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62" r:id="rId4"/>
    <p:sldId id="258" r:id="rId5"/>
    <p:sldId id="363" r:id="rId6"/>
    <p:sldId id="355" r:id="rId7"/>
    <p:sldId id="378" r:id="rId8"/>
    <p:sldId id="357" r:id="rId9"/>
    <p:sldId id="271" r:id="rId10"/>
    <p:sldId id="359" r:id="rId11"/>
    <p:sldId id="356" r:id="rId12"/>
    <p:sldId id="340" r:id="rId13"/>
    <p:sldId id="341" r:id="rId14"/>
    <p:sldId id="361" r:id="rId15"/>
    <p:sldId id="311" r:id="rId16"/>
    <p:sldId id="364" r:id="rId17"/>
    <p:sldId id="345" r:id="rId18"/>
    <p:sldId id="314" r:id="rId19"/>
    <p:sldId id="312" r:id="rId20"/>
    <p:sldId id="267" r:id="rId21"/>
    <p:sldId id="349" r:id="rId22"/>
    <p:sldId id="350" r:id="rId23"/>
    <p:sldId id="351" r:id="rId24"/>
    <p:sldId id="354" r:id="rId25"/>
    <p:sldId id="365" r:id="rId26"/>
    <p:sldId id="366" r:id="rId27"/>
    <p:sldId id="352" r:id="rId28"/>
    <p:sldId id="353" r:id="rId29"/>
    <p:sldId id="367" r:id="rId30"/>
    <p:sldId id="368" r:id="rId31"/>
    <p:sldId id="369" r:id="rId32"/>
    <p:sldId id="370" r:id="rId33"/>
    <p:sldId id="371" r:id="rId34"/>
    <p:sldId id="372" r:id="rId35"/>
    <p:sldId id="373" r:id="rId36"/>
    <p:sldId id="374" r:id="rId37"/>
    <p:sldId id="375" r:id="rId38"/>
    <p:sldId id="376" r:id="rId39"/>
    <p:sldId id="261" r:id="rId40"/>
    <p:sldId id="377" r:id="rId41"/>
    <p:sldId id="337" r:id="rId42"/>
    <p:sldId id="265" r:id="rId43"/>
  </p:sldIdLst>
  <p:sldSz cx="18288000" cy="10287000"/>
  <p:notesSz cx="6858000" cy="9144000"/>
  <p:embeddedFontLst>
    <p:embeddedFont>
      <p:font typeface="Roboto" panose="02000000000000000000" pitchFamily="2" charset="0"/>
      <p:regular r:id="rId45"/>
      <p:bold r:id="rId46"/>
      <p:italic r:id="rId47"/>
      <p:boldItalic r:id="rId48"/>
    </p:embeddedFont>
    <p:embeddedFont>
      <p:font typeface="Segoe UI bold" panose="020B0802040204020203" pitchFamily="34" charset="0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02BE"/>
    <a:srgbClr val="205FFF"/>
    <a:srgbClr val="1801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464" y="1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19CE7-7836-4D63-A506-F1D80ED05335}" type="datetimeFigureOut">
              <a:rPr lang="en-US" smtClean="0"/>
              <a:t>17/09/2025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4F361-B69E-469D-914D-0115ACF89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53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26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0CCB7-13CE-8BA3-FED8-8EBF1DE6A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8DDA0-8294-2B4C-6B9D-071E518A9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671AE6-379D-CBA8-8518-FB73AF76E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C3182-6DDB-56AA-4B16-F368FBD272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29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14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69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15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B00B38-9AA4-4118-AED9-1277E0C9F138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ctr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ctr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ctr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ctr" eaLnBrk="0" hangingPunct="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fld id="{C01008EF-071C-40E3-8D47-A1C3FC8747D9}" type="slidenum">
              <a:rPr lang="en-US" sz="1200" smtClean="0">
                <a:solidFill>
                  <a:srgbClr val="000000"/>
                </a:solidFill>
              </a:rPr>
              <a:pPr algn="r" eaLnBrk="1" hangingPunct="1">
                <a:defRPr/>
              </a:pPr>
              <a:t>30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73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537F021-6AD9-4FFA-99F3-259A65B3B24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280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17/09/2025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8.svg"/><Relationship Id="rId7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inhvien.uneti.edu.vn/sinh-vien/tin-tuc/thong-bao-ve-viec-to-chuc-thi-danh-gia-nang-luc-tieng-anh-dau-vao-bang-bai-thi-toeic-placement-test-online-cho-sinh-vien-dhcq-khoa-19.html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forms.gle/Xsn7g7r2DJacKQYn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studyme.com/en/practice/toeic-practice/" TargetMode="Externa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inhvien.uneti.edu.vn/sinh-vien/tin-tuc/quyet-dinh-so-65-qd-dhktktcn-ngay-02-3-2021-ve-ban-hanh-quy-dinh-tam-thoi-ve-ngoai-ngu-tieng-anh-cho-sv-khong-chuyen-ngu-tu-khoa-14-tai-truong-dhktktc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3.svg"/><Relationship Id="rId7" Type="http://schemas.openxmlformats.org/officeDocument/2006/relationships/image" Target="../media/image45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eYKQCtgt92hH23k1tgwCLk3VSd9Duo2j/view?usp=drive_link" TargetMode="External"/><Relationship Id="rId7" Type="http://schemas.openxmlformats.org/officeDocument/2006/relationships/image" Target="../media/image4.svg"/><Relationship Id="rId2" Type="http://schemas.openxmlformats.org/officeDocument/2006/relationships/hyperlink" Target="https://drive.google.com/file/d/1TNv82VvznK5tL6-BhlLrAHoRpKj49Rj5/view?usp=drive_lin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https://drive.google.com/file/d/1yQqrfZRisCuX7md0QtpYkdlo2DcdoDJr/view?usp=drive_link" TargetMode="External"/><Relationship Id="rId4" Type="http://schemas.openxmlformats.org/officeDocument/2006/relationships/hyperlink" Target="https://drive.google.com/file/d/19Gxq1N3-Ak1r36WyvoPkCy5XbmMARrvb/view?usp=drive_link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tinhocmos.edu.vn/3-li-do-nen-thi-chung-chi-tin-hoc-van-phong-mos/chung_chi_mos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8.svg"/><Relationship Id="rId7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63.svg"/><Relationship Id="rId7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rive.google.com/drive/u/0/mobile/folders/1BSa_Kd3Y-mCvgBWpJWErkSj7Q0a49dLk?usp=sharing" TargetMode="External"/><Relationship Id="rId11" Type="http://schemas.openxmlformats.org/officeDocument/2006/relationships/image" Target="../media/image66.png"/><Relationship Id="rId5" Type="http://schemas.openxmlformats.org/officeDocument/2006/relationships/image" Target="../media/image24.svg"/><Relationship Id="rId10" Type="http://schemas.openxmlformats.org/officeDocument/2006/relationships/image" Target="../media/image4.svg"/><Relationship Id="rId4" Type="http://schemas.openxmlformats.org/officeDocument/2006/relationships/image" Target="../media/image23.png"/><Relationship Id="rId9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svg"/><Relationship Id="rId7" Type="http://schemas.openxmlformats.org/officeDocument/2006/relationships/image" Target="../media/image6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hyperlink" Target="https://www.facebook.com/trungtamngoainguvatinhocUNETI" TargetMode="External"/><Relationship Id="rId4" Type="http://schemas.openxmlformats.org/officeDocument/2006/relationships/hyperlink" Target="http://trungtamnnth.uneti.edu.vn/" TargetMode="External"/><Relationship Id="rId9" Type="http://schemas.openxmlformats.org/officeDocument/2006/relationships/image" Target="../media/image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.svg"/><Relationship Id="rId7" Type="http://schemas.openxmlformats.org/officeDocument/2006/relationships/image" Target="../media/image7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4.svg"/><Relationship Id="rId10" Type="http://schemas.openxmlformats.org/officeDocument/2006/relationships/image" Target="../media/image73.png"/><Relationship Id="rId4" Type="http://schemas.openxmlformats.org/officeDocument/2006/relationships/image" Target="../media/image3.png"/><Relationship Id="rId9" Type="http://schemas.openxmlformats.org/officeDocument/2006/relationships/image" Target="../media/image7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9302476" y="247309"/>
            <a:ext cx="8985524" cy="6533925"/>
          </a:xfrm>
          <a:custGeom>
            <a:avLst/>
            <a:gdLst/>
            <a:ahLst/>
            <a:cxnLst/>
            <a:rect l="l" t="t" r="r" b="b"/>
            <a:pathLst>
              <a:path w="11056785" h="5488186">
                <a:moveTo>
                  <a:pt x="11056785" y="0"/>
                </a:moveTo>
                <a:lnTo>
                  <a:pt x="0" y="0"/>
                </a:lnTo>
                <a:lnTo>
                  <a:pt x="0" y="5488186"/>
                </a:lnTo>
                <a:lnTo>
                  <a:pt x="11056785" y="5488186"/>
                </a:lnTo>
                <a:lnTo>
                  <a:pt x="1105678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5536691" y="3790841"/>
            <a:ext cx="12903708" cy="7879951"/>
          </a:xfrm>
          <a:custGeom>
            <a:avLst/>
            <a:gdLst/>
            <a:ahLst/>
            <a:cxnLst/>
            <a:rect l="l" t="t" r="r" b="b"/>
            <a:pathLst>
              <a:path w="13784099" h="6841926">
                <a:moveTo>
                  <a:pt x="13784099" y="0"/>
                </a:moveTo>
                <a:lnTo>
                  <a:pt x="0" y="0"/>
                </a:lnTo>
                <a:lnTo>
                  <a:pt x="0" y="6841925"/>
                </a:lnTo>
                <a:lnTo>
                  <a:pt x="13784099" y="6841925"/>
                </a:lnTo>
                <a:lnTo>
                  <a:pt x="1378409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V="1">
            <a:off x="-1497621" y="5543698"/>
            <a:ext cx="8576131" cy="5321055"/>
          </a:xfrm>
          <a:custGeom>
            <a:avLst/>
            <a:gdLst/>
            <a:ahLst/>
            <a:cxnLst/>
            <a:rect l="l" t="t" r="r" b="b"/>
            <a:pathLst>
              <a:path w="8255707" h="4097833">
                <a:moveTo>
                  <a:pt x="0" y="4097832"/>
                </a:moveTo>
                <a:lnTo>
                  <a:pt x="8255707" y="4097832"/>
                </a:lnTo>
                <a:lnTo>
                  <a:pt x="8255707" y="0"/>
                </a:lnTo>
                <a:lnTo>
                  <a:pt x="0" y="0"/>
                </a:lnTo>
                <a:lnTo>
                  <a:pt x="0" y="40978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848600" y="5135801"/>
            <a:ext cx="11049000" cy="228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  <a:ea typeface="Oswald"/>
                <a:cs typeface="Raavi" panose="020B0502040204020203" pitchFamily="34" charset="0"/>
                <a:sym typeface="Oswald"/>
              </a:rPr>
              <a:t>TUẦN SINH HOẠT CÔNG DÂN – SINH VIÊN</a:t>
            </a:r>
          </a:p>
          <a:p>
            <a:pPr algn="ctr">
              <a:lnSpc>
                <a:spcPts val="9600"/>
              </a:lnSpc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  <a:ea typeface="Oswald"/>
                <a:cs typeface="Raavi" panose="020B0502040204020203" pitchFamily="34" charset="0"/>
                <a:sym typeface="Oswald"/>
              </a:rPr>
              <a:t>NĂM HỌC 2025-2026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38929" y="2593418"/>
            <a:ext cx="7449071" cy="528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Maven Pro"/>
                <a:cs typeface="Arial" panose="020B0604020202020204" pitchFamily="34" charset="0"/>
                <a:sym typeface="Maven Pro"/>
              </a:rPr>
              <a:t>TRUNG TÂM NGOẠI NGỮ VÀ TIN HỌC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725964FF-6857-A6B0-0A0B-5BBE4FB429E1}"/>
              </a:ext>
            </a:extLst>
          </p:cNvPr>
          <p:cNvSpPr txBox="1"/>
          <p:nvPr/>
        </p:nvSpPr>
        <p:spPr>
          <a:xfrm>
            <a:off x="10601035" y="927921"/>
            <a:ext cx="7259371" cy="728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Maven Pro"/>
                <a:cs typeface="Arial" panose="020B0604020202020204" pitchFamily="34" charset="0"/>
                <a:sym typeface="Maven Pro"/>
              </a:rPr>
              <a:t>TRƯỜNG ĐẠI HỌC</a:t>
            </a:r>
          </a:p>
          <a:p>
            <a:pPr algn="r">
              <a:lnSpc>
                <a:spcPts val="1800"/>
              </a:lnSpc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Maven Pro"/>
                <a:cs typeface="Arial" panose="020B0604020202020204" pitchFamily="34" charset="0"/>
                <a:sym typeface="Maven Pro"/>
              </a:rPr>
              <a:t> </a:t>
            </a:r>
          </a:p>
          <a:p>
            <a:pPr algn="r">
              <a:lnSpc>
                <a:spcPts val="1800"/>
              </a:lnSpc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Maven Pro"/>
                <a:cs typeface="Arial" panose="020B0604020202020204" pitchFamily="34" charset="0"/>
                <a:sym typeface="Maven Pro"/>
              </a:rPr>
              <a:t>KINH TẾ - KỸ THUẬT CÔNG NGHIỆP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00FB6E-0F1E-2060-37AC-C9B7EBB033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4932" y="686763"/>
            <a:ext cx="1189923" cy="12148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D3518C-62D2-B32E-BDBE-63C9EF74EC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0" y="2255552"/>
            <a:ext cx="1457040" cy="1170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57E49-024E-2BC0-53DD-04EF09D52D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2407" t="293" r="3229" b="-293"/>
          <a:stretch>
            <a:fillRect/>
          </a:stretch>
        </p:blipFill>
        <p:spPr>
          <a:xfrm>
            <a:off x="-294193" y="-46311"/>
            <a:ext cx="10454382" cy="5255729"/>
          </a:xfrm>
          <a:prstGeom prst="parallelogram">
            <a:avLst>
              <a:gd name="adj" fmla="val 43155"/>
            </a:avLst>
          </a:prstGeom>
        </p:spPr>
      </p:pic>
      <p:sp>
        <p:nvSpPr>
          <p:cNvPr id="12" name="Freeform 6">
            <a:extLst>
              <a:ext uri="{FF2B5EF4-FFF2-40B4-BE49-F238E27FC236}">
                <a16:creationId xmlns:a16="http://schemas.microsoft.com/office/drawing/2014/main" id="{58A7C44C-DB30-03CD-DE52-BCEE6B09B11F}"/>
              </a:ext>
            </a:extLst>
          </p:cNvPr>
          <p:cNvSpPr/>
          <p:nvPr/>
        </p:nvSpPr>
        <p:spPr>
          <a:xfrm>
            <a:off x="-280941" y="-113211"/>
            <a:ext cx="10454382" cy="5143680"/>
          </a:xfrm>
          <a:prstGeom prst="parallelogram">
            <a:avLst>
              <a:gd name="adj" fmla="val 38253"/>
            </a:avLst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43D08CC7-CD42-CB43-7361-E0E66551E523}"/>
              </a:ext>
            </a:extLst>
          </p:cNvPr>
          <p:cNvSpPr txBox="1"/>
          <p:nvPr/>
        </p:nvSpPr>
        <p:spPr>
          <a:xfrm>
            <a:off x="869307" y="6419390"/>
            <a:ext cx="3199496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480"/>
              </a:lnSpc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  <a:ea typeface="Maven Pro"/>
                <a:cs typeface="Arial" panose="020B0604020202020204" pitchFamily="34" charset="0"/>
                <a:sym typeface="Maven Pro"/>
              </a:rPr>
              <a:t>WELCOME K19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977854" y="1028700"/>
            <a:ext cx="15281446" cy="3334134"/>
          </a:xfrm>
          <a:custGeom>
            <a:avLst/>
            <a:gdLst/>
            <a:ahLst/>
            <a:cxnLst/>
            <a:rect l="l" t="t" r="r" b="b"/>
            <a:pathLst>
              <a:path w="15281446" h="3334134">
                <a:moveTo>
                  <a:pt x="0" y="3334134"/>
                </a:moveTo>
                <a:lnTo>
                  <a:pt x="15281446" y="3334134"/>
                </a:lnTo>
                <a:lnTo>
                  <a:pt x="15281446" y="0"/>
                </a:lnTo>
                <a:lnTo>
                  <a:pt x="0" y="0"/>
                </a:lnTo>
                <a:lnTo>
                  <a:pt x="0" y="333413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028699" y="1705816"/>
            <a:ext cx="3917073" cy="1864852"/>
          </a:xfrm>
          <a:custGeom>
            <a:avLst/>
            <a:gdLst/>
            <a:ahLst/>
            <a:cxnLst/>
            <a:rect l="l" t="t" r="r" b="b"/>
            <a:pathLst>
              <a:path w="3917073" h="1979902">
                <a:moveTo>
                  <a:pt x="3917073" y="0"/>
                </a:moveTo>
                <a:lnTo>
                  <a:pt x="0" y="0"/>
                </a:lnTo>
                <a:lnTo>
                  <a:pt x="0" y="1979902"/>
                </a:lnTo>
                <a:lnTo>
                  <a:pt x="3917073" y="1979902"/>
                </a:lnTo>
                <a:lnTo>
                  <a:pt x="39170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342748" y="1510580"/>
            <a:ext cx="544636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Ngoại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ngữ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Oswald"/>
              <a:cs typeface="Arial" panose="020B0604020202020204" pitchFamily="34" charset="0"/>
              <a:sym typeface="Oswald"/>
            </a:endParaRPr>
          </a:p>
        </p:txBody>
      </p:sp>
      <p:sp>
        <p:nvSpPr>
          <p:cNvPr id="6" name="Freeform 6"/>
          <p:cNvSpPr/>
          <p:nvPr/>
        </p:nvSpPr>
        <p:spPr>
          <a:xfrm flipV="1">
            <a:off x="1977854" y="5924166"/>
            <a:ext cx="15281446" cy="3334134"/>
          </a:xfrm>
          <a:custGeom>
            <a:avLst/>
            <a:gdLst/>
            <a:ahLst/>
            <a:cxnLst/>
            <a:rect l="l" t="t" r="r" b="b"/>
            <a:pathLst>
              <a:path w="15281446" h="3334134">
                <a:moveTo>
                  <a:pt x="0" y="3334134"/>
                </a:moveTo>
                <a:lnTo>
                  <a:pt x="15281446" y="3334134"/>
                </a:lnTo>
                <a:lnTo>
                  <a:pt x="15281446" y="0"/>
                </a:lnTo>
                <a:lnTo>
                  <a:pt x="0" y="0"/>
                </a:lnTo>
                <a:lnTo>
                  <a:pt x="0" y="333413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flipH="1">
            <a:off x="152398" y="6456732"/>
            <a:ext cx="4793373" cy="2124452"/>
          </a:xfrm>
          <a:custGeom>
            <a:avLst/>
            <a:gdLst/>
            <a:ahLst/>
            <a:cxnLst/>
            <a:rect l="l" t="t" r="r" b="b"/>
            <a:pathLst>
              <a:path w="3917073" h="1979902">
                <a:moveTo>
                  <a:pt x="3917073" y="0"/>
                </a:moveTo>
                <a:lnTo>
                  <a:pt x="0" y="0"/>
                </a:lnTo>
                <a:lnTo>
                  <a:pt x="0" y="1979902"/>
                </a:lnTo>
                <a:lnTo>
                  <a:pt x="3917073" y="1979902"/>
                </a:lnTo>
                <a:lnTo>
                  <a:pt x="39170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276135" y="6406047"/>
            <a:ext cx="544636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Tin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học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Oswald"/>
              <a:cs typeface="Arial" panose="020B0604020202020204" pitchFamily="34" charset="0"/>
              <a:sym typeface="Oswa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2408631" y="2203952"/>
            <a:ext cx="1157211" cy="983629"/>
          </a:xfrm>
          <a:custGeom>
            <a:avLst/>
            <a:gdLst/>
            <a:ahLst/>
            <a:cxnLst/>
            <a:rect l="l" t="t" r="r" b="b"/>
            <a:pathLst>
              <a:path w="1157211" h="983629">
                <a:moveTo>
                  <a:pt x="0" y="0"/>
                </a:moveTo>
                <a:lnTo>
                  <a:pt x="1157211" y="0"/>
                </a:lnTo>
                <a:lnTo>
                  <a:pt x="1157211" y="983630"/>
                </a:lnTo>
                <a:lnTo>
                  <a:pt x="0" y="9836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2480686" y="7099418"/>
            <a:ext cx="1013102" cy="983629"/>
          </a:xfrm>
          <a:custGeom>
            <a:avLst/>
            <a:gdLst/>
            <a:ahLst/>
            <a:cxnLst/>
            <a:rect l="l" t="t" r="r" b="b"/>
            <a:pathLst>
              <a:path w="1013102" h="983629">
                <a:moveTo>
                  <a:pt x="0" y="0"/>
                </a:moveTo>
                <a:lnTo>
                  <a:pt x="1013101" y="0"/>
                </a:lnTo>
                <a:lnTo>
                  <a:pt x="1013101" y="983630"/>
                </a:lnTo>
                <a:lnTo>
                  <a:pt x="0" y="9836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459534-A43A-8475-FA26-912E3C279A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4002" y="1358287"/>
            <a:ext cx="7042874" cy="22123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A84FA5-E157-B8EA-3E99-5F5B9F6C48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2901" y="1673445"/>
            <a:ext cx="1897223" cy="18972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1F2BB0-8929-8D69-96E7-191821F45E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24800" y="6095491"/>
            <a:ext cx="4879292" cy="26809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46E10C-C3A3-CEDF-1A3A-07FC84F844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6328" y="6456732"/>
            <a:ext cx="3067079" cy="20920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026995" y="-315466"/>
            <a:ext cx="9549100" cy="10917932"/>
            <a:chOff x="0" y="0"/>
            <a:chExt cx="7116064" cy="81361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16064" cy="8136128"/>
            </a:xfrm>
            <a:custGeom>
              <a:avLst/>
              <a:gdLst/>
              <a:ahLst/>
              <a:cxnLst/>
              <a:rect l="l" t="t" r="r" b="b"/>
              <a:pathLst>
                <a:path w="7116064" h="8136128">
                  <a:moveTo>
                    <a:pt x="0" y="0"/>
                  </a:moveTo>
                  <a:lnTo>
                    <a:pt x="0" y="8136128"/>
                  </a:lnTo>
                  <a:lnTo>
                    <a:pt x="4755896" y="8136128"/>
                  </a:lnTo>
                  <a:lnTo>
                    <a:pt x="7116064" y="4068064"/>
                  </a:lnTo>
                  <a:lnTo>
                    <a:pt x="7116064" y="4068064"/>
                  </a:lnTo>
                  <a:lnTo>
                    <a:pt x="4755896" y="0"/>
                  </a:lnTo>
                  <a:close/>
                </a:path>
              </a:pathLst>
            </a:custGeom>
            <a:blipFill>
              <a:blip r:embed="rId2"/>
              <a:stretch>
                <a:fillRect l="-44430" r="-2707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022839" y="4044038"/>
            <a:ext cx="2998532" cy="2198923"/>
          </a:xfrm>
          <a:custGeom>
            <a:avLst/>
            <a:gdLst/>
            <a:ahLst/>
            <a:cxnLst/>
            <a:rect l="l" t="t" r="r" b="b"/>
            <a:pathLst>
              <a:path w="2998532" h="2198923">
                <a:moveTo>
                  <a:pt x="0" y="0"/>
                </a:moveTo>
                <a:lnTo>
                  <a:pt x="2998532" y="0"/>
                </a:lnTo>
                <a:lnTo>
                  <a:pt x="2998532" y="2198924"/>
                </a:lnTo>
                <a:lnTo>
                  <a:pt x="0" y="21989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982778" y="4590086"/>
            <a:ext cx="1078654" cy="1106828"/>
          </a:xfrm>
          <a:custGeom>
            <a:avLst/>
            <a:gdLst/>
            <a:ahLst/>
            <a:cxnLst/>
            <a:rect l="l" t="t" r="r" b="b"/>
            <a:pathLst>
              <a:path w="1078654" h="1106828">
                <a:moveTo>
                  <a:pt x="0" y="0"/>
                </a:moveTo>
                <a:lnTo>
                  <a:pt x="1078654" y="0"/>
                </a:lnTo>
                <a:lnTo>
                  <a:pt x="1078654" y="1106828"/>
                </a:lnTo>
                <a:lnTo>
                  <a:pt x="0" y="11068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342823" y="3326872"/>
            <a:ext cx="571488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Quy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định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về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Tin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học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42823" y="3976673"/>
            <a:ext cx="6916477" cy="41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SV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lớp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Tiêu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chuẩn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và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Chất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lượng</a:t>
            </a:r>
            <a:endParaRPr lang="en-US" sz="2399" dirty="0">
              <a:solidFill>
                <a:srgbClr val="000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Maven Pr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26781" y="5414512"/>
            <a:ext cx="571488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Các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lớp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bồi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dưỡng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42823" y="6175797"/>
            <a:ext cx="6916477" cy="41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Ngoại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ngữ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và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Tin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học</a:t>
            </a:r>
            <a:endParaRPr lang="en-US" sz="2399" dirty="0">
              <a:solidFill>
                <a:srgbClr val="000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Maven Pr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342823" y="1035490"/>
            <a:ext cx="571488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Quy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định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về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Ngoại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ngữ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342823" y="1906628"/>
            <a:ext cx="6916477" cy="41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SV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không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chuyên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ngữ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và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SV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Ngôn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ngữ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Anh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D4C93ED0-A381-5E1A-5CB9-13F3CAD20FC6}"/>
              </a:ext>
            </a:extLst>
          </p:cNvPr>
          <p:cNvSpPr txBox="1"/>
          <p:nvPr/>
        </p:nvSpPr>
        <p:spPr>
          <a:xfrm>
            <a:off x="10326781" y="7385293"/>
            <a:ext cx="529421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Khảo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sát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và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Liên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hệ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3591775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4091063" y="-259747"/>
            <a:ext cx="10689877" cy="5403247"/>
          </a:xfrm>
          <a:custGeom>
            <a:avLst/>
            <a:gdLst/>
            <a:ahLst/>
            <a:cxnLst/>
            <a:rect l="l" t="t" r="r" b="b"/>
            <a:pathLst>
              <a:path w="10689877" h="5403247">
                <a:moveTo>
                  <a:pt x="0" y="5403247"/>
                </a:moveTo>
                <a:lnTo>
                  <a:pt x="10689877" y="5403247"/>
                </a:lnTo>
                <a:lnTo>
                  <a:pt x="10689877" y="0"/>
                </a:lnTo>
                <a:lnTo>
                  <a:pt x="0" y="0"/>
                </a:lnTo>
                <a:lnTo>
                  <a:pt x="0" y="540324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-3329003" y="2533852"/>
            <a:ext cx="10515066" cy="5219296"/>
          </a:xfrm>
          <a:custGeom>
            <a:avLst/>
            <a:gdLst/>
            <a:ahLst/>
            <a:cxnLst/>
            <a:rect l="l" t="t" r="r" b="b"/>
            <a:pathLst>
              <a:path w="10515066" h="5219296">
                <a:moveTo>
                  <a:pt x="0" y="5219296"/>
                </a:moveTo>
                <a:lnTo>
                  <a:pt x="10515066" y="5219296"/>
                </a:lnTo>
                <a:lnTo>
                  <a:pt x="10515066" y="0"/>
                </a:lnTo>
                <a:lnTo>
                  <a:pt x="0" y="0"/>
                </a:lnTo>
                <a:lnTo>
                  <a:pt x="0" y="521929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084114" y="3825141"/>
            <a:ext cx="5780583" cy="2636719"/>
            <a:chOff x="0" y="0"/>
            <a:chExt cx="5350256" cy="24404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0256" cy="2440432"/>
            </a:xfrm>
            <a:custGeom>
              <a:avLst/>
              <a:gdLst/>
              <a:ahLst/>
              <a:cxnLst/>
              <a:rect l="l" t="t" r="r" b="b"/>
              <a:pathLst>
                <a:path w="5350256" h="2440432">
                  <a:moveTo>
                    <a:pt x="1415415" y="0"/>
                  </a:moveTo>
                  <a:lnTo>
                    <a:pt x="0" y="2440432"/>
                  </a:lnTo>
                  <a:lnTo>
                    <a:pt x="3934841" y="2440432"/>
                  </a:lnTo>
                  <a:lnTo>
                    <a:pt x="5350256" y="0"/>
                  </a:lnTo>
                  <a:close/>
                </a:path>
              </a:pathLst>
            </a:custGeom>
            <a:blipFill>
              <a:blip r:embed="rId6"/>
              <a:stretch>
                <a:fillRect t="-196527" b="-323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-7429057" y="5143500"/>
            <a:ext cx="10885662" cy="5403247"/>
          </a:xfrm>
          <a:custGeom>
            <a:avLst/>
            <a:gdLst/>
            <a:ahLst/>
            <a:cxnLst/>
            <a:rect l="l" t="t" r="r" b="b"/>
            <a:pathLst>
              <a:path w="10885662" h="5403247">
                <a:moveTo>
                  <a:pt x="0" y="5403247"/>
                </a:moveTo>
                <a:lnTo>
                  <a:pt x="10885662" y="5403247"/>
                </a:lnTo>
                <a:lnTo>
                  <a:pt x="10885662" y="0"/>
                </a:lnTo>
                <a:lnTo>
                  <a:pt x="0" y="0"/>
                </a:lnTo>
                <a:lnTo>
                  <a:pt x="0" y="540324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439634" y="2575396"/>
            <a:ext cx="746461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QUY ĐỊNH VỀ NGOẠI NGỮ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89279801-5282-E83F-CC8A-A12136C301DE}"/>
              </a:ext>
            </a:extLst>
          </p:cNvPr>
          <p:cNvSpPr txBox="1"/>
          <p:nvPr/>
        </p:nvSpPr>
        <p:spPr>
          <a:xfrm>
            <a:off x="9439634" y="3388194"/>
            <a:ext cx="6916477" cy="41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SV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không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chuyên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ngữ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và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SV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Ngôn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ngữ</a:t>
            </a: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Anh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5909B-D676-6C8B-3B38-DCE627B4E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91">
            <a:extLst>
              <a:ext uri="{FF2B5EF4-FFF2-40B4-BE49-F238E27FC236}">
                <a16:creationId xmlns:a16="http://schemas.microsoft.com/office/drawing/2014/main" id="{25E5C714-E70E-2D6A-5DE3-122956419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5564" y="5165880"/>
            <a:ext cx="235103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algn="just"/>
            <a:b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/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Text Box 62476">
            <a:extLst>
              <a:ext uri="{FF2B5EF4-FFF2-40B4-BE49-F238E27FC236}">
                <a16:creationId xmlns:a16="http://schemas.microsoft.com/office/drawing/2014/main" id="{4682C8D1-4256-BD3E-0814-AC5A90407100}"/>
              </a:ext>
            </a:extLst>
          </p:cNvPr>
          <p:cNvSpPr txBox="1"/>
          <p:nvPr/>
        </p:nvSpPr>
        <p:spPr>
          <a:xfrm>
            <a:off x="8224548" y="2429969"/>
            <a:ext cx="377026" cy="507831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91D95018-FB05-7EC3-8917-1F5C710FD423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EB8DAC-C493-AB0E-2908-7A7C9387F20A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13D788-2244-C586-8568-847C35148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927" y="849508"/>
            <a:ext cx="14496452" cy="8865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DBEE14-AC81-053D-DC7D-D93011B4CCAC}"/>
              </a:ext>
            </a:extLst>
          </p:cNvPr>
          <p:cNvSpPr txBox="1"/>
          <p:nvPr/>
        </p:nvSpPr>
        <p:spPr>
          <a:xfrm>
            <a:off x="14390448" y="926848"/>
            <a:ext cx="2983151" cy="55399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3000" b="1" dirty="0"/>
              <a:t>K17 </a:t>
            </a:r>
            <a:r>
              <a:rPr lang="en-US" sz="3000" b="1" dirty="0" err="1"/>
              <a:t>trở</a:t>
            </a:r>
            <a:r>
              <a:rPr lang="en-US" sz="3000" b="1" dirty="0"/>
              <a:t> về </a:t>
            </a:r>
            <a:r>
              <a:rPr lang="en-US" sz="3000" b="1" dirty="0" err="1"/>
              <a:t>sau</a:t>
            </a:r>
            <a:endParaRPr lang="en-US" sz="30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4BDADF-6272-D0A8-C8D3-8C428F8F7226}"/>
              </a:ext>
            </a:extLst>
          </p:cNvPr>
          <p:cNvSpPr/>
          <p:nvPr/>
        </p:nvSpPr>
        <p:spPr>
          <a:xfrm>
            <a:off x="2895600" y="5875715"/>
            <a:ext cx="9677400" cy="92067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1257300" y="459271"/>
            <a:ext cx="15773400" cy="1455163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defRPr/>
            </a:pP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CHƯƠNG TRÌNH TIẾNG ANH TOÀN KHÓA (PL1b-QĐ201a)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0BADCB0-9AB6-6F95-208C-6D877FEFF15C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7051AB8-9CEB-497F-3A93-14F32B24ED83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FEF29F-0A6E-D96C-A378-9CAE0F296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1714500"/>
            <a:ext cx="15011400" cy="81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49122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532D8-7844-5149-CA5D-F0049DC98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>
            <a:extLst>
              <a:ext uri="{FF2B5EF4-FFF2-40B4-BE49-F238E27FC236}">
                <a16:creationId xmlns:a16="http://schemas.microsoft.com/office/drawing/2014/main" id="{A80FF520-D40C-0863-FBB1-676A51F18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9271"/>
            <a:ext cx="15773400" cy="1455163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defRPr/>
            </a:pP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XẾP LỚP TIẾNG ANH (PL2b-QĐ201a)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687266D-4C1E-C433-7C69-5EC4709E0034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79DD9820-CA8F-E450-0A4A-D049FFBE297A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518922-947F-AB9A-71E6-E21C074FE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437061"/>
            <a:ext cx="5566881" cy="75068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5B34F4-B972-43EB-B532-9DC26C4BD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7655" y="1437061"/>
            <a:ext cx="5973745" cy="741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67679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1257300" y="459271"/>
            <a:ext cx="15773400" cy="1455163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defRPr/>
            </a:pP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XẾP LỚP TIẾNG ANH VÀ CHƯƠNG TRÌNH TIẾNG ANH TOÀN KHÓA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0BADCB0-9AB6-6F95-208C-6D877FEFF15C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7051AB8-9CEB-497F-3A93-14F32B24ED83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9C39B24-B2EB-F9D4-337A-549A37672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806486"/>
              </p:ext>
            </p:extLst>
          </p:nvPr>
        </p:nvGraphicFramePr>
        <p:xfrm>
          <a:off x="685801" y="2972910"/>
          <a:ext cx="15773400" cy="6437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8902">
                  <a:extLst>
                    <a:ext uri="{9D8B030D-6E8A-4147-A177-3AD203B41FA5}">
                      <a16:colId xmlns:a16="http://schemas.microsoft.com/office/drawing/2014/main" val="114601674"/>
                    </a:ext>
                  </a:extLst>
                </a:gridCol>
                <a:gridCol w="2850249">
                  <a:extLst>
                    <a:ext uri="{9D8B030D-6E8A-4147-A177-3AD203B41FA5}">
                      <a16:colId xmlns:a16="http://schemas.microsoft.com/office/drawing/2014/main" val="2338325647"/>
                    </a:ext>
                  </a:extLst>
                </a:gridCol>
                <a:gridCol w="2592055">
                  <a:extLst>
                    <a:ext uri="{9D8B030D-6E8A-4147-A177-3AD203B41FA5}">
                      <a16:colId xmlns:a16="http://schemas.microsoft.com/office/drawing/2014/main" val="3983616209"/>
                    </a:ext>
                  </a:extLst>
                </a:gridCol>
                <a:gridCol w="2592055">
                  <a:extLst>
                    <a:ext uri="{9D8B030D-6E8A-4147-A177-3AD203B41FA5}">
                      <a16:colId xmlns:a16="http://schemas.microsoft.com/office/drawing/2014/main" val="3118617413"/>
                    </a:ext>
                  </a:extLst>
                </a:gridCol>
                <a:gridCol w="3316008">
                  <a:extLst>
                    <a:ext uri="{9D8B030D-6E8A-4147-A177-3AD203B41FA5}">
                      <a16:colId xmlns:a16="http://schemas.microsoft.com/office/drawing/2014/main" val="1657111134"/>
                    </a:ext>
                  </a:extLst>
                </a:gridCol>
                <a:gridCol w="3164131">
                  <a:extLst>
                    <a:ext uri="{9D8B030D-6E8A-4147-A177-3AD203B41FA5}">
                      <a16:colId xmlns:a16="http://schemas.microsoft.com/office/drawing/2014/main" val="2124061980"/>
                    </a:ext>
                  </a:extLst>
                </a:gridCol>
              </a:tblGrid>
              <a:tr h="2117126">
                <a:tc>
                  <a:txBody>
                    <a:bodyPr/>
                    <a:lstStyle/>
                    <a:p>
                      <a:pPr marL="114300" algn="ctr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>
                          <a:effectLst/>
                        </a:rPr>
                        <a:t>TT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Điểm</a:t>
                      </a:r>
                      <a:r>
                        <a:rPr lang="en-US" sz="2800" kern="100" dirty="0">
                          <a:effectLst/>
                        </a:rPr>
                        <a:t> Test TOEIC online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Học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phần</a:t>
                      </a:r>
                      <a:r>
                        <a:rPr lang="en-US" sz="2800" kern="100" dirty="0">
                          <a:effectLst/>
                        </a:rPr>
                        <a:t> (HP)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Học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phần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xét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miễn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Học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phần</a:t>
                      </a:r>
                      <a:endParaRPr lang="en-US" sz="2800" kern="100" dirty="0">
                        <a:effectLst/>
                      </a:endParaRPr>
                    </a:p>
                    <a:p>
                      <a:pPr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học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vượt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Điểm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quy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đổi</a:t>
                      </a:r>
                      <a:r>
                        <a:rPr lang="en-US" sz="2800" kern="100" dirty="0">
                          <a:effectLst/>
                        </a:rPr>
                        <a:t> HP </a:t>
                      </a: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1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7097655"/>
                  </a:ext>
                </a:extLst>
              </a:tr>
              <a:tr h="10801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800" kern="100" dirty="0">
                          <a:effectLst/>
                        </a:rPr>
                        <a:t>1 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>
                          <a:effectLst/>
                        </a:rPr>
                        <a:t>275 – 345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2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1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2_HV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7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7814521"/>
                  </a:ext>
                </a:extLst>
              </a:tr>
              <a:tr h="10801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>
                          <a:effectLst/>
                        </a:rPr>
                        <a:t>350 – 420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3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1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3_HV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8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4038162"/>
                  </a:ext>
                </a:extLst>
              </a:tr>
              <a:tr h="10801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800" kern="100" dirty="0">
                          <a:effectLst/>
                        </a:rPr>
                        <a:t>3 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>
                          <a:effectLst/>
                        </a:rPr>
                        <a:t>425 – 495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4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1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4_HV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9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1126610"/>
                  </a:ext>
                </a:extLst>
              </a:tr>
              <a:tr h="10801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800" kern="100" dirty="0"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Từ</a:t>
                      </a:r>
                      <a:r>
                        <a:rPr lang="en-US" sz="2800" kern="100" dirty="0">
                          <a:effectLst/>
                        </a:rPr>
                        <a:t> 500 </a:t>
                      </a:r>
                      <a:r>
                        <a:rPr lang="en-US" sz="2800" kern="100" dirty="0" err="1">
                          <a:effectLst/>
                        </a:rPr>
                        <a:t>trở</a:t>
                      </a:r>
                      <a:r>
                        <a:rPr lang="en-US" sz="2800" kern="100" dirty="0">
                          <a:effectLst/>
                        </a:rPr>
                        <a:t> </a:t>
                      </a:r>
                      <a:r>
                        <a:rPr lang="en-US" sz="2800" kern="100" dirty="0" err="1">
                          <a:effectLst/>
                        </a:rPr>
                        <a:t>lên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5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1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just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 err="1">
                          <a:effectLst/>
                        </a:rPr>
                        <a:t>Tiếng</a:t>
                      </a:r>
                      <a:r>
                        <a:rPr lang="en-US" sz="2800" kern="100" dirty="0">
                          <a:effectLst/>
                        </a:rPr>
                        <a:t> Anh 5_HV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2800" kern="100" dirty="0">
                        <a:effectLst/>
                      </a:endParaRPr>
                    </a:p>
                    <a:p>
                      <a:pPr marL="0" algn="ctr">
                        <a:lnSpc>
                          <a:spcPts val="15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10</a:t>
                      </a:r>
                      <a:endParaRPr lang="en-US" sz="2800" kern="100" dirty="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810925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CFA6214F-E16C-2480-5CA2-5A6B88533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219383"/>
            <a:ext cx="1502045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- Ở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kỳ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2/8,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tất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cả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sinh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viên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vượt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được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quy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đổi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điểm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phần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Tiếng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Anh 1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như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sau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Roboto" panose="02000000000000000000" pitchFamily="2" charset="0"/>
                <a:cs typeface="Arial" panose="020B0604020202020204" pitchFamily="34" charset="0"/>
              </a:rPr>
              <a:t>: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629161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A5C23-9A0D-4D31-9768-FD96BB453C39}" type="slidenum">
              <a:rPr lang="en-US" smtClean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9</a:t>
            </a:fld>
            <a:endParaRPr lang="en-US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" name="TextBox 7"/>
          <p:cNvSpPr txBox="1"/>
          <p:nvPr/>
        </p:nvSpPr>
        <p:spPr>
          <a:xfrm>
            <a:off x="1630978" y="2042470"/>
            <a:ext cx="153616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hangingPunct="0"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Theo 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Quyết định số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853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/QĐ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-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ĐHKTKTCN, ngày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25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/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09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/202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3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về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việc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ban hành Quy định tạm thời về ngoại ngữ tiếng Anh cho SV không chuyên ngữ tại trường ĐHKTKTCN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và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Quyết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định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201a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/</a:t>
            </a:r>
            <a:r>
              <a:rPr lang="vi-VN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QĐ-ĐHKTKTCN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ngày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25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tháng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03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năm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2024 về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việc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điều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chỉnh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nội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dung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Quyết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định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853:</a:t>
            </a:r>
          </a:p>
          <a:p>
            <a:pPr algn="just" eaLnBrk="0" hangingPunct="0">
              <a:defRPr/>
            </a:pPr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 eaLnBrk="0" hangingPunct="0">
              <a:defRPr/>
            </a:pP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Trong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học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kì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1/8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của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khóa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học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Nhà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trường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phối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hợp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với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IIG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tổ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chức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kiểm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tra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đánh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giá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trình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độ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đầu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vào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tiếng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Anh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cho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sinh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viên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mới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nhập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học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bằng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bài</a:t>
            </a:r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thi TOEIC Placement Test Online.</a:t>
            </a:r>
            <a:r>
              <a:rPr lang="en-US" sz="2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5" name="TextBox 7"/>
          <p:cNvSpPr txBox="1"/>
          <p:nvPr/>
        </p:nvSpPr>
        <p:spPr>
          <a:xfrm>
            <a:off x="1664108" y="5767368"/>
            <a:ext cx="15176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hangingPunct="0"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Lưu ý: </a:t>
            </a:r>
          </a:p>
          <a:p>
            <a:pPr algn="just" eaLnBrk="0" hangingPunct="0"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Sinh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viên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phải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đạt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Chuẩn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đầu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vào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tiếng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Anh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sau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khi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kết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thúc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học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kì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 3/8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của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khóa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học</a:t>
            </a:r>
            <a:endParaRPr lang="en-US" sz="2800" b="1" i="1" dirty="0">
              <a:solidFill>
                <a:srgbClr val="C0000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726085" y="6538912"/>
            <a:ext cx="87008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E6D77879-2212-D5FA-5C3C-4CFFD0C6E034}"/>
              </a:ext>
            </a:extLst>
          </p:cNvPr>
          <p:cNvSpPr/>
          <p:nvPr/>
        </p:nvSpPr>
        <p:spPr>
          <a:xfrm flipV="1">
            <a:off x="3810000" y="-598394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E4D0662-8BE2-F5B1-8434-EA60543D798F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66800" y="973463"/>
            <a:ext cx="15773400" cy="989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40"/>
              </a:lnSpc>
            </a:pPr>
            <a: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CHUẨN ĐẦU VÀO TIẾNG ANH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1279678" y="504046"/>
            <a:ext cx="15773400" cy="1455163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defRPr/>
            </a:pP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HƯỚNG DẪN ĐĂNG KÝ THI XẾP LỚP ĐẦU VÀO TIẾNG ANH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0BADCB0-9AB6-6F95-208C-6D877FEFF15C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7051AB8-9CEB-497F-3A93-14F32B24ED83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830E26-326A-4A21-299D-8F5A6E85CFBE}"/>
              </a:ext>
            </a:extLst>
          </p:cNvPr>
          <p:cNvGrpSpPr/>
          <p:nvPr/>
        </p:nvGrpSpPr>
        <p:grpSpPr>
          <a:xfrm>
            <a:off x="533400" y="3544995"/>
            <a:ext cx="912580" cy="523220"/>
            <a:chOff x="5242122" y="1155912"/>
            <a:chExt cx="634505" cy="438505"/>
          </a:xfrm>
        </p:grpSpPr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01E89C31-DA1E-9234-5ED1-4D441BA5AE27}"/>
                </a:ext>
              </a:extLst>
            </p:cNvPr>
            <p:cNvSpPr txBox="1"/>
            <p:nvPr/>
          </p:nvSpPr>
          <p:spPr>
            <a:xfrm>
              <a:off x="5242122" y="1155912"/>
              <a:ext cx="634505" cy="430530"/>
            </a:xfrm>
            <a:prstGeom prst="rect">
              <a:avLst/>
            </a:prstGeom>
            <a:solidFill>
              <a:srgbClr val="FDC01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Đồ họa 5124" descr="Dấu kiểm">
              <a:extLst>
                <a:ext uri="{FF2B5EF4-FFF2-40B4-BE49-F238E27FC236}">
                  <a16:creationId xmlns:a16="http://schemas.microsoft.com/office/drawing/2014/main" id="{BF500E9B-7AB8-9691-EE7D-38B82A74F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4050" y="1240627"/>
              <a:ext cx="353790" cy="35379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5B8F1A-E973-E83F-E238-9F2EC33B273F}"/>
              </a:ext>
            </a:extLst>
          </p:cNvPr>
          <p:cNvGrpSpPr/>
          <p:nvPr/>
        </p:nvGrpSpPr>
        <p:grpSpPr>
          <a:xfrm>
            <a:off x="626647" y="6873207"/>
            <a:ext cx="16541181" cy="1815882"/>
            <a:chOff x="5242122" y="1075271"/>
            <a:chExt cx="12809782" cy="181588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B50D81B-3BAB-79C7-C011-4C752D0E75B1}"/>
                </a:ext>
              </a:extLst>
            </p:cNvPr>
            <p:cNvGrpSpPr/>
            <p:nvPr/>
          </p:nvGrpSpPr>
          <p:grpSpPr>
            <a:xfrm>
              <a:off x="5242122" y="1075271"/>
              <a:ext cx="12809782" cy="1815882"/>
              <a:chOff x="173799" y="1568045"/>
              <a:chExt cx="7714307" cy="1815882"/>
            </a:xfrm>
          </p:grpSpPr>
          <p:sp>
            <p:nvSpPr>
              <p:cNvPr id="14" name="Hộp Văn bản 122">
                <a:extLst>
                  <a:ext uri="{FF2B5EF4-FFF2-40B4-BE49-F238E27FC236}">
                    <a16:creationId xmlns:a16="http://schemas.microsoft.com/office/drawing/2014/main" id="{7806999E-7842-BA0E-B880-55930A60746E}"/>
                  </a:ext>
                </a:extLst>
              </p:cNvPr>
              <p:cNvSpPr txBox="1"/>
              <p:nvPr/>
            </p:nvSpPr>
            <p:spPr>
              <a:xfrm>
                <a:off x="647405" y="1568045"/>
                <a:ext cx="7240701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081C36"/>
                    </a:solidFill>
                    <a:latin typeface="Arial (Body)"/>
                  </a:rPr>
                  <a:t>N</a:t>
                </a:r>
                <a:r>
                  <a:rPr lang="vi-VN" sz="2800" b="1" i="0" dirty="0">
                    <a:solidFill>
                      <a:srgbClr val="081C36"/>
                    </a:solidFill>
                    <a:effectLst/>
                    <a:latin typeface="Arial (Body)"/>
                  </a:rPr>
                  <a:t>ộp </a:t>
                </a:r>
                <a:r>
                  <a:rPr lang="vi-VN" sz="2800" b="1" i="0" dirty="0">
                    <a:effectLst/>
                    <a:latin typeface="Arial (Body)"/>
                  </a:rPr>
                  <a:t>hồ sơ đăng ký dự thi: từ ngày </a:t>
                </a:r>
                <a:r>
                  <a:rPr lang="vi-VN" sz="2800" b="1" dirty="0">
                    <a:solidFill>
                      <a:srgbClr val="FF0000"/>
                    </a:solidFill>
                    <a:latin typeface="Arial (Body)"/>
                  </a:rPr>
                  <a:t>30/09/2025 đến 07/10/2025</a:t>
                </a:r>
                <a:r>
                  <a:rPr lang="vi-VN" sz="2800" b="0" i="0" dirty="0">
                    <a:solidFill>
                      <a:srgbClr val="081C36"/>
                    </a:solidFill>
                    <a:effectLst/>
                    <a:latin typeface="Arial (Body)"/>
                  </a:rPr>
                  <a:t>. </a:t>
                </a:r>
                <a:endParaRPr lang="en-US" sz="2800" b="0" i="0" dirty="0">
                  <a:solidFill>
                    <a:srgbClr val="081C36"/>
                  </a:solidFill>
                  <a:effectLst/>
                  <a:latin typeface="Arial (Body)"/>
                </a:endParaRPr>
              </a:p>
              <a:p>
                <a:r>
                  <a:rPr lang="en-US" sz="2800" b="0" i="0" dirty="0">
                    <a:solidFill>
                      <a:srgbClr val="081C36"/>
                    </a:solidFill>
                    <a:effectLst/>
                    <a:latin typeface="Arial (Body)"/>
                  </a:rPr>
                  <a:t>SV n</a:t>
                </a:r>
                <a:r>
                  <a:rPr lang="vi-VN" sz="2800" b="0" i="0" dirty="0">
                    <a:solidFill>
                      <a:srgbClr val="081C36"/>
                    </a:solidFill>
                    <a:effectLst/>
                    <a:latin typeface="Arial (Body)"/>
                  </a:rPr>
                  <a:t>ộp cho Lớp trưởng (Hồ sơ gồm: </a:t>
                </a:r>
                <a:endParaRPr lang="en-US" sz="2800" b="0" i="0" dirty="0">
                  <a:solidFill>
                    <a:srgbClr val="081C36"/>
                  </a:solidFill>
                  <a:effectLst/>
                  <a:latin typeface="Arial (Body)"/>
                </a:endParaRPr>
              </a:p>
              <a:p>
                <a:r>
                  <a:rPr lang="vi-VN" sz="2800" b="0" i="0" dirty="0">
                    <a:solidFill>
                      <a:srgbClr val="DB342E"/>
                    </a:solidFill>
                    <a:effectLst/>
                    <a:latin typeface="Arial (Body)"/>
                  </a:rPr>
                  <a:t>Đơn đăng ký dự thi (theo mẫu tại Phụ lục); 01 bản photo CCCD; 01 bản photo thẻ sinh viên.)</a:t>
                </a:r>
                <a:r>
                  <a:rPr lang="vi-VN" sz="2800" b="0" i="0" dirty="0">
                    <a:solidFill>
                      <a:srgbClr val="081C36"/>
                    </a:solidFill>
                    <a:effectLst/>
                    <a:latin typeface="Arial (Body)"/>
                  </a:rPr>
                  <a:t>). </a:t>
                </a:r>
                <a:endParaRPr lang="en-US" sz="2800" b="0" i="0" dirty="0">
                  <a:solidFill>
                    <a:srgbClr val="081C36"/>
                  </a:solidFill>
                  <a:effectLst/>
                  <a:latin typeface="Arial (Body)"/>
                </a:endParaRPr>
              </a:p>
              <a:p>
                <a:r>
                  <a:rPr lang="vi-VN" sz="2800" b="0" i="0" dirty="0">
                    <a:solidFill>
                      <a:srgbClr val="081C36"/>
                    </a:solidFill>
                    <a:effectLst/>
                    <a:latin typeface="Arial (Body)"/>
                  </a:rPr>
                  <a:t>Sau đó Lớp trưởng nộp về TTNN-TH để lưu hồ sơ và rà soát thông tin.</a:t>
                </a:r>
                <a:endParaRPr lang="en-US" sz="2800" b="0" i="0" dirty="0">
                  <a:solidFill>
                    <a:srgbClr val="081C36"/>
                  </a:solidFill>
                  <a:effectLst/>
                  <a:latin typeface="Arial (Body)"/>
                </a:endParaRPr>
              </a:p>
            </p:txBody>
          </p:sp>
          <p:sp>
            <p:nvSpPr>
              <p:cNvPr id="15" name="TextBox 24">
                <a:extLst>
                  <a:ext uri="{FF2B5EF4-FFF2-40B4-BE49-F238E27FC236}">
                    <a16:creationId xmlns:a16="http://schemas.microsoft.com/office/drawing/2014/main" id="{656009C1-2051-83F4-5DB6-45F24AB05D1E}"/>
                  </a:ext>
                </a:extLst>
              </p:cNvPr>
              <p:cNvSpPr txBox="1"/>
              <p:nvPr/>
            </p:nvSpPr>
            <p:spPr>
              <a:xfrm>
                <a:off x="173799" y="1648686"/>
                <a:ext cx="382112" cy="523220"/>
              </a:xfrm>
              <a:prstGeom prst="rect">
                <a:avLst/>
              </a:prstGeom>
              <a:solidFill>
                <a:srgbClr val="FDC01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0D0D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3" name="Đồ họa 5124" descr="Dấu kiểm">
              <a:extLst>
                <a:ext uri="{FF2B5EF4-FFF2-40B4-BE49-F238E27FC236}">
                  <a16:creationId xmlns:a16="http://schemas.microsoft.com/office/drawing/2014/main" id="{63A2C680-EDCD-E9EB-ECC4-DF2998D49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4050" y="1240627"/>
              <a:ext cx="353790" cy="353790"/>
            </a:xfrm>
            <a:prstGeom prst="rect">
              <a:avLst/>
            </a:prstGeom>
          </p:spPr>
        </p:pic>
      </p:grpSp>
      <p:sp>
        <p:nvSpPr>
          <p:cNvPr id="19" name="Hộp Văn bản 122">
            <a:extLst>
              <a:ext uri="{FF2B5EF4-FFF2-40B4-BE49-F238E27FC236}">
                <a16:creationId xmlns:a16="http://schemas.microsoft.com/office/drawing/2014/main" id="{778CC828-3255-AE8C-957A-3D7C6E619CFB}"/>
              </a:ext>
            </a:extLst>
          </p:cNvPr>
          <p:cNvSpPr txBox="1"/>
          <p:nvPr/>
        </p:nvSpPr>
        <p:spPr>
          <a:xfrm>
            <a:off x="1653049" y="4074287"/>
            <a:ext cx="129761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Arial (Body)"/>
              </a:rPr>
              <a:t>+ Tên tài khoản: </a:t>
            </a:r>
            <a:r>
              <a:rPr lang="vi-VN" sz="2800" b="1" dirty="0">
                <a:latin typeface="Arial (Body)"/>
              </a:rPr>
              <a:t>Công ty Cổ phần IIG Việt Nam</a:t>
            </a:r>
            <a:endParaRPr lang="en-US" sz="2800" dirty="0">
              <a:latin typeface="Arial (Body)"/>
            </a:endParaRPr>
          </a:p>
          <a:p>
            <a:r>
              <a:rPr lang="vi-VN" sz="2800" dirty="0">
                <a:latin typeface="Arial (Body)"/>
              </a:rPr>
              <a:t>+ Số tài khoản: </a:t>
            </a:r>
            <a:r>
              <a:rPr lang="vi-VN" sz="2800" b="1" dirty="0">
                <a:latin typeface="Arial (Body)"/>
              </a:rPr>
              <a:t>0007198246521</a:t>
            </a:r>
            <a:r>
              <a:rPr lang="vi-VN" sz="2800" dirty="0">
                <a:latin typeface="Arial (Body)"/>
              </a:rPr>
              <a:t> Ngân hàng MB - Chi nhánh Sở Giao dịch số 3</a:t>
            </a:r>
            <a:endParaRPr lang="en-US" sz="2800" dirty="0">
              <a:latin typeface="Arial (Body)"/>
            </a:endParaRPr>
          </a:p>
          <a:p>
            <a:r>
              <a:rPr lang="vi-VN" sz="2800" dirty="0">
                <a:latin typeface="Arial (Body)"/>
              </a:rPr>
              <a:t>+ Phần nội dung: KTKTCN-Họ tên thí sinh-CCCD-</a:t>
            </a:r>
            <a:r>
              <a:rPr lang="vi-VN" sz="2800" b="1" dirty="0">
                <a:latin typeface="Arial (Body)"/>
              </a:rPr>
              <a:t> TOEIC PLC T10</a:t>
            </a:r>
            <a:endParaRPr lang="en-US" sz="2800" dirty="0">
              <a:latin typeface="Arial (Body)"/>
            </a:endParaRPr>
          </a:p>
          <a:p>
            <a:r>
              <a:rPr lang="en-US" sz="2800" dirty="0">
                <a:latin typeface="Arial (Body)"/>
              </a:rPr>
              <a:t>(VD: </a:t>
            </a:r>
            <a:r>
              <a:rPr lang="en-US" sz="2800" b="1" dirty="0">
                <a:latin typeface="Arial (Body)"/>
              </a:rPr>
              <a:t>KTKTCN-Nguyễn Văn A-001203456789– TOEIC PLC T10</a:t>
            </a:r>
            <a:r>
              <a:rPr lang="en-US" sz="2800" dirty="0">
                <a:latin typeface="Arial (Body)"/>
              </a:rPr>
              <a:t>)</a:t>
            </a:r>
          </a:p>
          <a:p>
            <a:r>
              <a:rPr lang="en-US" sz="2800" dirty="0">
                <a:latin typeface="Arial (Body)"/>
              </a:rPr>
              <a:t>- Link </a:t>
            </a:r>
            <a:r>
              <a:rPr lang="en-US" sz="2800" dirty="0" err="1">
                <a:latin typeface="Arial (Body)"/>
              </a:rPr>
              <a:t>đăng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ký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dự</a:t>
            </a:r>
            <a:r>
              <a:rPr lang="en-US" sz="2800" dirty="0">
                <a:latin typeface="Arial (Body)"/>
              </a:rPr>
              <a:t> thi: </a:t>
            </a:r>
            <a:r>
              <a:rPr lang="en-US" sz="2800" b="1" u="sng" dirty="0">
                <a:latin typeface="Arial (Body)"/>
                <a:hlinkClick r:id="rId7"/>
              </a:rPr>
              <a:t>https://forms.gle/Xsn7g7r2DJacKQYn6</a:t>
            </a:r>
            <a:r>
              <a:rPr lang="en-US" sz="2800" b="1" dirty="0">
                <a:latin typeface="Arial (Body)"/>
              </a:rPr>
              <a:t> </a:t>
            </a:r>
          </a:p>
          <a:p>
            <a:r>
              <a:rPr lang="en-US" sz="2800" dirty="0">
                <a:latin typeface="Arial (Body)"/>
              </a:rPr>
              <a:t>(</a:t>
            </a:r>
            <a:r>
              <a:rPr lang="en-US" sz="2800" dirty="0" err="1">
                <a:latin typeface="Arial (Body)"/>
              </a:rPr>
              <a:t>đăng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nhập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bằng</a:t>
            </a:r>
            <a:r>
              <a:rPr lang="en-US" sz="2800" dirty="0">
                <a:latin typeface="Arial (Body)"/>
              </a:rPr>
              <a:t> mail </a:t>
            </a:r>
            <a:r>
              <a:rPr lang="en-US" sz="2800" dirty="0" err="1">
                <a:latin typeface="Arial (Body)"/>
              </a:rPr>
              <a:t>sinh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viên</a:t>
            </a:r>
            <a:r>
              <a:rPr lang="en-US" sz="2800" dirty="0">
                <a:latin typeface="Arial (Body)"/>
              </a:rPr>
              <a:t> do </a:t>
            </a:r>
            <a:r>
              <a:rPr lang="en-US" sz="2800" dirty="0" err="1">
                <a:latin typeface="Arial (Body)"/>
              </a:rPr>
              <a:t>trường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cấp</a:t>
            </a:r>
            <a:r>
              <a:rPr lang="en-US" sz="2800" dirty="0">
                <a:latin typeface="Arial (Body)"/>
              </a:rPr>
              <a:t>)</a:t>
            </a:r>
          </a:p>
        </p:txBody>
      </p:sp>
      <p:sp>
        <p:nvSpPr>
          <p:cNvPr id="64" name="Hộp Văn bản 122">
            <a:extLst>
              <a:ext uri="{FF2B5EF4-FFF2-40B4-BE49-F238E27FC236}">
                <a16:creationId xmlns:a16="http://schemas.microsoft.com/office/drawing/2014/main" id="{1167765C-8A62-1479-10D0-9CCF7D89BEAD}"/>
              </a:ext>
            </a:extLst>
          </p:cNvPr>
          <p:cNvSpPr txBox="1"/>
          <p:nvPr/>
        </p:nvSpPr>
        <p:spPr>
          <a:xfrm>
            <a:off x="1653049" y="3368552"/>
            <a:ext cx="15854683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sz="2800" b="1" dirty="0" err="1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Đóng</a:t>
            </a: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lệ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thi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IIG VN </a:t>
            </a:r>
            <a:r>
              <a:rPr lang="en-US" sz="2800" dirty="0" err="1">
                <a:latin typeface="Arial (Body)"/>
              </a:rPr>
              <a:t>từ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dirty="0" err="1">
                <a:latin typeface="Arial (Body)"/>
              </a:rPr>
              <a:t>ngày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Arial (Body)"/>
              </a:rPr>
              <a:t>22/09/2025 </a:t>
            </a:r>
            <a:r>
              <a:rPr lang="en-US" sz="2800" b="1" dirty="0" err="1">
                <a:solidFill>
                  <a:srgbClr val="FF0000"/>
                </a:solidFill>
                <a:latin typeface="Arial (Body)"/>
              </a:rPr>
              <a:t>đến</a:t>
            </a:r>
            <a:r>
              <a:rPr lang="en-US" sz="2800" b="1" dirty="0">
                <a:solidFill>
                  <a:srgbClr val="FF0000"/>
                </a:solidFill>
                <a:latin typeface="Arial (Body)"/>
              </a:rPr>
              <a:t> 30/09/2025</a:t>
            </a:r>
            <a:r>
              <a:rPr lang="en-US" sz="2800" dirty="0">
                <a:solidFill>
                  <a:srgbClr val="FF0000"/>
                </a:solidFill>
                <a:latin typeface="Arial (Body)"/>
              </a:rPr>
              <a:t> 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6" name="Hộp Văn bản 122">
            <a:extLst>
              <a:ext uri="{FF2B5EF4-FFF2-40B4-BE49-F238E27FC236}">
                <a16:creationId xmlns:a16="http://schemas.microsoft.com/office/drawing/2014/main" id="{1A234E50-CD54-939A-7B2C-1C9BDC3952FB}"/>
              </a:ext>
            </a:extLst>
          </p:cNvPr>
          <p:cNvSpPr txBox="1"/>
          <p:nvPr/>
        </p:nvSpPr>
        <p:spPr>
          <a:xfrm>
            <a:off x="1653049" y="1717302"/>
            <a:ext cx="15225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81C36"/>
                </a:solidFill>
                <a:latin typeface="SegoeuiPc"/>
              </a:rPr>
              <a:t>Triển</a:t>
            </a:r>
            <a:r>
              <a:rPr lang="en-US" sz="2800" b="1" dirty="0">
                <a:solidFill>
                  <a:srgbClr val="081C36"/>
                </a:solidFill>
                <a:latin typeface="SegoeuiPc"/>
              </a:rPr>
              <a:t> </a:t>
            </a:r>
            <a:r>
              <a:rPr lang="en-US" sz="2800" b="1" dirty="0" err="1">
                <a:solidFill>
                  <a:srgbClr val="081C36"/>
                </a:solidFill>
                <a:latin typeface="SegoeuiPc"/>
              </a:rPr>
              <a:t>khai</a:t>
            </a:r>
            <a:r>
              <a:rPr lang="en-US" sz="2800" b="1" dirty="0">
                <a:solidFill>
                  <a:srgbClr val="081C36"/>
                </a:solidFill>
                <a:latin typeface="SegoeuiPc"/>
              </a:rPr>
              <a:t> </a:t>
            </a:r>
            <a:r>
              <a:rPr lang="en-US" sz="2800" b="1" dirty="0" err="1">
                <a:solidFill>
                  <a:srgbClr val="081C36"/>
                </a:solidFill>
                <a:latin typeface="SegoeuiPc"/>
              </a:rPr>
              <a:t>theo</a:t>
            </a:r>
            <a:r>
              <a:rPr lang="en-US" sz="2800" b="1" dirty="0">
                <a:solidFill>
                  <a:srgbClr val="081C36"/>
                </a:solidFill>
                <a:latin typeface="SegoeuiPc"/>
              </a:rPr>
              <a:t> Thông báo 1072</a:t>
            </a:r>
            <a:r>
              <a:rPr lang="en-US" sz="280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/TB-ĐHKTKTCN, </a:t>
            </a:r>
            <a:r>
              <a:rPr lang="en-US" sz="2800" dirty="0" err="1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17 </a:t>
            </a:r>
            <a:r>
              <a:rPr lang="en-US" sz="2800" dirty="0" err="1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tháng</a:t>
            </a:r>
            <a:r>
              <a:rPr lang="en-US" sz="280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09 </a:t>
            </a:r>
            <a:r>
              <a:rPr lang="en-US" sz="2800" dirty="0" err="1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năm</a:t>
            </a:r>
            <a:r>
              <a:rPr lang="en-US" sz="2800" dirty="0"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2025</a:t>
            </a:r>
          </a:p>
          <a:p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8"/>
              </a:rPr>
              <a:t>https://sinhvien.uneti.edu.vn/sinh-vien/tin-tuc/thong-bao-ve-viec-to-chuc-thi-danh-gia-nang-luc-tieng-anh-dau-vao-bang-bai-thi-toeic-placement-test-online-cho-sinh-vien-dhcq-khoa-19.html</a:t>
            </a:r>
            <a:endParaRPr lang="en-US" sz="2800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50160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2074087" y="335986"/>
            <a:ext cx="15773400" cy="1455163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defRPr/>
            </a:pP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HƯỚNG DẪN KHI DỰ THI XẾP LỚP ĐẦU VÀO TIẾNG ANH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0BADCB0-9AB6-6F95-208C-6D877FEFF15C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7051AB8-9CEB-497F-3A93-14F32B24ED83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1830E26-326A-4A21-299D-8F5A6E85CFBE}"/>
              </a:ext>
            </a:extLst>
          </p:cNvPr>
          <p:cNvGrpSpPr/>
          <p:nvPr/>
        </p:nvGrpSpPr>
        <p:grpSpPr>
          <a:xfrm>
            <a:off x="612448" y="3403778"/>
            <a:ext cx="17104051" cy="1313180"/>
            <a:chOff x="5242122" y="584037"/>
            <a:chExt cx="11122658" cy="131318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82CE9F6-DFE9-8AAA-1B69-B58445688A57}"/>
                </a:ext>
              </a:extLst>
            </p:cNvPr>
            <p:cNvGrpSpPr/>
            <p:nvPr/>
          </p:nvGrpSpPr>
          <p:grpSpPr>
            <a:xfrm>
              <a:off x="5242122" y="584037"/>
              <a:ext cx="11122658" cy="1313180"/>
              <a:chOff x="173799" y="1076811"/>
              <a:chExt cx="6698287" cy="1313180"/>
            </a:xfrm>
          </p:grpSpPr>
          <p:sp>
            <p:nvSpPr>
              <p:cNvPr id="19" name="Hộp Văn bản 122">
                <a:extLst>
                  <a:ext uri="{FF2B5EF4-FFF2-40B4-BE49-F238E27FC236}">
                    <a16:creationId xmlns:a16="http://schemas.microsoft.com/office/drawing/2014/main" id="{778CC828-3255-AE8C-957A-3D7C6E619CFB}"/>
                  </a:ext>
                </a:extLst>
              </p:cNvPr>
              <p:cNvSpPr txBox="1"/>
              <p:nvPr/>
            </p:nvSpPr>
            <p:spPr>
              <a:xfrm>
                <a:off x="663075" y="1076811"/>
                <a:ext cx="6209011" cy="1313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Thí sinh phải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kiểm tra kỹ thông tin file chia ca </a:t>
                </a: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thi được đăng trên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website sinhvien.uneti.edu.vn và mail cá nhân</a:t>
                </a: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(do Nhà trường cấp) trước ngày tổ chức thi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03-05 ngày</a:t>
                </a:r>
              </a:p>
            </p:txBody>
          </p:sp>
          <p:sp>
            <p:nvSpPr>
              <p:cNvPr id="20" name="TextBox 24">
                <a:extLst>
                  <a:ext uri="{FF2B5EF4-FFF2-40B4-BE49-F238E27FC236}">
                    <a16:creationId xmlns:a16="http://schemas.microsoft.com/office/drawing/2014/main" id="{01E89C31-DA1E-9234-5ED1-4D441BA5AE27}"/>
                  </a:ext>
                </a:extLst>
              </p:cNvPr>
              <p:cNvSpPr txBox="1"/>
              <p:nvPr/>
            </p:nvSpPr>
            <p:spPr>
              <a:xfrm>
                <a:off x="173799" y="1648686"/>
                <a:ext cx="382112" cy="523220"/>
              </a:xfrm>
              <a:prstGeom prst="rect">
                <a:avLst/>
              </a:prstGeom>
              <a:solidFill>
                <a:srgbClr val="FDC01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0D0D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8" name="Đồ họa 5124" descr="Dấu kiểm">
              <a:extLst>
                <a:ext uri="{FF2B5EF4-FFF2-40B4-BE49-F238E27FC236}">
                  <a16:creationId xmlns:a16="http://schemas.microsoft.com/office/drawing/2014/main" id="{BF500E9B-7AB8-9691-EE7D-38B82A74F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4050" y="1240627"/>
              <a:ext cx="353790" cy="35379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62B3D8-24A5-322B-9F5B-C5E47259E068}"/>
              </a:ext>
            </a:extLst>
          </p:cNvPr>
          <p:cNvGrpSpPr/>
          <p:nvPr/>
        </p:nvGrpSpPr>
        <p:grpSpPr>
          <a:xfrm>
            <a:off x="630972" y="5086637"/>
            <a:ext cx="16273463" cy="724998"/>
            <a:chOff x="5242122" y="1155912"/>
            <a:chExt cx="11103576" cy="72499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EDDB477-C6E1-C777-E6B6-B7D1CE9C1F68}"/>
                </a:ext>
              </a:extLst>
            </p:cNvPr>
            <p:cNvGrpSpPr/>
            <p:nvPr/>
          </p:nvGrpSpPr>
          <p:grpSpPr>
            <a:xfrm>
              <a:off x="5242122" y="1155912"/>
              <a:ext cx="11103576" cy="724998"/>
              <a:chOff x="173799" y="1648686"/>
              <a:chExt cx="6686795" cy="724998"/>
            </a:xfrm>
          </p:grpSpPr>
          <p:sp>
            <p:nvSpPr>
              <p:cNvPr id="24" name="Hộp Văn bản 122">
                <a:extLst>
                  <a:ext uri="{FF2B5EF4-FFF2-40B4-BE49-F238E27FC236}">
                    <a16:creationId xmlns:a16="http://schemas.microsoft.com/office/drawing/2014/main" id="{C11F4472-62D4-BCB9-BC27-7B6B9D683244}"/>
                  </a:ext>
                </a:extLst>
              </p:cNvPr>
              <p:cNvSpPr txBox="1"/>
              <p:nvPr/>
            </p:nvSpPr>
            <p:spPr>
              <a:xfrm>
                <a:off x="651583" y="1706835"/>
                <a:ext cx="6209011" cy="666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Thí sinh dự thi cần có mặt tại địa điểm thi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20 - 30 phút trước giờ thi. 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F0E811F-868E-E272-926C-B49824E710F8}"/>
                  </a:ext>
                </a:extLst>
              </p:cNvPr>
              <p:cNvSpPr txBox="1"/>
              <p:nvPr/>
            </p:nvSpPr>
            <p:spPr>
              <a:xfrm>
                <a:off x="173799" y="1648686"/>
                <a:ext cx="382112" cy="523220"/>
              </a:xfrm>
              <a:prstGeom prst="rect">
                <a:avLst/>
              </a:prstGeom>
              <a:solidFill>
                <a:srgbClr val="FDC01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0D0D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3" name="Đồ họa 5124" descr="Dấu kiểm">
              <a:extLst>
                <a:ext uri="{FF2B5EF4-FFF2-40B4-BE49-F238E27FC236}">
                  <a16:creationId xmlns:a16="http://schemas.microsoft.com/office/drawing/2014/main" id="{CCD5B18B-B5F2-9051-3650-825048D4C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4050" y="1240627"/>
              <a:ext cx="353790" cy="35379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EAA6406-E1D9-5ECE-BA41-AC1C7E0CFC02}"/>
              </a:ext>
            </a:extLst>
          </p:cNvPr>
          <p:cNvGrpSpPr/>
          <p:nvPr/>
        </p:nvGrpSpPr>
        <p:grpSpPr>
          <a:xfrm>
            <a:off x="612448" y="6197621"/>
            <a:ext cx="17149764" cy="1959511"/>
            <a:chOff x="5242122" y="1122621"/>
            <a:chExt cx="11103576" cy="195951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1891B5F-586D-4D55-7649-19F938BCCAB3}"/>
                </a:ext>
              </a:extLst>
            </p:cNvPr>
            <p:cNvGrpSpPr/>
            <p:nvPr/>
          </p:nvGrpSpPr>
          <p:grpSpPr>
            <a:xfrm>
              <a:off x="5242122" y="1122621"/>
              <a:ext cx="11103576" cy="1959511"/>
              <a:chOff x="173799" y="1615395"/>
              <a:chExt cx="6686795" cy="1959511"/>
            </a:xfrm>
          </p:grpSpPr>
          <p:sp>
            <p:nvSpPr>
              <p:cNvPr id="29" name="Hộp Văn bản 122">
                <a:extLst>
                  <a:ext uri="{FF2B5EF4-FFF2-40B4-BE49-F238E27FC236}">
                    <a16:creationId xmlns:a16="http://schemas.microsoft.com/office/drawing/2014/main" id="{F91C3BC2-C6EE-C930-1C17-7DC7A58976DC}"/>
                  </a:ext>
                </a:extLst>
              </p:cNvPr>
              <p:cNvSpPr txBox="1"/>
              <p:nvPr/>
            </p:nvSpPr>
            <p:spPr>
              <a:xfrm>
                <a:off x="651583" y="1615395"/>
                <a:ext cx="6209011" cy="1959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Khi đi thi mang theo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CCCD hợp lệ </a:t>
                </a: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và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thẻ Sinh viên </a:t>
                </a: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để vào phòng thi. Tại buổi thi, nếu giám thị phát hiện ra thông tin trên giấy tờ tùy thân, và danh sách dự thi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không trùng khớp </a:t>
                </a:r>
                <a:r>
                  <a:rPr kumimoji="0" lang="vi-VN" sz="2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với nhau, thí sinh sẽ không được vào thi và </a:t>
                </a: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không được hoàn lại lệ phí thi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.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4">
                <a:extLst>
                  <a:ext uri="{FF2B5EF4-FFF2-40B4-BE49-F238E27FC236}">
                    <a16:creationId xmlns:a16="http://schemas.microsoft.com/office/drawing/2014/main" id="{27394FD2-B859-9784-53B0-C89F96142D78}"/>
                  </a:ext>
                </a:extLst>
              </p:cNvPr>
              <p:cNvSpPr txBox="1"/>
              <p:nvPr/>
            </p:nvSpPr>
            <p:spPr>
              <a:xfrm>
                <a:off x="173799" y="1648686"/>
                <a:ext cx="382112" cy="523220"/>
              </a:xfrm>
              <a:prstGeom prst="rect">
                <a:avLst/>
              </a:prstGeom>
              <a:solidFill>
                <a:srgbClr val="FDC01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D0D0D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Roboto" panose="02000000000000000000" pitchFamily="2" charset="0"/>
                    <a:cs typeface="Arial" panose="020B0604020202020204" pitchFamily="34" charset="0"/>
                  </a:rPr>
                  <a:t> 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D0D0D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8" name="Đồ họa 5124" descr="Dấu kiểm">
              <a:extLst>
                <a:ext uri="{FF2B5EF4-FFF2-40B4-BE49-F238E27FC236}">
                  <a16:creationId xmlns:a16="http://schemas.microsoft.com/office/drawing/2014/main" id="{E1807750-B90E-75F4-0ECC-00733A78E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94050" y="1240627"/>
              <a:ext cx="353790" cy="353790"/>
            </a:xfrm>
            <a:prstGeom prst="rect">
              <a:avLst/>
            </a:prstGeom>
          </p:spPr>
        </p:pic>
      </p:grpSp>
      <p:sp>
        <p:nvSpPr>
          <p:cNvPr id="66" name="Hộp Văn bản 122">
            <a:extLst>
              <a:ext uri="{FF2B5EF4-FFF2-40B4-BE49-F238E27FC236}">
                <a16:creationId xmlns:a16="http://schemas.microsoft.com/office/drawing/2014/main" id="{2CBB8DC7-44F6-F3C1-1343-10C2F373999E}"/>
              </a:ext>
            </a:extLst>
          </p:cNvPr>
          <p:cNvSpPr txBox="1"/>
          <p:nvPr/>
        </p:nvSpPr>
        <p:spPr>
          <a:xfrm>
            <a:off x="1047784" y="1666299"/>
            <a:ext cx="166306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rgbClr val="081C36"/>
                </a:solidFill>
                <a:latin typeface="SegoeuiPc"/>
              </a:rPr>
              <a:t>Thời gian thi: </a:t>
            </a:r>
            <a:endParaRPr lang="en-US" sz="2800" b="1" dirty="0">
              <a:solidFill>
                <a:srgbClr val="081C36"/>
              </a:solidFill>
              <a:latin typeface="SegoeuiPc"/>
            </a:endParaRPr>
          </a:p>
          <a:p>
            <a:r>
              <a:rPr lang="vi-VN" sz="2800" b="1" dirty="0">
                <a:solidFill>
                  <a:srgbClr val="081C36"/>
                </a:solidFill>
                <a:latin typeface="SegoeuiPc"/>
              </a:rPr>
              <a:t>- Cơ sở Hà Nội: Dự kiến thi từ ngày 21/10/2025 đến 31/10/2025</a:t>
            </a:r>
          </a:p>
          <a:p>
            <a:r>
              <a:rPr lang="en-US" sz="2800" b="1" dirty="0">
                <a:solidFill>
                  <a:srgbClr val="081C36"/>
                </a:solidFill>
                <a:latin typeface="SegoeuiPc"/>
              </a:rPr>
              <a:t>- </a:t>
            </a:r>
            <a:r>
              <a:rPr lang="vi-VN" sz="2800" b="1" dirty="0">
                <a:solidFill>
                  <a:srgbClr val="081C36"/>
                </a:solidFill>
                <a:latin typeface="SegoeuiPc"/>
              </a:rPr>
              <a:t>Cơ sở Ninh Bình: Dự kiến thi ngày 23/10/2025 đến 26/10/2025</a:t>
            </a:r>
            <a:endParaRPr lang="en-US" sz="2800" b="1" dirty="0">
              <a:solidFill>
                <a:srgbClr val="081C36"/>
              </a:solidFill>
              <a:latin typeface="SegoeuiPc"/>
            </a:endParaRPr>
          </a:p>
        </p:txBody>
      </p:sp>
    </p:spTree>
    <p:extLst>
      <p:ext uri="{BB962C8B-B14F-4D97-AF65-F5344CB8AC3E}">
        <p14:creationId xmlns:p14="http://schemas.microsoft.com/office/powerpoint/2010/main" val="1489471223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1257300" y="722079"/>
            <a:ext cx="15773400" cy="1335800"/>
          </a:xfrm>
        </p:spPr>
        <p:txBody>
          <a:bodyPr>
            <a:normAutofit fontScale="90000"/>
          </a:bodyPr>
          <a:lstStyle/>
          <a:p>
            <a:pPr>
              <a:lnSpc>
                <a:spcPts val="5040"/>
              </a:lnSpc>
              <a:defRPr/>
            </a:pPr>
            <a: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ĐỊA ĐIỂM TỔ CHỨC THI, HÌNH THỨC THI, CẤU TRÚC BÀI THI </a:t>
            </a:r>
            <a:b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</a:br>
            <a: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ĐẦU VÀO TIẾNG ANH</a:t>
            </a:r>
            <a:endParaRPr lang="en-US" sz="4200" b="1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50657EA-283E-5D1F-D4AB-55FD8BA4FDCD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A95C9736-7E10-0374-0071-4EDE801213CC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2007DF-9D8F-F66A-0865-C5F0FCB20E09}"/>
              </a:ext>
            </a:extLst>
          </p:cNvPr>
          <p:cNvSpPr txBox="1"/>
          <p:nvPr/>
        </p:nvSpPr>
        <p:spPr>
          <a:xfrm>
            <a:off x="1447801" y="2360627"/>
            <a:ext cx="6934199" cy="353943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800080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📍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thi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6,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H.A9, Lĩnh Nam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* Ninh Bình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11,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N.A2, 353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Trần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Hưng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Đạo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3B51223-3C79-7D66-7403-D954C42EFB13}"/>
              </a:ext>
            </a:extLst>
          </p:cNvPr>
          <p:cNvSpPr txBox="1"/>
          <p:nvPr/>
        </p:nvSpPr>
        <p:spPr>
          <a:xfrm>
            <a:off x="8654642" y="2372223"/>
            <a:ext cx="8185557" cy="18158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008080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🖥️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thi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tuyến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có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nối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Internet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58F00F-412C-86FD-4B27-D4BFBBDE6C4B}"/>
              </a:ext>
            </a:extLst>
          </p:cNvPr>
          <p:cNvSpPr txBox="1"/>
          <p:nvPr/>
        </p:nvSpPr>
        <p:spPr>
          <a:xfrm>
            <a:off x="8687772" y="4692971"/>
            <a:ext cx="8185557" cy="22467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 b="0">
                <a:solidFill>
                  <a:srgbClr val="B22222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📑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trúc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thi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🎧 Nghe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100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– 45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📖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100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– 75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25FE748-DFC1-0CB6-CDF4-B7C4D43397F2}"/>
              </a:ext>
            </a:extLst>
          </p:cNvPr>
          <p:cNvSpPr txBox="1"/>
          <p:nvPr/>
        </p:nvSpPr>
        <p:spPr>
          <a:xfrm>
            <a:off x="1600199" y="7481908"/>
            <a:ext cx="15273129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006400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🔗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ôn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https://estudyme.com/en/practice/toeic-practice/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006400"/>
                </a:solidFill>
              </a:defRPr>
            </a:pP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A5C23-9A0D-4D31-9768-FD96BB453C39}" type="slidenum">
              <a:rPr lang="en-US" smtClean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13</a:t>
            </a:fld>
            <a:endParaRPr lang="en-US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8" name="Title 1"/>
          <p:cNvSpPr>
            <a:spLocks noGrp="1"/>
          </p:cNvSpPr>
          <p:nvPr>
            <p:ph type="title"/>
          </p:nvPr>
        </p:nvSpPr>
        <p:spPr>
          <a:xfrm>
            <a:off x="1257300" y="459271"/>
            <a:ext cx="15773400" cy="1455163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defRPr/>
            </a:pP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NHỮNG TRƯỜNG HỢP ĐƯỢC CÔNG NHẬN </a:t>
            </a:r>
            <a:b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en-US" sz="38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ĐẠT CHUẨN ĐẦU VÀO TIẾNG ANH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903356" y="2735383"/>
            <a:ext cx="15881558" cy="5960563"/>
            <a:chOff x="602237" y="1721018"/>
            <a:chExt cx="10587705" cy="2060207"/>
          </a:xfrm>
        </p:grpSpPr>
        <p:sp>
          <p:nvSpPr>
            <p:cNvPr id="8" name="Freeform 7"/>
            <p:cNvSpPr/>
            <p:nvPr/>
          </p:nvSpPr>
          <p:spPr>
            <a:xfrm>
              <a:off x="602237" y="1721018"/>
              <a:ext cx="1973519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36" tIns="288036" rIns="288036" bIns="807071" numCol="1" spcCol="1270" anchor="t" anchorCtr="0">
              <a:noAutofit/>
            </a:bodyPr>
            <a:lstStyle/>
            <a:p>
              <a:pPr defTabSz="18002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5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710762" y="1897907"/>
              <a:ext cx="628651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6541" rIns="204810" bIns="136541" numCol="1" spcCol="1270" anchor="ctr" anchorCtr="0">
              <a:noAutofit/>
            </a:bodyPr>
            <a:lstStyle/>
            <a:p>
              <a:pPr algn="ctr" defTabSz="11334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55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474419" y="1721019"/>
              <a:ext cx="1968500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36" tIns="288036" rIns="288036" bIns="807071" numCol="1" spcCol="1270" anchor="t" anchorCtr="0">
              <a:noAutofit/>
            </a:bodyPr>
            <a:lstStyle/>
            <a:p>
              <a:pPr defTabSz="18002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5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577925" y="1897907"/>
              <a:ext cx="635000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6541" rIns="204810" bIns="136541" numCol="1" spcCol="1270" anchor="ctr" anchorCtr="0">
              <a:noAutofit/>
            </a:bodyPr>
            <a:lstStyle/>
            <a:p>
              <a:pPr algn="ctr" defTabSz="11334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55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347931" y="1721019"/>
              <a:ext cx="1968500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36" tIns="288036" rIns="288036" bIns="807071" numCol="1" spcCol="1270" anchor="t" anchorCtr="0">
              <a:noAutofit/>
            </a:bodyPr>
            <a:lstStyle/>
            <a:p>
              <a:pPr defTabSz="18002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50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8451437" y="1897907"/>
              <a:ext cx="635000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36541" rIns="204810" bIns="136541" numCol="1" spcCol="1270" anchor="ctr" anchorCtr="0">
              <a:noAutofit/>
            </a:bodyPr>
            <a:lstStyle/>
            <a:p>
              <a:pPr algn="ctr" defTabSz="11334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55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9221442" y="1721019"/>
              <a:ext cx="1968500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8036" tIns="288036" rIns="288036" bIns="807071" numCol="1" spcCol="1270" anchor="t" anchorCtr="0">
              <a:noAutofit/>
            </a:bodyPr>
            <a:lstStyle/>
            <a:p>
              <a:pPr defTabSz="18002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50"/>
            </a:p>
          </p:txBody>
        </p:sp>
        <p:grpSp>
          <p:nvGrpSpPr>
            <p:cNvPr id="101" name="Group 334"/>
            <p:cNvGrpSpPr/>
            <p:nvPr/>
          </p:nvGrpSpPr>
          <p:grpSpPr>
            <a:xfrm>
              <a:off x="4669974" y="3780789"/>
              <a:ext cx="442" cy="436"/>
              <a:chOff x="928688" y="2673350"/>
              <a:chExt cx="1588" cy="1588"/>
            </a:xfrm>
            <a:solidFill>
              <a:schemeClr val="accent4"/>
            </a:solidFill>
          </p:grpSpPr>
          <p:sp>
            <p:nvSpPr>
              <p:cNvPr id="107" name="Line 10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37160" tIns="68580" rIns="137160" bIns="68580" numCol="1" anchor="t" anchorCtr="0" compatLnSpc="1"/>
              <a:lstStyle/>
              <a:p>
                <a:endParaRPr lang="en-US" sz="2700"/>
              </a:p>
            </p:txBody>
          </p:sp>
          <p:sp>
            <p:nvSpPr>
              <p:cNvPr id="108" name="Line 11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37160" tIns="68580" rIns="137160" bIns="68580" numCol="1" anchor="t" anchorCtr="0" compatLnSpc="1"/>
              <a:lstStyle/>
              <a:p>
                <a:endParaRPr lang="en-US" sz="270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1450497" y="1741480"/>
              <a:ext cx="276999" cy="2233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FFFF"/>
                  </a:solidFill>
                  <a:latin typeface="Times New Roman" panose="02020603050405020304" charset="0"/>
                  <a:cs typeface="Times New Roman" panose="02020603050405020304" charset="0"/>
                </a:rPr>
                <a:t>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320170" y="1743111"/>
              <a:ext cx="276999" cy="2233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FFFF"/>
                  </a:solidFill>
                  <a:latin typeface="Times New Roman" panose="02020603050405020304" charset="0"/>
                  <a:cs typeface="Times New Roman" panose="02020603050405020304" charset="0"/>
                </a:rPr>
                <a:t>2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193681" y="1728884"/>
              <a:ext cx="276999" cy="2233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FFFF"/>
                  </a:solidFill>
                  <a:latin typeface="Times New Roman" panose="02020603050405020304" charset="0"/>
                  <a:cs typeface="Times New Roman" panose="02020603050405020304" charset="0"/>
                </a:rPr>
                <a:t>3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0067193" y="1738367"/>
              <a:ext cx="276999" cy="22339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FFFF"/>
                  </a:solidFill>
                  <a:latin typeface="Times New Roman" panose="02020603050405020304" charset="0"/>
                  <a:cs typeface="Times New Roman" panose="02020603050405020304" charset="0"/>
                </a:rPr>
                <a:t>4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903356" y="3465461"/>
            <a:ext cx="295075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Những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sinh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viên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điểm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TOEIC 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Placement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Online Test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đạt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275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điểm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trở</a:t>
            </a:r>
            <a:r>
              <a:rPr lang="en-US" sz="27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lên</a:t>
            </a:r>
            <a:endParaRPr lang="en-US" sz="2700" b="1" dirty="0">
              <a:solidFill>
                <a:schemeClr val="bg1">
                  <a:lumMod val="20000"/>
                  <a:lumOff val="8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3" name="Rectangle 69"/>
          <p:cNvSpPr>
            <a:spLocks noChangeArrowheads="1"/>
          </p:cNvSpPr>
          <p:nvPr/>
        </p:nvSpPr>
        <p:spPr bwMode="auto">
          <a:xfrm>
            <a:off x="5219416" y="3920743"/>
            <a:ext cx="2995613" cy="16619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just"/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Sinh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viên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có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ngoại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ngữ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quốc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tế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khác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tương</a:t>
            </a:r>
            <a:r>
              <a:rPr lang="en-US" sz="255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55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đương</a:t>
            </a:r>
            <a:endParaRPr lang="en-US" sz="2550" b="1" dirty="0">
              <a:solidFill>
                <a:schemeClr val="bg1">
                  <a:lumMod val="20000"/>
                  <a:lumOff val="8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4" name="Rectangle 86"/>
          <p:cNvSpPr>
            <a:spLocks noChangeArrowheads="1"/>
          </p:cNvSpPr>
          <p:nvPr/>
        </p:nvSpPr>
        <p:spPr bwMode="auto">
          <a:xfrm>
            <a:off x="9511380" y="3567898"/>
            <a:ext cx="2997993" cy="13388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just"/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Sinh viên có bằng cử nhân Ngôn ngữ Anh</a:t>
            </a:r>
          </a:p>
        </p:txBody>
      </p:sp>
      <p:sp>
        <p:nvSpPr>
          <p:cNvPr id="55" name="Rectangle 86"/>
          <p:cNvSpPr>
            <a:spLocks noChangeArrowheads="1"/>
          </p:cNvSpPr>
          <p:nvPr/>
        </p:nvSpPr>
        <p:spPr bwMode="auto">
          <a:xfrm>
            <a:off x="13848113" y="3412119"/>
            <a:ext cx="2997993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algn="just"/>
            <a:r>
              <a:rPr lang="en-US" sz="27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 trường hợp khác do Hiệu trưởng quyết định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0BADCB0-9AB6-6F95-208C-6D877FEFF15C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7051AB8-9CEB-497F-3A93-14F32B24ED83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461104-EBF4-52E3-48A6-39171D3691B0}"/>
              </a:ext>
            </a:extLst>
          </p:cNvPr>
          <p:cNvSpPr txBox="1"/>
          <p:nvPr/>
        </p:nvSpPr>
        <p:spPr>
          <a:xfrm>
            <a:off x="1905663" y="7488382"/>
            <a:ext cx="14477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Quyết định số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853</a:t>
            </a:r>
            <a:r>
              <a:rPr lang="vi-VN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/QĐ-ĐHKTKTCN, ngày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25</a:t>
            </a:r>
            <a:r>
              <a:rPr lang="vi-VN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/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09</a:t>
            </a:r>
            <a:r>
              <a:rPr lang="vi-VN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/202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3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và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Quyết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định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201a/</a:t>
            </a:r>
            <a:r>
              <a:rPr lang="vi-VN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QĐ-ĐHKTKTCN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ngày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25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tháng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03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2024 về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nội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dung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Quyết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định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853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E426F0D4-9509-382A-757B-FE7AB040AA6B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CE9FC21B-2F9A-EDB7-71A3-6F2ABB1A68FF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6CE04A8-9362-5FC0-7C3A-8D328ADBF8BB}"/>
              </a:ext>
            </a:extLst>
          </p:cNvPr>
          <p:cNvSpPr txBox="1">
            <a:spLocks/>
          </p:cNvSpPr>
          <p:nvPr/>
        </p:nvSpPr>
        <p:spPr>
          <a:xfrm>
            <a:off x="1497328" y="822961"/>
            <a:ext cx="15773400" cy="989520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500" b="1" dirty="0">
                <a:solidFill>
                  <a:srgbClr val="5800FF"/>
                </a:solidFill>
                <a:latin typeface="Arial" panose="020B0604020202020204" pitchFamily="34" charset="0"/>
              </a:rPr>
              <a:t>TỔ CHỨC THI KẾT THÚC HỌC PHẦN TIẾNG ANH 3, 4 </a:t>
            </a:r>
          </a:p>
          <a:p>
            <a:r>
              <a:rPr lang="en-US" altLang="en-US" sz="3500" b="1" dirty="0">
                <a:solidFill>
                  <a:srgbClr val="5800FF"/>
                </a:solidFill>
                <a:latin typeface="Arial" panose="020B0604020202020204" pitchFamily="34" charset="0"/>
              </a:rPr>
              <a:t>BẰNG BÀI THI TOEIC PLC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46298A-090D-0730-300B-53F1EFBAAC77}"/>
              </a:ext>
            </a:extLst>
          </p:cNvPr>
          <p:cNvSpPr txBox="1"/>
          <p:nvPr/>
        </p:nvSpPr>
        <p:spPr>
          <a:xfrm>
            <a:off x="1486442" y="3848100"/>
            <a:ext cx="6934199" cy="353943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800080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📍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thi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6,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H.A9, Lĩnh Nam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* Ninh Bình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11,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N.A2, 353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Trần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Hưng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Đạo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7AEBA7-A65D-5FE4-24B6-EA233BCB0B6B}"/>
              </a:ext>
            </a:extLst>
          </p:cNvPr>
          <p:cNvSpPr txBox="1"/>
          <p:nvPr/>
        </p:nvSpPr>
        <p:spPr>
          <a:xfrm>
            <a:off x="8693283" y="3859696"/>
            <a:ext cx="8185557" cy="18158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008080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🖥️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thi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trực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tuyến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có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nối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Internet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A792F7C-4061-7891-4D8F-F47D1E15571A}"/>
              </a:ext>
            </a:extLst>
          </p:cNvPr>
          <p:cNvSpPr txBox="1"/>
          <p:nvPr/>
        </p:nvSpPr>
        <p:spPr>
          <a:xfrm>
            <a:off x="8726413" y="6180444"/>
            <a:ext cx="8185557" cy="22467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2000" b="0">
                <a:solidFill>
                  <a:srgbClr val="B22222"/>
                </a:solidFill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📑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Cấu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trúc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thi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🎧 Nghe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100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– 45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b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📖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: 100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 – 75 </a:t>
            </a:r>
            <a:r>
              <a:rPr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0FA00F-2BA0-0B33-2409-9F6789AD55E6}"/>
              </a:ext>
            </a:extLst>
          </p:cNvPr>
          <p:cNvSpPr txBox="1"/>
          <p:nvPr/>
        </p:nvSpPr>
        <p:spPr>
          <a:xfrm>
            <a:off x="1497328" y="2226997"/>
            <a:ext cx="15273129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800" b="0">
                <a:solidFill>
                  <a:srgbClr val="006400"/>
                </a:solidFill>
              </a:defRPr>
            </a:pP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hiện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báo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thi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 sz="1800" b="0">
                <a:solidFill>
                  <a:srgbClr val="006400"/>
                </a:solidFill>
              </a:defRPr>
            </a:pPr>
            <a:endParaRPr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1371600" y="1004932"/>
            <a:ext cx="15621000" cy="1143000"/>
          </a:xfrm>
        </p:spPr>
        <p:txBody>
          <a:bodyPr vert="horz" lIns="137160" tIns="68580" rIns="137160" bIns="68580" rtlCol="0" anchor="ctr">
            <a:noAutofit/>
          </a:bodyPr>
          <a:lstStyle/>
          <a:p>
            <a:r>
              <a:rPr lang="en-US" altLang="en-US" sz="3600" b="1" dirty="0">
                <a:solidFill>
                  <a:srgbClr val="2102BE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CÔNG NHẬN ĐẠT CHUẨN ĐẦU RA ĐỐI VỚI </a:t>
            </a:r>
            <a:br>
              <a:rPr lang="en-US" alt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en-US" alt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SINH VIÊN KHÔNG CHUYÊN NGỮ</a:t>
            </a:r>
          </a:p>
        </p:txBody>
      </p:sp>
      <p:sp>
        <p:nvSpPr>
          <p:cNvPr id="26" name="Rectangle 91"/>
          <p:cNvSpPr>
            <a:spLocks noChangeArrowheads="1"/>
          </p:cNvSpPr>
          <p:nvPr/>
        </p:nvSpPr>
        <p:spPr bwMode="auto">
          <a:xfrm>
            <a:off x="12355564" y="5165880"/>
            <a:ext cx="2351035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algn="just"/>
            <a:b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/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4" name="Text Box 62476"/>
          <p:cNvSpPr txBox="1"/>
          <p:nvPr/>
        </p:nvSpPr>
        <p:spPr>
          <a:xfrm>
            <a:off x="8224548" y="2429969"/>
            <a:ext cx="377026" cy="507831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>
            <a:defPPr>
              <a:defRPr lang="en-US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0" hangingPunct="0"/>
            <a:r>
              <a:rPr sz="27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A87A7B90-E99A-B619-5CE7-11A309439846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959E90D-B875-D2A8-4992-7D7CCB9F9DFD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978BB-4E77-3C0E-FFE5-8038F5AA978E}"/>
              </a:ext>
            </a:extLst>
          </p:cNvPr>
          <p:cNvSpPr txBox="1"/>
          <p:nvPr/>
        </p:nvSpPr>
        <p:spPr>
          <a:xfrm>
            <a:off x="1219200" y="2547642"/>
            <a:ext cx="1592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853/QĐ-ĐHKTKTCN,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25/09/2023 </a:t>
            </a:r>
          </a:p>
          <a:p>
            <a:pPr marL="285750" indent="-285750">
              <a:buFontTx/>
              <a:buChar char="-"/>
            </a:pP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201a/QĐ-ĐHKTKTCN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03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2024 về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chỉnh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Quyết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853</a:t>
            </a:r>
          </a:p>
          <a:p>
            <a:pPr marL="285750" indent="-285750"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đạt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7140E2-EC57-2399-A107-911C1DCB752F}"/>
              </a:ext>
            </a:extLst>
          </p:cNvPr>
          <p:cNvSpPr txBox="1"/>
          <p:nvPr/>
        </p:nvSpPr>
        <p:spPr>
          <a:xfrm>
            <a:off x="1371600" y="4594411"/>
            <a:ext cx="1562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vi-VN" sz="2800" dirty="0"/>
              <a:t>Có </a:t>
            </a:r>
            <a:r>
              <a:rPr lang="vi-VN" sz="2800" dirty="0">
                <a:solidFill>
                  <a:srgbClr val="FF0000"/>
                </a:solidFill>
              </a:rPr>
              <a:t>bằng tốt nghiệp đại học</a:t>
            </a:r>
            <a:r>
              <a:rPr lang="vi-VN" sz="2800" dirty="0"/>
              <a:t> ngành Ngôn ngữ Anh</a:t>
            </a:r>
          </a:p>
          <a:p>
            <a:pPr marL="514350" indent="-514350">
              <a:buFont typeface="+mj-lt"/>
              <a:buAutoNum type="arabicPeriod"/>
            </a:pPr>
            <a:r>
              <a:rPr lang="vi-VN" sz="2800" dirty="0"/>
              <a:t>Có </a:t>
            </a:r>
            <a:r>
              <a:rPr lang="vi-VN" sz="2800" dirty="0">
                <a:solidFill>
                  <a:srgbClr val="FF0000"/>
                </a:solidFill>
              </a:rPr>
              <a:t>chứng chỉ tiếng Anh quốc tế </a:t>
            </a:r>
            <a:r>
              <a:rPr lang="vi-VN" sz="2800" dirty="0"/>
              <a:t>tương đương Bậc 3/6 trở lên theo Khung năng lực ngoại ngữ 6 bậc dùng cho Việt </a:t>
            </a:r>
            <a:r>
              <a:rPr lang="vi-VN" sz="2800" dirty="0">
                <a:latin typeface="Arial (Body)"/>
              </a:rPr>
              <a:t>Nam</a:t>
            </a:r>
            <a:r>
              <a:rPr lang="en-US" sz="2800" dirty="0">
                <a:latin typeface="Arial (Body)"/>
              </a:rPr>
              <a:t> (</a:t>
            </a:r>
            <a:r>
              <a:rPr lang="en-US" sz="2800" dirty="0" err="1">
                <a:solidFill>
                  <a:srgbClr val="FF0000"/>
                </a:solidFill>
                <a:latin typeface="Arial (Body)"/>
              </a:rPr>
              <a:t>Phụ</a:t>
            </a:r>
            <a:r>
              <a:rPr lang="en-US" sz="2800" dirty="0">
                <a:solidFill>
                  <a:srgbClr val="FF0000"/>
                </a:solidFill>
                <a:latin typeface="Arial (Body)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rial (Body)"/>
              </a:rPr>
              <a:t>lục</a:t>
            </a:r>
            <a:r>
              <a:rPr lang="en-US" sz="2800" dirty="0">
                <a:solidFill>
                  <a:srgbClr val="FF0000"/>
                </a:solidFill>
                <a:latin typeface="Arial (Body)"/>
              </a:rPr>
              <a:t> 4b, QĐ 201a</a:t>
            </a:r>
            <a:r>
              <a:rPr lang="en-US" sz="2800" dirty="0">
                <a:latin typeface="Arial (Body)"/>
              </a:rPr>
              <a:t>)</a:t>
            </a:r>
            <a:endParaRPr lang="vi-VN" sz="2800" dirty="0">
              <a:latin typeface="Arial (Body)"/>
            </a:endParaRPr>
          </a:p>
          <a:p>
            <a:pPr marL="514350" indent="-514350">
              <a:buFont typeface="+mj-lt"/>
              <a:buAutoNum type="arabicPeriod"/>
            </a:pPr>
            <a:r>
              <a:rPr lang="vi-VN" sz="2800" dirty="0"/>
              <a:t>Có </a:t>
            </a:r>
            <a:r>
              <a:rPr lang="vi-VN" sz="2800" dirty="0">
                <a:solidFill>
                  <a:srgbClr val="FF0000"/>
                </a:solidFill>
              </a:rPr>
              <a:t>chứng chỉ bậc 3/6 theo Khung NLNNVN </a:t>
            </a:r>
            <a:r>
              <a:rPr lang="vi-VN" sz="2800" dirty="0"/>
              <a:t>do các trường được Bộ GD-ĐT cấp phép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vi-VN" sz="2800" dirty="0"/>
              <a:t>Những trường hợp khác do Hiệu trưởng quyết định</a:t>
            </a:r>
            <a:r>
              <a:rPr lang="en-US" sz="2800" dirty="0"/>
              <a:t>.</a:t>
            </a:r>
            <a:endParaRPr lang="vi-VN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895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7">
            <a:extLst>
              <a:ext uri="{FF2B5EF4-FFF2-40B4-BE49-F238E27FC236}">
                <a16:creationId xmlns:a16="http://schemas.microsoft.com/office/drawing/2014/main" id="{024BC9E3-B233-E139-128D-A2C55E4E6385}"/>
              </a:ext>
            </a:extLst>
          </p:cNvPr>
          <p:cNvSpPr txBox="1"/>
          <p:nvPr/>
        </p:nvSpPr>
        <p:spPr>
          <a:xfrm>
            <a:off x="1437093" y="747654"/>
            <a:ext cx="15811499" cy="56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800" b="1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CÁC BÀI THI ĐÁNH GIÁ THEO TOEIC GIỮA UNETI VÀ IIG VN CHO SV KHÔNG CHUYÊN NGỮ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05F3EA3-BB32-A4C5-A349-ADD26C4BA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38" y="1272982"/>
            <a:ext cx="2057400" cy="19409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875E2C4-D95B-D952-7D5A-14F34B54D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4200" y="1229233"/>
            <a:ext cx="1943100" cy="1828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59CCA5-02B3-63B5-FCB0-3F3FCDBE1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219" y="1296021"/>
            <a:ext cx="2362200" cy="1386684"/>
          </a:xfrm>
          <a:prstGeom prst="rect">
            <a:avLst/>
          </a:prstGeom>
        </p:spPr>
      </p:pic>
      <p:sp>
        <p:nvSpPr>
          <p:cNvPr id="25" name="Freeform 3">
            <a:extLst>
              <a:ext uri="{FF2B5EF4-FFF2-40B4-BE49-F238E27FC236}">
                <a16:creationId xmlns:a16="http://schemas.microsoft.com/office/drawing/2014/main" id="{6ED96A66-0BFC-BA13-28C2-A91BC5C01068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45DD86AF-995A-8AEF-98CA-72F54CAE14D0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8B48E-8AA7-CCFE-A54B-8E3B5767F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3260565"/>
            <a:ext cx="13641813" cy="534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37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15608-7C37-D650-9B8E-9DCE89377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Hộp_Văn_Bản 15">
            <a:extLst>
              <a:ext uri="{FF2B5EF4-FFF2-40B4-BE49-F238E27FC236}">
                <a16:creationId xmlns:a16="http://schemas.microsoft.com/office/drawing/2014/main" id="{0993521F-C5DB-8825-58E7-91742D702EE3}"/>
              </a:ext>
            </a:extLst>
          </p:cNvPr>
          <p:cNvSpPr txBox="1"/>
          <p:nvPr/>
        </p:nvSpPr>
        <p:spPr>
          <a:xfrm>
            <a:off x="919976" y="590551"/>
            <a:ext cx="16573640" cy="180049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C00000"/>
                </a:solidFill>
                <a:latin typeface="Segoe UI bold" panose="020B0802040204020203" pitchFamily="34" charset="0"/>
                <a:ea typeface="Segoe UI bold" panose="020B0802040204020203" pitchFamily="34" charset="0"/>
                <a:cs typeface="Segoe UI bold" panose="020B0802040204020203" pitchFamily="34" charset="0"/>
              </a:defRPr>
            </a:lvl1pPr>
          </a:lstStyle>
          <a:p>
            <a:r>
              <a:rPr lang="en-US" sz="36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</a:rPr>
              <a:t>BÀI THI TOEIC QUỐC TẾ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882647-0BED-0EAB-0549-16A686D74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6600" y="621880"/>
            <a:ext cx="1747908" cy="1026075"/>
          </a:xfrm>
          <a:prstGeom prst="rect">
            <a:avLst/>
          </a:prstGeom>
        </p:spPr>
      </p:pic>
      <p:sp>
        <p:nvSpPr>
          <p:cNvPr id="9" name="Freeform 3">
            <a:extLst>
              <a:ext uri="{FF2B5EF4-FFF2-40B4-BE49-F238E27FC236}">
                <a16:creationId xmlns:a16="http://schemas.microsoft.com/office/drawing/2014/main" id="{517425F3-710C-EB7C-D743-B14CBA55FB0F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CB76783F-FF92-1EED-3770-EDC93584A4AF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B6FD32C-608C-8592-50D4-FAFF6D461B41}"/>
              </a:ext>
            </a:extLst>
          </p:cNvPr>
          <p:cNvSpPr txBox="1"/>
          <p:nvPr/>
        </p:nvSpPr>
        <p:spPr>
          <a:xfrm>
            <a:off x="2362200" y="8045782"/>
            <a:ext cx="868515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QUÉT MÃ ĐỂ XEM HƯỚNG DẪN ĐIỀN FORM VÀ MẪU ĐƠN ĐĂNG KÝ THI TOEIC QUỐC TẾ. </a:t>
            </a:r>
          </a:p>
          <a:p>
            <a:pPr algn="ctr"/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SV có thể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đăng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ký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bất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kỳ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thời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điểm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20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nào</a:t>
            </a:r>
            <a:r>
              <a:rPr lang="en-US" sz="20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0EE68A-DB5F-DF89-E149-00803AC7BD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7567809"/>
            <a:ext cx="2324100" cy="2324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79B4D8-B6EC-CCFC-AC67-1C2CCCD48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800" y="1779553"/>
            <a:ext cx="12796930" cy="578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9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1" name="Group 3"/>
          <p:cNvGrpSpPr>
            <a:grpSpLocks/>
          </p:cNvGrpSpPr>
          <p:nvPr/>
        </p:nvGrpSpPr>
        <p:grpSpPr bwMode="auto">
          <a:xfrm>
            <a:off x="822458" y="2075992"/>
            <a:ext cx="16161067" cy="7436162"/>
            <a:chOff x="585" y="1475"/>
            <a:chExt cx="4647" cy="2542"/>
          </a:xfrm>
        </p:grpSpPr>
        <p:sp>
          <p:nvSpPr>
            <p:cNvPr id="78852" name="AutoShape 4"/>
            <p:cNvSpPr>
              <a:spLocks noChangeArrowheads="1"/>
            </p:cNvSpPr>
            <p:nvPr/>
          </p:nvSpPr>
          <p:spPr bwMode="gray">
            <a:xfrm>
              <a:off x="1432" y="1475"/>
              <a:ext cx="3182" cy="965"/>
            </a:xfrm>
            <a:prstGeom prst="upArrow">
              <a:avLst>
                <a:gd name="adj1" fmla="val 57824"/>
                <a:gd name="adj2" fmla="val 54398"/>
              </a:avLst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/>
            <a:lstStyle/>
            <a:p>
              <a:endParaRPr lang="en-US" sz="24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grpSp>
          <p:nvGrpSpPr>
            <p:cNvPr id="78855" name="Group 7"/>
            <p:cNvGrpSpPr>
              <a:grpSpLocks/>
            </p:cNvGrpSpPr>
            <p:nvPr/>
          </p:nvGrpSpPr>
          <p:grpSpPr bwMode="auto">
            <a:xfrm>
              <a:off x="585" y="2520"/>
              <a:ext cx="933" cy="1497"/>
              <a:chOff x="777" y="2492"/>
              <a:chExt cx="933" cy="1497"/>
            </a:xfrm>
          </p:grpSpPr>
          <p:sp>
            <p:nvSpPr>
              <p:cNvPr id="78858" name="Oval 10"/>
              <p:cNvSpPr>
                <a:spLocks noChangeArrowheads="1"/>
              </p:cNvSpPr>
              <p:nvPr/>
            </p:nvSpPr>
            <p:spPr bwMode="gray">
              <a:xfrm>
                <a:off x="777" y="2492"/>
                <a:ext cx="933" cy="1222"/>
              </a:xfrm>
              <a:prstGeom prst="ellipse">
                <a:avLst/>
              </a:prstGeom>
              <a:gradFill flip="none" rotWithShape="1">
                <a:gsLst>
                  <a:gs pos="0">
                    <a:srgbClr val="205FFF">
                      <a:shade val="30000"/>
                      <a:satMod val="115000"/>
                    </a:srgbClr>
                  </a:gs>
                  <a:gs pos="50000">
                    <a:srgbClr val="205FFF">
                      <a:shade val="67500"/>
                      <a:satMod val="115000"/>
                    </a:srgbClr>
                  </a:gs>
                  <a:gs pos="100000">
                    <a:srgbClr val="205FFF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861" name="Oval 13"/>
              <p:cNvSpPr>
                <a:spLocks noChangeArrowheads="1"/>
              </p:cNvSpPr>
              <p:nvPr/>
            </p:nvSpPr>
            <p:spPr bwMode="gray">
              <a:xfrm>
                <a:off x="864" y="3744"/>
                <a:ext cx="760" cy="2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862" name="Group 14"/>
            <p:cNvGrpSpPr>
              <a:grpSpLocks/>
            </p:cNvGrpSpPr>
            <p:nvPr/>
          </p:nvGrpSpPr>
          <p:grpSpPr bwMode="auto">
            <a:xfrm>
              <a:off x="4272" y="2519"/>
              <a:ext cx="960" cy="1498"/>
              <a:chOff x="3120" y="2567"/>
              <a:chExt cx="960" cy="1498"/>
            </a:xfrm>
          </p:grpSpPr>
          <p:sp>
            <p:nvSpPr>
              <p:cNvPr id="78865" name="Oval 17"/>
              <p:cNvSpPr>
                <a:spLocks noChangeArrowheads="1"/>
              </p:cNvSpPr>
              <p:nvPr/>
            </p:nvSpPr>
            <p:spPr bwMode="gray">
              <a:xfrm>
                <a:off x="3120" y="2567"/>
                <a:ext cx="960" cy="11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tx2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tx2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effectLst>
                <a:outerShdw blurRad="330200" dir="5400000" algn="ctr" rotWithShape="0">
                  <a:srgbClr val="000000">
                    <a:alpha val="39000"/>
                  </a:srgbClr>
                </a:outerShdw>
              </a:effectLst>
              <a:scene3d>
                <a:camera prst="orthographicFront"/>
                <a:lightRig rig="balanced" dir="t"/>
              </a:scene3d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868" name="Oval 20"/>
              <p:cNvSpPr>
                <a:spLocks noChangeArrowheads="1"/>
              </p:cNvSpPr>
              <p:nvPr/>
            </p:nvSpPr>
            <p:spPr bwMode="gray">
              <a:xfrm>
                <a:off x="3147" y="3779"/>
                <a:ext cx="917" cy="2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869" name="Group 21"/>
            <p:cNvGrpSpPr>
              <a:grpSpLocks/>
            </p:cNvGrpSpPr>
            <p:nvPr/>
          </p:nvGrpSpPr>
          <p:grpSpPr bwMode="auto">
            <a:xfrm>
              <a:off x="1776" y="2498"/>
              <a:ext cx="960" cy="1519"/>
              <a:chOff x="1968" y="2518"/>
              <a:chExt cx="960" cy="1519"/>
            </a:xfrm>
          </p:grpSpPr>
          <p:sp>
            <p:nvSpPr>
              <p:cNvPr id="78871" name="Oval 23"/>
              <p:cNvSpPr>
                <a:spLocks noChangeArrowheads="1"/>
              </p:cNvSpPr>
              <p:nvPr/>
            </p:nvSpPr>
            <p:spPr bwMode="gray">
              <a:xfrm>
                <a:off x="1968" y="2518"/>
                <a:ext cx="960" cy="122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effectLst/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874" name="Oval 26"/>
              <p:cNvSpPr>
                <a:spLocks noChangeArrowheads="1"/>
              </p:cNvSpPr>
              <p:nvPr/>
            </p:nvSpPr>
            <p:spPr bwMode="gray">
              <a:xfrm>
                <a:off x="1968" y="3792"/>
                <a:ext cx="916" cy="24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8875" name="Group 27"/>
            <p:cNvGrpSpPr>
              <a:grpSpLocks/>
            </p:cNvGrpSpPr>
            <p:nvPr/>
          </p:nvGrpSpPr>
          <p:grpSpPr bwMode="auto">
            <a:xfrm>
              <a:off x="3072" y="2497"/>
              <a:ext cx="960" cy="1520"/>
              <a:chOff x="1968" y="2545"/>
              <a:chExt cx="960" cy="1520"/>
            </a:xfrm>
          </p:grpSpPr>
          <p:sp>
            <p:nvSpPr>
              <p:cNvPr id="78877" name="Oval 29"/>
              <p:cNvSpPr>
                <a:spLocks noChangeArrowheads="1"/>
              </p:cNvSpPr>
              <p:nvPr/>
            </p:nvSpPr>
            <p:spPr bwMode="gray">
              <a:xfrm>
                <a:off x="1968" y="2545"/>
                <a:ext cx="960" cy="1197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shade val="30000"/>
                      <a:satMod val="115000"/>
                    </a:schemeClr>
                  </a:gs>
                  <a:gs pos="50000">
                    <a:schemeClr val="accent5">
                      <a:shade val="67500"/>
                      <a:satMod val="115000"/>
                    </a:schemeClr>
                  </a:gs>
                  <a:gs pos="100000">
                    <a:schemeClr val="accent5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880" name="Oval 32"/>
              <p:cNvSpPr>
                <a:spLocks noChangeArrowheads="1"/>
              </p:cNvSpPr>
              <p:nvPr/>
            </p:nvSpPr>
            <p:spPr bwMode="gray">
              <a:xfrm>
                <a:off x="1968" y="3792"/>
                <a:ext cx="916" cy="27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/>
              <a:lstStyle/>
              <a:p>
                <a:endParaRPr lang="en-US" sz="24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5" name="Hộp_Văn_Bản 15"/>
          <p:cNvSpPr txBox="1"/>
          <p:nvPr/>
        </p:nvSpPr>
        <p:spPr>
          <a:xfrm>
            <a:off x="919976" y="590551"/>
            <a:ext cx="16573640" cy="180049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solidFill>
                  <a:srgbClr val="C00000"/>
                </a:solidFill>
                <a:latin typeface="Segoe UI bold" panose="020B0802040204020203" pitchFamily="34" charset="0"/>
                <a:ea typeface="Segoe UI bold" panose="020B0802040204020203" pitchFamily="34" charset="0"/>
                <a:cs typeface="Segoe UI bold" panose="020B0802040204020203" pitchFamily="34" charset="0"/>
              </a:defRPr>
            </a:lvl1pPr>
          </a:lstStyle>
          <a:p>
            <a:r>
              <a:rPr lang="en-US" sz="36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</a:rPr>
              <a:t>LỢI</a:t>
            </a:r>
            <a:r>
              <a:rPr lang="en-US" sz="36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</a:rPr>
              <a:t>ÍCH CỦA CHỨNG CHỈ TOEIC QUỐC TẾ</a:t>
            </a: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gray">
          <a:xfrm>
            <a:off x="981291" y="5789720"/>
            <a:ext cx="2786814" cy="2308324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Lệ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phí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thi</a:t>
            </a:r>
          </a:p>
          <a:p>
            <a:pPr algn="ctr" eaLnBrk="0" hangingPunct="0"/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rẻ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hơn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nhiều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so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quốc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tế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khác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Mức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phí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ưu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đãi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SV UNETI</a:t>
            </a:r>
          </a:p>
        </p:txBody>
      </p:sp>
      <p:sp>
        <p:nvSpPr>
          <p:cNvPr id="37" name="Text Box 23"/>
          <p:cNvSpPr txBox="1">
            <a:spLocks noChangeArrowheads="1"/>
          </p:cNvSpPr>
          <p:nvPr/>
        </p:nvSpPr>
        <p:spPr bwMode="gray">
          <a:xfrm>
            <a:off x="5210625" y="5717946"/>
            <a:ext cx="2723754" cy="2677656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Phù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mục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đào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,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phù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cầu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sinh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viên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cầu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xã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hội</a:t>
            </a:r>
            <a:endParaRPr lang="en-US" sz="2400" b="1" dirty="0">
              <a:solidFill>
                <a:srgbClr val="FFFF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8" name="Text Box 18"/>
          <p:cNvSpPr txBox="1">
            <a:spLocks noChangeArrowheads="1"/>
          </p:cNvSpPr>
          <p:nvPr/>
        </p:nvSpPr>
        <p:spPr bwMode="gray">
          <a:xfrm>
            <a:off x="9621343" y="5789720"/>
            <a:ext cx="3035870" cy="2308324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TOEIC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chuẩn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đầu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sẽ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giúp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trường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đánh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giá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chất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lượng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đào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tiếng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Anh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trường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38792" y="5528340"/>
            <a:ext cx="31148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bài thi uy tín được hơn 14.000 tổ chức sử dụng để đánh giá trình độ sử dụng tiếng Anh trong môi trường làm việc quốc tế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5D138-064D-FE97-A3B8-5DA266FF9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142" y="2767962"/>
            <a:ext cx="2676769" cy="1571345"/>
          </a:xfrm>
          <a:prstGeom prst="rect">
            <a:avLst/>
          </a:prstGeom>
        </p:spPr>
      </p:pic>
      <p:sp>
        <p:nvSpPr>
          <p:cNvPr id="5" name="Freeform 24">
            <a:extLst>
              <a:ext uri="{FF2B5EF4-FFF2-40B4-BE49-F238E27FC236}">
                <a16:creationId xmlns:a16="http://schemas.microsoft.com/office/drawing/2014/main" id="{7989F4B7-E5D6-1036-C22D-5376A3E16AFE}"/>
              </a:ext>
            </a:extLst>
          </p:cNvPr>
          <p:cNvSpPr>
            <a:spLocks/>
          </p:cNvSpPr>
          <p:nvPr/>
        </p:nvSpPr>
        <p:spPr bwMode="gray">
          <a:xfrm>
            <a:off x="1439507" y="5109148"/>
            <a:ext cx="1912759" cy="543530"/>
          </a:xfrm>
          <a:custGeom>
            <a:avLst/>
            <a:gdLst>
              <a:gd name="T0" fmla="*/ 1301 w 1321"/>
              <a:gd name="T1" fmla="*/ 401 h 712"/>
              <a:gd name="T2" fmla="*/ 1317 w 1321"/>
              <a:gd name="T3" fmla="*/ 442 h 712"/>
              <a:gd name="T4" fmla="*/ 1321 w 1321"/>
              <a:gd name="T5" fmla="*/ 481 h 712"/>
              <a:gd name="T6" fmla="*/ 1315 w 1321"/>
              <a:gd name="T7" fmla="*/ 516 h 712"/>
              <a:gd name="T8" fmla="*/ 1298 w 1321"/>
              <a:gd name="T9" fmla="*/ 550 h 712"/>
              <a:gd name="T10" fmla="*/ 1272 w 1321"/>
              <a:gd name="T11" fmla="*/ 579 h 712"/>
              <a:gd name="T12" fmla="*/ 1239 w 1321"/>
              <a:gd name="T13" fmla="*/ 604 h 712"/>
              <a:gd name="T14" fmla="*/ 1196 w 1321"/>
              <a:gd name="T15" fmla="*/ 628 h 712"/>
              <a:gd name="T16" fmla="*/ 1147 w 1321"/>
              <a:gd name="T17" fmla="*/ 649 h 712"/>
              <a:gd name="T18" fmla="*/ 1092 w 1321"/>
              <a:gd name="T19" fmla="*/ 667 h 712"/>
              <a:gd name="T20" fmla="*/ 1031 w 1321"/>
              <a:gd name="T21" fmla="*/ 683 h 712"/>
              <a:gd name="T22" fmla="*/ 967 w 1321"/>
              <a:gd name="T23" fmla="*/ 694 h 712"/>
              <a:gd name="T24" fmla="*/ 896 w 1321"/>
              <a:gd name="T25" fmla="*/ 704 h 712"/>
              <a:gd name="T26" fmla="*/ 824 w 1321"/>
              <a:gd name="T27" fmla="*/ 710 h 712"/>
              <a:gd name="T28" fmla="*/ 795 w 1321"/>
              <a:gd name="T29" fmla="*/ 712 h 712"/>
              <a:gd name="T30" fmla="*/ 476 w 1321"/>
              <a:gd name="T31" fmla="*/ 712 h 712"/>
              <a:gd name="T32" fmla="*/ 472 w 1321"/>
              <a:gd name="T33" fmla="*/ 712 h 712"/>
              <a:gd name="T34" fmla="*/ 409 w 1321"/>
              <a:gd name="T35" fmla="*/ 708 h 712"/>
              <a:gd name="T36" fmla="*/ 348 w 1321"/>
              <a:gd name="T37" fmla="*/ 704 h 712"/>
              <a:gd name="T38" fmla="*/ 290 w 1321"/>
              <a:gd name="T39" fmla="*/ 696 h 712"/>
              <a:gd name="T40" fmla="*/ 235 w 1321"/>
              <a:gd name="T41" fmla="*/ 689 h 712"/>
              <a:gd name="T42" fmla="*/ 186 w 1321"/>
              <a:gd name="T43" fmla="*/ 677 h 712"/>
              <a:gd name="T44" fmla="*/ 141 w 1321"/>
              <a:gd name="T45" fmla="*/ 663 h 712"/>
              <a:gd name="T46" fmla="*/ 102 w 1321"/>
              <a:gd name="T47" fmla="*/ 648 h 712"/>
              <a:gd name="T48" fmla="*/ 67 w 1321"/>
              <a:gd name="T49" fmla="*/ 630 h 712"/>
              <a:gd name="T50" fmla="*/ 39 w 1321"/>
              <a:gd name="T51" fmla="*/ 608 h 712"/>
              <a:gd name="T52" fmla="*/ 18 w 1321"/>
              <a:gd name="T53" fmla="*/ 583 h 712"/>
              <a:gd name="T54" fmla="*/ 6 w 1321"/>
              <a:gd name="T55" fmla="*/ 554 h 712"/>
              <a:gd name="T56" fmla="*/ 0 w 1321"/>
              <a:gd name="T57" fmla="*/ 524 h 712"/>
              <a:gd name="T58" fmla="*/ 0 w 1321"/>
              <a:gd name="T59" fmla="*/ 520 h 712"/>
              <a:gd name="T60" fmla="*/ 4 w 1321"/>
              <a:gd name="T61" fmla="*/ 487 h 712"/>
              <a:gd name="T62" fmla="*/ 16 w 1321"/>
              <a:gd name="T63" fmla="*/ 446 h 712"/>
              <a:gd name="T64" fmla="*/ 51 w 1321"/>
              <a:gd name="T65" fmla="*/ 370 h 712"/>
              <a:gd name="T66" fmla="*/ 94 w 1321"/>
              <a:gd name="T67" fmla="*/ 299 h 712"/>
              <a:gd name="T68" fmla="*/ 147 w 1321"/>
              <a:gd name="T69" fmla="*/ 235 h 712"/>
              <a:gd name="T70" fmla="*/ 204 w 1321"/>
              <a:gd name="T71" fmla="*/ 176 h 712"/>
              <a:gd name="T72" fmla="*/ 270 w 1321"/>
              <a:gd name="T73" fmla="*/ 125 h 712"/>
              <a:gd name="T74" fmla="*/ 341 w 1321"/>
              <a:gd name="T75" fmla="*/ 82 h 712"/>
              <a:gd name="T76" fmla="*/ 415 w 1321"/>
              <a:gd name="T77" fmla="*/ 47 h 712"/>
              <a:gd name="T78" fmla="*/ 497 w 1321"/>
              <a:gd name="T79" fmla="*/ 21 h 712"/>
              <a:gd name="T80" fmla="*/ 581 w 1321"/>
              <a:gd name="T81" fmla="*/ 6 h 712"/>
              <a:gd name="T82" fmla="*/ 667 w 1321"/>
              <a:gd name="T83" fmla="*/ 0 h 712"/>
              <a:gd name="T84" fmla="*/ 667 w 1321"/>
              <a:gd name="T85" fmla="*/ 0 h 712"/>
              <a:gd name="T86" fmla="*/ 759 w 1321"/>
              <a:gd name="T87" fmla="*/ 6 h 712"/>
              <a:gd name="T88" fmla="*/ 847 w 1321"/>
              <a:gd name="T89" fmla="*/ 23 h 712"/>
              <a:gd name="T90" fmla="*/ 932 w 1321"/>
              <a:gd name="T91" fmla="*/ 53 h 712"/>
              <a:gd name="T92" fmla="*/ 1010 w 1321"/>
              <a:gd name="T93" fmla="*/ 90 h 712"/>
              <a:gd name="T94" fmla="*/ 1082 w 1321"/>
              <a:gd name="T95" fmla="*/ 137 h 712"/>
              <a:gd name="T96" fmla="*/ 1149 w 1321"/>
              <a:gd name="T97" fmla="*/ 194 h 712"/>
              <a:gd name="T98" fmla="*/ 1208 w 1321"/>
              <a:gd name="T99" fmla="*/ 256 h 712"/>
              <a:gd name="T100" fmla="*/ 1258 w 1321"/>
              <a:gd name="T101" fmla="*/ 325 h 712"/>
              <a:gd name="T102" fmla="*/ 1301 w 1321"/>
              <a:gd name="T103" fmla="*/ 401 h 712"/>
              <a:gd name="T104" fmla="*/ 1301 w 1321"/>
              <a:gd name="T105" fmla="*/ 40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24">
            <a:extLst>
              <a:ext uri="{FF2B5EF4-FFF2-40B4-BE49-F238E27FC236}">
                <a16:creationId xmlns:a16="http://schemas.microsoft.com/office/drawing/2014/main" id="{9C50275B-6F50-88F2-1B6E-8B10ABCF4286}"/>
              </a:ext>
            </a:extLst>
          </p:cNvPr>
          <p:cNvSpPr>
            <a:spLocks/>
          </p:cNvSpPr>
          <p:nvPr/>
        </p:nvSpPr>
        <p:spPr bwMode="gray">
          <a:xfrm>
            <a:off x="5677385" y="5060399"/>
            <a:ext cx="1912759" cy="543530"/>
          </a:xfrm>
          <a:custGeom>
            <a:avLst/>
            <a:gdLst>
              <a:gd name="T0" fmla="*/ 1301 w 1321"/>
              <a:gd name="T1" fmla="*/ 401 h 712"/>
              <a:gd name="T2" fmla="*/ 1317 w 1321"/>
              <a:gd name="T3" fmla="*/ 442 h 712"/>
              <a:gd name="T4" fmla="*/ 1321 w 1321"/>
              <a:gd name="T5" fmla="*/ 481 h 712"/>
              <a:gd name="T6" fmla="*/ 1315 w 1321"/>
              <a:gd name="T7" fmla="*/ 516 h 712"/>
              <a:gd name="T8" fmla="*/ 1298 w 1321"/>
              <a:gd name="T9" fmla="*/ 550 h 712"/>
              <a:gd name="T10" fmla="*/ 1272 w 1321"/>
              <a:gd name="T11" fmla="*/ 579 h 712"/>
              <a:gd name="T12" fmla="*/ 1239 w 1321"/>
              <a:gd name="T13" fmla="*/ 604 h 712"/>
              <a:gd name="T14" fmla="*/ 1196 w 1321"/>
              <a:gd name="T15" fmla="*/ 628 h 712"/>
              <a:gd name="T16" fmla="*/ 1147 w 1321"/>
              <a:gd name="T17" fmla="*/ 649 h 712"/>
              <a:gd name="T18" fmla="*/ 1092 w 1321"/>
              <a:gd name="T19" fmla="*/ 667 h 712"/>
              <a:gd name="T20" fmla="*/ 1031 w 1321"/>
              <a:gd name="T21" fmla="*/ 683 h 712"/>
              <a:gd name="T22" fmla="*/ 967 w 1321"/>
              <a:gd name="T23" fmla="*/ 694 h 712"/>
              <a:gd name="T24" fmla="*/ 896 w 1321"/>
              <a:gd name="T25" fmla="*/ 704 h 712"/>
              <a:gd name="T26" fmla="*/ 824 w 1321"/>
              <a:gd name="T27" fmla="*/ 710 h 712"/>
              <a:gd name="T28" fmla="*/ 795 w 1321"/>
              <a:gd name="T29" fmla="*/ 712 h 712"/>
              <a:gd name="T30" fmla="*/ 476 w 1321"/>
              <a:gd name="T31" fmla="*/ 712 h 712"/>
              <a:gd name="T32" fmla="*/ 472 w 1321"/>
              <a:gd name="T33" fmla="*/ 712 h 712"/>
              <a:gd name="T34" fmla="*/ 409 w 1321"/>
              <a:gd name="T35" fmla="*/ 708 h 712"/>
              <a:gd name="T36" fmla="*/ 348 w 1321"/>
              <a:gd name="T37" fmla="*/ 704 h 712"/>
              <a:gd name="T38" fmla="*/ 290 w 1321"/>
              <a:gd name="T39" fmla="*/ 696 h 712"/>
              <a:gd name="T40" fmla="*/ 235 w 1321"/>
              <a:gd name="T41" fmla="*/ 689 h 712"/>
              <a:gd name="T42" fmla="*/ 186 w 1321"/>
              <a:gd name="T43" fmla="*/ 677 h 712"/>
              <a:gd name="T44" fmla="*/ 141 w 1321"/>
              <a:gd name="T45" fmla="*/ 663 h 712"/>
              <a:gd name="T46" fmla="*/ 102 w 1321"/>
              <a:gd name="T47" fmla="*/ 648 h 712"/>
              <a:gd name="T48" fmla="*/ 67 w 1321"/>
              <a:gd name="T49" fmla="*/ 630 h 712"/>
              <a:gd name="T50" fmla="*/ 39 w 1321"/>
              <a:gd name="T51" fmla="*/ 608 h 712"/>
              <a:gd name="T52" fmla="*/ 18 w 1321"/>
              <a:gd name="T53" fmla="*/ 583 h 712"/>
              <a:gd name="T54" fmla="*/ 6 w 1321"/>
              <a:gd name="T55" fmla="*/ 554 h 712"/>
              <a:gd name="T56" fmla="*/ 0 w 1321"/>
              <a:gd name="T57" fmla="*/ 524 h 712"/>
              <a:gd name="T58" fmla="*/ 0 w 1321"/>
              <a:gd name="T59" fmla="*/ 520 h 712"/>
              <a:gd name="T60" fmla="*/ 4 w 1321"/>
              <a:gd name="T61" fmla="*/ 487 h 712"/>
              <a:gd name="T62" fmla="*/ 16 w 1321"/>
              <a:gd name="T63" fmla="*/ 446 h 712"/>
              <a:gd name="T64" fmla="*/ 51 w 1321"/>
              <a:gd name="T65" fmla="*/ 370 h 712"/>
              <a:gd name="T66" fmla="*/ 94 w 1321"/>
              <a:gd name="T67" fmla="*/ 299 h 712"/>
              <a:gd name="T68" fmla="*/ 147 w 1321"/>
              <a:gd name="T69" fmla="*/ 235 h 712"/>
              <a:gd name="T70" fmla="*/ 204 w 1321"/>
              <a:gd name="T71" fmla="*/ 176 h 712"/>
              <a:gd name="T72" fmla="*/ 270 w 1321"/>
              <a:gd name="T73" fmla="*/ 125 h 712"/>
              <a:gd name="T74" fmla="*/ 341 w 1321"/>
              <a:gd name="T75" fmla="*/ 82 h 712"/>
              <a:gd name="T76" fmla="*/ 415 w 1321"/>
              <a:gd name="T77" fmla="*/ 47 h 712"/>
              <a:gd name="T78" fmla="*/ 497 w 1321"/>
              <a:gd name="T79" fmla="*/ 21 h 712"/>
              <a:gd name="T80" fmla="*/ 581 w 1321"/>
              <a:gd name="T81" fmla="*/ 6 h 712"/>
              <a:gd name="T82" fmla="*/ 667 w 1321"/>
              <a:gd name="T83" fmla="*/ 0 h 712"/>
              <a:gd name="T84" fmla="*/ 667 w 1321"/>
              <a:gd name="T85" fmla="*/ 0 h 712"/>
              <a:gd name="T86" fmla="*/ 759 w 1321"/>
              <a:gd name="T87" fmla="*/ 6 h 712"/>
              <a:gd name="T88" fmla="*/ 847 w 1321"/>
              <a:gd name="T89" fmla="*/ 23 h 712"/>
              <a:gd name="T90" fmla="*/ 932 w 1321"/>
              <a:gd name="T91" fmla="*/ 53 h 712"/>
              <a:gd name="T92" fmla="*/ 1010 w 1321"/>
              <a:gd name="T93" fmla="*/ 90 h 712"/>
              <a:gd name="T94" fmla="*/ 1082 w 1321"/>
              <a:gd name="T95" fmla="*/ 137 h 712"/>
              <a:gd name="T96" fmla="*/ 1149 w 1321"/>
              <a:gd name="T97" fmla="*/ 194 h 712"/>
              <a:gd name="T98" fmla="*/ 1208 w 1321"/>
              <a:gd name="T99" fmla="*/ 256 h 712"/>
              <a:gd name="T100" fmla="*/ 1258 w 1321"/>
              <a:gd name="T101" fmla="*/ 325 h 712"/>
              <a:gd name="T102" fmla="*/ 1301 w 1321"/>
              <a:gd name="T103" fmla="*/ 401 h 712"/>
              <a:gd name="T104" fmla="*/ 1301 w 1321"/>
              <a:gd name="T105" fmla="*/ 40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Freeform 24">
            <a:extLst>
              <a:ext uri="{FF2B5EF4-FFF2-40B4-BE49-F238E27FC236}">
                <a16:creationId xmlns:a16="http://schemas.microsoft.com/office/drawing/2014/main" id="{24C53082-2EC8-0C62-FD4C-C986C84B95D4}"/>
              </a:ext>
            </a:extLst>
          </p:cNvPr>
          <p:cNvSpPr>
            <a:spLocks/>
          </p:cNvSpPr>
          <p:nvPr/>
        </p:nvSpPr>
        <p:spPr bwMode="gray">
          <a:xfrm>
            <a:off x="10108027" y="5027563"/>
            <a:ext cx="1912759" cy="543530"/>
          </a:xfrm>
          <a:custGeom>
            <a:avLst/>
            <a:gdLst>
              <a:gd name="T0" fmla="*/ 1301 w 1321"/>
              <a:gd name="T1" fmla="*/ 401 h 712"/>
              <a:gd name="T2" fmla="*/ 1317 w 1321"/>
              <a:gd name="T3" fmla="*/ 442 h 712"/>
              <a:gd name="T4" fmla="*/ 1321 w 1321"/>
              <a:gd name="T5" fmla="*/ 481 h 712"/>
              <a:gd name="T6" fmla="*/ 1315 w 1321"/>
              <a:gd name="T7" fmla="*/ 516 h 712"/>
              <a:gd name="T8" fmla="*/ 1298 w 1321"/>
              <a:gd name="T9" fmla="*/ 550 h 712"/>
              <a:gd name="T10" fmla="*/ 1272 w 1321"/>
              <a:gd name="T11" fmla="*/ 579 h 712"/>
              <a:gd name="T12" fmla="*/ 1239 w 1321"/>
              <a:gd name="T13" fmla="*/ 604 h 712"/>
              <a:gd name="T14" fmla="*/ 1196 w 1321"/>
              <a:gd name="T15" fmla="*/ 628 h 712"/>
              <a:gd name="T16" fmla="*/ 1147 w 1321"/>
              <a:gd name="T17" fmla="*/ 649 h 712"/>
              <a:gd name="T18" fmla="*/ 1092 w 1321"/>
              <a:gd name="T19" fmla="*/ 667 h 712"/>
              <a:gd name="T20" fmla="*/ 1031 w 1321"/>
              <a:gd name="T21" fmla="*/ 683 h 712"/>
              <a:gd name="T22" fmla="*/ 967 w 1321"/>
              <a:gd name="T23" fmla="*/ 694 h 712"/>
              <a:gd name="T24" fmla="*/ 896 w 1321"/>
              <a:gd name="T25" fmla="*/ 704 h 712"/>
              <a:gd name="T26" fmla="*/ 824 w 1321"/>
              <a:gd name="T27" fmla="*/ 710 h 712"/>
              <a:gd name="T28" fmla="*/ 795 w 1321"/>
              <a:gd name="T29" fmla="*/ 712 h 712"/>
              <a:gd name="T30" fmla="*/ 476 w 1321"/>
              <a:gd name="T31" fmla="*/ 712 h 712"/>
              <a:gd name="T32" fmla="*/ 472 w 1321"/>
              <a:gd name="T33" fmla="*/ 712 h 712"/>
              <a:gd name="T34" fmla="*/ 409 w 1321"/>
              <a:gd name="T35" fmla="*/ 708 h 712"/>
              <a:gd name="T36" fmla="*/ 348 w 1321"/>
              <a:gd name="T37" fmla="*/ 704 h 712"/>
              <a:gd name="T38" fmla="*/ 290 w 1321"/>
              <a:gd name="T39" fmla="*/ 696 h 712"/>
              <a:gd name="T40" fmla="*/ 235 w 1321"/>
              <a:gd name="T41" fmla="*/ 689 h 712"/>
              <a:gd name="T42" fmla="*/ 186 w 1321"/>
              <a:gd name="T43" fmla="*/ 677 h 712"/>
              <a:gd name="T44" fmla="*/ 141 w 1321"/>
              <a:gd name="T45" fmla="*/ 663 h 712"/>
              <a:gd name="T46" fmla="*/ 102 w 1321"/>
              <a:gd name="T47" fmla="*/ 648 h 712"/>
              <a:gd name="T48" fmla="*/ 67 w 1321"/>
              <a:gd name="T49" fmla="*/ 630 h 712"/>
              <a:gd name="T50" fmla="*/ 39 w 1321"/>
              <a:gd name="T51" fmla="*/ 608 h 712"/>
              <a:gd name="T52" fmla="*/ 18 w 1321"/>
              <a:gd name="T53" fmla="*/ 583 h 712"/>
              <a:gd name="T54" fmla="*/ 6 w 1321"/>
              <a:gd name="T55" fmla="*/ 554 h 712"/>
              <a:gd name="T56" fmla="*/ 0 w 1321"/>
              <a:gd name="T57" fmla="*/ 524 h 712"/>
              <a:gd name="T58" fmla="*/ 0 w 1321"/>
              <a:gd name="T59" fmla="*/ 520 h 712"/>
              <a:gd name="T60" fmla="*/ 4 w 1321"/>
              <a:gd name="T61" fmla="*/ 487 h 712"/>
              <a:gd name="T62" fmla="*/ 16 w 1321"/>
              <a:gd name="T63" fmla="*/ 446 h 712"/>
              <a:gd name="T64" fmla="*/ 51 w 1321"/>
              <a:gd name="T65" fmla="*/ 370 h 712"/>
              <a:gd name="T66" fmla="*/ 94 w 1321"/>
              <a:gd name="T67" fmla="*/ 299 h 712"/>
              <a:gd name="T68" fmla="*/ 147 w 1321"/>
              <a:gd name="T69" fmla="*/ 235 h 712"/>
              <a:gd name="T70" fmla="*/ 204 w 1321"/>
              <a:gd name="T71" fmla="*/ 176 h 712"/>
              <a:gd name="T72" fmla="*/ 270 w 1321"/>
              <a:gd name="T73" fmla="*/ 125 h 712"/>
              <a:gd name="T74" fmla="*/ 341 w 1321"/>
              <a:gd name="T75" fmla="*/ 82 h 712"/>
              <a:gd name="T76" fmla="*/ 415 w 1321"/>
              <a:gd name="T77" fmla="*/ 47 h 712"/>
              <a:gd name="T78" fmla="*/ 497 w 1321"/>
              <a:gd name="T79" fmla="*/ 21 h 712"/>
              <a:gd name="T80" fmla="*/ 581 w 1321"/>
              <a:gd name="T81" fmla="*/ 6 h 712"/>
              <a:gd name="T82" fmla="*/ 667 w 1321"/>
              <a:gd name="T83" fmla="*/ 0 h 712"/>
              <a:gd name="T84" fmla="*/ 667 w 1321"/>
              <a:gd name="T85" fmla="*/ 0 h 712"/>
              <a:gd name="T86" fmla="*/ 759 w 1321"/>
              <a:gd name="T87" fmla="*/ 6 h 712"/>
              <a:gd name="T88" fmla="*/ 847 w 1321"/>
              <a:gd name="T89" fmla="*/ 23 h 712"/>
              <a:gd name="T90" fmla="*/ 932 w 1321"/>
              <a:gd name="T91" fmla="*/ 53 h 712"/>
              <a:gd name="T92" fmla="*/ 1010 w 1321"/>
              <a:gd name="T93" fmla="*/ 90 h 712"/>
              <a:gd name="T94" fmla="*/ 1082 w 1321"/>
              <a:gd name="T95" fmla="*/ 137 h 712"/>
              <a:gd name="T96" fmla="*/ 1149 w 1321"/>
              <a:gd name="T97" fmla="*/ 194 h 712"/>
              <a:gd name="T98" fmla="*/ 1208 w 1321"/>
              <a:gd name="T99" fmla="*/ 256 h 712"/>
              <a:gd name="T100" fmla="*/ 1258 w 1321"/>
              <a:gd name="T101" fmla="*/ 325 h 712"/>
              <a:gd name="T102" fmla="*/ 1301 w 1321"/>
              <a:gd name="T103" fmla="*/ 401 h 712"/>
              <a:gd name="T104" fmla="*/ 1301 w 1321"/>
              <a:gd name="T105" fmla="*/ 40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Freeform 24">
            <a:extLst>
              <a:ext uri="{FF2B5EF4-FFF2-40B4-BE49-F238E27FC236}">
                <a16:creationId xmlns:a16="http://schemas.microsoft.com/office/drawing/2014/main" id="{B2C26718-1CC5-F841-3E45-C746982210F6}"/>
              </a:ext>
            </a:extLst>
          </p:cNvPr>
          <p:cNvSpPr>
            <a:spLocks/>
          </p:cNvSpPr>
          <p:nvPr/>
        </p:nvSpPr>
        <p:spPr bwMode="gray">
          <a:xfrm>
            <a:off x="14357829" y="5050542"/>
            <a:ext cx="1912759" cy="543530"/>
          </a:xfrm>
          <a:custGeom>
            <a:avLst/>
            <a:gdLst>
              <a:gd name="T0" fmla="*/ 1301 w 1321"/>
              <a:gd name="T1" fmla="*/ 401 h 712"/>
              <a:gd name="T2" fmla="*/ 1317 w 1321"/>
              <a:gd name="T3" fmla="*/ 442 h 712"/>
              <a:gd name="T4" fmla="*/ 1321 w 1321"/>
              <a:gd name="T5" fmla="*/ 481 h 712"/>
              <a:gd name="T6" fmla="*/ 1315 w 1321"/>
              <a:gd name="T7" fmla="*/ 516 h 712"/>
              <a:gd name="T8" fmla="*/ 1298 w 1321"/>
              <a:gd name="T9" fmla="*/ 550 h 712"/>
              <a:gd name="T10" fmla="*/ 1272 w 1321"/>
              <a:gd name="T11" fmla="*/ 579 h 712"/>
              <a:gd name="T12" fmla="*/ 1239 w 1321"/>
              <a:gd name="T13" fmla="*/ 604 h 712"/>
              <a:gd name="T14" fmla="*/ 1196 w 1321"/>
              <a:gd name="T15" fmla="*/ 628 h 712"/>
              <a:gd name="T16" fmla="*/ 1147 w 1321"/>
              <a:gd name="T17" fmla="*/ 649 h 712"/>
              <a:gd name="T18" fmla="*/ 1092 w 1321"/>
              <a:gd name="T19" fmla="*/ 667 h 712"/>
              <a:gd name="T20" fmla="*/ 1031 w 1321"/>
              <a:gd name="T21" fmla="*/ 683 h 712"/>
              <a:gd name="T22" fmla="*/ 967 w 1321"/>
              <a:gd name="T23" fmla="*/ 694 h 712"/>
              <a:gd name="T24" fmla="*/ 896 w 1321"/>
              <a:gd name="T25" fmla="*/ 704 h 712"/>
              <a:gd name="T26" fmla="*/ 824 w 1321"/>
              <a:gd name="T27" fmla="*/ 710 h 712"/>
              <a:gd name="T28" fmla="*/ 795 w 1321"/>
              <a:gd name="T29" fmla="*/ 712 h 712"/>
              <a:gd name="T30" fmla="*/ 476 w 1321"/>
              <a:gd name="T31" fmla="*/ 712 h 712"/>
              <a:gd name="T32" fmla="*/ 472 w 1321"/>
              <a:gd name="T33" fmla="*/ 712 h 712"/>
              <a:gd name="T34" fmla="*/ 409 w 1321"/>
              <a:gd name="T35" fmla="*/ 708 h 712"/>
              <a:gd name="T36" fmla="*/ 348 w 1321"/>
              <a:gd name="T37" fmla="*/ 704 h 712"/>
              <a:gd name="T38" fmla="*/ 290 w 1321"/>
              <a:gd name="T39" fmla="*/ 696 h 712"/>
              <a:gd name="T40" fmla="*/ 235 w 1321"/>
              <a:gd name="T41" fmla="*/ 689 h 712"/>
              <a:gd name="T42" fmla="*/ 186 w 1321"/>
              <a:gd name="T43" fmla="*/ 677 h 712"/>
              <a:gd name="T44" fmla="*/ 141 w 1321"/>
              <a:gd name="T45" fmla="*/ 663 h 712"/>
              <a:gd name="T46" fmla="*/ 102 w 1321"/>
              <a:gd name="T47" fmla="*/ 648 h 712"/>
              <a:gd name="T48" fmla="*/ 67 w 1321"/>
              <a:gd name="T49" fmla="*/ 630 h 712"/>
              <a:gd name="T50" fmla="*/ 39 w 1321"/>
              <a:gd name="T51" fmla="*/ 608 h 712"/>
              <a:gd name="T52" fmla="*/ 18 w 1321"/>
              <a:gd name="T53" fmla="*/ 583 h 712"/>
              <a:gd name="T54" fmla="*/ 6 w 1321"/>
              <a:gd name="T55" fmla="*/ 554 h 712"/>
              <a:gd name="T56" fmla="*/ 0 w 1321"/>
              <a:gd name="T57" fmla="*/ 524 h 712"/>
              <a:gd name="T58" fmla="*/ 0 w 1321"/>
              <a:gd name="T59" fmla="*/ 520 h 712"/>
              <a:gd name="T60" fmla="*/ 4 w 1321"/>
              <a:gd name="T61" fmla="*/ 487 h 712"/>
              <a:gd name="T62" fmla="*/ 16 w 1321"/>
              <a:gd name="T63" fmla="*/ 446 h 712"/>
              <a:gd name="T64" fmla="*/ 51 w 1321"/>
              <a:gd name="T65" fmla="*/ 370 h 712"/>
              <a:gd name="T66" fmla="*/ 94 w 1321"/>
              <a:gd name="T67" fmla="*/ 299 h 712"/>
              <a:gd name="T68" fmla="*/ 147 w 1321"/>
              <a:gd name="T69" fmla="*/ 235 h 712"/>
              <a:gd name="T70" fmla="*/ 204 w 1321"/>
              <a:gd name="T71" fmla="*/ 176 h 712"/>
              <a:gd name="T72" fmla="*/ 270 w 1321"/>
              <a:gd name="T73" fmla="*/ 125 h 712"/>
              <a:gd name="T74" fmla="*/ 341 w 1321"/>
              <a:gd name="T75" fmla="*/ 82 h 712"/>
              <a:gd name="T76" fmla="*/ 415 w 1321"/>
              <a:gd name="T77" fmla="*/ 47 h 712"/>
              <a:gd name="T78" fmla="*/ 497 w 1321"/>
              <a:gd name="T79" fmla="*/ 21 h 712"/>
              <a:gd name="T80" fmla="*/ 581 w 1321"/>
              <a:gd name="T81" fmla="*/ 6 h 712"/>
              <a:gd name="T82" fmla="*/ 667 w 1321"/>
              <a:gd name="T83" fmla="*/ 0 h 712"/>
              <a:gd name="T84" fmla="*/ 667 w 1321"/>
              <a:gd name="T85" fmla="*/ 0 h 712"/>
              <a:gd name="T86" fmla="*/ 759 w 1321"/>
              <a:gd name="T87" fmla="*/ 6 h 712"/>
              <a:gd name="T88" fmla="*/ 847 w 1321"/>
              <a:gd name="T89" fmla="*/ 23 h 712"/>
              <a:gd name="T90" fmla="*/ 932 w 1321"/>
              <a:gd name="T91" fmla="*/ 53 h 712"/>
              <a:gd name="T92" fmla="*/ 1010 w 1321"/>
              <a:gd name="T93" fmla="*/ 90 h 712"/>
              <a:gd name="T94" fmla="*/ 1082 w 1321"/>
              <a:gd name="T95" fmla="*/ 137 h 712"/>
              <a:gd name="T96" fmla="*/ 1149 w 1321"/>
              <a:gd name="T97" fmla="*/ 194 h 712"/>
              <a:gd name="T98" fmla="*/ 1208 w 1321"/>
              <a:gd name="T99" fmla="*/ 256 h 712"/>
              <a:gd name="T100" fmla="*/ 1258 w 1321"/>
              <a:gd name="T101" fmla="*/ 325 h 712"/>
              <a:gd name="T102" fmla="*/ 1301 w 1321"/>
              <a:gd name="T103" fmla="*/ 401 h 712"/>
              <a:gd name="T104" fmla="*/ 1301 w 1321"/>
              <a:gd name="T105" fmla="*/ 40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2821A052-9370-8BC2-BCA0-BE1CFAD33015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381B5F36-D939-DF09-D905-8FEB49829C05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4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Group 27"/>
          <p:cNvGrpSpPr/>
          <p:nvPr/>
        </p:nvGrpSpPr>
        <p:grpSpPr>
          <a:xfrm>
            <a:off x="5030240" y="2556712"/>
            <a:ext cx="8686770" cy="6878829"/>
            <a:chOff x="1141" y="1200"/>
            <a:chExt cx="3680" cy="2355"/>
          </a:xfrm>
        </p:grpSpPr>
        <p:grpSp>
          <p:nvGrpSpPr>
            <p:cNvPr id="10244" name="Group 3"/>
            <p:cNvGrpSpPr/>
            <p:nvPr/>
          </p:nvGrpSpPr>
          <p:grpSpPr>
            <a:xfrm>
              <a:off x="1825" y="1200"/>
              <a:ext cx="2016" cy="1821"/>
              <a:chOff x="1873" y="1824"/>
              <a:chExt cx="2016" cy="1821"/>
            </a:xfrm>
          </p:grpSpPr>
          <p:sp>
            <p:nvSpPr>
              <p:cNvPr id="46084" name="AutoShape 4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700">
                  <a:latin typeface="Arial" panose="020B0604020202020204" pitchFamily="34" charset="0"/>
                </a:endParaRPr>
              </a:p>
            </p:txBody>
          </p:sp>
          <p:sp>
            <p:nvSpPr>
              <p:cNvPr id="46085" name="AutoShape 5"/>
              <p:cNvSpPr>
                <a:spLocks noChangeArrowheads="1"/>
              </p:cNvSpPr>
              <p:nvPr/>
            </p:nvSpPr>
            <p:spPr bwMode="gray">
              <a:xfrm rot="5400000" flipH="1">
                <a:off x="3631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700">
                  <a:latin typeface="Arial" panose="020B0604020202020204" pitchFamily="34" charset="0"/>
                </a:endParaRPr>
              </a:p>
            </p:txBody>
          </p:sp>
          <p:sp>
            <p:nvSpPr>
              <p:cNvPr id="46086" name="AutoShape 6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6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700">
                  <a:latin typeface="Arial" panose="020B0604020202020204" pitchFamily="34" charset="0"/>
                </a:endParaRPr>
              </a:p>
            </p:txBody>
          </p:sp>
          <p:sp>
            <p:nvSpPr>
              <p:cNvPr id="10262" name="Oval 7"/>
              <p:cNvSpPr/>
              <p:nvPr/>
            </p:nvSpPr>
            <p:spPr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  <a:tileRect/>
              </a:gradFill>
              <a:ln w="57150" cap="flat" cmpd="sng">
                <a:solidFill>
                  <a:schemeClr val="bg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ClrTx/>
                  <a:buNone/>
                </a:pPr>
                <a:endParaRPr lang="en-US" altLang="en-US" sz="2700" dirty="0"/>
              </a:p>
            </p:txBody>
          </p:sp>
          <p:sp>
            <p:nvSpPr>
              <p:cNvPr id="10263" name="Oval 8"/>
              <p:cNvSpPr/>
              <p:nvPr/>
            </p:nvSpPr>
            <p:spPr>
              <a:xfrm>
                <a:off x="2182" y="191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Font typeface="Wingdings" panose="05000000000000000000" pitchFamily="2" charset="2"/>
                  <a:buChar char="§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ClrTx/>
                  <a:buNone/>
                </a:pPr>
                <a:endParaRPr lang="en-US" altLang="en-US" sz="2700" dirty="0"/>
              </a:p>
            </p:txBody>
          </p:sp>
        </p:grpSp>
        <p:sp>
          <p:nvSpPr>
            <p:cNvPr id="10251" name="Text Box 19"/>
            <p:cNvSpPr txBox="1"/>
            <p:nvPr/>
          </p:nvSpPr>
          <p:spPr>
            <a:xfrm>
              <a:off x="2304" y="1549"/>
              <a:ext cx="1166" cy="8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Wingdings" panose="05000000000000000000" pitchFamily="2" charset="2"/>
                <a:buChar char="§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indent="0" algn="ctr" eaLnBrk="1" fontAlgn="auto" hangingPunct="1">
                <a:lnSpc>
                  <a:spcPct val="95000"/>
                </a:lnSpc>
                <a:spcBef>
                  <a:spcPts val="0"/>
                </a:spcBef>
                <a:spcAft>
                  <a:spcPts val="1200"/>
                </a:spcAft>
                <a:buNone/>
                <a:defRPr/>
              </a:pPr>
              <a:r>
                <a:rPr lang="vi-VN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Quyết định số </a:t>
              </a: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02</a:t>
              </a:r>
              <a:r>
                <a:rPr lang="vi-VN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/QĐ-ĐHKTKTC</a:t>
              </a: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N</a:t>
              </a:r>
              <a:r>
                <a:rPr lang="vi-VN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 ngày </a:t>
              </a: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03</a:t>
              </a:r>
              <a:r>
                <a:rPr lang="vi-VN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/</a:t>
              </a: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01</a:t>
              </a:r>
              <a:r>
                <a:rPr lang="vi-VN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/202</a:t>
              </a: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+mn-ea"/>
                </a:rPr>
                <a:t>3</a:t>
              </a:r>
              <a:endParaRPr lang="en-US" sz="3200" b="1" u="sng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endParaRPr>
            </a:p>
          </p:txBody>
        </p:sp>
        <p:sp>
          <p:nvSpPr>
            <p:cNvPr id="46100" name="AutoShape 20"/>
            <p:cNvSpPr>
              <a:spLocks noChangeArrowheads="1"/>
            </p:cNvSpPr>
            <p:nvPr/>
          </p:nvSpPr>
          <p:spPr bwMode="auto">
            <a:xfrm>
              <a:off x="1141" y="3242"/>
              <a:ext cx="3680" cy="31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Rectangle 2"/>
          <p:cNvSpPr txBox="1">
            <a:spLocks/>
          </p:cNvSpPr>
          <p:nvPr/>
        </p:nvSpPr>
        <p:spPr>
          <a:xfrm>
            <a:off x="1257299" y="456956"/>
            <a:ext cx="15773400" cy="15271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CHUẨN</a:t>
            </a:r>
            <a:r>
              <a:rPr lang="en-US" altLang="en-US" sz="3600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ĐẦU RA NGOẠI NGỮ CHO SINH VIÊN NGÔN NGỮ ANH </a:t>
            </a:r>
          </a:p>
          <a:p>
            <a:endParaRPr lang="en-US" altLang="en-US" sz="3600" dirty="0">
              <a:solidFill>
                <a:srgbClr val="5800FF"/>
              </a:solidFill>
              <a:latin typeface="Arial" panose="020B0604020202020204" pitchFamily="34" charset="0"/>
            </a:endParaRPr>
          </a:p>
        </p:txBody>
      </p:sp>
      <p:sp>
        <p:nvSpPr>
          <p:cNvPr id="22" name="Rectangle 91"/>
          <p:cNvSpPr>
            <a:spLocks noChangeArrowheads="1"/>
          </p:cNvSpPr>
          <p:nvPr/>
        </p:nvSpPr>
        <p:spPr bwMode="auto">
          <a:xfrm>
            <a:off x="5210168" y="8669315"/>
            <a:ext cx="8505832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trường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khác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do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Hiệu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trưởng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quyết</a:t>
            </a:r>
            <a: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định</a:t>
            </a:r>
            <a:br>
              <a:rPr lang="en-US" sz="2800" b="1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br>
            <a:endParaRPr lang="en-US" sz="2800" b="1" dirty="0">
              <a:solidFill>
                <a:srgbClr val="18018D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48BFBDBF-3478-C9A6-96F2-F5519909ED33}"/>
              </a:ext>
            </a:extLst>
          </p:cNvPr>
          <p:cNvSpPr/>
          <p:nvPr/>
        </p:nvSpPr>
        <p:spPr>
          <a:xfrm flipV="1">
            <a:off x="533400" y="2794503"/>
            <a:ext cx="6247062" cy="5912801"/>
          </a:xfrm>
          <a:custGeom>
            <a:avLst/>
            <a:gdLst/>
            <a:ahLst/>
            <a:cxnLst/>
            <a:rect l="l" t="t" r="r" b="b"/>
            <a:pathLst>
              <a:path w="13784099" h="6841926">
                <a:moveTo>
                  <a:pt x="0" y="6841926"/>
                </a:moveTo>
                <a:lnTo>
                  <a:pt x="13784099" y="6841926"/>
                </a:lnTo>
                <a:lnTo>
                  <a:pt x="13784099" y="0"/>
                </a:lnTo>
                <a:lnTo>
                  <a:pt x="0" y="0"/>
                </a:lnTo>
                <a:lnTo>
                  <a:pt x="0" y="684192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600"/>
          </a:p>
        </p:txBody>
      </p:sp>
      <p:sp>
        <p:nvSpPr>
          <p:cNvPr id="8" name="Text Box 21"/>
          <p:cNvSpPr txBox="1"/>
          <p:nvPr/>
        </p:nvSpPr>
        <p:spPr>
          <a:xfrm>
            <a:off x="1007922" y="3301812"/>
            <a:ext cx="4297956" cy="568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defTabSz="801688">
              <a:spcAft>
                <a:spcPct val="40000"/>
              </a:spcAft>
              <a:defRPr b="1">
                <a:solidFill>
                  <a:schemeClr val="bg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defRPr>
            </a:lvl1pPr>
          </a:lstStyle>
          <a:p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tiếng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Anh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Quốc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tế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tương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đương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trình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độ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C1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Khung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tham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chiếu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Châu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Âu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về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lực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ngôn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ngữ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(</a:t>
            </a:r>
            <a:r>
              <a:rPr lang="en-US" altLang="en-US" sz="2600" dirty="0" err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Bậc</a:t>
            </a:r>
            <a:r>
              <a:rPr lang="en-US" altLang="en-US" sz="26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5/6-KNLNNVN)</a:t>
            </a:r>
          </a:p>
          <a:p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bậc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5/6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theo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Khung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NLNNVN do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trường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được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Bộ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GD-ĐT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phép</a:t>
            </a:r>
            <a:endParaRPr lang="en-US" sz="2600" b="1" dirty="0">
              <a:solidFill>
                <a:schemeClr val="bg1">
                  <a:lumMod val="20000"/>
                  <a:lumOff val="8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US" sz="260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giấy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nhận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bậc</a:t>
            </a:r>
            <a:r>
              <a:rPr lang="en-US" sz="2600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5/6 do UNETI </a:t>
            </a:r>
            <a:r>
              <a:rPr lang="en-US" sz="2600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endParaRPr lang="en-US" sz="2600" b="1" dirty="0">
              <a:solidFill>
                <a:schemeClr val="bg1">
                  <a:lumMod val="20000"/>
                  <a:lumOff val="8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endParaRPr lang="en-US" altLang="en-US" sz="2600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2F84CA23-1EC8-C247-3BA5-A5257EEADA4F}"/>
              </a:ext>
            </a:extLst>
          </p:cNvPr>
          <p:cNvSpPr/>
          <p:nvPr/>
        </p:nvSpPr>
        <p:spPr>
          <a:xfrm rot="10800000" flipV="1">
            <a:off x="11251302" y="2614856"/>
            <a:ext cx="6247062" cy="5912801"/>
          </a:xfrm>
          <a:custGeom>
            <a:avLst/>
            <a:gdLst/>
            <a:ahLst/>
            <a:cxnLst/>
            <a:rect l="l" t="t" r="r" b="b"/>
            <a:pathLst>
              <a:path w="13784099" h="6841926">
                <a:moveTo>
                  <a:pt x="0" y="6841926"/>
                </a:moveTo>
                <a:lnTo>
                  <a:pt x="13784099" y="6841926"/>
                </a:lnTo>
                <a:lnTo>
                  <a:pt x="13784099" y="0"/>
                </a:lnTo>
                <a:lnTo>
                  <a:pt x="0" y="0"/>
                </a:lnTo>
                <a:lnTo>
                  <a:pt x="0" y="684192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600"/>
          </a:p>
        </p:txBody>
      </p:sp>
      <p:sp>
        <p:nvSpPr>
          <p:cNvPr id="10" name="Text Box 24"/>
          <p:cNvSpPr txBox="1"/>
          <p:nvPr/>
        </p:nvSpPr>
        <p:spPr>
          <a:xfrm>
            <a:off x="12865052" y="3018178"/>
            <a:ext cx="4415026" cy="329320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tiếng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Trung Quốc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tế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trình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độ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HSK3 </a:t>
            </a:r>
          </a:p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trở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lên</a:t>
            </a:r>
            <a:endParaRPr lang="en-US" alt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(</a:t>
            </a:r>
            <a:r>
              <a:rPr lang="en-US" altLang="en-US" sz="2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Bậc</a:t>
            </a:r>
            <a:r>
              <a:rPr lang="en-US" alt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3/6-KNLNNVN)</a:t>
            </a:r>
          </a:p>
          <a:p>
            <a:pPr marL="0" indent="0" algn="ctr">
              <a:spcBef>
                <a:spcPct val="0"/>
              </a:spcBef>
              <a:buClrTx/>
              <a:buNone/>
            </a:pPr>
            <a:endParaRPr lang="en-US" sz="2600" b="1" dirty="0">
              <a:solidFill>
                <a:schemeClr val="bg1">
                  <a:lumMod val="20000"/>
                  <a:lumOff val="8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giấy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nhận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bậc</a:t>
            </a:r>
            <a:r>
              <a:rPr lang="en-US" sz="26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3/6 do UNETI </a:t>
            </a:r>
            <a:r>
              <a:rPr lang="en-US" sz="2600" b="1" dirty="0" err="1">
                <a:solidFill>
                  <a:schemeClr val="bg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endParaRPr lang="en-US" sz="2600" b="1" dirty="0">
              <a:solidFill>
                <a:schemeClr val="bg1">
                  <a:lumMod val="20000"/>
                  <a:lumOff val="8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ClrTx/>
              <a:buNone/>
            </a:pPr>
            <a:endParaRPr lang="en-US" alt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9AD96495-DFA0-65B7-FC2A-F6A8907422BF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6114931F-E808-00E3-2FCB-6B60994E54FD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FAB114EF-EF72-5860-F0D8-A7DBD10158F6}"/>
              </a:ext>
            </a:extLst>
          </p:cNvPr>
          <p:cNvSpPr/>
          <p:nvPr/>
        </p:nvSpPr>
        <p:spPr>
          <a:xfrm flipV="1">
            <a:off x="2072394" y="1291676"/>
            <a:ext cx="3132331" cy="1365622"/>
          </a:xfrm>
          <a:custGeom>
            <a:avLst/>
            <a:gdLst/>
            <a:ahLst/>
            <a:cxnLst/>
            <a:rect l="l" t="t" r="r" b="b"/>
            <a:pathLst>
              <a:path w="2701771" h="1365623">
                <a:moveTo>
                  <a:pt x="0" y="1365622"/>
                </a:moveTo>
                <a:lnTo>
                  <a:pt x="2701771" y="1365622"/>
                </a:lnTo>
                <a:lnTo>
                  <a:pt x="2701771" y="0"/>
                </a:lnTo>
                <a:lnTo>
                  <a:pt x="0" y="0"/>
                </a:lnTo>
                <a:lnTo>
                  <a:pt x="0" y="136562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C0932F-1973-C4BA-83AC-572668AD9767}"/>
              </a:ext>
            </a:extLst>
          </p:cNvPr>
          <p:cNvSpPr/>
          <p:nvPr/>
        </p:nvSpPr>
        <p:spPr>
          <a:xfrm>
            <a:off x="2842525" y="1579695"/>
            <a:ext cx="1600200" cy="8046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ENGLISH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2AA21031-341D-CA46-95DF-46B9F52D8EEB}"/>
              </a:ext>
            </a:extLst>
          </p:cNvPr>
          <p:cNvSpPr/>
          <p:nvPr/>
        </p:nvSpPr>
        <p:spPr>
          <a:xfrm flipV="1">
            <a:off x="13879309" y="1125254"/>
            <a:ext cx="3132331" cy="1365623"/>
          </a:xfrm>
          <a:custGeom>
            <a:avLst/>
            <a:gdLst/>
            <a:ahLst/>
            <a:cxnLst/>
            <a:rect l="l" t="t" r="r" b="b"/>
            <a:pathLst>
              <a:path w="2701771" h="1365623">
                <a:moveTo>
                  <a:pt x="0" y="1365622"/>
                </a:moveTo>
                <a:lnTo>
                  <a:pt x="2701772" y="1365622"/>
                </a:lnTo>
                <a:lnTo>
                  <a:pt x="2701772" y="0"/>
                </a:lnTo>
                <a:lnTo>
                  <a:pt x="0" y="0"/>
                </a:lnTo>
                <a:lnTo>
                  <a:pt x="0" y="136562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071D3B6-7255-4058-CCE1-E8D6639E539D}"/>
              </a:ext>
            </a:extLst>
          </p:cNvPr>
          <p:cNvSpPr/>
          <p:nvPr/>
        </p:nvSpPr>
        <p:spPr>
          <a:xfrm>
            <a:off x="14621907" y="1413274"/>
            <a:ext cx="1522688" cy="8046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CHINESE</a:t>
            </a:r>
          </a:p>
        </p:txBody>
      </p:sp>
    </p:spTree>
    <p:extLst>
      <p:ext uri="{BB962C8B-B14F-4D97-AF65-F5344CB8AC3E}">
        <p14:creationId xmlns:p14="http://schemas.microsoft.com/office/powerpoint/2010/main" val="363267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64566" y="2628900"/>
            <a:ext cx="4700133" cy="5766701"/>
          </a:xfrm>
          <a:custGeom>
            <a:avLst/>
            <a:gdLst/>
            <a:ahLst/>
            <a:cxnLst/>
            <a:rect l="l" t="t" r="r" b="b"/>
            <a:pathLst>
              <a:path w="4700133" h="5766701">
                <a:moveTo>
                  <a:pt x="0" y="0"/>
                </a:moveTo>
                <a:lnTo>
                  <a:pt x="4700133" y="0"/>
                </a:lnTo>
                <a:lnTo>
                  <a:pt x="4700133" y="5766701"/>
                </a:lnTo>
                <a:lnTo>
                  <a:pt x="0" y="57667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4856535" y="1946089"/>
            <a:ext cx="3132331" cy="1365622"/>
          </a:xfrm>
          <a:custGeom>
            <a:avLst/>
            <a:gdLst/>
            <a:ahLst/>
            <a:cxnLst/>
            <a:rect l="l" t="t" r="r" b="b"/>
            <a:pathLst>
              <a:path w="2701771" h="1365623">
                <a:moveTo>
                  <a:pt x="0" y="1365622"/>
                </a:moveTo>
                <a:lnTo>
                  <a:pt x="2701771" y="1365622"/>
                </a:lnTo>
                <a:lnTo>
                  <a:pt x="2701771" y="0"/>
                </a:lnTo>
                <a:lnTo>
                  <a:pt x="0" y="0"/>
                </a:lnTo>
                <a:lnTo>
                  <a:pt x="0" y="136562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829800" y="2628900"/>
            <a:ext cx="4700133" cy="5766701"/>
          </a:xfrm>
          <a:custGeom>
            <a:avLst/>
            <a:gdLst/>
            <a:ahLst/>
            <a:cxnLst/>
            <a:rect l="l" t="t" r="r" b="b"/>
            <a:pathLst>
              <a:path w="4700133" h="5766701">
                <a:moveTo>
                  <a:pt x="0" y="0"/>
                </a:moveTo>
                <a:lnTo>
                  <a:pt x="4700132" y="0"/>
                </a:lnTo>
                <a:lnTo>
                  <a:pt x="4700132" y="5766701"/>
                </a:lnTo>
                <a:lnTo>
                  <a:pt x="0" y="57667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flipV="1">
            <a:off x="10828980" y="1946088"/>
            <a:ext cx="3132331" cy="1365623"/>
          </a:xfrm>
          <a:custGeom>
            <a:avLst/>
            <a:gdLst/>
            <a:ahLst/>
            <a:cxnLst/>
            <a:rect l="l" t="t" r="r" b="b"/>
            <a:pathLst>
              <a:path w="2701771" h="1365623">
                <a:moveTo>
                  <a:pt x="0" y="1365622"/>
                </a:moveTo>
                <a:lnTo>
                  <a:pt x="2701772" y="1365622"/>
                </a:lnTo>
                <a:lnTo>
                  <a:pt x="2701772" y="0"/>
                </a:lnTo>
                <a:lnTo>
                  <a:pt x="0" y="0"/>
                </a:lnTo>
                <a:lnTo>
                  <a:pt x="0" y="136562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317881" y="3653219"/>
            <a:ext cx="4193502" cy="4417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BẬC 5/6</a:t>
            </a:r>
          </a:p>
          <a:p>
            <a:pPr algn="ctr">
              <a:lnSpc>
                <a:spcPts val="5040"/>
              </a:lnSpc>
            </a:pPr>
            <a:endParaRPr lang="en-US" sz="2800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  <a:p>
            <a:pPr algn="ctr">
              <a:lnSpc>
                <a:spcPts val="504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Chứng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chỉ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Quốc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tế</a:t>
            </a:r>
            <a:endParaRPr lang="en-US" sz="2800" b="1" dirty="0">
              <a:solidFill>
                <a:srgbClr val="0070C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  <a:p>
            <a:pPr algn="ctr">
              <a:lnSpc>
                <a:spcPts val="504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Chứng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chỉ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bậc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5/6 (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Đánh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giá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theo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Khung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NLNNVN)</a:t>
            </a:r>
          </a:p>
          <a:p>
            <a:pPr algn="ctr">
              <a:lnSpc>
                <a:spcPts val="504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Chứng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nhận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UNETI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83115" y="4076700"/>
            <a:ext cx="4193502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BẬC 3/6</a:t>
            </a:r>
          </a:p>
          <a:p>
            <a:pPr algn="ctr">
              <a:lnSpc>
                <a:spcPts val="5040"/>
              </a:lnSpc>
            </a:pPr>
            <a:endParaRPr lang="en-US" sz="2800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Oswald"/>
            </a:endParaRPr>
          </a:p>
          <a:p>
            <a:pPr algn="ctr">
              <a:lnSpc>
                <a:spcPts val="5040"/>
              </a:lnSpc>
            </a:pP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Chứng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chỉ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Quốc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tế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</a:p>
          <a:p>
            <a:pPr algn="ctr">
              <a:lnSpc>
                <a:spcPts val="5040"/>
              </a:lnSpc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(HSK3)</a:t>
            </a:r>
          </a:p>
          <a:p>
            <a:pPr algn="ctr">
              <a:lnSpc>
                <a:spcPts val="5040"/>
              </a:lnSpc>
            </a:pP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Chứng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nhận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 UNETI</a:t>
            </a:r>
          </a:p>
          <a:p>
            <a:pPr algn="ctr">
              <a:lnSpc>
                <a:spcPts val="5040"/>
              </a:lnSpc>
            </a:pP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Oswald"/>
              <a:cs typeface="Arial" panose="020B0604020202020204" pitchFamily="34" charset="0"/>
              <a:sym typeface="Oswald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976FBB2-47FD-A672-FB87-94CBC6EDD16C}"/>
              </a:ext>
            </a:extLst>
          </p:cNvPr>
          <p:cNvSpPr/>
          <p:nvPr/>
        </p:nvSpPr>
        <p:spPr>
          <a:xfrm>
            <a:off x="5626666" y="2234108"/>
            <a:ext cx="1600200" cy="8046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ENGLISH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4CD3D8-605B-0443-D60A-10553481633F}"/>
              </a:ext>
            </a:extLst>
          </p:cNvPr>
          <p:cNvSpPr/>
          <p:nvPr/>
        </p:nvSpPr>
        <p:spPr>
          <a:xfrm>
            <a:off x="11571578" y="2234108"/>
            <a:ext cx="1522688" cy="80467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CHINESE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41CF0864-D66B-0FB3-4926-CA87BBE685BE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14FB91AE-83A5-9425-2B60-A875EF42E707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7E4F23F-7866-DBA3-ABF0-A815A29FF4C5}"/>
              </a:ext>
            </a:extLst>
          </p:cNvPr>
          <p:cNvSpPr txBox="1">
            <a:spLocks/>
          </p:cNvSpPr>
          <p:nvPr/>
        </p:nvSpPr>
        <p:spPr>
          <a:xfrm>
            <a:off x="1257300" y="814123"/>
            <a:ext cx="15773400" cy="15271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CHUẨN</a:t>
            </a:r>
            <a:r>
              <a:rPr lang="en-US" altLang="en-US" sz="3600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ĐẦU RA NGOẠI NGỮ CHO SINH VIÊN NGÔN NGỮ ANH </a:t>
            </a:r>
          </a:p>
          <a:p>
            <a:endParaRPr lang="en-US" altLang="en-US" sz="3600" dirty="0">
              <a:solidFill>
                <a:srgbClr val="5800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965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9D537-5912-FEE4-5DFE-E79C469BE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id="{27905B5D-6C57-78F7-DAAB-7D6D443A7D9B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29BE318E-2185-4672-8A79-D0A26BEC47AB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EEC1314-47A4-F509-5932-E1A11521783B}"/>
              </a:ext>
            </a:extLst>
          </p:cNvPr>
          <p:cNvSpPr txBox="1">
            <a:spLocks/>
          </p:cNvSpPr>
          <p:nvPr/>
        </p:nvSpPr>
        <p:spPr>
          <a:xfrm>
            <a:off x="1257300" y="814123"/>
            <a:ext cx="15773400" cy="15271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CHUẨN</a:t>
            </a:r>
            <a:r>
              <a:rPr lang="en-US" altLang="en-US" sz="3600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ĐẦU RA NGOẠI NGỮ CHO SINH VIÊN NGÔN NGỮ ANH </a:t>
            </a:r>
          </a:p>
          <a:p>
            <a:endParaRPr lang="en-US" altLang="en-US" sz="3600" dirty="0">
              <a:solidFill>
                <a:srgbClr val="5800FF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B6027F4-D9B3-6E49-5B37-EEC93B010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714500"/>
            <a:ext cx="10363200" cy="828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72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7DA2F-F35E-D5C4-F8CB-3B865F39E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id="{53574AE9-58CB-5026-E572-8311610CF098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6EA0F2F9-5D77-D968-F4BB-F8FA1706657C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3D9F059-D9B9-9E70-1A95-0327CA68A092}"/>
              </a:ext>
            </a:extLst>
          </p:cNvPr>
          <p:cNvSpPr txBox="1">
            <a:spLocks/>
          </p:cNvSpPr>
          <p:nvPr/>
        </p:nvSpPr>
        <p:spPr>
          <a:xfrm>
            <a:off x="1257300" y="814123"/>
            <a:ext cx="15773400" cy="15271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CHUẨN</a:t>
            </a:r>
            <a:r>
              <a:rPr lang="en-US" altLang="en-US" sz="3600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ĐẦU RA NGOẠI NGỮ CHO SINH VIÊN NGÔN NGỮ ANH </a:t>
            </a:r>
          </a:p>
          <a:p>
            <a:endParaRPr lang="en-US" altLang="en-US" sz="3600" dirty="0">
              <a:solidFill>
                <a:srgbClr val="5800FF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4720DD-6CC0-677D-114B-1AB0B223A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943100"/>
            <a:ext cx="9906000" cy="791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18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12608-64A7-6AD3-269F-F6E0BFB2D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id="{C453ADB2-C93A-AA3D-1E04-0BC5801C5137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38839182-B09C-FE6A-C07A-E49EC66A9E56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5DCB311-87BE-E87C-8F23-B6D38B4D2E83}"/>
              </a:ext>
            </a:extLst>
          </p:cNvPr>
          <p:cNvSpPr txBox="1">
            <a:spLocks/>
          </p:cNvSpPr>
          <p:nvPr/>
        </p:nvSpPr>
        <p:spPr>
          <a:xfrm>
            <a:off x="1257300" y="814123"/>
            <a:ext cx="15773400" cy="15271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CHUẨN</a:t>
            </a:r>
            <a:r>
              <a:rPr lang="en-US" altLang="en-US" sz="3600" dirty="0">
                <a:solidFill>
                  <a:srgbClr val="18018D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3600" dirty="0">
                <a:solidFill>
                  <a:srgbClr val="5800FF"/>
                </a:solidFill>
                <a:latin typeface="Arial" panose="020B0604020202020204" pitchFamily="34" charset="0"/>
              </a:rPr>
              <a:t>ĐẦU RA NGOẠI NGỮ CHO SINH VIÊN NGÔN NGỮ ANH </a:t>
            </a:r>
          </a:p>
          <a:p>
            <a:endParaRPr lang="en-US" altLang="en-US" sz="3600" dirty="0">
              <a:solidFill>
                <a:srgbClr val="5800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B6D3DF-86A2-4130-EB79-60F284CB5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562100"/>
            <a:ext cx="7924800" cy="807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92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utoShape 42">
            <a:extLst>
              <a:ext uri="{FF2B5EF4-FFF2-40B4-BE49-F238E27FC236}">
                <a16:creationId xmlns:a16="http://schemas.microsoft.com/office/drawing/2014/main" id="{8149B04B-2FA6-49E4-88DD-2EB0E5CE4D41}"/>
              </a:ext>
            </a:extLst>
          </p:cNvPr>
          <p:cNvSpPr>
            <a:spLocks noChangeArrowheads="1"/>
          </p:cNvSpPr>
          <p:nvPr/>
        </p:nvSpPr>
        <p:spPr bwMode="ltGray">
          <a:xfrm rot="5400000" flipH="1">
            <a:off x="-2691084" y="1789273"/>
            <a:ext cx="6048375" cy="8503919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4"/>
                  <a:pt x="10856" y="10769"/>
                  <a:pt x="10856" y="10800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79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sz="2700"/>
          </a:p>
        </p:txBody>
      </p:sp>
      <p:grpSp>
        <p:nvGrpSpPr>
          <p:cNvPr id="6147" name="Group 12"/>
          <p:cNvGrpSpPr>
            <a:grpSpLocks/>
          </p:cNvGrpSpPr>
          <p:nvPr/>
        </p:nvGrpSpPr>
        <p:grpSpPr bwMode="auto">
          <a:xfrm>
            <a:off x="5233858" y="1785938"/>
            <a:ext cx="9465470" cy="8048625"/>
            <a:chOff x="1365362" y="1190172"/>
            <a:chExt cx="6310086" cy="5366751"/>
          </a:xfrm>
        </p:grpSpPr>
        <p:grpSp>
          <p:nvGrpSpPr>
            <p:cNvPr id="6157" name="Group 10"/>
            <p:cNvGrpSpPr>
              <a:grpSpLocks/>
            </p:cNvGrpSpPr>
            <p:nvPr/>
          </p:nvGrpSpPr>
          <p:grpSpPr bwMode="auto">
            <a:xfrm>
              <a:off x="1365362" y="1190172"/>
              <a:ext cx="6310086" cy="1748660"/>
              <a:chOff x="1728357" y="1304449"/>
              <a:chExt cx="5477985" cy="1518067"/>
            </a:xfrm>
          </p:grpSpPr>
          <p:grpSp>
            <p:nvGrpSpPr>
              <p:cNvPr id="6176" name="Group 7"/>
              <p:cNvGrpSpPr>
                <a:grpSpLocks/>
              </p:cNvGrpSpPr>
              <p:nvPr/>
            </p:nvGrpSpPr>
            <p:grpSpPr bwMode="auto">
              <a:xfrm>
                <a:off x="1803761" y="1455420"/>
                <a:ext cx="5402581" cy="1367096"/>
                <a:chOff x="1803761" y="1455420"/>
                <a:chExt cx="5402581" cy="1367096"/>
              </a:xfrm>
            </p:grpSpPr>
            <p:pic>
              <p:nvPicPr>
                <p:cNvPr id="6181" name="Picture 345" descr="shadow_1_m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t="1518" b="2"/>
                <a:stretch>
                  <a:fillRect/>
                </a:stretch>
              </p:blipFill>
              <p:spPr bwMode="gray">
                <a:xfrm>
                  <a:off x="1803761" y="2510102"/>
                  <a:ext cx="5402581" cy="3124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" name="Rectangle 38"/>
                <p:cNvSpPr/>
                <p:nvPr/>
              </p:nvSpPr>
              <p:spPr>
                <a:xfrm>
                  <a:off x="2286492" y="1454697"/>
                  <a:ext cx="4640094" cy="1250223"/>
                </a:xfrm>
                <a:prstGeom prst="rect">
                  <a:avLst/>
                </a:prstGeom>
                <a:solidFill>
                  <a:schemeClr val="accent3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2" name="Rectangle 1"/>
                <p:cNvSpPr/>
                <p:nvPr/>
              </p:nvSpPr>
              <p:spPr>
                <a:xfrm>
                  <a:off x="2392606" y="1560834"/>
                  <a:ext cx="4443025" cy="1029677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</p:grpSp>
          <p:grpSp>
            <p:nvGrpSpPr>
              <p:cNvPr id="6177" name="Group 6"/>
              <p:cNvGrpSpPr>
                <a:grpSpLocks/>
              </p:cNvGrpSpPr>
              <p:nvPr/>
            </p:nvGrpSpPr>
            <p:grpSpPr bwMode="auto">
              <a:xfrm>
                <a:off x="1728357" y="1304449"/>
                <a:ext cx="2001385" cy="1320641"/>
                <a:chOff x="1728357" y="1304449"/>
                <a:chExt cx="2001385" cy="1320641"/>
              </a:xfrm>
            </p:grpSpPr>
            <p:sp>
              <p:nvSpPr>
                <p:cNvPr id="6" name="Right Triangle 5"/>
                <p:cNvSpPr/>
                <p:nvPr/>
              </p:nvSpPr>
              <p:spPr>
                <a:xfrm flipH="1">
                  <a:off x="2114228" y="2473345"/>
                  <a:ext cx="172264" cy="151626"/>
                </a:xfrm>
                <a:prstGeom prst="rtTriangl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42" name="Right Triangle 41"/>
                <p:cNvSpPr/>
                <p:nvPr/>
              </p:nvSpPr>
              <p:spPr>
                <a:xfrm flipH="1">
                  <a:off x="3449616" y="1304449"/>
                  <a:ext cx="172263" cy="151626"/>
                </a:xfrm>
                <a:prstGeom prst="rtTriangl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3" name="Trapezoid 2"/>
                <p:cNvSpPr/>
                <p:nvPr/>
              </p:nvSpPr>
              <p:spPr>
                <a:xfrm rot="19191503">
                  <a:off x="1728357" y="1570484"/>
                  <a:ext cx="2001014" cy="464526"/>
                </a:xfrm>
                <a:custGeom>
                  <a:avLst/>
                  <a:gdLst>
                    <a:gd name="connsiteX0" fmla="*/ 0 w 1828800"/>
                    <a:gd name="connsiteY0" fmla="*/ 457200 h 457200"/>
                    <a:gd name="connsiteX1" fmla="*/ 114300 w 1828800"/>
                    <a:gd name="connsiteY1" fmla="*/ 0 h 457200"/>
                    <a:gd name="connsiteX2" fmla="*/ 1714500 w 1828800"/>
                    <a:gd name="connsiteY2" fmla="*/ 0 h 457200"/>
                    <a:gd name="connsiteX3" fmla="*/ 1828800 w 1828800"/>
                    <a:gd name="connsiteY3" fmla="*/ 457200 h 457200"/>
                    <a:gd name="connsiteX4" fmla="*/ 0 w 1828800"/>
                    <a:gd name="connsiteY4" fmla="*/ 457200 h 457200"/>
                    <a:gd name="connsiteX0" fmla="*/ 0 w 1828800"/>
                    <a:gd name="connsiteY0" fmla="*/ 463642 h 463642"/>
                    <a:gd name="connsiteX1" fmla="*/ 402156 w 1828800"/>
                    <a:gd name="connsiteY1" fmla="*/ 0 h 463642"/>
                    <a:gd name="connsiteX2" fmla="*/ 1714500 w 1828800"/>
                    <a:gd name="connsiteY2" fmla="*/ 6442 h 463642"/>
                    <a:gd name="connsiteX3" fmla="*/ 1828800 w 1828800"/>
                    <a:gd name="connsiteY3" fmla="*/ 463642 h 463642"/>
                    <a:gd name="connsiteX4" fmla="*/ 0 w 1828800"/>
                    <a:gd name="connsiteY4" fmla="*/ 463642 h 463642"/>
                    <a:gd name="connsiteX0" fmla="*/ 0 w 2001385"/>
                    <a:gd name="connsiteY0" fmla="*/ 463642 h 463642"/>
                    <a:gd name="connsiteX1" fmla="*/ 402156 w 2001385"/>
                    <a:gd name="connsiteY1" fmla="*/ 0 h 463642"/>
                    <a:gd name="connsiteX2" fmla="*/ 1714500 w 2001385"/>
                    <a:gd name="connsiteY2" fmla="*/ 6442 h 463642"/>
                    <a:gd name="connsiteX3" fmla="*/ 2001385 w 2001385"/>
                    <a:gd name="connsiteY3" fmla="*/ 426441 h 463642"/>
                    <a:gd name="connsiteX4" fmla="*/ 0 w 2001385"/>
                    <a:gd name="connsiteY4" fmla="*/ 463642 h 463642"/>
                    <a:gd name="connsiteX0" fmla="*/ 0 w 2001385"/>
                    <a:gd name="connsiteY0" fmla="*/ 463642 h 463642"/>
                    <a:gd name="connsiteX1" fmla="*/ 402156 w 2001385"/>
                    <a:gd name="connsiteY1" fmla="*/ 0 h 463642"/>
                    <a:gd name="connsiteX2" fmla="*/ 1514076 w 2001385"/>
                    <a:gd name="connsiteY2" fmla="*/ 7706 h 463642"/>
                    <a:gd name="connsiteX3" fmla="*/ 2001385 w 2001385"/>
                    <a:gd name="connsiteY3" fmla="*/ 426441 h 463642"/>
                    <a:gd name="connsiteX4" fmla="*/ 0 w 2001385"/>
                    <a:gd name="connsiteY4" fmla="*/ 463642 h 463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1385" h="463642">
                      <a:moveTo>
                        <a:pt x="0" y="463642"/>
                      </a:moveTo>
                      <a:lnTo>
                        <a:pt x="402156" y="0"/>
                      </a:lnTo>
                      <a:lnTo>
                        <a:pt x="1514076" y="7706"/>
                      </a:lnTo>
                      <a:lnTo>
                        <a:pt x="2001385" y="426441"/>
                      </a:lnTo>
                      <a:lnTo>
                        <a:pt x="0" y="463642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</p:grpSp>
        </p:grpSp>
        <p:grpSp>
          <p:nvGrpSpPr>
            <p:cNvPr id="6158" name="Group 46"/>
            <p:cNvGrpSpPr>
              <a:grpSpLocks/>
            </p:cNvGrpSpPr>
            <p:nvPr/>
          </p:nvGrpSpPr>
          <p:grpSpPr bwMode="auto">
            <a:xfrm>
              <a:off x="1365362" y="3004323"/>
              <a:ext cx="6310086" cy="1748660"/>
              <a:chOff x="1728357" y="1304449"/>
              <a:chExt cx="5477985" cy="1518067"/>
            </a:xfrm>
          </p:grpSpPr>
          <p:grpSp>
            <p:nvGrpSpPr>
              <p:cNvPr id="6168" name="Group 49"/>
              <p:cNvGrpSpPr>
                <a:grpSpLocks/>
              </p:cNvGrpSpPr>
              <p:nvPr/>
            </p:nvGrpSpPr>
            <p:grpSpPr bwMode="auto">
              <a:xfrm>
                <a:off x="1803761" y="1455420"/>
                <a:ext cx="5402581" cy="1367096"/>
                <a:chOff x="1803761" y="1455420"/>
                <a:chExt cx="5402581" cy="1367096"/>
              </a:xfrm>
            </p:grpSpPr>
            <p:pic>
              <p:nvPicPr>
                <p:cNvPr id="6173" name="Picture 345" descr="shadow_1_m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t="1518" b="2"/>
                <a:stretch>
                  <a:fillRect/>
                </a:stretch>
              </p:blipFill>
              <p:spPr bwMode="gray">
                <a:xfrm>
                  <a:off x="1803761" y="2510102"/>
                  <a:ext cx="5402581" cy="3124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2" name="Rectangle 61"/>
                <p:cNvSpPr/>
                <p:nvPr/>
              </p:nvSpPr>
              <p:spPr>
                <a:xfrm>
                  <a:off x="2286492" y="1455304"/>
                  <a:ext cx="4640094" cy="1250224"/>
                </a:xfrm>
                <a:prstGeom prst="rect">
                  <a:avLst/>
                </a:prstGeom>
                <a:solidFill>
                  <a:schemeClr val="accent2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2392606" y="1561442"/>
                  <a:ext cx="4443025" cy="1029676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</p:grpSp>
          <p:grpSp>
            <p:nvGrpSpPr>
              <p:cNvPr id="6169" name="Group 50"/>
              <p:cNvGrpSpPr>
                <a:grpSpLocks/>
              </p:cNvGrpSpPr>
              <p:nvPr/>
            </p:nvGrpSpPr>
            <p:grpSpPr bwMode="auto">
              <a:xfrm>
                <a:off x="1728357" y="1304449"/>
                <a:ext cx="2001385" cy="1320641"/>
                <a:chOff x="1728357" y="1304449"/>
                <a:chExt cx="2001385" cy="1320641"/>
              </a:xfrm>
            </p:grpSpPr>
            <p:sp>
              <p:nvSpPr>
                <p:cNvPr id="52" name="Right Triangle 51"/>
                <p:cNvSpPr/>
                <p:nvPr/>
              </p:nvSpPr>
              <p:spPr>
                <a:xfrm flipH="1">
                  <a:off x="2114228" y="2473953"/>
                  <a:ext cx="172264" cy="151626"/>
                </a:xfrm>
                <a:prstGeom prst="rtTriangl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53" name="Right Triangle 52"/>
                <p:cNvSpPr/>
                <p:nvPr/>
              </p:nvSpPr>
              <p:spPr>
                <a:xfrm flipH="1">
                  <a:off x="3449616" y="1305057"/>
                  <a:ext cx="172263" cy="151626"/>
                </a:xfrm>
                <a:prstGeom prst="rtTriangl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54" name="Trapezoid 2"/>
                <p:cNvSpPr/>
                <p:nvPr/>
              </p:nvSpPr>
              <p:spPr>
                <a:xfrm rot="19191503">
                  <a:off x="1728357" y="1571091"/>
                  <a:ext cx="2001014" cy="464526"/>
                </a:xfrm>
                <a:custGeom>
                  <a:avLst/>
                  <a:gdLst>
                    <a:gd name="connsiteX0" fmla="*/ 0 w 1828800"/>
                    <a:gd name="connsiteY0" fmla="*/ 457200 h 457200"/>
                    <a:gd name="connsiteX1" fmla="*/ 114300 w 1828800"/>
                    <a:gd name="connsiteY1" fmla="*/ 0 h 457200"/>
                    <a:gd name="connsiteX2" fmla="*/ 1714500 w 1828800"/>
                    <a:gd name="connsiteY2" fmla="*/ 0 h 457200"/>
                    <a:gd name="connsiteX3" fmla="*/ 1828800 w 1828800"/>
                    <a:gd name="connsiteY3" fmla="*/ 457200 h 457200"/>
                    <a:gd name="connsiteX4" fmla="*/ 0 w 1828800"/>
                    <a:gd name="connsiteY4" fmla="*/ 457200 h 457200"/>
                    <a:gd name="connsiteX0" fmla="*/ 0 w 1828800"/>
                    <a:gd name="connsiteY0" fmla="*/ 463642 h 463642"/>
                    <a:gd name="connsiteX1" fmla="*/ 402156 w 1828800"/>
                    <a:gd name="connsiteY1" fmla="*/ 0 h 463642"/>
                    <a:gd name="connsiteX2" fmla="*/ 1714500 w 1828800"/>
                    <a:gd name="connsiteY2" fmla="*/ 6442 h 463642"/>
                    <a:gd name="connsiteX3" fmla="*/ 1828800 w 1828800"/>
                    <a:gd name="connsiteY3" fmla="*/ 463642 h 463642"/>
                    <a:gd name="connsiteX4" fmla="*/ 0 w 1828800"/>
                    <a:gd name="connsiteY4" fmla="*/ 463642 h 463642"/>
                    <a:gd name="connsiteX0" fmla="*/ 0 w 2001385"/>
                    <a:gd name="connsiteY0" fmla="*/ 463642 h 463642"/>
                    <a:gd name="connsiteX1" fmla="*/ 402156 w 2001385"/>
                    <a:gd name="connsiteY1" fmla="*/ 0 h 463642"/>
                    <a:gd name="connsiteX2" fmla="*/ 1714500 w 2001385"/>
                    <a:gd name="connsiteY2" fmla="*/ 6442 h 463642"/>
                    <a:gd name="connsiteX3" fmla="*/ 2001385 w 2001385"/>
                    <a:gd name="connsiteY3" fmla="*/ 426441 h 463642"/>
                    <a:gd name="connsiteX4" fmla="*/ 0 w 2001385"/>
                    <a:gd name="connsiteY4" fmla="*/ 463642 h 463642"/>
                    <a:gd name="connsiteX0" fmla="*/ 0 w 2001385"/>
                    <a:gd name="connsiteY0" fmla="*/ 463642 h 463642"/>
                    <a:gd name="connsiteX1" fmla="*/ 402156 w 2001385"/>
                    <a:gd name="connsiteY1" fmla="*/ 0 h 463642"/>
                    <a:gd name="connsiteX2" fmla="*/ 1514076 w 2001385"/>
                    <a:gd name="connsiteY2" fmla="*/ 7706 h 463642"/>
                    <a:gd name="connsiteX3" fmla="*/ 2001385 w 2001385"/>
                    <a:gd name="connsiteY3" fmla="*/ 426441 h 463642"/>
                    <a:gd name="connsiteX4" fmla="*/ 0 w 2001385"/>
                    <a:gd name="connsiteY4" fmla="*/ 463642 h 463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1385" h="463642">
                      <a:moveTo>
                        <a:pt x="0" y="463642"/>
                      </a:moveTo>
                      <a:lnTo>
                        <a:pt x="402156" y="0"/>
                      </a:lnTo>
                      <a:lnTo>
                        <a:pt x="1514076" y="7706"/>
                      </a:lnTo>
                      <a:lnTo>
                        <a:pt x="2001385" y="426441"/>
                      </a:lnTo>
                      <a:lnTo>
                        <a:pt x="0" y="463642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</p:grpSp>
        </p:grpSp>
        <p:grpSp>
          <p:nvGrpSpPr>
            <p:cNvPr id="6159" name="Group 63"/>
            <p:cNvGrpSpPr>
              <a:grpSpLocks/>
            </p:cNvGrpSpPr>
            <p:nvPr/>
          </p:nvGrpSpPr>
          <p:grpSpPr bwMode="auto">
            <a:xfrm>
              <a:off x="1365362" y="4808263"/>
              <a:ext cx="6310086" cy="1748660"/>
              <a:chOff x="1728357" y="1304449"/>
              <a:chExt cx="5477985" cy="1518067"/>
            </a:xfrm>
          </p:grpSpPr>
          <p:grpSp>
            <p:nvGrpSpPr>
              <p:cNvPr id="6160" name="Group 67"/>
              <p:cNvGrpSpPr>
                <a:grpSpLocks/>
              </p:cNvGrpSpPr>
              <p:nvPr/>
            </p:nvGrpSpPr>
            <p:grpSpPr bwMode="auto">
              <a:xfrm>
                <a:off x="1803761" y="1455420"/>
                <a:ext cx="5402581" cy="1367096"/>
                <a:chOff x="1803761" y="1455420"/>
                <a:chExt cx="5402581" cy="1367096"/>
              </a:xfrm>
            </p:grpSpPr>
            <p:pic>
              <p:nvPicPr>
                <p:cNvPr id="6165" name="Picture 345" descr="shadow_1_m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t="1518" b="2"/>
                <a:stretch>
                  <a:fillRect/>
                </a:stretch>
              </p:blipFill>
              <p:spPr bwMode="gray">
                <a:xfrm>
                  <a:off x="1803761" y="2510102"/>
                  <a:ext cx="5402581" cy="3124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6" name="Rectangle 85"/>
                <p:cNvSpPr/>
                <p:nvPr/>
              </p:nvSpPr>
              <p:spPr>
                <a:xfrm>
                  <a:off x="2286492" y="1455127"/>
                  <a:ext cx="4640094" cy="1250224"/>
                </a:xfrm>
                <a:prstGeom prst="rect">
                  <a:avLst/>
                </a:prstGeom>
                <a:solidFill>
                  <a:schemeClr val="tx2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2392606" y="1561266"/>
                  <a:ext cx="4443025" cy="1029676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  <p:grpSp>
            <p:nvGrpSpPr>
              <p:cNvPr id="6161" name="Group 68"/>
              <p:cNvGrpSpPr>
                <a:grpSpLocks/>
              </p:cNvGrpSpPr>
              <p:nvPr/>
            </p:nvGrpSpPr>
            <p:grpSpPr bwMode="auto">
              <a:xfrm>
                <a:off x="1728357" y="1304449"/>
                <a:ext cx="2001385" cy="1320641"/>
                <a:chOff x="1728357" y="1304449"/>
                <a:chExt cx="2001385" cy="1320641"/>
              </a:xfrm>
            </p:grpSpPr>
            <p:sp>
              <p:nvSpPr>
                <p:cNvPr id="74" name="Right Triangle 73"/>
                <p:cNvSpPr/>
                <p:nvPr/>
              </p:nvSpPr>
              <p:spPr>
                <a:xfrm flipH="1">
                  <a:off x="2114228" y="2473777"/>
                  <a:ext cx="172264" cy="151626"/>
                </a:xfrm>
                <a:prstGeom prst="rtTriangl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79" name="Right Triangle 78"/>
                <p:cNvSpPr/>
                <p:nvPr/>
              </p:nvSpPr>
              <p:spPr>
                <a:xfrm flipH="1">
                  <a:off x="3449616" y="1304881"/>
                  <a:ext cx="172263" cy="151626"/>
                </a:xfrm>
                <a:prstGeom prst="rtTriangl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  <p:sp>
              <p:nvSpPr>
                <p:cNvPr id="82" name="Trapezoid 2"/>
                <p:cNvSpPr/>
                <p:nvPr/>
              </p:nvSpPr>
              <p:spPr>
                <a:xfrm rot="19191503">
                  <a:off x="1728357" y="1570914"/>
                  <a:ext cx="2001014" cy="464526"/>
                </a:xfrm>
                <a:custGeom>
                  <a:avLst/>
                  <a:gdLst>
                    <a:gd name="connsiteX0" fmla="*/ 0 w 1828800"/>
                    <a:gd name="connsiteY0" fmla="*/ 457200 h 457200"/>
                    <a:gd name="connsiteX1" fmla="*/ 114300 w 1828800"/>
                    <a:gd name="connsiteY1" fmla="*/ 0 h 457200"/>
                    <a:gd name="connsiteX2" fmla="*/ 1714500 w 1828800"/>
                    <a:gd name="connsiteY2" fmla="*/ 0 h 457200"/>
                    <a:gd name="connsiteX3" fmla="*/ 1828800 w 1828800"/>
                    <a:gd name="connsiteY3" fmla="*/ 457200 h 457200"/>
                    <a:gd name="connsiteX4" fmla="*/ 0 w 1828800"/>
                    <a:gd name="connsiteY4" fmla="*/ 457200 h 457200"/>
                    <a:gd name="connsiteX0" fmla="*/ 0 w 1828800"/>
                    <a:gd name="connsiteY0" fmla="*/ 463642 h 463642"/>
                    <a:gd name="connsiteX1" fmla="*/ 402156 w 1828800"/>
                    <a:gd name="connsiteY1" fmla="*/ 0 h 463642"/>
                    <a:gd name="connsiteX2" fmla="*/ 1714500 w 1828800"/>
                    <a:gd name="connsiteY2" fmla="*/ 6442 h 463642"/>
                    <a:gd name="connsiteX3" fmla="*/ 1828800 w 1828800"/>
                    <a:gd name="connsiteY3" fmla="*/ 463642 h 463642"/>
                    <a:gd name="connsiteX4" fmla="*/ 0 w 1828800"/>
                    <a:gd name="connsiteY4" fmla="*/ 463642 h 463642"/>
                    <a:gd name="connsiteX0" fmla="*/ 0 w 2001385"/>
                    <a:gd name="connsiteY0" fmla="*/ 463642 h 463642"/>
                    <a:gd name="connsiteX1" fmla="*/ 402156 w 2001385"/>
                    <a:gd name="connsiteY1" fmla="*/ 0 h 463642"/>
                    <a:gd name="connsiteX2" fmla="*/ 1714500 w 2001385"/>
                    <a:gd name="connsiteY2" fmla="*/ 6442 h 463642"/>
                    <a:gd name="connsiteX3" fmla="*/ 2001385 w 2001385"/>
                    <a:gd name="connsiteY3" fmla="*/ 426441 h 463642"/>
                    <a:gd name="connsiteX4" fmla="*/ 0 w 2001385"/>
                    <a:gd name="connsiteY4" fmla="*/ 463642 h 463642"/>
                    <a:gd name="connsiteX0" fmla="*/ 0 w 2001385"/>
                    <a:gd name="connsiteY0" fmla="*/ 463642 h 463642"/>
                    <a:gd name="connsiteX1" fmla="*/ 402156 w 2001385"/>
                    <a:gd name="connsiteY1" fmla="*/ 0 h 463642"/>
                    <a:gd name="connsiteX2" fmla="*/ 1514076 w 2001385"/>
                    <a:gd name="connsiteY2" fmla="*/ 7706 h 463642"/>
                    <a:gd name="connsiteX3" fmla="*/ 2001385 w 2001385"/>
                    <a:gd name="connsiteY3" fmla="*/ 426441 h 463642"/>
                    <a:gd name="connsiteX4" fmla="*/ 0 w 2001385"/>
                    <a:gd name="connsiteY4" fmla="*/ 463642 h 463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01385" h="463642">
                      <a:moveTo>
                        <a:pt x="0" y="463642"/>
                      </a:moveTo>
                      <a:lnTo>
                        <a:pt x="402156" y="0"/>
                      </a:lnTo>
                      <a:lnTo>
                        <a:pt x="1514076" y="7706"/>
                      </a:lnTo>
                      <a:lnTo>
                        <a:pt x="2001385" y="426441"/>
                      </a:lnTo>
                      <a:lnTo>
                        <a:pt x="0" y="463642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 w="3175"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2700"/>
                </a:p>
              </p:txBody>
            </p:sp>
          </p:grpSp>
        </p:grpSp>
      </p:grpSp>
      <p:sp>
        <p:nvSpPr>
          <p:cNvPr id="88" name="5-Point Star 87"/>
          <p:cNvSpPr/>
          <p:nvPr/>
        </p:nvSpPr>
        <p:spPr bwMode="auto">
          <a:xfrm>
            <a:off x="12829511" y="5367340"/>
            <a:ext cx="842963" cy="852488"/>
          </a:xfrm>
          <a:prstGeom prst="star5">
            <a:avLst>
              <a:gd name="adj" fmla="val 26056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700"/>
          </a:p>
        </p:txBody>
      </p:sp>
      <p:grpSp>
        <p:nvGrpSpPr>
          <p:cNvPr id="89" name="Group 88"/>
          <p:cNvGrpSpPr/>
          <p:nvPr/>
        </p:nvGrpSpPr>
        <p:grpSpPr>
          <a:xfrm>
            <a:off x="12666523" y="8229601"/>
            <a:ext cx="925904" cy="682736"/>
            <a:chOff x="5210175" y="2278856"/>
            <a:chExt cx="235744" cy="173831"/>
          </a:xfrm>
          <a:solidFill>
            <a:schemeClr val="tx2"/>
          </a:solidFill>
        </p:grpSpPr>
        <p:sp>
          <p:nvSpPr>
            <p:cNvPr id="90" name="Frame 89"/>
            <p:cNvSpPr/>
            <p:nvPr/>
          </p:nvSpPr>
          <p:spPr>
            <a:xfrm>
              <a:off x="5226244" y="2278856"/>
              <a:ext cx="163128" cy="159546"/>
            </a:xfrm>
            <a:prstGeom prst="frame">
              <a:avLst>
                <a:gd name="adj1" fmla="val 5556"/>
              </a:avLst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>
                <a:solidFill>
                  <a:schemeClr val="tx1"/>
                </a:solidFill>
              </a:endParaRPr>
            </a:p>
          </p:txBody>
        </p:sp>
        <p:sp>
          <p:nvSpPr>
            <p:cNvPr id="91" name="Freeform 90"/>
            <p:cNvSpPr/>
            <p:nvPr/>
          </p:nvSpPr>
          <p:spPr>
            <a:xfrm>
              <a:off x="5210175" y="2297000"/>
              <a:ext cx="235744" cy="155687"/>
            </a:xfrm>
            <a:custGeom>
              <a:avLst/>
              <a:gdLst>
                <a:gd name="connsiteX0" fmla="*/ 66675 w 235744"/>
                <a:gd name="connsiteY0" fmla="*/ 78582 h 154782"/>
                <a:gd name="connsiteX1" fmla="*/ 0 w 235744"/>
                <a:gd name="connsiteY1" fmla="*/ 50007 h 154782"/>
                <a:gd name="connsiteX2" fmla="*/ 80963 w 235744"/>
                <a:gd name="connsiteY2" fmla="*/ 154782 h 154782"/>
                <a:gd name="connsiteX3" fmla="*/ 235744 w 235744"/>
                <a:gd name="connsiteY3" fmla="*/ 0 h 154782"/>
                <a:gd name="connsiteX4" fmla="*/ 66675 w 235744"/>
                <a:gd name="connsiteY4" fmla="*/ 78582 h 154782"/>
                <a:gd name="connsiteX0" fmla="*/ 66675 w 235744"/>
                <a:gd name="connsiteY0" fmla="*/ 85726 h 154782"/>
                <a:gd name="connsiteX1" fmla="*/ 0 w 235744"/>
                <a:gd name="connsiteY1" fmla="*/ 50007 h 154782"/>
                <a:gd name="connsiteX2" fmla="*/ 80963 w 235744"/>
                <a:gd name="connsiteY2" fmla="*/ 154782 h 154782"/>
                <a:gd name="connsiteX3" fmla="*/ 235744 w 235744"/>
                <a:gd name="connsiteY3" fmla="*/ 0 h 154782"/>
                <a:gd name="connsiteX4" fmla="*/ 66675 w 235744"/>
                <a:gd name="connsiteY4" fmla="*/ 85726 h 154782"/>
                <a:gd name="connsiteX0" fmla="*/ 66675 w 235744"/>
                <a:gd name="connsiteY0" fmla="*/ 85726 h 154782"/>
                <a:gd name="connsiteX1" fmla="*/ 0 w 235744"/>
                <a:gd name="connsiteY1" fmla="*/ 50007 h 154782"/>
                <a:gd name="connsiteX2" fmla="*/ 80963 w 235744"/>
                <a:gd name="connsiteY2" fmla="*/ 154782 h 154782"/>
                <a:gd name="connsiteX3" fmla="*/ 235744 w 235744"/>
                <a:gd name="connsiteY3" fmla="*/ 0 h 154782"/>
                <a:gd name="connsiteX4" fmla="*/ 66675 w 235744"/>
                <a:gd name="connsiteY4" fmla="*/ 85726 h 154782"/>
                <a:gd name="connsiteX0" fmla="*/ 66675 w 235744"/>
                <a:gd name="connsiteY0" fmla="*/ 85726 h 154782"/>
                <a:gd name="connsiteX1" fmla="*/ 0 w 235744"/>
                <a:gd name="connsiteY1" fmla="*/ 50007 h 154782"/>
                <a:gd name="connsiteX2" fmla="*/ 80963 w 235744"/>
                <a:gd name="connsiteY2" fmla="*/ 154782 h 154782"/>
                <a:gd name="connsiteX3" fmla="*/ 235744 w 235744"/>
                <a:gd name="connsiteY3" fmla="*/ 0 h 154782"/>
                <a:gd name="connsiteX4" fmla="*/ 66675 w 235744"/>
                <a:gd name="connsiteY4" fmla="*/ 85726 h 154782"/>
                <a:gd name="connsiteX0" fmla="*/ 66675 w 235744"/>
                <a:gd name="connsiteY0" fmla="*/ 85726 h 154782"/>
                <a:gd name="connsiteX1" fmla="*/ 0 w 235744"/>
                <a:gd name="connsiteY1" fmla="*/ 50007 h 154782"/>
                <a:gd name="connsiteX2" fmla="*/ 80963 w 235744"/>
                <a:gd name="connsiteY2" fmla="*/ 154782 h 154782"/>
                <a:gd name="connsiteX3" fmla="*/ 235744 w 235744"/>
                <a:gd name="connsiteY3" fmla="*/ 0 h 154782"/>
                <a:gd name="connsiteX4" fmla="*/ 66675 w 235744"/>
                <a:gd name="connsiteY4" fmla="*/ 85726 h 154782"/>
                <a:gd name="connsiteX0" fmla="*/ 66675 w 235744"/>
                <a:gd name="connsiteY0" fmla="*/ 86631 h 155687"/>
                <a:gd name="connsiteX1" fmla="*/ 0 w 235744"/>
                <a:gd name="connsiteY1" fmla="*/ 50912 h 155687"/>
                <a:gd name="connsiteX2" fmla="*/ 80963 w 235744"/>
                <a:gd name="connsiteY2" fmla="*/ 155687 h 155687"/>
                <a:gd name="connsiteX3" fmla="*/ 235744 w 235744"/>
                <a:gd name="connsiteY3" fmla="*/ 905 h 155687"/>
                <a:gd name="connsiteX4" fmla="*/ 66675 w 235744"/>
                <a:gd name="connsiteY4" fmla="*/ 86631 h 155687"/>
                <a:gd name="connsiteX0" fmla="*/ 66675 w 235744"/>
                <a:gd name="connsiteY0" fmla="*/ 86631 h 155687"/>
                <a:gd name="connsiteX1" fmla="*/ 0 w 235744"/>
                <a:gd name="connsiteY1" fmla="*/ 50912 h 155687"/>
                <a:gd name="connsiteX2" fmla="*/ 80963 w 235744"/>
                <a:gd name="connsiteY2" fmla="*/ 155687 h 155687"/>
                <a:gd name="connsiteX3" fmla="*/ 235744 w 235744"/>
                <a:gd name="connsiteY3" fmla="*/ 905 h 155687"/>
                <a:gd name="connsiteX4" fmla="*/ 66675 w 235744"/>
                <a:gd name="connsiteY4" fmla="*/ 86631 h 155687"/>
                <a:gd name="connsiteX0" fmla="*/ 66675 w 235744"/>
                <a:gd name="connsiteY0" fmla="*/ 86631 h 155687"/>
                <a:gd name="connsiteX1" fmla="*/ 0 w 235744"/>
                <a:gd name="connsiteY1" fmla="*/ 50912 h 155687"/>
                <a:gd name="connsiteX2" fmla="*/ 80963 w 235744"/>
                <a:gd name="connsiteY2" fmla="*/ 155687 h 155687"/>
                <a:gd name="connsiteX3" fmla="*/ 235744 w 235744"/>
                <a:gd name="connsiteY3" fmla="*/ 905 h 155687"/>
                <a:gd name="connsiteX4" fmla="*/ 66675 w 235744"/>
                <a:gd name="connsiteY4" fmla="*/ 86631 h 155687"/>
                <a:gd name="connsiteX0" fmla="*/ 66675 w 235744"/>
                <a:gd name="connsiteY0" fmla="*/ 86631 h 155687"/>
                <a:gd name="connsiteX1" fmla="*/ 0 w 235744"/>
                <a:gd name="connsiteY1" fmla="*/ 50912 h 155687"/>
                <a:gd name="connsiteX2" fmla="*/ 80963 w 235744"/>
                <a:gd name="connsiteY2" fmla="*/ 155687 h 155687"/>
                <a:gd name="connsiteX3" fmla="*/ 235744 w 235744"/>
                <a:gd name="connsiteY3" fmla="*/ 905 h 155687"/>
                <a:gd name="connsiteX4" fmla="*/ 66675 w 235744"/>
                <a:gd name="connsiteY4" fmla="*/ 86631 h 155687"/>
                <a:gd name="connsiteX0" fmla="*/ 66675 w 235744"/>
                <a:gd name="connsiteY0" fmla="*/ 86631 h 155687"/>
                <a:gd name="connsiteX1" fmla="*/ 0 w 235744"/>
                <a:gd name="connsiteY1" fmla="*/ 50912 h 155687"/>
                <a:gd name="connsiteX2" fmla="*/ 80963 w 235744"/>
                <a:gd name="connsiteY2" fmla="*/ 155687 h 155687"/>
                <a:gd name="connsiteX3" fmla="*/ 235744 w 235744"/>
                <a:gd name="connsiteY3" fmla="*/ 905 h 155687"/>
                <a:gd name="connsiteX4" fmla="*/ 66675 w 235744"/>
                <a:gd name="connsiteY4" fmla="*/ 86631 h 15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744" h="155687">
                  <a:moveTo>
                    <a:pt x="66675" y="86631"/>
                  </a:moveTo>
                  <a:cubicBezTo>
                    <a:pt x="49212" y="67581"/>
                    <a:pt x="34131" y="53293"/>
                    <a:pt x="0" y="50912"/>
                  </a:cubicBezTo>
                  <a:cubicBezTo>
                    <a:pt x="34132" y="78693"/>
                    <a:pt x="65881" y="113618"/>
                    <a:pt x="80963" y="155687"/>
                  </a:cubicBezTo>
                  <a:cubicBezTo>
                    <a:pt x="108745" y="94568"/>
                    <a:pt x="141287" y="31068"/>
                    <a:pt x="235744" y="905"/>
                  </a:cubicBezTo>
                  <a:cubicBezTo>
                    <a:pt x="157957" y="-6239"/>
                    <a:pt x="103981" y="29481"/>
                    <a:pt x="66675" y="86631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2715648" y="2523710"/>
            <a:ext cx="958169" cy="1077443"/>
            <a:chOff x="4290008" y="4767262"/>
            <a:chExt cx="902113" cy="1014412"/>
          </a:xfrm>
          <a:solidFill>
            <a:schemeClr val="accent3"/>
          </a:solidFill>
        </p:grpSpPr>
        <p:sp>
          <p:nvSpPr>
            <p:cNvPr id="93" name="Freeform 92"/>
            <p:cNvSpPr/>
            <p:nvPr/>
          </p:nvSpPr>
          <p:spPr>
            <a:xfrm>
              <a:off x="4444110" y="4922044"/>
              <a:ext cx="602358" cy="590550"/>
            </a:xfrm>
            <a:custGeom>
              <a:avLst/>
              <a:gdLst>
                <a:gd name="connsiteX0" fmla="*/ 107157 w 564357"/>
                <a:gd name="connsiteY0" fmla="*/ 600075 h 600075"/>
                <a:gd name="connsiteX1" fmla="*/ 107157 w 564357"/>
                <a:gd name="connsiteY1" fmla="*/ 531019 h 600075"/>
                <a:gd name="connsiteX2" fmla="*/ 0 w 564357"/>
                <a:gd name="connsiteY2" fmla="*/ 173831 h 600075"/>
                <a:gd name="connsiteX3" fmla="*/ 283369 w 564357"/>
                <a:gd name="connsiteY3" fmla="*/ 0 h 600075"/>
                <a:gd name="connsiteX4" fmla="*/ 526257 w 564357"/>
                <a:gd name="connsiteY4" fmla="*/ 138112 h 600075"/>
                <a:gd name="connsiteX5" fmla="*/ 564357 w 564357"/>
                <a:gd name="connsiteY5" fmla="*/ 407194 h 600075"/>
                <a:gd name="connsiteX6" fmla="*/ 445294 w 564357"/>
                <a:gd name="connsiteY6" fmla="*/ 557212 h 600075"/>
                <a:gd name="connsiteX7" fmla="*/ 445294 w 564357"/>
                <a:gd name="connsiteY7" fmla="*/ 588169 h 600075"/>
                <a:gd name="connsiteX8" fmla="*/ 342900 w 564357"/>
                <a:gd name="connsiteY8" fmla="*/ 588169 h 600075"/>
                <a:gd name="connsiteX9" fmla="*/ 342900 w 564357"/>
                <a:gd name="connsiteY9" fmla="*/ 481012 h 600075"/>
                <a:gd name="connsiteX10" fmla="*/ 476250 w 564357"/>
                <a:gd name="connsiteY10" fmla="*/ 307181 h 600075"/>
                <a:gd name="connsiteX11" fmla="*/ 285750 w 564357"/>
                <a:gd name="connsiteY11" fmla="*/ 119062 h 600075"/>
                <a:gd name="connsiteX12" fmla="*/ 92869 w 564357"/>
                <a:gd name="connsiteY12" fmla="*/ 316706 h 600075"/>
                <a:gd name="connsiteX13" fmla="*/ 207169 w 564357"/>
                <a:gd name="connsiteY13" fmla="*/ 485775 h 600075"/>
                <a:gd name="connsiteX14" fmla="*/ 207169 w 564357"/>
                <a:gd name="connsiteY14" fmla="*/ 592931 h 600075"/>
                <a:gd name="connsiteX15" fmla="*/ 107157 w 564357"/>
                <a:gd name="connsiteY15" fmla="*/ 600075 h 600075"/>
                <a:gd name="connsiteX0" fmla="*/ 109538 w 564357"/>
                <a:gd name="connsiteY0" fmla="*/ 590550 h 592931"/>
                <a:gd name="connsiteX1" fmla="*/ 107157 w 564357"/>
                <a:gd name="connsiteY1" fmla="*/ 531019 h 592931"/>
                <a:gd name="connsiteX2" fmla="*/ 0 w 564357"/>
                <a:gd name="connsiteY2" fmla="*/ 173831 h 592931"/>
                <a:gd name="connsiteX3" fmla="*/ 283369 w 564357"/>
                <a:gd name="connsiteY3" fmla="*/ 0 h 592931"/>
                <a:gd name="connsiteX4" fmla="*/ 526257 w 564357"/>
                <a:gd name="connsiteY4" fmla="*/ 138112 h 592931"/>
                <a:gd name="connsiteX5" fmla="*/ 564357 w 564357"/>
                <a:gd name="connsiteY5" fmla="*/ 407194 h 592931"/>
                <a:gd name="connsiteX6" fmla="*/ 445294 w 564357"/>
                <a:gd name="connsiteY6" fmla="*/ 557212 h 592931"/>
                <a:gd name="connsiteX7" fmla="*/ 445294 w 564357"/>
                <a:gd name="connsiteY7" fmla="*/ 588169 h 592931"/>
                <a:gd name="connsiteX8" fmla="*/ 342900 w 564357"/>
                <a:gd name="connsiteY8" fmla="*/ 588169 h 592931"/>
                <a:gd name="connsiteX9" fmla="*/ 342900 w 564357"/>
                <a:gd name="connsiteY9" fmla="*/ 481012 h 592931"/>
                <a:gd name="connsiteX10" fmla="*/ 476250 w 564357"/>
                <a:gd name="connsiteY10" fmla="*/ 307181 h 592931"/>
                <a:gd name="connsiteX11" fmla="*/ 285750 w 564357"/>
                <a:gd name="connsiteY11" fmla="*/ 119062 h 592931"/>
                <a:gd name="connsiteX12" fmla="*/ 92869 w 564357"/>
                <a:gd name="connsiteY12" fmla="*/ 316706 h 592931"/>
                <a:gd name="connsiteX13" fmla="*/ 207169 w 564357"/>
                <a:gd name="connsiteY13" fmla="*/ 485775 h 592931"/>
                <a:gd name="connsiteX14" fmla="*/ 207169 w 564357"/>
                <a:gd name="connsiteY14" fmla="*/ 592931 h 592931"/>
                <a:gd name="connsiteX15" fmla="*/ 109538 w 564357"/>
                <a:gd name="connsiteY15" fmla="*/ 590550 h 592931"/>
                <a:gd name="connsiteX0" fmla="*/ 121444 w 576263"/>
                <a:gd name="connsiteY0" fmla="*/ 590550 h 592931"/>
                <a:gd name="connsiteX1" fmla="*/ 119063 w 576263"/>
                <a:gd name="connsiteY1" fmla="*/ 531019 h 592931"/>
                <a:gd name="connsiteX2" fmla="*/ 11906 w 576263"/>
                <a:gd name="connsiteY2" fmla="*/ 173831 h 592931"/>
                <a:gd name="connsiteX3" fmla="*/ 295275 w 576263"/>
                <a:gd name="connsiteY3" fmla="*/ 0 h 592931"/>
                <a:gd name="connsiteX4" fmla="*/ 538163 w 576263"/>
                <a:gd name="connsiteY4" fmla="*/ 138112 h 592931"/>
                <a:gd name="connsiteX5" fmla="*/ 576263 w 576263"/>
                <a:gd name="connsiteY5" fmla="*/ 407194 h 592931"/>
                <a:gd name="connsiteX6" fmla="*/ 457200 w 576263"/>
                <a:gd name="connsiteY6" fmla="*/ 557212 h 592931"/>
                <a:gd name="connsiteX7" fmla="*/ 457200 w 576263"/>
                <a:gd name="connsiteY7" fmla="*/ 588169 h 592931"/>
                <a:gd name="connsiteX8" fmla="*/ 354806 w 576263"/>
                <a:gd name="connsiteY8" fmla="*/ 588169 h 592931"/>
                <a:gd name="connsiteX9" fmla="*/ 354806 w 576263"/>
                <a:gd name="connsiteY9" fmla="*/ 481012 h 592931"/>
                <a:gd name="connsiteX10" fmla="*/ 488156 w 576263"/>
                <a:gd name="connsiteY10" fmla="*/ 307181 h 592931"/>
                <a:gd name="connsiteX11" fmla="*/ 297656 w 576263"/>
                <a:gd name="connsiteY11" fmla="*/ 119062 h 592931"/>
                <a:gd name="connsiteX12" fmla="*/ 104775 w 576263"/>
                <a:gd name="connsiteY12" fmla="*/ 316706 h 592931"/>
                <a:gd name="connsiteX13" fmla="*/ 219075 w 576263"/>
                <a:gd name="connsiteY13" fmla="*/ 485775 h 592931"/>
                <a:gd name="connsiteX14" fmla="*/ 219075 w 576263"/>
                <a:gd name="connsiteY14" fmla="*/ 592931 h 592931"/>
                <a:gd name="connsiteX15" fmla="*/ 121444 w 576263"/>
                <a:gd name="connsiteY15" fmla="*/ 590550 h 592931"/>
                <a:gd name="connsiteX0" fmla="*/ 125510 w 580329"/>
                <a:gd name="connsiteY0" fmla="*/ 590550 h 592931"/>
                <a:gd name="connsiteX1" fmla="*/ 123129 w 580329"/>
                <a:gd name="connsiteY1" fmla="*/ 531019 h 592931"/>
                <a:gd name="connsiteX2" fmla="*/ 15972 w 580329"/>
                <a:gd name="connsiteY2" fmla="*/ 173831 h 592931"/>
                <a:gd name="connsiteX3" fmla="*/ 299341 w 580329"/>
                <a:gd name="connsiteY3" fmla="*/ 0 h 592931"/>
                <a:gd name="connsiteX4" fmla="*/ 542229 w 580329"/>
                <a:gd name="connsiteY4" fmla="*/ 138112 h 592931"/>
                <a:gd name="connsiteX5" fmla="*/ 580329 w 580329"/>
                <a:gd name="connsiteY5" fmla="*/ 407194 h 592931"/>
                <a:gd name="connsiteX6" fmla="*/ 461266 w 580329"/>
                <a:gd name="connsiteY6" fmla="*/ 557212 h 592931"/>
                <a:gd name="connsiteX7" fmla="*/ 461266 w 580329"/>
                <a:gd name="connsiteY7" fmla="*/ 588169 h 592931"/>
                <a:gd name="connsiteX8" fmla="*/ 358872 w 580329"/>
                <a:gd name="connsiteY8" fmla="*/ 588169 h 592931"/>
                <a:gd name="connsiteX9" fmla="*/ 358872 w 580329"/>
                <a:gd name="connsiteY9" fmla="*/ 481012 h 592931"/>
                <a:gd name="connsiteX10" fmla="*/ 492222 w 580329"/>
                <a:gd name="connsiteY10" fmla="*/ 307181 h 592931"/>
                <a:gd name="connsiteX11" fmla="*/ 301722 w 580329"/>
                <a:gd name="connsiteY11" fmla="*/ 119062 h 592931"/>
                <a:gd name="connsiteX12" fmla="*/ 108841 w 580329"/>
                <a:gd name="connsiteY12" fmla="*/ 316706 h 592931"/>
                <a:gd name="connsiteX13" fmla="*/ 223141 w 580329"/>
                <a:gd name="connsiteY13" fmla="*/ 485775 h 592931"/>
                <a:gd name="connsiteX14" fmla="*/ 223141 w 580329"/>
                <a:gd name="connsiteY14" fmla="*/ 592931 h 592931"/>
                <a:gd name="connsiteX15" fmla="*/ 125510 w 580329"/>
                <a:gd name="connsiteY15" fmla="*/ 590550 h 592931"/>
                <a:gd name="connsiteX0" fmla="*/ 125510 w 580329"/>
                <a:gd name="connsiteY0" fmla="*/ 590550 h 592931"/>
                <a:gd name="connsiteX1" fmla="*/ 123129 w 580329"/>
                <a:gd name="connsiteY1" fmla="*/ 531019 h 592931"/>
                <a:gd name="connsiteX2" fmla="*/ 15972 w 580329"/>
                <a:gd name="connsiteY2" fmla="*/ 173831 h 592931"/>
                <a:gd name="connsiteX3" fmla="*/ 299341 w 580329"/>
                <a:gd name="connsiteY3" fmla="*/ 0 h 592931"/>
                <a:gd name="connsiteX4" fmla="*/ 542229 w 580329"/>
                <a:gd name="connsiteY4" fmla="*/ 138112 h 592931"/>
                <a:gd name="connsiteX5" fmla="*/ 580329 w 580329"/>
                <a:gd name="connsiteY5" fmla="*/ 407194 h 592931"/>
                <a:gd name="connsiteX6" fmla="*/ 461266 w 580329"/>
                <a:gd name="connsiteY6" fmla="*/ 557212 h 592931"/>
                <a:gd name="connsiteX7" fmla="*/ 461266 w 580329"/>
                <a:gd name="connsiteY7" fmla="*/ 588169 h 592931"/>
                <a:gd name="connsiteX8" fmla="*/ 358872 w 580329"/>
                <a:gd name="connsiteY8" fmla="*/ 588169 h 592931"/>
                <a:gd name="connsiteX9" fmla="*/ 358872 w 580329"/>
                <a:gd name="connsiteY9" fmla="*/ 481012 h 592931"/>
                <a:gd name="connsiteX10" fmla="*/ 492222 w 580329"/>
                <a:gd name="connsiteY10" fmla="*/ 307181 h 592931"/>
                <a:gd name="connsiteX11" fmla="*/ 301722 w 580329"/>
                <a:gd name="connsiteY11" fmla="*/ 119062 h 592931"/>
                <a:gd name="connsiteX12" fmla="*/ 108841 w 580329"/>
                <a:gd name="connsiteY12" fmla="*/ 316706 h 592931"/>
                <a:gd name="connsiteX13" fmla="*/ 223141 w 580329"/>
                <a:gd name="connsiteY13" fmla="*/ 485775 h 592931"/>
                <a:gd name="connsiteX14" fmla="*/ 223141 w 580329"/>
                <a:gd name="connsiteY14" fmla="*/ 592931 h 592931"/>
                <a:gd name="connsiteX15" fmla="*/ 125510 w 580329"/>
                <a:gd name="connsiteY15" fmla="*/ 590550 h 592931"/>
                <a:gd name="connsiteX0" fmla="*/ 125510 w 580329"/>
                <a:gd name="connsiteY0" fmla="*/ 590550 h 592931"/>
                <a:gd name="connsiteX1" fmla="*/ 123129 w 580329"/>
                <a:gd name="connsiteY1" fmla="*/ 531019 h 592931"/>
                <a:gd name="connsiteX2" fmla="*/ 15972 w 580329"/>
                <a:gd name="connsiteY2" fmla="*/ 173831 h 592931"/>
                <a:gd name="connsiteX3" fmla="*/ 299341 w 580329"/>
                <a:gd name="connsiteY3" fmla="*/ 0 h 592931"/>
                <a:gd name="connsiteX4" fmla="*/ 542229 w 580329"/>
                <a:gd name="connsiteY4" fmla="*/ 138112 h 592931"/>
                <a:gd name="connsiteX5" fmla="*/ 580329 w 580329"/>
                <a:gd name="connsiteY5" fmla="*/ 407194 h 592931"/>
                <a:gd name="connsiteX6" fmla="*/ 461266 w 580329"/>
                <a:gd name="connsiteY6" fmla="*/ 557212 h 592931"/>
                <a:gd name="connsiteX7" fmla="*/ 461266 w 580329"/>
                <a:gd name="connsiteY7" fmla="*/ 588169 h 592931"/>
                <a:gd name="connsiteX8" fmla="*/ 358872 w 580329"/>
                <a:gd name="connsiteY8" fmla="*/ 588169 h 592931"/>
                <a:gd name="connsiteX9" fmla="*/ 358872 w 580329"/>
                <a:gd name="connsiteY9" fmla="*/ 481012 h 592931"/>
                <a:gd name="connsiteX10" fmla="*/ 492222 w 580329"/>
                <a:gd name="connsiteY10" fmla="*/ 307181 h 592931"/>
                <a:gd name="connsiteX11" fmla="*/ 301722 w 580329"/>
                <a:gd name="connsiteY11" fmla="*/ 119062 h 592931"/>
                <a:gd name="connsiteX12" fmla="*/ 108841 w 580329"/>
                <a:gd name="connsiteY12" fmla="*/ 316706 h 592931"/>
                <a:gd name="connsiteX13" fmla="*/ 223141 w 580329"/>
                <a:gd name="connsiteY13" fmla="*/ 485775 h 592931"/>
                <a:gd name="connsiteX14" fmla="*/ 223141 w 580329"/>
                <a:gd name="connsiteY14" fmla="*/ 592931 h 592931"/>
                <a:gd name="connsiteX15" fmla="*/ 125510 w 580329"/>
                <a:gd name="connsiteY15" fmla="*/ 590550 h 592931"/>
                <a:gd name="connsiteX0" fmla="*/ 125510 w 580329"/>
                <a:gd name="connsiteY0" fmla="*/ 590550 h 592931"/>
                <a:gd name="connsiteX1" fmla="*/ 123129 w 580329"/>
                <a:gd name="connsiteY1" fmla="*/ 531019 h 592931"/>
                <a:gd name="connsiteX2" fmla="*/ 15972 w 580329"/>
                <a:gd name="connsiteY2" fmla="*/ 173831 h 592931"/>
                <a:gd name="connsiteX3" fmla="*/ 299341 w 580329"/>
                <a:gd name="connsiteY3" fmla="*/ 0 h 592931"/>
                <a:gd name="connsiteX4" fmla="*/ 542229 w 580329"/>
                <a:gd name="connsiteY4" fmla="*/ 138112 h 592931"/>
                <a:gd name="connsiteX5" fmla="*/ 580329 w 580329"/>
                <a:gd name="connsiteY5" fmla="*/ 407194 h 592931"/>
                <a:gd name="connsiteX6" fmla="*/ 461266 w 580329"/>
                <a:gd name="connsiteY6" fmla="*/ 557212 h 592931"/>
                <a:gd name="connsiteX7" fmla="*/ 461266 w 580329"/>
                <a:gd name="connsiteY7" fmla="*/ 588169 h 592931"/>
                <a:gd name="connsiteX8" fmla="*/ 358872 w 580329"/>
                <a:gd name="connsiteY8" fmla="*/ 588169 h 592931"/>
                <a:gd name="connsiteX9" fmla="*/ 358872 w 580329"/>
                <a:gd name="connsiteY9" fmla="*/ 481012 h 592931"/>
                <a:gd name="connsiteX10" fmla="*/ 492222 w 580329"/>
                <a:gd name="connsiteY10" fmla="*/ 307181 h 592931"/>
                <a:gd name="connsiteX11" fmla="*/ 301722 w 580329"/>
                <a:gd name="connsiteY11" fmla="*/ 119062 h 592931"/>
                <a:gd name="connsiteX12" fmla="*/ 108841 w 580329"/>
                <a:gd name="connsiteY12" fmla="*/ 316706 h 592931"/>
                <a:gd name="connsiteX13" fmla="*/ 223141 w 580329"/>
                <a:gd name="connsiteY13" fmla="*/ 485775 h 592931"/>
                <a:gd name="connsiteX14" fmla="*/ 223141 w 580329"/>
                <a:gd name="connsiteY14" fmla="*/ 592931 h 592931"/>
                <a:gd name="connsiteX15" fmla="*/ 125510 w 580329"/>
                <a:gd name="connsiteY15" fmla="*/ 590550 h 592931"/>
                <a:gd name="connsiteX0" fmla="*/ 125510 w 580329"/>
                <a:gd name="connsiteY0" fmla="*/ 590550 h 592931"/>
                <a:gd name="connsiteX1" fmla="*/ 123129 w 580329"/>
                <a:gd name="connsiteY1" fmla="*/ 531019 h 592931"/>
                <a:gd name="connsiteX2" fmla="*/ 15972 w 580329"/>
                <a:gd name="connsiteY2" fmla="*/ 173831 h 592931"/>
                <a:gd name="connsiteX3" fmla="*/ 299341 w 580329"/>
                <a:gd name="connsiteY3" fmla="*/ 0 h 592931"/>
                <a:gd name="connsiteX4" fmla="*/ 542229 w 580329"/>
                <a:gd name="connsiteY4" fmla="*/ 138112 h 592931"/>
                <a:gd name="connsiteX5" fmla="*/ 580329 w 580329"/>
                <a:gd name="connsiteY5" fmla="*/ 407194 h 592931"/>
                <a:gd name="connsiteX6" fmla="*/ 461266 w 580329"/>
                <a:gd name="connsiteY6" fmla="*/ 557212 h 592931"/>
                <a:gd name="connsiteX7" fmla="*/ 461266 w 580329"/>
                <a:gd name="connsiteY7" fmla="*/ 588169 h 592931"/>
                <a:gd name="connsiteX8" fmla="*/ 358872 w 580329"/>
                <a:gd name="connsiteY8" fmla="*/ 588169 h 592931"/>
                <a:gd name="connsiteX9" fmla="*/ 358872 w 580329"/>
                <a:gd name="connsiteY9" fmla="*/ 481012 h 592931"/>
                <a:gd name="connsiteX10" fmla="*/ 492222 w 580329"/>
                <a:gd name="connsiteY10" fmla="*/ 307181 h 592931"/>
                <a:gd name="connsiteX11" fmla="*/ 301722 w 580329"/>
                <a:gd name="connsiteY11" fmla="*/ 119062 h 592931"/>
                <a:gd name="connsiteX12" fmla="*/ 108841 w 580329"/>
                <a:gd name="connsiteY12" fmla="*/ 316706 h 592931"/>
                <a:gd name="connsiteX13" fmla="*/ 223141 w 580329"/>
                <a:gd name="connsiteY13" fmla="*/ 485775 h 592931"/>
                <a:gd name="connsiteX14" fmla="*/ 223141 w 580329"/>
                <a:gd name="connsiteY14" fmla="*/ 592931 h 592931"/>
                <a:gd name="connsiteX15" fmla="*/ 125510 w 580329"/>
                <a:gd name="connsiteY15" fmla="*/ 590550 h 592931"/>
                <a:gd name="connsiteX0" fmla="*/ 125510 w 580329"/>
                <a:gd name="connsiteY0" fmla="*/ 590550 h 592931"/>
                <a:gd name="connsiteX1" fmla="*/ 123129 w 580329"/>
                <a:gd name="connsiteY1" fmla="*/ 531019 h 592931"/>
                <a:gd name="connsiteX2" fmla="*/ 15972 w 580329"/>
                <a:gd name="connsiteY2" fmla="*/ 173831 h 592931"/>
                <a:gd name="connsiteX3" fmla="*/ 299341 w 580329"/>
                <a:gd name="connsiteY3" fmla="*/ 0 h 592931"/>
                <a:gd name="connsiteX4" fmla="*/ 542229 w 580329"/>
                <a:gd name="connsiteY4" fmla="*/ 138112 h 592931"/>
                <a:gd name="connsiteX5" fmla="*/ 580329 w 580329"/>
                <a:gd name="connsiteY5" fmla="*/ 407194 h 592931"/>
                <a:gd name="connsiteX6" fmla="*/ 461266 w 580329"/>
                <a:gd name="connsiteY6" fmla="*/ 557212 h 592931"/>
                <a:gd name="connsiteX7" fmla="*/ 461266 w 580329"/>
                <a:gd name="connsiteY7" fmla="*/ 588169 h 592931"/>
                <a:gd name="connsiteX8" fmla="*/ 358872 w 580329"/>
                <a:gd name="connsiteY8" fmla="*/ 588169 h 592931"/>
                <a:gd name="connsiteX9" fmla="*/ 358872 w 580329"/>
                <a:gd name="connsiteY9" fmla="*/ 481012 h 592931"/>
                <a:gd name="connsiteX10" fmla="*/ 492222 w 580329"/>
                <a:gd name="connsiteY10" fmla="*/ 307181 h 592931"/>
                <a:gd name="connsiteX11" fmla="*/ 301722 w 580329"/>
                <a:gd name="connsiteY11" fmla="*/ 119062 h 592931"/>
                <a:gd name="connsiteX12" fmla="*/ 108841 w 580329"/>
                <a:gd name="connsiteY12" fmla="*/ 316706 h 592931"/>
                <a:gd name="connsiteX13" fmla="*/ 223141 w 580329"/>
                <a:gd name="connsiteY13" fmla="*/ 485775 h 592931"/>
                <a:gd name="connsiteX14" fmla="*/ 223141 w 580329"/>
                <a:gd name="connsiteY14" fmla="*/ 592931 h 592931"/>
                <a:gd name="connsiteX15" fmla="*/ 125510 w 580329"/>
                <a:gd name="connsiteY15" fmla="*/ 590550 h 592931"/>
                <a:gd name="connsiteX0" fmla="*/ 125510 w 597304"/>
                <a:gd name="connsiteY0" fmla="*/ 590550 h 592931"/>
                <a:gd name="connsiteX1" fmla="*/ 123129 w 597304"/>
                <a:gd name="connsiteY1" fmla="*/ 531019 h 592931"/>
                <a:gd name="connsiteX2" fmla="*/ 15972 w 597304"/>
                <a:gd name="connsiteY2" fmla="*/ 173831 h 592931"/>
                <a:gd name="connsiteX3" fmla="*/ 299341 w 597304"/>
                <a:gd name="connsiteY3" fmla="*/ 0 h 592931"/>
                <a:gd name="connsiteX4" fmla="*/ 542229 w 597304"/>
                <a:gd name="connsiteY4" fmla="*/ 138112 h 592931"/>
                <a:gd name="connsiteX5" fmla="*/ 580329 w 597304"/>
                <a:gd name="connsiteY5" fmla="*/ 407194 h 592931"/>
                <a:gd name="connsiteX6" fmla="*/ 461266 w 597304"/>
                <a:gd name="connsiteY6" fmla="*/ 557212 h 592931"/>
                <a:gd name="connsiteX7" fmla="*/ 461266 w 597304"/>
                <a:gd name="connsiteY7" fmla="*/ 588169 h 592931"/>
                <a:gd name="connsiteX8" fmla="*/ 358872 w 597304"/>
                <a:gd name="connsiteY8" fmla="*/ 588169 h 592931"/>
                <a:gd name="connsiteX9" fmla="*/ 358872 w 597304"/>
                <a:gd name="connsiteY9" fmla="*/ 481012 h 592931"/>
                <a:gd name="connsiteX10" fmla="*/ 492222 w 597304"/>
                <a:gd name="connsiteY10" fmla="*/ 307181 h 592931"/>
                <a:gd name="connsiteX11" fmla="*/ 301722 w 597304"/>
                <a:gd name="connsiteY11" fmla="*/ 119062 h 592931"/>
                <a:gd name="connsiteX12" fmla="*/ 108841 w 597304"/>
                <a:gd name="connsiteY12" fmla="*/ 316706 h 592931"/>
                <a:gd name="connsiteX13" fmla="*/ 223141 w 597304"/>
                <a:gd name="connsiteY13" fmla="*/ 485775 h 592931"/>
                <a:gd name="connsiteX14" fmla="*/ 223141 w 597304"/>
                <a:gd name="connsiteY14" fmla="*/ 592931 h 592931"/>
                <a:gd name="connsiteX15" fmla="*/ 125510 w 597304"/>
                <a:gd name="connsiteY15" fmla="*/ 590550 h 592931"/>
                <a:gd name="connsiteX0" fmla="*/ 125510 w 599510"/>
                <a:gd name="connsiteY0" fmla="*/ 590550 h 592931"/>
                <a:gd name="connsiteX1" fmla="*/ 123129 w 599510"/>
                <a:gd name="connsiteY1" fmla="*/ 531019 h 592931"/>
                <a:gd name="connsiteX2" fmla="*/ 15972 w 599510"/>
                <a:gd name="connsiteY2" fmla="*/ 173831 h 592931"/>
                <a:gd name="connsiteX3" fmla="*/ 299341 w 599510"/>
                <a:gd name="connsiteY3" fmla="*/ 0 h 592931"/>
                <a:gd name="connsiteX4" fmla="*/ 549373 w 599510"/>
                <a:gd name="connsiteY4" fmla="*/ 133349 h 592931"/>
                <a:gd name="connsiteX5" fmla="*/ 580329 w 599510"/>
                <a:gd name="connsiteY5" fmla="*/ 407194 h 592931"/>
                <a:gd name="connsiteX6" fmla="*/ 461266 w 599510"/>
                <a:gd name="connsiteY6" fmla="*/ 557212 h 592931"/>
                <a:gd name="connsiteX7" fmla="*/ 461266 w 599510"/>
                <a:gd name="connsiteY7" fmla="*/ 588169 h 592931"/>
                <a:gd name="connsiteX8" fmla="*/ 358872 w 599510"/>
                <a:gd name="connsiteY8" fmla="*/ 588169 h 592931"/>
                <a:gd name="connsiteX9" fmla="*/ 358872 w 599510"/>
                <a:gd name="connsiteY9" fmla="*/ 481012 h 592931"/>
                <a:gd name="connsiteX10" fmla="*/ 492222 w 599510"/>
                <a:gd name="connsiteY10" fmla="*/ 307181 h 592931"/>
                <a:gd name="connsiteX11" fmla="*/ 301722 w 599510"/>
                <a:gd name="connsiteY11" fmla="*/ 119062 h 592931"/>
                <a:gd name="connsiteX12" fmla="*/ 108841 w 599510"/>
                <a:gd name="connsiteY12" fmla="*/ 316706 h 592931"/>
                <a:gd name="connsiteX13" fmla="*/ 223141 w 599510"/>
                <a:gd name="connsiteY13" fmla="*/ 485775 h 592931"/>
                <a:gd name="connsiteX14" fmla="*/ 223141 w 599510"/>
                <a:gd name="connsiteY14" fmla="*/ 592931 h 592931"/>
                <a:gd name="connsiteX15" fmla="*/ 125510 w 599510"/>
                <a:gd name="connsiteY15" fmla="*/ 590550 h 592931"/>
                <a:gd name="connsiteX0" fmla="*/ 125510 w 599510"/>
                <a:gd name="connsiteY0" fmla="*/ 590550 h 592931"/>
                <a:gd name="connsiteX1" fmla="*/ 123129 w 599510"/>
                <a:gd name="connsiteY1" fmla="*/ 531019 h 592931"/>
                <a:gd name="connsiteX2" fmla="*/ 15972 w 599510"/>
                <a:gd name="connsiteY2" fmla="*/ 173831 h 592931"/>
                <a:gd name="connsiteX3" fmla="*/ 299341 w 599510"/>
                <a:gd name="connsiteY3" fmla="*/ 0 h 592931"/>
                <a:gd name="connsiteX4" fmla="*/ 549373 w 599510"/>
                <a:gd name="connsiteY4" fmla="*/ 133349 h 592931"/>
                <a:gd name="connsiteX5" fmla="*/ 580329 w 599510"/>
                <a:gd name="connsiteY5" fmla="*/ 407194 h 592931"/>
                <a:gd name="connsiteX6" fmla="*/ 461266 w 599510"/>
                <a:gd name="connsiteY6" fmla="*/ 557212 h 592931"/>
                <a:gd name="connsiteX7" fmla="*/ 461266 w 599510"/>
                <a:gd name="connsiteY7" fmla="*/ 588169 h 592931"/>
                <a:gd name="connsiteX8" fmla="*/ 358872 w 599510"/>
                <a:gd name="connsiteY8" fmla="*/ 588169 h 592931"/>
                <a:gd name="connsiteX9" fmla="*/ 358872 w 599510"/>
                <a:gd name="connsiteY9" fmla="*/ 481012 h 592931"/>
                <a:gd name="connsiteX10" fmla="*/ 492222 w 599510"/>
                <a:gd name="connsiteY10" fmla="*/ 307181 h 592931"/>
                <a:gd name="connsiteX11" fmla="*/ 301722 w 599510"/>
                <a:gd name="connsiteY11" fmla="*/ 119062 h 592931"/>
                <a:gd name="connsiteX12" fmla="*/ 108841 w 599510"/>
                <a:gd name="connsiteY12" fmla="*/ 316706 h 592931"/>
                <a:gd name="connsiteX13" fmla="*/ 223141 w 599510"/>
                <a:gd name="connsiteY13" fmla="*/ 485775 h 592931"/>
                <a:gd name="connsiteX14" fmla="*/ 223141 w 599510"/>
                <a:gd name="connsiteY14" fmla="*/ 592931 h 592931"/>
                <a:gd name="connsiteX15" fmla="*/ 125510 w 599510"/>
                <a:gd name="connsiteY15" fmla="*/ 590550 h 592931"/>
                <a:gd name="connsiteX0" fmla="*/ 125510 w 595939"/>
                <a:gd name="connsiteY0" fmla="*/ 590550 h 592931"/>
                <a:gd name="connsiteX1" fmla="*/ 123129 w 595939"/>
                <a:gd name="connsiteY1" fmla="*/ 531019 h 592931"/>
                <a:gd name="connsiteX2" fmla="*/ 15972 w 595939"/>
                <a:gd name="connsiteY2" fmla="*/ 173831 h 592931"/>
                <a:gd name="connsiteX3" fmla="*/ 299341 w 595939"/>
                <a:gd name="connsiteY3" fmla="*/ 0 h 592931"/>
                <a:gd name="connsiteX4" fmla="*/ 549373 w 595939"/>
                <a:gd name="connsiteY4" fmla="*/ 133349 h 592931"/>
                <a:gd name="connsiteX5" fmla="*/ 580329 w 595939"/>
                <a:gd name="connsiteY5" fmla="*/ 407194 h 592931"/>
                <a:gd name="connsiteX6" fmla="*/ 461266 w 595939"/>
                <a:gd name="connsiteY6" fmla="*/ 557212 h 592931"/>
                <a:gd name="connsiteX7" fmla="*/ 461266 w 595939"/>
                <a:gd name="connsiteY7" fmla="*/ 588169 h 592931"/>
                <a:gd name="connsiteX8" fmla="*/ 358872 w 595939"/>
                <a:gd name="connsiteY8" fmla="*/ 588169 h 592931"/>
                <a:gd name="connsiteX9" fmla="*/ 358872 w 595939"/>
                <a:gd name="connsiteY9" fmla="*/ 481012 h 592931"/>
                <a:gd name="connsiteX10" fmla="*/ 492222 w 595939"/>
                <a:gd name="connsiteY10" fmla="*/ 307181 h 592931"/>
                <a:gd name="connsiteX11" fmla="*/ 301722 w 595939"/>
                <a:gd name="connsiteY11" fmla="*/ 119062 h 592931"/>
                <a:gd name="connsiteX12" fmla="*/ 108841 w 595939"/>
                <a:gd name="connsiteY12" fmla="*/ 316706 h 592931"/>
                <a:gd name="connsiteX13" fmla="*/ 223141 w 595939"/>
                <a:gd name="connsiteY13" fmla="*/ 485775 h 592931"/>
                <a:gd name="connsiteX14" fmla="*/ 223141 w 595939"/>
                <a:gd name="connsiteY14" fmla="*/ 592931 h 592931"/>
                <a:gd name="connsiteX15" fmla="*/ 125510 w 595939"/>
                <a:gd name="connsiteY15" fmla="*/ 590550 h 592931"/>
                <a:gd name="connsiteX0" fmla="*/ 125510 w 595939"/>
                <a:gd name="connsiteY0" fmla="*/ 590550 h 592931"/>
                <a:gd name="connsiteX1" fmla="*/ 123129 w 595939"/>
                <a:gd name="connsiteY1" fmla="*/ 531019 h 592931"/>
                <a:gd name="connsiteX2" fmla="*/ 15972 w 595939"/>
                <a:gd name="connsiteY2" fmla="*/ 173831 h 592931"/>
                <a:gd name="connsiteX3" fmla="*/ 299341 w 595939"/>
                <a:gd name="connsiteY3" fmla="*/ 0 h 592931"/>
                <a:gd name="connsiteX4" fmla="*/ 549373 w 595939"/>
                <a:gd name="connsiteY4" fmla="*/ 133349 h 592931"/>
                <a:gd name="connsiteX5" fmla="*/ 580329 w 595939"/>
                <a:gd name="connsiteY5" fmla="*/ 407194 h 592931"/>
                <a:gd name="connsiteX6" fmla="*/ 461266 w 595939"/>
                <a:gd name="connsiteY6" fmla="*/ 557212 h 592931"/>
                <a:gd name="connsiteX7" fmla="*/ 461266 w 595939"/>
                <a:gd name="connsiteY7" fmla="*/ 588169 h 592931"/>
                <a:gd name="connsiteX8" fmla="*/ 358872 w 595939"/>
                <a:gd name="connsiteY8" fmla="*/ 588169 h 592931"/>
                <a:gd name="connsiteX9" fmla="*/ 358872 w 595939"/>
                <a:gd name="connsiteY9" fmla="*/ 481012 h 592931"/>
                <a:gd name="connsiteX10" fmla="*/ 492222 w 595939"/>
                <a:gd name="connsiteY10" fmla="*/ 307181 h 592931"/>
                <a:gd name="connsiteX11" fmla="*/ 301722 w 595939"/>
                <a:gd name="connsiteY11" fmla="*/ 119062 h 592931"/>
                <a:gd name="connsiteX12" fmla="*/ 108841 w 595939"/>
                <a:gd name="connsiteY12" fmla="*/ 316706 h 592931"/>
                <a:gd name="connsiteX13" fmla="*/ 223141 w 595939"/>
                <a:gd name="connsiteY13" fmla="*/ 485775 h 592931"/>
                <a:gd name="connsiteX14" fmla="*/ 223141 w 595939"/>
                <a:gd name="connsiteY14" fmla="*/ 592931 h 592931"/>
                <a:gd name="connsiteX15" fmla="*/ 125510 w 595939"/>
                <a:gd name="connsiteY15" fmla="*/ 590550 h 592931"/>
                <a:gd name="connsiteX0" fmla="*/ 125510 w 553955"/>
                <a:gd name="connsiteY0" fmla="*/ 590550 h 592931"/>
                <a:gd name="connsiteX1" fmla="*/ 123129 w 553955"/>
                <a:gd name="connsiteY1" fmla="*/ 531019 h 592931"/>
                <a:gd name="connsiteX2" fmla="*/ 15972 w 553955"/>
                <a:gd name="connsiteY2" fmla="*/ 173831 h 592931"/>
                <a:gd name="connsiteX3" fmla="*/ 299341 w 553955"/>
                <a:gd name="connsiteY3" fmla="*/ 0 h 592931"/>
                <a:gd name="connsiteX4" fmla="*/ 549373 w 553955"/>
                <a:gd name="connsiteY4" fmla="*/ 133349 h 592931"/>
                <a:gd name="connsiteX5" fmla="*/ 461266 w 553955"/>
                <a:gd name="connsiteY5" fmla="*/ 557212 h 592931"/>
                <a:gd name="connsiteX6" fmla="*/ 461266 w 553955"/>
                <a:gd name="connsiteY6" fmla="*/ 588169 h 592931"/>
                <a:gd name="connsiteX7" fmla="*/ 358872 w 553955"/>
                <a:gd name="connsiteY7" fmla="*/ 588169 h 592931"/>
                <a:gd name="connsiteX8" fmla="*/ 358872 w 553955"/>
                <a:gd name="connsiteY8" fmla="*/ 481012 h 592931"/>
                <a:gd name="connsiteX9" fmla="*/ 492222 w 553955"/>
                <a:gd name="connsiteY9" fmla="*/ 307181 h 592931"/>
                <a:gd name="connsiteX10" fmla="*/ 301722 w 553955"/>
                <a:gd name="connsiteY10" fmla="*/ 119062 h 592931"/>
                <a:gd name="connsiteX11" fmla="*/ 108841 w 553955"/>
                <a:gd name="connsiteY11" fmla="*/ 316706 h 592931"/>
                <a:gd name="connsiteX12" fmla="*/ 223141 w 553955"/>
                <a:gd name="connsiteY12" fmla="*/ 485775 h 592931"/>
                <a:gd name="connsiteX13" fmla="*/ 223141 w 553955"/>
                <a:gd name="connsiteY13" fmla="*/ 592931 h 592931"/>
                <a:gd name="connsiteX14" fmla="*/ 125510 w 553955"/>
                <a:gd name="connsiteY14" fmla="*/ 590550 h 592931"/>
                <a:gd name="connsiteX0" fmla="*/ 125510 w 596292"/>
                <a:gd name="connsiteY0" fmla="*/ 590550 h 592931"/>
                <a:gd name="connsiteX1" fmla="*/ 123129 w 596292"/>
                <a:gd name="connsiteY1" fmla="*/ 531019 h 592931"/>
                <a:gd name="connsiteX2" fmla="*/ 15972 w 596292"/>
                <a:gd name="connsiteY2" fmla="*/ 173831 h 592931"/>
                <a:gd name="connsiteX3" fmla="*/ 299341 w 596292"/>
                <a:gd name="connsiteY3" fmla="*/ 0 h 592931"/>
                <a:gd name="connsiteX4" fmla="*/ 549373 w 596292"/>
                <a:gd name="connsiteY4" fmla="*/ 133349 h 592931"/>
                <a:gd name="connsiteX5" fmla="*/ 461266 w 596292"/>
                <a:gd name="connsiteY5" fmla="*/ 557212 h 592931"/>
                <a:gd name="connsiteX6" fmla="*/ 461266 w 596292"/>
                <a:gd name="connsiteY6" fmla="*/ 588169 h 592931"/>
                <a:gd name="connsiteX7" fmla="*/ 358872 w 596292"/>
                <a:gd name="connsiteY7" fmla="*/ 588169 h 592931"/>
                <a:gd name="connsiteX8" fmla="*/ 358872 w 596292"/>
                <a:gd name="connsiteY8" fmla="*/ 481012 h 592931"/>
                <a:gd name="connsiteX9" fmla="*/ 492222 w 596292"/>
                <a:gd name="connsiteY9" fmla="*/ 307181 h 592931"/>
                <a:gd name="connsiteX10" fmla="*/ 301722 w 596292"/>
                <a:gd name="connsiteY10" fmla="*/ 119062 h 592931"/>
                <a:gd name="connsiteX11" fmla="*/ 108841 w 596292"/>
                <a:gd name="connsiteY11" fmla="*/ 316706 h 592931"/>
                <a:gd name="connsiteX12" fmla="*/ 223141 w 596292"/>
                <a:gd name="connsiteY12" fmla="*/ 485775 h 592931"/>
                <a:gd name="connsiteX13" fmla="*/ 223141 w 596292"/>
                <a:gd name="connsiteY13" fmla="*/ 592931 h 592931"/>
                <a:gd name="connsiteX14" fmla="*/ 125510 w 596292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58872 w 602358"/>
                <a:gd name="connsiteY8" fmla="*/ 481012 h 592931"/>
                <a:gd name="connsiteX9" fmla="*/ 492222 w 602358"/>
                <a:gd name="connsiteY9" fmla="*/ 307181 h 592931"/>
                <a:gd name="connsiteX10" fmla="*/ 301722 w 602358"/>
                <a:gd name="connsiteY10" fmla="*/ 119062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1722 w 602358"/>
                <a:gd name="connsiteY10" fmla="*/ 119062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1722 w 602358"/>
                <a:gd name="connsiteY10" fmla="*/ 119062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1722 w 602358"/>
                <a:gd name="connsiteY10" fmla="*/ 119062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1722 w 602358"/>
                <a:gd name="connsiteY10" fmla="*/ 119062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23141 w 602358"/>
                <a:gd name="connsiteY12" fmla="*/ 485775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11918 h 592931"/>
                <a:gd name="connsiteX11" fmla="*/ 108841 w 602358"/>
                <a:gd name="connsiteY11" fmla="*/ 316706 h 592931"/>
                <a:gd name="connsiteX12" fmla="*/ 215997 w 602358"/>
                <a:gd name="connsiteY12" fmla="*/ 495300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89 h 592970"/>
                <a:gd name="connsiteX1" fmla="*/ 123129 w 602358"/>
                <a:gd name="connsiteY1" fmla="*/ 531058 h 592970"/>
                <a:gd name="connsiteX2" fmla="*/ 15972 w 602358"/>
                <a:gd name="connsiteY2" fmla="*/ 173870 h 592970"/>
                <a:gd name="connsiteX3" fmla="*/ 299341 w 602358"/>
                <a:gd name="connsiteY3" fmla="*/ 39 h 592970"/>
                <a:gd name="connsiteX4" fmla="*/ 549373 w 602358"/>
                <a:gd name="connsiteY4" fmla="*/ 133388 h 592970"/>
                <a:gd name="connsiteX5" fmla="*/ 461266 w 602358"/>
                <a:gd name="connsiteY5" fmla="*/ 557251 h 592970"/>
                <a:gd name="connsiteX6" fmla="*/ 461266 w 602358"/>
                <a:gd name="connsiteY6" fmla="*/ 588208 h 592970"/>
                <a:gd name="connsiteX7" fmla="*/ 358872 w 602358"/>
                <a:gd name="connsiteY7" fmla="*/ 588208 h 592970"/>
                <a:gd name="connsiteX8" fmla="*/ 368397 w 602358"/>
                <a:gd name="connsiteY8" fmla="*/ 500101 h 592970"/>
                <a:gd name="connsiteX9" fmla="*/ 492222 w 602358"/>
                <a:gd name="connsiteY9" fmla="*/ 307220 h 592970"/>
                <a:gd name="connsiteX10" fmla="*/ 304103 w 602358"/>
                <a:gd name="connsiteY10" fmla="*/ 111957 h 592970"/>
                <a:gd name="connsiteX11" fmla="*/ 108841 w 602358"/>
                <a:gd name="connsiteY11" fmla="*/ 316745 h 592970"/>
                <a:gd name="connsiteX12" fmla="*/ 215997 w 602358"/>
                <a:gd name="connsiteY12" fmla="*/ 495339 h 592970"/>
                <a:gd name="connsiteX13" fmla="*/ 223141 w 602358"/>
                <a:gd name="connsiteY13" fmla="*/ 592970 h 592970"/>
                <a:gd name="connsiteX14" fmla="*/ 125510 w 602358"/>
                <a:gd name="connsiteY14" fmla="*/ 590589 h 592970"/>
                <a:gd name="connsiteX0" fmla="*/ 125510 w 602358"/>
                <a:gd name="connsiteY0" fmla="*/ 590589 h 592970"/>
                <a:gd name="connsiteX1" fmla="*/ 123129 w 602358"/>
                <a:gd name="connsiteY1" fmla="*/ 531058 h 592970"/>
                <a:gd name="connsiteX2" fmla="*/ 15972 w 602358"/>
                <a:gd name="connsiteY2" fmla="*/ 173870 h 592970"/>
                <a:gd name="connsiteX3" fmla="*/ 299341 w 602358"/>
                <a:gd name="connsiteY3" fmla="*/ 39 h 592970"/>
                <a:gd name="connsiteX4" fmla="*/ 549373 w 602358"/>
                <a:gd name="connsiteY4" fmla="*/ 133388 h 592970"/>
                <a:gd name="connsiteX5" fmla="*/ 461266 w 602358"/>
                <a:gd name="connsiteY5" fmla="*/ 557251 h 592970"/>
                <a:gd name="connsiteX6" fmla="*/ 461266 w 602358"/>
                <a:gd name="connsiteY6" fmla="*/ 588208 h 592970"/>
                <a:gd name="connsiteX7" fmla="*/ 358872 w 602358"/>
                <a:gd name="connsiteY7" fmla="*/ 588208 h 592970"/>
                <a:gd name="connsiteX8" fmla="*/ 368397 w 602358"/>
                <a:gd name="connsiteY8" fmla="*/ 500101 h 592970"/>
                <a:gd name="connsiteX9" fmla="*/ 492222 w 602358"/>
                <a:gd name="connsiteY9" fmla="*/ 307220 h 592970"/>
                <a:gd name="connsiteX10" fmla="*/ 304103 w 602358"/>
                <a:gd name="connsiteY10" fmla="*/ 102432 h 592970"/>
                <a:gd name="connsiteX11" fmla="*/ 108841 w 602358"/>
                <a:gd name="connsiteY11" fmla="*/ 316745 h 592970"/>
                <a:gd name="connsiteX12" fmla="*/ 215997 w 602358"/>
                <a:gd name="connsiteY12" fmla="*/ 495339 h 592970"/>
                <a:gd name="connsiteX13" fmla="*/ 223141 w 602358"/>
                <a:gd name="connsiteY13" fmla="*/ 592970 h 592970"/>
                <a:gd name="connsiteX14" fmla="*/ 125510 w 602358"/>
                <a:gd name="connsiteY14" fmla="*/ 590589 h 592970"/>
                <a:gd name="connsiteX0" fmla="*/ 125510 w 602358"/>
                <a:gd name="connsiteY0" fmla="*/ 590589 h 592970"/>
                <a:gd name="connsiteX1" fmla="*/ 123129 w 602358"/>
                <a:gd name="connsiteY1" fmla="*/ 531058 h 592970"/>
                <a:gd name="connsiteX2" fmla="*/ 15972 w 602358"/>
                <a:gd name="connsiteY2" fmla="*/ 173870 h 592970"/>
                <a:gd name="connsiteX3" fmla="*/ 299341 w 602358"/>
                <a:gd name="connsiteY3" fmla="*/ 39 h 592970"/>
                <a:gd name="connsiteX4" fmla="*/ 549373 w 602358"/>
                <a:gd name="connsiteY4" fmla="*/ 133388 h 592970"/>
                <a:gd name="connsiteX5" fmla="*/ 461266 w 602358"/>
                <a:gd name="connsiteY5" fmla="*/ 557251 h 592970"/>
                <a:gd name="connsiteX6" fmla="*/ 461266 w 602358"/>
                <a:gd name="connsiteY6" fmla="*/ 588208 h 592970"/>
                <a:gd name="connsiteX7" fmla="*/ 358872 w 602358"/>
                <a:gd name="connsiteY7" fmla="*/ 588208 h 592970"/>
                <a:gd name="connsiteX8" fmla="*/ 368397 w 602358"/>
                <a:gd name="connsiteY8" fmla="*/ 500101 h 592970"/>
                <a:gd name="connsiteX9" fmla="*/ 492222 w 602358"/>
                <a:gd name="connsiteY9" fmla="*/ 307220 h 592970"/>
                <a:gd name="connsiteX10" fmla="*/ 304103 w 602358"/>
                <a:gd name="connsiteY10" fmla="*/ 102432 h 592970"/>
                <a:gd name="connsiteX11" fmla="*/ 108841 w 602358"/>
                <a:gd name="connsiteY11" fmla="*/ 316745 h 592970"/>
                <a:gd name="connsiteX12" fmla="*/ 215997 w 602358"/>
                <a:gd name="connsiteY12" fmla="*/ 495339 h 592970"/>
                <a:gd name="connsiteX13" fmla="*/ 223141 w 602358"/>
                <a:gd name="connsiteY13" fmla="*/ 592970 h 592970"/>
                <a:gd name="connsiteX14" fmla="*/ 125510 w 602358"/>
                <a:gd name="connsiteY14" fmla="*/ 590589 h 592970"/>
                <a:gd name="connsiteX0" fmla="*/ 125510 w 602358"/>
                <a:gd name="connsiteY0" fmla="*/ 590589 h 592970"/>
                <a:gd name="connsiteX1" fmla="*/ 123129 w 602358"/>
                <a:gd name="connsiteY1" fmla="*/ 531058 h 592970"/>
                <a:gd name="connsiteX2" fmla="*/ 15972 w 602358"/>
                <a:gd name="connsiteY2" fmla="*/ 173870 h 592970"/>
                <a:gd name="connsiteX3" fmla="*/ 299341 w 602358"/>
                <a:gd name="connsiteY3" fmla="*/ 39 h 592970"/>
                <a:gd name="connsiteX4" fmla="*/ 549373 w 602358"/>
                <a:gd name="connsiteY4" fmla="*/ 133388 h 592970"/>
                <a:gd name="connsiteX5" fmla="*/ 461266 w 602358"/>
                <a:gd name="connsiteY5" fmla="*/ 557251 h 592970"/>
                <a:gd name="connsiteX6" fmla="*/ 461266 w 602358"/>
                <a:gd name="connsiteY6" fmla="*/ 588208 h 592970"/>
                <a:gd name="connsiteX7" fmla="*/ 358872 w 602358"/>
                <a:gd name="connsiteY7" fmla="*/ 588208 h 592970"/>
                <a:gd name="connsiteX8" fmla="*/ 368397 w 602358"/>
                <a:gd name="connsiteY8" fmla="*/ 500101 h 592970"/>
                <a:gd name="connsiteX9" fmla="*/ 492222 w 602358"/>
                <a:gd name="connsiteY9" fmla="*/ 307220 h 592970"/>
                <a:gd name="connsiteX10" fmla="*/ 304103 w 602358"/>
                <a:gd name="connsiteY10" fmla="*/ 102432 h 592970"/>
                <a:gd name="connsiteX11" fmla="*/ 108841 w 602358"/>
                <a:gd name="connsiteY11" fmla="*/ 316745 h 592970"/>
                <a:gd name="connsiteX12" fmla="*/ 215997 w 602358"/>
                <a:gd name="connsiteY12" fmla="*/ 495339 h 592970"/>
                <a:gd name="connsiteX13" fmla="*/ 223141 w 602358"/>
                <a:gd name="connsiteY13" fmla="*/ 592970 h 592970"/>
                <a:gd name="connsiteX14" fmla="*/ 125510 w 602358"/>
                <a:gd name="connsiteY14" fmla="*/ 590589 h 592970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02393 h 592931"/>
                <a:gd name="connsiteX11" fmla="*/ 108841 w 602358"/>
                <a:gd name="connsiteY11" fmla="*/ 316706 h 592931"/>
                <a:gd name="connsiteX12" fmla="*/ 215997 w 602358"/>
                <a:gd name="connsiteY12" fmla="*/ 495300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02393 h 592931"/>
                <a:gd name="connsiteX11" fmla="*/ 108841 w 602358"/>
                <a:gd name="connsiteY11" fmla="*/ 316706 h 592931"/>
                <a:gd name="connsiteX12" fmla="*/ 215997 w 602358"/>
                <a:gd name="connsiteY12" fmla="*/ 495300 h 592931"/>
                <a:gd name="connsiteX13" fmla="*/ 223141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0550"/>
                <a:gd name="connsiteX1" fmla="*/ 123129 w 602358"/>
                <a:gd name="connsiteY1" fmla="*/ 531019 h 590550"/>
                <a:gd name="connsiteX2" fmla="*/ 15972 w 602358"/>
                <a:gd name="connsiteY2" fmla="*/ 173831 h 590550"/>
                <a:gd name="connsiteX3" fmla="*/ 299341 w 602358"/>
                <a:gd name="connsiteY3" fmla="*/ 0 h 590550"/>
                <a:gd name="connsiteX4" fmla="*/ 549373 w 602358"/>
                <a:gd name="connsiteY4" fmla="*/ 133349 h 590550"/>
                <a:gd name="connsiteX5" fmla="*/ 461266 w 602358"/>
                <a:gd name="connsiteY5" fmla="*/ 557212 h 590550"/>
                <a:gd name="connsiteX6" fmla="*/ 461266 w 602358"/>
                <a:gd name="connsiteY6" fmla="*/ 588169 h 590550"/>
                <a:gd name="connsiteX7" fmla="*/ 358872 w 602358"/>
                <a:gd name="connsiteY7" fmla="*/ 588169 h 590550"/>
                <a:gd name="connsiteX8" fmla="*/ 368397 w 602358"/>
                <a:gd name="connsiteY8" fmla="*/ 500062 h 590550"/>
                <a:gd name="connsiteX9" fmla="*/ 492222 w 602358"/>
                <a:gd name="connsiteY9" fmla="*/ 307181 h 590550"/>
                <a:gd name="connsiteX10" fmla="*/ 304103 w 602358"/>
                <a:gd name="connsiteY10" fmla="*/ 102393 h 590550"/>
                <a:gd name="connsiteX11" fmla="*/ 108841 w 602358"/>
                <a:gd name="connsiteY11" fmla="*/ 316706 h 590550"/>
                <a:gd name="connsiteX12" fmla="*/ 215997 w 602358"/>
                <a:gd name="connsiteY12" fmla="*/ 495300 h 590550"/>
                <a:gd name="connsiteX13" fmla="*/ 223141 w 602358"/>
                <a:gd name="connsiteY13" fmla="*/ 583406 h 590550"/>
                <a:gd name="connsiteX14" fmla="*/ 125510 w 602358"/>
                <a:gd name="connsiteY14" fmla="*/ 590550 h 590550"/>
                <a:gd name="connsiteX0" fmla="*/ 125510 w 602358"/>
                <a:gd name="connsiteY0" fmla="*/ 590550 h 592931"/>
                <a:gd name="connsiteX1" fmla="*/ 123129 w 602358"/>
                <a:gd name="connsiteY1" fmla="*/ 531019 h 592931"/>
                <a:gd name="connsiteX2" fmla="*/ 15972 w 602358"/>
                <a:gd name="connsiteY2" fmla="*/ 173831 h 592931"/>
                <a:gd name="connsiteX3" fmla="*/ 299341 w 602358"/>
                <a:gd name="connsiteY3" fmla="*/ 0 h 592931"/>
                <a:gd name="connsiteX4" fmla="*/ 549373 w 602358"/>
                <a:gd name="connsiteY4" fmla="*/ 133349 h 592931"/>
                <a:gd name="connsiteX5" fmla="*/ 461266 w 602358"/>
                <a:gd name="connsiteY5" fmla="*/ 557212 h 592931"/>
                <a:gd name="connsiteX6" fmla="*/ 461266 w 602358"/>
                <a:gd name="connsiteY6" fmla="*/ 588169 h 592931"/>
                <a:gd name="connsiteX7" fmla="*/ 358872 w 602358"/>
                <a:gd name="connsiteY7" fmla="*/ 588169 h 592931"/>
                <a:gd name="connsiteX8" fmla="*/ 368397 w 602358"/>
                <a:gd name="connsiteY8" fmla="*/ 500062 h 592931"/>
                <a:gd name="connsiteX9" fmla="*/ 492222 w 602358"/>
                <a:gd name="connsiteY9" fmla="*/ 307181 h 592931"/>
                <a:gd name="connsiteX10" fmla="*/ 304103 w 602358"/>
                <a:gd name="connsiteY10" fmla="*/ 102393 h 592931"/>
                <a:gd name="connsiteX11" fmla="*/ 108841 w 602358"/>
                <a:gd name="connsiteY11" fmla="*/ 316706 h 592931"/>
                <a:gd name="connsiteX12" fmla="*/ 215997 w 602358"/>
                <a:gd name="connsiteY12" fmla="*/ 495300 h 592931"/>
                <a:gd name="connsiteX13" fmla="*/ 220760 w 602358"/>
                <a:gd name="connsiteY13" fmla="*/ 592931 h 592931"/>
                <a:gd name="connsiteX14" fmla="*/ 125510 w 602358"/>
                <a:gd name="connsiteY14" fmla="*/ 590550 h 592931"/>
                <a:gd name="connsiteX0" fmla="*/ 125510 w 602358"/>
                <a:gd name="connsiteY0" fmla="*/ 590550 h 590550"/>
                <a:gd name="connsiteX1" fmla="*/ 123129 w 602358"/>
                <a:gd name="connsiteY1" fmla="*/ 531019 h 590550"/>
                <a:gd name="connsiteX2" fmla="*/ 15972 w 602358"/>
                <a:gd name="connsiteY2" fmla="*/ 173831 h 590550"/>
                <a:gd name="connsiteX3" fmla="*/ 299341 w 602358"/>
                <a:gd name="connsiteY3" fmla="*/ 0 h 590550"/>
                <a:gd name="connsiteX4" fmla="*/ 549373 w 602358"/>
                <a:gd name="connsiteY4" fmla="*/ 133349 h 590550"/>
                <a:gd name="connsiteX5" fmla="*/ 461266 w 602358"/>
                <a:gd name="connsiteY5" fmla="*/ 557212 h 590550"/>
                <a:gd name="connsiteX6" fmla="*/ 461266 w 602358"/>
                <a:gd name="connsiteY6" fmla="*/ 588169 h 590550"/>
                <a:gd name="connsiteX7" fmla="*/ 358872 w 602358"/>
                <a:gd name="connsiteY7" fmla="*/ 588169 h 590550"/>
                <a:gd name="connsiteX8" fmla="*/ 368397 w 602358"/>
                <a:gd name="connsiteY8" fmla="*/ 500062 h 590550"/>
                <a:gd name="connsiteX9" fmla="*/ 492222 w 602358"/>
                <a:gd name="connsiteY9" fmla="*/ 307181 h 590550"/>
                <a:gd name="connsiteX10" fmla="*/ 304103 w 602358"/>
                <a:gd name="connsiteY10" fmla="*/ 102393 h 590550"/>
                <a:gd name="connsiteX11" fmla="*/ 108841 w 602358"/>
                <a:gd name="connsiteY11" fmla="*/ 316706 h 590550"/>
                <a:gd name="connsiteX12" fmla="*/ 215997 w 602358"/>
                <a:gd name="connsiteY12" fmla="*/ 495300 h 590550"/>
                <a:gd name="connsiteX13" fmla="*/ 223141 w 602358"/>
                <a:gd name="connsiteY13" fmla="*/ 585787 h 590550"/>
                <a:gd name="connsiteX14" fmla="*/ 125510 w 602358"/>
                <a:gd name="connsiteY14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02358" h="590550">
                  <a:moveTo>
                    <a:pt x="125510" y="590550"/>
                  </a:moveTo>
                  <a:cubicBezTo>
                    <a:pt x="124716" y="570706"/>
                    <a:pt x="123923" y="550863"/>
                    <a:pt x="123129" y="531019"/>
                  </a:cubicBezTo>
                  <a:cubicBezTo>
                    <a:pt x="42166" y="507206"/>
                    <a:pt x="-34034" y="338138"/>
                    <a:pt x="15972" y="173831"/>
                  </a:cubicBezTo>
                  <a:cubicBezTo>
                    <a:pt x="77090" y="44450"/>
                    <a:pt x="178691" y="3174"/>
                    <a:pt x="299341" y="0"/>
                  </a:cubicBezTo>
                  <a:cubicBezTo>
                    <a:pt x="439835" y="7937"/>
                    <a:pt x="499366" y="58737"/>
                    <a:pt x="549373" y="133349"/>
                  </a:cubicBezTo>
                  <a:cubicBezTo>
                    <a:pt x="688279" y="373856"/>
                    <a:pt x="516432" y="512365"/>
                    <a:pt x="461266" y="557212"/>
                  </a:cubicBezTo>
                  <a:lnTo>
                    <a:pt x="461266" y="588169"/>
                  </a:lnTo>
                  <a:lnTo>
                    <a:pt x="358872" y="588169"/>
                  </a:lnTo>
                  <a:lnTo>
                    <a:pt x="368397" y="500062"/>
                  </a:lnTo>
                  <a:cubicBezTo>
                    <a:pt x="440628" y="454818"/>
                    <a:pt x="486666" y="392906"/>
                    <a:pt x="492222" y="307181"/>
                  </a:cubicBezTo>
                  <a:cubicBezTo>
                    <a:pt x="483490" y="175419"/>
                    <a:pt x="384272" y="107949"/>
                    <a:pt x="304103" y="102393"/>
                  </a:cubicBezTo>
                  <a:cubicBezTo>
                    <a:pt x="172341" y="111125"/>
                    <a:pt x="116778" y="186531"/>
                    <a:pt x="108841" y="316706"/>
                  </a:cubicBezTo>
                  <a:cubicBezTo>
                    <a:pt x="113603" y="434975"/>
                    <a:pt x="175515" y="460375"/>
                    <a:pt x="215997" y="495300"/>
                  </a:cubicBezTo>
                  <a:lnTo>
                    <a:pt x="223141" y="585787"/>
                  </a:lnTo>
                  <a:lnTo>
                    <a:pt x="125510" y="590550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567238" y="5510213"/>
              <a:ext cx="346491" cy="271461"/>
            </a:xfrm>
            <a:custGeom>
              <a:avLst/>
              <a:gdLst>
                <a:gd name="connsiteX0" fmla="*/ 0 w 345281"/>
                <a:gd name="connsiteY0" fmla="*/ 0 h 273843"/>
                <a:gd name="connsiteX1" fmla="*/ 345281 w 345281"/>
                <a:gd name="connsiteY1" fmla="*/ 0 h 273843"/>
                <a:gd name="connsiteX2" fmla="*/ 321468 w 345281"/>
                <a:gd name="connsiteY2" fmla="*/ 107156 h 273843"/>
                <a:gd name="connsiteX3" fmla="*/ 335756 w 345281"/>
                <a:gd name="connsiteY3" fmla="*/ 204787 h 273843"/>
                <a:gd name="connsiteX4" fmla="*/ 185737 w 345281"/>
                <a:gd name="connsiteY4" fmla="*/ 273843 h 273843"/>
                <a:gd name="connsiteX5" fmla="*/ 11906 w 345281"/>
                <a:gd name="connsiteY5" fmla="*/ 200025 h 273843"/>
                <a:gd name="connsiteX6" fmla="*/ 38100 w 345281"/>
                <a:gd name="connsiteY6" fmla="*/ 95250 h 273843"/>
                <a:gd name="connsiteX7" fmla="*/ 0 w 345281"/>
                <a:gd name="connsiteY7" fmla="*/ 0 h 273843"/>
                <a:gd name="connsiteX0" fmla="*/ 0 w 345281"/>
                <a:gd name="connsiteY0" fmla="*/ 0 h 273843"/>
                <a:gd name="connsiteX1" fmla="*/ 345281 w 345281"/>
                <a:gd name="connsiteY1" fmla="*/ 0 h 273843"/>
                <a:gd name="connsiteX2" fmla="*/ 321468 w 345281"/>
                <a:gd name="connsiteY2" fmla="*/ 107156 h 273843"/>
                <a:gd name="connsiteX3" fmla="*/ 335756 w 345281"/>
                <a:gd name="connsiteY3" fmla="*/ 204787 h 273843"/>
                <a:gd name="connsiteX4" fmla="*/ 185737 w 345281"/>
                <a:gd name="connsiteY4" fmla="*/ 273843 h 273843"/>
                <a:gd name="connsiteX5" fmla="*/ 11906 w 345281"/>
                <a:gd name="connsiteY5" fmla="*/ 200025 h 273843"/>
                <a:gd name="connsiteX6" fmla="*/ 38100 w 345281"/>
                <a:gd name="connsiteY6" fmla="*/ 95250 h 273843"/>
                <a:gd name="connsiteX7" fmla="*/ 0 w 345281"/>
                <a:gd name="connsiteY7" fmla="*/ 0 h 273843"/>
                <a:gd name="connsiteX0" fmla="*/ 0 w 345281"/>
                <a:gd name="connsiteY0" fmla="*/ 0 h 273843"/>
                <a:gd name="connsiteX1" fmla="*/ 345281 w 345281"/>
                <a:gd name="connsiteY1" fmla="*/ 0 h 273843"/>
                <a:gd name="connsiteX2" fmla="*/ 321468 w 345281"/>
                <a:gd name="connsiteY2" fmla="*/ 107156 h 273843"/>
                <a:gd name="connsiteX3" fmla="*/ 335756 w 345281"/>
                <a:gd name="connsiteY3" fmla="*/ 204787 h 273843"/>
                <a:gd name="connsiteX4" fmla="*/ 185737 w 345281"/>
                <a:gd name="connsiteY4" fmla="*/ 273843 h 273843"/>
                <a:gd name="connsiteX5" fmla="*/ 11906 w 345281"/>
                <a:gd name="connsiteY5" fmla="*/ 200025 h 273843"/>
                <a:gd name="connsiteX6" fmla="*/ 38100 w 345281"/>
                <a:gd name="connsiteY6" fmla="*/ 95250 h 273843"/>
                <a:gd name="connsiteX7" fmla="*/ 0 w 345281"/>
                <a:gd name="connsiteY7" fmla="*/ 0 h 273843"/>
                <a:gd name="connsiteX0" fmla="*/ 0 w 345281"/>
                <a:gd name="connsiteY0" fmla="*/ 0 h 273843"/>
                <a:gd name="connsiteX1" fmla="*/ 345281 w 345281"/>
                <a:gd name="connsiteY1" fmla="*/ 0 h 273843"/>
                <a:gd name="connsiteX2" fmla="*/ 321468 w 345281"/>
                <a:gd name="connsiteY2" fmla="*/ 107156 h 273843"/>
                <a:gd name="connsiteX3" fmla="*/ 335756 w 345281"/>
                <a:gd name="connsiteY3" fmla="*/ 204787 h 273843"/>
                <a:gd name="connsiteX4" fmla="*/ 185737 w 345281"/>
                <a:gd name="connsiteY4" fmla="*/ 273843 h 273843"/>
                <a:gd name="connsiteX5" fmla="*/ 11906 w 345281"/>
                <a:gd name="connsiteY5" fmla="*/ 200025 h 273843"/>
                <a:gd name="connsiteX6" fmla="*/ 38100 w 345281"/>
                <a:gd name="connsiteY6" fmla="*/ 95250 h 273843"/>
                <a:gd name="connsiteX7" fmla="*/ 0 w 345281"/>
                <a:gd name="connsiteY7" fmla="*/ 0 h 273843"/>
                <a:gd name="connsiteX0" fmla="*/ 0 w 345281"/>
                <a:gd name="connsiteY0" fmla="*/ 0 h 273843"/>
                <a:gd name="connsiteX1" fmla="*/ 345281 w 345281"/>
                <a:gd name="connsiteY1" fmla="*/ 0 h 273843"/>
                <a:gd name="connsiteX2" fmla="*/ 321468 w 345281"/>
                <a:gd name="connsiteY2" fmla="*/ 107156 h 273843"/>
                <a:gd name="connsiteX3" fmla="*/ 335756 w 345281"/>
                <a:gd name="connsiteY3" fmla="*/ 204787 h 273843"/>
                <a:gd name="connsiteX4" fmla="*/ 185737 w 345281"/>
                <a:gd name="connsiteY4" fmla="*/ 273843 h 273843"/>
                <a:gd name="connsiteX5" fmla="*/ 11906 w 345281"/>
                <a:gd name="connsiteY5" fmla="*/ 200025 h 273843"/>
                <a:gd name="connsiteX6" fmla="*/ 38100 w 345281"/>
                <a:gd name="connsiteY6" fmla="*/ 95250 h 273843"/>
                <a:gd name="connsiteX7" fmla="*/ 0 w 345281"/>
                <a:gd name="connsiteY7" fmla="*/ 0 h 273843"/>
                <a:gd name="connsiteX0" fmla="*/ 0 w 345281"/>
                <a:gd name="connsiteY0" fmla="*/ 0 h 273843"/>
                <a:gd name="connsiteX1" fmla="*/ 345281 w 345281"/>
                <a:gd name="connsiteY1" fmla="*/ 0 h 273843"/>
                <a:gd name="connsiteX2" fmla="*/ 321468 w 345281"/>
                <a:gd name="connsiteY2" fmla="*/ 107156 h 273843"/>
                <a:gd name="connsiteX3" fmla="*/ 335756 w 345281"/>
                <a:gd name="connsiteY3" fmla="*/ 204787 h 273843"/>
                <a:gd name="connsiteX4" fmla="*/ 185737 w 345281"/>
                <a:gd name="connsiteY4" fmla="*/ 273843 h 273843"/>
                <a:gd name="connsiteX5" fmla="*/ 11906 w 345281"/>
                <a:gd name="connsiteY5" fmla="*/ 200025 h 273843"/>
                <a:gd name="connsiteX6" fmla="*/ 38100 w 345281"/>
                <a:gd name="connsiteY6" fmla="*/ 95250 h 273843"/>
                <a:gd name="connsiteX7" fmla="*/ 0 w 345281"/>
                <a:gd name="connsiteY7" fmla="*/ 0 h 273843"/>
                <a:gd name="connsiteX0" fmla="*/ 0 w 345281"/>
                <a:gd name="connsiteY0" fmla="*/ 0 h 252411"/>
                <a:gd name="connsiteX1" fmla="*/ 345281 w 345281"/>
                <a:gd name="connsiteY1" fmla="*/ 0 h 252411"/>
                <a:gd name="connsiteX2" fmla="*/ 321468 w 345281"/>
                <a:gd name="connsiteY2" fmla="*/ 107156 h 252411"/>
                <a:gd name="connsiteX3" fmla="*/ 335756 w 345281"/>
                <a:gd name="connsiteY3" fmla="*/ 204787 h 252411"/>
                <a:gd name="connsiteX4" fmla="*/ 164306 w 345281"/>
                <a:gd name="connsiteY4" fmla="*/ 252411 h 252411"/>
                <a:gd name="connsiteX5" fmla="*/ 11906 w 345281"/>
                <a:gd name="connsiteY5" fmla="*/ 200025 h 252411"/>
                <a:gd name="connsiteX6" fmla="*/ 38100 w 345281"/>
                <a:gd name="connsiteY6" fmla="*/ 95250 h 252411"/>
                <a:gd name="connsiteX7" fmla="*/ 0 w 345281"/>
                <a:gd name="connsiteY7" fmla="*/ 0 h 252411"/>
                <a:gd name="connsiteX0" fmla="*/ 0 w 345281"/>
                <a:gd name="connsiteY0" fmla="*/ 0 h 252595"/>
                <a:gd name="connsiteX1" fmla="*/ 345281 w 345281"/>
                <a:gd name="connsiteY1" fmla="*/ 0 h 252595"/>
                <a:gd name="connsiteX2" fmla="*/ 321468 w 345281"/>
                <a:gd name="connsiteY2" fmla="*/ 107156 h 252595"/>
                <a:gd name="connsiteX3" fmla="*/ 335756 w 345281"/>
                <a:gd name="connsiteY3" fmla="*/ 204787 h 252595"/>
                <a:gd name="connsiteX4" fmla="*/ 164306 w 345281"/>
                <a:gd name="connsiteY4" fmla="*/ 252411 h 252595"/>
                <a:gd name="connsiteX5" fmla="*/ 11906 w 345281"/>
                <a:gd name="connsiteY5" fmla="*/ 200025 h 252595"/>
                <a:gd name="connsiteX6" fmla="*/ 38100 w 345281"/>
                <a:gd name="connsiteY6" fmla="*/ 95250 h 252595"/>
                <a:gd name="connsiteX7" fmla="*/ 0 w 345281"/>
                <a:gd name="connsiteY7" fmla="*/ 0 h 252595"/>
                <a:gd name="connsiteX0" fmla="*/ 0 w 345281"/>
                <a:gd name="connsiteY0" fmla="*/ 0 h 271527"/>
                <a:gd name="connsiteX1" fmla="*/ 345281 w 345281"/>
                <a:gd name="connsiteY1" fmla="*/ 0 h 271527"/>
                <a:gd name="connsiteX2" fmla="*/ 321468 w 345281"/>
                <a:gd name="connsiteY2" fmla="*/ 107156 h 271527"/>
                <a:gd name="connsiteX3" fmla="*/ 335756 w 345281"/>
                <a:gd name="connsiteY3" fmla="*/ 204787 h 271527"/>
                <a:gd name="connsiteX4" fmla="*/ 171449 w 345281"/>
                <a:gd name="connsiteY4" fmla="*/ 271461 h 271527"/>
                <a:gd name="connsiteX5" fmla="*/ 11906 w 345281"/>
                <a:gd name="connsiteY5" fmla="*/ 200025 h 271527"/>
                <a:gd name="connsiteX6" fmla="*/ 38100 w 345281"/>
                <a:gd name="connsiteY6" fmla="*/ 95250 h 271527"/>
                <a:gd name="connsiteX7" fmla="*/ 0 w 345281"/>
                <a:gd name="connsiteY7" fmla="*/ 0 h 271527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5281"/>
                <a:gd name="connsiteY0" fmla="*/ 0 h 271461"/>
                <a:gd name="connsiteX1" fmla="*/ 345281 w 345281"/>
                <a:gd name="connsiteY1" fmla="*/ 0 h 271461"/>
                <a:gd name="connsiteX2" fmla="*/ 321468 w 345281"/>
                <a:gd name="connsiteY2" fmla="*/ 107156 h 271461"/>
                <a:gd name="connsiteX3" fmla="*/ 335756 w 345281"/>
                <a:gd name="connsiteY3" fmla="*/ 204787 h 271461"/>
                <a:gd name="connsiteX4" fmla="*/ 171449 w 345281"/>
                <a:gd name="connsiteY4" fmla="*/ 271461 h 271461"/>
                <a:gd name="connsiteX5" fmla="*/ 11906 w 345281"/>
                <a:gd name="connsiteY5" fmla="*/ 200025 h 271461"/>
                <a:gd name="connsiteX6" fmla="*/ 38100 w 345281"/>
                <a:gd name="connsiteY6" fmla="*/ 95250 h 271461"/>
                <a:gd name="connsiteX7" fmla="*/ 0 w 345281"/>
                <a:gd name="connsiteY7" fmla="*/ 0 h 271461"/>
                <a:gd name="connsiteX0" fmla="*/ 0 w 346941"/>
                <a:gd name="connsiteY0" fmla="*/ 0 h 271461"/>
                <a:gd name="connsiteX1" fmla="*/ 345281 w 346941"/>
                <a:gd name="connsiteY1" fmla="*/ 0 h 271461"/>
                <a:gd name="connsiteX2" fmla="*/ 321468 w 346941"/>
                <a:gd name="connsiteY2" fmla="*/ 107156 h 271461"/>
                <a:gd name="connsiteX3" fmla="*/ 335756 w 346941"/>
                <a:gd name="connsiteY3" fmla="*/ 204787 h 271461"/>
                <a:gd name="connsiteX4" fmla="*/ 171449 w 346941"/>
                <a:gd name="connsiteY4" fmla="*/ 271461 h 271461"/>
                <a:gd name="connsiteX5" fmla="*/ 11906 w 346941"/>
                <a:gd name="connsiteY5" fmla="*/ 200025 h 271461"/>
                <a:gd name="connsiteX6" fmla="*/ 38100 w 346941"/>
                <a:gd name="connsiteY6" fmla="*/ 95250 h 271461"/>
                <a:gd name="connsiteX7" fmla="*/ 0 w 346941"/>
                <a:gd name="connsiteY7" fmla="*/ 0 h 271461"/>
                <a:gd name="connsiteX0" fmla="*/ 0 w 346491"/>
                <a:gd name="connsiteY0" fmla="*/ 0 h 271461"/>
                <a:gd name="connsiteX1" fmla="*/ 345281 w 346491"/>
                <a:gd name="connsiteY1" fmla="*/ 0 h 271461"/>
                <a:gd name="connsiteX2" fmla="*/ 314324 w 346491"/>
                <a:gd name="connsiteY2" fmla="*/ 100012 h 271461"/>
                <a:gd name="connsiteX3" fmla="*/ 335756 w 346491"/>
                <a:gd name="connsiteY3" fmla="*/ 204787 h 271461"/>
                <a:gd name="connsiteX4" fmla="*/ 171449 w 346491"/>
                <a:gd name="connsiteY4" fmla="*/ 271461 h 271461"/>
                <a:gd name="connsiteX5" fmla="*/ 11906 w 346491"/>
                <a:gd name="connsiteY5" fmla="*/ 200025 h 271461"/>
                <a:gd name="connsiteX6" fmla="*/ 38100 w 346491"/>
                <a:gd name="connsiteY6" fmla="*/ 95250 h 271461"/>
                <a:gd name="connsiteX7" fmla="*/ 0 w 346491"/>
                <a:gd name="connsiteY7" fmla="*/ 0 h 27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6491" h="271461">
                  <a:moveTo>
                    <a:pt x="0" y="0"/>
                  </a:moveTo>
                  <a:lnTo>
                    <a:pt x="345281" y="0"/>
                  </a:lnTo>
                  <a:cubicBezTo>
                    <a:pt x="351630" y="45244"/>
                    <a:pt x="331787" y="71436"/>
                    <a:pt x="314324" y="100012"/>
                  </a:cubicBezTo>
                  <a:cubicBezTo>
                    <a:pt x="330993" y="125412"/>
                    <a:pt x="352425" y="167481"/>
                    <a:pt x="335756" y="204787"/>
                  </a:cubicBezTo>
                  <a:cubicBezTo>
                    <a:pt x="283369" y="236537"/>
                    <a:pt x="223837" y="263523"/>
                    <a:pt x="171449" y="271461"/>
                  </a:cubicBezTo>
                  <a:cubicBezTo>
                    <a:pt x="111124" y="265906"/>
                    <a:pt x="69850" y="246062"/>
                    <a:pt x="11906" y="200025"/>
                  </a:cubicBezTo>
                  <a:cubicBezTo>
                    <a:pt x="3968" y="160338"/>
                    <a:pt x="5556" y="130175"/>
                    <a:pt x="38100" y="95250"/>
                  </a:cubicBezTo>
                  <a:cubicBezTo>
                    <a:pt x="20638" y="70644"/>
                    <a:pt x="3175" y="60325"/>
                    <a:pt x="0" y="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4698201" y="4767262"/>
              <a:ext cx="76200" cy="119061"/>
            </a:xfrm>
            <a:prstGeom prst="round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96" name="Rounded Rectangle 95"/>
            <p:cNvSpPr/>
            <p:nvPr/>
          </p:nvSpPr>
          <p:spPr>
            <a:xfrm rot="2620869">
              <a:off x="5017892" y="4912519"/>
              <a:ext cx="76200" cy="119061"/>
            </a:xfrm>
            <a:prstGeom prst="round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97" name="Rounded Rectangle 96"/>
            <p:cNvSpPr/>
            <p:nvPr/>
          </p:nvSpPr>
          <p:spPr>
            <a:xfrm rot="6417779">
              <a:off x="5094491" y="5261143"/>
              <a:ext cx="76200" cy="119061"/>
            </a:xfrm>
            <a:prstGeom prst="round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98" name="Rounded Rectangle 97"/>
            <p:cNvSpPr/>
            <p:nvPr/>
          </p:nvSpPr>
          <p:spPr>
            <a:xfrm rot="18979131" flipH="1">
              <a:off x="4378730" y="4919661"/>
              <a:ext cx="76200" cy="119061"/>
            </a:xfrm>
            <a:prstGeom prst="round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99" name="Rounded Rectangle 98"/>
            <p:cNvSpPr/>
            <p:nvPr/>
          </p:nvSpPr>
          <p:spPr>
            <a:xfrm rot="15182221" flipH="1">
              <a:off x="4311439" y="5261143"/>
              <a:ext cx="76200" cy="119061"/>
            </a:xfrm>
            <a:prstGeom prst="round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</p:grpSp>
      <p:sp>
        <p:nvSpPr>
          <p:cNvPr id="101" name="Rectangle 100"/>
          <p:cNvSpPr/>
          <p:nvPr/>
        </p:nvSpPr>
        <p:spPr>
          <a:xfrm>
            <a:off x="7646946" y="2733441"/>
            <a:ext cx="4810125" cy="738664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Tự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nâng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cao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trình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độ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dự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kiểm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tra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lại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theo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kế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hoạch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Nhà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endParaRPr lang="en-US" sz="2100" dirty="0"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7829826" y="5262671"/>
            <a:ext cx="4810125" cy="1061829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Đăng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ký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bồi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dưỡng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tại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Trung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tâm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Ngoại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ngữ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&amp; Tin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Nhà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dự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kiểm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tra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lại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7699196" y="8011822"/>
            <a:ext cx="4810125" cy="1061829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hợp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khác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Hiệu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trưởng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xem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xét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theo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đề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xuất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Phòng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Đào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tạo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đơn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vị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chuyên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môn</a:t>
            </a:r>
            <a:r>
              <a:rPr lang="en-US" sz="2100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4" name="Rectangle 103"/>
          <p:cNvSpPr/>
          <p:nvPr/>
        </p:nvSpPr>
        <p:spPr>
          <a:xfrm rot="19126099">
            <a:off x="5494982" y="2356397"/>
            <a:ext cx="2743200" cy="461665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Nội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dung 01</a:t>
            </a:r>
          </a:p>
        </p:txBody>
      </p:sp>
      <p:sp>
        <p:nvSpPr>
          <p:cNvPr id="105" name="Rectangle 104"/>
          <p:cNvSpPr/>
          <p:nvPr/>
        </p:nvSpPr>
        <p:spPr>
          <a:xfrm rot="19126099">
            <a:off x="5560299" y="5082896"/>
            <a:ext cx="2743200" cy="461665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Nội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dung 02</a:t>
            </a:r>
          </a:p>
        </p:txBody>
      </p:sp>
      <p:sp>
        <p:nvSpPr>
          <p:cNvPr id="106" name="Rectangle 105"/>
          <p:cNvSpPr/>
          <p:nvPr/>
        </p:nvSpPr>
        <p:spPr>
          <a:xfrm rot="19126099">
            <a:off x="5625594" y="7776190"/>
            <a:ext cx="2743200" cy="461665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Nội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dung 03</a:t>
            </a:r>
          </a:p>
        </p:txBody>
      </p:sp>
      <p:sp>
        <p:nvSpPr>
          <p:cNvPr id="49" name="Rectangle 2"/>
          <p:cNvSpPr txBox="1"/>
          <p:nvPr/>
        </p:nvSpPr>
        <p:spPr>
          <a:xfrm>
            <a:off x="1485900" y="150289"/>
            <a:ext cx="15773400" cy="15271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71600">
              <a:defRPr/>
            </a:pPr>
            <a:r>
              <a:rPr lang="en-US" altLang="en-US" sz="3600" dirty="0">
                <a:solidFill>
                  <a:srgbClr val="C00000"/>
                </a:solidFill>
                <a:latin typeface="Segoe UI bold" panose="020B0802040204020203" pitchFamily="34" charset="0"/>
                <a:ea typeface="Segoe UI bold" panose="020B0802040204020203" pitchFamily="34" charset="0"/>
                <a:cs typeface="Segoe UI bold" panose="020B0802040204020203" pitchFamily="34" charset="0"/>
              </a:rPr>
              <a:t>TRƯỜNG HỢP CHƯA ĐẠT CHUẨN ĐẦU RA NGOẠI NGỮ ĐỐI VỚI </a:t>
            </a:r>
          </a:p>
          <a:p>
            <a:pPr defTabSz="1371600">
              <a:defRPr/>
            </a:pPr>
            <a:r>
              <a:rPr lang="en-US" altLang="en-US" sz="3600" dirty="0">
                <a:solidFill>
                  <a:srgbClr val="C00000"/>
                </a:solidFill>
                <a:latin typeface="Segoe UI bold" panose="020B0802040204020203" pitchFamily="34" charset="0"/>
                <a:ea typeface="Segoe UI bold" panose="020B0802040204020203" pitchFamily="34" charset="0"/>
                <a:cs typeface="Segoe UI bold" panose="020B0802040204020203" pitchFamily="34" charset="0"/>
              </a:rPr>
              <a:t>SINH VIÊN NGÀNH NGÔN NGỮ ANH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44170" y="4341185"/>
            <a:ext cx="3614454" cy="34163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cách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thực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hiện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bổ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sung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kiến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thức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khi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sinh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viên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chưa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đạt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chuẩn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đầu</a:t>
            </a: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ra</a:t>
            </a:r>
            <a:endParaRPr lang="en-US" sz="36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5" name="Freeform 54"/>
          <p:cNvSpPr/>
          <p:nvPr/>
        </p:nvSpPr>
        <p:spPr>
          <a:xfrm rot="18841770">
            <a:off x="4522298" y="3956333"/>
            <a:ext cx="1297817" cy="707088"/>
          </a:xfrm>
          <a:custGeom>
            <a:avLst/>
            <a:gdLst>
              <a:gd name="connsiteX0" fmla="*/ 0 w 334889"/>
              <a:gd name="connsiteY0" fmla="*/ 84838 h 424192"/>
              <a:gd name="connsiteX1" fmla="*/ 167445 w 334889"/>
              <a:gd name="connsiteY1" fmla="*/ 84838 h 424192"/>
              <a:gd name="connsiteX2" fmla="*/ 167445 w 334889"/>
              <a:gd name="connsiteY2" fmla="*/ 0 h 424192"/>
              <a:gd name="connsiteX3" fmla="*/ 334889 w 334889"/>
              <a:gd name="connsiteY3" fmla="*/ 212096 h 424192"/>
              <a:gd name="connsiteX4" fmla="*/ 167445 w 334889"/>
              <a:gd name="connsiteY4" fmla="*/ 424192 h 424192"/>
              <a:gd name="connsiteX5" fmla="*/ 167445 w 334889"/>
              <a:gd name="connsiteY5" fmla="*/ 339354 h 424192"/>
              <a:gd name="connsiteX6" fmla="*/ 0 w 334889"/>
              <a:gd name="connsiteY6" fmla="*/ 339354 h 424192"/>
              <a:gd name="connsiteX7" fmla="*/ 0 w 334889"/>
              <a:gd name="connsiteY7" fmla="*/ 84838 h 4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889" h="424192">
                <a:moveTo>
                  <a:pt x="0" y="84838"/>
                </a:moveTo>
                <a:lnTo>
                  <a:pt x="167445" y="84838"/>
                </a:lnTo>
                <a:lnTo>
                  <a:pt x="167445" y="0"/>
                </a:lnTo>
                <a:lnTo>
                  <a:pt x="334889" y="212096"/>
                </a:lnTo>
                <a:lnTo>
                  <a:pt x="167445" y="424192"/>
                </a:lnTo>
                <a:lnTo>
                  <a:pt x="167445" y="339354"/>
                </a:lnTo>
                <a:lnTo>
                  <a:pt x="0" y="339354"/>
                </a:lnTo>
                <a:lnTo>
                  <a:pt x="0" y="8483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127256" rIns="150701" bIns="127257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/>
          </a:p>
        </p:txBody>
      </p:sp>
      <p:sp>
        <p:nvSpPr>
          <p:cNvPr id="56" name="Freeform 55"/>
          <p:cNvSpPr/>
          <p:nvPr/>
        </p:nvSpPr>
        <p:spPr>
          <a:xfrm>
            <a:off x="4603388" y="5973875"/>
            <a:ext cx="1297817" cy="707088"/>
          </a:xfrm>
          <a:custGeom>
            <a:avLst/>
            <a:gdLst>
              <a:gd name="connsiteX0" fmla="*/ 0 w 334889"/>
              <a:gd name="connsiteY0" fmla="*/ 84838 h 424192"/>
              <a:gd name="connsiteX1" fmla="*/ 167445 w 334889"/>
              <a:gd name="connsiteY1" fmla="*/ 84838 h 424192"/>
              <a:gd name="connsiteX2" fmla="*/ 167445 w 334889"/>
              <a:gd name="connsiteY2" fmla="*/ 0 h 424192"/>
              <a:gd name="connsiteX3" fmla="*/ 334889 w 334889"/>
              <a:gd name="connsiteY3" fmla="*/ 212096 h 424192"/>
              <a:gd name="connsiteX4" fmla="*/ 167445 w 334889"/>
              <a:gd name="connsiteY4" fmla="*/ 424192 h 424192"/>
              <a:gd name="connsiteX5" fmla="*/ 167445 w 334889"/>
              <a:gd name="connsiteY5" fmla="*/ 339354 h 424192"/>
              <a:gd name="connsiteX6" fmla="*/ 0 w 334889"/>
              <a:gd name="connsiteY6" fmla="*/ 339354 h 424192"/>
              <a:gd name="connsiteX7" fmla="*/ 0 w 334889"/>
              <a:gd name="connsiteY7" fmla="*/ 84838 h 4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889" h="424192">
                <a:moveTo>
                  <a:pt x="0" y="84838"/>
                </a:moveTo>
                <a:lnTo>
                  <a:pt x="167445" y="84838"/>
                </a:lnTo>
                <a:lnTo>
                  <a:pt x="167445" y="0"/>
                </a:lnTo>
                <a:lnTo>
                  <a:pt x="334889" y="212096"/>
                </a:lnTo>
                <a:lnTo>
                  <a:pt x="167445" y="424192"/>
                </a:lnTo>
                <a:lnTo>
                  <a:pt x="167445" y="339354"/>
                </a:lnTo>
                <a:lnTo>
                  <a:pt x="0" y="339354"/>
                </a:lnTo>
                <a:lnTo>
                  <a:pt x="0" y="8483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127256" rIns="150701" bIns="127257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/>
          </a:p>
        </p:txBody>
      </p:sp>
      <p:sp>
        <p:nvSpPr>
          <p:cNvPr id="57" name="Freeform 56"/>
          <p:cNvSpPr/>
          <p:nvPr/>
        </p:nvSpPr>
        <p:spPr>
          <a:xfrm rot="1670220">
            <a:off x="4411904" y="7325283"/>
            <a:ext cx="1297817" cy="707088"/>
          </a:xfrm>
          <a:custGeom>
            <a:avLst/>
            <a:gdLst>
              <a:gd name="connsiteX0" fmla="*/ 0 w 334889"/>
              <a:gd name="connsiteY0" fmla="*/ 84838 h 424192"/>
              <a:gd name="connsiteX1" fmla="*/ 167445 w 334889"/>
              <a:gd name="connsiteY1" fmla="*/ 84838 h 424192"/>
              <a:gd name="connsiteX2" fmla="*/ 167445 w 334889"/>
              <a:gd name="connsiteY2" fmla="*/ 0 h 424192"/>
              <a:gd name="connsiteX3" fmla="*/ 334889 w 334889"/>
              <a:gd name="connsiteY3" fmla="*/ 212096 h 424192"/>
              <a:gd name="connsiteX4" fmla="*/ 167445 w 334889"/>
              <a:gd name="connsiteY4" fmla="*/ 424192 h 424192"/>
              <a:gd name="connsiteX5" fmla="*/ 167445 w 334889"/>
              <a:gd name="connsiteY5" fmla="*/ 339354 h 424192"/>
              <a:gd name="connsiteX6" fmla="*/ 0 w 334889"/>
              <a:gd name="connsiteY6" fmla="*/ 339354 h 424192"/>
              <a:gd name="connsiteX7" fmla="*/ 0 w 334889"/>
              <a:gd name="connsiteY7" fmla="*/ 84838 h 42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4889" h="424192">
                <a:moveTo>
                  <a:pt x="0" y="84838"/>
                </a:moveTo>
                <a:lnTo>
                  <a:pt x="167445" y="84838"/>
                </a:lnTo>
                <a:lnTo>
                  <a:pt x="167445" y="0"/>
                </a:lnTo>
                <a:lnTo>
                  <a:pt x="334889" y="212096"/>
                </a:lnTo>
                <a:lnTo>
                  <a:pt x="167445" y="424192"/>
                </a:lnTo>
                <a:lnTo>
                  <a:pt x="167445" y="339354"/>
                </a:lnTo>
                <a:lnTo>
                  <a:pt x="0" y="339354"/>
                </a:lnTo>
                <a:lnTo>
                  <a:pt x="0" y="84838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2" tIns="127256" rIns="150701" bIns="127257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83688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5467304" y="-5104464"/>
            <a:ext cx="13512326" cy="6707027"/>
          </a:xfrm>
          <a:custGeom>
            <a:avLst/>
            <a:gdLst/>
            <a:ahLst/>
            <a:cxnLst/>
            <a:rect l="l" t="t" r="r" b="b"/>
            <a:pathLst>
              <a:path w="13512326" h="6707027">
                <a:moveTo>
                  <a:pt x="13512326" y="0"/>
                </a:moveTo>
                <a:lnTo>
                  <a:pt x="0" y="0"/>
                </a:lnTo>
                <a:lnTo>
                  <a:pt x="0" y="6707028"/>
                </a:lnTo>
                <a:lnTo>
                  <a:pt x="13512326" y="6707028"/>
                </a:lnTo>
                <a:lnTo>
                  <a:pt x="1351232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-230543" y="-722678"/>
            <a:ext cx="7774746" cy="385910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 flipH="1">
            <a:off x="-691630" y="8684436"/>
            <a:ext cx="13512326" cy="6707027"/>
          </a:xfrm>
          <a:custGeom>
            <a:avLst/>
            <a:gdLst/>
            <a:ahLst/>
            <a:cxnLst/>
            <a:rect l="l" t="t" r="r" b="b"/>
            <a:pathLst>
              <a:path w="13512326" h="6707027">
                <a:moveTo>
                  <a:pt x="13512326" y="0"/>
                </a:moveTo>
                <a:lnTo>
                  <a:pt x="0" y="0"/>
                </a:lnTo>
                <a:lnTo>
                  <a:pt x="0" y="6707028"/>
                </a:lnTo>
                <a:lnTo>
                  <a:pt x="13512326" y="6707028"/>
                </a:lnTo>
                <a:lnTo>
                  <a:pt x="135123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0800000" flipV="1">
            <a:off x="10591800" y="6993848"/>
            <a:ext cx="7774746" cy="385910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28700" y="6498889"/>
            <a:ext cx="3458239" cy="1577419"/>
            <a:chOff x="0" y="0"/>
            <a:chExt cx="5350256" cy="24404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50256" cy="2440432"/>
            </a:xfrm>
            <a:custGeom>
              <a:avLst/>
              <a:gdLst/>
              <a:ahLst/>
              <a:cxnLst/>
              <a:rect l="l" t="t" r="r" b="b"/>
              <a:pathLst>
                <a:path w="5350256" h="2440432">
                  <a:moveTo>
                    <a:pt x="1415415" y="0"/>
                  </a:moveTo>
                  <a:lnTo>
                    <a:pt x="0" y="2440432"/>
                  </a:lnTo>
                  <a:lnTo>
                    <a:pt x="3934841" y="2440432"/>
                  </a:lnTo>
                  <a:lnTo>
                    <a:pt x="5350256" y="0"/>
                  </a:lnTo>
                  <a:close/>
                </a:path>
              </a:pathLst>
            </a:custGeom>
            <a:blipFill>
              <a:blip r:embed="rId6"/>
              <a:stretch>
                <a:fillRect t="-11613" b="-1161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639800" y="3146449"/>
            <a:ext cx="3458239" cy="1577419"/>
            <a:chOff x="0" y="0"/>
            <a:chExt cx="5350256" cy="24404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50256" cy="2440432"/>
            </a:xfrm>
            <a:custGeom>
              <a:avLst/>
              <a:gdLst/>
              <a:ahLst/>
              <a:cxnLst/>
              <a:rect l="l" t="t" r="r" b="b"/>
              <a:pathLst>
                <a:path w="5350256" h="2440432">
                  <a:moveTo>
                    <a:pt x="1415415" y="0"/>
                  </a:moveTo>
                  <a:lnTo>
                    <a:pt x="0" y="2440432"/>
                  </a:lnTo>
                  <a:lnTo>
                    <a:pt x="3934841" y="2440432"/>
                  </a:lnTo>
                  <a:lnTo>
                    <a:pt x="5350256" y="0"/>
                  </a:lnTo>
                  <a:close/>
                </a:path>
              </a:pathLst>
            </a:custGeom>
            <a:blipFill>
              <a:blip r:embed="rId7"/>
              <a:stretch>
                <a:fillRect t="-140243" b="-88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4053563"/>
            <a:ext cx="79629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Tin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học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ứng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dụng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CNTT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cơ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bản</a:t>
            </a:r>
            <a:endParaRPr lang="en-US" sz="4200" dirty="0">
              <a:solidFill>
                <a:srgbClr val="5800FF"/>
              </a:solidFill>
              <a:latin typeface="Arial" panose="020B0604020202020204" pitchFamily="34" charset="0"/>
              <a:ea typeface="Oswald"/>
              <a:cs typeface="Arial" panose="020B0604020202020204" pitchFamily="34" charset="0"/>
              <a:sym typeface="Oswa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4924702"/>
            <a:ext cx="6916477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Dành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sinh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viên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lớp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tiêu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chuẩn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trong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toàn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trường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và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thí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sinh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tự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do.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42823" y="4053563"/>
            <a:ext cx="571488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Tin </a:t>
            </a:r>
            <a:r>
              <a:rPr lang="en-US" sz="4200" dirty="0" err="1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học</a:t>
            </a:r>
            <a:r>
              <a:rPr lang="en-US" sz="4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 MOS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42823" y="4924702"/>
            <a:ext cx="6916477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Dành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sinh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viên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lớp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chất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lượng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và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sinh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viên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có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nhu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cầu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thí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sinh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tự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Maven Pro"/>
              </a:rPr>
              <a:t> do.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B7CCE212-BABF-9405-84E2-BD5E5720A2CF}"/>
              </a:ext>
            </a:extLst>
          </p:cNvPr>
          <p:cNvSpPr txBox="1"/>
          <p:nvPr/>
        </p:nvSpPr>
        <p:spPr>
          <a:xfrm>
            <a:off x="6336443" y="2024930"/>
            <a:ext cx="746461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CHUẨN ĐẦU RA TIN HỌC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AutoShape 3"/>
          <p:cNvSpPr>
            <a:spLocks noChangeArrowheads="1"/>
          </p:cNvSpPr>
          <p:nvPr/>
        </p:nvSpPr>
        <p:spPr bwMode="auto">
          <a:xfrm>
            <a:off x="12995257" y="4914819"/>
            <a:ext cx="3160334" cy="487864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5780" name="AutoShape 4"/>
          <p:cNvSpPr>
            <a:spLocks noChangeArrowheads="1"/>
          </p:cNvSpPr>
          <p:nvPr/>
        </p:nvSpPr>
        <p:spPr bwMode="auto">
          <a:xfrm>
            <a:off x="9535121" y="4990935"/>
            <a:ext cx="3106046" cy="487864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5781" name="AutoShape 5"/>
          <p:cNvSpPr>
            <a:spLocks noChangeArrowheads="1"/>
          </p:cNvSpPr>
          <p:nvPr/>
        </p:nvSpPr>
        <p:spPr bwMode="auto">
          <a:xfrm>
            <a:off x="6022086" y="5082815"/>
            <a:ext cx="3106046" cy="4734343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5782" name="AutoShape 6"/>
          <p:cNvSpPr>
            <a:spLocks noChangeArrowheads="1"/>
          </p:cNvSpPr>
          <p:nvPr/>
        </p:nvSpPr>
        <p:spPr bwMode="auto">
          <a:xfrm>
            <a:off x="2591102" y="4986967"/>
            <a:ext cx="2911028" cy="4734344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3200400" y="2391728"/>
            <a:ext cx="12420599" cy="2122988"/>
            <a:chOff x="624" y="1152"/>
            <a:chExt cx="4080" cy="720"/>
          </a:xfrm>
        </p:grpSpPr>
        <p:sp>
          <p:nvSpPr>
            <p:cNvPr id="75784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/>
            </a:p>
          </p:txBody>
        </p:sp>
        <p:grpSp>
          <p:nvGrpSpPr>
            <p:cNvPr id="75785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75786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87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88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89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</p:grpSp>
        <p:sp>
          <p:nvSpPr>
            <p:cNvPr id="75790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/>
            </a:p>
          </p:txBody>
        </p:sp>
        <p:grpSp>
          <p:nvGrpSpPr>
            <p:cNvPr id="75791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75792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93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94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95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</p:grpSp>
        <p:sp>
          <p:nvSpPr>
            <p:cNvPr id="75796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/>
            </a:p>
          </p:txBody>
        </p:sp>
        <p:grpSp>
          <p:nvGrpSpPr>
            <p:cNvPr id="75797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75798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799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800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  <p:sp>
            <p:nvSpPr>
              <p:cNvPr id="75801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700"/>
              </a:p>
            </p:txBody>
          </p:sp>
        </p:grpSp>
        <p:sp>
          <p:nvSpPr>
            <p:cNvPr id="75802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/>
            </a:p>
          </p:txBody>
        </p:sp>
      </p:grpSp>
      <p:sp>
        <p:nvSpPr>
          <p:cNvPr id="75803" name="Rectangle 27"/>
          <p:cNvSpPr>
            <a:spLocks noChangeArrowheads="1"/>
          </p:cNvSpPr>
          <p:nvPr/>
        </p:nvSpPr>
        <p:spPr bwMode="gray">
          <a:xfrm>
            <a:off x="3784498" y="3162790"/>
            <a:ext cx="87754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VĂN</a:t>
            </a:r>
          </a:p>
        </p:txBody>
      </p:sp>
      <p:sp>
        <p:nvSpPr>
          <p:cNvPr id="75804" name="Rectangle 28"/>
          <p:cNvSpPr>
            <a:spLocks noChangeArrowheads="1"/>
          </p:cNvSpPr>
          <p:nvPr/>
        </p:nvSpPr>
        <p:spPr bwMode="gray">
          <a:xfrm>
            <a:off x="7380649" y="2989181"/>
            <a:ext cx="88678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BẢN</a:t>
            </a:r>
          </a:p>
        </p:txBody>
      </p:sp>
      <p:sp>
        <p:nvSpPr>
          <p:cNvPr id="75805" name="Rectangle 29"/>
          <p:cNvSpPr>
            <a:spLocks noChangeArrowheads="1"/>
          </p:cNvSpPr>
          <p:nvPr/>
        </p:nvSpPr>
        <p:spPr bwMode="gray">
          <a:xfrm>
            <a:off x="10735132" y="2909134"/>
            <a:ext cx="90120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QUY</a:t>
            </a:r>
          </a:p>
        </p:txBody>
      </p:sp>
      <p:sp>
        <p:nvSpPr>
          <p:cNvPr id="75806" name="Rectangle 30"/>
          <p:cNvSpPr>
            <a:spLocks noChangeArrowheads="1"/>
          </p:cNvSpPr>
          <p:nvPr/>
        </p:nvSpPr>
        <p:spPr bwMode="gray">
          <a:xfrm>
            <a:off x="14137440" y="2993442"/>
            <a:ext cx="10278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ĐỊNH</a:t>
            </a:r>
          </a:p>
        </p:txBody>
      </p:sp>
      <p:sp>
        <p:nvSpPr>
          <p:cNvPr id="75807" name="Rectangle 31"/>
          <p:cNvSpPr>
            <a:spLocks noChangeArrowheads="1"/>
          </p:cNvSpPr>
          <p:nvPr/>
        </p:nvSpPr>
        <p:spPr bwMode="auto">
          <a:xfrm>
            <a:off x="2928020" y="5241898"/>
            <a:ext cx="2339876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Thông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tư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liên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tịch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sô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́ 17/2016/TTLT-BGDĐT-BTTTT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ngày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 21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tháng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 06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năm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2"/>
              </a:rPr>
              <a:t> 2016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5808" name="Rectangle 32"/>
          <p:cNvSpPr>
            <a:spLocks noChangeArrowheads="1"/>
          </p:cNvSpPr>
          <p:nvPr/>
        </p:nvSpPr>
        <p:spPr bwMode="auto">
          <a:xfrm>
            <a:off x="6181212" y="5301849"/>
            <a:ext cx="2885296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900"/>
              </a:spcBef>
              <a:spcAft>
                <a:spcPts val="900"/>
              </a:spcAft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Thông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tư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03/2014/TT-BTTTT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ngày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11/03/2014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về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việc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Quy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định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chuẩn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kỹ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năng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sử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dụng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3"/>
              </a:rPr>
              <a:t> CNTT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5809" name="Rectangle 33"/>
          <p:cNvSpPr>
            <a:spLocks noChangeArrowheads="1"/>
          </p:cNvSpPr>
          <p:nvPr/>
        </p:nvSpPr>
        <p:spPr bwMode="auto">
          <a:xfrm>
            <a:off x="9645547" y="5082815"/>
            <a:ext cx="299562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Quyết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định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sô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́ 159/QĐ-ĐHKTKTCN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ngày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15/5/2020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về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việc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ban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hành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chuẩn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đầu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ra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chương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trình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đào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tạo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trình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độ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đại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học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của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Trường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4"/>
              </a:rPr>
              <a:t> ĐHKT-KTCN</a:t>
            </a:r>
            <a:endParaRPr lang="en-US" altLang="en-US" sz="2800" b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5810" name="Rectangle 34"/>
          <p:cNvSpPr>
            <a:spLocks noChangeArrowheads="1"/>
          </p:cNvSpPr>
          <p:nvPr/>
        </p:nvSpPr>
        <p:spPr bwMode="auto">
          <a:xfrm>
            <a:off x="13088057" y="5082815"/>
            <a:ext cx="2920473" cy="4706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Quyết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định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670/QĐ-ĐHKTKTCN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ngày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05/09/2022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về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quy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đổi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điểm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học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phần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CĐR Tin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học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tại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Trường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  <a:hlinkClick r:id="rId5"/>
              </a:rPr>
              <a:t> ĐHKT-KTCN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7" name="Rectangle 2"/>
          <p:cNvSpPr>
            <a:spLocks noGrp="1"/>
          </p:cNvSpPr>
          <p:nvPr>
            <p:ph type="title"/>
          </p:nvPr>
        </p:nvSpPr>
        <p:spPr>
          <a:xfrm>
            <a:off x="1817370" y="216218"/>
            <a:ext cx="15072360" cy="2175510"/>
          </a:xfrm>
        </p:spPr>
        <p:txBody>
          <a:bodyPr vert="horz" lIns="137160" tIns="68580" rIns="137160" bIns="68580" rtlCol="0" anchor="ctr">
            <a:normAutofit/>
          </a:bodyPr>
          <a:lstStyle/>
          <a:p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QUY ĐỊNH VỀ CHUẨN ĐẦU RA TIN HỌC</a:t>
            </a:r>
            <a:endParaRPr lang="en-US" altLang="en-US" sz="3600" b="1" dirty="0">
              <a:solidFill>
                <a:srgbClr val="5800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11B3C32F-8B0B-9B3B-0E57-2EA385C59A2B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3593A41-3843-EC37-1016-9D9D57140805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2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86C0F-ED64-AC9B-E325-58C08AEBB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7">
            <a:extLst>
              <a:ext uri="{FF2B5EF4-FFF2-40B4-BE49-F238E27FC236}">
                <a16:creationId xmlns:a16="http://schemas.microsoft.com/office/drawing/2014/main" id="{CF298806-0980-E1AC-D4FA-4538F5E49C1C}"/>
              </a:ext>
            </a:extLst>
          </p:cNvPr>
          <p:cNvSpPr txBox="1"/>
          <p:nvPr/>
        </p:nvSpPr>
        <p:spPr>
          <a:xfrm>
            <a:off x="-142123" y="734555"/>
            <a:ext cx="1840556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NỘI DUNG THI</a:t>
            </a:r>
          </a:p>
          <a:p>
            <a:pPr algn="ctr"/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CHỨNG CHỈ ỨNG DỤNG CNTT CƠ BẢN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FAFAFC3-B631-C67B-0180-9FD4595084F9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2ABD1A6-8041-57B5-8062-0849767F9840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599D74-758A-DFEB-F15C-2FDC5252BD9F}"/>
              </a:ext>
            </a:extLst>
          </p:cNvPr>
          <p:cNvSpPr txBox="1"/>
          <p:nvPr/>
        </p:nvSpPr>
        <p:spPr>
          <a:xfrm>
            <a:off x="1281222" y="3357663"/>
            <a:ext cx="85344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IU1 – </a:t>
            </a:r>
            <a:r>
              <a:rPr lang="en-US" sz="2800" b="1" dirty="0" err="1"/>
              <a:t>Hiểu</a:t>
            </a:r>
            <a:r>
              <a:rPr lang="en-US" sz="2800" b="1" dirty="0"/>
              <a:t> </a:t>
            </a:r>
            <a:r>
              <a:rPr lang="en-US" sz="2800" b="1" dirty="0" err="1"/>
              <a:t>biết</a:t>
            </a:r>
            <a:r>
              <a:rPr lang="en-US" sz="2800" b="1" dirty="0"/>
              <a:t> về CNTT </a:t>
            </a:r>
            <a:r>
              <a:rPr lang="en-US" sz="2800" b="1" dirty="0" err="1"/>
              <a:t>cơ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endParaRPr lang="en-US" sz="2800" dirty="0"/>
          </a:p>
          <a:p>
            <a:r>
              <a:rPr lang="en-US" sz="2800" dirty="0" err="1"/>
              <a:t>Kiến</a:t>
            </a:r>
            <a:r>
              <a:rPr lang="en-US" sz="2800" dirty="0"/>
              <a:t> </a:t>
            </a:r>
            <a:r>
              <a:rPr lang="en-US" sz="2800" dirty="0" err="1"/>
              <a:t>thức</a:t>
            </a:r>
            <a:r>
              <a:rPr lang="en-US" sz="2800" dirty="0"/>
              <a:t> </a:t>
            </a:r>
            <a:r>
              <a:rPr lang="en-US" sz="2800" dirty="0" err="1"/>
              <a:t>chung</a:t>
            </a:r>
            <a:r>
              <a:rPr lang="en-US" sz="2800" dirty="0"/>
              <a:t> về </a:t>
            </a:r>
            <a:r>
              <a:rPr lang="en-US" sz="2800" dirty="0" err="1"/>
              <a:t>phần</a:t>
            </a:r>
            <a:r>
              <a:rPr lang="en-US" sz="2800" dirty="0"/>
              <a:t> </a:t>
            </a:r>
            <a:r>
              <a:rPr lang="en-US" sz="2800" dirty="0" err="1"/>
              <a:t>cứng</a:t>
            </a:r>
            <a:r>
              <a:rPr lang="en-US" sz="2800" dirty="0"/>
              <a:t>, </a:t>
            </a:r>
            <a:r>
              <a:rPr lang="en-US" sz="2800" dirty="0" err="1"/>
              <a:t>phần</a:t>
            </a:r>
            <a:r>
              <a:rPr lang="en-US" sz="2800" dirty="0"/>
              <a:t> </a:t>
            </a:r>
            <a:r>
              <a:rPr lang="en-US" sz="2800" dirty="0" err="1"/>
              <a:t>mềm</a:t>
            </a:r>
            <a:r>
              <a:rPr lang="en-US" sz="2800" dirty="0"/>
              <a:t>, </a:t>
            </a:r>
            <a:r>
              <a:rPr lang="en-US" sz="2800" dirty="0" err="1"/>
              <a:t>hệ</a:t>
            </a:r>
            <a:r>
              <a:rPr lang="en-US" sz="2800" dirty="0"/>
              <a:t> </a:t>
            </a:r>
            <a:r>
              <a:rPr lang="en-US" sz="2800" dirty="0" err="1"/>
              <a:t>điều</a:t>
            </a:r>
            <a:r>
              <a:rPr lang="en-US" sz="2800" dirty="0"/>
              <a:t> </a:t>
            </a:r>
            <a:r>
              <a:rPr lang="en-US" sz="2800" dirty="0" err="1"/>
              <a:t>hành</a:t>
            </a:r>
            <a:r>
              <a:rPr lang="en-US" sz="2800" dirty="0"/>
              <a:t>.</a:t>
            </a:r>
          </a:p>
          <a:p>
            <a:r>
              <a:rPr lang="en-US" sz="2800" dirty="0"/>
              <a:t>An </a:t>
            </a:r>
            <a:r>
              <a:rPr lang="en-US" sz="2800" dirty="0" err="1"/>
              <a:t>toàn</a:t>
            </a:r>
            <a:r>
              <a:rPr lang="en-US" sz="2800" dirty="0"/>
              <a:t>, </a:t>
            </a:r>
            <a:r>
              <a:rPr lang="en-US" sz="2800" dirty="0" err="1"/>
              <a:t>bảo</a:t>
            </a:r>
            <a:r>
              <a:rPr lang="en-US" sz="2800" dirty="0"/>
              <a:t> </a:t>
            </a:r>
            <a:r>
              <a:rPr lang="en-US" sz="2800" dirty="0" err="1"/>
              <a:t>mật</a:t>
            </a:r>
            <a:r>
              <a:rPr lang="en-US" sz="2800" dirty="0"/>
              <a:t> </a:t>
            </a:r>
            <a:r>
              <a:rPr lang="en-US" sz="2800" dirty="0" err="1"/>
              <a:t>thông</a:t>
            </a:r>
            <a:r>
              <a:rPr lang="en-US" sz="2800" dirty="0"/>
              <a:t> tin, </a:t>
            </a:r>
            <a:r>
              <a:rPr lang="en-US" sz="2800" dirty="0" err="1"/>
              <a:t>bản</a:t>
            </a:r>
            <a:r>
              <a:rPr lang="en-US" sz="2800" dirty="0"/>
              <a:t> </a:t>
            </a:r>
            <a:r>
              <a:rPr lang="en-US" sz="2800" dirty="0" err="1"/>
              <a:t>quyền</a:t>
            </a:r>
            <a:r>
              <a:rPr lang="en-US" sz="2800" dirty="0"/>
              <a:t>.</a:t>
            </a:r>
          </a:p>
          <a:p>
            <a:r>
              <a:rPr lang="en-US" sz="2800" b="1" dirty="0"/>
              <a:t>IU2 – </a:t>
            </a:r>
            <a:r>
              <a:rPr lang="en-US" sz="2800" b="1" dirty="0" err="1"/>
              <a:t>Sử</a:t>
            </a:r>
            <a:r>
              <a:rPr lang="en-US" sz="2800" b="1" dirty="0"/>
              <a:t> </a:t>
            </a:r>
            <a:r>
              <a:rPr lang="en-US" sz="2800" b="1" dirty="0" err="1"/>
              <a:t>dụng</a:t>
            </a:r>
            <a:r>
              <a:rPr lang="en-US" sz="2800" b="1" dirty="0"/>
              <a:t> </a:t>
            </a:r>
            <a:r>
              <a:rPr lang="en-US" sz="2800" b="1" dirty="0" err="1"/>
              <a:t>máy</a:t>
            </a:r>
            <a:r>
              <a:rPr lang="en-US" sz="2800" b="1" dirty="0"/>
              <a:t> </a:t>
            </a:r>
            <a:r>
              <a:rPr lang="en-US" sz="2800" b="1" dirty="0" err="1"/>
              <a:t>tính</a:t>
            </a:r>
            <a:r>
              <a:rPr lang="en-US" sz="2800" b="1" dirty="0"/>
              <a:t> </a:t>
            </a:r>
            <a:r>
              <a:rPr lang="en-US" sz="2800" b="1" dirty="0" err="1"/>
              <a:t>cơ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endParaRPr lang="en-US" sz="2800" dirty="0"/>
          </a:p>
          <a:p>
            <a:r>
              <a:rPr lang="en-US" sz="2800" dirty="0"/>
              <a:t>Quản </a:t>
            </a:r>
            <a:r>
              <a:rPr lang="en-US" sz="2800" dirty="0" err="1"/>
              <a:t>lý</a:t>
            </a:r>
            <a:r>
              <a:rPr lang="en-US" sz="2800" dirty="0"/>
              <a:t> </a:t>
            </a:r>
            <a:r>
              <a:rPr lang="en-US" sz="2800" dirty="0" err="1"/>
              <a:t>tệp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thư</a:t>
            </a:r>
            <a:r>
              <a:rPr lang="en-US" sz="2800" dirty="0"/>
              <a:t> </a:t>
            </a:r>
            <a:r>
              <a:rPr lang="en-US" sz="2800" dirty="0" err="1"/>
              <a:t>mục</a:t>
            </a:r>
            <a:r>
              <a:rPr lang="en-US" sz="2800" dirty="0"/>
              <a:t>.</a:t>
            </a:r>
          </a:p>
          <a:p>
            <a:r>
              <a:rPr lang="en-US" sz="2800" dirty="0"/>
              <a:t>Cài </a:t>
            </a:r>
            <a:r>
              <a:rPr lang="en-US" sz="2800" dirty="0" err="1"/>
              <a:t>đặt</a:t>
            </a:r>
            <a:r>
              <a:rPr lang="en-US" sz="2800" dirty="0"/>
              <a:t> </a:t>
            </a:r>
            <a:r>
              <a:rPr lang="en-US" sz="2800" dirty="0" err="1"/>
              <a:t>phần</a:t>
            </a:r>
            <a:r>
              <a:rPr lang="en-US" sz="2800" dirty="0"/>
              <a:t> </a:t>
            </a:r>
            <a:r>
              <a:rPr lang="en-US" sz="2800" dirty="0" err="1"/>
              <a:t>mềm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lập</a:t>
            </a:r>
            <a:r>
              <a:rPr lang="en-US" sz="2800" dirty="0"/>
              <a:t> </a:t>
            </a:r>
            <a:r>
              <a:rPr lang="en-US" sz="2800" dirty="0" err="1"/>
              <a:t>hệ</a:t>
            </a:r>
            <a:r>
              <a:rPr lang="en-US" sz="2800" dirty="0"/>
              <a:t> </a:t>
            </a:r>
            <a:r>
              <a:rPr lang="en-US" sz="2800" dirty="0" err="1"/>
              <a:t>thống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tùy</a:t>
            </a:r>
            <a:r>
              <a:rPr lang="en-US" sz="2800" dirty="0"/>
              <a:t> </a:t>
            </a:r>
            <a:r>
              <a:rPr lang="en-US" sz="2800" dirty="0" err="1"/>
              <a:t>chỉnh</a:t>
            </a:r>
            <a:r>
              <a:rPr lang="en-US" sz="2800" dirty="0"/>
              <a:t>.</a:t>
            </a:r>
          </a:p>
          <a:p>
            <a:r>
              <a:rPr lang="en-US" sz="2800" b="1" dirty="0"/>
              <a:t>IU3 – </a:t>
            </a:r>
            <a:r>
              <a:rPr lang="en-US" sz="2800" b="1" dirty="0" err="1"/>
              <a:t>Xử</a:t>
            </a:r>
            <a:r>
              <a:rPr lang="en-US" sz="2800" b="1" dirty="0"/>
              <a:t> </a:t>
            </a:r>
            <a:r>
              <a:rPr lang="en-US" sz="2800" b="1" dirty="0" err="1"/>
              <a:t>lý</a:t>
            </a:r>
            <a:r>
              <a:rPr lang="en-US" sz="2800" b="1" dirty="0"/>
              <a:t> </a:t>
            </a:r>
            <a:r>
              <a:rPr lang="en-US" sz="2800" b="1" dirty="0" err="1"/>
              <a:t>văn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r>
              <a:rPr lang="en-US" sz="2800" b="1" dirty="0"/>
              <a:t> </a:t>
            </a:r>
            <a:r>
              <a:rPr lang="en-US" sz="2800" b="1" dirty="0" err="1"/>
              <a:t>cơ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endParaRPr lang="en-US" sz="2800" dirty="0"/>
          </a:p>
          <a:p>
            <a:r>
              <a:rPr lang="en-US" sz="2800" dirty="0" err="1"/>
              <a:t>Soạn</a:t>
            </a:r>
            <a:r>
              <a:rPr lang="en-US" sz="2800" dirty="0"/>
              <a:t> </a:t>
            </a:r>
            <a:r>
              <a:rPr lang="en-US" sz="2800" dirty="0" err="1"/>
              <a:t>thảo</a:t>
            </a:r>
            <a:r>
              <a:rPr lang="en-US" sz="2800" dirty="0"/>
              <a:t> </a:t>
            </a:r>
            <a:r>
              <a:rPr lang="en-US" sz="2800" dirty="0" err="1"/>
              <a:t>văn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MS Word </a:t>
            </a:r>
            <a:r>
              <a:rPr lang="en-US" sz="2800" dirty="0" err="1"/>
              <a:t>hoặc</a:t>
            </a:r>
            <a:r>
              <a:rPr lang="en-US" sz="2800" dirty="0"/>
              <a:t> </a:t>
            </a:r>
            <a:r>
              <a:rPr lang="en-US" sz="2800" dirty="0" err="1"/>
              <a:t>tương</a:t>
            </a:r>
            <a:r>
              <a:rPr lang="en-US" sz="2800" dirty="0"/>
              <a:t> </a:t>
            </a:r>
            <a:r>
              <a:rPr lang="en-US" sz="2800" dirty="0" err="1"/>
              <a:t>đương</a:t>
            </a:r>
            <a:r>
              <a:rPr lang="en-US" sz="2800" dirty="0"/>
              <a:t>.</a:t>
            </a:r>
          </a:p>
          <a:p>
            <a:r>
              <a:rPr lang="en-US" sz="2800" dirty="0"/>
              <a:t>Định </a:t>
            </a:r>
            <a:r>
              <a:rPr lang="en-US" sz="2800" dirty="0" err="1"/>
              <a:t>dạng</a:t>
            </a:r>
            <a:r>
              <a:rPr lang="en-US" sz="2800" dirty="0"/>
              <a:t> </a:t>
            </a:r>
            <a:r>
              <a:rPr lang="en-US" sz="2800" dirty="0" err="1"/>
              <a:t>văn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, </a:t>
            </a:r>
            <a:r>
              <a:rPr lang="en-US" sz="2800" dirty="0" err="1"/>
              <a:t>bảng</a:t>
            </a:r>
            <a:r>
              <a:rPr lang="en-US" sz="2800" dirty="0"/>
              <a:t>,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ảnh</a:t>
            </a:r>
            <a:r>
              <a:rPr lang="en-US" sz="2800" dirty="0"/>
              <a:t>.</a:t>
            </a:r>
          </a:p>
          <a:p>
            <a:r>
              <a:rPr lang="en-US" sz="2800" dirty="0"/>
              <a:t>In </a:t>
            </a:r>
            <a:r>
              <a:rPr lang="en-US" sz="2800" dirty="0" err="1"/>
              <a:t>ấn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lưu</a:t>
            </a:r>
            <a:r>
              <a:rPr lang="en-US" sz="2800" dirty="0"/>
              <a:t> </a:t>
            </a:r>
            <a:r>
              <a:rPr lang="en-US" sz="2800" dirty="0" err="1"/>
              <a:t>trữ</a:t>
            </a:r>
            <a:r>
              <a:rPr lang="en-US" sz="2800" dirty="0"/>
              <a:t> </a:t>
            </a:r>
            <a:r>
              <a:rPr lang="en-US" sz="2800" dirty="0" err="1"/>
              <a:t>văn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.</a:t>
            </a:r>
          </a:p>
          <a:p>
            <a:r>
              <a:rPr lang="en-US" sz="2800" dirty="0"/>
              <a:t> </a:t>
            </a:r>
          </a:p>
          <a:p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2FCE5E-3140-2D65-B966-0AB3A6DDEF90}"/>
              </a:ext>
            </a:extLst>
          </p:cNvPr>
          <p:cNvSpPr txBox="1"/>
          <p:nvPr/>
        </p:nvSpPr>
        <p:spPr>
          <a:xfrm>
            <a:off x="10210800" y="3357663"/>
            <a:ext cx="74676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IU4 – </a:t>
            </a:r>
            <a:r>
              <a:rPr lang="en-US" sz="2800" b="1" dirty="0" err="1"/>
              <a:t>Sử</a:t>
            </a:r>
            <a:r>
              <a:rPr lang="en-US" sz="2800" b="1" dirty="0"/>
              <a:t> </a:t>
            </a:r>
            <a:r>
              <a:rPr lang="en-US" sz="2800" b="1" dirty="0" err="1"/>
              <a:t>dụng</a:t>
            </a:r>
            <a:r>
              <a:rPr lang="en-US" sz="2800" b="1" dirty="0"/>
              <a:t> </a:t>
            </a:r>
            <a:r>
              <a:rPr lang="en-US" sz="2800" b="1" dirty="0" err="1"/>
              <a:t>bảng</a:t>
            </a:r>
            <a:r>
              <a:rPr lang="en-US" sz="2800" b="1" dirty="0"/>
              <a:t> </a:t>
            </a:r>
            <a:r>
              <a:rPr lang="en-US" sz="2800" b="1" dirty="0" err="1"/>
              <a:t>tính</a:t>
            </a:r>
            <a:r>
              <a:rPr lang="en-US" sz="2800" b="1" dirty="0"/>
              <a:t> </a:t>
            </a:r>
            <a:r>
              <a:rPr lang="en-US" sz="2800" b="1" dirty="0" err="1"/>
              <a:t>cơ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endParaRPr lang="en-US" sz="2800" dirty="0"/>
          </a:p>
          <a:p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MS Excel </a:t>
            </a:r>
            <a:r>
              <a:rPr lang="en-US" sz="2800" dirty="0" err="1"/>
              <a:t>hoặc</a:t>
            </a:r>
            <a:r>
              <a:rPr lang="en-US" sz="2800" dirty="0"/>
              <a:t> </a:t>
            </a:r>
            <a:r>
              <a:rPr lang="en-US" sz="2800" dirty="0" err="1"/>
              <a:t>tương</a:t>
            </a:r>
            <a:r>
              <a:rPr lang="en-US" sz="2800" dirty="0"/>
              <a:t> </a:t>
            </a:r>
            <a:r>
              <a:rPr lang="en-US" sz="2800" dirty="0" err="1"/>
              <a:t>đương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Nhập</a:t>
            </a:r>
            <a:r>
              <a:rPr lang="en-US" sz="2800" dirty="0"/>
              <a:t> </a:t>
            </a:r>
            <a:r>
              <a:rPr lang="en-US" sz="2800" dirty="0" err="1"/>
              <a:t>dữ</a:t>
            </a:r>
            <a:r>
              <a:rPr lang="en-US" sz="2800" dirty="0"/>
              <a:t> </a:t>
            </a:r>
            <a:r>
              <a:rPr lang="en-US" sz="2800" dirty="0" err="1"/>
              <a:t>liệu</a:t>
            </a:r>
            <a:r>
              <a:rPr lang="en-US" sz="2800" dirty="0"/>
              <a:t>, </a:t>
            </a:r>
            <a:r>
              <a:rPr lang="en-US" sz="2800" dirty="0" err="1"/>
              <a:t>công</a:t>
            </a:r>
            <a:r>
              <a:rPr lang="en-US" sz="2800" dirty="0"/>
              <a:t> </a:t>
            </a:r>
            <a:r>
              <a:rPr lang="en-US" sz="2800" dirty="0" err="1"/>
              <a:t>thức</a:t>
            </a:r>
            <a:r>
              <a:rPr lang="en-US" sz="2800" dirty="0"/>
              <a:t> </a:t>
            </a:r>
            <a:r>
              <a:rPr lang="en-US" sz="2800" dirty="0" err="1"/>
              <a:t>đơn</a:t>
            </a:r>
            <a:r>
              <a:rPr lang="en-US" sz="2800" dirty="0"/>
              <a:t> </a:t>
            </a:r>
            <a:r>
              <a:rPr lang="en-US" sz="2800" dirty="0" err="1"/>
              <a:t>giản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biểu</a:t>
            </a:r>
            <a:r>
              <a:rPr lang="en-US" sz="2800" dirty="0"/>
              <a:t> </a:t>
            </a:r>
            <a:r>
              <a:rPr lang="en-US" sz="2800" dirty="0" err="1"/>
              <a:t>đồ</a:t>
            </a:r>
            <a:r>
              <a:rPr lang="en-US" sz="2800" dirty="0"/>
              <a:t>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r>
              <a:rPr lang="en-US" sz="2800" dirty="0"/>
              <a:t>.</a:t>
            </a:r>
          </a:p>
          <a:p>
            <a:r>
              <a:rPr lang="en-US" sz="2800" b="1" dirty="0"/>
              <a:t>IU5 – </a:t>
            </a:r>
            <a:r>
              <a:rPr lang="en-US" sz="2800" b="1" dirty="0" err="1"/>
              <a:t>Sử</a:t>
            </a:r>
            <a:r>
              <a:rPr lang="en-US" sz="2800" b="1" dirty="0"/>
              <a:t> </a:t>
            </a:r>
            <a:r>
              <a:rPr lang="en-US" sz="2800" b="1" dirty="0" err="1"/>
              <a:t>dụng</a:t>
            </a:r>
            <a:r>
              <a:rPr lang="en-US" sz="2800" b="1" dirty="0"/>
              <a:t> </a:t>
            </a:r>
            <a:r>
              <a:rPr lang="en-US" sz="2800" b="1" dirty="0" err="1"/>
              <a:t>trình</a:t>
            </a:r>
            <a:r>
              <a:rPr lang="en-US" sz="2800" b="1" dirty="0"/>
              <a:t> </a:t>
            </a:r>
            <a:r>
              <a:rPr lang="en-US" sz="2800" b="1" dirty="0" err="1"/>
              <a:t>chiếu</a:t>
            </a:r>
            <a:r>
              <a:rPr lang="en-US" sz="2800" b="1" dirty="0"/>
              <a:t> </a:t>
            </a:r>
            <a:r>
              <a:rPr lang="en-US" sz="2800" b="1" dirty="0" err="1"/>
              <a:t>cơ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endParaRPr lang="en-US" sz="2800" dirty="0"/>
          </a:p>
          <a:p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việc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MS PowerPoint </a:t>
            </a:r>
            <a:r>
              <a:rPr lang="en-US" sz="2800" dirty="0" err="1"/>
              <a:t>hoặc</a:t>
            </a:r>
            <a:r>
              <a:rPr lang="en-US" sz="2800" dirty="0"/>
              <a:t> </a:t>
            </a:r>
            <a:r>
              <a:rPr lang="en-US" sz="2800" dirty="0" err="1"/>
              <a:t>tương</a:t>
            </a:r>
            <a:r>
              <a:rPr lang="en-US" sz="2800" dirty="0"/>
              <a:t> </a:t>
            </a:r>
            <a:r>
              <a:rPr lang="en-US" sz="2800" dirty="0" err="1"/>
              <a:t>đương</a:t>
            </a:r>
            <a:r>
              <a:rPr lang="en-US" sz="2800" dirty="0"/>
              <a:t>.</a:t>
            </a:r>
          </a:p>
          <a:p>
            <a:r>
              <a:rPr lang="en-US" sz="2800" dirty="0" err="1"/>
              <a:t>Tạo</a:t>
            </a:r>
            <a:r>
              <a:rPr lang="en-US" sz="2800" dirty="0"/>
              <a:t>, </a:t>
            </a:r>
            <a:r>
              <a:rPr lang="en-US" sz="2800" dirty="0" err="1"/>
              <a:t>chỉnh</a:t>
            </a:r>
            <a:r>
              <a:rPr lang="en-US" sz="2800" dirty="0"/>
              <a:t> </a:t>
            </a:r>
            <a:r>
              <a:rPr lang="en-US" sz="2800" dirty="0" err="1"/>
              <a:t>sửa</a:t>
            </a:r>
            <a:r>
              <a:rPr lang="en-US" sz="2800" dirty="0"/>
              <a:t>, </a:t>
            </a:r>
            <a:r>
              <a:rPr lang="en-US" sz="2800" dirty="0" err="1"/>
              <a:t>trình</a:t>
            </a:r>
            <a:r>
              <a:rPr lang="en-US" sz="2800" dirty="0"/>
              <a:t> </a:t>
            </a:r>
            <a:r>
              <a:rPr lang="en-US" sz="2800" dirty="0" err="1"/>
              <a:t>chiếu</a:t>
            </a:r>
            <a:r>
              <a:rPr lang="en-US" sz="2800" dirty="0"/>
              <a:t> slide.</a:t>
            </a:r>
          </a:p>
          <a:p>
            <a:r>
              <a:rPr lang="en-US" sz="2800" dirty="0" err="1"/>
              <a:t>Thêm</a:t>
            </a:r>
            <a:r>
              <a:rPr lang="en-US" sz="2800" dirty="0"/>
              <a:t> </a:t>
            </a:r>
            <a:r>
              <a:rPr lang="en-US" sz="2800" dirty="0" err="1"/>
              <a:t>hiệu</a:t>
            </a:r>
            <a:r>
              <a:rPr lang="en-US" sz="2800" dirty="0"/>
              <a:t> </a:t>
            </a:r>
            <a:r>
              <a:rPr lang="en-US" sz="2800" dirty="0" err="1"/>
              <a:t>ứng</a:t>
            </a:r>
            <a:r>
              <a:rPr lang="en-US" sz="2800" dirty="0"/>
              <a:t>,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ảnh</a:t>
            </a:r>
            <a:r>
              <a:rPr lang="en-US" sz="2800" dirty="0"/>
              <a:t>, </a:t>
            </a:r>
            <a:r>
              <a:rPr lang="en-US" sz="2800" dirty="0" err="1"/>
              <a:t>biểu</a:t>
            </a:r>
            <a:r>
              <a:rPr lang="en-US" sz="2800" dirty="0"/>
              <a:t> </a:t>
            </a:r>
            <a:r>
              <a:rPr lang="en-US" sz="2800" dirty="0" err="1"/>
              <a:t>đồ</a:t>
            </a:r>
            <a:r>
              <a:rPr lang="en-US" sz="2800" dirty="0"/>
              <a:t>.</a:t>
            </a:r>
          </a:p>
          <a:p>
            <a:r>
              <a:rPr lang="en-US" sz="2800" b="1" dirty="0"/>
              <a:t>IU6 – </a:t>
            </a:r>
            <a:r>
              <a:rPr lang="en-US" sz="2800" b="1" dirty="0" err="1"/>
              <a:t>Sử</a:t>
            </a:r>
            <a:r>
              <a:rPr lang="en-US" sz="2800" b="1" dirty="0"/>
              <a:t> </a:t>
            </a:r>
            <a:r>
              <a:rPr lang="en-US" sz="2800" b="1" dirty="0" err="1"/>
              <a:t>dụng</a:t>
            </a:r>
            <a:r>
              <a:rPr lang="en-US" sz="2800" b="1" dirty="0"/>
              <a:t> Internet </a:t>
            </a:r>
            <a:r>
              <a:rPr lang="en-US" sz="2800" b="1" dirty="0" err="1"/>
              <a:t>cơ</a:t>
            </a:r>
            <a:r>
              <a:rPr lang="en-US" sz="2800" b="1" dirty="0"/>
              <a:t> </a:t>
            </a:r>
            <a:r>
              <a:rPr lang="en-US" sz="2800" b="1" dirty="0" err="1"/>
              <a:t>bản</a:t>
            </a:r>
            <a:endParaRPr lang="en-US" sz="2800" dirty="0"/>
          </a:p>
          <a:p>
            <a:r>
              <a:rPr lang="en-US" sz="2800" dirty="0" err="1"/>
              <a:t>Duyệt</a:t>
            </a:r>
            <a:r>
              <a:rPr lang="en-US" sz="2800" dirty="0"/>
              <a:t> web,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kiếm</a:t>
            </a:r>
            <a:r>
              <a:rPr lang="en-US" sz="2800" dirty="0"/>
              <a:t> </a:t>
            </a:r>
            <a:r>
              <a:rPr lang="en-US" sz="2800" dirty="0" err="1"/>
              <a:t>thông</a:t>
            </a:r>
            <a:r>
              <a:rPr lang="en-US" sz="2800" dirty="0"/>
              <a:t> tin.</a:t>
            </a:r>
          </a:p>
          <a:p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email.</a:t>
            </a:r>
          </a:p>
          <a:p>
            <a:r>
              <a:rPr lang="en-US" sz="2800" dirty="0"/>
              <a:t>Các </a:t>
            </a:r>
            <a:r>
              <a:rPr lang="en-US" sz="2800" dirty="0" err="1"/>
              <a:t>kỹ</a:t>
            </a:r>
            <a:r>
              <a:rPr lang="en-US" sz="2800" dirty="0"/>
              <a:t> </a:t>
            </a:r>
            <a:r>
              <a:rPr lang="en-US" sz="2800" dirty="0" err="1"/>
              <a:t>năng</a:t>
            </a:r>
            <a:r>
              <a:rPr lang="en-US" sz="2800" dirty="0"/>
              <a:t> </a:t>
            </a:r>
            <a:r>
              <a:rPr lang="en-US" sz="2800" dirty="0" err="1"/>
              <a:t>trực</a:t>
            </a:r>
            <a:r>
              <a:rPr lang="en-US" sz="2800" dirty="0"/>
              <a:t> </a:t>
            </a:r>
            <a:r>
              <a:rPr lang="en-US" sz="2800" dirty="0" err="1"/>
              <a:t>tuyến</a:t>
            </a:r>
            <a:r>
              <a:rPr lang="en-US" sz="2800" dirty="0"/>
              <a:t> an </a:t>
            </a:r>
            <a:r>
              <a:rPr lang="en-US" sz="2800" dirty="0" err="1"/>
              <a:t>toàn</a:t>
            </a:r>
            <a:r>
              <a:rPr lang="en-US" sz="2800" dirty="0"/>
              <a:t>.</a:t>
            </a:r>
          </a:p>
          <a:p>
            <a:r>
              <a:rPr lang="en-US" sz="2800" dirty="0"/>
              <a:t> </a:t>
            </a:r>
          </a:p>
          <a:p>
            <a:endParaRPr lang="en-US" sz="2800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006F623-1C85-A86D-CC24-B0EFAB4F9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270" y="2073938"/>
            <a:ext cx="15912546" cy="9905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Cấu</a:t>
            </a:r>
            <a:r>
              <a:rPr lang="vi-VN" b="1" dirty="0"/>
              <a:t> trúc 6 module thi trắc nghiệm</a:t>
            </a:r>
            <a:r>
              <a:rPr lang="vi-VN" dirty="0"/>
              <a:t> theo </a:t>
            </a:r>
            <a:r>
              <a:rPr lang="vi-VN" b="1" dirty="0"/>
              <a:t>Thông tư 03/2014/TT-BTTTT</a:t>
            </a:r>
            <a:r>
              <a:rPr lang="vi-VN" dirty="0"/>
              <a:t> của Bộ TT&amp;TT quy định về chuẩn kỹ năng sử dụng CNTT cơ bản.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4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FE34E-77F4-810C-F1F4-87DB027AA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92024950-D27E-A51E-5F68-EE2B57CADE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75010" y="2473148"/>
            <a:ext cx="4109622" cy="2411060"/>
          </a:xfrm>
          <a:prstGeom prst="rect">
            <a:avLst/>
          </a:prstGeom>
        </p:spPr>
      </p:pic>
      <p:sp>
        <p:nvSpPr>
          <p:cNvPr id="18" name="Text Box 7">
            <a:extLst>
              <a:ext uri="{FF2B5EF4-FFF2-40B4-BE49-F238E27FC236}">
                <a16:creationId xmlns:a16="http://schemas.microsoft.com/office/drawing/2014/main" id="{479513B9-44C9-7E89-5480-CDE76A9C78B6}"/>
              </a:ext>
            </a:extLst>
          </p:cNvPr>
          <p:cNvSpPr txBox="1"/>
          <p:nvPr/>
        </p:nvSpPr>
        <p:spPr>
          <a:xfrm>
            <a:off x="-142123" y="734555"/>
            <a:ext cx="18405566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QUY TRÌNH THI</a:t>
            </a:r>
          </a:p>
          <a:p>
            <a:pPr algn="ctr"/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CHỨNG CHỈ ỨNG DỤNG CNTT CƠ BẢN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11F5B5-C10E-924A-5FC3-22193F010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295789"/>
            <a:ext cx="4128053" cy="2847711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1BEC88C4-504C-E166-87A1-8956F02E9A06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997E3D5-62A3-9B00-20B0-80A914AAE617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73CA1E-C1C6-EA01-EB13-1F332EFD5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98" y="5178552"/>
            <a:ext cx="1789672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2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14"/>
          <p:cNvGrpSpPr>
            <a:grpSpLocks/>
          </p:cNvGrpSpPr>
          <p:nvPr/>
        </p:nvGrpSpPr>
        <p:grpSpPr bwMode="auto">
          <a:xfrm>
            <a:off x="849086" y="2155373"/>
            <a:ext cx="7254311" cy="6792684"/>
            <a:chOff x="2498889" y="1874520"/>
            <a:chExt cx="3254392" cy="3401605"/>
          </a:xfrm>
        </p:grpSpPr>
        <p:sp>
          <p:nvSpPr>
            <p:cNvPr id="4" name="Oval 13"/>
            <p:cNvSpPr/>
            <p:nvPr/>
          </p:nvSpPr>
          <p:spPr>
            <a:xfrm>
              <a:off x="2498889" y="4139611"/>
              <a:ext cx="3254392" cy="1136514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50000"/>
                    <a:lumOff val="50000"/>
                    <a:alpha val="70000"/>
                  </a:sys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700" kern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18446" name="Group 11"/>
            <p:cNvGrpSpPr>
              <a:grpSpLocks/>
            </p:cNvGrpSpPr>
            <p:nvPr/>
          </p:nvGrpSpPr>
          <p:grpSpPr bwMode="auto">
            <a:xfrm>
              <a:off x="2674620" y="1874520"/>
              <a:ext cx="2926080" cy="2926080"/>
              <a:chOff x="2674620" y="1874520"/>
              <a:chExt cx="2926080" cy="2926080"/>
            </a:xfrm>
          </p:grpSpPr>
          <p:sp>
            <p:nvSpPr>
              <p:cNvPr id="6" name="Oval 2"/>
              <p:cNvSpPr/>
              <p:nvPr/>
            </p:nvSpPr>
            <p:spPr>
              <a:xfrm>
                <a:off x="2674620" y="1874520"/>
                <a:ext cx="2926080" cy="292608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rgbClr val="FAFAFA"/>
                  </a:gs>
                </a:gsLst>
                <a:lin ang="18900000" scaled="1"/>
                <a:tileRect/>
              </a:gradFill>
              <a:ln w="12700" cap="flat" cmpd="sng" algn="ctr">
                <a:gradFill flip="none" rotWithShape="1">
                  <a:gsLst>
                    <a:gs pos="0">
                      <a:sysClr val="window" lastClr="FFFFFF">
                        <a:lumMod val="70000"/>
                      </a:sysClr>
                    </a:gs>
                    <a:gs pos="100000">
                      <a:sysClr val="window" lastClr="FFFFFF">
                        <a:lumMod val="93000"/>
                      </a:sysClr>
                    </a:gs>
                  </a:gsLst>
                  <a:lin ang="18900000" scaled="1"/>
                  <a:tileRect/>
                </a:gradFill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27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4095922" y="1874520"/>
                <a:ext cx="1409707" cy="1804771"/>
              </a:xfrm>
              <a:custGeom>
                <a:avLst/>
                <a:gdLst>
                  <a:gd name="connsiteX0" fmla="*/ 0 w 1394460"/>
                  <a:gd name="connsiteY0" fmla="*/ 0 h 1805940"/>
                  <a:gd name="connsiteX1" fmla="*/ 1394460 w 1394460"/>
                  <a:gd name="connsiteY1" fmla="*/ 1805940 h 1805940"/>
                  <a:gd name="connsiteX2" fmla="*/ 0 w 1394460"/>
                  <a:gd name="connsiteY2" fmla="*/ 1436370 h 1805940"/>
                  <a:gd name="connsiteX3" fmla="*/ 0 w 1394460"/>
                  <a:gd name="connsiteY3" fmla="*/ 0 h 1805940"/>
                  <a:gd name="connsiteX0" fmla="*/ 0 w 1394460"/>
                  <a:gd name="connsiteY0" fmla="*/ 0 h 1805940"/>
                  <a:gd name="connsiteX1" fmla="*/ 1394460 w 1394460"/>
                  <a:gd name="connsiteY1" fmla="*/ 1805940 h 1805940"/>
                  <a:gd name="connsiteX2" fmla="*/ 0 w 1394460"/>
                  <a:gd name="connsiteY2" fmla="*/ 1436370 h 1805940"/>
                  <a:gd name="connsiteX3" fmla="*/ 0 w 1394460"/>
                  <a:gd name="connsiteY3" fmla="*/ 0 h 1805940"/>
                  <a:gd name="connsiteX0" fmla="*/ 0 w 1417426"/>
                  <a:gd name="connsiteY0" fmla="*/ 0 h 1805940"/>
                  <a:gd name="connsiteX1" fmla="*/ 1394460 w 1417426"/>
                  <a:gd name="connsiteY1" fmla="*/ 1805940 h 1805940"/>
                  <a:gd name="connsiteX2" fmla="*/ 0 w 1417426"/>
                  <a:gd name="connsiteY2" fmla="*/ 1436370 h 1805940"/>
                  <a:gd name="connsiteX3" fmla="*/ 0 w 1417426"/>
                  <a:gd name="connsiteY3" fmla="*/ 0 h 1805940"/>
                  <a:gd name="connsiteX0" fmla="*/ 0 w 1415801"/>
                  <a:gd name="connsiteY0" fmla="*/ 0 h 1805940"/>
                  <a:gd name="connsiteX1" fmla="*/ 1394460 w 1415801"/>
                  <a:gd name="connsiteY1" fmla="*/ 1805940 h 1805940"/>
                  <a:gd name="connsiteX2" fmla="*/ 0 w 1415801"/>
                  <a:gd name="connsiteY2" fmla="*/ 1436370 h 1805940"/>
                  <a:gd name="connsiteX3" fmla="*/ 0 w 1415801"/>
                  <a:gd name="connsiteY3" fmla="*/ 0 h 1805940"/>
                  <a:gd name="connsiteX0" fmla="*/ 0 w 1409680"/>
                  <a:gd name="connsiteY0" fmla="*/ 0 h 1805940"/>
                  <a:gd name="connsiteX1" fmla="*/ 1394460 w 1409680"/>
                  <a:gd name="connsiteY1" fmla="*/ 1805940 h 1805940"/>
                  <a:gd name="connsiteX2" fmla="*/ 0 w 1409680"/>
                  <a:gd name="connsiteY2" fmla="*/ 1436370 h 1805940"/>
                  <a:gd name="connsiteX3" fmla="*/ 0 w 1409680"/>
                  <a:gd name="connsiteY3" fmla="*/ 0 h 1805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9680" h="1805940">
                    <a:moveTo>
                      <a:pt x="0" y="0"/>
                    </a:moveTo>
                    <a:cubicBezTo>
                      <a:pt x="933450" y="76200"/>
                      <a:pt x="1512570" y="1108710"/>
                      <a:pt x="1394460" y="1805940"/>
                    </a:cubicBezTo>
                    <a:lnTo>
                      <a:pt x="0" y="143637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189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27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3254543" y="1893568"/>
                <a:ext cx="849316" cy="2185726"/>
              </a:xfrm>
              <a:custGeom>
                <a:avLst/>
                <a:gdLst>
                  <a:gd name="connsiteX0" fmla="*/ 842010 w 842010"/>
                  <a:gd name="connsiteY0" fmla="*/ 0 h 2186940"/>
                  <a:gd name="connsiteX1" fmla="*/ 0 w 842010"/>
                  <a:gd name="connsiteY1" fmla="*/ 2186940 h 2186940"/>
                  <a:gd name="connsiteX2" fmla="*/ 842010 w 842010"/>
                  <a:gd name="connsiteY2" fmla="*/ 1436370 h 2186940"/>
                  <a:gd name="connsiteX3" fmla="*/ 842010 w 842010"/>
                  <a:gd name="connsiteY3" fmla="*/ 0 h 2186940"/>
                  <a:gd name="connsiteX0" fmla="*/ 846845 w 846845"/>
                  <a:gd name="connsiteY0" fmla="*/ 0 h 2186940"/>
                  <a:gd name="connsiteX1" fmla="*/ 4835 w 846845"/>
                  <a:gd name="connsiteY1" fmla="*/ 2186940 h 2186940"/>
                  <a:gd name="connsiteX2" fmla="*/ 846845 w 846845"/>
                  <a:gd name="connsiteY2" fmla="*/ 1436370 h 2186940"/>
                  <a:gd name="connsiteX3" fmla="*/ 846845 w 846845"/>
                  <a:gd name="connsiteY3" fmla="*/ 0 h 2186940"/>
                  <a:gd name="connsiteX0" fmla="*/ 853715 w 853715"/>
                  <a:gd name="connsiteY0" fmla="*/ 0 h 2186940"/>
                  <a:gd name="connsiteX1" fmla="*/ 11705 w 853715"/>
                  <a:gd name="connsiteY1" fmla="*/ 2186940 h 2186940"/>
                  <a:gd name="connsiteX2" fmla="*/ 853715 w 853715"/>
                  <a:gd name="connsiteY2" fmla="*/ 1436370 h 2186940"/>
                  <a:gd name="connsiteX3" fmla="*/ 853715 w 853715"/>
                  <a:gd name="connsiteY3" fmla="*/ 0 h 2186940"/>
                  <a:gd name="connsiteX0" fmla="*/ 848865 w 848865"/>
                  <a:gd name="connsiteY0" fmla="*/ 0 h 2186940"/>
                  <a:gd name="connsiteX1" fmla="*/ 6855 w 848865"/>
                  <a:gd name="connsiteY1" fmla="*/ 2186940 h 2186940"/>
                  <a:gd name="connsiteX2" fmla="*/ 848865 w 848865"/>
                  <a:gd name="connsiteY2" fmla="*/ 1436370 h 2186940"/>
                  <a:gd name="connsiteX3" fmla="*/ 848865 w 848865"/>
                  <a:gd name="connsiteY3" fmla="*/ 0 h 2186940"/>
                  <a:gd name="connsiteX0" fmla="*/ 848681 w 848681"/>
                  <a:gd name="connsiteY0" fmla="*/ 0 h 2186940"/>
                  <a:gd name="connsiteX1" fmla="*/ 6671 w 848681"/>
                  <a:gd name="connsiteY1" fmla="*/ 2186940 h 2186940"/>
                  <a:gd name="connsiteX2" fmla="*/ 848681 w 848681"/>
                  <a:gd name="connsiteY2" fmla="*/ 1436370 h 2186940"/>
                  <a:gd name="connsiteX3" fmla="*/ 848681 w 848681"/>
                  <a:gd name="connsiteY3" fmla="*/ 0 h 2186940"/>
                  <a:gd name="connsiteX0" fmla="*/ 848338 w 848338"/>
                  <a:gd name="connsiteY0" fmla="*/ 0 h 2186940"/>
                  <a:gd name="connsiteX1" fmla="*/ 6328 w 848338"/>
                  <a:gd name="connsiteY1" fmla="*/ 2186940 h 2186940"/>
                  <a:gd name="connsiteX2" fmla="*/ 848338 w 848338"/>
                  <a:gd name="connsiteY2" fmla="*/ 1436370 h 2186940"/>
                  <a:gd name="connsiteX3" fmla="*/ 848338 w 848338"/>
                  <a:gd name="connsiteY3" fmla="*/ 0 h 2186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8338" h="2186940">
                    <a:moveTo>
                      <a:pt x="848338" y="0"/>
                    </a:moveTo>
                    <a:cubicBezTo>
                      <a:pt x="167618" y="325120"/>
                      <a:pt x="-40662" y="1469390"/>
                      <a:pt x="6328" y="2186940"/>
                    </a:cubicBezTo>
                    <a:lnTo>
                      <a:pt x="848338" y="1436370"/>
                    </a:lnTo>
                    <a:lnTo>
                      <a:pt x="848338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ysClr val="window" lastClr="FFFFFF">
                      <a:lumMod val="65000"/>
                    </a:sysClr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135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27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3260893" y="3322147"/>
                <a:ext cx="2236798" cy="896830"/>
              </a:xfrm>
              <a:custGeom>
                <a:avLst/>
                <a:gdLst>
                  <a:gd name="connsiteX0" fmla="*/ 842010 w 2236470"/>
                  <a:gd name="connsiteY0" fmla="*/ 0 h 754380"/>
                  <a:gd name="connsiteX1" fmla="*/ 2236470 w 2236470"/>
                  <a:gd name="connsiteY1" fmla="*/ 377190 h 754380"/>
                  <a:gd name="connsiteX2" fmla="*/ 0 w 2236470"/>
                  <a:gd name="connsiteY2" fmla="*/ 754380 h 754380"/>
                  <a:gd name="connsiteX3" fmla="*/ 842010 w 2236470"/>
                  <a:gd name="connsiteY3" fmla="*/ 0 h 754380"/>
                  <a:gd name="connsiteX0" fmla="*/ 842010 w 2236470"/>
                  <a:gd name="connsiteY0" fmla="*/ 0 h 861103"/>
                  <a:gd name="connsiteX1" fmla="*/ 2236470 w 2236470"/>
                  <a:gd name="connsiteY1" fmla="*/ 377190 h 861103"/>
                  <a:gd name="connsiteX2" fmla="*/ 0 w 2236470"/>
                  <a:gd name="connsiteY2" fmla="*/ 754380 h 861103"/>
                  <a:gd name="connsiteX3" fmla="*/ 842010 w 2236470"/>
                  <a:gd name="connsiteY3" fmla="*/ 0 h 861103"/>
                  <a:gd name="connsiteX0" fmla="*/ 842010 w 2236470"/>
                  <a:gd name="connsiteY0" fmla="*/ 0 h 920760"/>
                  <a:gd name="connsiteX1" fmla="*/ 2236470 w 2236470"/>
                  <a:gd name="connsiteY1" fmla="*/ 377190 h 920760"/>
                  <a:gd name="connsiteX2" fmla="*/ 0 w 2236470"/>
                  <a:gd name="connsiteY2" fmla="*/ 754380 h 920760"/>
                  <a:gd name="connsiteX3" fmla="*/ 842010 w 2236470"/>
                  <a:gd name="connsiteY3" fmla="*/ 0 h 920760"/>
                  <a:gd name="connsiteX0" fmla="*/ 842010 w 2236470"/>
                  <a:gd name="connsiteY0" fmla="*/ 0 h 897054"/>
                  <a:gd name="connsiteX1" fmla="*/ 2236470 w 2236470"/>
                  <a:gd name="connsiteY1" fmla="*/ 377190 h 897054"/>
                  <a:gd name="connsiteX2" fmla="*/ 0 w 2236470"/>
                  <a:gd name="connsiteY2" fmla="*/ 754380 h 897054"/>
                  <a:gd name="connsiteX3" fmla="*/ 842010 w 2236470"/>
                  <a:gd name="connsiteY3" fmla="*/ 0 h 89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6470" h="897054">
                    <a:moveTo>
                      <a:pt x="842010" y="0"/>
                    </a:moveTo>
                    <a:lnTo>
                      <a:pt x="2236470" y="377190"/>
                    </a:lnTo>
                    <a:cubicBezTo>
                      <a:pt x="1849120" y="872490"/>
                      <a:pt x="863600" y="1047750"/>
                      <a:pt x="0" y="754380"/>
                    </a:cubicBezTo>
                    <a:lnTo>
                      <a:pt x="842010" y="0"/>
                    </a:lnTo>
                    <a:close/>
                  </a:path>
                </a:pathLst>
              </a:custGeom>
              <a:gradFill flip="none" rotWithShape="1">
                <a:gsLst>
                  <a:gs pos="100000">
                    <a:sysClr val="window" lastClr="FFFFFF">
                      <a:lumMod val="65000"/>
                    </a:sysClr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16200000" scaled="1"/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 sz="2700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Freeform 4"/>
              <p:cNvSpPr/>
              <p:nvPr/>
            </p:nvSpPr>
            <p:spPr>
              <a:xfrm>
                <a:off x="3547869" y="2241630"/>
                <a:ext cx="1500208" cy="1574060"/>
              </a:xfrm>
              <a:custGeom>
                <a:avLst/>
                <a:gdLst>
                  <a:gd name="connsiteX0" fmla="*/ 381000 w 1051560"/>
                  <a:gd name="connsiteY0" fmla="*/ 0 h 1013460"/>
                  <a:gd name="connsiteX1" fmla="*/ 1051560 w 1051560"/>
                  <a:gd name="connsiteY1" fmla="*/ 861060 h 1013460"/>
                  <a:gd name="connsiteX2" fmla="*/ 0 w 1051560"/>
                  <a:gd name="connsiteY2" fmla="*/ 1013460 h 1013460"/>
                  <a:gd name="connsiteX3" fmla="*/ 381000 w 1051560"/>
                  <a:gd name="connsiteY3" fmla="*/ 0 h 1013460"/>
                  <a:gd name="connsiteX0" fmla="*/ 381000 w 1051560"/>
                  <a:gd name="connsiteY0" fmla="*/ 0 h 1013460"/>
                  <a:gd name="connsiteX1" fmla="*/ 1051560 w 1051560"/>
                  <a:gd name="connsiteY1" fmla="*/ 861060 h 1013460"/>
                  <a:gd name="connsiteX2" fmla="*/ 0 w 1051560"/>
                  <a:gd name="connsiteY2" fmla="*/ 1013460 h 1013460"/>
                  <a:gd name="connsiteX3" fmla="*/ 381000 w 1051560"/>
                  <a:gd name="connsiteY3" fmla="*/ 0 h 1013460"/>
                  <a:gd name="connsiteX0" fmla="*/ 381000 w 1051560"/>
                  <a:gd name="connsiteY0" fmla="*/ 0 h 1013460"/>
                  <a:gd name="connsiteX1" fmla="*/ 1051560 w 1051560"/>
                  <a:gd name="connsiteY1" fmla="*/ 861060 h 1013460"/>
                  <a:gd name="connsiteX2" fmla="*/ 0 w 1051560"/>
                  <a:gd name="connsiteY2" fmla="*/ 1013460 h 1013460"/>
                  <a:gd name="connsiteX3" fmla="*/ 381000 w 1051560"/>
                  <a:gd name="connsiteY3" fmla="*/ 0 h 1013460"/>
                  <a:gd name="connsiteX0" fmla="*/ 381000 w 1051560"/>
                  <a:gd name="connsiteY0" fmla="*/ 0 h 1013460"/>
                  <a:gd name="connsiteX1" fmla="*/ 1051560 w 1051560"/>
                  <a:gd name="connsiteY1" fmla="*/ 861060 h 1013460"/>
                  <a:gd name="connsiteX2" fmla="*/ 0 w 1051560"/>
                  <a:gd name="connsiteY2" fmla="*/ 1013460 h 1013460"/>
                  <a:gd name="connsiteX3" fmla="*/ 381000 w 1051560"/>
                  <a:gd name="connsiteY3" fmla="*/ 0 h 1013460"/>
                  <a:gd name="connsiteX0" fmla="*/ 381000 w 1051560"/>
                  <a:gd name="connsiteY0" fmla="*/ 0 h 1013460"/>
                  <a:gd name="connsiteX1" fmla="*/ 1051560 w 1051560"/>
                  <a:gd name="connsiteY1" fmla="*/ 861060 h 1013460"/>
                  <a:gd name="connsiteX2" fmla="*/ 0 w 1051560"/>
                  <a:gd name="connsiteY2" fmla="*/ 1013460 h 1013460"/>
                  <a:gd name="connsiteX3" fmla="*/ 381000 w 1051560"/>
                  <a:gd name="connsiteY3" fmla="*/ 0 h 1013460"/>
                  <a:gd name="connsiteX0" fmla="*/ 381000 w 1051560"/>
                  <a:gd name="connsiteY0" fmla="*/ 0 h 1013460"/>
                  <a:gd name="connsiteX1" fmla="*/ 1051560 w 1051560"/>
                  <a:gd name="connsiteY1" fmla="*/ 861060 h 1013460"/>
                  <a:gd name="connsiteX2" fmla="*/ 0 w 1051560"/>
                  <a:gd name="connsiteY2" fmla="*/ 1013460 h 1013460"/>
                  <a:gd name="connsiteX3" fmla="*/ 381000 w 1051560"/>
                  <a:gd name="connsiteY3" fmla="*/ 0 h 1013460"/>
                  <a:gd name="connsiteX0" fmla="*/ 381000 w 1051560"/>
                  <a:gd name="connsiteY0" fmla="*/ 0 h 1058469"/>
                  <a:gd name="connsiteX1" fmla="*/ 1051560 w 1051560"/>
                  <a:gd name="connsiteY1" fmla="*/ 861060 h 1058469"/>
                  <a:gd name="connsiteX2" fmla="*/ 0 w 1051560"/>
                  <a:gd name="connsiteY2" fmla="*/ 1013460 h 1058469"/>
                  <a:gd name="connsiteX3" fmla="*/ 381000 w 1051560"/>
                  <a:gd name="connsiteY3" fmla="*/ 0 h 1058469"/>
                  <a:gd name="connsiteX0" fmla="*/ 381000 w 1051560"/>
                  <a:gd name="connsiteY0" fmla="*/ 0 h 1076081"/>
                  <a:gd name="connsiteX1" fmla="*/ 1051560 w 1051560"/>
                  <a:gd name="connsiteY1" fmla="*/ 861060 h 1076081"/>
                  <a:gd name="connsiteX2" fmla="*/ 0 w 1051560"/>
                  <a:gd name="connsiteY2" fmla="*/ 1013460 h 1076081"/>
                  <a:gd name="connsiteX3" fmla="*/ 381000 w 1051560"/>
                  <a:gd name="connsiteY3" fmla="*/ 0 h 1076081"/>
                  <a:gd name="connsiteX0" fmla="*/ 381000 w 1051560"/>
                  <a:gd name="connsiteY0" fmla="*/ 0 h 1062633"/>
                  <a:gd name="connsiteX1" fmla="*/ 1051560 w 1051560"/>
                  <a:gd name="connsiteY1" fmla="*/ 861060 h 1062633"/>
                  <a:gd name="connsiteX2" fmla="*/ 0 w 1051560"/>
                  <a:gd name="connsiteY2" fmla="*/ 1013460 h 1062633"/>
                  <a:gd name="connsiteX3" fmla="*/ 381000 w 1051560"/>
                  <a:gd name="connsiteY3" fmla="*/ 0 h 1062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1560" h="1062633">
                    <a:moveTo>
                      <a:pt x="381000" y="0"/>
                    </a:moveTo>
                    <a:cubicBezTo>
                      <a:pt x="848360" y="154940"/>
                      <a:pt x="1033780" y="500380"/>
                      <a:pt x="1051560" y="861060"/>
                    </a:cubicBezTo>
                    <a:cubicBezTo>
                      <a:pt x="840740" y="1028700"/>
                      <a:pt x="406400" y="1127760"/>
                      <a:pt x="0" y="1013460"/>
                    </a:cubicBezTo>
                    <a:cubicBezTo>
                      <a:pt x="0" y="693420"/>
                      <a:pt x="71120" y="251460"/>
                      <a:pt x="381000" y="0"/>
                    </a:cubicBezTo>
                    <a:close/>
                  </a:path>
                </a:pathLst>
              </a:custGeom>
              <a:gradFill flip="none" rotWithShape="1">
                <a:gsLst>
                  <a:gs pos="16000">
                    <a:srgbClr val="BD9347"/>
                  </a:gs>
                  <a:gs pos="80000">
                    <a:srgbClr val="BD9347">
                      <a:lumMod val="71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 cap="flat" cmpd="sng" algn="ctr">
                <a:noFill/>
                <a:prstDash val="solid"/>
              </a:ln>
              <a:effectLst>
                <a:outerShdw blurRad="190500" sx="102000" sy="102000" algn="ctr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flat" dir="t"/>
              </a:scene3d>
              <a:sp3d prstMaterial="metal">
                <a:bevelT w="3810000" h="508000"/>
              </a:sp3d>
            </p:spPr>
            <p:txBody>
              <a:bodyPr anchor="ctr"/>
              <a:lstStyle/>
              <a:p>
                <a:pPr algn="ctr">
                  <a:defRPr/>
                </a:pPr>
                <a:endParaRPr lang="en-US" sz="2700" kern="0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15" name="Straight Connector 22"/>
          <p:cNvCxnSpPr/>
          <p:nvPr/>
        </p:nvCxnSpPr>
        <p:spPr>
          <a:xfrm>
            <a:off x="6043613" y="6400800"/>
            <a:ext cx="3450432" cy="800100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50000"/>
              </a:schemeClr>
            </a:solidFill>
            <a:prstDash val="solid"/>
            <a:headEnd type="oval" w="lg" len="lg"/>
          </a:ln>
          <a:effectLst/>
        </p:spPr>
      </p:cxnSp>
      <p:cxnSp>
        <p:nvCxnSpPr>
          <p:cNvPr id="18440" name="Straight Connector 25"/>
          <p:cNvCxnSpPr>
            <a:cxnSpLocks noChangeShapeType="1"/>
          </p:cNvCxnSpPr>
          <p:nvPr/>
        </p:nvCxnSpPr>
        <p:spPr bwMode="auto">
          <a:xfrm flipV="1">
            <a:off x="6062663" y="3998122"/>
            <a:ext cx="3431382" cy="916781"/>
          </a:xfrm>
          <a:prstGeom prst="line">
            <a:avLst/>
          </a:prstGeom>
          <a:noFill/>
          <a:ln w="19050" algn="ctr">
            <a:solidFill>
              <a:srgbClr val="CC9900"/>
            </a:solidFill>
            <a:round/>
            <a:headEnd type="oval" w="lg" len="lg"/>
            <a:tailEnd/>
          </a:ln>
        </p:spPr>
      </p:cxnSp>
      <p:sp>
        <p:nvSpPr>
          <p:cNvPr id="2" name="Hình chữ nhật góc tròn 1"/>
          <p:cNvSpPr/>
          <p:nvPr/>
        </p:nvSpPr>
        <p:spPr>
          <a:xfrm>
            <a:off x="9494044" y="2514600"/>
            <a:ext cx="6089945" cy="2688432"/>
          </a:xfrm>
          <a:prstGeom prst="roundRect">
            <a:avLst/>
          </a:prstGeom>
          <a:noFill/>
          <a:ln w="6350">
            <a:solidFill>
              <a:schemeClr val="bg2">
                <a:lumMod val="1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700"/>
          </a:p>
        </p:txBody>
      </p:sp>
      <p:sp>
        <p:nvSpPr>
          <p:cNvPr id="20" name="Text Box 7"/>
          <p:cNvSpPr txBox="1"/>
          <p:nvPr/>
        </p:nvSpPr>
        <p:spPr>
          <a:xfrm>
            <a:off x="-117566" y="889422"/>
            <a:ext cx="1840556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CHỨNG CHỈ TIN HỌC VĂN PHÒNG MOS  </a:t>
            </a:r>
          </a:p>
        </p:txBody>
      </p:sp>
      <p:sp>
        <p:nvSpPr>
          <p:cNvPr id="21" name="Text Box 18"/>
          <p:cNvSpPr txBox="1"/>
          <p:nvPr/>
        </p:nvSpPr>
        <p:spPr>
          <a:xfrm>
            <a:off x="3515179" y="3855320"/>
            <a:ext cx="2537874" cy="175432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altLang="en-US" sz="3600" b="1" dirty="0">
                <a:solidFill>
                  <a:srgbClr val="FF0000"/>
                </a:solidFill>
              </a:rPr>
              <a:t>CHỨNG CHỈ </a:t>
            </a:r>
          </a:p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altLang="en-US" sz="3600" b="1" dirty="0">
                <a:solidFill>
                  <a:srgbClr val="FF0000"/>
                </a:solidFill>
              </a:rPr>
              <a:t>MOS LÀ </a:t>
            </a:r>
          </a:p>
          <a:p>
            <a:pPr marL="0" indent="0" algn="ctr">
              <a:spcBef>
                <a:spcPct val="0"/>
              </a:spcBef>
              <a:buClrTx/>
              <a:buNone/>
            </a:pPr>
            <a:r>
              <a:rPr lang="en-US" altLang="en-US" sz="3600" b="1" dirty="0">
                <a:solidFill>
                  <a:srgbClr val="FF0000"/>
                </a:solidFill>
              </a:rPr>
              <a:t>GÌ</a:t>
            </a:r>
            <a:endParaRPr lang="en-US" altLang="en-US" sz="2100" dirty="0">
              <a:solidFill>
                <a:srgbClr val="FF0000"/>
              </a:solidFill>
            </a:endParaRPr>
          </a:p>
        </p:txBody>
      </p:sp>
      <p:sp>
        <p:nvSpPr>
          <p:cNvPr id="22" name="Text Box 6"/>
          <p:cNvSpPr txBox="1"/>
          <p:nvPr/>
        </p:nvSpPr>
        <p:spPr>
          <a:xfrm>
            <a:off x="9664910" y="2575017"/>
            <a:ext cx="5710073" cy="30469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just">
              <a:spcBef>
                <a:spcPct val="0"/>
              </a:spcBef>
              <a:buClrTx/>
              <a:buNone/>
            </a:pP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Chứng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chỉ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MOS (Microsoft Office Specialist)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là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bài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thi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đánh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giá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khả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năng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tin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học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văn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phòng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uy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tín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nhất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do Microsoft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cấp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và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được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Certiport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(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Hoa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Kỳ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)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triển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khai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bao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gồm</a:t>
            </a:r>
            <a:r>
              <a:rPr lang="en-US" sz="24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+mn-ea"/>
              </a:rPr>
              <a:t> Microsoft Word, Microsoft Excel, Microsoft PowerPoint, Microsoft Access, Microsoft Outlook.         </a:t>
            </a:r>
            <a:endParaRPr lang="en-US" altLang="en-US" sz="2400" b="1" i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3" name="Picture 4" descr="Chứng chỉ MO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38785" y="5609646"/>
            <a:ext cx="5682758" cy="40747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09302FB8-7DD7-3230-554E-9E601DB55627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CC54739C-B72D-DCFF-6522-4A3BD4F4E0A9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9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reeform 12"/>
          <p:cNvSpPr>
            <a:spLocks/>
          </p:cNvSpPr>
          <p:nvPr/>
        </p:nvSpPr>
        <p:spPr bwMode="auto">
          <a:xfrm>
            <a:off x="1981200" y="4538076"/>
            <a:ext cx="15316200" cy="201980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61" y="0"/>
              </a:cxn>
              <a:cxn ang="0">
                <a:pos x="3335" y="336"/>
              </a:cxn>
              <a:cxn ang="0">
                <a:pos x="3861" y="683"/>
              </a:cxn>
              <a:cxn ang="0">
                <a:pos x="0" y="683"/>
              </a:cxn>
              <a:cxn ang="0">
                <a:pos x="0" y="0"/>
              </a:cxn>
            </a:cxnLst>
            <a:rect l="0" t="0" r="r" b="b"/>
            <a:pathLst>
              <a:path w="3861" h="683">
                <a:moveTo>
                  <a:pt x="0" y="0"/>
                </a:moveTo>
                <a:lnTo>
                  <a:pt x="3861" y="0"/>
                </a:lnTo>
                <a:lnTo>
                  <a:pt x="3335" y="336"/>
                </a:lnTo>
                <a:lnTo>
                  <a:pt x="3861" y="683"/>
                </a:lnTo>
                <a:lnTo>
                  <a:pt x="0" y="683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5A8C1E">
                  <a:shade val="51000"/>
                  <a:satMod val="130000"/>
                </a:srgbClr>
              </a:gs>
              <a:gs pos="80000">
                <a:srgbClr val="5A8C1E">
                  <a:shade val="93000"/>
                  <a:satMod val="130000"/>
                </a:srgbClr>
              </a:gs>
              <a:gs pos="100000">
                <a:srgbClr val="5A8C1E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5A8C1E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76200" dist="762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6" name="Freeform 13"/>
          <p:cNvSpPr>
            <a:spLocks/>
          </p:cNvSpPr>
          <p:nvPr/>
        </p:nvSpPr>
        <p:spPr bwMode="auto">
          <a:xfrm>
            <a:off x="1981198" y="7367451"/>
            <a:ext cx="15316200" cy="218149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90" y="0"/>
              </a:cxn>
              <a:cxn ang="0">
                <a:pos x="4664" y="339"/>
              </a:cxn>
              <a:cxn ang="0">
                <a:pos x="5190" y="683"/>
              </a:cxn>
              <a:cxn ang="0">
                <a:pos x="0" y="683"/>
              </a:cxn>
              <a:cxn ang="0">
                <a:pos x="0" y="0"/>
              </a:cxn>
            </a:cxnLst>
            <a:rect l="0" t="0" r="r" b="b"/>
            <a:pathLst>
              <a:path w="5190" h="683">
                <a:moveTo>
                  <a:pt x="0" y="0"/>
                </a:moveTo>
                <a:lnTo>
                  <a:pt x="5190" y="0"/>
                </a:lnTo>
                <a:lnTo>
                  <a:pt x="4664" y="339"/>
                </a:lnTo>
                <a:lnTo>
                  <a:pt x="5190" y="683"/>
                </a:lnTo>
                <a:lnTo>
                  <a:pt x="0" y="68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47000">
                <a:sysClr val="window" lastClr="FFFFFF">
                  <a:lumMod val="75000"/>
                </a:sysClr>
              </a:gs>
              <a:gs pos="100000">
                <a:sysClr val="window" lastClr="FFFFFF">
                  <a:lumMod val="65000"/>
                </a:sysClr>
              </a:gs>
            </a:gsLst>
            <a:lin ang="5400000" scaled="1"/>
            <a:tileRect/>
          </a:gradFill>
          <a:ln w="9525" cap="flat" cmpd="sng" algn="ctr">
            <a:noFill/>
            <a:prstDash val="solid"/>
            <a:headEnd/>
            <a:tailEnd/>
          </a:ln>
          <a:effectLst>
            <a:outerShdw blurRad="76200" dist="762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97" name="Freeform 6"/>
          <p:cNvSpPr>
            <a:spLocks/>
          </p:cNvSpPr>
          <p:nvPr/>
        </p:nvSpPr>
        <p:spPr bwMode="auto">
          <a:xfrm>
            <a:off x="1981196" y="1785448"/>
            <a:ext cx="15316204" cy="208366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723" y="0"/>
              </a:cxn>
              <a:cxn ang="0">
                <a:pos x="4197" y="338"/>
              </a:cxn>
              <a:cxn ang="0">
                <a:pos x="4723" y="685"/>
              </a:cxn>
              <a:cxn ang="0">
                <a:pos x="0" y="685"/>
              </a:cxn>
              <a:cxn ang="0">
                <a:pos x="0" y="0"/>
              </a:cxn>
            </a:cxnLst>
            <a:rect l="0" t="0" r="r" b="b"/>
            <a:pathLst>
              <a:path w="4723" h="685">
                <a:moveTo>
                  <a:pt x="0" y="0"/>
                </a:moveTo>
                <a:lnTo>
                  <a:pt x="4723" y="0"/>
                </a:lnTo>
                <a:lnTo>
                  <a:pt x="4197" y="338"/>
                </a:lnTo>
                <a:lnTo>
                  <a:pt x="4723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AE1D0E">
                  <a:shade val="51000"/>
                  <a:satMod val="130000"/>
                </a:srgbClr>
              </a:gs>
              <a:gs pos="80000">
                <a:srgbClr val="AE1D0E">
                  <a:shade val="93000"/>
                  <a:satMod val="130000"/>
                </a:srgbClr>
              </a:gs>
              <a:gs pos="100000">
                <a:srgbClr val="AE1D0E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AE1D0E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76200" dist="762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 sz="2400" kern="0" dirty="0">
              <a:solidFill>
                <a:prstClr val="white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73" name="Прямоугольник 121"/>
          <p:cNvSpPr>
            <a:spLocks noChangeArrowheads="1"/>
          </p:cNvSpPr>
          <p:nvPr/>
        </p:nvSpPr>
        <p:spPr bwMode="auto">
          <a:xfrm>
            <a:off x="5271028" y="1803335"/>
            <a:ext cx="78815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độ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SPECIALIST</a:t>
            </a:r>
            <a:endParaRPr lang="ru-RU" sz="2400" dirty="0">
              <a:solidFill>
                <a:srgbClr val="FFFF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174" name="Picture 2" descr="D:\Phuong Mai EU\INBOUND VN\Khách hàng\Powerpoint dep\Tuyển tập tài liệu Powerpoint\BST Hình\BST Icon\Tổng hợp\Customer Online Interface Icon_260x26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5506" y="7787877"/>
            <a:ext cx="1804052" cy="134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3" descr="D:\Phuong Mai EU\INBOUND VN\Khách hàng\Powerpoint dep\Tuyển tập tài liệu Powerpoint\BST Hình\BST Icon\Tổng hợp\WLM-ico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0289" y="4909804"/>
            <a:ext cx="1714489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4" descr="D:\Phuong Mai EU\INBOUND VN\Khách hàng\Powerpoint dep\Tuyển tập tài liệu Powerpoint\BST Hình\BST Icon\Tổng hợp\2Do-icon (1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81820" y="2309357"/>
            <a:ext cx="1391425" cy="1035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4"/>
          <p:cNvSpPr>
            <a:spLocks noGrp="1" noChangeArrowheads="1"/>
          </p:cNvSpPr>
          <p:nvPr>
            <p:ph type="title"/>
          </p:nvPr>
        </p:nvSpPr>
        <p:spPr>
          <a:xfrm>
            <a:off x="2925365" y="589949"/>
            <a:ext cx="12437270" cy="1081088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defTabSz="685800">
              <a:defRPr/>
            </a:pPr>
            <a:r>
              <a:rPr lang="en-GB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 CẤP ĐỘ CỦA BÀI THI MOS</a:t>
            </a:r>
          </a:p>
        </p:txBody>
      </p:sp>
      <p:sp>
        <p:nvSpPr>
          <p:cNvPr id="7179" name="Прямоугольник 121"/>
          <p:cNvSpPr>
            <a:spLocks noChangeArrowheads="1"/>
          </p:cNvSpPr>
          <p:nvPr/>
        </p:nvSpPr>
        <p:spPr bwMode="auto">
          <a:xfrm>
            <a:off x="4134778" y="2231613"/>
            <a:ext cx="114017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</a:t>
            </a:r>
            <a:r>
              <a:rPr lang="vi-VN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hứng chỉ tin học văn phòng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giá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trị</a:t>
            </a:r>
            <a:r>
              <a:rPr lang="vi-VN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quốc tế. Hiện được xem là chuẩn đầu ra của các trường đại học, hồ sơ không thể thiếu trong CV xin việc làm. Hiện gồm các chứng chỉ: Word, Excel, PowerPoint, Access, Outlook. Trong đó phổ biến nhất là Word, Excel, Powerpoint.</a:t>
            </a:r>
            <a:endParaRPr lang="ru-RU" sz="2400" b="1" i="1" dirty="0">
              <a:solidFill>
                <a:srgbClr val="FFFF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80" name="Прямоугольник 121"/>
          <p:cNvSpPr>
            <a:spLocks noChangeArrowheads="1"/>
          </p:cNvSpPr>
          <p:nvPr/>
        </p:nvSpPr>
        <p:spPr bwMode="auto">
          <a:xfrm>
            <a:off x="5310216" y="4563401"/>
            <a:ext cx="78815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độ</a:t>
            </a: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EXPERT</a:t>
            </a:r>
            <a:endParaRPr lang="ru-RU" sz="2400" dirty="0">
              <a:solidFill>
                <a:srgbClr val="FFFF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81" name="Прямоугольник 121"/>
          <p:cNvSpPr>
            <a:spLocks noChangeArrowheads="1"/>
          </p:cNvSpPr>
          <p:nvPr/>
        </p:nvSpPr>
        <p:spPr bwMode="auto">
          <a:xfrm>
            <a:off x="4573866" y="5099341"/>
            <a:ext cx="10630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just" fontAlgn="base"/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</a:t>
            </a:r>
            <a:r>
              <a:rPr lang="vi-VN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hứng chỉ kỹ năng ở cấp độ cao hơn trong Microsoft Word và Excel. 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121"/>
          <p:cNvSpPr/>
          <p:nvPr/>
        </p:nvSpPr>
        <p:spPr>
          <a:xfrm>
            <a:off x="5297155" y="7407515"/>
            <a:ext cx="78815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4">
                    <a:lumMod val="2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sz="2400" b="1" dirty="0">
                <a:solidFill>
                  <a:schemeClr val="accent4">
                    <a:lumMod val="2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độ</a:t>
            </a:r>
            <a:r>
              <a:rPr lang="en-US" sz="2400" b="1" dirty="0">
                <a:solidFill>
                  <a:schemeClr val="accent4">
                    <a:lumMod val="2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MASTER</a:t>
            </a:r>
            <a:endParaRPr lang="ru-RU" sz="2400" dirty="0">
              <a:solidFill>
                <a:schemeClr val="accent4">
                  <a:lumMod val="2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121"/>
          <p:cNvSpPr/>
          <p:nvPr/>
        </p:nvSpPr>
        <p:spPr>
          <a:xfrm>
            <a:off x="4573866" y="7869180"/>
            <a:ext cx="9615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chứng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chỉ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xác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nhận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kỹ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tổng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diện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nhất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sử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dụng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phần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mềm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Microsoft Office.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cầu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hoàn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4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thi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Excel Expert, Word Expert, PowerPoint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hai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thi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Access hay Outlook</a:t>
            </a:r>
            <a:endParaRPr lang="ru-RU" sz="2400" b="1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7ADD3417-06C8-FFD2-4758-34EC007E6F72}"/>
              </a:ext>
            </a:extLst>
          </p:cNvPr>
          <p:cNvSpPr/>
          <p:nvPr/>
        </p:nvSpPr>
        <p:spPr>
          <a:xfrm flipV="1">
            <a:off x="3733800" y="-786920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453E7C3-D8EA-D069-ADDB-D2582F9EE837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32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37"/>
          <p:cNvSpPr>
            <a:spLocks noChangeArrowheads="1"/>
          </p:cNvSpPr>
          <p:nvPr/>
        </p:nvSpPr>
        <p:spPr bwMode="auto">
          <a:xfrm>
            <a:off x="7086600" y="1866900"/>
            <a:ext cx="970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28625" indent="-428625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Trang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kỹ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tin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văn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phòng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cần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thiết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quá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trình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tập</a:t>
            </a:r>
            <a:endParaRPr lang="en-US" sz="28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7177" name="Picture 73" descr="C:\Users\Administrator\Desktop\smf_ic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202656"/>
            <a:ext cx="5881688" cy="588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8" name="Rectangle 37"/>
          <p:cNvSpPr>
            <a:spLocks noChangeArrowheads="1"/>
          </p:cNvSpPr>
          <p:nvPr/>
        </p:nvSpPr>
        <p:spPr bwMode="auto">
          <a:xfrm>
            <a:off x="7086600" y="3133243"/>
            <a:ext cx="970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28625" indent="-428625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vi-VN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Nổi bật hồ sơ xin việc với chứng chỉ duy nhất về Tin học Văn phòng do Microsoft công nhận</a:t>
            </a:r>
            <a:endParaRPr lang="en-US" sz="28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80" name="Rectangle 37"/>
          <p:cNvSpPr>
            <a:spLocks noChangeArrowheads="1"/>
          </p:cNvSpPr>
          <p:nvPr/>
        </p:nvSpPr>
        <p:spPr bwMode="auto">
          <a:xfrm>
            <a:off x="7086599" y="4567165"/>
            <a:ext cx="97040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28625" indent="-428625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vi-VN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Tìm việc nhanh chóng, dễ dàng hơn với thu nhập cao hơn so với những ứng viên không có chứng chỉ MOS</a:t>
            </a:r>
            <a:endParaRPr lang="en-US" sz="28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181" name="Rectangle 37"/>
          <p:cNvSpPr>
            <a:spLocks noChangeArrowheads="1"/>
          </p:cNvSpPr>
          <p:nvPr/>
        </p:nvSpPr>
        <p:spPr bwMode="auto">
          <a:xfrm>
            <a:off x="7130827" y="5698162"/>
            <a:ext cx="965977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28625" indent="-428625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2800" i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Lưu</a:t>
            </a:r>
            <a:r>
              <a:rPr lang="en-US" sz="2800" i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ý: </a:t>
            </a:r>
          </a:p>
          <a:p>
            <a:pPr marL="428625" indent="-428625" algn="just">
              <a:spcBef>
                <a:spcPct val="50000"/>
              </a:spcBef>
              <a:buFontTx/>
              <a:buChar char="-"/>
            </a:pPr>
            <a:r>
              <a:rPr lang="vi-VN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Để nhận được chứng chỉ Expert, thí sinh phải có chứng chỉ Specialist . </a:t>
            </a:r>
            <a:endParaRPr lang="en-US" sz="28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vi-VN" sz="28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- Để nhận được chứng chỉ MOS Master, thí sinh phải sử dụng duy nhất 01 tài khoản cho các bài thi</a:t>
            </a:r>
            <a:endParaRPr lang="en-US" sz="28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4495800" y="971194"/>
            <a:ext cx="97040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algn="ctr">
              <a:defRPr sz="3200" b="1">
                <a:ln w="3175" cmpd="sng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defRPr>
            </a:lvl1pPr>
          </a:lstStyle>
          <a:p>
            <a:pPr defTabSz="685800">
              <a:spcBef>
                <a:spcPct val="0"/>
              </a:spcBef>
              <a:defRPr/>
            </a:pPr>
            <a:r>
              <a:rPr lang="en-US" sz="3600" dirty="0">
                <a:solidFill>
                  <a:srgbClr val="5800FF"/>
                </a:solidFill>
                <a:effectLst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BÀI THI CẤP ĐỘ SPECIALIST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504E34EF-3759-50A1-5A61-FA5BC3915377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E04FFB9-D138-50ED-15BB-B77481B27561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680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2AAA2-E51E-5BC5-5270-9AD6F6962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C8F1AE-D050-E36C-DD72-9622AF15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A5C23-9A0D-4D31-9768-FD96BB453C3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FBB72C-4365-EFE4-5637-8FA9350ABD55}"/>
              </a:ext>
            </a:extLst>
          </p:cNvPr>
          <p:cNvSpPr txBox="1"/>
          <p:nvPr/>
        </p:nvSpPr>
        <p:spPr>
          <a:xfrm>
            <a:off x="1202025" y="805586"/>
            <a:ext cx="16052483" cy="71342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QUY ĐỊNH VỀ CHUẨN ĐẦU RA TIN HỌC DÀNH CHO LỚP CHẤT LƯỢNG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96B3D27C-A7C9-1270-210D-26E15DBE81E0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EE46A22-9C9E-449B-1369-758D5EC3046D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68079-79EE-57AD-D4CE-7A4682417B25}"/>
              </a:ext>
            </a:extLst>
          </p:cNvPr>
          <p:cNvSpPr txBox="1"/>
          <p:nvPr/>
        </p:nvSpPr>
        <p:spPr>
          <a:xfrm>
            <a:off x="838201" y="1915932"/>
            <a:ext cx="1658588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b="1" dirty="0">
                <a:latin typeface="Arial (Body)"/>
              </a:rPr>
              <a:t>Quy định về chứng chỉ MOS</a:t>
            </a:r>
          </a:p>
          <a:p>
            <a:r>
              <a:rPr lang="vi-VN" sz="2800" b="1" dirty="0">
                <a:latin typeface="Arial (Body)"/>
              </a:rPr>
              <a:t>Yêu cầu</a:t>
            </a:r>
            <a:endParaRPr lang="vi-VN" sz="2800" dirty="0">
              <a:latin typeface="Arial (Body)"/>
            </a:endParaRPr>
          </a:p>
          <a:p>
            <a:r>
              <a:rPr lang="vi-VN" sz="2800" dirty="0">
                <a:latin typeface="Arial (Body)"/>
              </a:rPr>
              <a:t>Sinh viên các lớp chất lượng bắt buộc phải đạt chứng chỉ </a:t>
            </a:r>
            <a:r>
              <a:rPr lang="vi-VN" sz="2800" b="1" dirty="0">
                <a:latin typeface="Arial (Body)"/>
              </a:rPr>
              <a:t>tin học quốc tế MOS</a:t>
            </a:r>
            <a:r>
              <a:rPr lang="vi-VN" sz="2800" dirty="0">
                <a:latin typeface="Arial (Body)"/>
              </a:rPr>
              <a:t> (Microsoft Office Specialist) do </a:t>
            </a:r>
            <a:r>
              <a:rPr lang="vi-VN" sz="2800" b="1" dirty="0">
                <a:latin typeface="Arial (Body)"/>
              </a:rPr>
              <a:t>IIG Việt Nam</a:t>
            </a:r>
            <a:r>
              <a:rPr lang="vi-VN" sz="2800" dirty="0">
                <a:latin typeface="Arial (Body)"/>
              </a:rPr>
              <a:t> cấp.</a:t>
            </a:r>
            <a:r>
              <a:rPr lang="en-US" sz="2800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Ngoài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ra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những</a:t>
            </a:r>
            <a:r>
              <a:rPr lang="en-US" sz="2800" b="1" dirty="0">
                <a:latin typeface="Arial (Body)"/>
              </a:rPr>
              <a:t> SV </a:t>
            </a:r>
            <a:r>
              <a:rPr lang="en-US" sz="2800" b="1" dirty="0" err="1">
                <a:latin typeface="Arial (Body)"/>
              </a:rPr>
              <a:t>lớp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đại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trà</a:t>
            </a:r>
            <a:r>
              <a:rPr lang="en-US" sz="2800" b="1" dirty="0">
                <a:latin typeface="Arial (Body)"/>
              </a:rPr>
              <a:t> có </a:t>
            </a:r>
            <a:r>
              <a:rPr lang="en-US" sz="2800" b="1" dirty="0" err="1">
                <a:latin typeface="Arial (Body)"/>
              </a:rPr>
              <a:t>nhu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cầu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đều</a:t>
            </a:r>
            <a:r>
              <a:rPr lang="en-US" sz="2800" b="1" dirty="0">
                <a:latin typeface="Arial (Body)"/>
              </a:rPr>
              <a:t> có thể </a:t>
            </a:r>
            <a:r>
              <a:rPr lang="en-US" sz="2800" b="1" dirty="0" err="1">
                <a:latin typeface="Arial (Body)"/>
              </a:rPr>
              <a:t>đăng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ký</a:t>
            </a:r>
            <a:r>
              <a:rPr lang="en-US" sz="2800" b="1" dirty="0">
                <a:latin typeface="Arial (Body)"/>
              </a:rPr>
              <a:t> thi.</a:t>
            </a:r>
          </a:p>
          <a:p>
            <a:endParaRPr lang="en-US" sz="2800" b="1" dirty="0">
              <a:latin typeface="Arial (Body)"/>
            </a:endParaRPr>
          </a:p>
          <a:p>
            <a:r>
              <a:rPr lang="vi-VN" sz="2800" b="1" dirty="0">
                <a:latin typeface="Arial (Body)"/>
              </a:rPr>
              <a:t>Lựa chọn môn thi</a:t>
            </a:r>
            <a:endParaRPr lang="vi-VN" sz="2800" dirty="0">
              <a:latin typeface="Arial (Body)"/>
            </a:endParaRPr>
          </a:p>
          <a:p>
            <a:r>
              <a:rPr lang="vi-VN" sz="2800" dirty="0">
                <a:latin typeface="Arial (Body)"/>
              </a:rPr>
              <a:t>Sinh viên được chọn thi </a:t>
            </a:r>
            <a:r>
              <a:rPr lang="vi-VN" sz="2800" b="1" dirty="0">
                <a:latin typeface="Arial (Body)"/>
              </a:rPr>
              <a:t>2 trong 3 môn</a:t>
            </a:r>
            <a:r>
              <a:rPr lang="vi-VN" sz="2800" dirty="0">
                <a:latin typeface="Arial (Body)"/>
              </a:rPr>
              <a:t>:</a:t>
            </a:r>
          </a:p>
          <a:p>
            <a:pPr lvl="1"/>
            <a:r>
              <a:rPr lang="vi-VN" sz="2800" dirty="0">
                <a:solidFill>
                  <a:srgbClr val="FF0000"/>
                </a:solidFill>
                <a:latin typeface="Arial (Body)"/>
              </a:rPr>
              <a:t>Excel và Word, hoặc</a:t>
            </a:r>
          </a:p>
          <a:p>
            <a:pPr lvl="1"/>
            <a:r>
              <a:rPr lang="vi-VN" sz="2800" dirty="0">
                <a:solidFill>
                  <a:srgbClr val="FF0000"/>
                </a:solidFill>
                <a:latin typeface="Arial (Body)"/>
              </a:rPr>
              <a:t>Excel và PowerPoint.</a:t>
            </a:r>
          </a:p>
          <a:p>
            <a:r>
              <a:rPr lang="vi-VN" sz="2800" dirty="0">
                <a:latin typeface="Arial (Body)"/>
              </a:rPr>
              <a:t>Phiên bản Microsoft Office áp dụng: </a:t>
            </a:r>
            <a:r>
              <a:rPr lang="vi-VN" sz="2800" b="1" dirty="0">
                <a:latin typeface="Arial (Body)"/>
              </a:rPr>
              <a:t>2016 hoặc 2019</a:t>
            </a:r>
            <a:r>
              <a:rPr lang="en-US" sz="2800" b="1" dirty="0">
                <a:latin typeface="Arial (Body)"/>
              </a:rPr>
              <a:t> </a:t>
            </a:r>
            <a:r>
              <a:rPr lang="en-US" sz="2800" b="1" dirty="0" err="1">
                <a:latin typeface="Arial (Body)"/>
              </a:rPr>
              <a:t>hoặc</a:t>
            </a:r>
            <a:r>
              <a:rPr lang="en-US" sz="2800" b="1" dirty="0">
                <a:latin typeface="Arial (Body)"/>
              </a:rPr>
              <a:t> </a:t>
            </a:r>
            <a:r>
              <a:rPr lang="vi-VN" sz="2800" b="1" dirty="0">
                <a:latin typeface="Arial (Body)"/>
              </a:rPr>
              <a:t>Microsoft 365</a:t>
            </a:r>
            <a:r>
              <a:rPr lang="en-US" sz="2800" b="1" dirty="0">
                <a:latin typeface="Arial (Body)"/>
              </a:rPr>
              <a:t>.</a:t>
            </a:r>
            <a:endParaRPr lang="vi-VN" sz="2800" dirty="0">
              <a:latin typeface="Arial (Body)"/>
            </a:endParaRPr>
          </a:p>
          <a:p>
            <a:r>
              <a:rPr lang="vi-VN" sz="2800" dirty="0">
                <a:latin typeface="Arial (Body)"/>
              </a:rPr>
              <a:t>Bài thi có thể làm bằng </a:t>
            </a:r>
            <a:r>
              <a:rPr lang="vi-VN" sz="2800" b="1" dirty="0">
                <a:latin typeface="Arial (Body)"/>
              </a:rPr>
              <a:t>tiếng Anh hoặc tiếng Việt</a:t>
            </a:r>
            <a:r>
              <a:rPr lang="vi-VN" sz="2800" dirty="0">
                <a:latin typeface="Arial (Body)"/>
              </a:rPr>
              <a:t> (ngôn ngữ đã được IIG mã hóa).</a:t>
            </a:r>
          </a:p>
        </p:txBody>
      </p:sp>
    </p:spTree>
    <p:extLst>
      <p:ext uri="{BB962C8B-B14F-4D97-AF65-F5344CB8AC3E}">
        <p14:creationId xmlns:p14="http://schemas.microsoft.com/office/powerpoint/2010/main" val="167955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8276D-1415-6C0C-7ACB-718480753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5CAEAC-DE8F-13C4-5F44-0BB929E25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A5C23-9A0D-4D31-9768-FD96BB453C3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D93364-390F-05BD-6B9B-0C9FAC0E48A6}"/>
              </a:ext>
            </a:extLst>
          </p:cNvPr>
          <p:cNvSpPr txBox="1"/>
          <p:nvPr/>
        </p:nvSpPr>
        <p:spPr>
          <a:xfrm>
            <a:off x="1202025" y="805586"/>
            <a:ext cx="16052483" cy="71342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QUY ĐỊNH VỀ CHUẨN ĐẦU RA TIN HỌC DÀNH CHO LỚP CHẤT LƯỢNG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1992DFC3-3E38-9734-9136-8987717CA5DE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EC690C05-3F30-8BD0-4328-870C09BFD3F7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9E706C-4EA2-A8E7-CD46-A0DC30EEB4F8}"/>
              </a:ext>
            </a:extLst>
          </p:cNvPr>
          <p:cNvSpPr txBox="1"/>
          <p:nvPr/>
        </p:nvSpPr>
        <p:spPr>
          <a:xfrm>
            <a:off x="1371599" y="1915932"/>
            <a:ext cx="1605248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vi-VN" sz="2800" b="1" dirty="0"/>
              <a:t>Cấp chứng chỉ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vi-VN" sz="2800" dirty="0"/>
              <a:t>Sinh viên sẽ nhận được chứng chỉ quốc tế do </a:t>
            </a:r>
            <a:r>
              <a:rPr lang="vi-VN" sz="2800" b="1" dirty="0"/>
              <a:t>Certiport – Hoa Kỳ</a:t>
            </a:r>
            <a:r>
              <a:rPr lang="vi-VN" sz="2800" dirty="0"/>
              <a:t> cấp, thông qua </a:t>
            </a:r>
            <a:r>
              <a:rPr lang="vi-VN" sz="2800" b="1" dirty="0"/>
              <a:t>IIG Việt Nam</a:t>
            </a:r>
            <a:r>
              <a:rPr lang="vi-VN" sz="2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vi-VN" sz="2800" dirty="0"/>
              <a:t>Chứng chỉ ghi rõ: </a:t>
            </a:r>
            <a:r>
              <a:rPr lang="vi-VN" sz="2800" b="1" dirty="0"/>
              <a:t>“Microsoft Office Specialist: Microsoft 365 Apps &amp; Office 2019”</a:t>
            </a:r>
            <a:r>
              <a:rPr lang="vi-VN" sz="2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vi-VN" sz="2800" dirty="0"/>
              <a:t>Cấp dưới dạng: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-VN" sz="2800" b="1" dirty="0"/>
              <a:t>Chứng chỉ gốc (giấy)</a:t>
            </a:r>
            <a:r>
              <a:rPr lang="vi-VN" sz="2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-VN" sz="2800" b="1" dirty="0"/>
              <a:t>E-certificate (chứng chỉ điện tử)</a:t>
            </a:r>
            <a:r>
              <a:rPr lang="vi-VN" sz="28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vi-VN" sz="2800" b="1" dirty="0"/>
              <a:t>Transcript trực tuyến</a:t>
            </a:r>
            <a:r>
              <a:rPr lang="vi-VN" sz="2800" dirty="0"/>
              <a:t> trên hệ thống Certiport.</a:t>
            </a: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CF7D99-8303-3A18-9139-6C9B318BB278}"/>
              </a:ext>
            </a:extLst>
          </p:cNvPr>
          <p:cNvSpPr txBox="1"/>
          <p:nvPr/>
        </p:nvSpPr>
        <p:spPr>
          <a:xfrm>
            <a:off x="1371600" y="5676900"/>
            <a:ext cx="15240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>
                <a:latin typeface="Arial" panose="020B0604020202020204" pitchFamily="34" charset="0"/>
              </a:rPr>
              <a:t>Các </a:t>
            </a:r>
            <a:r>
              <a:rPr lang="en-US" altLang="en-US" sz="2800" dirty="0" err="1">
                <a:latin typeface="Arial" panose="020B0604020202020204" pitchFamily="34" charset="0"/>
              </a:rPr>
              <a:t>chứng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chỉ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b="1" dirty="0" err="1">
                <a:latin typeface="Arial" panose="020B0604020202020204" pitchFamily="34" charset="0"/>
              </a:rPr>
              <a:t>độc</a:t>
            </a:r>
            <a:r>
              <a:rPr lang="en-US" altLang="en-US" sz="2800" b="1" dirty="0">
                <a:latin typeface="Arial" panose="020B0604020202020204" pitchFamily="34" charset="0"/>
              </a:rPr>
              <a:t> </a:t>
            </a:r>
            <a:r>
              <a:rPr lang="en-US" altLang="en-US" sz="2800" b="1" dirty="0" err="1">
                <a:latin typeface="Arial" panose="020B0604020202020204" pitchFamily="34" charset="0"/>
              </a:rPr>
              <a:t>lập</a:t>
            </a:r>
            <a:r>
              <a:rPr lang="en-US" altLang="en-US" sz="2800" dirty="0">
                <a:latin typeface="Arial" panose="020B0604020202020204" pitchFamily="34" charset="0"/>
              </a:rPr>
              <a:t>: </a:t>
            </a:r>
            <a:r>
              <a:rPr lang="en-US" altLang="en-US" sz="2800" dirty="0" err="1">
                <a:latin typeface="Arial" panose="020B0604020202020204" pitchFamily="34" charset="0"/>
              </a:rPr>
              <a:t>thí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sinh</a:t>
            </a:r>
            <a:r>
              <a:rPr lang="en-US" altLang="en-US" sz="2800" dirty="0">
                <a:latin typeface="Arial" panose="020B0604020202020204" pitchFamily="34" charset="0"/>
              </a:rPr>
              <a:t> thi </a:t>
            </a:r>
            <a:r>
              <a:rPr lang="en-US" altLang="en-US" sz="2800" dirty="0" err="1">
                <a:latin typeface="Arial" panose="020B0604020202020204" pitchFamily="34" charset="0"/>
              </a:rPr>
              <a:t>môn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nào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đạt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chuẩn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sẽ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được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cấp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chứng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chỉ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cho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môn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đó</a:t>
            </a:r>
            <a:r>
              <a:rPr lang="en-US" altLang="en-US" sz="2800" dirty="0">
                <a:latin typeface="Arial" panose="020B06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800" dirty="0" err="1">
                <a:latin typeface="Arial" panose="020B0604020202020204" pitchFamily="34" charset="0"/>
              </a:rPr>
              <a:t>Ngoài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ra</a:t>
            </a:r>
            <a:r>
              <a:rPr lang="en-US" altLang="en-US" sz="2800" dirty="0">
                <a:latin typeface="Arial" panose="020B0604020202020204" pitchFamily="34" charset="0"/>
              </a:rPr>
              <a:t>, </a:t>
            </a:r>
            <a:r>
              <a:rPr lang="en-US" altLang="en-US" sz="2800" dirty="0" err="1">
                <a:latin typeface="Arial" panose="020B0604020202020204" pitchFamily="34" charset="0"/>
              </a:rPr>
              <a:t>nếu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sinh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viên</a:t>
            </a:r>
            <a:r>
              <a:rPr lang="en-US" altLang="en-US" sz="2800" dirty="0">
                <a:latin typeface="Arial" panose="020B0604020202020204" pitchFamily="34" charset="0"/>
              </a:rPr>
              <a:t> thi </a:t>
            </a:r>
            <a:r>
              <a:rPr lang="en-US" altLang="en-US" sz="2800" dirty="0" err="1">
                <a:latin typeface="Arial" panose="020B0604020202020204" pitchFamily="34" charset="0"/>
              </a:rPr>
              <a:t>đủ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b="1" dirty="0">
                <a:latin typeface="Arial" panose="020B0604020202020204" pitchFamily="34" charset="0"/>
              </a:rPr>
              <a:t>3 </a:t>
            </a:r>
            <a:r>
              <a:rPr lang="en-US" altLang="en-US" sz="2800" b="1" dirty="0" err="1">
                <a:latin typeface="Arial" panose="020B0604020202020204" pitchFamily="34" charset="0"/>
              </a:rPr>
              <a:t>môn</a:t>
            </a:r>
            <a:r>
              <a:rPr lang="en-US" altLang="en-US" sz="2800" b="1" dirty="0">
                <a:latin typeface="Arial" panose="020B0604020202020204" pitchFamily="34" charset="0"/>
              </a:rPr>
              <a:t> Word, Excel, PowerPoint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và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đạt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cả</a:t>
            </a:r>
            <a:r>
              <a:rPr lang="en-US" altLang="en-US" sz="2800" dirty="0">
                <a:latin typeface="Arial" panose="020B0604020202020204" pitchFamily="34" charset="0"/>
              </a:rPr>
              <a:t> 3, </a:t>
            </a:r>
            <a:r>
              <a:rPr lang="en-US" altLang="en-US" sz="2800" dirty="0" err="1">
                <a:latin typeface="Arial" panose="020B0604020202020204" pitchFamily="34" charset="0"/>
              </a:rPr>
              <a:t>sẽ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được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cấp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thêm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chứng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chỉ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danh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hiệu</a:t>
            </a:r>
            <a:r>
              <a:rPr lang="en-US" altLang="en-US" sz="2800" dirty="0">
                <a:latin typeface="Arial" panose="020B0604020202020204" pitchFamily="34" charset="0"/>
              </a:rPr>
              <a:t>: </a:t>
            </a:r>
            <a:r>
              <a:rPr lang="en-US" altLang="en-US" sz="2800" b="1" dirty="0">
                <a:latin typeface="Arial" panose="020B0604020202020204" pitchFamily="34" charset="0"/>
              </a:rPr>
              <a:t>MOS Specialist</a:t>
            </a:r>
            <a:r>
              <a:rPr lang="en-US" altLang="en-US" sz="2800" dirty="0">
                <a:latin typeface="Arial" panose="020B0604020202020204" pitchFamily="34" charset="0"/>
              </a:rPr>
              <a:t> (3 </a:t>
            </a:r>
            <a:r>
              <a:rPr lang="en-US" altLang="en-US" sz="2800" dirty="0" err="1">
                <a:latin typeface="Arial" panose="020B0604020202020204" pitchFamily="34" charset="0"/>
              </a:rPr>
              <a:t>môn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cơ</a:t>
            </a:r>
            <a:r>
              <a:rPr lang="en-US" altLang="en-US" sz="2800" dirty="0">
                <a:latin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</a:rPr>
              <a:t>bản</a:t>
            </a:r>
            <a:r>
              <a:rPr lang="en-US" altLang="en-US" sz="2800" dirty="0">
                <a:latin typeface="Arial" panose="020B0604020202020204" pitchFamily="34" charset="0"/>
              </a:rPr>
              <a:t>).</a:t>
            </a: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681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A5C23-9A0D-4D31-9768-FD96BB453C3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itle 1"/>
          <p:cNvSpPr txBox="1"/>
          <p:nvPr/>
        </p:nvSpPr>
        <p:spPr>
          <a:xfrm>
            <a:off x="1202025" y="805586"/>
            <a:ext cx="16052483" cy="71342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SO SÁNH CÁC LOẠI CHỨNG CHỈ MOS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262ABD2D-D891-193E-4D10-1A979C8885DA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81601E77-48EC-682C-9CE1-F50917EF8F1A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041310-E1E7-6C31-22E0-3D7CFF21A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4765" y="1664917"/>
            <a:ext cx="13407001" cy="736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1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37E17-8064-1FDA-3C36-64FBD644B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0D43B2-8734-4E4F-66C4-D01C8B078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A5C23-9A0D-4D31-9768-FD96BB453C3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61C7C7-56AD-42C0-9100-ACD242B1F747}"/>
              </a:ext>
            </a:extLst>
          </p:cNvPr>
          <p:cNvSpPr txBox="1"/>
          <p:nvPr/>
        </p:nvSpPr>
        <p:spPr>
          <a:xfrm>
            <a:off x="1202025" y="805586"/>
            <a:ext cx="16052483" cy="713423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en-US" sz="36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 ƯU ĐÃI DÀNH CHO SV ĐĂNG KÝ THI MOS TẠI TTNN&amp;TH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EF187048-660A-D61E-44F6-FF5B1C32D36F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86C1D765-215C-BA49-8927-CDE1CF366AF2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22B928-FFBC-3694-084B-BEC6D01DA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247900"/>
            <a:ext cx="14685103" cy="51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6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4091063" y="-259747"/>
            <a:ext cx="10689877" cy="5403247"/>
          </a:xfrm>
          <a:custGeom>
            <a:avLst/>
            <a:gdLst/>
            <a:ahLst/>
            <a:cxnLst/>
            <a:rect l="l" t="t" r="r" b="b"/>
            <a:pathLst>
              <a:path w="10689877" h="5403247">
                <a:moveTo>
                  <a:pt x="0" y="5403247"/>
                </a:moveTo>
                <a:lnTo>
                  <a:pt x="10689877" y="5403247"/>
                </a:lnTo>
                <a:lnTo>
                  <a:pt x="10689877" y="0"/>
                </a:lnTo>
                <a:lnTo>
                  <a:pt x="0" y="0"/>
                </a:lnTo>
                <a:lnTo>
                  <a:pt x="0" y="540324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V="1">
            <a:off x="-3329003" y="2533852"/>
            <a:ext cx="10515066" cy="5219296"/>
          </a:xfrm>
          <a:custGeom>
            <a:avLst/>
            <a:gdLst/>
            <a:ahLst/>
            <a:cxnLst/>
            <a:rect l="l" t="t" r="r" b="b"/>
            <a:pathLst>
              <a:path w="10515066" h="5219296">
                <a:moveTo>
                  <a:pt x="0" y="5219296"/>
                </a:moveTo>
                <a:lnTo>
                  <a:pt x="10515066" y="5219296"/>
                </a:lnTo>
                <a:lnTo>
                  <a:pt x="10515066" y="0"/>
                </a:lnTo>
                <a:lnTo>
                  <a:pt x="0" y="0"/>
                </a:lnTo>
                <a:lnTo>
                  <a:pt x="0" y="521929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084114" y="3825141"/>
            <a:ext cx="5780583" cy="2636719"/>
            <a:chOff x="0" y="0"/>
            <a:chExt cx="5350256" cy="244043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0256" cy="2440432"/>
            </a:xfrm>
            <a:custGeom>
              <a:avLst/>
              <a:gdLst/>
              <a:ahLst/>
              <a:cxnLst/>
              <a:rect l="l" t="t" r="r" b="b"/>
              <a:pathLst>
                <a:path w="5350256" h="2440432">
                  <a:moveTo>
                    <a:pt x="1415415" y="0"/>
                  </a:moveTo>
                  <a:lnTo>
                    <a:pt x="0" y="2440432"/>
                  </a:lnTo>
                  <a:lnTo>
                    <a:pt x="3934841" y="2440432"/>
                  </a:lnTo>
                  <a:lnTo>
                    <a:pt x="5350256" y="0"/>
                  </a:lnTo>
                  <a:close/>
                </a:path>
              </a:pathLst>
            </a:custGeom>
            <a:blipFill>
              <a:blip r:embed="rId6"/>
              <a:stretch>
                <a:fillRect t="-196527" b="-3232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-7429057" y="5143500"/>
            <a:ext cx="10885662" cy="5403247"/>
          </a:xfrm>
          <a:custGeom>
            <a:avLst/>
            <a:gdLst/>
            <a:ahLst/>
            <a:cxnLst/>
            <a:rect l="l" t="t" r="r" b="b"/>
            <a:pathLst>
              <a:path w="10885662" h="5403247">
                <a:moveTo>
                  <a:pt x="0" y="5403247"/>
                </a:moveTo>
                <a:lnTo>
                  <a:pt x="10885662" y="5403247"/>
                </a:lnTo>
                <a:lnTo>
                  <a:pt x="10885662" y="0"/>
                </a:lnTo>
                <a:lnTo>
                  <a:pt x="0" y="0"/>
                </a:lnTo>
                <a:lnTo>
                  <a:pt x="0" y="540324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439634" y="2575396"/>
            <a:ext cx="7464618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5800F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Oswald"/>
              </a:rPr>
              <a:t>CÁC LỚP BỒI DƯỠNG</a:t>
            </a:r>
          </a:p>
        </p:txBody>
      </p:sp>
    </p:spTree>
    <p:extLst>
      <p:ext uri="{BB962C8B-B14F-4D97-AF65-F5344CB8AC3E}">
        <p14:creationId xmlns:p14="http://schemas.microsoft.com/office/powerpoint/2010/main" val="5346122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5001620" y="6962764"/>
            <a:ext cx="13101347" cy="242969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luyện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3000" b="1" dirty="0">
                <a:ln w="0"/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Sinh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Anh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để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30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endParaRPr lang="en-US" sz="30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-59020" y="1360171"/>
            <a:ext cx="18336134" cy="6813911"/>
            <a:chOff x="-32089" y="888375"/>
            <a:chExt cx="12224089" cy="4542607"/>
          </a:xfrm>
        </p:grpSpPr>
        <p:grpSp>
          <p:nvGrpSpPr>
            <p:cNvPr id="4" name="Group 3"/>
            <p:cNvGrpSpPr/>
            <p:nvPr/>
          </p:nvGrpSpPr>
          <p:grpSpPr bwMode="auto">
            <a:xfrm>
              <a:off x="6034850" y="1445996"/>
              <a:ext cx="3143843" cy="2930537"/>
              <a:chOff x="457200" y="1266462"/>
              <a:chExt cx="2177144" cy="2804886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457200" y="1266462"/>
                <a:ext cx="2177144" cy="280488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36316" y="1341073"/>
                <a:ext cx="2018913" cy="260092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 bwMode="auto">
            <a:xfrm>
              <a:off x="2958607" y="2192891"/>
              <a:ext cx="3071073" cy="2567499"/>
              <a:chOff x="376428" y="1259213"/>
              <a:chExt cx="2178747" cy="2804886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376428" y="1259213"/>
                <a:ext cx="2177144" cy="280488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36369" y="1341073"/>
                <a:ext cx="2018806" cy="260092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 bwMode="auto">
            <a:xfrm>
              <a:off x="81681" y="2755738"/>
              <a:ext cx="2987342" cy="2675244"/>
              <a:chOff x="457200" y="1225153"/>
              <a:chExt cx="2177144" cy="280488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57200" y="1225153"/>
                <a:ext cx="2177144" cy="280488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36316" y="1341008"/>
                <a:ext cx="2018913" cy="260105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 bwMode="auto">
            <a:xfrm flipV="1">
              <a:off x="2939337" y="2177333"/>
              <a:ext cx="2871191" cy="991234"/>
              <a:chOff x="4763053" y="2429435"/>
              <a:chExt cx="3064492" cy="833718"/>
            </a:xfr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</p:grpSpPr>
          <p:sp>
            <p:nvSpPr>
              <p:cNvPr id="24" name="Pie 23"/>
              <p:cNvSpPr/>
              <p:nvPr/>
            </p:nvSpPr>
            <p:spPr bwMode="gray">
              <a:xfrm>
                <a:off x="4763053" y="3084244"/>
                <a:ext cx="304685" cy="178909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22"/>
              <p:cNvSpPr/>
              <p:nvPr/>
            </p:nvSpPr>
            <p:spPr bwMode="gray">
              <a:xfrm>
                <a:off x="4770793" y="2429435"/>
                <a:ext cx="3056752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-1" fmla="*/ 7314 w 1213103"/>
                  <a:gd name="connsiteY0-2" fmla="*/ 0 h 404774"/>
                  <a:gd name="connsiteX1-3" fmla="*/ 1010716 w 1213103"/>
                  <a:gd name="connsiteY1-4" fmla="*/ 0 h 404774"/>
                  <a:gd name="connsiteX2-5" fmla="*/ 1213103 w 1213103"/>
                  <a:gd name="connsiteY2-6" fmla="*/ 202387 h 404774"/>
                  <a:gd name="connsiteX3-7" fmla="*/ 1010716 w 1213103"/>
                  <a:gd name="connsiteY3-8" fmla="*/ 404774 h 404774"/>
                  <a:gd name="connsiteX4-9" fmla="*/ 7314 w 1213103"/>
                  <a:gd name="connsiteY4-10" fmla="*/ 404774 h 404774"/>
                  <a:gd name="connsiteX5-11" fmla="*/ 0 w 1213103"/>
                  <a:gd name="connsiteY5-12" fmla="*/ 131673 h 404774"/>
                  <a:gd name="connsiteX6" fmla="*/ 7314 w 1213103"/>
                  <a:gd name="connsiteY6" fmla="*/ 0 h 404774"/>
                  <a:gd name="connsiteX0-13" fmla="*/ 89610 w 1295399"/>
                  <a:gd name="connsiteY0-14" fmla="*/ 0 h 404774"/>
                  <a:gd name="connsiteX1-15" fmla="*/ 1093012 w 1295399"/>
                  <a:gd name="connsiteY1-16" fmla="*/ 0 h 404774"/>
                  <a:gd name="connsiteX2-17" fmla="*/ 1295399 w 1295399"/>
                  <a:gd name="connsiteY2-18" fmla="*/ 202387 h 404774"/>
                  <a:gd name="connsiteX3-19" fmla="*/ 1093012 w 1295399"/>
                  <a:gd name="connsiteY3-20" fmla="*/ 404774 h 404774"/>
                  <a:gd name="connsiteX4-21" fmla="*/ 89610 w 1295399"/>
                  <a:gd name="connsiteY4-22" fmla="*/ 404774 h 404774"/>
                  <a:gd name="connsiteX5-23" fmla="*/ 0 w 1295399"/>
                  <a:gd name="connsiteY5-24" fmla="*/ 99974 h 404774"/>
                  <a:gd name="connsiteX6-25" fmla="*/ 89610 w 1295399"/>
                  <a:gd name="connsiteY6-26" fmla="*/ 0 h 404774"/>
                  <a:gd name="connsiteX0-27" fmla="*/ 89610 w 1295399"/>
                  <a:gd name="connsiteY0-28" fmla="*/ 0 h 404774"/>
                  <a:gd name="connsiteX1-29" fmla="*/ 1093012 w 1295399"/>
                  <a:gd name="connsiteY1-30" fmla="*/ 0 h 404774"/>
                  <a:gd name="connsiteX2-31" fmla="*/ 1295399 w 1295399"/>
                  <a:gd name="connsiteY2-32" fmla="*/ 202387 h 404774"/>
                  <a:gd name="connsiteX3-33" fmla="*/ 1093012 w 1295399"/>
                  <a:gd name="connsiteY3-34" fmla="*/ 404774 h 404774"/>
                  <a:gd name="connsiteX4-35" fmla="*/ 89610 w 1295399"/>
                  <a:gd name="connsiteY4-36" fmla="*/ 404774 h 404774"/>
                  <a:gd name="connsiteX5-37" fmla="*/ 60350 w 1295399"/>
                  <a:gd name="connsiteY5-38" fmla="*/ 299923 h 404774"/>
                  <a:gd name="connsiteX6-39" fmla="*/ 0 w 1295399"/>
                  <a:gd name="connsiteY6-40" fmla="*/ 99974 h 404774"/>
                  <a:gd name="connsiteX7" fmla="*/ 89610 w 1295399"/>
                  <a:gd name="connsiteY7" fmla="*/ 0 h 404774"/>
                  <a:gd name="connsiteX0-41" fmla="*/ 89610 w 1295399"/>
                  <a:gd name="connsiteY0-42" fmla="*/ 0 h 480974"/>
                  <a:gd name="connsiteX1-43" fmla="*/ 1093012 w 1295399"/>
                  <a:gd name="connsiteY1-44" fmla="*/ 0 h 480974"/>
                  <a:gd name="connsiteX2-45" fmla="*/ 1295399 w 1295399"/>
                  <a:gd name="connsiteY2-46" fmla="*/ 202387 h 480974"/>
                  <a:gd name="connsiteX3-47" fmla="*/ 1093012 w 1295399"/>
                  <a:gd name="connsiteY3-48" fmla="*/ 404774 h 480974"/>
                  <a:gd name="connsiteX4-49" fmla="*/ 89610 w 1295399"/>
                  <a:gd name="connsiteY4-50" fmla="*/ 404774 h 480974"/>
                  <a:gd name="connsiteX5-51" fmla="*/ 0 w 1295399"/>
                  <a:gd name="connsiteY5-52" fmla="*/ 480974 h 480974"/>
                  <a:gd name="connsiteX6-53" fmla="*/ 0 w 1295399"/>
                  <a:gd name="connsiteY6-54" fmla="*/ 99974 h 480974"/>
                  <a:gd name="connsiteX7-55" fmla="*/ 89610 w 1295399"/>
                  <a:gd name="connsiteY7-56" fmla="*/ 0 h 480974"/>
                  <a:gd name="connsiteX0-57" fmla="*/ 89610 w 1295399"/>
                  <a:gd name="connsiteY0-58" fmla="*/ 0 h 480974"/>
                  <a:gd name="connsiteX1-59" fmla="*/ 1093012 w 1295399"/>
                  <a:gd name="connsiteY1-60" fmla="*/ 0 h 480974"/>
                  <a:gd name="connsiteX2-61" fmla="*/ 1295399 w 1295399"/>
                  <a:gd name="connsiteY2-62" fmla="*/ 202387 h 480974"/>
                  <a:gd name="connsiteX3-63" fmla="*/ 1093012 w 1295399"/>
                  <a:gd name="connsiteY3-64" fmla="*/ 404774 h 480974"/>
                  <a:gd name="connsiteX4-65" fmla="*/ 89610 w 1295399"/>
                  <a:gd name="connsiteY4-66" fmla="*/ 404774 h 480974"/>
                  <a:gd name="connsiteX5-67" fmla="*/ 0 w 1295399"/>
                  <a:gd name="connsiteY5-68" fmla="*/ 480974 h 480974"/>
                  <a:gd name="connsiteX6-69" fmla="*/ 0 w 1295399"/>
                  <a:gd name="connsiteY6-70" fmla="*/ 99974 h 480974"/>
                  <a:gd name="connsiteX7-71" fmla="*/ 89610 w 1295399"/>
                  <a:gd name="connsiteY7-72" fmla="*/ 0 h 480974"/>
                  <a:gd name="connsiteX0-73" fmla="*/ 89610 w 1295399"/>
                  <a:gd name="connsiteY0-74" fmla="*/ 0 h 480974"/>
                  <a:gd name="connsiteX1-75" fmla="*/ 1093012 w 1295399"/>
                  <a:gd name="connsiteY1-76" fmla="*/ 0 h 480974"/>
                  <a:gd name="connsiteX2-77" fmla="*/ 1295399 w 1295399"/>
                  <a:gd name="connsiteY2-78" fmla="*/ 202387 h 480974"/>
                  <a:gd name="connsiteX3-79" fmla="*/ 1093012 w 1295399"/>
                  <a:gd name="connsiteY3-80" fmla="*/ 404774 h 480974"/>
                  <a:gd name="connsiteX4-81" fmla="*/ 89610 w 1295399"/>
                  <a:gd name="connsiteY4-82" fmla="*/ 404774 h 480974"/>
                  <a:gd name="connsiteX5-83" fmla="*/ 0 w 1295399"/>
                  <a:gd name="connsiteY5-84" fmla="*/ 480974 h 480974"/>
                  <a:gd name="connsiteX6-85" fmla="*/ 0 w 1295399"/>
                  <a:gd name="connsiteY6-86" fmla="*/ 99974 h 480974"/>
                  <a:gd name="connsiteX7-87" fmla="*/ 89610 w 1295399"/>
                  <a:gd name="connsiteY7-88" fmla="*/ 0 h 480974"/>
                  <a:gd name="connsiteX0-89" fmla="*/ 89610 w 1295399"/>
                  <a:gd name="connsiteY0-90" fmla="*/ 0 h 480974"/>
                  <a:gd name="connsiteX1-91" fmla="*/ 1093012 w 1295399"/>
                  <a:gd name="connsiteY1-92" fmla="*/ 0 h 480974"/>
                  <a:gd name="connsiteX2-93" fmla="*/ 1295399 w 1295399"/>
                  <a:gd name="connsiteY2-94" fmla="*/ 202387 h 480974"/>
                  <a:gd name="connsiteX3-95" fmla="*/ 1093012 w 1295399"/>
                  <a:gd name="connsiteY3-96" fmla="*/ 404774 h 480974"/>
                  <a:gd name="connsiteX4-97" fmla="*/ 89610 w 1295399"/>
                  <a:gd name="connsiteY4-98" fmla="*/ 404774 h 480974"/>
                  <a:gd name="connsiteX5-99" fmla="*/ 0 w 1295399"/>
                  <a:gd name="connsiteY5-100" fmla="*/ 480974 h 480974"/>
                  <a:gd name="connsiteX6-101" fmla="*/ 0 w 1295399"/>
                  <a:gd name="connsiteY6-102" fmla="*/ 99974 h 480974"/>
                  <a:gd name="connsiteX7-103" fmla="*/ 89610 w 1295399"/>
                  <a:gd name="connsiteY7-104" fmla="*/ 0 h 480974"/>
                  <a:gd name="connsiteX0-105" fmla="*/ 104497 w 1310286"/>
                  <a:gd name="connsiteY0-106" fmla="*/ 0 h 480974"/>
                  <a:gd name="connsiteX1-107" fmla="*/ 1107899 w 1310286"/>
                  <a:gd name="connsiteY1-108" fmla="*/ 0 h 480974"/>
                  <a:gd name="connsiteX2-109" fmla="*/ 1310286 w 1310286"/>
                  <a:gd name="connsiteY2-110" fmla="*/ 202387 h 480974"/>
                  <a:gd name="connsiteX3-111" fmla="*/ 1107899 w 1310286"/>
                  <a:gd name="connsiteY3-112" fmla="*/ 404774 h 480974"/>
                  <a:gd name="connsiteX4-113" fmla="*/ 104497 w 1310286"/>
                  <a:gd name="connsiteY4-114" fmla="*/ 404774 h 480974"/>
                  <a:gd name="connsiteX5-115" fmla="*/ 14887 w 1310286"/>
                  <a:gd name="connsiteY5-116" fmla="*/ 480974 h 480974"/>
                  <a:gd name="connsiteX6-117" fmla="*/ 14887 w 1310286"/>
                  <a:gd name="connsiteY6-118" fmla="*/ 99974 h 480974"/>
                  <a:gd name="connsiteX7-119" fmla="*/ 104497 w 1310286"/>
                  <a:gd name="connsiteY7-120" fmla="*/ 0 h 480974"/>
                  <a:gd name="connsiteX0-121" fmla="*/ 104497 w 1310286"/>
                  <a:gd name="connsiteY0-122" fmla="*/ 0 h 480974"/>
                  <a:gd name="connsiteX1-123" fmla="*/ 1107899 w 1310286"/>
                  <a:gd name="connsiteY1-124" fmla="*/ 0 h 480974"/>
                  <a:gd name="connsiteX2-125" fmla="*/ 1310286 w 1310286"/>
                  <a:gd name="connsiteY2-126" fmla="*/ 202387 h 480974"/>
                  <a:gd name="connsiteX3-127" fmla="*/ 1107899 w 1310286"/>
                  <a:gd name="connsiteY3-128" fmla="*/ 404774 h 480974"/>
                  <a:gd name="connsiteX4-129" fmla="*/ 104497 w 1310286"/>
                  <a:gd name="connsiteY4-130" fmla="*/ 404774 h 480974"/>
                  <a:gd name="connsiteX5-131" fmla="*/ 14887 w 1310286"/>
                  <a:gd name="connsiteY5-132" fmla="*/ 480974 h 480974"/>
                  <a:gd name="connsiteX6-133" fmla="*/ 14887 w 1310286"/>
                  <a:gd name="connsiteY6-134" fmla="*/ 99974 h 480974"/>
                  <a:gd name="connsiteX7-135" fmla="*/ 104497 w 1310286"/>
                  <a:gd name="connsiteY7-136" fmla="*/ 0 h 480974"/>
                  <a:gd name="connsiteX0-137" fmla="*/ 89610 w 1295399"/>
                  <a:gd name="connsiteY0-138" fmla="*/ 0 h 480974"/>
                  <a:gd name="connsiteX1-139" fmla="*/ 1093012 w 1295399"/>
                  <a:gd name="connsiteY1-140" fmla="*/ 0 h 480974"/>
                  <a:gd name="connsiteX2-141" fmla="*/ 1295399 w 1295399"/>
                  <a:gd name="connsiteY2-142" fmla="*/ 202387 h 480974"/>
                  <a:gd name="connsiteX3-143" fmla="*/ 1093012 w 1295399"/>
                  <a:gd name="connsiteY3-144" fmla="*/ 404774 h 480974"/>
                  <a:gd name="connsiteX4-145" fmla="*/ 89610 w 1295399"/>
                  <a:gd name="connsiteY4-146" fmla="*/ 404774 h 480974"/>
                  <a:gd name="connsiteX5-147" fmla="*/ 0 w 1295399"/>
                  <a:gd name="connsiteY5-148" fmla="*/ 480974 h 480974"/>
                  <a:gd name="connsiteX6-149" fmla="*/ 0 w 1295399"/>
                  <a:gd name="connsiteY6-150" fmla="*/ 99974 h 480974"/>
                  <a:gd name="connsiteX7-151" fmla="*/ 89610 w 1295399"/>
                  <a:gd name="connsiteY7-152" fmla="*/ 0 h 480974"/>
                  <a:gd name="connsiteX0-153" fmla="*/ 89610 w 1295399"/>
                  <a:gd name="connsiteY0-154" fmla="*/ 0 h 480974"/>
                  <a:gd name="connsiteX1-155" fmla="*/ 1093012 w 1295399"/>
                  <a:gd name="connsiteY1-156" fmla="*/ 0 h 480974"/>
                  <a:gd name="connsiteX2-157" fmla="*/ 1295399 w 1295399"/>
                  <a:gd name="connsiteY2-158" fmla="*/ 202387 h 480974"/>
                  <a:gd name="connsiteX3-159" fmla="*/ 1093012 w 1295399"/>
                  <a:gd name="connsiteY3-160" fmla="*/ 404774 h 480974"/>
                  <a:gd name="connsiteX4-161" fmla="*/ 89610 w 1295399"/>
                  <a:gd name="connsiteY4-162" fmla="*/ 404774 h 480974"/>
                  <a:gd name="connsiteX5-163" fmla="*/ 0 w 1295399"/>
                  <a:gd name="connsiteY5-164" fmla="*/ 480974 h 480974"/>
                  <a:gd name="connsiteX6-165" fmla="*/ 0 w 1295399"/>
                  <a:gd name="connsiteY6-166" fmla="*/ 99974 h 480974"/>
                  <a:gd name="connsiteX7-167" fmla="*/ 89610 w 1295399"/>
                  <a:gd name="connsiteY7-168" fmla="*/ 0 h 480974"/>
                  <a:gd name="connsiteX0-169" fmla="*/ 89610 w 1295399"/>
                  <a:gd name="connsiteY0-170" fmla="*/ 0 h 480974"/>
                  <a:gd name="connsiteX1-171" fmla="*/ 1093012 w 1295399"/>
                  <a:gd name="connsiteY1-172" fmla="*/ 0 h 480974"/>
                  <a:gd name="connsiteX2-173" fmla="*/ 1295399 w 1295399"/>
                  <a:gd name="connsiteY2-174" fmla="*/ 202387 h 480974"/>
                  <a:gd name="connsiteX3-175" fmla="*/ 1093012 w 1295399"/>
                  <a:gd name="connsiteY3-176" fmla="*/ 404774 h 480974"/>
                  <a:gd name="connsiteX4-177" fmla="*/ 89610 w 1295399"/>
                  <a:gd name="connsiteY4-178" fmla="*/ 404774 h 480974"/>
                  <a:gd name="connsiteX5-179" fmla="*/ 0 w 1295399"/>
                  <a:gd name="connsiteY5-180" fmla="*/ 480974 h 480974"/>
                  <a:gd name="connsiteX6-181" fmla="*/ 0 w 1295399"/>
                  <a:gd name="connsiteY6-182" fmla="*/ 99974 h 480974"/>
                  <a:gd name="connsiteX7-183" fmla="*/ 89610 w 1295399"/>
                  <a:gd name="connsiteY7-184" fmla="*/ 0 h 480974"/>
                  <a:gd name="connsiteX0-185" fmla="*/ 89610 w 1295399"/>
                  <a:gd name="connsiteY0-186" fmla="*/ 0 h 480974"/>
                  <a:gd name="connsiteX1-187" fmla="*/ 1093012 w 1295399"/>
                  <a:gd name="connsiteY1-188" fmla="*/ 0 h 480974"/>
                  <a:gd name="connsiteX2-189" fmla="*/ 1295399 w 1295399"/>
                  <a:gd name="connsiteY2-190" fmla="*/ 202387 h 480974"/>
                  <a:gd name="connsiteX3-191" fmla="*/ 1093012 w 1295399"/>
                  <a:gd name="connsiteY3-192" fmla="*/ 404774 h 480974"/>
                  <a:gd name="connsiteX4-193" fmla="*/ 89610 w 1295399"/>
                  <a:gd name="connsiteY4-194" fmla="*/ 404774 h 480974"/>
                  <a:gd name="connsiteX5-195" fmla="*/ 0 w 1295399"/>
                  <a:gd name="connsiteY5-196" fmla="*/ 480974 h 480974"/>
                  <a:gd name="connsiteX6-197" fmla="*/ 0 w 1295399"/>
                  <a:gd name="connsiteY6-198" fmla="*/ 99974 h 480974"/>
                  <a:gd name="connsiteX7-199" fmla="*/ 89610 w 1295399"/>
                  <a:gd name="connsiteY7-200" fmla="*/ 0 h 480974"/>
                  <a:gd name="connsiteX0-201" fmla="*/ 89610 w 1295399"/>
                  <a:gd name="connsiteY0-202" fmla="*/ 2367 h 483341"/>
                  <a:gd name="connsiteX1-203" fmla="*/ 1093012 w 1295399"/>
                  <a:gd name="connsiteY1-204" fmla="*/ 2367 h 483341"/>
                  <a:gd name="connsiteX2-205" fmla="*/ 1295399 w 1295399"/>
                  <a:gd name="connsiteY2-206" fmla="*/ 204754 h 483341"/>
                  <a:gd name="connsiteX3-207" fmla="*/ 1093012 w 1295399"/>
                  <a:gd name="connsiteY3-208" fmla="*/ 407141 h 483341"/>
                  <a:gd name="connsiteX4-209" fmla="*/ 89610 w 1295399"/>
                  <a:gd name="connsiteY4-210" fmla="*/ 407141 h 483341"/>
                  <a:gd name="connsiteX5-211" fmla="*/ 0 w 1295399"/>
                  <a:gd name="connsiteY5-212" fmla="*/ 483341 h 483341"/>
                  <a:gd name="connsiteX6-213" fmla="*/ 0 w 1295399"/>
                  <a:gd name="connsiteY6-214" fmla="*/ 102341 h 483341"/>
                  <a:gd name="connsiteX7-215" fmla="*/ 89610 w 1295399"/>
                  <a:gd name="connsiteY7-216" fmla="*/ 2367 h 483341"/>
                  <a:gd name="connsiteX0-217" fmla="*/ 103929 w 1309718"/>
                  <a:gd name="connsiteY0-218" fmla="*/ 2367 h 483341"/>
                  <a:gd name="connsiteX1-219" fmla="*/ 1107331 w 1309718"/>
                  <a:gd name="connsiteY1-220" fmla="*/ 2367 h 483341"/>
                  <a:gd name="connsiteX2-221" fmla="*/ 1309718 w 1309718"/>
                  <a:gd name="connsiteY2-222" fmla="*/ 204754 h 483341"/>
                  <a:gd name="connsiteX3-223" fmla="*/ 1107331 w 1309718"/>
                  <a:gd name="connsiteY3-224" fmla="*/ 407141 h 483341"/>
                  <a:gd name="connsiteX4-225" fmla="*/ 103929 w 1309718"/>
                  <a:gd name="connsiteY4-226" fmla="*/ 407141 h 483341"/>
                  <a:gd name="connsiteX5-227" fmla="*/ 14319 w 1309718"/>
                  <a:gd name="connsiteY5-228" fmla="*/ 483341 h 483341"/>
                  <a:gd name="connsiteX6-229" fmla="*/ 14319 w 1309718"/>
                  <a:gd name="connsiteY6-230" fmla="*/ 102341 h 483341"/>
                  <a:gd name="connsiteX7-231" fmla="*/ 103929 w 1309718"/>
                  <a:gd name="connsiteY7-232" fmla="*/ 2367 h 483341"/>
                  <a:gd name="connsiteX0-233" fmla="*/ 103929 w 1309718"/>
                  <a:gd name="connsiteY0-234" fmla="*/ 2367 h 483341"/>
                  <a:gd name="connsiteX1-235" fmla="*/ 1107331 w 1309718"/>
                  <a:gd name="connsiteY1-236" fmla="*/ 2367 h 483341"/>
                  <a:gd name="connsiteX2-237" fmla="*/ 1309718 w 1309718"/>
                  <a:gd name="connsiteY2-238" fmla="*/ 204754 h 483341"/>
                  <a:gd name="connsiteX3-239" fmla="*/ 1107331 w 1309718"/>
                  <a:gd name="connsiteY3-240" fmla="*/ 407141 h 483341"/>
                  <a:gd name="connsiteX4-241" fmla="*/ 103929 w 1309718"/>
                  <a:gd name="connsiteY4-242" fmla="*/ 407141 h 483341"/>
                  <a:gd name="connsiteX5-243" fmla="*/ 14319 w 1309718"/>
                  <a:gd name="connsiteY5-244" fmla="*/ 483341 h 483341"/>
                  <a:gd name="connsiteX6-245" fmla="*/ 14319 w 1309718"/>
                  <a:gd name="connsiteY6-246" fmla="*/ 102341 h 483341"/>
                  <a:gd name="connsiteX7-247" fmla="*/ 103929 w 1309718"/>
                  <a:gd name="connsiteY7-248" fmla="*/ 2367 h 483341"/>
                  <a:gd name="connsiteX0-249" fmla="*/ 103929 w 1309718"/>
                  <a:gd name="connsiteY0-250" fmla="*/ 2367 h 483341"/>
                  <a:gd name="connsiteX1-251" fmla="*/ 1107331 w 1309718"/>
                  <a:gd name="connsiteY1-252" fmla="*/ 2367 h 483341"/>
                  <a:gd name="connsiteX2-253" fmla="*/ 1309718 w 1309718"/>
                  <a:gd name="connsiteY2-254" fmla="*/ 204754 h 483341"/>
                  <a:gd name="connsiteX3-255" fmla="*/ 1107331 w 1309718"/>
                  <a:gd name="connsiteY3-256" fmla="*/ 407141 h 483341"/>
                  <a:gd name="connsiteX4-257" fmla="*/ 103929 w 1309718"/>
                  <a:gd name="connsiteY4-258" fmla="*/ 407141 h 483341"/>
                  <a:gd name="connsiteX5-259" fmla="*/ 14319 w 1309718"/>
                  <a:gd name="connsiteY5-260" fmla="*/ 483341 h 483341"/>
                  <a:gd name="connsiteX6-261" fmla="*/ 14319 w 1309718"/>
                  <a:gd name="connsiteY6-262" fmla="*/ 102341 h 483341"/>
                  <a:gd name="connsiteX7-263" fmla="*/ 103929 w 1309718"/>
                  <a:gd name="connsiteY7-264" fmla="*/ 2367 h 483341"/>
                  <a:gd name="connsiteX0-265" fmla="*/ 103929 w 1309718"/>
                  <a:gd name="connsiteY0-266" fmla="*/ 2367 h 483341"/>
                  <a:gd name="connsiteX1-267" fmla="*/ 1107331 w 1309718"/>
                  <a:gd name="connsiteY1-268" fmla="*/ 2367 h 483341"/>
                  <a:gd name="connsiteX2-269" fmla="*/ 1309718 w 1309718"/>
                  <a:gd name="connsiteY2-270" fmla="*/ 204754 h 483341"/>
                  <a:gd name="connsiteX3-271" fmla="*/ 1107331 w 1309718"/>
                  <a:gd name="connsiteY3-272" fmla="*/ 407141 h 483341"/>
                  <a:gd name="connsiteX4-273" fmla="*/ 103929 w 1309718"/>
                  <a:gd name="connsiteY4-274" fmla="*/ 407141 h 483341"/>
                  <a:gd name="connsiteX5-275" fmla="*/ 14319 w 1309718"/>
                  <a:gd name="connsiteY5-276" fmla="*/ 483341 h 483341"/>
                  <a:gd name="connsiteX6-277" fmla="*/ 14319 w 1309718"/>
                  <a:gd name="connsiteY6-278" fmla="*/ 102341 h 483341"/>
                  <a:gd name="connsiteX7-279" fmla="*/ 103929 w 1309718"/>
                  <a:gd name="connsiteY7-280" fmla="*/ 2367 h 483341"/>
                  <a:gd name="connsiteX0-281" fmla="*/ 140419 w 1309718"/>
                  <a:gd name="connsiteY0-282" fmla="*/ 2549 h 480974"/>
                  <a:gd name="connsiteX1-283" fmla="*/ 1107331 w 1309718"/>
                  <a:gd name="connsiteY1-284" fmla="*/ 0 h 480974"/>
                  <a:gd name="connsiteX2-285" fmla="*/ 1309718 w 1309718"/>
                  <a:gd name="connsiteY2-286" fmla="*/ 202387 h 480974"/>
                  <a:gd name="connsiteX3-287" fmla="*/ 1107331 w 1309718"/>
                  <a:gd name="connsiteY3-288" fmla="*/ 404774 h 480974"/>
                  <a:gd name="connsiteX4-289" fmla="*/ 103929 w 1309718"/>
                  <a:gd name="connsiteY4-290" fmla="*/ 404774 h 480974"/>
                  <a:gd name="connsiteX5-291" fmla="*/ 14319 w 1309718"/>
                  <a:gd name="connsiteY5-292" fmla="*/ 480974 h 480974"/>
                  <a:gd name="connsiteX6-293" fmla="*/ 14319 w 1309718"/>
                  <a:gd name="connsiteY6-294" fmla="*/ 99974 h 480974"/>
                  <a:gd name="connsiteX7-295" fmla="*/ 140419 w 1309718"/>
                  <a:gd name="connsiteY7-296" fmla="*/ 2549 h 480974"/>
                  <a:gd name="connsiteX0-297" fmla="*/ 140419 w 1309718"/>
                  <a:gd name="connsiteY0-298" fmla="*/ 2549 h 480974"/>
                  <a:gd name="connsiteX1-299" fmla="*/ 1107331 w 1309718"/>
                  <a:gd name="connsiteY1-300" fmla="*/ 0 h 480974"/>
                  <a:gd name="connsiteX2-301" fmla="*/ 1309718 w 1309718"/>
                  <a:gd name="connsiteY2-302" fmla="*/ 202387 h 480974"/>
                  <a:gd name="connsiteX3-303" fmla="*/ 1107331 w 1309718"/>
                  <a:gd name="connsiteY3-304" fmla="*/ 404774 h 480974"/>
                  <a:gd name="connsiteX4-305" fmla="*/ 137051 w 1309718"/>
                  <a:gd name="connsiteY4-306" fmla="*/ 410439 h 480974"/>
                  <a:gd name="connsiteX5-307" fmla="*/ 14319 w 1309718"/>
                  <a:gd name="connsiteY5-308" fmla="*/ 480974 h 480974"/>
                  <a:gd name="connsiteX6-309" fmla="*/ 14319 w 1309718"/>
                  <a:gd name="connsiteY6-310" fmla="*/ 99974 h 480974"/>
                  <a:gd name="connsiteX7-311" fmla="*/ 140419 w 1309718"/>
                  <a:gd name="connsiteY7-312" fmla="*/ 2549 h 480974"/>
                  <a:gd name="connsiteX0-313" fmla="*/ 140419 w 1309718"/>
                  <a:gd name="connsiteY0-314" fmla="*/ 2549 h 480974"/>
                  <a:gd name="connsiteX1-315" fmla="*/ 1107331 w 1309718"/>
                  <a:gd name="connsiteY1-316" fmla="*/ 0 h 480974"/>
                  <a:gd name="connsiteX2-317" fmla="*/ 1309718 w 1309718"/>
                  <a:gd name="connsiteY2-318" fmla="*/ 202387 h 480974"/>
                  <a:gd name="connsiteX3-319" fmla="*/ 1107331 w 1309718"/>
                  <a:gd name="connsiteY3-320" fmla="*/ 404774 h 480974"/>
                  <a:gd name="connsiteX4-321" fmla="*/ 137051 w 1309718"/>
                  <a:gd name="connsiteY4-322" fmla="*/ 410439 h 480974"/>
                  <a:gd name="connsiteX5-323" fmla="*/ 14319 w 1309718"/>
                  <a:gd name="connsiteY5-324" fmla="*/ 480974 h 480974"/>
                  <a:gd name="connsiteX6-325" fmla="*/ 14319 w 1309718"/>
                  <a:gd name="connsiteY6-326" fmla="*/ 99974 h 480974"/>
                  <a:gd name="connsiteX7-327" fmla="*/ 140419 w 1309718"/>
                  <a:gd name="connsiteY7-328" fmla="*/ 2549 h 480974"/>
                  <a:gd name="connsiteX0-329" fmla="*/ 140419 w 1309718"/>
                  <a:gd name="connsiteY0-330" fmla="*/ 2549 h 480974"/>
                  <a:gd name="connsiteX1-331" fmla="*/ 1107331 w 1309718"/>
                  <a:gd name="connsiteY1-332" fmla="*/ 0 h 480974"/>
                  <a:gd name="connsiteX2-333" fmla="*/ 1309718 w 1309718"/>
                  <a:gd name="connsiteY2-334" fmla="*/ 202387 h 480974"/>
                  <a:gd name="connsiteX3-335" fmla="*/ 1107331 w 1309718"/>
                  <a:gd name="connsiteY3-336" fmla="*/ 404774 h 480974"/>
                  <a:gd name="connsiteX4-337" fmla="*/ 137051 w 1309718"/>
                  <a:gd name="connsiteY4-338" fmla="*/ 410439 h 480974"/>
                  <a:gd name="connsiteX5-339" fmla="*/ 14319 w 1309718"/>
                  <a:gd name="connsiteY5-340" fmla="*/ 480974 h 480974"/>
                  <a:gd name="connsiteX6-341" fmla="*/ 14319 w 1309718"/>
                  <a:gd name="connsiteY6-342" fmla="*/ 99974 h 480974"/>
                  <a:gd name="connsiteX7-343" fmla="*/ 140419 w 1309718"/>
                  <a:gd name="connsiteY7-344" fmla="*/ 2549 h 480974"/>
                  <a:gd name="connsiteX0-345" fmla="*/ 140419 w 1309718"/>
                  <a:gd name="connsiteY0-346" fmla="*/ 2549 h 480974"/>
                  <a:gd name="connsiteX1-347" fmla="*/ 1107331 w 1309718"/>
                  <a:gd name="connsiteY1-348" fmla="*/ 0 h 480974"/>
                  <a:gd name="connsiteX2-349" fmla="*/ 1309718 w 1309718"/>
                  <a:gd name="connsiteY2-350" fmla="*/ 202387 h 480974"/>
                  <a:gd name="connsiteX3-351" fmla="*/ 1107331 w 1309718"/>
                  <a:gd name="connsiteY3-352" fmla="*/ 404774 h 480974"/>
                  <a:gd name="connsiteX4-353" fmla="*/ 137051 w 1309718"/>
                  <a:gd name="connsiteY4-354" fmla="*/ 410439 h 480974"/>
                  <a:gd name="connsiteX5-355" fmla="*/ 14319 w 1309718"/>
                  <a:gd name="connsiteY5-356" fmla="*/ 480974 h 480974"/>
                  <a:gd name="connsiteX6-357" fmla="*/ 14319 w 1309718"/>
                  <a:gd name="connsiteY6-358" fmla="*/ 99974 h 480974"/>
                  <a:gd name="connsiteX7-359" fmla="*/ 140419 w 1309718"/>
                  <a:gd name="connsiteY7-360" fmla="*/ 2549 h 480974"/>
                  <a:gd name="connsiteX0-361" fmla="*/ 140419 w 1309718"/>
                  <a:gd name="connsiteY0-362" fmla="*/ 2549 h 480974"/>
                  <a:gd name="connsiteX1-363" fmla="*/ 1107331 w 1309718"/>
                  <a:gd name="connsiteY1-364" fmla="*/ 0 h 480974"/>
                  <a:gd name="connsiteX2-365" fmla="*/ 1309718 w 1309718"/>
                  <a:gd name="connsiteY2-366" fmla="*/ 202387 h 480974"/>
                  <a:gd name="connsiteX3-367" fmla="*/ 1107331 w 1309718"/>
                  <a:gd name="connsiteY3-368" fmla="*/ 404774 h 480974"/>
                  <a:gd name="connsiteX4-369" fmla="*/ 137051 w 1309718"/>
                  <a:gd name="connsiteY4-370" fmla="*/ 410439 h 480974"/>
                  <a:gd name="connsiteX5-371" fmla="*/ 14319 w 1309718"/>
                  <a:gd name="connsiteY5-372" fmla="*/ 480974 h 480974"/>
                  <a:gd name="connsiteX6-373" fmla="*/ 14319 w 1309718"/>
                  <a:gd name="connsiteY6-374" fmla="*/ 99974 h 480974"/>
                  <a:gd name="connsiteX7-375" fmla="*/ 140419 w 1309718"/>
                  <a:gd name="connsiteY7-376" fmla="*/ 2549 h 480974"/>
                  <a:gd name="connsiteX0-377" fmla="*/ 94046 w 1309718"/>
                  <a:gd name="connsiteY0-378" fmla="*/ 2367 h 483679"/>
                  <a:gd name="connsiteX1-379" fmla="*/ 1107331 w 1309718"/>
                  <a:gd name="connsiteY1-380" fmla="*/ 2705 h 483679"/>
                  <a:gd name="connsiteX2-381" fmla="*/ 1309718 w 1309718"/>
                  <a:gd name="connsiteY2-382" fmla="*/ 205092 h 483679"/>
                  <a:gd name="connsiteX3-383" fmla="*/ 1107331 w 1309718"/>
                  <a:gd name="connsiteY3-384" fmla="*/ 407479 h 483679"/>
                  <a:gd name="connsiteX4-385" fmla="*/ 137051 w 1309718"/>
                  <a:gd name="connsiteY4-386" fmla="*/ 413144 h 483679"/>
                  <a:gd name="connsiteX5-387" fmla="*/ 14319 w 1309718"/>
                  <a:gd name="connsiteY5-388" fmla="*/ 483679 h 483679"/>
                  <a:gd name="connsiteX6-389" fmla="*/ 14319 w 1309718"/>
                  <a:gd name="connsiteY6-390" fmla="*/ 102679 h 483679"/>
                  <a:gd name="connsiteX7-391" fmla="*/ 94046 w 1309718"/>
                  <a:gd name="connsiteY7-392" fmla="*/ 2367 h 483679"/>
                  <a:gd name="connsiteX0-393" fmla="*/ 94046 w 1309718"/>
                  <a:gd name="connsiteY0-394" fmla="*/ 0 h 481312"/>
                  <a:gd name="connsiteX1-395" fmla="*/ 1107331 w 1309718"/>
                  <a:gd name="connsiteY1-396" fmla="*/ 338 h 481312"/>
                  <a:gd name="connsiteX2-397" fmla="*/ 1309718 w 1309718"/>
                  <a:gd name="connsiteY2-398" fmla="*/ 202725 h 481312"/>
                  <a:gd name="connsiteX3-399" fmla="*/ 1107331 w 1309718"/>
                  <a:gd name="connsiteY3-400" fmla="*/ 405112 h 481312"/>
                  <a:gd name="connsiteX4-401" fmla="*/ 137051 w 1309718"/>
                  <a:gd name="connsiteY4-402" fmla="*/ 410777 h 481312"/>
                  <a:gd name="connsiteX5-403" fmla="*/ 14319 w 1309718"/>
                  <a:gd name="connsiteY5-404" fmla="*/ 481312 h 481312"/>
                  <a:gd name="connsiteX6-405" fmla="*/ 14319 w 1309718"/>
                  <a:gd name="connsiteY6-406" fmla="*/ 100312 h 481312"/>
                  <a:gd name="connsiteX7-407" fmla="*/ 94046 w 1309718"/>
                  <a:gd name="connsiteY7-408" fmla="*/ 0 h 481312"/>
                  <a:gd name="connsiteX0-409" fmla="*/ 94046 w 1309718"/>
                  <a:gd name="connsiteY0-410" fmla="*/ 11030 h 492342"/>
                  <a:gd name="connsiteX1-411" fmla="*/ 1107331 w 1309718"/>
                  <a:gd name="connsiteY1-412" fmla="*/ 11368 h 492342"/>
                  <a:gd name="connsiteX2-413" fmla="*/ 1309718 w 1309718"/>
                  <a:gd name="connsiteY2-414" fmla="*/ 213755 h 492342"/>
                  <a:gd name="connsiteX3-415" fmla="*/ 1107331 w 1309718"/>
                  <a:gd name="connsiteY3-416" fmla="*/ 416142 h 492342"/>
                  <a:gd name="connsiteX4-417" fmla="*/ 137051 w 1309718"/>
                  <a:gd name="connsiteY4-418" fmla="*/ 421807 h 492342"/>
                  <a:gd name="connsiteX5-419" fmla="*/ 14319 w 1309718"/>
                  <a:gd name="connsiteY5-420" fmla="*/ 492342 h 492342"/>
                  <a:gd name="connsiteX6-421" fmla="*/ 14319 w 1309718"/>
                  <a:gd name="connsiteY6-422" fmla="*/ 111342 h 492342"/>
                  <a:gd name="connsiteX7-423" fmla="*/ 94046 w 1309718"/>
                  <a:gd name="connsiteY7-424" fmla="*/ 11030 h 492342"/>
                  <a:gd name="connsiteX0-425" fmla="*/ 94046 w 1309718"/>
                  <a:gd name="connsiteY0-426" fmla="*/ 0 h 481312"/>
                  <a:gd name="connsiteX1-427" fmla="*/ 1107331 w 1309718"/>
                  <a:gd name="connsiteY1-428" fmla="*/ 338 h 481312"/>
                  <a:gd name="connsiteX2-429" fmla="*/ 1309718 w 1309718"/>
                  <a:gd name="connsiteY2-430" fmla="*/ 202725 h 481312"/>
                  <a:gd name="connsiteX3-431" fmla="*/ 1107331 w 1309718"/>
                  <a:gd name="connsiteY3-432" fmla="*/ 405112 h 481312"/>
                  <a:gd name="connsiteX4-433" fmla="*/ 137051 w 1309718"/>
                  <a:gd name="connsiteY4-434" fmla="*/ 410777 h 481312"/>
                  <a:gd name="connsiteX5-435" fmla="*/ 14319 w 1309718"/>
                  <a:gd name="connsiteY5-436" fmla="*/ 481312 h 481312"/>
                  <a:gd name="connsiteX6-437" fmla="*/ 14319 w 1309718"/>
                  <a:gd name="connsiteY6-438" fmla="*/ 100312 h 481312"/>
                  <a:gd name="connsiteX7-439" fmla="*/ 94046 w 1309718"/>
                  <a:gd name="connsiteY7-440" fmla="*/ 0 h 481312"/>
                  <a:gd name="connsiteX0-441" fmla="*/ 94046 w 1309718"/>
                  <a:gd name="connsiteY0-442" fmla="*/ 0 h 481312"/>
                  <a:gd name="connsiteX1-443" fmla="*/ 1107331 w 1309718"/>
                  <a:gd name="connsiteY1-444" fmla="*/ 338 h 481312"/>
                  <a:gd name="connsiteX2-445" fmla="*/ 1309718 w 1309718"/>
                  <a:gd name="connsiteY2-446" fmla="*/ 202725 h 481312"/>
                  <a:gd name="connsiteX3-447" fmla="*/ 1107331 w 1309718"/>
                  <a:gd name="connsiteY3-448" fmla="*/ 405112 h 481312"/>
                  <a:gd name="connsiteX4-449" fmla="*/ 137051 w 1309718"/>
                  <a:gd name="connsiteY4-450" fmla="*/ 410777 h 481312"/>
                  <a:gd name="connsiteX5-451" fmla="*/ 14319 w 1309718"/>
                  <a:gd name="connsiteY5-452" fmla="*/ 481312 h 481312"/>
                  <a:gd name="connsiteX6-453" fmla="*/ 14319 w 1309718"/>
                  <a:gd name="connsiteY6-454" fmla="*/ 100312 h 481312"/>
                  <a:gd name="connsiteX7-455" fmla="*/ 94046 w 1309718"/>
                  <a:gd name="connsiteY7-456" fmla="*/ 0 h 481312"/>
                  <a:gd name="connsiteX0-457" fmla="*/ 81513 w 1297185"/>
                  <a:gd name="connsiteY0-458" fmla="*/ 0 h 481312"/>
                  <a:gd name="connsiteX1-459" fmla="*/ 1094798 w 1297185"/>
                  <a:gd name="connsiteY1-460" fmla="*/ 338 h 481312"/>
                  <a:gd name="connsiteX2-461" fmla="*/ 1297185 w 1297185"/>
                  <a:gd name="connsiteY2-462" fmla="*/ 202725 h 481312"/>
                  <a:gd name="connsiteX3-463" fmla="*/ 1094798 w 1297185"/>
                  <a:gd name="connsiteY3-464" fmla="*/ 405112 h 481312"/>
                  <a:gd name="connsiteX4-465" fmla="*/ 124518 w 1297185"/>
                  <a:gd name="connsiteY4-466" fmla="*/ 410777 h 481312"/>
                  <a:gd name="connsiteX5-467" fmla="*/ 1786 w 1297185"/>
                  <a:gd name="connsiteY5-468" fmla="*/ 481312 h 481312"/>
                  <a:gd name="connsiteX6-469" fmla="*/ 1786 w 1297185"/>
                  <a:gd name="connsiteY6-470" fmla="*/ 100312 h 481312"/>
                  <a:gd name="connsiteX7-471" fmla="*/ 81513 w 1297185"/>
                  <a:gd name="connsiteY7-472" fmla="*/ 0 h 481312"/>
                  <a:gd name="connsiteX0-473" fmla="*/ 79727 w 1295399"/>
                  <a:gd name="connsiteY0-474" fmla="*/ 0 h 481312"/>
                  <a:gd name="connsiteX1-475" fmla="*/ 1093012 w 1295399"/>
                  <a:gd name="connsiteY1-476" fmla="*/ 338 h 481312"/>
                  <a:gd name="connsiteX2-477" fmla="*/ 1295399 w 1295399"/>
                  <a:gd name="connsiteY2-478" fmla="*/ 202725 h 481312"/>
                  <a:gd name="connsiteX3-479" fmla="*/ 1093012 w 1295399"/>
                  <a:gd name="connsiteY3-480" fmla="*/ 405112 h 481312"/>
                  <a:gd name="connsiteX4-481" fmla="*/ 122732 w 1295399"/>
                  <a:gd name="connsiteY4-482" fmla="*/ 410777 h 481312"/>
                  <a:gd name="connsiteX5-483" fmla="*/ 0 w 1295399"/>
                  <a:gd name="connsiteY5-484" fmla="*/ 481312 h 481312"/>
                  <a:gd name="connsiteX6-485" fmla="*/ 0 w 1295399"/>
                  <a:gd name="connsiteY6-486" fmla="*/ 100312 h 481312"/>
                  <a:gd name="connsiteX7-487" fmla="*/ 79727 w 1295399"/>
                  <a:gd name="connsiteY7-488" fmla="*/ 0 h 481312"/>
                  <a:gd name="connsiteX0-489" fmla="*/ 79727 w 1302292"/>
                  <a:gd name="connsiteY0-490" fmla="*/ 0 h 481312"/>
                  <a:gd name="connsiteX1-491" fmla="*/ 1134372 w 1302292"/>
                  <a:gd name="connsiteY1-492" fmla="*/ 1301 h 481312"/>
                  <a:gd name="connsiteX2-493" fmla="*/ 1295399 w 1302292"/>
                  <a:gd name="connsiteY2-494" fmla="*/ 202725 h 481312"/>
                  <a:gd name="connsiteX3-495" fmla="*/ 1093012 w 1302292"/>
                  <a:gd name="connsiteY3-496" fmla="*/ 405112 h 481312"/>
                  <a:gd name="connsiteX4-497" fmla="*/ 122732 w 1302292"/>
                  <a:gd name="connsiteY4-498" fmla="*/ 410777 h 481312"/>
                  <a:gd name="connsiteX5-499" fmla="*/ 0 w 1302292"/>
                  <a:gd name="connsiteY5-500" fmla="*/ 481312 h 481312"/>
                  <a:gd name="connsiteX6-501" fmla="*/ 0 w 1302292"/>
                  <a:gd name="connsiteY6-502" fmla="*/ 100312 h 481312"/>
                  <a:gd name="connsiteX7-503" fmla="*/ 79727 w 1302292"/>
                  <a:gd name="connsiteY7-504" fmla="*/ 0 h 481312"/>
                  <a:gd name="connsiteX0-505" fmla="*/ 79727 w 1295608"/>
                  <a:gd name="connsiteY0-506" fmla="*/ 0 h 481312"/>
                  <a:gd name="connsiteX1-507" fmla="*/ 1134372 w 1295608"/>
                  <a:gd name="connsiteY1-508" fmla="*/ 1301 h 481312"/>
                  <a:gd name="connsiteX2-509" fmla="*/ 1295399 w 1295608"/>
                  <a:gd name="connsiteY2-510" fmla="*/ 202725 h 481312"/>
                  <a:gd name="connsiteX3-511" fmla="*/ 1133118 w 1295608"/>
                  <a:gd name="connsiteY3-512" fmla="*/ 405112 h 481312"/>
                  <a:gd name="connsiteX4-513" fmla="*/ 122732 w 1295608"/>
                  <a:gd name="connsiteY4-514" fmla="*/ 410777 h 481312"/>
                  <a:gd name="connsiteX5-515" fmla="*/ 0 w 1295608"/>
                  <a:gd name="connsiteY5-516" fmla="*/ 481312 h 481312"/>
                  <a:gd name="connsiteX6-517" fmla="*/ 0 w 1295608"/>
                  <a:gd name="connsiteY6-518" fmla="*/ 100312 h 481312"/>
                  <a:gd name="connsiteX7-519" fmla="*/ 79727 w 1295608"/>
                  <a:gd name="connsiteY7-520" fmla="*/ 0 h 481312"/>
                  <a:gd name="connsiteX0-521" fmla="*/ 79727 w 1295399"/>
                  <a:gd name="connsiteY0-522" fmla="*/ 0 h 481312"/>
                  <a:gd name="connsiteX1-523" fmla="*/ 1134372 w 1295399"/>
                  <a:gd name="connsiteY1-524" fmla="*/ 1301 h 481312"/>
                  <a:gd name="connsiteX2-525" fmla="*/ 1295399 w 1295399"/>
                  <a:gd name="connsiteY2-526" fmla="*/ 202725 h 481312"/>
                  <a:gd name="connsiteX3-527" fmla="*/ 1133118 w 1295399"/>
                  <a:gd name="connsiteY3-528" fmla="*/ 405112 h 481312"/>
                  <a:gd name="connsiteX4-529" fmla="*/ 122732 w 1295399"/>
                  <a:gd name="connsiteY4-530" fmla="*/ 410777 h 481312"/>
                  <a:gd name="connsiteX5-531" fmla="*/ 0 w 1295399"/>
                  <a:gd name="connsiteY5-532" fmla="*/ 481312 h 481312"/>
                  <a:gd name="connsiteX6-533" fmla="*/ 0 w 1295399"/>
                  <a:gd name="connsiteY6-534" fmla="*/ 100312 h 481312"/>
                  <a:gd name="connsiteX7-535" fmla="*/ 79727 w 1295399"/>
                  <a:gd name="connsiteY7-536" fmla="*/ 0 h 481312"/>
                  <a:gd name="connsiteX0-537" fmla="*/ 79727 w 1295399"/>
                  <a:gd name="connsiteY0-538" fmla="*/ 0 h 481312"/>
                  <a:gd name="connsiteX1-539" fmla="*/ 1134372 w 1295399"/>
                  <a:gd name="connsiteY1-540" fmla="*/ 1301 h 481312"/>
                  <a:gd name="connsiteX2-541" fmla="*/ 1295399 w 1295399"/>
                  <a:gd name="connsiteY2-542" fmla="*/ 202725 h 481312"/>
                  <a:gd name="connsiteX3-543" fmla="*/ 1133118 w 1295399"/>
                  <a:gd name="connsiteY3-544" fmla="*/ 405112 h 481312"/>
                  <a:gd name="connsiteX4-545" fmla="*/ 122732 w 1295399"/>
                  <a:gd name="connsiteY4-546" fmla="*/ 410777 h 481312"/>
                  <a:gd name="connsiteX5-547" fmla="*/ 0 w 1295399"/>
                  <a:gd name="connsiteY5-548" fmla="*/ 481312 h 481312"/>
                  <a:gd name="connsiteX6-549" fmla="*/ 0 w 1295399"/>
                  <a:gd name="connsiteY6-550" fmla="*/ 100312 h 481312"/>
                  <a:gd name="connsiteX7-551" fmla="*/ 79727 w 1295399"/>
                  <a:gd name="connsiteY7-552" fmla="*/ 0 h 481312"/>
                  <a:gd name="connsiteX0-553" fmla="*/ 79727 w 1295399"/>
                  <a:gd name="connsiteY0-554" fmla="*/ 0 h 481312"/>
                  <a:gd name="connsiteX1-555" fmla="*/ 1134372 w 1295399"/>
                  <a:gd name="connsiteY1-556" fmla="*/ 1301 h 481312"/>
                  <a:gd name="connsiteX2-557" fmla="*/ 1295399 w 1295399"/>
                  <a:gd name="connsiteY2-558" fmla="*/ 202725 h 481312"/>
                  <a:gd name="connsiteX3-559" fmla="*/ 1165078 w 1295399"/>
                  <a:gd name="connsiteY3-560" fmla="*/ 406074 h 481312"/>
                  <a:gd name="connsiteX4-561" fmla="*/ 122732 w 1295399"/>
                  <a:gd name="connsiteY4-562" fmla="*/ 410777 h 481312"/>
                  <a:gd name="connsiteX5-563" fmla="*/ 0 w 1295399"/>
                  <a:gd name="connsiteY5-564" fmla="*/ 481312 h 481312"/>
                  <a:gd name="connsiteX6-565" fmla="*/ 0 w 1295399"/>
                  <a:gd name="connsiteY6-566" fmla="*/ 100312 h 481312"/>
                  <a:gd name="connsiteX7-567" fmla="*/ 79727 w 1295399"/>
                  <a:gd name="connsiteY7-568" fmla="*/ 0 h 481312"/>
                  <a:gd name="connsiteX0-569" fmla="*/ 79727 w 1295399"/>
                  <a:gd name="connsiteY0-570" fmla="*/ 0 h 481312"/>
                  <a:gd name="connsiteX1-571" fmla="*/ 1156305 w 1295399"/>
                  <a:gd name="connsiteY1-572" fmla="*/ 6114 h 481312"/>
                  <a:gd name="connsiteX2-573" fmla="*/ 1295399 w 1295399"/>
                  <a:gd name="connsiteY2-574" fmla="*/ 202725 h 481312"/>
                  <a:gd name="connsiteX3-575" fmla="*/ 1165078 w 1295399"/>
                  <a:gd name="connsiteY3-576" fmla="*/ 406074 h 481312"/>
                  <a:gd name="connsiteX4-577" fmla="*/ 122732 w 1295399"/>
                  <a:gd name="connsiteY4-578" fmla="*/ 410777 h 481312"/>
                  <a:gd name="connsiteX5-579" fmla="*/ 0 w 1295399"/>
                  <a:gd name="connsiteY5-580" fmla="*/ 481312 h 481312"/>
                  <a:gd name="connsiteX6-581" fmla="*/ 0 w 1295399"/>
                  <a:gd name="connsiteY6-582" fmla="*/ 100312 h 481312"/>
                  <a:gd name="connsiteX7-583" fmla="*/ 79727 w 1295399"/>
                  <a:gd name="connsiteY7-584" fmla="*/ 0 h 4813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  <a:cxn ang="0">
                    <a:pos x="connsiteX7-55" y="connsiteY7-56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 bwMode="auto">
            <a:xfrm flipV="1">
              <a:off x="-32089" y="2754635"/>
              <a:ext cx="2540384" cy="993410"/>
              <a:chOff x="4763053" y="2429435"/>
              <a:chExt cx="2840865" cy="833718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9" name="Freeform 18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-1" fmla="*/ 7314 w 1213103"/>
                  <a:gd name="connsiteY0-2" fmla="*/ 0 h 404774"/>
                  <a:gd name="connsiteX1-3" fmla="*/ 1010716 w 1213103"/>
                  <a:gd name="connsiteY1-4" fmla="*/ 0 h 404774"/>
                  <a:gd name="connsiteX2-5" fmla="*/ 1213103 w 1213103"/>
                  <a:gd name="connsiteY2-6" fmla="*/ 202387 h 404774"/>
                  <a:gd name="connsiteX3-7" fmla="*/ 1010716 w 1213103"/>
                  <a:gd name="connsiteY3-8" fmla="*/ 404774 h 404774"/>
                  <a:gd name="connsiteX4-9" fmla="*/ 7314 w 1213103"/>
                  <a:gd name="connsiteY4-10" fmla="*/ 404774 h 404774"/>
                  <a:gd name="connsiteX5-11" fmla="*/ 0 w 1213103"/>
                  <a:gd name="connsiteY5-12" fmla="*/ 131673 h 404774"/>
                  <a:gd name="connsiteX6" fmla="*/ 7314 w 1213103"/>
                  <a:gd name="connsiteY6" fmla="*/ 0 h 404774"/>
                  <a:gd name="connsiteX0-13" fmla="*/ 89610 w 1295399"/>
                  <a:gd name="connsiteY0-14" fmla="*/ 0 h 404774"/>
                  <a:gd name="connsiteX1-15" fmla="*/ 1093012 w 1295399"/>
                  <a:gd name="connsiteY1-16" fmla="*/ 0 h 404774"/>
                  <a:gd name="connsiteX2-17" fmla="*/ 1295399 w 1295399"/>
                  <a:gd name="connsiteY2-18" fmla="*/ 202387 h 404774"/>
                  <a:gd name="connsiteX3-19" fmla="*/ 1093012 w 1295399"/>
                  <a:gd name="connsiteY3-20" fmla="*/ 404774 h 404774"/>
                  <a:gd name="connsiteX4-21" fmla="*/ 89610 w 1295399"/>
                  <a:gd name="connsiteY4-22" fmla="*/ 404774 h 404774"/>
                  <a:gd name="connsiteX5-23" fmla="*/ 0 w 1295399"/>
                  <a:gd name="connsiteY5-24" fmla="*/ 99974 h 404774"/>
                  <a:gd name="connsiteX6-25" fmla="*/ 89610 w 1295399"/>
                  <a:gd name="connsiteY6-26" fmla="*/ 0 h 404774"/>
                  <a:gd name="connsiteX0-27" fmla="*/ 89610 w 1295399"/>
                  <a:gd name="connsiteY0-28" fmla="*/ 0 h 404774"/>
                  <a:gd name="connsiteX1-29" fmla="*/ 1093012 w 1295399"/>
                  <a:gd name="connsiteY1-30" fmla="*/ 0 h 404774"/>
                  <a:gd name="connsiteX2-31" fmla="*/ 1295399 w 1295399"/>
                  <a:gd name="connsiteY2-32" fmla="*/ 202387 h 404774"/>
                  <a:gd name="connsiteX3-33" fmla="*/ 1093012 w 1295399"/>
                  <a:gd name="connsiteY3-34" fmla="*/ 404774 h 404774"/>
                  <a:gd name="connsiteX4-35" fmla="*/ 89610 w 1295399"/>
                  <a:gd name="connsiteY4-36" fmla="*/ 404774 h 404774"/>
                  <a:gd name="connsiteX5-37" fmla="*/ 60350 w 1295399"/>
                  <a:gd name="connsiteY5-38" fmla="*/ 299923 h 404774"/>
                  <a:gd name="connsiteX6-39" fmla="*/ 0 w 1295399"/>
                  <a:gd name="connsiteY6-40" fmla="*/ 99974 h 404774"/>
                  <a:gd name="connsiteX7" fmla="*/ 89610 w 1295399"/>
                  <a:gd name="connsiteY7" fmla="*/ 0 h 404774"/>
                  <a:gd name="connsiteX0-41" fmla="*/ 89610 w 1295399"/>
                  <a:gd name="connsiteY0-42" fmla="*/ 0 h 480974"/>
                  <a:gd name="connsiteX1-43" fmla="*/ 1093012 w 1295399"/>
                  <a:gd name="connsiteY1-44" fmla="*/ 0 h 480974"/>
                  <a:gd name="connsiteX2-45" fmla="*/ 1295399 w 1295399"/>
                  <a:gd name="connsiteY2-46" fmla="*/ 202387 h 480974"/>
                  <a:gd name="connsiteX3-47" fmla="*/ 1093012 w 1295399"/>
                  <a:gd name="connsiteY3-48" fmla="*/ 404774 h 480974"/>
                  <a:gd name="connsiteX4-49" fmla="*/ 89610 w 1295399"/>
                  <a:gd name="connsiteY4-50" fmla="*/ 404774 h 480974"/>
                  <a:gd name="connsiteX5-51" fmla="*/ 0 w 1295399"/>
                  <a:gd name="connsiteY5-52" fmla="*/ 480974 h 480974"/>
                  <a:gd name="connsiteX6-53" fmla="*/ 0 w 1295399"/>
                  <a:gd name="connsiteY6-54" fmla="*/ 99974 h 480974"/>
                  <a:gd name="connsiteX7-55" fmla="*/ 89610 w 1295399"/>
                  <a:gd name="connsiteY7-56" fmla="*/ 0 h 480974"/>
                  <a:gd name="connsiteX0-57" fmla="*/ 89610 w 1295399"/>
                  <a:gd name="connsiteY0-58" fmla="*/ 0 h 480974"/>
                  <a:gd name="connsiteX1-59" fmla="*/ 1093012 w 1295399"/>
                  <a:gd name="connsiteY1-60" fmla="*/ 0 h 480974"/>
                  <a:gd name="connsiteX2-61" fmla="*/ 1295399 w 1295399"/>
                  <a:gd name="connsiteY2-62" fmla="*/ 202387 h 480974"/>
                  <a:gd name="connsiteX3-63" fmla="*/ 1093012 w 1295399"/>
                  <a:gd name="connsiteY3-64" fmla="*/ 404774 h 480974"/>
                  <a:gd name="connsiteX4-65" fmla="*/ 89610 w 1295399"/>
                  <a:gd name="connsiteY4-66" fmla="*/ 404774 h 480974"/>
                  <a:gd name="connsiteX5-67" fmla="*/ 0 w 1295399"/>
                  <a:gd name="connsiteY5-68" fmla="*/ 480974 h 480974"/>
                  <a:gd name="connsiteX6-69" fmla="*/ 0 w 1295399"/>
                  <a:gd name="connsiteY6-70" fmla="*/ 99974 h 480974"/>
                  <a:gd name="connsiteX7-71" fmla="*/ 89610 w 1295399"/>
                  <a:gd name="connsiteY7-72" fmla="*/ 0 h 480974"/>
                  <a:gd name="connsiteX0-73" fmla="*/ 89610 w 1295399"/>
                  <a:gd name="connsiteY0-74" fmla="*/ 0 h 480974"/>
                  <a:gd name="connsiteX1-75" fmla="*/ 1093012 w 1295399"/>
                  <a:gd name="connsiteY1-76" fmla="*/ 0 h 480974"/>
                  <a:gd name="connsiteX2-77" fmla="*/ 1295399 w 1295399"/>
                  <a:gd name="connsiteY2-78" fmla="*/ 202387 h 480974"/>
                  <a:gd name="connsiteX3-79" fmla="*/ 1093012 w 1295399"/>
                  <a:gd name="connsiteY3-80" fmla="*/ 404774 h 480974"/>
                  <a:gd name="connsiteX4-81" fmla="*/ 89610 w 1295399"/>
                  <a:gd name="connsiteY4-82" fmla="*/ 404774 h 480974"/>
                  <a:gd name="connsiteX5-83" fmla="*/ 0 w 1295399"/>
                  <a:gd name="connsiteY5-84" fmla="*/ 480974 h 480974"/>
                  <a:gd name="connsiteX6-85" fmla="*/ 0 w 1295399"/>
                  <a:gd name="connsiteY6-86" fmla="*/ 99974 h 480974"/>
                  <a:gd name="connsiteX7-87" fmla="*/ 89610 w 1295399"/>
                  <a:gd name="connsiteY7-88" fmla="*/ 0 h 480974"/>
                  <a:gd name="connsiteX0-89" fmla="*/ 89610 w 1295399"/>
                  <a:gd name="connsiteY0-90" fmla="*/ 0 h 480974"/>
                  <a:gd name="connsiteX1-91" fmla="*/ 1093012 w 1295399"/>
                  <a:gd name="connsiteY1-92" fmla="*/ 0 h 480974"/>
                  <a:gd name="connsiteX2-93" fmla="*/ 1295399 w 1295399"/>
                  <a:gd name="connsiteY2-94" fmla="*/ 202387 h 480974"/>
                  <a:gd name="connsiteX3-95" fmla="*/ 1093012 w 1295399"/>
                  <a:gd name="connsiteY3-96" fmla="*/ 404774 h 480974"/>
                  <a:gd name="connsiteX4-97" fmla="*/ 89610 w 1295399"/>
                  <a:gd name="connsiteY4-98" fmla="*/ 404774 h 480974"/>
                  <a:gd name="connsiteX5-99" fmla="*/ 0 w 1295399"/>
                  <a:gd name="connsiteY5-100" fmla="*/ 480974 h 480974"/>
                  <a:gd name="connsiteX6-101" fmla="*/ 0 w 1295399"/>
                  <a:gd name="connsiteY6-102" fmla="*/ 99974 h 480974"/>
                  <a:gd name="connsiteX7-103" fmla="*/ 89610 w 1295399"/>
                  <a:gd name="connsiteY7-104" fmla="*/ 0 h 480974"/>
                  <a:gd name="connsiteX0-105" fmla="*/ 104497 w 1310286"/>
                  <a:gd name="connsiteY0-106" fmla="*/ 0 h 480974"/>
                  <a:gd name="connsiteX1-107" fmla="*/ 1107899 w 1310286"/>
                  <a:gd name="connsiteY1-108" fmla="*/ 0 h 480974"/>
                  <a:gd name="connsiteX2-109" fmla="*/ 1310286 w 1310286"/>
                  <a:gd name="connsiteY2-110" fmla="*/ 202387 h 480974"/>
                  <a:gd name="connsiteX3-111" fmla="*/ 1107899 w 1310286"/>
                  <a:gd name="connsiteY3-112" fmla="*/ 404774 h 480974"/>
                  <a:gd name="connsiteX4-113" fmla="*/ 104497 w 1310286"/>
                  <a:gd name="connsiteY4-114" fmla="*/ 404774 h 480974"/>
                  <a:gd name="connsiteX5-115" fmla="*/ 14887 w 1310286"/>
                  <a:gd name="connsiteY5-116" fmla="*/ 480974 h 480974"/>
                  <a:gd name="connsiteX6-117" fmla="*/ 14887 w 1310286"/>
                  <a:gd name="connsiteY6-118" fmla="*/ 99974 h 480974"/>
                  <a:gd name="connsiteX7-119" fmla="*/ 104497 w 1310286"/>
                  <a:gd name="connsiteY7-120" fmla="*/ 0 h 480974"/>
                  <a:gd name="connsiteX0-121" fmla="*/ 104497 w 1310286"/>
                  <a:gd name="connsiteY0-122" fmla="*/ 0 h 480974"/>
                  <a:gd name="connsiteX1-123" fmla="*/ 1107899 w 1310286"/>
                  <a:gd name="connsiteY1-124" fmla="*/ 0 h 480974"/>
                  <a:gd name="connsiteX2-125" fmla="*/ 1310286 w 1310286"/>
                  <a:gd name="connsiteY2-126" fmla="*/ 202387 h 480974"/>
                  <a:gd name="connsiteX3-127" fmla="*/ 1107899 w 1310286"/>
                  <a:gd name="connsiteY3-128" fmla="*/ 404774 h 480974"/>
                  <a:gd name="connsiteX4-129" fmla="*/ 104497 w 1310286"/>
                  <a:gd name="connsiteY4-130" fmla="*/ 404774 h 480974"/>
                  <a:gd name="connsiteX5-131" fmla="*/ 14887 w 1310286"/>
                  <a:gd name="connsiteY5-132" fmla="*/ 480974 h 480974"/>
                  <a:gd name="connsiteX6-133" fmla="*/ 14887 w 1310286"/>
                  <a:gd name="connsiteY6-134" fmla="*/ 99974 h 480974"/>
                  <a:gd name="connsiteX7-135" fmla="*/ 104497 w 1310286"/>
                  <a:gd name="connsiteY7-136" fmla="*/ 0 h 480974"/>
                  <a:gd name="connsiteX0-137" fmla="*/ 89610 w 1295399"/>
                  <a:gd name="connsiteY0-138" fmla="*/ 0 h 480974"/>
                  <a:gd name="connsiteX1-139" fmla="*/ 1093012 w 1295399"/>
                  <a:gd name="connsiteY1-140" fmla="*/ 0 h 480974"/>
                  <a:gd name="connsiteX2-141" fmla="*/ 1295399 w 1295399"/>
                  <a:gd name="connsiteY2-142" fmla="*/ 202387 h 480974"/>
                  <a:gd name="connsiteX3-143" fmla="*/ 1093012 w 1295399"/>
                  <a:gd name="connsiteY3-144" fmla="*/ 404774 h 480974"/>
                  <a:gd name="connsiteX4-145" fmla="*/ 89610 w 1295399"/>
                  <a:gd name="connsiteY4-146" fmla="*/ 404774 h 480974"/>
                  <a:gd name="connsiteX5-147" fmla="*/ 0 w 1295399"/>
                  <a:gd name="connsiteY5-148" fmla="*/ 480974 h 480974"/>
                  <a:gd name="connsiteX6-149" fmla="*/ 0 w 1295399"/>
                  <a:gd name="connsiteY6-150" fmla="*/ 99974 h 480974"/>
                  <a:gd name="connsiteX7-151" fmla="*/ 89610 w 1295399"/>
                  <a:gd name="connsiteY7-152" fmla="*/ 0 h 480974"/>
                  <a:gd name="connsiteX0-153" fmla="*/ 89610 w 1295399"/>
                  <a:gd name="connsiteY0-154" fmla="*/ 0 h 480974"/>
                  <a:gd name="connsiteX1-155" fmla="*/ 1093012 w 1295399"/>
                  <a:gd name="connsiteY1-156" fmla="*/ 0 h 480974"/>
                  <a:gd name="connsiteX2-157" fmla="*/ 1295399 w 1295399"/>
                  <a:gd name="connsiteY2-158" fmla="*/ 202387 h 480974"/>
                  <a:gd name="connsiteX3-159" fmla="*/ 1093012 w 1295399"/>
                  <a:gd name="connsiteY3-160" fmla="*/ 404774 h 480974"/>
                  <a:gd name="connsiteX4-161" fmla="*/ 89610 w 1295399"/>
                  <a:gd name="connsiteY4-162" fmla="*/ 404774 h 480974"/>
                  <a:gd name="connsiteX5-163" fmla="*/ 0 w 1295399"/>
                  <a:gd name="connsiteY5-164" fmla="*/ 480974 h 480974"/>
                  <a:gd name="connsiteX6-165" fmla="*/ 0 w 1295399"/>
                  <a:gd name="connsiteY6-166" fmla="*/ 99974 h 480974"/>
                  <a:gd name="connsiteX7-167" fmla="*/ 89610 w 1295399"/>
                  <a:gd name="connsiteY7-168" fmla="*/ 0 h 480974"/>
                  <a:gd name="connsiteX0-169" fmla="*/ 89610 w 1295399"/>
                  <a:gd name="connsiteY0-170" fmla="*/ 0 h 480974"/>
                  <a:gd name="connsiteX1-171" fmla="*/ 1093012 w 1295399"/>
                  <a:gd name="connsiteY1-172" fmla="*/ 0 h 480974"/>
                  <a:gd name="connsiteX2-173" fmla="*/ 1295399 w 1295399"/>
                  <a:gd name="connsiteY2-174" fmla="*/ 202387 h 480974"/>
                  <a:gd name="connsiteX3-175" fmla="*/ 1093012 w 1295399"/>
                  <a:gd name="connsiteY3-176" fmla="*/ 404774 h 480974"/>
                  <a:gd name="connsiteX4-177" fmla="*/ 89610 w 1295399"/>
                  <a:gd name="connsiteY4-178" fmla="*/ 404774 h 480974"/>
                  <a:gd name="connsiteX5-179" fmla="*/ 0 w 1295399"/>
                  <a:gd name="connsiteY5-180" fmla="*/ 480974 h 480974"/>
                  <a:gd name="connsiteX6-181" fmla="*/ 0 w 1295399"/>
                  <a:gd name="connsiteY6-182" fmla="*/ 99974 h 480974"/>
                  <a:gd name="connsiteX7-183" fmla="*/ 89610 w 1295399"/>
                  <a:gd name="connsiteY7-184" fmla="*/ 0 h 480974"/>
                  <a:gd name="connsiteX0-185" fmla="*/ 89610 w 1295399"/>
                  <a:gd name="connsiteY0-186" fmla="*/ 0 h 480974"/>
                  <a:gd name="connsiteX1-187" fmla="*/ 1093012 w 1295399"/>
                  <a:gd name="connsiteY1-188" fmla="*/ 0 h 480974"/>
                  <a:gd name="connsiteX2-189" fmla="*/ 1295399 w 1295399"/>
                  <a:gd name="connsiteY2-190" fmla="*/ 202387 h 480974"/>
                  <a:gd name="connsiteX3-191" fmla="*/ 1093012 w 1295399"/>
                  <a:gd name="connsiteY3-192" fmla="*/ 404774 h 480974"/>
                  <a:gd name="connsiteX4-193" fmla="*/ 89610 w 1295399"/>
                  <a:gd name="connsiteY4-194" fmla="*/ 404774 h 480974"/>
                  <a:gd name="connsiteX5-195" fmla="*/ 0 w 1295399"/>
                  <a:gd name="connsiteY5-196" fmla="*/ 480974 h 480974"/>
                  <a:gd name="connsiteX6-197" fmla="*/ 0 w 1295399"/>
                  <a:gd name="connsiteY6-198" fmla="*/ 99974 h 480974"/>
                  <a:gd name="connsiteX7-199" fmla="*/ 89610 w 1295399"/>
                  <a:gd name="connsiteY7-200" fmla="*/ 0 h 480974"/>
                  <a:gd name="connsiteX0-201" fmla="*/ 89610 w 1295399"/>
                  <a:gd name="connsiteY0-202" fmla="*/ 2367 h 483341"/>
                  <a:gd name="connsiteX1-203" fmla="*/ 1093012 w 1295399"/>
                  <a:gd name="connsiteY1-204" fmla="*/ 2367 h 483341"/>
                  <a:gd name="connsiteX2-205" fmla="*/ 1295399 w 1295399"/>
                  <a:gd name="connsiteY2-206" fmla="*/ 204754 h 483341"/>
                  <a:gd name="connsiteX3-207" fmla="*/ 1093012 w 1295399"/>
                  <a:gd name="connsiteY3-208" fmla="*/ 407141 h 483341"/>
                  <a:gd name="connsiteX4-209" fmla="*/ 89610 w 1295399"/>
                  <a:gd name="connsiteY4-210" fmla="*/ 407141 h 483341"/>
                  <a:gd name="connsiteX5-211" fmla="*/ 0 w 1295399"/>
                  <a:gd name="connsiteY5-212" fmla="*/ 483341 h 483341"/>
                  <a:gd name="connsiteX6-213" fmla="*/ 0 w 1295399"/>
                  <a:gd name="connsiteY6-214" fmla="*/ 102341 h 483341"/>
                  <a:gd name="connsiteX7-215" fmla="*/ 89610 w 1295399"/>
                  <a:gd name="connsiteY7-216" fmla="*/ 2367 h 483341"/>
                  <a:gd name="connsiteX0-217" fmla="*/ 103929 w 1309718"/>
                  <a:gd name="connsiteY0-218" fmla="*/ 2367 h 483341"/>
                  <a:gd name="connsiteX1-219" fmla="*/ 1107331 w 1309718"/>
                  <a:gd name="connsiteY1-220" fmla="*/ 2367 h 483341"/>
                  <a:gd name="connsiteX2-221" fmla="*/ 1309718 w 1309718"/>
                  <a:gd name="connsiteY2-222" fmla="*/ 204754 h 483341"/>
                  <a:gd name="connsiteX3-223" fmla="*/ 1107331 w 1309718"/>
                  <a:gd name="connsiteY3-224" fmla="*/ 407141 h 483341"/>
                  <a:gd name="connsiteX4-225" fmla="*/ 103929 w 1309718"/>
                  <a:gd name="connsiteY4-226" fmla="*/ 407141 h 483341"/>
                  <a:gd name="connsiteX5-227" fmla="*/ 14319 w 1309718"/>
                  <a:gd name="connsiteY5-228" fmla="*/ 483341 h 483341"/>
                  <a:gd name="connsiteX6-229" fmla="*/ 14319 w 1309718"/>
                  <a:gd name="connsiteY6-230" fmla="*/ 102341 h 483341"/>
                  <a:gd name="connsiteX7-231" fmla="*/ 103929 w 1309718"/>
                  <a:gd name="connsiteY7-232" fmla="*/ 2367 h 483341"/>
                  <a:gd name="connsiteX0-233" fmla="*/ 103929 w 1309718"/>
                  <a:gd name="connsiteY0-234" fmla="*/ 2367 h 483341"/>
                  <a:gd name="connsiteX1-235" fmla="*/ 1107331 w 1309718"/>
                  <a:gd name="connsiteY1-236" fmla="*/ 2367 h 483341"/>
                  <a:gd name="connsiteX2-237" fmla="*/ 1309718 w 1309718"/>
                  <a:gd name="connsiteY2-238" fmla="*/ 204754 h 483341"/>
                  <a:gd name="connsiteX3-239" fmla="*/ 1107331 w 1309718"/>
                  <a:gd name="connsiteY3-240" fmla="*/ 407141 h 483341"/>
                  <a:gd name="connsiteX4-241" fmla="*/ 103929 w 1309718"/>
                  <a:gd name="connsiteY4-242" fmla="*/ 407141 h 483341"/>
                  <a:gd name="connsiteX5-243" fmla="*/ 14319 w 1309718"/>
                  <a:gd name="connsiteY5-244" fmla="*/ 483341 h 483341"/>
                  <a:gd name="connsiteX6-245" fmla="*/ 14319 w 1309718"/>
                  <a:gd name="connsiteY6-246" fmla="*/ 102341 h 483341"/>
                  <a:gd name="connsiteX7-247" fmla="*/ 103929 w 1309718"/>
                  <a:gd name="connsiteY7-248" fmla="*/ 2367 h 483341"/>
                  <a:gd name="connsiteX0-249" fmla="*/ 103929 w 1309718"/>
                  <a:gd name="connsiteY0-250" fmla="*/ 2367 h 483341"/>
                  <a:gd name="connsiteX1-251" fmla="*/ 1107331 w 1309718"/>
                  <a:gd name="connsiteY1-252" fmla="*/ 2367 h 483341"/>
                  <a:gd name="connsiteX2-253" fmla="*/ 1309718 w 1309718"/>
                  <a:gd name="connsiteY2-254" fmla="*/ 204754 h 483341"/>
                  <a:gd name="connsiteX3-255" fmla="*/ 1107331 w 1309718"/>
                  <a:gd name="connsiteY3-256" fmla="*/ 407141 h 483341"/>
                  <a:gd name="connsiteX4-257" fmla="*/ 103929 w 1309718"/>
                  <a:gd name="connsiteY4-258" fmla="*/ 407141 h 483341"/>
                  <a:gd name="connsiteX5-259" fmla="*/ 14319 w 1309718"/>
                  <a:gd name="connsiteY5-260" fmla="*/ 483341 h 483341"/>
                  <a:gd name="connsiteX6-261" fmla="*/ 14319 w 1309718"/>
                  <a:gd name="connsiteY6-262" fmla="*/ 102341 h 483341"/>
                  <a:gd name="connsiteX7-263" fmla="*/ 103929 w 1309718"/>
                  <a:gd name="connsiteY7-264" fmla="*/ 2367 h 483341"/>
                  <a:gd name="connsiteX0-265" fmla="*/ 103929 w 1309718"/>
                  <a:gd name="connsiteY0-266" fmla="*/ 2367 h 483341"/>
                  <a:gd name="connsiteX1-267" fmla="*/ 1107331 w 1309718"/>
                  <a:gd name="connsiteY1-268" fmla="*/ 2367 h 483341"/>
                  <a:gd name="connsiteX2-269" fmla="*/ 1309718 w 1309718"/>
                  <a:gd name="connsiteY2-270" fmla="*/ 204754 h 483341"/>
                  <a:gd name="connsiteX3-271" fmla="*/ 1107331 w 1309718"/>
                  <a:gd name="connsiteY3-272" fmla="*/ 407141 h 483341"/>
                  <a:gd name="connsiteX4-273" fmla="*/ 103929 w 1309718"/>
                  <a:gd name="connsiteY4-274" fmla="*/ 407141 h 483341"/>
                  <a:gd name="connsiteX5-275" fmla="*/ 14319 w 1309718"/>
                  <a:gd name="connsiteY5-276" fmla="*/ 483341 h 483341"/>
                  <a:gd name="connsiteX6-277" fmla="*/ 14319 w 1309718"/>
                  <a:gd name="connsiteY6-278" fmla="*/ 102341 h 483341"/>
                  <a:gd name="connsiteX7-279" fmla="*/ 103929 w 1309718"/>
                  <a:gd name="connsiteY7-280" fmla="*/ 2367 h 483341"/>
                  <a:gd name="connsiteX0-281" fmla="*/ 140419 w 1309718"/>
                  <a:gd name="connsiteY0-282" fmla="*/ 2549 h 480974"/>
                  <a:gd name="connsiteX1-283" fmla="*/ 1107331 w 1309718"/>
                  <a:gd name="connsiteY1-284" fmla="*/ 0 h 480974"/>
                  <a:gd name="connsiteX2-285" fmla="*/ 1309718 w 1309718"/>
                  <a:gd name="connsiteY2-286" fmla="*/ 202387 h 480974"/>
                  <a:gd name="connsiteX3-287" fmla="*/ 1107331 w 1309718"/>
                  <a:gd name="connsiteY3-288" fmla="*/ 404774 h 480974"/>
                  <a:gd name="connsiteX4-289" fmla="*/ 103929 w 1309718"/>
                  <a:gd name="connsiteY4-290" fmla="*/ 404774 h 480974"/>
                  <a:gd name="connsiteX5-291" fmla="*/ 14319 w 1309718"/>
                  <a:gd name="connsiteY5-292" fmla="*/ 480974 h 480974"/>
                  <a:gd name="connsiteX6-293" fmla="*/ 14319 w 1309718"/>
                  <a:gd name="connsiteY6-294" fmla="*/ 99974 h 480974"/>
                  <a:gd name="connsiteX7-295" fmla="*/ 140419 w 1309718"/>
                  <a:gd name="connsiteY7-296" fmla="*/ 2549 h 480974"/>
                  <a:gd name="connsiteX0-297" fmla="*/ 140419 w 1309718"/>
                  <a:gd name="connsiteY0-298" fmla="*/ 2549 h 480974"/>
                  <a:gd name="connsiteX1-299" fmla="*/ 1107331 w 1309718"/>
                  <a:gd name="connsiteY1-300" fmla="*/ 0 h 480974"/>
                  <a:gd name="connsiteX2-301" fmla="*/ 1309718 w 1309718"/>
                  <a:gd name="connsiteY2-302" fmla="*/ 202387 h 480974"/>
                  <a:gd name="connsiteX3-303" fmla="*/ 1107331 w 1309718"/>
                  <a:gd name="connsiteY3-304" fmla="*/ 404774 h 480974"/>
                  <a:gd name="connsiteX4-305" fmla="*/ 137051 w 1309718"/>
                  <a:gd name="connsiteY4-306" fmla="*/ 410439 h 480974"/>
                  <a:gd name="connsiteX5-307" fmla="*/ 14319 w 1309718"/>
                  <a:gd name="connsiteY5-308" fmla="*/ 480974 h 480974"/>
                  <a:gd name="connsiteX6-309" fmla="*/ 14319 w 1309718"/>
                  <a:gd name="connsiteY6-310" fmla="*/ 99974 h 480974"/>
                  <a:gd name="connsiteX7-311" fmla="*/ 140419 w 1309718"/>
                  <a:gd name="connsiteY7-312" fmla="*/ 2549 h 480974"/>
                  <a:gd name="connsiteX0-313" fmla="*/ 140419 w 1309718"/>
                  <a:gd name="connsiteY0-314" fmla="*/ 2549 h 480974"/>
                  <a:gd name="connsiteX1-315" fmla="*/ 1107331 w 1309718"/>
                  <a:gd name="connsiteY1-316" fmla="*/ 0 h 480974"/>
                  <a:gd name="connsiteX2-317" fmla="*/ 1309718 w 1309718"/>
                  <a:gd name="connsiteY2-318" fmla="*/ 202387 h 480974"/>
                  <a:gd name="connsiteX3-319" fmla="*/ 1107331 w 1309718"/>
                  <a:gd name="connsiteY3-320" fmla="*/ 404774 h 480974"/>
                  <a:gd name="connsiteX4-321" fmla="*/ 137051 w 1309718"/>
                  <a:gd name="connsiteY4-322" fmla="*/ 410439 h 480974"/>
                  <a:gd name="connsiteX5-323" fmla="*/ 14319 w 1309718"/>
                  <a:gd name="connsiteY5-324" fmla="*/ 480974 h 480974"/>
                  <a:gd name="connsiteX6-325" fmla="*/ 14319 w 1309718"/>
                  <a:gd name="connsiteY6-326" fmla="*/ 99974 h 480974"/>
                  <a:gd name="connsiteX7-327" fmla="*/ 140419 w 1309718"/>
                  <a:gd name="connsiteY7-328" fmla="*/ 2549 h 480974"/>
                  <a:gd name="connsiteX0-329" fmla="*/ 140419 w 1309718"/>
                  <a:gd name="connsiteY0-330" fmla="*/ 2549 h 480974"/>
                  <a:gd name="connsiteX1-331" fmla="*/ 1107331 w 1309718"/>
                  <a:gd name="connsiteY1-332" fmla="*/ 0 h 480974"/>
                  <a:gd name="connsiteX2-333" fmla="*/ 1309718 w 1309718"/>
                  <a:gd name="connsiteY2-334" fmla="*/ 202387 h 480974"/>
                  <a:gd name="connsiteX3-335" fmla="*/ 1107331 w 1309718"/>
                  <a:gd name="connsiteY3-336" fmla="*/ 404774 h 480974"/>
                  <a:gd name="connsiteX4-337" fmla="*/ 137051 w 1309718"/>
                  <a:gd name="connsiteY4-338" fmla="*/ 410439 h 480974"/>
                  <a:gd name="connsiteX5-339" fmla="*/ 14319 w 1309718"/>
                  <a:gd name="connsiteY5-340" fmla="*/ 480974 h 480974"/>
                  <a:gd name="connsiteX6-341" fmla="*/ 14319 w 1309718"/>
                  <a:gd name="connsiteY6-342" fmla="*/ 99974 h 480974"/>
                  <a:gd name="connsiteX7-343" fmla="*/ 140419 w 1309718"/>
                  <a:gd name="connsiteY7-344" fmla="*/ 2549 h 480974"/>
                  <a:gd name="connsiteX0-345" fmla="*/ 140419 w 1309718"/>
                  <a:gd name="connsiteY0-346" fmla="*/ 2549 h 480974"/>
                  <a:gd name="connsiteX1-347" fmla="*/ 1107331 w 1309718"/>
                  <a:gd name="connsiteY1-348" fmla="*/ 0 h 480974"/>
                  <a:gd name="connsiteX2-349" fmla="*/ 1309718 w 1309718"/>
                  <a:gd name="connsiteY2-350" fmla="*/ 202387 h 480974"/>
                  <a:gd name="connsiteX3-351" fmla="*/ 1107331 w 1309718"/>
                  <a:gd name="connsiteY3-352" fmla="*/ 404774 h 480974"/>
                  <a:gd name="connsiteX4-353" fmla="*/ 137051 w 1309718"/>
                  <a:gd name="connsiteY4-354" fmla="*/ 410439 h 480974"/>
                  <a:gd name="connsiteX5-355" fmla="*/ 14319 w 1309718"/>
                  <a:gd name="connsiteY5-356" fmla="*/ 480974 h 480974"/>
                  <a:gd name="connsiteX6-357" fmla="*/ 14319 w 1309718"/>
                  <a:gd name="connsiteY6-358" fmla="*/ 99974 h 480974"/>
                  <a:gd name="connsiteX7-359" fmla="*/ 140419 w 1309718"/>
                  <a:gd name="connsiteY7-360" fmla="*/ 2549 h 480974"/>
                  <a:gd name="connsiteX0-361" fmla="*/ 140419 w 1309718"/>
                  <a:gd name="connsiteY0-362" fmla="*/ 2549 h 480974"/>
                  <a:gd name="connsiteX1-363" fmla="*/ 1107331 w 1309718"/>
                  <a:gd name="connsiteY1-364" fmla="*/ 0 h 480974"/>
                  <a:gd name="connsiteX2-365" fmla="*/ 1309718 w 1309718"/>
                  <a:gd name="connsiteY2-366" fmla="*/ 202387 h 480974"/>
                  <a:gd name="connsiteX3-367" fmla="*/ 1107331 w 1309718"/>
                  <a:gd name="connsiteY3-368" fmla="*/ 404774 h 480974"/>
                  <a:gd name="connsiteX4-369" fmla="*/ 137051 w 1309718"/>
                  <a:gd name="connsiteY4-370" fmla="*/ 410439 h 480974"/>
                  <a:gd name="connsiteX5-371" fmla="*/ 14319 w 1309718"/>
                  <a:gd name="connsiteY5-372" fmla="*/ 480974 h 480974"/>
                  <a:gd name="connsiteX6-373" fmla="*/ 14319 w 1309718"/>
                  <a:gd name="connsiteY6-374" fmla="*/ 99974 h 480974"/>
                  <a:gd name="connsiteX7-375" fmla="*/ 140419 w 1309718"/>
                  <a:gd name="connsiteY7-376" fmla="*/ 2549 h 480974"/>
                  <a:gd name="connsiteX0-377" fmla="*/ 94046 w 1309718"/>
                  <a:gd name="connsiteY0-378" fmla="*/ 2367 h 483679"/>
                  <a:gd name="connsiteX1-379" fmla="*/ 1107331 w 1309718"/>
                  <a:gd name="connsiteY1-380" fmla="*/ 2705 h 483679"/>
                  <a:gd name="connsiteX2-381" fmla="*/ 1309718 w 1309718"/>
                  <a:gd name="connsiteY2-382" fmla="*/ 205092 h 483679"/>
                  <a:gd name="connsiteX3-383" fmla="*/ 1107331 w 1309718"/>
                  <a:gd name="connsiteY3-384" fmla="*/ 407479 h 483679"/>
                  <a:gd name="connsiteX4-385" fmla="*/ 137051 w 1309718"/>
                  <a:gd name="connsiteY4-386" fmla="*/ 413144 h 483679"/>
                  <a:gd name="connsiteX5-387" fmla="*/ 14319 w 1309718"/>
                  <a:gd name="connsiteY5-388" fmla="*/ 483679 h 483679"/>
                  <a:gd name="connsiteX6-389" fmla="*/ 14319 w 1309718"/>
                  <a:gd name="connsiteY6-390" fmla="*/ 102679 h 483679"/>
                  <a:gd name="connsiteX7-391" fmla="*/ 94046 w 1309718"/>
                  <a:gd name="connsiteY7-392" fmla="*/ 2367 h 483679"/>
                  <a:gd name="connsiteX0-393" fmla="*/ 94046 w 1309718"/>
                  <a:gd name="connsiteY0-394" fmla="*/ 0 h 481312"/>
                  <a:gd name="connsiteX1-395" fmla="*/ 1107331 w 1309718"/>
                  <a:gd name="connsiteY1-396" fmla="*/ 338 h 481312"/>
                  <a:gd name="connsiteX2-397" fmla="*/ 1309718 w 1309718"/>
                  <a:gd name="connsiteY2-398" fmla="*/ 202725 h 481312"/>
                  <a:gd name="connsiteX3-399" fmla="*/ 1107331 w 1309718"/>
                  <a:gd name="connsiteY3-400" fmla="*/ 405112 h 481312"/>
                  <a:gd name="connsiteX4-401" fmla="*/ 137051 w 1309718"/>
                  <a:gd name="connsiteY4-402" fmla="*/ 410777 h 481312"/>
                  <a:gd name="connsiteX5-403" fmla="*/ 14319 w 1309718"/>
                  <a:gd name="connsiteY5-404" fmla="*/ 481312 h 481312"/>
                  <a:gd name="connsiteX6-405" fmla="*/ 14319 w 1309718"/>
                  <a:gd name="connsiteY6-406" fmla="*/ 100312 h 481312"/>
                  <a:gd name="connsiteX7-407" fmla="*/ 94046 w 1309718"/>
                  <a:gd name="connsiteY7-408" fmla="*/ 0 h 481312"/>
                  <a:gd name="connsiteX0-409" fmla="*/ 94046 w 1309718"/>
                  <a:gd name="connsiteY0-410" fmla="*/ 11030 h 492342"/>
                  <a:gd name="connsiteX1-411" fmla="*/ 1107331 w 1309718"/>
                  <a:gd name="connsiteY1-412" fmla="*/ 11368 h 492342"/>
                  <a:gd name="connsiteX2-413" fmla="*/ 1309718 w 1309718"/>
                  <a:gd name="connsiteY2-414" fmla="*/ 213755 h 492342"/>
                  <a:gd name="connsiteX3-415" fmla="*/ 1107331 w 1309718"/>
                  <a:gd name="connsiteY3-416" fmla="*/ 416142 h 492342"/>
                  <a:gd name="connsiteX4-417" fmla="*/ 137051 w 1309718"/>
                  <a:gd name="connsiteY4-418" fmla="*/ 421807 h 492342"/>
                  <a:gd name="connsiteX5-419" fmla="*/ 14319 w 1309718"/>
                  <a:gd name="connsiteY5-420" fmla="*/ 492342 h 492342"/>
                  <a:gd name="connsiteX6-421" fmla="*/ 14319 w 1309718"/>
                  <a:gd name="connsiteY6-422" fmla="*/ 111342 h 492342"/>
                  <a:gd name="connsiteX7-423" fmla="*/ 94046 w 1309718"/>
                  <a:gd name="connsiteY7-424" fmla="*/ 11030 h 492342"/>
                  <a:gd name="connsiteX0-425" fmla="*/ 94046 w 1309718"/>
                  <a:gd name="connsiteY0-426" fmla="*/ 0 h 481312"/>
                  <a:gd name="connsiteX1-427" fmla="*/ 1107331 w 1309718"/>
                  <a:gd name="connsiteY1-428" fmla="*/ 338 h 481312"/>
                  <a:gd name="connsiteX2-429" fmla="*/ 1309718 w 1309718"/>
                  <a:gd name="connsiteY2-430" fmla="*/ 202725 h 481312"/>
                  <a:gd name="connsiteX3-431" fmla="*/ 1107331 w 1309718"/>
                  <a:gd name="connsiteY3-432" fmla="*/ 405112 h 481312"/>
                  <a:gd name="connsiteX4-433" fmla="*/ 137051 w 1309718"/>
                  <a:gd name="connsiteY4-434" fmla="*/ 410777 h 481312"/>
                  <a:gd name="connsiteX5-435" fmla="*/ 14319 w 1309718"/>
                  <a:gd name="connsiteY5-436" fmla="*/ 481312 h 481312"/>
                  <a:gd name="connsiteX6-437" fmla="*/ 14319 w 1309718"/>
                  <a:gd name="connsiteY6-438" fmla="*/ 100312 h 481312"/>
                  <a:gd name="connsiteX7-439" fmla="*/ 94046 w 1309718"/>
                  <a:gd name="connsiteY7-440" fmla="*/ 0 h 481312"/>
                  <a:gd name="connsiteX0-441" fmla="*/ 94046 w 1309718"/>
                  <a:gd name="connsiteY0-442" fmla="*/ 0 h 481312"/>
                  <a:gd name="connsiteX1-443" fmla="*/ 1107331 w 1309718"/>
                  <a:gd name="connsiteY1-444" fmla="*/ 338 h 481312"/>
                  <a:gd name="connsiteX2-445" fmla="*/ 1309718 w 1309718"/>
                  <a:gd name="connsiteY2-446" fmla="*/ 202725 h 481312"/>
                  <a:gd name="connsiteX3-447" fmla="*/ 1107331 w 1309718"/>
                  <a:gd name="connsiteY3-448" fmla="*/ 405112 h 481312"/>
                  <a:gd name="connsiteX4-449" fmla="*/ 137051 w 1309718"/>
                  <a:gd name="connsiteY4-450" fmla="*/ 410777 h 481312"/>
                  <a:gd name="connsiteX5-451" fmla="*/ 14319 w 1309718"/>
                  <a:gd name="connsiteY5-452" fmla="*/ 481312 h 481312"/>
                  <a:gd name="connsiteX6-453" fmla="*/ 14319 w 1309718"/>
                  <a:gd name="connsiteY6-454" fmla="*/ 100312 h 481312"/>
                  <a:gd name="connsiteX7-455" fmla="*/ 94046 w 1309718"/>
                  <a:gd name="connsiteY7-456" fmla="*/ 0 h 481312"/>
                  <a:gd name="connsiteX0-457" fmla="*/ 81513 w 1297185"/>
                  <a:gd name="connsiteY0-458" fmla="*/ 0 h 481312"/>
                  <a:gd name="connsiteX1-459" fmla="*/ 1094798 w 1297185"/>
                  <a:gd name="connsiteY1-460" fmla="*/ 338 h 481312"/>
                  <a:gd name="connsiteX2-461" fmla="*/ 1297185 w 1297185"/>
                  <a:gd name="connsiteY2-462" fmla="*/ 202725 h 481312"/>
                  <a:gd name="connsiteX3-463" fmla="*/ 1094798 w 1297185"/>
                  <a:gd name="connsiteY3-464" fmla="*/ 405112 h 481312"/>
                  <a:gd name="connsiteX4-465" fmla="*/ 124518 w 1297185"/>
                  <a:gd name="connsiteY4-466" fmla="*/ 410777 h 481312"/>
                  <a:gd name="connsiteX5-467" fmla="*/ 1786 w 1297185"/>
                  <a:gd name="connsiteY5-468" fmla="*/ 481312 h 481312"/>
                  <a:gd name="connsiteX6-469" fmla="*/ 1786 w 1297185"/>
                  <a:gd name="connsiteY6-470" fmla="*/ 100312 h 481312"/>
                  <a:gd name="connsiteX7-471" fmla="*/ 81513 w 1297185"/>
                  <a:gd name="connsiteY7-472" fmla="*/ 0 h 481312"/>
                  <a:gd name="connsiteX0-473" fmla="*/ 79727 w 1295399"/>
                  <a:gd name="connsiteY0-474" fmla="*/ 0 h 481312"/>
                  <a:gd name="connsiteX1-475" fmla="*/ 1093012 w 1295399"/>
                  <a:gd name="connsiteY1-476" fmla="*/ 338 h 481312"/>
                  <a:gd name="connsiteX2-477" fmla="*/ 1295399 w 1295399"/>
                  <a:gd name="connsiteY2-478" fmla="*/ 202725 h 481312"/>
                  <a:gd name="connsiteX3-479" fmla="*/ 1093012 w 1295399"/>
                  <a:gd name="connsiteY3-480" fmla="*/ 405112 h 481312"/>
                  <a:gd name="connsiteX4-481" fmla="*/ 122732 w 1295399"/>
                  <a:gd name="connsiteY4-482" fmla="*/ 410777 h 481312"/>
                  <a:gd name="connsiteX5-483" fmla="*/ 0 w 1295399"/>
                  <a:gd name="connsiteY5-484" fmla="*/ 481312 h 481312"/>
                  <a:gd name="connsiteX6-485" fmla="*/ 0 w 1295399"/>
                  <a:gd name="connsiteY6-486" fmla="*/ 100312 h 481312"/>
                  <a:gd name="connsiteX7-487" fmla="*/ 79727 w 1295399"/>
                  <a:gd name="connsiteY7-488" fmla="*/ 0 h 481312"/>
                  <a:gd name="connsiteX0-489" fmla="*/ 79727 w 1302292"/>
                  <a:gd name="connsiteY0-490" fmla="*/ 0 h 481312"/>
                  <a:gd name="connsiteX1-491" fmla="*/ 1134372 w 1302292"/>
                  <a:gd name="connsiteY1-492" fmla="*/ 1301 h 481312"/>
                  <a:gd name="connsiteX2-493" fmla="*/ 1295399 w 1302292"/>
                  <a:gd name="connsiteY2-494" fmla="*/ 202725 h 481312"/>
                  <a:gd name="connsiteX3-495" fmla="*/ 1093012 w 1302292"/>
                  <a:gd name="connsiteY3-496" fmla="*/ 405112 h 481312"/>
                  <a:gd name="connsiteX4-497" fmla="*/ 122732 w 1302292"/>
                  <a:gd name="connsiteY4-498" fmla="*/ 410777 h 481312"/>
                  <a:gd name="connsiteX5-499" fmla="*/ 0 w 1302292"/>
                  <a:gd name="connsiteY5-500" fmla="*/ 481312 h 481312"/>
                  <a:gd name="connsiteX6-501" fmla="*/ 0 w 1302292"/>
                  <a:gd name="connsiteY6-502" fmla="*/ 100312 h 481312"/>
                  <a:gd name="connsiteX7-503" fmla="*/ 79727 w 1302292"/>
                  <a:gd name="connsiteY7-504" fmla="*/ 0 h 481312"/>
                  <a:gd name="connsiteX0-505" fmla="*/ 79727 w 1295608"/>
                  <a:gd name="connsiteY0-506" fmla="*/ 0 h 481312"/>
                  <a:gd name="connsiteX1-507" fmla="*/ 1134372 w 1295608"/>
                  <a:gd name="connsiteY1-508" fmla="*/ 1301 h 481312"/>
                  <a:gd name="connsiteX2-509" fmla="*/ 1295399 w 1295608"/>
                  <a:gd name="connsiteY2-510" fmla="*/ 202725 h 481312"/>
                  <a:gd name="connsiteX3-511" fmla="*/ 1133118 w 1295608"/>
                  <a:gd name="connsiteY3-512" fmla="*/ 405112 h 481312"/>
                  <a:gd name="connsiteX4-513" fmla="*/ 122732 w 1295608"/>
                  <a:gd name="connsiteY4-514" fmla="*/ 410777 h 481312"/>
                  <a:gd name="connsiteX5-515" fmla="*/ 0 w 1295608"/>
                  <a:gd name="connsiteY5-516" fmla="*/ 481312 h 481312"/>
                  <a:gd name="connsiteX6-517" fmla="*/ 0 w 1295608"/>
                  <a:gd name="connsiteY6-518" fmla="*/ 100312 h 481312"/>
                  <a:gd name="connsiteX7-519" fmla="*/ 79727 w 1295608"/>
                  <a:gd name="connsiteY7-520" fmla="*/ 0 h 481312"/>
                  <a:gd name="connsiteX0-521" fmla="*/ 79727 w 1295399"/>
                  <a:gd name="connsiteY0-522" fmla="*/ 0 h 481312"/>
                  <a:gd name="connsiteX1-523" fmla="*/ 1134372 w 1295399"/>
                  <a:gd name="connsiteY1-524" fmla="*/ 1301 h 481312"/>
                  <a:gd name="connsiteX2-525" fmla="*/ 1295399 w 1295399"/>
                  <a:gd name="connsiteY2-526" fmla="*/ 202725 h 481312"/>
                  <a:gd name="connsiteX3-527" fmla="*/ 1133118 w 1295399"/>
                  <a:gd name="connsiteY3-528" fmla="*/ 405112 h 481312"/>
                  <a:gd name="connsiteX4-529" fmla="*/ 122732 w 1295399"/>
                  <a:gd name="connsiteY4-530" fmla="*/ 410777 h 481312"/>
                  <a:gd name="connsiteX5-531" fmla="*/ 0 w 1295399"/>
                  <a:gd name="connsiteY5-532" fmla="*/ 481312 h 481312"/>
                  <a:gd name="connsiteX6-533" fmla="*/ 0 w 1295399"/>
                  <a:gd name="connsiteY6-534" fmla="*/ 100312 h 481312"/>
                  <a:gd name="connsiteX7-535" fmla="*/ 79727 w 1295399"/>
                  <a:gd name="connsiteY7-536" fmla="*/ 0 h 481312"/>
                  <a:gd name="connsiteX0-537" fmla="*/ 79727 w 1295399"/>
                  <a:gd name="connsiteY0-538" fmla="*/ 0 h 481312"/>
                  <a:gd name="connsiteX1-539" fmla="*/ 1134372 w 1295399"/>
                  <a:gd name="connsiteY1-540" fmla="*/ 1301 h 481312"/>
                  <a:gd name="connsiteX2-541" fmla="*/ 1295399 w 1295399"/>
                  <a:gd name="connsiteY2-542" fmla="*/ 202725 h 481312"/>
                  <a:gd name="connsiteX3-543" fmla="*/ 1133118 w 1295399"/>
                  <a:gd name="connsiteY3-544" fmla="*/ 405112 h 481312"/>
                  <a:gd name="connsiteX4-545" fmla="*/ 122732 w 1295399"/>
                  <a:gd name="connsiteY4-546" fmla="*/ 410777 h 481312"/>
                  <a:gd name="connsiteX5-547" fmla="*/ 0 w 1295399"/>
                  <a:gd name="connsiteY5-548" fmla="*/ 481312 h 481312"/>
                  <a:gd name="connsiteX6-549" fmla="*/ 0 w 1295399"/>
                  <a:gd name="connsiteY6-550" fmla="*/ 100312 h 481312"/>
                  <a:gd name="connsiteX7-551" fmla="*/ 79727 w 1295399"/>
                  <a:gd name="connsiteY7-552" fmla="*/ 0 h 481312"/>
                  <a:gd name="connsiteX0-553" fmla="*/ 79727 w 1295399"/>
                  <a:gd name="connsiteY0-554" fmla="*/ 0 h 481312"/>
                  <a:gd name="connsiteX1-555" fmla="*/ 1134372 w 1295399"/>
                  <a:gd name="connsiteY1-556" fmla="*/ 1301 h 481312"/>
                  <a:gd name="connsiteX2-557" fmla="*/ 1295399 w 1295399"/>
                  <a:gd name="connsiteY2-558" fmla="*/ 202725 h 481312"/>
                  <a:gd name="connsiteX3-559" fmla="*/ 1165078 w 1295399"/>
                  <a:gd name="connsiteY3-560" fmla="*/ 406074 h 481312"/>
                  <a:gd name="connsiteX4-561" fmla="*/ 122732 w 1295399"/>
                  <a:gd name="connsiteY4-562" fmla="*/ 410777 h 481312"/>
                  <a:gd name="connsiteX5-563" fmla="*/ 0 w 1295399"/>
                  <a:gd name="connsiteY5-564" fmla="*/ 481312 h 481312"/>
                  <a:gd name="connsiteX6-565" fmla="*/ 0 w 1295399"/>
                  <a:gd name="connsiteY6-566" fmla="*/ 100312 h 481312"/>
                  <a:gd name="connsiteX7-567" fmla="*/ 79727 w 1295399"/>
                  <a:gd name="connsiteY7-568" fmla="*/ 0 h 481312"/>
                  <a:gd name="connsiteX0-569" fmla="*/ 79727 w 1295399"/>
                  <a:gd name="connsiteY0-570" fmla="*/ 0 h 481312"/>
                  <a:gd name="connsiteX1-571" fmla="*/ 1156305 w 1295399"/>
                  <a:gd name="connsiteY1-572" fmla="*/ 6114 h 481312"/>
                  <a:gd name="connsiteX2-573" fmla="*/ 1295399 w 1295399"/>
                  <a:gd name="connsiteY2-574" fmla="*/ 202725 h 481312"/>
                  <a:gd name="connsiteX3-575" fmla="*/ 1165078 w 1295399"/>
                  <a:gd name="connsiteY3-576" fmla="*/ 406074 h 481312"/>
                  <a:gd name="connsiteX4-577" fmla="*/ 122732 w 1295399"/>
                  <a:gd name="connsiteY4-578" fmla="*/ 410777 h 481312"/>
                  <a:gd name="connsiteX5-579" fmla="*/ 0 w 1295399"/>
                  <a:gd name="connsiteY5-580" fmla="*/ 481312 h 481312"/>
                  <a:gd name="connsiteX6-581" fmla="*/ 0 w 1295399"/>
                  <a:gd name="connsiteY6-582" fmla="*/ 100312 h 481312"/>
                  <a:gd name="connsiteX7-583" fmla="*/ 79727 w 1295399"/>
                  <a:gd name="connsiteY7-584" fmla="*/ 0 h 4813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  <a:cxn ang="0">
                    <a:pos x="connsiteX7-55" y="connsiteY7-56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Pie 19"/>
              <p:cNvSpPr/>
              <p:nvPr/>
            </p:nvSpPr>
            <p:spPr bwMode="gray">
              <a:xfrm>
                <a:off x="4763053" y="3083859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Box 28"/>
            <p:cNvSpPr txBox="1"/>
            <p:nvPr/>
          </p:nvSpPr>
          <p:spPr>
            <a:xfrm>
              <a:off x="298370" y="3125404"/>
              <a:ext cx="1979967" cy="348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TOEIC Beginning </a:t>
              </a:r>
              <a:endPara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2" name="TextBox 29"/>
            <p:cNvSpPr txBox="1"/>
            <p:nvPr/>
          </p:nvSpPr>
          <p:spPr>
            <a:xfrm>
              <a:off x="2993399" y="2435942"/>
              <a:ext cx="2734444" cy="63607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2800" dirty="0" err="1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Luyện</a:t>
              </a:r>
              <a:r>
                <a:rPr 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 thi TOEIC </a:t>
              </a:r>
              <a:r>
                <a:rPr lang="en-US" sz="2800" dirty="0" err="1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đầu</a:t>
              </a:r>
              <a:r>
                <a:rPr 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vào</a:t>
              </a:r>
              <a:endParaRPr lang="en-US" sz="2800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16770" y="4392177"/>
              <a:ext cx="2926203" cy="3488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Thời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lượng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: 30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tiết</a:t>
              </a:r>
              <a:endParaRPr lang="en-US" sz="2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174666" y="3711895"/>
              <a:ext cx="2921335" cy="3488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Thời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lượng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: 30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tiết</a:t>
              </a:r>
              <a:endParaRPr lang="en-US" sz="2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V="1">
              <a:off x="879555" y="2583944"/>
              <a:ext cx="1721606" cy="8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 flipH="1" flipV="1">
              <a:off x="2258956" y="2246830"/>
              <a:ext cx="693268" cy="1396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607219" y="1899212"/>
              <a:ext cx="2816241" cy="8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16200000" flipH="1">
              <a:off x="5105794" y="1552700"/>
              <a:ext cx="672146" cy="106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5429464" y="1221971"/>
              <a:ext cx="28976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Donut 60"/>
            <p:cNvSpPr/>
            <p:nvPr/>
          </p:nvSpPr>
          <p:spPr>
            <a:xfrm>
              <a:off x="754931" y="2506651"/>
              <a:ext cx="153690" cy="17121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4" name="Donut 63"/>
            <p:cNvSpPr/>
            <p:nvPr/>
          </p:nvSpPr>
          <p:spPr>
            <a:xfrm>
              <a:off x="8336410" y="1123003"/>
              <a:ext cx="153690" cy="171210"/>
            </a:xfrm>
            <a:prstGeom prst="don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 bwMode="auto">
            <a:xfrm>
              <a:off x="9178669" y="888375"/>
              <a:ext cx="3013331" cy="2939041"/>
              <a:chOff x="457200" y="1239996"/>
              <a:chExt cx="2177144" cy="2804886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57200" y="1239996"/>
                <a:ext cx="2177144" cy="280488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36316" y="1341008"/>
                <a:ext cx="2018913" cy="2601058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 bwMode="auto">
            <a:xfrm flipV="1">
              <a:off x="9022261" y="890135"/>
              <a:ext cx="3020206" cy="1373461"/>
              <a:chOff x="4763053" y="2429435"/>
              <a:chExt cx="2840865" cy="833718"/>
            </a:xfr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</p:grpSpPr>
          <p:sp>
            <p:nvSpPr>
              <p:cNvPr id="31" name="Freeform 30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-1" fmla="*/ 7314 w 1213103"/>
                  <a:gd name="connsiteY0-2" fmla="*/ 0 h 404774"/>
                  <a:gd name="connsiteX1-3" fmla="*/ 1010716 w 1213103"/>
                  <a:gd name="connsiteY1-4" fmla="*/ 0 h 404774"/>
                  <a:gd name="connsiteX2-5" fmla="*/ 1213103 w 1213103"/>
                  <a:gd name="connsiteY2-6" fmla="*/ 202387 h 404774"/>
                  <a:gd name="connsiteX3-7" fmla="*/ 1010716 w 1213103"/>
                  <a:gd name="connsiteY3-8" fmla="*/ 404774 h 404774"/>
                  <a:gd name="connsiteX4-9" fmla="*/ 7314 w 1213103"/>
                  <a:gd name="connsiteY4-10" fmla="*/ 404774 h 404774"/>
                  <a:gd name="connsiteX5-11" fmla="*/ 0 w 1213103"/>
                  <a:gd name="connsiteY5-12" fmla="*/ 131673 h 404774"/>
                  <a:gd name="connsiteX6" fmla="*/ 7314 w 1213103"/>
                  <a:gd name="connsiteY6" fmla="*/ 0 h 404774"/>
                  <a:gd name="connsiteX0-13" fmla="*/ 89610 w 1295399"/>
                  <a:gd name="connsiteY0-14" fmla="*/ 0 h 404774"/>
                  <a:gd name="connsiteX1-15" fmla="*/ 1093012 w 1295399"/>
                  <a:gd name="connsiteY1-16" fmla="*/ 0 h 404774"/>
                  <a:gd name="connsiteX2-17" fmla="*/ 1295399 w 1295399"/>
                  <a:gd name="connsiteY2-18" fmla="*/ 202387 h 404774"/>
                  <a:gd name="connsiteX3-19" fmla="*/ 1093012 w 1295399"/>
                  <a:gd name="connsiteY3-20" fmla="*/ 404774 h 404774"/>
                  <a:gd name="connsiteX4-21" fmla="*/ 89610 w 1295399"/>
                  <a:gd name="connsiteY4-22" fmla="*/ 404774 h 404774"/>
                  <a:gd name="connsiteX5-23" fmla="*/ 0 w 1295399"/>
                  <a:gd name="connsiteY5-24" fmla="*/ 99974 h 404774"/>
                  <a:gd name="connsiteX6-25" fmla="*/ 89610 w 1295399"/>
                  <a:gd name="connsiteY6-26" fmla="*/ 0 h 404774"/>
                  <a:gd name="connsiteX0-27" fmla="*/ 89610 w 1295399"/>
                  <a:gd name="connsiteY0-28" fmla="*/ 0 h 404774"/>
                  <a:gd name="connsiteX1-29" fmla="*/ 1093012 w 1295399"/>
                  <a:gd name="connsiteY1-30" fmla="*/ 0 h 404774"/>
                  <a:gd name="connsiteX2-31" fmla="*/ 1295399 w 1295399"/>
                  <a:gd name="connsiteY2-32" fmla="*/ 202387 h 404774"/>
                  <a:gd name="connsiteX3-33" fmla="*/ 1093012 w 1295399"/>
                  <a:gd name="connsiteY3-34" fmla="*/ 404774 h 404774"/>
                  <a:gd name="connsiteX4-35" fmla="*/ 89610 w 1295399"/>
                  <a:gd name="connsiteY4-36" fmla="*/ 404774 h 404774"/>
                  <a:gd name="connsiteX5-37" fmla="*/ 60350 w 1295399"/>
                  <a:gd name="connsiteY5-38" fmla="*/ 299923 h 404774"/>
                  <a:gd name="connsiteX6-39" fmla="*/ 0 w 1295399"/>
                  <a:gd name="connsiteY6-40" fmla="*/ 99974 h 404774"/>
                  <a:gd name="connsiteX7" fmla="*/ 89610 w 1295399"/>
                  <a:gd name="connsiteY7" fmla="*/ 0 h 404774"/>
                  <a:gd name="connsiteX0-41" fmla="*/ 89610 w 1295399"/>
                  <a:gd name="connsiteY0-42" fmla="*/ 0 h 480974"/>
                  <a:gd name="connsiteX1-43" fmla="*/ 1093012 w 1295399"/>
                  <a:gd name="connsiteY1-44" fmla="*/ 0 h 480974"/>
                  <a:gd name="connsiteX2-45" fmla="*/ 1295399 w 1295399"/>
                  <a:gd name="connsiteY2-46" fmla="*/ 202387 h 480974"/>
                  <a:gd name="connsiteX3-47" fmla="*/ 1093012 w 1295399"/>
                  <a:gd name="connsiteY3-48" fmla="*/ 404774 h 480974"/>
                  <a:gd name="connsiteX4-49" fmla="*/ 89610 w 1295399"/>
                  <a:gd name="connsiteY4-50" fmla="*/ 404774 h 480974"/>
                  <a:gd name="connsiteX5-51" fmla="*/ 0 w 1295399"/>
                  <a:gd name="connsiteY5-52" fmla="*/ 480974 h 480974"/>
                  <a:gd name="connsiteX6-53" fmla="*/ 0 w 1295399"/>
                  <a:gd name="connsiteY6-54" fmla="*/ 99974 h 480974"/>
                  <a:gd name="connsiteX7-55" fmla="*/ 89610 w 1295399"/>
                  <a:gd name="connsiteY7-56" fmla="*/ 0 h 480974"/>
                  <a:gd name="connsiteX0-57" fmla="*/ 89610 w 1295399"/>
                  <a:gd name="connsiteY0-58" fmla="*/ 0 h 480974"/>
                  <a:gd name="connsiteX1-59" fmla="*/ 1093012 w 1295399"/>
                  <a:gd name="connsiteY1-60" fmla="*/ 0 h 480974"/>
                  <a:gd name="connsiteX2-61" fmla="*/ 1295399 w 1295399"/>
                  <a:gd name="connsiteY2-62" fmla="*/ 202387 h 480974"/>
                  <a:gd name="connsiteX3-63" fmla="*/ 1093012 w 1295399"/>
                  <a:gd name="connsiteY3-64" fmla="*/ 404774 h 480974"/>
                  <a:gd name="connsiteX4-65" fmla="*/ 89610 w 1295399"/>
                  <a:gd name="connsiteY4-66" fmla="*/ 404774 h 480974"/>
                  <a:gd name="connsiteX5-67" fmla="*/ 0 w 1295399"/>
                  <a:gd name="connsiteY5-68" fmla="*/ 480974 h 480974"/>
                  <a:gd name="connsiteX6-69" fmla="*/ 0 w 1295399"/>
                  <a:gd name="connsiteY6-70" fmla="*/ 99974 h 480974"/>
                  <a:gd name="connsiteX7-71" fmla="*/ 89610 w 1295399"/>
                  <a:gd name="connsiteY7-72" fmla="*/ 0 h 480974"/>
                  <a:gd name="connsiteX0-73" fmla="*/ 89610 w 1295399"/>
                  <a:gd name="connsiteY0-74" fmla="*/ 0 h 480974"/>
                  <a:gd name="connsiteX1-75" fmla="*/ 1093012 w 1295399"/>
                  <a:gd name="connsiteY1-76" fmla="*/ 0 h 480974"/>
                  <a:gd name="connsiteX2-77" fmla="*/ 1295399 w 1295399"/>
                  <a:gd name="connsiteY2-78" fmla="*/ 202387 h 480974"/>
                  <a:gd name="connsiteX3-79" fmla="*/ 1093012 w 1295399"/>
                  <a:gd name="connsiteY3-80" fmla="*/ 404774 h 480974"/>
                  <a:gd name="connsiteX4-81" fmla="*/ 89610 w 1295399"/>
                  <a:gd name="connsiteY4-82" fmla="*/ 404774 h 480974"/>
                  <a:gd name="connsiteX5-83" fmla="*/ 0 w 1295399"/>
                  <a:gd name="connsiteY5-84" fmla="*/ 480974 h 480974"/>
                  <a:gd name="connsiteX6-85" fmla="*/ 0 w 1295399"/>
                  <a:gd name="connsiteY6-86" fmla="*/ 99974 h 480974"/>
                  <a:gd name="connsiteX7-87" fmla="*/ 89610 w 1295399"/>
                  <a:gd name="connsiteY7-88" fmla="*/ 0 h 480974"/>
                  <a:gd name="connsiteX0-89" fmla="*/ 89610 w 1295399"/>
                  <a:gd name="connsiteY0-90" fmla="*/ 0 h 480974"/>
                  <a:gd name="connsiteX1-91" fmla="*/ 1093012 w 1295399"/>
                  <a:gd name="connsiteY1-92" fmla="*/ 0 h 480974"/>
                  <a:gd name="connsiteX2-93" fmla="*/ 1295399 w 1295399"/>
                  <a:gd name="connsiteY2-94" fmla="*/ 202387 h 480974"/>
                  <a:gd name="connsiteX3-95" fmla="*/ 1093012 w 1295399"/>
                  <a:gd name="connsiteY3-96" fmla="*/ 404774 h 480974"/>
                  <a:gd name="connsiteX4-97" fmla="*/ 89610 w 1295399"/>
                  <a:gd name="connsiteY4-98" fmla="*/ 404774 h 480974"/>
                  <a:gd name="connsiteX5-99" fmla="*/ 0 w 1295399"/>
                  <a:gd name="connsiteY5-100" fmla="*/ 480974 h 480974"/>
                  <a:gd name="connsiteX6-101" fmla="*/ 0 w 1295399"/>
                  <a:gd name="connsiteY6-102" fmla="*/ 99974 h 480974"/>
                  <a:gd name="connsiteX7-103" fmla="*/ 89610 w 1295399"/>
                  <a:gd name="connsiteY7-104" fmla="*/ 0 h 480974"/>
                  <a:gd name="connsiteX0-105" fmla="*/ 104497 w 1310286"/>
                  <a:gd name="connsiteY0-106" fmla="*/ 0 h 480974"/>
                  <a:gd name="connsiteX1-107" fmla="*/ 1107899 w 1310286"/>
                  <a:gd name="connsiteY1-108" fmla="*/ 0 h 480974"/>
                  <a:gd name="connsiteX2-109" fmla="*/ 1310286 w 1310286"/>
                  <a:gd name="connsiteY2-110" fmla="*/ 202387 h 480974"/>
                  <a:gd name="connsiteX3-111" fmla="*/ 1107899 w 1310286"/>
                  <a:gd name="connsiteY3-112" fmla="*/ 404774 h 480974"/>
                  <a:gd name="connsiteX4-113" fmla="*/ 104497 w 1310286"/>
                  <a:gd name="connsiteY4-114" fmla="*/ 404774 h 480974"/>
                  <a:gd name="connsiteX5-115" fmla="*/ 14887 w 1310286"/>
                  <a:gd name="connsiteY5-116" fmla="*/ 480974 h 480974"/>
                  <a:gd name="connsiteX6-117" fmla="*/ 14887 w 1310286"/>
                  <a:gd name="connsiteY6-118" fmla="*/ 99974 h 480974"/>
                  <a:gd name="connsiteX7-119" fmla="*/ 104497 w 1310286"/>
                  <a:gd name="connsiteY7-120" fmla="*/ 0 h 480974"/>
                  <a:gd name="connsiteX0-121" fmla="*/ 104497 w 1310286"/>
                  <a:gd name="connsiteY0-122" fmla="*/ 0 h 480974"/>
                  <a:gd name="connsiteX1-123" fmla="*/ 1107899 w 1310286"/>
                  <a:gd name="connsiteY1-124" fmla="*/ 0 h 480974"/>
                  <a:gd name="connsiteX2-125" fmla="*/ 1310286 w 1310286"/>
                  <a:gd name="connsiteY2-126" fmla="*/ 202387 h 480974"/>
                  <a:gd name="connsiteX3-127" fmla="*/ 1107899 w 1310286"/>
                  <a:gd name="connsiteY3-128" fmla="*/ 404774 h 480974"/>
                  <a:gd name="connsiteX4-129" fmla="*/ 104497 w 1310286"/>
                  <a:gd name="connsiteY4-130" fmla="*/ 404774 h 480974"/>
                  <a:gd name="connsiteX5-131" fmla="*/ 14887 w 1310286"/>
                  <a:gd name="connsiteY5-132" fmla="*/ 480974 h 480974"/>
                  <a:gd name="connsiteX6-133" fmla="*/ 14887 w 1310286"/>
                  <a:gd name="connsiteY6-134" fmla="*/ 99974 h 480974"/>
                  <a:gd name="connsiteX7-135" fmla="*/ 104497 w 1310286"/>
                  <a:gd name="connsiteY7-136" fmla="*/ 0 h 480974"/>
                  <a:gd name="connsiteX0-137" fmla="*/ 89610 w 1295399"/>
                  <a:gd name="connsiteY0-138" fmla="*/ 0 h 480974"/>
                  <a:gd name="connsiteX1-139" fmla="*/ 1093012 w 1295399"/>
                  <a:gd name="connsiteY1-140" fmla="*/ 0 h 480974"/>
                  <a:gd name="connsiteX2-141" fmla="*/ 1295399 w 1295399"/>
                  <a:gd name="connsiteY2-142" fmla="*/ 202387 h 480974"/>
                  <a:gd name="connsiteX3-143" fmla="*/ 1093012 w 1295399"/>
                  <a:gd name="connsiteY3-144" fmla="*/ 404774 h 480974"/>
                  <a:gd name="connsiteX4-145" fmla="*/ 89610 w 1295399"/>
                  <a:gd name="connsiteY4-146" fmla="*/ 404774 h 480974"/>
                  <a:gd name="connsiteX5-147" fmla="*/ 0 w 1295399"/>
                  <a:gd name="connsiteY5-148" fmla="*/ 480974 h 480974"/>
                  <a:gd name="connsiteX6-149" fmla="*/ 0 w 1295399"/>
                  <a:gd name="connsiteY6-150" fmla="*/ 99974 h 480974"/>
                  <a:gd name="connsiteX7-151" fmla="*/ 89610 w 1295399"/>
                  <a:gd name="connsiteY7-152" fmla="*/ 0 h 480974"/>
                  <a:gd name="connsiteX0-153" fmla="*/ 89610 w 1295399"/>
                  <a:gd name="connsiteY0-154" fmla="*/ 0 h 480974"/>
                  <a:gd name="connsiteX1-155" fmla="*/ 1093012 w 1295399"/>
                  <a:gd name="connsiteY1-156" fmla="*/ 0 h 480974"/>
                  <a:gd name="connsiteX2-157" fmla="*/ 1295399 w 1295399"/>
                  <a:gd name="connsiteY2-158" fmla="*/ 202387 h 480974"/>
                  <a:gd name="connsiteX3-159" fmla="*/ 1093012 w 1295399"/>
                  <a:gd name="connsiteY3-160" fmla="*/ 404774 h 480974"/>
                  <a:gd name="connsiteX4-161" fmla="*/ 89610 w 1295399"/>
                  <a:gd name="connsiteY4-162" fmla="*/ 404774 h 480974"/>
                  <a:gd name="connsiteX5-163" fmla="*/ 0 w 1295399"/>
                  <a:gd name="connsiteY5-164" fmla="*/ 480974 h 480974"/>
                  <a:gd name="connsiteX6-165" fmla="*/ 0 w 1295399"/>
                  <a:gd name="connsiteY6-166" fmla="*/ 99974 h 480974"/>
                  <a:gd name="connsiteX7-167" fmla="*/ 89610 w 1295399"/>
                  <a:gd name="connsiteY7-168" fmla="*/ 0 h 480974"/>
                  <a:gd name="connsiteX0-169" fmla="*/ 89610 w 1295399"/>
                  <a:gd name="connsiteY0-170" fmla="*/ 0 h 480974"/>
                  <a:gd name="connsiteX1-171" fmla="*/ 1093012 w 1295399"/>
                  <a:gd name="connsiteY1-172" fmla="*/ 0 h 480974"/>
                  <a:gd name="connsiteX2-173" fmla="*/ 1295399 w 1295399"/>
                  <a:gd name="connsiteY2-174" fmla="*/ 202387 h 480974"/>
                  <a:gd name="connsiteX3-175" fmla="*/ 1093012 w 1295399"/>
                  <a:gd name="connsiteY3-176" fmla="*/ 404774 h 480974"/>
                  <a:gd name="connsiteX4-177" fmla="*/ 89610 w 1295399"/>
                  <a:gd name="connsiteY4-178" fmla="*/ 404774 h 480974"/>
                  <a:gd name="connsiteX5-179" fmla="*/ 0 w 1295399"/>
                  <a:gd name="connsiteY5-180" fmla="*/ 480974 h 480974"/>
                  <a:gd name="connsiteX6-181" fmla="*/ 0 w 1295399"/>
                  <a:gd name="connsiteY6-182" fmla="*/ 99974 h 480974"/>
                  <a:gd name="connsiteX7-183" fmla="*/ 89610 w 1295399"/>
                  <a:gd name="connsiteY7-184" fmla="*/ 0 h 480974"/>
                  <a:gd name="connsiteX0-185" fmla="*/ 89610 w 1295399"/>
                  <a:gd name="connsiteY0-186" fmla="*/ 0 h 480974"/>
                  <a:gd name="connsiteX1-187" fmla="*/ 1093012 w 1295399"/>
                  <a:gd name="connsiteY1-188" fmla="*/ 0 h 480974"/>
                  <a:gd name="connsiteX2-189" fmla="*/ 1295399 w 1295399"/>
                  <a:gd name="connsiteY2-190" fmla="*/ 202387 h 480974"/>
                  <a:gd name="connsiteX3-191" fmla="*/ 1093012 w 1295399"/>
                  <a:gd name="connsiteY3-192" fmla="*/ 404774 h 480974"/>
                  <a:gd name="connsiteX4-193" fmla="*/ 89610 w 1295399"/>
                  <a:gd name="connsiteY4-194" fmla="*/ 404774 h 480974"/>
                  <a:gd name="connsiteX5-195" fmla="*/ 0 w 1295399"/>
                  <a:gd name="connsiteY5-196" fmla="*/ 480974 h 480974"/>
                  <a:gd name="connsiteX6-197" fmla="*/ 0 w 1295399"/>
                  <a:gd name="connsiteY6-198" fmla="*/ 99974 h 480974"/>
                  <a:gd name="connsiteX7-199" fmla="*/ 89610 w 1295399"/>
                  <a:gd name="connsiteY7-200" fmla="*/ 0 h 480974"/>
                  <a:gd name="connsiteX0-201" fmla="*/ 89610 w 1295399"/>
                  <a:gd name="connsiteY0-202" fmla="*/ 2367 h 483341"/>
                  <a:gd name="connsiteX1-203" fmla="*/ 1093012 w 1295399"/>
                  <a:gd name="connsiteY1-204" fmla="*/ 2367 h 483341"/>
                  <a:gd name="connsiteX2-205" fmla="*/ 1295399 w 1295399"/>
                  <a:gd name="connsiteY2-206" fmla="*/ 204754 h 483341"/>
                  <a:gd name="connsiteX3-207" fmla="*/ 1093012 w 1295399"/>
                  <a:gd name="connsiteY3-208" fmla="*/ 407141 h 483341"/>
                  <a:gd name="connsiteX4-209" fmla="*/ 89610 w 1295399"/>
                  <a:gd name="connsiteY4-210" fmla="*/ 407141 h 483341"/>
                  <a:gd name="connsiteX5-211" fmla="*/ 0 w 1295399"/>
                  <a:gd name="connsiteY5-212" fmla="*/ 483341 h 483341"/>
                  <a:gd name="connsiteX6-213" fmla="*/ 0 w 1295399"/>
                  <a:gd name="connsiteY6-214" fmla="*/ 102341 h 483341"/>
                  <a:gd name="connsiteX7-215" fmla="*/ 89610 w 1295399"/>
                  <a:gd name="connsiteY7-216" fmla="*/ 2367 h 483341"/>
                  <a:gd name="connsiteX0-217" fmla="*/ 103929 w 1309718"/>
                  <a:gd name="connsiteY0-218" fmla="*/ 2367 h 483341"/>
                  <a:gd name="connsiteX1-219" fmla="*/ 1107331 w 1309718"/>
                  <a:gd name="connsiteY1-220" fmla="*/ 2367 h 483341"/>
                  <a:gd name="connsiteX2-221" fmla="*/ 1309718 w 1309718"/>
                  <a:gd name="connsiteY2-222" fmla="*/ 204754 h 483341"/>
                  <a:gd name="connsiteX3-223" fmla="*/ 1107331 w 1309718"/>
                  <a:gd name="connsiteY3-224" fmla="*/ 407141 h 483341"/>
                  <a:gd name="connsiteX4-225" fmla="*/ 103929 w 1309718"/>
                  <a:gd name="connsiteY4-226" fmla="*/ 407141 h 483341"/>
                  <a:gd name="connsiteX5-227" fmla="*/ 14319 w 1309718"/>
                  <a:gd name="connsiteY5-228" fmla="*/ 483341 h 483341"/>
                  <a:gd name="connsiteX6-229" fmla="*/ 14319 w 1309718"/>
                  <a:gd name="connsiteY6-230" fmla="*/ 102341 h 483341"/>
                  <a:gd name="connsiteX7-231" fmla="*/ 103929 w 1309718"/>
                  <a:gd name="connsiteY7-232" fmla="*/ 2367 h 483341"/>
                  <a:gd name="connsiteX0-233" fmla="*/ 103929 w 1309718"/>
                  <a:gd name="connsiteY0-234" fmla="*/ 2367 h 483341"/>
                  <a:gd name="connsiteX1-235" fmla="*/ 1107331 w 1309718"/>
                  <a:gd name="connsiteY1-236" fmla="*/ 2367 h 483341"/>
                  <a:gd name="connsiteX2-237" fmla="*/ 1309718 w 1309718"/>
                  <a:gd name="connsiteY2-238" fmla="*/ 204754 h 483341"/>
                  <a:gd name="connsiteX3-239" fmla="*/ 1107331 w 1309718"/>
                  <a:gd name="connsiteY3-240" fmla="*/ 407141 h 483341"/>
                  <a:gd name="connsiteX4-241" fmla="*/ 103929 w 1309718"/>
                  <a:gd name="connsiteY4-242" fmla="*/ 407141 h 483341"/>
                  <a:gd name="connsiteX5-243" fmla="*/ 14319 w 1309718"/>
                  <a:gd name="connsiteY5-244" fmla="*/ 483341 h 483341"/>
                  <a:gd name="connsiteX6-245" fmla="*/ 14319 w 1309718"/>
                  <a:gd name="connsiteY6-246" fmla="*/ 102341 h 483341"/>
                  <a:gd name="connsiteX7-247" fmla="*/ 103929 w 1309718"/>
                  <a:gd name="connsiteY7-248" fmla="*/ 2367 h 483341"/>
                  <a:gd name="connsiteX0-249" fmla="*/ 103929 w 1309718"/>
                  <a:gd name="connsiteY0-250" fmla="*/ 2367 h 483341"/>
                  <a:gd name="connsiteX1-251" fmla="*/ 1107331 w 1309718"/>
                  <a:gd name="connsiteY1-252" fmla="*/ 2367 h 483341"/>
                  <a:gd name="connsiteX2-253" fmla="*/ 1309718 w 1309718"/>
                  <a:gd name="connsiteY2-254" fmla="*/ 204754 h 483341"/>
                  <a:gd name="connsiteX3-255" fmla="*/ 1107331 w 1309718"/>
                  <a:gd name="connsiteY3-256" fmla="*/ 407141 h 483341"/>
                  <a:gd name="connsiteX4-257" fmla="*/ 103929 w 1309718"/>
                  <a:gd name="connsiteY4-258" fmla="*/ 407141 h 483341"/>
                  <a:gd name="connsiteX5-259" fmla="*/ 14319 w 1309718"/>
                  <a:gd name="connsiteY5-260" fmla="*/ 483341 h 483341"/>
                  <a:gd name="connsiteX6-261" fmla="*/ 14319 w 1309718"/>
                  <a:gd name="connsiteY6-262" fmla="*/ 102341 h 483341"/>
                  <a:gd name="connsiteX7-263" fmla="*/ 103929 w 1309718"/>
                  <a:gd name="connsiteY7-264" fmla="*/ 2367 h 483341"/>
                  <a:gd name="connsiteX0-265" fmla="*/ 103929 w 1309718"/>
                  <a:gd name="connsiteY0-266" fmla="*/ 2367 h 483341"/>
                  <a:gd name="connsiteX1-267" fmla="*/ 1107331 w 1309718"/>
                  <a:gd name="connsiteY1-268" fmla="*/ 2367 h 483341"/>
                  <a:gd name="connsiteX2-269" fmla="*/ 1309718 w 1309718"/>
                  <a:gd name="connsiteY2-270" fmla="*/ 204754 h 483341"/>
                  <a:gd name="connsiteX3-271" fmla="*/ 1107331 w 1309718"/>
                  <a:gd name="connsiteY3-272" fmla="*/ 407141 h 483341"/>
                  <a:gd name="connsiteX4-273" fmla="*/ 103929 w 1309718"/>
                  <a:gd name="connsiteY4-274" fmla="*/ 407141 h 483341"/>
                  <a:gd name="connsiteX5-275" fmla="*/ 14319 w 1309718"/>
                  <a:gd name="connsiteY5-276" fmla="*/ 483341 h 483341"/>
                  <a:gd name="connsiteX6-277" fmla="*/ 14319 w 1309718"/>
                  <a:gd name="connsiteY6-278" fmla="*/ 102341 h 483341"/>
                  <a:gd name="connsiteX7-279" fmla="*/ 103929 w 1309718"/>
                  <a:gd name="connsiteY7-280" fmla="*/ 2367 h 483341"/>
                  <a:gd name="connsiteX0-281" fmla="*/ 140419 w 1309718"/>
                  <a:gd name="connsiteY0-282" fmla="*/ 2549 h 480974"/>
                  <a:gd name="connsiteX1-283" fmla="*/ 1107331 w 1309718"/>
                  <a:gd name="connsiteY1-284" fmla="*/ 0 h 480974"/>
                  <a:gd name="connsiteX2-285" fmla="*/ 1309718 w 1309718"/>
                  <a:gd name="connsiteY2-286" fmla="*/ 202387 h 480974"/>
                  <a:gd name="connsiteX3-287" fmla="*/ 1107331 w 1309718"/>
                  <a:gd name="connsiteY3-288" fmla="*/ 404774 h 480974"/>
                  <a:gd name="connsiteX4-289" fmla="*/ 103929 w 1309718"/>
                  <a:gd name="connsiteY4-290" fmla="*/ 404774 h 480974"/>
                  <a:gd name="connsiteX5-291" fmla="*/ 14319 w 1309718"/>
                  <a:gd name="connsiteY5-292" fmla="*/ 480974 h 480974"/>
                  <a:gd name="connsiteX6-293" fmla="*/ 14319 w 1309718"/>
                  <a:gd name="connsiteY6-294" fmla="*/ 99974 h 480974"/>
                  <a:gd name="connsiteX7-295" fmla="*/ 140419 w 1309718"/>
                  <a:gd name="connsiteY7-296" fmla="*/ 2549 h 480974"/>
                  <a:gd name="connsiteX0-297" fmla="*/ 140419 w 1309718"/>
                  <a:gd name="connsiteY0-298" fmla="*/ 2549 h 480974"/>
                  <a:gd name="connsiteX1-299" fmla="*/ 1107331 w 1309718"/>
                  <a:gd name="connsiteY1-300" fmla="*/ 0 h 480974"/>
                  <a:gd name="connsiteX2-301" fmla="*/ 1309718 w 1309718"/>
                  <a:gd name="connsiteY2-302" fmla="*/ 202387 h 480974"/>
                  <a:gd name="connsiteX3-303" fmla="*/ 1107331 w 1309718"/>
                  <a:gd name="connsiteY3-304" fmla="*/ 404774 h 480974"/>
                  <a:gd name="connsiteX4-305" fmla="*/ 137051 w 1309718"/>
                  <a:gd name="connsiteY4-306" fmla="*/ 410439 h 480974"/>
                  <a:gd name="connsiteX5-307" fmla="*/ 14319 w 1309718"/>
                  <a:gd name="connsiteY5-308" fmla="*/ 480974 h 480974"/>
                  <a:gd name="connsiteX6-309" fmla="*/ 14319 w 1309718"/>
                  <a:gd name="connsiteY6-310" fmla="*/ 99974 h 480974"/>
                  <a:gd name="connsiteX7-311" fmla="*/ 140419 w 1309718"/>
                  <a:gd name="connsiteY7-312" fmla="*/ 2549 h 480974"/>
                  <a:gd name="connsiteX0-313" fmla="*/ 140419 w 1309718"/>
                  <a:gd name="connsiteY0-314" fmla="*/ 2549 h 480974"/>
                  <a:gd name="connsiteX1-315" fmla="*/ 1107331 w 1309718"/>
                  <a:gd name="connsiteY1-316" fmla="*/ 0 h 480974"/>
                  <a:gd name="connsiteX2-317" fmla="*/ 1309718 w 1309718"/>
                  <a:gd name="connsiteY2-318" fmla="*/ 202387 h 480974"/>
                  <a:gd name="connsiteX3-319" fmla="*/ 1107331 w 1309718"/>
                  <a:gd name="connsiteY3-320" fmla="*/ 404774 h 480974"/>
                  <a:gd name="connsiteX4-321" fmla="*/ 137051 w 1309718"/>
                  <a:gd name="connsiteY4-322" fmla="*/ 410439 h 480974"/>
                  <a:gd name="connsiteX5-323" fmla="*/ 14319 w 1309718"/>
                  <a:gd name="connsiteY5-324" fmla="*/ 480974 h 480974"/>
                  <a:gd name="connsiteX6-325" fmla="*/ 14319 w 1309718"/>
                  <a:gd name="connsiteY6-326" fmla="*/ 99974 h 480974"/>
                  <a:gd name="connsiteX7-327" fmla="*/ 140419 w 1309718"/>
                  <a:gd name="connsiteY7-328" fmla="*/ 2549 h 480974"/>
                  <a:gd name="connsiteX0-329" fmla="*/ 140419 w 1309718"/>
                  <a:gd name="connsiteY0-330" fmla="*/ 2549 h 480974"/>
                  <a:gd name="connsiteX1-331" fmla="*/ 1107331 w 1309718"/>
                  <a:gd name="connsiteY1-332" fmla="*/ 0 h 480974"/>
                  <a:gd name="connsiteX2-333" fmla="*/ 1309718 w 1309718"/>
                  <a:gd name="connsiteY2-334" fmla="*/ 202387 h 480974"/>
                  <a:gd name="connsiteX3-335" fmla="*/ 1107331 w 1309718"/>
                  <a:gd name="connsiteY3-336" fmla="*/ 404774 h 480974"/>
                  <a:gd name="connsiteX4-337" fmla="*/ 137051 w 1309718"/>
                  <a:gd name="connsiteY4-338" fmla="*/ 410439 h 480974"/>
                  <a:gd name="connsiteX5-339" fmla="*/ 14319 w 1309718"/>
                  <a:gd name="connsiteY5-340" fmla="*/ 480974 h 480974"/>
                  <a:gd name="connsiteX6-341" fmla="*/ 14319 w 1309718"/>
                  <a:gd name="connsiteY6-342" fmla="*/ 99974 h 480974"/>
                  <a:gd name="connsiteX7-343" fmla="*/ 140419 w 1309718"/>
                  <a:gd name="connsiteY7-344" fmla="*/ 2549 h 480974"/>
                  <a:gd name="connsiteX0-345" fmla="*/ 140419 w 1309718"/>
                  <a:gd name="connsiteY0-346" fmla="*/ 2549 h 480974"/>
                  <a:gd name="connsiteX1-347" fmla="*/ 1107331 w 1309718"/>
                  <a:gd name="connsiteY1-348" fmla="*/ 0 h 480974"/>
                  <a:gd name="connsiteX2-349" fmla="*/ 1309718 w 1309718"/>
                  <a:gd name="connsiteY2-350" fmla="*/ 202387 h 480974"/>
                  <a:gd name="connsiteX3-351" fmla="*/ 1107331 w 1309718"/>
                  <a:gd name="connsiteY3-352" fmla="*/ 404774 h 480974"/>
                  <a:gd name="connsiteX4-353" fmla="*/ 137051 w 1309718"/>
                  <a:gd name="connsiteY4-354" fmla="*/ 410439 h 480974"/>
                  <a:gd name="connsiteX5-355" fmla="*/ 14319 w 1309718"/>
                  <a:gd name="connsiteY5-356" fmla="*/ 480974 h 480974"/>
                  <a:gd name="connsiteX6-357" fmla="*/ 14319 w 1309718"/>
                  <a:gd name="connsiteY6-358" fmla="*/ 99974 h 480974"/>
                  <a:gd name="connsiteX7-359" fmla="*/ 140419 w 1309718"/>
                  <a:gd name="connsiteY7-360" fmla="*/ 2549 h 480974"/>
                  <a:gd name="connsiteX0-361" fmla="*/ 140419 w 1309718"/>
                  <a:gd name="connsiteY0-362" fmla="*/ 2549 h 480974"/>
                  <a:gd name="connsiteX1-363" fmla="*/ 1107331 w 1309718"/>
                  <a:gd name="connsiteY1-364" fmla="*/ 0 h 480974"/>
                  <a:gd name="connsiteX2-365" fmla="*/ 1309718 w 1309718"/>
                  <a:gd name="connsiteY2-366" fmla="*/ 202387 h 480974"/>
                  <a:gd name="connsiteX3-367" fmla="*/ 1107331 w 1309718"/>
                  <a:gd name="connsiteY3-368" fmla="*/ 404774 h 480974"/>
                  <a:gd name="connsiteX4-369" fmla="*/ 137051 w 1309718"/>
                  <a:gd name="connsiteY4-370" fmla="*/ 410439 h 480974"/>
                  <a:gd name="connsiteX5-371" fmla="*/ 14319 w 1309718"/>
                  <a:gd name="connsiteY5-372" fmla="*/ 480974 h 480974"/>
                  <a:gd name="connsiteX6-373" fmla="*/ 14319 w 1309718"/>
                  <a:gd name="connsiteY6-374" fmla="*/ 99974 h 480974"/>
                  <a:gd name="connsiteX7-375" fmla="*/ 140419 w 1309718"/>
                  <a:gd name="connsiteY7-376" fmla="*/ 2549 h 480974"/>
                  <a:gd name="connsiteX0-377" fmla="*/ 94046 w 1309718"/>
                  <a:gd name="connsiteY0-378" fmla="*/ 2367 h 483679"/>
                  <a:gd name="connsiteX1-379" fmla="*/ 1107331 w 1309718"/>
                  <a:gd name="connsiteY1-380" fmla="*/ 2705 h 483679"/>
                  <a:gd name="connsiteX2-381" fmla="*/ 1309718 w 1309718"/>
                  <a:gd name="connsiteY2-382" fmla="*/ 205092 h 483679"/>
                  <a:gd name="connsiteX3-383" fmla="*/ 1107331 w 1309718"/>
                  <a:gd name="connsiteY3-384" fmla="*/ 407479 h 483679"/>
                  <a:gd name="connsiteX4-385" fmla="*/ 137051 w 1309718"/>
                  <a:gd name="connsiteY4-386" fmla="*/ 413144 h 483679"/>
                  <a:gd name="connsiteX5-387" fmla="*/ 14319 w 1309718"/>
                  <a:gd name="connsiteY5-388" fmla="*/ 483679 h 483679"/>
                  <a:gd name="connsiteX6-389" fmla="*/ 14319 w 1309718"/>
                  <a:gd name="connsiteY6-390" fmla="*/ 102679 h 483679"/>
                  <a:gd name="connsiteX7-391" fmla="*/ 94046 w 1309718"/>
                  <a:gd name="connsiteY7-392" fmla="*/ 2367 h 483679"/>
                  <a:gd name="connsiteX0-393" fmla="*/ 94046 w 1309718"/>
                  <a:gd name="connsiteY0-394" fmla="*/ 0 h 481312"/>
                  <a:gd name="connsiteX1-395" fmla="*/ 1107331 w 1309718"/>
                  <a:gd name="connsiteY1-396" fmla="*/ 338 h 481312"/>
                  <a:gd name="connsiteX2-397" fmla="*/ 1309718 w 1309718"/>
                  <a:gd name="connsiteY2-398" fmla="*/ 202725 h 481312"/>
                  <a:gd name="connsiteX3-399" fmla="*/ 1107331 w 1309718"/>
                  <a:gd name="connsiteY3-400" fmla="*/ 405112 h 481312"/>
                  <a:gd name="connsiteX4-401" fmla="*/ 137051 w 1309718"/>
                  <a:gd name="connsiteY4-402" fmla="*/ 410777 h 481312"/>
                  <a:gd name="connsiteX5-403" fmla="*/ 14319 w 1309718"/>
                  <a:gd name="connsiteY5-404" fmla="*/ 481312 h 481312"/>
                  <a:gd name="connsiteX6-405" fmla="*/ 14319 w 1309718"/>
                  <a:gd name="connsiteY6-406" fmla="*/ 100312 h 481312"/>
                  <a:gd name="connsiteX7-407" fmla="*/ 94046 w 1309718"/>
                  <a:gd name="connsiteY7-408" fmla="*/ 0 h 481312"/>
                  <a:gd name="connsiteX0-409" fmla="*/ 94046 w 1309718"/>
                  <a:gd name="connsiteY0-410" fmla="*/ 11030 h 492342"/>
                  <a:gd name="connsiteX1-411" fmla="*/ 1107331 w 1309718"/>
                  <a:gd name="connsiteY1-412" fmla="*/ 11368 h 492342"/>
                  <a:gd name="connsiteX2-413" fmla="*/ 1309718 w 1309718"/>
                  <a:gd name="connsiteY2-414" fmla="*/ 213755 h 492342"/>
                  <a:gd name="connsiteX3-415" fmla="*/ 1107331 w 1309718"/>
                  <a:gd name="connsiteY3-416" fmla="*/ 416142 h 492342"/>
                  <a:gd name="connsiteX4-417" fmla="*/ 137051 w 1309718"/>
                  <a:gd name="connsiteY4-418" fmla="*/ 421807 h 492342"/>
                  <a:gd name="connsiteX5-419" fmla="*/ 14319 w 1309718"/>
                  <a:gd name="connsiteY5-420" fmla="*/ 492342 h 492342"/>
                  <a:gd name="connsiteX6-421" fmla="*/ 14319 w 1309718"/>
                  <a:gd name="connsiteY6-422" fmla="*/ 111342 h 492342"/>
                  <a:gd name="connsiteX7-423" fmla="*/ 94046 w 1309718"/>
                  <a:gd name="connsiteY7-424" fmla="*/ 11030 h 492342"/>
                  <a:gd name="connsiteX0-425" fmla="*/ 94046 w 1309718"/>
                  <a:gd name="connsiteY0-426" fmla="*/ 0 h 481312"/>
                  <a:gd name="connsiteX1-427" fmla="*/ 1107331 w 1309718"/>
                  <a:gd name="connsiteY1-428" fmla="*/ 338 h 481312"/>
                  <a:gd name="connsiteX2-429" fmla="*/ 1309718 w 1309718"/>
                  <a:gd name="connsiteY2-430" fmla="*/ 202725 h 481312"/>
                  <a:gd name="connsiteX3-431" fmla="*/ 1107331 w 1309718"/>
                  <a:gd name="connsiteY3-432" fmla="*/ 405112 h 481312"/>
                  <a:gd name="connsiteX4-433" fmla="*/ 137051 w 1309718"/>
                  <a:gd name="connsiteY4-434" fmla="*/ 410777 h 481312"/>
                  <a:gd name="connsiteX5-435" fmla="*/ 14319 w 1309718"/>
                  <a:gd name="connsiteY5-436" fmla="*/ 481312 h 481312"/>
                  <a:gd name="connsiteX6-437" fmla="*/ 14319 w 1309718"/>
                  <a:gd name="connsiteY6-438" fmla="*/ 100312 h 481312"/>
                  <a:gd name="connsiteX7-439" fmla="*/ 94046 w 1309718"/>
                  <a:gd name="connsiteY7-440" fmla="*/ 0 h 481312"/>
                  <a:gd name="connsiteX0-441" fmla="*/ 94046 w 1309718"/>
                  <a:gd name="connsiteY0-442" fmla="*/ 0 h 481312"/>
                  <a:gd name="connsiteX1-443" fmla="*/ 1107331 w 1309718"/>
                  <a:gd name="connsiteY1-444" fmla="*/ 338 h 481312"/>
                  <a:gd name="connsiteX2-445" fmla="*/ 1309718 w 1309718"/>
                  <a:gd name="connsiteY2-446" fmla="*/ 202725 h 481312"/>
                  <a:gd name="connsiteX3-447" fmla="*/ 1107331 w 1309718"/>
                  <a:gd name="connsiteY3-448" fmla="*/ 405112 h 481312"/>
                  <a:gd name="connsiteX4-449" fmla="*/ 137051 w 1309718"/>
                  <a:gd name="connsiteY4-450" fmla="*/ 410777 h 481312"/>
                  <a:gd name="connsiteX5-451" fmla="*/ 14319 w 1309718"/>
                  <a:gd name="connsiteY5-452" fmla="*/ 481312 h 481312"/>
                  <a:gd name="connsiteX6-453" fmla="*/ 14319 w 1309718"/>
                  <a:gd name="connsiteY6-454" fmla="*/ 100312 h 481312"/>
                  <a:gd name="connsiteX7-455" fmla="*/ 94046 w 1309718"/>
                  <a:gd name="connsiteY7-456" fmla="*/ 0 h 481312"/>
                  <a:gd name="connsiteX0-457" fmla="*/ 81513 w 1297185"/>
                  <a:gd name="connsiteY0-458" fmla="*/ 0 h 481312"/>
                  <a:gd name="connsiteX1-459" fmla="*/ 1094798 w 1297185"/>
                  <a:gd name="connsiteY1-460" fmla="*/ 338 h 481312"/>
                  <a:gd name="connsiteX2-461" fmla="*/ 1297185 w 1297185"/>
                  <a:gd name="connsiteY2-462" fmla="*/ 202725 h 481312"/>
                  <a:gd name="connsiteX3-463" fmla="*/ 1094798 w 1297185"/>
                  <a:gd name="connsiteY3-464" fmla="*/ 405112 h 481312"/>
                  <a:gd name="connsiteX4-465" fmla="*/ 124518 w 1297185"/>
                  <a:gd name="connsiteY4-466" fmla="*/ 410777 h 481312"/>
                  <a:gd name="connsiteX5-467" fmla="*/ 1786 w 1297185"/>
                  <a:gd name="connsiteY5-468" fmla="*/ 481312 h 481312"/>
                  <a:gd name="connsiteX6-469" fmla="*/ 1786 w 1297185"/>
                  <a:gd name="connsiteY6-470" fmla="*/ 100312 h 481312"/>
                  <a:gd name="connsiteX7-471" fmla="*/ 81513 w 1297185"/>
                  <a:gd name="connsiteY7-472" fmla="*/ 0 h 481312"/>
                  <a:gd name="connsiteX0-473" fmla="*/ 79727 w 1295399"/>
                  <a:gd name="connsiteY0-474" fmla="*/ 0 h 481312"/>
                  <a:gd name="connsiteX1-475" fmla="*/ 1093012 w 1295399"/>
                  <a:gd name="connsiteY1-476" fmla="*/ 338 h 481312"/>
                  <a:gd name="connsiteX2-477" fmla="*/ 1295399 w 1295399"/>
                  <a:gd name="connsiteY2-478" fmla="*/ 202725 h 481312"/>
                  <a:gd name="connsiteX3-479" fmla="*/ 1093012 w 1295399"/>
                  <a:gd name="connsiteY3-480" fmla="*/ 405112 h 481312"/>
                  <a:gd name="connsiteX4-481" fmla="*/ 122732 w 1295399"/>
                  <a:gd name="connsiteY4-482" fmla="*/ 410777 h 481312"/>
                  <a:gd name="connsiteX5-483" fmla="*/ 0 w 1295399"/>
                  <a:gd name="connsiteY5-484" fmla="*/ 481312 h 481312"/>
                  <a:gd name="connsiteX6-485" fmla="*/ 0 w 1295399"/>
                  <a:gd name="connsiteY6-486" fmla="*/ 100312 h 481312"/>
                  <a:gd name="connsiteX7-487" fmla="*/ 79727 w 1295399"/>
                  <a:gd name="connsiteY7-488" fmla="*/ 0 h 481312"/>
                  <a:gd name="connsiteX0-489" fmla="*/ 79727 w 1302292"/>
                  <a:gd name="connsiteY0-490" fmla="*/ 0 h 481312"/>
                  <a:gd name="connsiteX1-491" fmla="*/ 1134372 w 1302292"/>
                  <a:gd name="connsiteY1-492" fmla="*/ 1301 h 481312"/>
                  <a:gd name="connsiteX2-493" fmla="*/ 1295399 w 1302292"/>
                  <a:gd name="connsiteY2-494" fmla="*/ 202725 h 481312"/>
                  <a:gd name="connsiteX3-495" fmla="*/ 1093012 w 1302292"/>
                  <a:gd name="connsiteY3-496" fmla="*/ 405112 h 481312"/>
                  <a:gd name="connsiteX4-497" fmla="*/ 122732 w 1302292"/>
                  <a:gd name="connsiteY4-498" fmla="*/ 410777 h 481312"/>
                  <a:gd name="connsiteX5-499" fmla="*/ 0 w 1302292"/>
                  <a:gd name="connsiteY5-500" fmla="*/ 481312 h 481312"/>
                  <a:gd name="connsiteX6-501" fmla="*/ 0 w 1302292"/>
                  <a:gd name="connsiteY6-502" fmla="*/ 100312 h 481312"/>
                  <a:gd name="connsiteX7-503" fmla="*/ 79727 w 1302292"/>
                  <a:gd name="connsiteY7-504" fmla="*/ 0 h 481312"/>
                  <a:gd name="connsiteX0-505" fmla="*/ 79727 w 1295608"/>
                  <a:gd name="connsiteY0-506" fmla="*/ 0 h 481312"/>
                  <a:gd name="connsiteX1-507" fmla="*/ 1134372 w 1295608"/>
                  <a:gd name="connsiteY1-508" fmla="*/ 1301 h 481312"/>
                  <a:gd name="connsiteX2-509" fmla="*/ 1295399 w 1295608"/>
                  <a:gd name="connsiteY2-510" fmla="*/ 202725 h 481312"/>
                  <a:gd name="connsiteX3-511" fmla="*/ 1133118 w 1295608"/>
                  <a:gd name="connsiteY3-512" fmla="*/ 405112 h 481312"/>
                  <a:gd name="connsiteX4-513" fmla="*/ 122732 w 1295608"/>
                  <a:gd name="connsiteY4-514" fmla="*/ 410777 h 481312"/>
                  <a:gd name="connsiteX5-515" fmla="*/ 0 w 1295608"/>
                  <a:gd name="connsiteY5-516" fmla="*/ 481312 h 481312"/>
                  <a:gd name="connsiteX6-517" fmla="*/ 0 w 1295608"/>
                  <a:gd name="connsiteY6-518" fmla="*/ 100312 h 481312"/>
                  <a:gd name="connsiteX7-519" fmla="*/ 79727 w 1295608"/>
                  <a:gd name="connsiteY7-520" fmla="*/ 0 h 481312"/>
                  <a:gd name="connsiteX0-521" fmla="*/ 79727 w 1295399"/>
                  <a:gd name="connsiteY0-522" fmla="*/ 0 h 481312"/>
                  <a:gd name="connsiteX1-523" fmla="*/ 1134372 w 1295399"/>
                  <a:gd name="connsiteY1-524" fmla="*/ 1301 h 481312"/>
                  <a:gd name="connsiteX2-525" fmla="*/ 1295399 w 1295399"/>
                  <a:gd name="connsiteY2-526" fmla="*/ 202725 h 481312"/>
                  <a:gd name="connsiteX3-527" fmla="*/ 1133118 w 1295399"/>
                  <a:gd name="connsiteY3-528" fmla="*/ 405112 h 481312"/>
                  <a:gd name="connsiteX4-529" fmla="*/ 122732 w 1295399"/>
                  <a:gd name="connsiteY4-530" fmla="*/ 410777 h 481312"/>
                  <a:gd name="connsiteX5-531" fmla="*/ 0 w 1295399"/>
                  <a:gd name="connsiteY5-532" fmla="*/ 481312 h 481312"/>
                  <a:gd name="connsiteX6-533" fmla="*/ 0 w 1295399"/>
                  <a:gd name="connsiteY6-534" fmla="*/ 100312 h 481312"/>
                  <a:gd name="connsiteX7-535" fmla="*/ 79727 w 1295399"/>
                  <a:gd name="connsiteY7-536" fmla="*/ 0 h 481312"/>
                  <a:gd name="connsiteX0-537" fmla="*/ 79727 w 1295399"/>
                  <a:gd name="connsiteY0-538" fmla="*/ 0 h 481312"/>
                  <a:gd name="connsiteX1-539" fmla="*/ 1134372 w 1295399"/>
                  <a:gd name="connsiteY1-540" fmla="*/ 1301 h 481312"/>
                  <a:gd name="connsiteX2-541" fmla="*/ 1295399 w 1295399"/>
                  <a:gd name="connsiteY2-542" fmla="*/ 202725 h 481312"/>
                  <a:gd name="connsiteX3-543" fmla="*/ 1133118 w 1295399"/>
                  <a:gd name="connsiteY3-544" fmla="*/ 405112 h 481312"/>
                  <a:gd name="connsiteX4-545" fmla="*/ 122732 w 1295399"/>
                  <a:gd name="connsiteY4-546" fmla="*/ 410777 h 481312"/>
                  <a:gd name="connsiteX5-547" fmla="*/ 0 w 1295399"/>
                  <a:gd name="connsiteY5-548" fmla="*/ 481312 h 481312"/>
                  <a:gd name="connsiteX6-549" fmla="*/ 0 w 1295399"/>
                  <a:gd name="connsiteY6-550" fmla="*/ 100312 h 481312"/>
                  <a:gd name="connsiteX7-551" fmla="*/ 79727 w 1295399"/>
                  <a:gd name="connsiteY7-552" fmla="*/ 0 h 481312"/>
                  <a:gd name="connsiteX0-553" fmla="*/ 79727 w 1295399"/>
                  <a:gd name="connsiteY0-554" fmla="*/ 0 h 481312"/>
                  <a:gd name="connsiteX1-555" fmla="*/ 1134372 w 1295399"/>
                  <a:gd name="connsiteY1-556" fmla="*/ 1301 h 481312"/>
                  <a:gd name="connsiteX2-557" fmla="*/ 1295399 w 1295399"/>
                  <a:gd name="connsiteY2-558" fmla="*/ 202725 h 481312"/>
                  <a:gd name="connsiteX3-559" fmla="*/ 1165078 w 1295399"/>
                  <a:gd name="connsiteY3-560" fmla="*/ 406074 h 481312"/>
                  <a:gd name="connsiteX4-561" fmla="*/ 122732 w 1295399"/>
                  <a:gd name="connsiteY4-562" fmla="*/ 410777 h 481312"/>
                  <a:gd name="connsiteX5-563" fmla="*/ 0 w 1295399"/>
                  <a:gd name="connsiteY5-564" fmla="*/ 481312 h 481312"/>
                  <a:gd name="connsiteX6-565" fmla="*/ 0 w 1295399"/>
                  <a:gd name="connsiteY6-566" fmla="*/ 100312 h 481312"/>
                  <a:gd name="connsiteX7-567" fmla="*/ 79727 w 1295399"/>
                  <a:gd name="connsiteY7-568" fmla="*/ 0 h 481312"/>
                  <a:gd name="connsiteX0-569" fmla="*/ 79727 w 1295399"/>
                  <a:gd name="connsiteY0-570" fmla="*/ 0 h 481312"/>
                  <a:gd name="connsiteX1-571" fmla="*/ 1156305 w 1295399"/>
                  <a:gd name="connsiteY1-572" fmla="*/ 6114 h 481312"/>
                  <a:gd name="connsiteX2-573" fmla="*/ 1295399 w 1295399"/>
                  <a:gd name="connsiteY2-574" fmla="*/ 202725 h 481312"/>
                  <a:gd name="connsiteX3-575" fmla="*/ 1165078 w 1295399"/>
                  <a:gd name="connsiteY3-576" fmla="*/ 406074 h 481312"/>
                  <a:gd name="connsiteX4-577" fmla="*/ 122732 w 1295399"/>
                  <a:gd name="connsiteY4-578" fmla="*/ 410777 h 481312"/>
                  <a:gd name="connsiteX5-579" fmla="*/ 0 w 1295399"/>
                  <a:gd name="connsiteY5-580" fmla="*/ 481312 h 481312"/>
                  <a:gd name="connsiteX6-581" fmla="*/ 0 w 1295399"/>
                  <a:gd name="connsiteY6-582" fmla="*/ 100312 h 481312"/>
                  <a:gd name="connsiteX7-583" fmla="*/ 79727 w 1295399"/>
                  <a:gd name="connsiteY7-584" fmla="*/ 0 h 4813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  <a:cxn ang="0">
                    <a:pos x="connsiteX7-55" y="connsiteY7-56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Pie 31"/>
              <p:cNvSpPr/>
              <p:nvPr/>
            </p:nvSpPr>
            <p:spPr bwMode="gray">
              <a:xfrm>
                <a:off x="4763053" y="3083859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TextBox 31"/>
            <p:cNvSpPr txBox="1"/>
            <p:nvPr/>
          </p:nvSpPr>
          <p:spPr>
            <a:xfrm>
              <a:off x="9136916" y="1376104"/>
              <a:ext cx="2734907" cy="63607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TOEIC High Intermediate </a:t>
              </a:r>
              <a:endPara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9321104" y="2853414"/>
              <a:ext cx="2721363" cy="3488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Thời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lượng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: 30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tiết</a:t>
              </a:r>
              <a:endParaRPr lang="en-US" sz="2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207239" y="3442243"/>
              <a:ext cx="2966688" cy="34881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Thời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lượng</a:t>
              </a:r>
              <a:r>
                <a:rPr lang="en-US" sz="28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: 30 </a:t>
              </a:r>
              <a:r>
                <a:rPr lang="en-US" sz="28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tiết</a:t>
              </a:r>
              <a:endParaRPr lang="en-US" sz="28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 bwMode="auto">
            <a:xfrm flipV="1">
              <a:off x="5875527" y="1452540"/>
              <a:ext cx="2971062" cy="1407456"/>
              <a:chOff x="4763053" y="2429435"/>
              <a:chExt cx="2840865" cy="833718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27" name="Freeform 26"/>
              <p:cNvSpPr/>
              <p:nvPr/>
            </p:nvSpPr>
            <p:spPr bwMode="gray">
              <a:xfrm>
                <a:off x="4770794" y="2429435"/>
                <a:ext cx="2833124" cy="768967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-1" fmla="*/ 7314 w 1213103"/>
                  <a:gd name="connsiteY0-2" fmla="*/ 0 h 404774"/>
                  <a:gd name="connsiteX1-3" fmla="*/ 1010716 w 1213103"/>
                  <a:gd name="connsiteY1-4" fmla="*/ 0 h 404774"/>
                  <a:gd name="connsiteX2-5" fmla="*/ 1213103 w 1213103"/>
                  <a:gd name="connsiteY2-6" fmla="*/ 202387 h 404774"/>
                  <a:gd name="connsiteX3-7" fmla="*/ 1010716 w 1213103"/>
                  <a:gd name="connsiteY3-8" fmla="*/ 404774 h 404774"/>
                  <a:gd name="connsiteX4-9" fmla="*/ 7314 w 1213103"/>
                  <a:gd name="connsiteY4-10" fmla="*/ 404774 h 404774"/>
                  <a:gd name="connsiteX5-11" fmla="*/ 0 w 1213103"/>
                  <a:gd name="connsiteY5-12" fmla="*/ 131673 h 404774"/>
                  <a:gd name="connsiteX6" fmla="*/ 7314 w 1213103"/>
                  <a:gd name="connsiteY6" fmla="*/ 0 h 404774"/>
                  <a:gd name="connsiteX0-13" fmla="*/ 89610 w 1295399"/>
                  <a:gd name="connsiteY0-14" fmla="*/ 0 h 404774"/>
                  <a:gd name="connsiteX1-15" fmla="*/ 1093012 w 1295399"/>
                  <a:gd name="connsiteY1-16" fmla="*/ 0 h 404774"/>
                  <a:gd name="connsiteX2-17" fmla="*/ 1295399 w 1295399"/>
                  <a:gd name="connsiteY2-18" fmla="*/ 202387 h 404774"/>
                  <a:gd name="connsiteX3-19" fmla="*/ 1093012 w 1295399"/>
                  <a:gd name="connsiteY3-20" fmla="*/ 404774 h 404774"/>
                  <a:gd name="connsiteX4-21" fmla="*/ 89610 w 1295399"/>
                  <a:gd name="connsiteY4-22" fmla="*/ 404774 h 404774"/>
                  <a:gd name="connsiteX5-23" fmla="*/ 0 w 1295399"/>
                  <a:gd name="connsiteY5-24" fmla="*/ 99974 h 404774"/>
                  <a:gd name="connsiteX6-25" fmla="*/ 89610 w 1295399"/>
                  <a:gd name="connsiteY6-26" fmla="*/ 0 h 404774"/>
                  <a:gd name="connsiteX0-27" fmla="*/ 89610 w 1295399"/>
                  <a:gd name="connsiteY0-28" fmla="*/ 0 h 404774"/>
                  <a:gd name="connsiteX1-29" fmla="*/ 1093012 w 1295399"/>
                  <a:gd name="connsiteY1-30" fmla="*/ 0 h 404774"/>
                  <a:gd name="connsiteX2-31" fmla="*/ 1295399 w 1295399"/>
                  <a:gd name="connsiteY2-32" fmla="*/ 202387 h 404774"/>
                  <a:gd name="connsiteX3-33" fmla="*/ 1093012 w 1295399"/>
                  <a:gd name="connsiteY3-34" fmla="*/ 404774 h 404774"/>
                  <a:gd name="connsiteX4-35" fmla="*/ 89610 w 1295399"/>
                  <a:gd name="connsiteY4-36" fmla="*/ 404774 h 404774"/>
                  <a:gd name="connsiteX5-37" fmla="*/ 60350 w 1295399"/>
                  <a:gd name="connsiteY5-38" fmla="*/ 299923 h 404774"/>
                  <a:gd name="connsiteX6-39" fmla="*/ 0 w 1295399"/>
                  <a:gd name="connsiteY6-40" fmla="*/ 99974 h 404774"/>
                  <a:gd name="connsiteX7" fmla="*/ 89610 w 1295399"/>
                  <a:gd name="connsiteY7" fmla="*/ 0 h 404774"/>
                  <a:gd name="connsiteX0-41" fmla="*/ 89610 w 1295399"/>
                  <a:gd name="connsiteY0-42" fmla="*/ 0 h 480974"/>
                  <a:gd name="connsiteX1-43" fmla="*/ 1093012 w 1295399"/>
                  <a:gd name="connsiteY1-44" fmla="*/ 0 h 480974"/>
                  <a:gd name="connsiteX2-45" fmla="*/ 1295399 w 1295399"/>
                  <a:gd name="connsiteY2-46" fmla="*/ 202387 h 480974"/>
                  <a:gd name="connsiteX3-47" fmla="*/ 1093012 w 1295399"/>
                  <a:gd name="connsiteY3-48" fmla="*/ 404774 h 480974"/>
                  <a:gd name="connsiteX4-49" fmla="*/ 89610 w 1295399"/>
                  <a:gd name="connsiteY4-50" fmla="*/ 404774 h 480974"/>
                  <a:gd name="connsiteX5-51" fmla="*/ 0 w 1295399"/>
                  <a:gd name="connsiteY5-52" fmla="*/ 480974 h 480974"/>
                  <a:gd name="connsiteX6-53" fmla="*/ 0 w 1295399"/>
                  <a:gd name="connsiteY6-54" fmla="*/ 99974 h 480974"/>
                  <a:gd name="connsiteX7-55" fmla="*/ 89610 w 1295399"/>
                  <a:gd name="connsiteY7-56" fmla="*/ 0 h 480974"/>
                  <a:gd name="connsiteX0-57" fmla="*/ 89610 w 1295399"/>
                  <a:gd name="connsiteY0-58" fmla="*/ 0 h 480974"/>
                  <a:gd name="connsiteX1-59" fmla="*/ 1093012 w 1295399"/>
                  <a:gd name="connsiteY1-60" fmla="*/ 0 h 480974"/>
                  <a:gd name="connsiteX2-61" fmla="*/ 1295399 w 1295399"/>
                  <a:gd name="connsiteY2-62" fmla="*/ 202387 h 480974"/>
                  <a:gd name="connsiteX3-63" fmla="*/ 1093012 w 1295399"/>
                  <a:gd name="connsiteY3-64" fmla="*/ 404774 h 480974"/>
                  <a:gd name="connsiteX4-65" fmla="*/ 89610 w 1295399"/>
                  <a:gd name="connsiteY4-66" fmla="*/ 404774 h 480974"/>
                  <a:gd name="connsiteX5-67" fmla="*/ 0 w 1295399"/>
                  <a:gd name="connsiteY5-68" fmla="*/ 480974 h 480974"/>
                  <a:gd name="connsiteX6-69" fmla="*/ 0 w 1295399"/>
                  <a:gd name="connsiteY6-70" fmla="*/ 99974 h 480974"/>
                  <a:gd name="connsiteX7-71" fmla="*/ 89610 w 1295399"/>
                  <a:gd name="connsiteY7-72" fmla="*/ 0 h 480974"/>
                  <a:gd name="connsiteX0-73" fmla="*/ 89610 w 1295399"/>
                  <a:gd name="connsiteY0-74" fmla="*/ 0 h 480974"/>
                  <a:gd name="connsiteX1-75" fmla="*/ 1093012 w 1295399"/>
                  <a:gd name="connsiteY1-76" fmla="*/ 0 h 480974"/>
                  <a:gd name="connsiteX2-77" fmla="*/ 1295399 w 1295399"/>
                  <a:gd name="connsiteY2-78" fmla="*/ 202387 h 480974"/>
                  <a:gd name="connsiteX3-79" fmla="*/ 1093012 w 1295399"/>
                  <a:gd name="connsiteY3-80" fmla="*/ 404774 h 480974"/>
                  <a:gd name="connsiteX4-81" fmla="*/ 89610 w 1295399"/>
                  <a:gd name="connsiteY4-82" fmla="*/ 404774 h 480974"/>
                  <a:gd name="connsiteX5-83" fmla="*/ 0 w 1295399"/>
                  <a:gd name="connsiteY5-84" fmla="*/ 480974 h 480974"/>
                  <a:gd name="connsiteX6-85" fmla="*/ 0 w 1295399"/>
                  <a:gd name="connsiteY6-86" fmla="*/ 99974 h 480974"/>
                  <a:gd name="connsiteX7-87" fmla="*/ 89610 w 1295399"/>
                  <a:gd name="connsiteY7-88" fmla="*/ 0 h 480974"/>
                  <a:gd name="connsiteX0-89" fmla="*/ 89610 w 1295399"/>
                  <a:gd name="connsiteY0-90" fmla="*/ 0 h 480974"/>
                  <a:gd name="connsiteX1-91" fmla="*/ 1093012 w 1295399"/>
                  <a:gd name="connsiteY1-92" fmla="*/ 0 h 480974"/>
                  <a:gd name="connsiteX2-93" fmla="*/ 1295399 w 1295399"/>
                  <a:gd name="connsiteY2-94" fmla="*/ 202387 h 480974"/>
                  <a:gd name="connsiteX3-95" fmla="*/ 1093012 w 1295399"/>
                  <a:gd name="connsiteY3-96" fmla="*/ 404774 h 480974"/>
                  <a:gd name="connsiteX4-97" fmla="*/ 89610 w 1295399"/>
                  <a:gd name="connsiteY4-98" fmla="*/ 404774 h 480974"/>
                  <a:gd name="connsiteX5-99" fmla="*/ 0 w 1295399"/>
                  <a:gd name="connsiteY5-100" fmla="*/ 480974 h 480974"/>
                  <a:gd name="connsiteX6-101" fmla="*/ 0 w 1295399"/>
                  <a:gd name="connsiteY6-102" fmla="*/ 99974 h 480974"/>
                  <a:gd name="connsiteX7-103" fmla="*/ 89610 w 1295399"/>
                  <a:gd name="connsiteY7-104" fmla="*/ 0 h 480974"/>
                  <a:gd name="connsiteX0-105" fmla="*/ 104497 w 1310286"/>
                  <a:gd name="connsiteY0-106" fmla="*/ 0 h 480974"/>
                  <a:gd name="connsiteX1-107" fmla="*/ 1107899 w 1310286"/>
                  <a:gd name="connsiteY1-108" fmla="*/ 0 h 480974"/>
                  <a:gd name="connsiteX2-109" fmla="*/ 1310286 w 1310286"/>
                  <a:gd name="connsiteY2-110" fmla="*/ 202387 h 480974"/>
                  <a:gd name="connsiteX3-111" fmla="*/ 1107899 w 1310286"/>
                  <a:gd name="connsiteY3-112" fmla="*/ 404774 h 480974"/>
                  <a:gd name="connsiteX4-113" fmla="*/ 104497 w 1310286"/>
                  <a:gd name="connsiteY4-114" fmla="*/ 404774 h 480974"/>
                  <a:gd name="connsiteX5-115" fmla="*/ 14887 w 1310286"/>
                  <a:gd name="connsiteY5-116" fmla="*/ 480974 h 480974"/>
                  <a:gd name="connsiteX6-117" fmla="*/ 14887 w 1310286"/>
                  <a:gd name="connsiteY6-118" fmla="*/ 99974 h 480974"/>
                  <a:gd name="connsiteX7-119" fmla="*/ 104497 w 1310286"/>
                  <a:gd name="connsiteY7-120" fmla="*/ 0 h 480974"/>
                  <a:gd name="connsiteX0-121" fmla="*/ 104497 w 1310286"/>
                  <a:gd name="connsiteY0-122" fmla="*/ 0 h 480974"/>
                  <a:gd name="connsiteX1-123" fmla="*/ 1107899 w 1310286"/>
                  <a:gd name="connsiteY1-124" fmla="*/ 0 h 480974"/>
                  <a:gd name="connsiteX2-125" fmla="*/ 1310286 w 1310286"/>
                  <a:gd name="connsiteY2-126" fmla="*/ 202387 h 480974"/>
                  <a:gd name="connsiteX3-127" fmla="*/ 1107899 w 1310286"/>
                  <a:gd name="connsiteY3-128" fmla="*/ 404774 h 480974"/>
                  <a:gd name="connsiteX4-129" fmla="*/ 104497 w 1310286"/>
                  <a:gd name="connsiteY4-130" fmla="*/ 404774 h 480974"/>
                  <a:gd name="connsiteX5-131" fmla="*/ 14887 w 1310286"/>
                  <a:gd name="connsiteY5-132" fmla="*/ 480974 h 480974"/>
                  <a:gd name="connsiteX6-133" fmla="*/ 14887 w 1310286"/>
                  <a:gd name="connsiteY6-134" fmla="*/ 99974 h 480974"/>
                  <a:gd name="connsiteX7-135" fmla="*/ 104497 w 1310286"/>
                  <a:gd name="connsiteY7-136" fmla="*/ 0 h 480974"/>
                  <a:gd name="connsiteX0-137" fmla="*/ 89610 w 1295399"/>
                  <a:gd name="connsiteY0-138" fmla="*/ 0 h 480974"/>
                  <a:gd name="connsiteX1-139" fmla="*/ 1093012 w 1295399"/>
                  <a:gd name="connsiteY1-140" fmla="*/ 0 h 480974"/>
                  <a:gd name="connsiteX2-141" fmla="*/ 1295399 w 1295399"/>
                  <a:gd name="connsiteY2-142" fmla="*/ 202387 h 480974"/>
                  <a:gd name="connsiteX3-143" fmla="*/ 1093012 w 1295399"/>
                  <a:gd name="connsiteY3-144" fmla="*/ 404774 h 480974"/>
                  <a:gd name="connsiteX4-145" fmla="*/ 89610 w 1295399"/>
                  <a:gd name="connsiteY4-146" fmla="*/ 404774 h 480974"/>
                  <a:gd name="connsiteX5-147" fmla="*/ 0 w 1295399"/>
                  <a:gd name="connsiteY5-148" fmla="*/ 480974 h 480974"/>
                  <a:gd name="connsiteX6-149" fmla="*/ 0 w 1295399"/>
                  <a:gd name="connsiteY6-150" fmla="*/ 99974 h 480974"/>
                  <a:gd name="connsiteX7-151" fmla="*/ 89610 w 1295399"/>
                  <a:gd name="connsiteY7-152" fmla="*/ 0 h 480974"/>
                  <a:gd name="connsiteX0-153" fmla="*/ 89610 w 1295399"/>
                  <a:gd name="connsiteY0-154" fmla="*/ 0 h 480974"/>
                  <a:gd name="connsiteX1-155" fmla="*/ 1093012 w 1295399"/>
                  <a:gd name="connsiteY1-156" fmla="*/ 0 h 480974"/>
                  <a:gd name="connsiteX2-157" fmla="*/ 1295399 w 1295399"/>
                  <a:gd name="connsiteY2-158" fmla="*/ 202387 h 480974"/>
                  <a:gd name="connsiteX3-159" fmla="*/ 1093012 w 1295399"/>
                  <a:gd name="connsiteY3-160" fmla="*/ 404774 h 480974"/>
                  <a:gd name="connsiteX4-161" fmla="*/ 89610 w 1295399"/>
                  <a:gd name="connsiteY4-162" fmla="*/ 404774 h 480974"/>
                  <a:gd name="connsiteX5-163" fmla="*/ 0 w 1295399"/>
                  <a:gd name="connsiteY5-164" fmla="*/ 480974 h 480974"/>
                  <a:gd name="connsiteX6-165" fmla="*/ 0 w 1295399"/>
                  <a:gd name="connsiteY6-166" fmla="*/ 99974 h 480974"/>
                  <a:gd name="connsiteX7-167" fmla="*/ 89610 w 1295399"/>
                  <a:gd name="connsiteY7-168" fmla="*/ 0 h 480974"/>
                  <a:gd name="connsiteX0-169" fmla="*/ 89610 w 1295399"/>
                  <a:gd name="connsiteY0-170" fmla="*/ 0 h 480974"/>
                  <a:gd name="connsiteX1-171" fmla="*/ 1093012 w 1295399"/>
                  <a:gd name="connsiteY1-172" fmla="*/ 0 h 480974"/>
                  <a:gd name="connsiteX2-173" fmla="*/ 1295399 w 1295399"/>
                  <a:gd name="connsiteY2-174" fmla="*/ 202387 h 480974"/>
                  <a:gd name="connsiteX3-175" fmla="*/ 1093012 w 1295399"/>
                  <a:gd name="connsiteY3-176" fmla="*/ 404774 h 480974"/>
                  <a:gd name="connsiteX4-177" fmla="*/ 89610 w 1295399"/>
                  <a:gd name="connsiteY4-178" fmla="*/ 404774 h 480974"/>
                  <a:gd name="connsiteX5-179" fmla="*/ 0 w 1295399"/>
                  <a:gd name="connsiteY5-180" fmla="*/ 480974 h 480974"/>
                  <a:gd name="connsiteX6-181" fmla="*/ 0 w 1295399"/>
                  <a:gd name="connsiteY6-182" fmla="*/ 99974 h 480974"/>
                  <a:gd name="connsiteX7-183" fmla="*/ 89610 w 1295399"/>
                  <a:gd name="connsiteY7-184" fmla="*/ 0 h 480974"/>
                  <a:gd name="connsiteX0-185" fmla="*/ 89610 w 1295399"/>
                  <a:gd name="connsiteY0-186" fmla="*/ 0 h 480974"/>
                  <a:gd name="connsiteX1-187" fmla="*/ 1093012 w 1295399"/>
                  <a:gd name="connsiteY1-188" fmla="*/ 0 h 480974"/>
                  <a:gd name="connsiteX2-189" fmla="*/ 1295399 w 1295399"/>
                  <a:gd name="connsiteY2-190" fmla="*/ 202387 h 480974"/>
                  <a:gd name="connsiteX3-191" fmla="*/ 1093012 w 1295399"/>
                  <a:gd name="connsiteY3-192" fmla="*/ 404774 h 480974"/>
                  <a:gd name="connsiteX4-193" fmla="*/ 89610 w 1295399"/>
                  <a:gd name="connsiteY4-194" fmla="*/ 404774 h 480974"/>
                  <a:gd name="connsiteX5-195" fmla="*/ 0 w 1295399"/>
                  <a:gd name="connsiteY5-196" fmla="*/ 480974 h 480974"/>
                  <a:gd name="connsiteX6-197" fmla="*/ 0 w 1295399"/>
                  <a:gd name="connsiteY6-198" fmla="*/ 99974 h 480974"/>
                  <a:gd name="connsiteX7-199" fmla="*/ 89610 w 1295399"/>
                  <a:gd name="connsiteY7-200" fmla="*/ 0 h 480974"/>
                  <a:gd name="connsiteX0-201" fmla="*/ 89610 w 1295399"/>
                  <a:gd name="connsiteY0-202" fmla="*/ 2367 h 483341"/>
                  <a:gd name="connsiteX1-203" fmla="*/ 1093012 w 1295399"/>
                  <a:gd name="connsiteY1-204" fmla="*/ 2367 h 483341"/>
                  <a:gd name="connsiteX2-205" fmla="*/ 1295399 w 1295399"/>
                  <a:gd name="connsiteY2-206" fmla="*/ 204754 h 483341"/>
                  <a:gd name="connsiteX3-207" fmla="*/ 1093012 w 1295399"/>
                  <a:gd name="connsiteY3-208" fmla="*/ 407141 h 483341"/>
                  <a:gd name="connsiteX4-209" fmla="*/ 89610 w 1295399"/>
                  <a:gd name="connsiteY4-210" fmla="*/ 407141 h 483341"/>
                  <a:gd name="connsiteX5-211" fmla="*/ 0 w 1295399"/>
                  <a:gd name="connsiteY5-212" fmla="*/ 483341 h 483341"/>
                  <a:gd name="connsiteX6-213" fmla="*/ 0 w 1295399"/>
                  <a:gd name="connsiteY6-214" fmla="*/ 102341 h 483341"/>
                  <a:gd name="connsiteX7-215" fmla="*/ 89610 w 1295399"/>
                  <a:gd name="connsiteY7-216" fmla="*/ 2367 h 483341"/>
                  <a:gd name="connsiteX0-217" fmla="*/ 103929 w 1309718"/>
                  <a:gd name="connsiteY0-218" fmla="*/ 2367 h 483341"/>
                  <a:gd name="connsiteX1-219" fmla="*/ 1107331 w 1309718"/>
                  <a:gd name="connsiteY1-220" fmla="*/ 2367 h 483341"/>
                  <a:gd name="connsiteX2-221" fmla="*/ 1309718 w 1309718"/>
                  <a:gd name="connsiteY2-222" fmla="*/ 204754 h 483341"/>
                  <a:gd name="connsiteX3-223" fmla="*/ 1107331 w 1309718"/>
                  <a:gd name="connsiteY3-224" fmla="*/ 407141 h 483341"/>
                  <a:gd name="connsiteX4-225" fmla="*/ 103929 w 1309718"/>
                  <a:gd name="connsiteY4-226" fmla="*/ 407141 h 483341"/>
                  <a:gd name="connsiteX5-227" fmla="*/ 14319 w 1309718"/>
                  <a:gd name="connsiteY5-228" fmla="*/ 483341 h 483341"/>
                  <a:gd name="connsiteX6-229" fmla="*/ 14319 w 1309718"/>
                  <a:gd name="connsiteY6-230" fmla="*/ 102341 h 483341"/>
                  <a:gd name="connsiteX7-231" fmla="*/ 103929 w 1309718"/>
                  <a:gd name="connsiteY7-232" fmla="*/ 2367 h 483341"/>
                  <a:gd name="connsiteX0-233" fmla="*/ 103929 w 1309718"/>
                  <a:gd name="connsiteY0-234" fmla="*/ 2367 h 483341"/>
                  <a:gd name="connsiteX1-235" fmla="*/ 1107331 w 1309718"/>
                  <a:gd name="connsiteY1-236" fmla="*/ 2367 h 483341"/>
                  <a:gd name="connsiteX2-237" fmla="*/ 1309718 w 1309718"/>
                  <a:gd name="connsiteY2-238" fmla="*/ 204754 h 483341"/>
                  <a:gd name="connsiteX3-239" fmla="*/ 1107331 w 1309718"/>
                  <a:gd name="connsiteY3-240" fmla="*/ 407141 h 483341"/>
                  <a:gd name="connsiteX4-241" fmla="*/ 103929 w 1309718"/>
                  <a:gd name="connsiteY4-242" fmla="*/ 407141 h 483341"/>
                  <a:gd name="connsiteX5-243" fmla="*/ 14319 w 1309718"/>
                  <a:gd name="connsiteY5-244" fmla="*/ 483341 h 483341"/>
                  <a:gd name="connsiteX6-245" fmla="*/ 14319 w 1309718"/>
                  <a:gd name="connsiteY6-246" fmla="*/ 102341 h 483341"/>
                  <a:gd name="connsiteX7-247" fmla="*/ 103929 w 1309718"/>
                  <a:gd name="connsiteY7-248" fmla="*/ 2367 h 483341"/>
                  <a:gd name="connsiteX0-249" fmla="*/ 103929 w 1309718"/>
                  <a:gd name="connsiteY0-250" fmla="*/ 2367 h 483341"/>
                  <a:gd name="connsiteX1-251" fmla="*/ 1107331 w 1309718"/>
                  <a:gd name="connsiteY1-252" fmla="*/ 2367 h 483341"/>
                  <a:gd name="connsiteX2-253" fmla="*/ 1309718 w 1309718"/>
                  <a:gd name="connsiteY2-254" fmla="*/ 204754 h 483341"/>
                  <a:gd name="connsiteX3-255" fmla="*/ 1107331 w 1309718"/>
                  <a:gd name="connsiteY3-256" fmla="*/ 407141 h 483341"/>
                  <a:gd name="connsiteX4-257" fmla="*/ 103929 w 1309718"/>
                  <a:gd name="connsiteY4-258" fmla="*/ 407141 h 483341"/>
                  <a:gd name="connsiteX5-259" fmla="*/ 14319 w 1309718"/>
                  <a:gd name="connsiteY5-260" fmla="*/ 483341 h 483341"/>
                  <a:gd name="connsiteX6-261" fmla="*/ 14319 w 1309718"/>
                  <a:gd name="connsiteY6-262" fmla="*/ 102341 h 483341"/>
                  <a:gd name="connsiteX7-263" fmla="*/ 103929 w 1309718"/>
                  <a:gd name="connsiteY7-264" fmla="*/ 2367 h 483341"/>
                  <a:gd name="connsiteX0-265" fmla="*/ 103929 w 1309718"/>
                  <a:gd name="connsiteY0-266" fmla="*/ 2367 h 483341"/>
                  <a:gd name="connsiteX1-267" fmla="*/ 1107331 w 1309718"/>
                  <a:gd name="connsiteY1-268" fmla="*/ 2367 h 483341"/>
                  <a:gd name="connsiteX2-269" fmla="*/ 1309718 w 1309718"/>
                  <a:gd name="connsiteY2-270" fmla="*/ 204754 h 483341"/>
                  <a:gd name="connsiteX3-271" fmla="*/ 1107331 w 1309718"/>
                  <a:gd name="connsiteY3-272" fmla="*/ 407141 h 483341"/>
                  <a:gd name="connsiteX4-273" fmla="*/ 103929 w 1309718"/>
                  <a:gd name="connsiteY4-274" fmla="*/ 407141 h 483341"/>
                  <a:gd name="connsiteX5-275" fmla="*/ 14319 w 1309718"/>
                  <a:gd name="connsiteY5-276" fmla="*/ 483341 h 483341"/>
                  <a:gd name="connsiteX6-277" fmla="*/ 14319 w 1309718"/>
                  <a:gd name="connsiteY6-278" fmla="*/ 102341 h 483341"/>
                  <a:gd name="connsiteX7-279" fmla="*/ 103929 w 1309718"/>
                  <a:gd name="connsiteY7-280" fmla="*/ 2367 h 483341"/>
                  <a:gd name="connsiteX0-281" fmla="*/ 140419 w 1309718"/>
                  <a:gd name="connsiteY0-282" fmla="*/ 2549 h 480974"/>
                  <a:gd name="connsiteX1-283" fmla="*/ 1107331 w 1309718"/>
                  <a:gd name="connsiteY1-284" fmla="*/ 0 h 480974"/>
                  <a:gd name="connsiteX2-285" fmla="*/ 1309718 w 1309718"/>
                  <a:gd name="connsiteY2-286" fmla="*/ 202387 h 480974"/>
                  <a:gd name="connsiteX3-287" fmla="*/ 1107331 w 1309718"/>
                  <a:gd name="connsiteY3-288" fmla="*/ 404774 h 480974"/>
                  <a:gd name="connsiteX4-289" fmla="*/ 103929 w 1309718"/>
                  <a:gd name="connsiteY4-290" fmla="*/ 404774 h 480974"/>
                  <a:gd name="connsiteX5-291" fmla="*/ 14319 w 1309718"/>
                  <a:gd name="connsiteY5-292" fmla="*/ 480974 h 480974"/>
                  <a:gd name="connsiteX6-293" fmla="*/ 14319 w 1309718"/>
                  <a:gd name="connsiteY6-294" fmla="*/ 99974 h 480974"/>
                  <a:gd name="connsiteX7-295" fmla="*/ 140419 w 1309718"/>
                  <a:gd name="connsiteY7-296" fmla="*/ 2549 h 480974"/>
                  <a:gd name="connsiteX0-297" fmla="*/ 140419 w 1309718"/>
                  <a:gd name="connsiteY0-298" fmla="*/ 2549 h 480974"/>
                  <a:gd name="connsiteX1-299" fmla="*/ 1107331 w 1309718"/>
                  <a:gd name="connsiteY1-300" fmla="*/ 0 h 480974"/>
                  <a:gd name="connsiteX2-301" fmla="*/ 1309718 w 1309718"/>
                  <a:gd name="connsiteY2-302" fmla="*/ 202387 h 480974"/>
                  <a:gd name="connsiteX3-303" fmla="*/ 1107331 w 1309718"/>
                  <a:gd name="connsiteY3-304" fmla="*/ 404774 h 480974"/>
                  <a:gd name="connsiteX4-305" fmla="*/ 137051 w 1309718"/>
                  <a:gd name="connsiteY4-306" fmla="*/ 410439 h 480974"/>
                  <a:gd name="connsiteX5-307" fmla="*/ 14319 w 1309718"/>
                  <a:gd name="connsiteY5-308" fmla="*/ 480974 h 480974"/>
                  <a:gd name="connsiteX6-309" fmla="*/ 14319 w 1309718"/>
                  <a:gd name="connsiteY6-310" fmla="*/ 99974 h 480974"/>
                  <a:gd name="connsiteX7-311" fmla="*/ 140419 w 1309718"/>
                  <a:gd name="connsiteY7-312" fmla="*/ 2549 h 480974"/>
                  <a:gd name="connsiteX0-313" fmla="*/ 140419 w 1309718"/>
                  <a:gd name="connsiteY0-314" fmla="*/ 2549 h 480974"/>
                  <a:gd name="connsiteX1-315" fmla="*/ 1107331 w 1309718"/>
                  <a:gd name="connsiteY1-316" fmla="*/ 0 h 480974"/>
                  <a:gd name="connsiteX2-317" fmla="*/ 1309718 w 1309718"/>
                  <a:gd name="connsiteY2-318" fmla="*/ 202387 h 480974"/>
                  <a:gd name="connsiteX3-319" fmla="*/ 1107331 w 1309718"/>
                  <a:gd name="connsiteY3-320" fmla="*/ 404774 h 480974"/>
                  <a:gd name="connsiteX4-321" fmla="*/ 137051 w 1309718"/>
                  <a:gd name="connsiteY4-322" fmla="*/ 410439 h 480974"/>
                  <a:gd name="connsiteX5-323" fmla="*/ 14319 w 1309718"/>
                  <a:gd name="connsiteY5-324" fmla="*/ 480974 h 480974"/>
                  <a:gd name="connsiteX6-325" fmla="*/ 14319 w 1309718"/>
                  <a:gd name="connsiteY6-326" fmla="*/ 99974 h 480974"/>
                  <a:gd name="connsiteX7-327" fmla="*/ 140419 w 1309718"/>
                  <a:gd name="connsiteY7-328" fmla="*/ 2549 h 480974"/>
                  <a:gd name="connsiteX0-329" fmla="*/ 140419 w 1309718"/>
                  <a:gd name="connsiteY0-330" fmla="*/ 2549 h 480974"/>
                  <a:gd name="connsiteX1-331" fmla="*/ 1107331 w 1309718"/>
                  <a:gd name="connsiteY1-332" fmla="*/ 0 h 480974"/>
                  <a:gd name="connsiteX2-333" fmla="*/ 1309718 w 1309718"/>
                  <a:gd name="connsiteY2-334" fmla="*/ 202387 h 480974"/>
                  <a:gd name="connsiteX3-335" fmla="*/ 1107331 w 1309718"/>
                  <a:gd name="connsiteY3-336" fmla="*/ 404774 h 480974"/>
                  <a:gd name="connsiteX4-337" fmla="*/ 137051 w 1309718"/>
                  <a:gd name="connsiteY4-338" fmla="*/ 410439 h 480974"/>
                  <a:gd name="connsiteX5-339" fmla="*/ 14319 w 1309718"/>
                  <a:gd name="connsiteY5-340" fmla="*/ 480974 h 480974"/>
                  <a:gd name="connsiteX6-341" fmla="*/ 14319 w 1309718"/>
                  <a:gd name="connsiteY6-342" fmla="*/ 99974 h 480974"/>
                  <a:gd name="connsiteX7-343" fmla="*/ 140419 w 1309718"/>
                  <a:gd name="connsiteY7-344" fmla="*/ 2549 h 480974"/>
                  <a:gd name="connsiteX0-345" fmla="*/ 140419 w 1309718"/>
                  <a:gd name="connsiteY0-346" fmla="*/ 2549 h 480974"/>
                  <a:gd name="connsiteX1-347" fmla="*/ 1107331 w 1309718"/>
                  <a:gd name="connsiteY1-348" fmla="*/ 0 h 480974"/>
                  <a:gd name="connsiteX2-349" fmla="*/ 1309718 w 1309718"/>
                  <a:gd name="connsiteY2-350" fmla="*/ 202387 h 480974"/>
                  <a:gd name="connsiteX3-351" fmla="*/ 1107331 w 1309718"/>
                  <a:gd name="connsiteY3-352" fmla="*/ 404774 h 480974"/>
                  <a:gd name="connsiteX4-353" fmla="*/ 137051 w 1309718"/>
                  <a:gd name="connsiteY4-354" fmla="*/ 410439 h 480974"/>
                  <a:gd name="connsiteX5-355" fmla="*/ 14319 w 1309718"/>
                  <a:gd name="connsiteY5-356" fmla="*/ 480974 h 480974"/>
                  <a:gd name="connsiteX6-357" fmla="*/ 14319 w 1309718"/>
                  <a:gd name="connsiteY6-358" fmla="*/ 99974 h 480974"/>
                  <a:gd name="connsiteX7-359" fmla="*/ 140419 w 1309718"/>
                  <a:gd name="connsiteY7-360" fmla="*/ 2549 h 480974"/>
                  <a:gd name="connsiteX0-361" fmla="*/ 140419 w 1309718"/>
                  <a:gd name="connsiteY0-362" fmla="*/ 2549 h 480974"/>
                  <a:gd name="connsiteX1-363" fmla="*/ 1107331 w 1309718"/>
                  <a:gd name="connsiteY1-364" fmla="*/ 0 h 480974"/>
                  <a:gd name="connsiteX2-365" fmla="*/ 1309718 w 1309718"/>
                  <a:gd name="connsiteY2-366" fmla="*/ 202387 h 480974"/>
                  <a:gd name="connsiteX3-367" fmla="*/ 1107331 w 1309718"/>
                  <a:gd name="connsiteY3-368" fmla="*/ 404774 h 480974"/>
                  <a:gd name="connsiteX4-369" fmla="*/ 137051 w 1309718"/>
                  <a:gd name="connsiteY4-370" fmla="*/ 410439 h 480974"/>
                  <a:gd name="connsiteX5-371" fmla="*/ 14319 w 1309718"/>
                  <a:gd name="connsiteY5-372" fmla="*/ 480974 h 480974"/>
                  <a:gd name="connsiteX6-373" fmla="*/ 14319 w 1309718"/>
                  <a:gd name="connsiteY6-374" fmla="*/ 99974 h 480974"/>
                  <a:gd name="connsiteX7-375" fmla="*/ 140419 w 1309718"/>
                  <a:gd name="connsiteY7-376" fmla="*/ 2549 h 480974"/>
                  <a:gd name="connsiteX0-377" fmla="*/ 94046 w 1309718"/>
                  <a:gd name="connsiteY0-378" fmla="*/ 2367 h 483679"/>
                  <a:gd name="connsiteX1-379" fmla="*/ 1107331 w 1309718"/>
                  <a:gd name="connsiteY1-380" fmla="*/ 2705 h 483679"/>
                  <a:gd name="connsiteX2-381" fmla="*/ 1309718 w 1309718"/>
                  <a:gd name="connsiteY2-382" fmla="*/ 205092 h 483679"/>
                  <a:gd name="connsiteX3-383" fmla="*/ 1107331 w 1309718"/>
                  <a:gd name="connsiteY3-384" fmla="*/ 407479 h 483679"/>
                  <a:gd name="connsiteX4-385" fmla="*/ 137051 w 1309718"/>
                  <a:gd name="connsiteY4-386" fmla="*/ 413144 h 483679"/>
                  <a:gd name="connsiteX5-387" fmla="*/ 14319 w 1309718"/>
                  <a:gd name="connsiteY5-388" fmla="*/ 483679 h 483679"/>
                  <a:gd name="connsiteX6-389" fmla="*/ 14319 w 1309718"/>
                  <a:gd name="connsiteY6-390" fmla="*/ 102679 h 483679"/>
                  <a:gd name="connsiteX7-391" fmla="*/ 94046 w 1309718"/>
                  <a:gd name="connsiteY7-392" fmla="*/ 2367 h 483679"/>
                  <a:gd name="connsiteX0-393" fmla="*/ 94046 w 1309718"/>
                  <a:gd name="connsiteY0-394" fmla="*/ 0 h 481312"/>
                  <a:gd name="connsiteX1-395" fmla="*/ 1107331 w 1309718"/>
                  <a:gd name="connsiteY1-396" fmla="*/ 338 h 481312"/>
                  <a:gd name="connsiteX2-397" fmla="*/ 1309718 w 1309718"/>
                  <a:gd name="connsiteY2-398" fmla="*/ 202725 h 481312"/>
                  <a:gd name="connsiteX3-399" fmla="*/ 1107331 w 1309718"/>
                  <a:gd name="connsiteY3-400" fmla="*/ 405112 h 481312"/>
                  <a:gd name="connsiteX4-401" fmla="*/ 137051 w 1309718"/>
                  <a:gd name="connsiteY4-402" fmla="*/ 410777 h 481312"/>
                  <a:gd name="connsiteX5-403" fmla="*/ 14319 w 1309718"/>
                  <a:gd name="connsiteY5-404" fmla="*/ 481312 h 481312"/>
                  <a:gd name="connsiteX6-405" fmla="*/ 14319 w 1309718"/>
                  <a:gd name="connsiteY6-406" fmla="*/ 100312 h 481312"/>
                  <a:gd name="connsiteX7-407" fmla="*/ 94046 w 1309718"/>
                  <a:gd name="connsiteY7-408" fmla="*/ 0 h 481312"/>
                  <a:gd name="connsiteX0-409" fmla="*/ 94046 w 1309718"/>
                  <a:gd name="connsiteY0-410" fmla="*/ 11030 h 492342"/>
                  <a:gd name="connsiteX1-411" fmla="*/ 1107331 w 1309718"/>
                  <a:gd name="connsiteY1-412" fmla="*/ 11368 h 492342"/>
                  <a:gd name="connsiteX2-413" fmla="*/ 1309718 w 1309718"/>
                  <a:gd name="connsiteY2-414" fmla="*/ 213755 h 492342"/>
                  <a:gd name="connsiteX3-415" fmla="*/ 1107331 w 1309718"/>
                  <a:gd name="connsiteY3-416" fmla="*/ 416142 h 492342"/>
                  <a:gd name="connsiteX4-417" fmla="*/ 137051 w 1309718"/>
                  <a:gd name="connsiteY4-418" fmla="*/ 421807 h 492342"/>
                  <a:gd name="connsiteX5-419" fmla="*/ 14319 w 1309718"/>
                  <a:gd name="connsiteY5-420" fmla="*/ 492342 h 492342"/>
                  <a:gd name="connsiteX6-421" fmla="*/ 14319 w 1309718"/>
                  <a:gd name="connsiteY6-422" fmla="*/ 111342 h 492342"/>
                  <a:gd name="connsiteX7-423" fmla="*/ 94046 w 1309718"/>
                  <a:gd name="connsiteY7-424" fmla="*/ 11030 h 492342"/>
                  <a:gd name="connsiteX0-425" fmla="*/ 94046 w 1309718"/>
                  <a:gd name="connsiteY0-426" fmla="*/ 0 h 481312"/>
                  <a:gd name="connsiteX1-427" fmla="*/ 1107331 w 1309718"/>
                  <a:gd name="connsiteY1-428" fmla="*/ 338 h 481312"/>
                  <a:gd name="connsiteX2-429" fmla="*/ 1309718 w 1309718"/>
                  <a:gd name="connsiteY2-430" fmla="*/ 202725 h 481312"/>
                  <a:gd name="connsiteX3-431" fmla="*/ 1107331 w 1309718"/>
                  <a:gd name="connsiteY3-432" fmla="*/ 405112 h 481312"/>
                  <a:gd name="connsiteX4-433" fmla="*/ 137051 w 1309718"/>
                  <a:gd name="connsiteY4-434" fmla="*/ 410777 h 481312"/>
                  <a:gd name="connsiteX5-435" fmla="*/ 14319 w 1309718"/>
                  <a:gd name="connsiteY5-436" fmla="*/ 481312 h 481312"/>
                  <a:gd name="connsiteX6-437" fmla="*/ 14319 w 1309718"/>
                  <a:gd name="connsiteY6-438" fmla="*/ 100312 h 481312"/>
                  <a:gd name="connsiteX7-439" fmla="*/ 94046 w 1309718"/>
                  <a:gd name="connsiteY7-440" fmla="*/ 0 h 481312"/>
                  <a:gd name="connsiteX0-441" fmla="*/ 94046 w 1309718"/>
                  <a:gd name="connsiteY0-442" fmla="*/ 0 h 481312"/>
                  <a:gd name="connsiteX1-443" fmla="*/ 1107331 w 1309718"/>
                  <a:gd name="connsiteY1-444" fmla="*/ 338 h 481312"/>
                  <a:gd name="connsiteX2-445" fmla="*/ 1309718 w 1309718"/>
                  <a:gd name="connsiteY2-446" fmla="*/ 202725 h 481312"/>
                  <a:gd name="connsiteX3-447" fmla="*/ 1107331 w 1309718"/>
                  <a:gd name="connsiteY3-448" fmla="*/ 405112 h 481312"/>
                  <a:gd name="connsiteX4-449" fmla="*/ 137051 w 1309718"/>
                  <a:gd name="connsiteY4-450" fmla="*/ 410777 h 481312"/>
                  <a:gd name="connsiteX5-451" fmla="*/ 14319 w 1309718"/>
                  <a:gd name="connsiteY5-452" fmla="*/ 481312 h 481312"/>
                  <a:gd name="connsiteX6-453" fmla="*/ 14319 w 1309718"/>
                  <a:gd name="connsiteY6-454" fmla="*/ 100312 h 481312"/>
                  <a:gd name="connsiteX7-455" fmla="*/ 94046 w 1309718"/>
                  <a:gd name="connsiteY7-456" fmla="*/ 0 h 481312"/>
                  <a:gd name="connsiteX0-457" fmla="*/ 81513 w 1297185"/>
                  <a:gd name="connsiteY0-458" fmla="*/ 0 h 481312"/>
                  <a:gd name="connsiteX1-459" fmla="*/ 1094798 w 1297185"/>
                  <a:gd name="connsiteY1-460" fmla="*/ 338 h 481312"/>
                  <a:gd name="connsiteX2-461" fmla="*/ 1297185 w 1297185"/>
                  <a:gd name="connsiteY2-462" fmla="*/ 202725 h 481312"/>
                  <a:gd name="connsiteX3-463" fmla="*/ 1094798 w 1297185"/>
                  <a:gd name="connsiteY3-464" fmla="*/ 405112 h 481312"/>
                  <a:gd name="connsiteX4-465" fmla="*/ 124518 w 1297185"/>
                  <a:gd name="connsiteY4-466" fmla="*/ 410777 h 481312"/>
                  <a:gd name="connsiteX5-467" fmla="*/ 1786 w 1297185"/>
                  <a:gd name="connsiteY5-468" fmla="*/ 481312 h 481312"/>
                  <a:gd name="connsiteX6-469" fmla="*/ 1786 w 1297185"/>
                  <a:gd name="connsiteY6-470" fmla="*/ 100312 h 481312"/>
                  <a:gd name="connsiteX7-471" fmla="*/ 81513 w 1297185"/>
                  <a:gd name="connsiteY7-472" fmla="*/ 0 h 481312"/>
                  <a:gd name="connsiteX0-473" fmla="*/ 79727 w 1295399"/>
                  <a:gd name="connsiteY0-474" fmla="*/ 0 h 481312"/>
                  <a:gd name="connsiteX1-475" fmla="*/ 1093012 w 1295399"/>
                  <a:gd name="connsiteY1-476" fmla="*/ 338 h 481312"/>
                  <a:gd name="connsiteX2-477" fmla="*/ 1295399 w 1295399"/>
                  <a:gd name="connsiteY2-478" fmla="*/ 202725 h 481312"/>
                  <a:gd name="connsiteX3-479" fmla="*/ 1093012 w 1295399"/>
                  <a:gd name="connsiteY3-480" fmla="*/ 405112 h 481312"/>
                  <a:gd name="connsiteX4-481" fmla="*/ 122732 w 1295399"/>
                  <a:gd name="connsiteY4-482" fmla="*/ 410777 h 481312"/>
                  <a:gd name="connsiteX5-483" fmla="*/ 0 w 1295399"/>
                  <a:gd name="connsiteY5-484" fmla="*/ 481312 h 481312"/>
                  <a:gd name="connsiteX6-485" fmla="*/ 0 w 1295399"/>
                  <a:gd name="connsiteY6-486" fmla="*/ 100312 h 481312"/>
                  <a:gd name="connsiteX7-487" fmla="*/ 79727 w 1295399"/>
                  <a:gd name="connsiteY7-488" fmla="*/ 0 h 481312"/>
                  <a:gd name="connsiteX0-489" fmla="*/ 79727 w 1302292"/>
                  <a:gd name="connsiteY0-490" fmla="*/ 0 h 481312"/>
                  <a:gd name="connsiteX1-491" fmla="*/ 1134372 w 1302292"/>
                  <a:gd name="connsiteY1-492" fmla="*/ 1301 h 481312"/>
                  <a:gd name="connsiteX2-493" fmla="*/ 1295399 w 1302292"/>
                  <a:gd name="connsiteY2-494" fmla="*/ 202725 h 481312"/>
                  <a:gd name="connsiteX3-495" fmla="*/ 1093012 w 1302292"/>
                  <a:gd name="connsiteY3-496" fmla="*/ 405112 h 481312"/>
                  <a:gd name="connsiteX4-497" fmla="*/ 122732 w 1302292"/>
                  <a:gd name="connsiteY4-498" fmla="*/ 410777 h 481312"/>
                  <a:gd name="connsiteX5-499" fmla="*/ 0 w 1302292"/>
                  <a:gd name="connsiteY5-500" fmla="*/ 481312 h 481312"/>
                  <a:gd name="connsiteX6-501" fmla="*/ 0 w 1302292"/>
                  <a:gd name="connsiteY6-502" fmla="*/ 100312 h 481312"/>
                  <a:gd name="connsiteX7-503" fmla="*/ 79727 w 1302292"/>
                  <a:gd name="connsiteY7-504" fmla="*/ 0 h 481312"/>
                  <a:gd name="connsiteX0-505" fmla="*/ 79727 w 1295608"/>
                  <a:gd name="connsiteY0-506" fmla="*/ 0 h 481312"/>
                  <a:gd name="connsiteX1-507" fmla="*/ 1134372 w 1295608"/>
                  <a:gd name="connsiteY1-508" fmla="*/ 1301 h 481312"/>
                  <a:gd name="connsiteX2-509" fmla="*/ 1295399 w 1295608"/>
                  <a:gd name="connsiteY2-510" fmla="*/ 202725 h 481312"/>
                  <a:gd name="connsiteX3-511" fmla="*/ 1133118 w 1295608"/>
                  <a:gd name="connsiteY3-512" fmla="*/ 405112 h 481312"/>
                  <a:gd name="connsiteX4-513" fmla="*/ 122732 w 1295608"/>
                  <a:gd name="connsiteY4-514" fmla="*/ 410777 h 481312"/>
                  <a:gd name="connsiteX5-515" fmla="*/ 0 w 1295608"/>
                  <a:gd name="connsiteY5-516" fmla="*/ 481312 h 481312"/>
                  <a:gd name="connsiteX6-517" fmla="*/ 0 w 1295608"/>
                  <a:gd name="connsiteY6-518" fmla="*/ 100312 h 481312"/>
                  <a:gd name="connsiteX7-519" fmla="*/ 79727 w 1295608"/>
                  <a:gd name="connsiteY7-520" fmla="*/ 0 h 481312"/>
                  <a:gd name="connsiteX0-521" fmla="*/ 79727 w 1295399"/>
                  <a:gd name="connsiteY0-522" fmla="*/ 0 h 481312"/>
                  <a:gd name="connsiteX1-523" fmla="*/ 1134372 w 1295399"/>
                  <a:gd name="connsiteY1-524" fmla="*/ 1301 h 481312"/>
                  <a:gd name="connsiteX2-525" fmla="*/ 1295399 w 1295399"/>
                  <a:gd name="connsiteY2-526" fmla="*/ 202725 h 481312"/>
                  <a:gd name="connsiteX3-527" fmla="*/ 1133118 w 1295399"/>
                  <a:gd name="connsiteY3-528" fmla="*/ 405112 h 481312"/>
                  <a:gd name="connsiteX4-529" fmla="*/ 122732 w 1295399"/>
                  <a:gd name="connsiteY4-530" fmla="*/ 410777 h 481312"/>
                  <a:gd name="connsiteX5-531" fmla="*/ 0 w 1295399"/>
                  <a:gd name="connsiteY5-532" fmla="*/ 481312 h 481312"/>
                  <a:gd name="connsiteX6-533" fmla="*/ 0 w 1295399"/>
                  <a:gd name="connsiteY6-534" fmla="*/ 100312 h 481312"/>
                  <a:gd name="connsiteX7-535" fmla="*/ 79727 w 1295399"/>
                  <a:gd name="connsiteY7-536" fmla="*/ 0 h 481312"/>
                  <a:gd name="connsiteX0-537" fmla="*/ 79727 w 1295399"/>
                  <a:gd name="connsiteY0-538" fmla="*/ 0 h 481312"/>
                  <a:gd name="connsiteX1-539" fmla="*/ 1134372 w 1295399"/>
                  <a:gd name="connsiteY1-540" fmla="*/ 1301 h 481312"/>
                  <a:gd name="connsiteX2-541" fmla="*/ 1295399 w 1295399"/>
                  <a:gd name="connsiteY2-542" fmla="*/ 202725 h 481312"/>
                  <a:gd name="connsiteX3-543" fmla="*/ 1133118 w 1295399"/>
                  <a:gd name="connsiteY3-544" fmla="*/ 405112 h 481312"/>
                  <a:gd name="connsiteX4-545" fmla="*/ 122732 w 1295399"/>
                  <a:gd name="connsiteY4-546" fmla="*/ 410777 h 481312"/>
                  <a:gd name="connsiteX5-547" fmla="*/ 0 w 1295399"/>
                  <a:gd name="connsiteY5-548" fmla="*/ 481312 h 481312"/>
                  <a:gd name="connsiteX6-549" fmla="*/ 0 w 1295399"/>
                  <a:gd name="connsiteY6-550" fmla="*/ 100312 h 481312"/>
                  <a:gd name="connsiteX7-551" fmla="*/ 79727 w 1295399"/>
                  <a:gd name="connsiteY7-552" fmla="*/ 0 h 481312"/>
                  <a:gd name="connsiteX0-553" fmla="*/ 79727 w 1295399"/>
                  <a:gd name="connsiteY0-554" fmla="*/ 0 h 481312"/>
                  <a:gd name="connsiteX1-555" fmla="*/ 1134372 w 1295399"/>
                  <a:gd name="connsiteY1-556" fmla="*/ 1301 h 481312"/>
                  <a:gd name="connsiteX2-557" fmla="*/ 1295399 w 1295399"/>
                  <a:gd name="connsiteY2-558" fmla="*/ 202725 h 481312"/>
                  <a:gd name="connsiteX3-559" fmla="*/ 1165078 w 1295399"/>
                  <a:gd name="connsiteY3-560" fmla="*/ 406074 h 481312"/>
                  <a:gd name="connsiteX4-561" fmla="*/ 122732 w 1295399"/>
                  <a:gd name="connsiteY4-562" fmla="*/ 410777 h 481312"/>
                  <a:gd name="connsiteX5-563" fmla="*/ 0 w 1295399"/>
                  <a:gd name="connsiteY5-564" fmla="*/ 481312 h 481312"/>
                  <a:gd name="connsiteX6-565" fmla="*/ 0 w 1295399"/>
                  <a:gd name="connsiteY6-566" fmla="*/ 100312 h 481312"/>
                  <a:gd name="connsiteX7-567" fmla="*/ 79727 w 1295399"/>
                  <a:gd name="connsiteY7-568" fmla="*/ 0 h 481312"/>
                  <a:gd name="connsiteX0-569" fmla="*/ 79727 w 1295399"/>
                  <a:gd name="connsiteY0-570" fmla="*/ 0 h 481312"/>
                  <a:gd name="connsiteX1-571" fmla="*/ 1156305 w 1295399"/>
                  <a:gd name="connsiteY1-572" fmla="*/ 6114 h 481312"/>
                  <a:gd name="connsiteX2-573" fmla="*/ 1295399 w 1295399"/>
                  <a:gd name="connsiteY2-574" fmla="*/ 202725 h 481312"/>
                  <a:gd name="connsiteX3-575" fmla="*/ 1165078 w 1295399"/>
                  <a:gd name="connsiteY3-576" fmla="*/ 406074 h 481312"/>
                  <a:gd name="connsiteX4-577" fmla="*/ 122732 w 1295399"/>
                  <a:gd name="connsiteY4-578" fmla="*/ 410777 h 481312"/>
                  <a:gd name="connsiteX5-579" fmla="*/ 0 w 1295399"/>
                  <a:gd name="connsiteY5-580" fmla="*/ 481312 h 481312"/>
                  <a:gd name="connsiteX6-581" fmla="*/ 0 w 1295399"/>
                  <a:gd name="connsiteY6-582" fmla="*/ 100312 h 481312"/>
                  <a:gd name="connsiteX7-583" fmla="*/ 79727 w 1295399"/>
                  <a:gd name="connsiteY7-584" fmla="*/ 0 h 4813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  <a:cxn ang="0">
                    <a:pos x="connsiteX7-55" y="connsiteY7-56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Pie 27"/>
              <p:cNvSpPr/>
              <p:nvPr/>
            </p:nvSpPr>
            <p:spPr bwMode="gray">
              <a:xfrm>
                <a:off x="4763053" y="3084244"/>
                <a:ext cx="304685" cy="178909"/>
              </a:xfrm>
              <a:prstGeom prst="pie">
                <a:avLst>
                  <a:gd name="adj1" fmla="val 5429925"/>
                  <a:gd name="adj2" fmla="val 1620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30"/>
            <p:cNvSpPr txBox="1"/>
            <p:nvPr/>
          </p:nvSpPr>
          <p:spPr>
            <a:xfrm>
              <a:off x="5987603" y="2130591"/>
              <a:ext cx="2785892" cy="34881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2800" dirty="0">
                  <a:solidFill>
                    <a:srgbClr val="002060"/>
                  </a:solidFill>
                  <a:latin typeface="Arial" panose="020B0604020202020204" pitchFamily="34" charset="0"/>
                  <a:ea typeface="Roboto" panose="02000000000000000000" pitchFamily="2" charset="0"/>
                </a:rPr>
                <a:t>TOEIC Low Intermediate </a:t>
              </a:r>
              <a:endPara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3328981" y="4007324"/>
              <a:ext cx="8300559" cy="940135"/>
              <a:chOff x="3328981" y="3752992"/>
              <a:chExt cx="8300559" cy="1194467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 flipV="1">
                <a:off x="3461646" y="4885509"/>
                <a:ext cx="2965280" cy="133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rot="5400000" flipH="1" flipV="1">
                <a:off x="6230065" y="4685230"/>
                <a:ext cx="362342" cy="525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6417219" y="4494366"/>
                <a:ext cx="3014164" cy="3844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rot="16200000" flipH="1">
                <a:off x="9085611" y="4187043"/>
                <a:ext cx="672146" cy="106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V="1">
                <a:off x="9409281" y="3840480"/>
                <a:ext cx="2125222" cy="277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Donut 93"/>
              <p:cNvSpPr/>
              <p:nvPr/>
            </p:nvSpPr>
            <p:spPr>
              <a:xfrm>
                <a:off x="3328981" y="4776249"/>
                <a:ext cx="153690" cy="171210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Donut 94"/>
              <p:cNvSpPr/>
              <p:nvPr/>
            </p:nvSpPr>
            <p:spPr>
              <a:xfrm>
                <a:off x="11475850" y="3752992"/>
                <a:ext cx="153690" cy="171210"/>
              </a:xfrm>
              <a:prstGeom prst="don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1" name="TextBox 50"/>
          <p:cNvSpPr txBox="1"/>
          <p:nvPr/>
        </p:nvSpPr>
        <p:spPr>
          <a:xfrm>
            <a:off x="-718881" y="792104"/>
            <a:ext cx="181118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4200" b="1">
                <a:ln w="3175" cmpd="sng">
                  <a:noFill/>
                </a:ln>
                <a:solidFill>
                  <a:srgbClr val="5800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CÁC LỚP BỒI DƯỠNG, LUYỆN THI TOEIC QUỐC TẾ  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5941BED4-82FD-70B9-F60F-4D254DD636F5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7CA661A2-62FA-EB6E-C2F4-F71515BE8A9F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5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bldLvl="0" animBg="1"/>
      <p:bldP spid="5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>
            <a:extLst>
              <a:ext uri="{FF2B5EF4-FFF2-40B4-BE49-F238E27FC236}">
                <a16:creationId xmlns:a16="http://schemas.microsoft.com/office/drawing/2014/main" id="{E04A1833-1D2D-4F6A-8DA7-41C7094B3C89}"/>
              </a:ext>
            </a:extLst>
          </p:cNvPr>
          <p:cNvSpPr>
            <a:spLocks noChangeArrowheads="1"/>
          </p:cNvSpPr>
          <p:nvPr/>
        </p:nvSpPr>
        <p:spPr bwMode="blackGray">
          <a:xfrm>
            <a:off x="6919092" y="1504193"/>
            <a:ext cx="10432580" cy="224676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Lớp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Nghe – 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Nói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sơ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(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thời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lượng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30 </a:t>
            </a:r>
            <a:r>
              <a:rPr lang="en-US" sz="2800" dirty="0" err="1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tiết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Xây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dựng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kỹ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Nghe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dạng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nghe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đa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dạng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dễ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đến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khó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quen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tình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huống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giao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tiếp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cuộc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sống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hàng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Mục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tiêu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tập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phản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xạ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giao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tiếp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ngữ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điệu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nói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câu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8617" name="Text Box 9">
            <a:extLst>
              <a:ext uri="{FF2B5EF4-FFF2-40B4-BE49-F238E27FC236}">
                <a16:creationId xmlns:a16="http://schemas.microsoft.com/office/drawing/2014/main" id="{7F5CC6BE-B709-4034-A883-F2B90AF426DE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19092" y="3963217"/>
            <a:ext cx="10432580" cy="22467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Lớp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Nghe – </a:t>
            </a: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Nói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trung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(</a:t>
            </a: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thời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lượng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30 </a:t>
            </a:r>
            <a:r>
              <a:rPr lang="en-US" altLang="en-US" sz="2800" dirty="0" err="1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tiết</a:t>
            </a:r>
            <a:r>
              <a:rPr lang="en-US" altLang="en-US" sz="2800" dirty="0">
                <a:highlight>
                  <a:srgbClr val="00FFFF"/>
                </a:highlight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Hoàn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thiện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kỹ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Nghe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dạng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nghe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thường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gặp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kì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thi.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Tăng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cường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khả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phát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âm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khả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giao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tiếp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Anh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cách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thuần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thục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tự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tin.</a:t>
            </a:r>
          </a:p>
        </p:txBody>
      </p:sp>
      <p:sp>
        <p:nvSpPr>
          <p:cNvPr id="68619" name="Text Box 11">
            <a:extLst>
              <a:ext uri="{FF2B5EF4-FFF2-40B4-BE49-F238E27FC236}">
                <a16:creationId xmlns:a16="http://schemas.microsoft.com/office/drawing/2014/main" id="{0FEBE54F-593D-4F04-B70F-EFF9322E164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19092" y="6444075"/>
            <a:ext cx="9908056" cy="954107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Lớp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Writing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sơ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trung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cấp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(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thời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lượng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30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tiết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Luyện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kỹ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năng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viết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cơ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bản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đến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nâng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cao</a:t>
            </a:r>
            <a:endParaRPr lang="en-US" sz="2800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8621" name="Text Box 13">
            <a:extLst>
              <a:ext uri="{FF2B5EF4-FFF2-40B4-BE49-F238E27FC236}">
                <a16:creationId xmlns:a16="http://schemas.microsoft.com/office/drawing/2014/main" id="{D612B8A0-F9A0-49F8-961F-3808F842090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19092" y="7789094"/>
            <a:ext cx="10891926" cy="181588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     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Lớp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Ngữ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pháp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Cơ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bản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Nâng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cao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(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thời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lượng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30 </a:t>
            </a:r>
            <a:r>
              <a:rPr lang="en-US" alt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tiết</a:t>
            </a:r>
            <a:r>
              <a:rPr lang="en-US" alt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G</a:t>
            </a:r>
            <a:r>
              <a:rPr lang="vi-VN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iúp học viên nắm bắt, vận dụng những thì ngữ pháp cơ bản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.                         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-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Sử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dụng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thuần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thục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chuyên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đề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ngữ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pháp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nâng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cao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ứng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dụng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vào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kì</a:t>
            </a:r>
            <a:r>
              <a:rPr lang="en-US" sz="28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thi.</a:t>
            </a:r>
          </a:p>
        </p:txBody>
      </p:sp>
      <p:grpSp>
        <p:nvGrpSpPr>
          <p:cNvPr id="68622" name="Group 14">
            <a:extLst>
              <a:ext uri="{FF2B5EF4-FFF2-40B4-BE49-F238E27FC236}">
                <a16:creationId xmlns:a16="http://schemas.microsoft.com/office/drawing/2014/main" id="{FA5DEEAB-787B-450C-92D1-5E0E6B358C69}"/>
              </a:ext>
            </a:extLst>
          </p:cNvPr>
          <p:cNvGrpSpPr>
            <a:grpSpLocks/>
          </p:cNvGrpSpPr>
          <p:nvPr/>
        </p:nvGrpSpPr>
        <p:grpSpPr bwMode="auto">
          <a:xfrm>
            <a:off x="645441" y="1710507"/>
            <a:ext cx="5602959" cy="6108537"/>
            <a:chOff x="358" y="1306"/>
            <a:chExt cx="2118" cy="2118"/>
          </a:xfrm>
        </p:grpSpPr>
        <p:sp>
          <p:nvSpPr>
            <p:cNvPr id="68623" name="AutoShape 15">
              <a:extLst>
                <a:ext uri="{FF2B5EF4-FFF2-40B4-BE49-F238E27FC236}">
                  <a16:creationId xmlns:a16="http://schemas.microsoft.com/office/drawing/2014/main" id="{C20CC8DB-3448-4080-8E78-8EDBC7B4A42A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279351">
              <a:off x="358" y="1306"/>
              <a:ext cx="2118" cy="2118"/>
            </a:xfrm>
            <a:custGeom>
              <a:avLst/>
              <a:gdLst>
                <a:gd name="G0" fmla="+- -293823 0 0"/>
                <a:gd name="G1" fmla="+- -4327765 0 0"/>
                <a:gd name="G2" fmla="+- -293823 0 -4327765"/>
                <a:gd name="G3" fmla="+- 10800 0 0"/>
                <a:gd name="G4" fmla="+- 0 0 -29382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17 0 0"/>
                <a:gd name="G9" fmla="+- 0 0 -4327765"/>
                <a:gd name="G10" fmla="+- 7317 0 2700"/>
                <a:gd name="G11" fmla="cos G10 -293823"/>
                <a:gd name="G12" fmla="sin G10 -293823"/>
                <a:gd name="G13" fmla="cos 13500 -293823"/>
                <a:gd name="G14" fmla="sin 13500 -293823"/>
                <a:gd name="G15" fmla="+- G11 10800 0"/>
                <a:gd name="G16" fmla="+- G12 10800 0"/>
                <a:gd name="G17" fmla="+- G13 10800 0"/>
                <a:gd name="G18" fmla="+- G14 10800 0"/>
                <a:gd name="G19" fmla="*/ 7317 1 2"/>
                <a:gd name="G20" fmla="+- G19 5400 0"/>
                <a:gd name="G21" fmla="cos G20 -293823"/>
                <a:gd name="G22" fmla="sin G20 -293823"/>
                <a:gd name="G23" fmla="+- G21 10800 0"/>
                <a:gd name="G24" fmla="+- G12 G23 G22"/>
                <a:gd name="G25" fmla="+- G22 G23 G11"/>
                <a:gd name="G26" fmla="cos 10800 -293823"/>
                <a:gd name="G27" fmla="sin 10800 -293823"/>
                <a:gd name="G28" fmla="cos 7317 -293823"/>
                <a:gd name="G29" fmla="sin 7317 -29382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4327765"/>
                <a:gd name="G36" fmla="sin G34 -4327765"/>
                <a:gd name="G37" fmla="+/ -4327765 -29382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17 G39"/>
                <a:gd name="G43" fmla="sin 7317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9618 w 21600"/>
                <a:gd name="T5" fmla="*/ 4565 h 21600"/>
                <a:gd name="T6" fmla="*/ 14479 w 21600"/>
                <a:gd name="T7" fmla="*/ 2521 h 21600"/>
                <a:gd name="T8" fmla="*/ 16774 w 21600"/>
                <a:gd name="T9" fmla="*/ 6575 h 21600"/>
                <a:gd name="T10" fmla="*/ 24258 w 21600"/>
                <a:gd name="T11" fmla="*/ 9744 h 21600"/>
                <a:gd name="T12" fmla="*/ 20179 w 21600"/>
                <a:gd name="T13" fmla="*/ 14520 h 21600"/>
                <a:gd name="T14" fmla="*/ 15402 w 21600"/>
                <a:gd name="T15" fmla="*/ 10439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4" y="10228"/>
                  </a:moveTo>
                  <a:cubicBezTo>
                    <a:pt x="17884" y="7551"/>
                    <a:pt x="16225" y="5204"/>
                    <a:pt x="13771" y="4113"/>
                  </a:cubicBezTo>
                  <a:lnTo>
                    <a:pt x="15186" y="930"/>
                  </a:lnTo>
                  <a:cubicBezTo>
                    <a:pt x="18808" y="2540"/>
                    <a:pt x="21257" y="6004"/>
                    <a:pt x="21566" y="9955"/>
                  </a:cubicBezTo>
                  <a:lnTo>
                    <a:pt x="24258" y="9744"/>
                  </a:lnTo>
                  <a:lnTo>
                    <a:pt x="20179" y="14520"/>
                  </a:lnTo>
                  <a:lnTo>
                    <a:pt x="15402" y="10439"/>
                  </a:lnTo>
                  <a:lnTo>
                    <a:pt x="18094" y="102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scene3d>
              <a:camera prst="legacyPerspectiveBottom">
                <a:rot lat="20699999" lon="19499999" rev="0"/>
              </a:camera>
              <a:lightRig rig="legacyHarsh1" dir="t"/>
            </a:scene3d>
            <a:sp3d extrusionH="227000" prstMaterial="legacyPlastic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24" name="AutoShape 16">
              <a:extLst>
                <a:ext uri="{FF2B5EF4-FFF2-40B4-BE49-F238E27FC236}">
                  <a16:creationId xmlns:a16="http://schemas.microsoft.com/office/drawing/2014/main" id="{EC39326C-D0CD-4402-9C1F-F7EE5DEA0144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5973147">
              <a:off x="358" y="1306"/>
              <a:ext cx="2118" cy="2118"/>
            </a:xfrm>
            <a:custGeom>
              <a:avLst/>
              <a:gdLst>
                <a:gd name="G0" fmla="+- 597979 0 0"/>
                <a:gd name="G1" fmla="+- -3169399 0 0"/>
                <a:gd name="G2" fmla="+- 597979 0 -3169399"/>
                <a:gd name="G3" fmla="+- 10800 0 0"/>
                <a:gd name="G4" fmla="+- 0 0 597979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20 0 0"/>
                <a:gd name="G9" fmla="+- 0 0 -3169399"/>
                <a:gd name="G10" fmla="+- 7220 0 2700"/>
                <a:gd name="G11" fmla="cos G10 597979"/>
                <a:gd name="G12" fmla="sin G10 597979"/>
                <a:gd name="G13" fmla="cos 13500 597979"/>
                <a:gd name="G14" fmla="sin 13500 597979"/>
                <a:gd name="G15" fmla="+- G11 10800 0"/>
                <a:gd name="G16" fmla="+- G12 10800 0"/>
                <a:gd name="G17" fmla="+- G13 10800 0"/>
                <a:gd name="G18" fmla="+- G14 10800 0"/>
                <a:gd name="G19" fmla="*/ 7220 1 2"/>
                <a:gd name="G20" fmla="+- G19 5400 0"/>
                <a:gd name="G21" fmla="cos G20 597979"/>
                <a:gd name="G22" fmla="sin G20 597979"/>
                <a:gd name="G23" fmla="+- G21 10800 0"/>
                <a:gd name="G24" fmla="+- G12 G23 G22"/>
                <a:gd name="G25" fmla="+- G22 G23 G11"/>
                <a:gd name="G26" fmla="cos 10800 597979"/>
                <a:gd name="G27" fmla="sin 10800 597979"/>
                <a:gd name="G28" fmla="cos 7220 597979"/>
                <a:gd name="G29" fmla="sin 7220 597979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3169399"/>
                <a:gd name="G36" fmla="sin G34 -3169399"/>
                <a:gd name="G37" fmla="+/ -3169399 597979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20 G39"/>
                <a:gd name="G43" fmla="sin 722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0973 w 21600"/>
                <a:gd name="T5" fmla="*/ 7173 h 21600"/>
                <a:gd name="T6" fmla="*/ 16786 w 21600"/>
                <a:gd name="T7" fmla="*/ 4066 h 21600"/>
                <a:gd name="T8" fmla="*/ 17600 w 21600"/>
                <a:gd name="T9" fmla="*/ 8375 h 21600"/>
                <a:gd name="T10" fmla="*/ 24129 w 21600"/>
                <a:gd name="T11" fmla="*/ 12940 h 21600"/>
                <a:gd name="T12" fmla="*/ 18983 w 21600"/>
                <a:gd name="T13" fmla="*/ 16661 h 21600"/>
                <a:gd name="T14" fmla="*/ 15262 w 21600"/>
                <a:gd name="T15" fmla="*/ 11516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7928" y="11944"/>
                  </a:moveTo>
                  <a:cubicBezTo>
                    <a:pt x="17989" y="11566"/>
                    <a:pt x="18020" y="11183"/>
                    <a:pt x="18020" y="10800"/>
                  </a:cubicBezTo>
                  <a:cubicBezTo>
                    <a:pt x="18020" y="8737"/>
                    <a:pt x="17138" y="6774"/>
                    <a:pt x="15597" y="5404"/>
                  </a:cubicBezTo>
                  <a:lnTo>
                    <a:pt x="17975" y="2728"/>
                  </a:lnTo>
                  <a:cubicBezTo>
                    <a:pt x="20281" y="4778"/>
                    <a:pt x="21600" y="7715"/>
                    <a:pt x="21600" y="10800"/>
                  </a:cubicBezTo>
                  <a:cubicBezTo>
                    <a:pt x="21600" y="11373"/>
                    <a:pt x="21554" y="11946"/>
                    <a:pt x="21463" y="12512"/>
                  </a:cubicBezTo>
                  <a:lnTo>
                    <a:pt x="24129" y="12940"/>
                  </a:lnTo>
                  <a:lnTo>
                    <a:pt x="18983" y="16661"/>
                  </a:lnTo>
                  <a:lnTo>
                    <a:pt x="15262" y="11516"/>
                  </a:lnTo>
                  <a:lnTo>
                    <a:pt x="17928" y="119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scene3d>
              <a:camera prst="legacyPerspectiveBottom">
                <a:rot lat="20699999" lon="19499999" rev="0"/>
              </a:camera>
              <a:lightRig rig="legacyHarsh1" dir="t"/>
            </a:scene3d>
            <a:sp3d extrusionH="227000" prstMaterial="legacyPlastic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25" name="AutoShape 17">
              <a:extLst>
                <a:ext uri="{FF2B5EF4-FFF2-40B4-BE49-F238E27FC236}">
                  <a16:creationId xmlns:a16="http://schemas.microsoft.com/office/drawing/2014/main" id="{B82D137B-F092-4FCB-9588-2BFF524E974E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10800000">
              <a:off x="358" y="1306"/>
              <a:ext cx="2118" cy="2118"/>
            </a:xfrm>
            <a:custGeom>
              <a:avLst/>
              <a:gdLst>
                <a:gd name="G0" fmla="+- 180296 0 0"/>
                <a:gd name="G1" fmla="+- -3798410 0 0"/>
                <a:gd name="G2" fmla="+- 180296 0 -3798410"/>
                <a:gd name="G3" fmla="+- 10800 0 0"/>
                <a:gd name="G4" fmla="+- 0 0 180296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146 0 0"/>
                <a:gd name="G9" fmla="+- 0 0 -3798410"/>
                <a:gd name="G10" fmla="+- 7146 0 2700"/>
                <a:gd name="G11" fmla="cos G10 180296"/>
                <a:gd name="G12" fmla="sin G10 180296"/>
                <a:gd name="G13" fmla="cos 13500 180296"/>
                <a:gd name="G14" fmla="sin 13500 180296"/>
                <a:gd name="G15" fmla="+- G11 10800 0"/>
                <a:gd name="G16" fmla="+- G12 10800 0"/>
                <a:gd name="G17" fmla="+- G13 10800 0"/>
                <a:gd name="G18" fmla="+- G14 10800 0"/>
                <a:gd name="G19" fmla="*/ 7146 1 2"/>
                <a:gd name="G20" fmla="+- G19 5400 0"/>
                <a:gd name="G21" fmla="cos G20 180296"/>
                <a:gd name="G22" fmla="sin G20 180296"/>
                <a:gd name="G23" fmla="+- G21 10800 0"/>
                <a:gd name="G24" fmla="+- G12 G23 G22"/>
                <a:gd name="G25" fmla="+- G22 G23 G11"/>
                <a:gd name="G26" fmla="cos 10800 180296"/>
                <a:gd name="G27" fmla="sin 10800 180296"/>
                <a:gd name="G28" fmla="cos 7146 180296"/>
                <a:gd name="G29" fmla="sin 7146 180296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3798410"/>
                <a:gd name="G36" fmla="sin G34 -3798410"/>
                <a:gd name="G37" fmla="+/ -3798410 180296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146 G39"/>
                <a:gd name="G43" fmla="sin 714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0370 w 21600"/>
                <a:gd name="T5" fmla="*/ 5795 h 21600"/>
                <a:gd name="T6" fmla="*/ 15560 w 21600"/>
                <a:gd name="T7" fmla="*/ 3193 h 21600"/>
                <a:gd name="T8" fmla="*/ 17132 w 21600"/>
                <a:gd name="T9" fmla="*/ 7488 h 21600"/>
                <a:gd name="T10" fmla="*/ 24284 w 21600"/>
                <a:gd name="T11" fmla="*/ 11447 h 21600"/>
                <a:gd name="T12" fmla="*/ 19545 w 21600"/>
                <a:gd name="T13" fmla="*/ 15752 h 21600"/>
                <a:gd name="T14" fmla="*/ 15240 w 21600"/>
                <a:gd name="T15" fmla="*/ 110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7937" y="11142"/>
                  </a:moveTo>
                  <a:cubicBezTo>
                    <a:pt x="17943" y="11028"/>
                    <a:pt x="17946" y="10914"/>
                    <a:pt x="17946" y="10800"/>
                  </a:cubicBezTo>
                  <a:cubicBezTo>
                    <a:pt x="17946" y="8337"/>
                    <a:pt x="16678" y="6048"/>
                    <a:pt x="14591" y="4742"/>
                  </a:cubicBezTo>
                  <a:lnTo>
                    <a:pt x="16529" y="1645"/>
                  </a:lnTo>
                  <a:cubicBezTo>
                    <a:pt x="19684" y="3619"/>
                    <a:pt x="21600" y="7078"/>
                    <a:pt x="21600" y="10800"/>
                  </a:cubicBezTo>
                  <a:cubicBezTo>
                    <a:pt x="21600" y="10972"/>
                    <a:pt x="21595" y="11145"/>
                    <a:pt x="21587" y="11318"/>
                  </a:cubicBezTo>
                  <a:lnTo>
                    <a:pt x="24284" y="11447"/>
                  </a:lnTo>
                  <a:lnTo>
                    <a:pt x="19545" y="15752"/>
                  </a:lnTo>
                  <a:lnTo>
                    <a:pt x="15240" y="11013"/>
                  </a:lnTo>
                  <a:lnTo>
                    <a:pt x="17937" y="111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PerspectiveBottom">
                <a:rot lat="20699999" lon="19499999" rev="0"/>
              </a:camera>
              <a:lightRig rig="legacyHarsh1" dir="t"/>
            </a:scene3d>
            <a:sp3d extrusionH="227000" prstMaterial="legacyPlastic">
              <a:bevelT w="13500" h="13500" prst="angle"/>
              <a:bevelB w="13500" h="13500" prst="angle"/>
              <a:extrusionClr>
                <a:schemeClr val="accent1"/>
              </a:extrusionClr>
              <a:contourClr>
                <a:schemeClr val="accent1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26" name="AutoShape 18">
              <a:extLst>
                <a:ext uri="{FF2B5EF4-FFF2-40B4-BE49-F238E27FC236}">
                  <a16:creationId xmlns:a16="http://schemas.microsoft.com/office/drawing/2014/main" id="{51159EFE-3778-4844-80CF-9C4AB49C89DC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358" y="1306"/>
              <a:ext cx="2118" cy="2118"/>
            </a:xfrm>
            <a:custGeom>
              <a:avLst/>
              <a:gdLst>
                <a:gd name="G0" fmla="+- -81284 0 0"/>
                <a:gd name="G1" fmla="+- -4233733 0 0"/>
                <a:gd name="G2" fmla="+- -81284 0 -4233733"/>
                <a:gd name="G3" fmla="+- 10800 0 0"/>
                <a:gd name="G4" fmla="+- 0 0 -81284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114 0 0"/>
                <a:gd name="G9" fmla="+- 0 0 -4233733"/>
                <a:gd name="G10" fmla="+- 7114 0 2700"/>
                <a:gd name="G11" fmla="cos G10 -81284"/>
                <a:gd name="G12" fmla="sin G10 -81284"/>
                <a:gd name="G13" fmla="cos 13500 -81284"/>
                <a:gd name="G14" fmla="sin 13500 -81284"/>
                <a:gd name="G15" fmla="+- G11 10800 0"/>
                <a:gd name="G16" fmla="+- G12 10800 0"/>
                <a:gd name="G17" fmla="+- G13 10800 0"/>
                <a:gd name="G18" fmla="+- G14 10800 0"/>
                <a:gd name="G19" fmla="*/ 7114 1 2"/>
                <a:gd name="G20" fmla="+- G19 5400 0"/>
                <a:gd name="G21" fmla="cos G20 -81284"/>
                <a:gd name="G22" fmla="sin G20 -81284"/>
                <a:gd name="G23" fmla="+- G21 10800 0"/>
                <a:gd name="G24" fmla="+- G12 G23 G22"/>
                <a:gd name="G25" fmla="+- G22 G23 G11"/>
                <a:gd name="G26" fmla="cos 10800 -81284"/>
                <a:gd name="G27" fmla="sin 10800 -81284"/>
                <a:gd name="G28" fmla="cos 7114 -81284"/>
                <a:gd name="G29" fmla="sin 7114 -81284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4233733"/>
                <a:gd name="G36" fmla="sin G34 -4233733"/>
                <a:gd name="G37" fmla="+/ -4233733 -81284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114 G39"/>
                <a:gd name="G43" fmla="sin 7114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9865 w 21600"/>
                <a:gd name="T5" fmla="*/ 4930 h 21600"/>
                <a:gd name="T6" fmla="*/ 14641 w 21600"/>
                <a:gd name="T7" fmla="*/ 2708 h 21600"/>
                <a:gd name="T8" fmla="*/ 16771 w 21600"/>
                <a:gd name="T9" fmla="*/ 6933 h 21600"/>
                <a:gd name="T10" fmla="*/ 24296 w 21600"/>
                <a:gd name="T11" fmla="*/ 10507 h 21600"/>
                <a:gd name="T12" fmla="*/ 19852 w 21600"/>
                <a:gd name="T13" fmla="*/ 15148 h 21600"/>
                <a:gd name="T14" fmla="*/ 15212 w 21600"/>
                <a:gd name="T15" fmla="*/ 1070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7912" y="10646"/>
                  </a:moveTo>
                  <a:cubicBezTo>
                    <a:pt x="17854" y="7955"/>
                    <a:pt x="16282" y="5527"/>
                    <a:pt x="13851" y="4373"/>
                  </a:cubicBezTo>
                  <a:lnTo>
                    <a:pt x="15432" y="1043"/>
                  </a:lnTo>
                  <a:cubicBezTo>
                    <a:pt x="19123" y="2796"/>
                    <a:pt x="21509" y="6481"/>
                    <a:pt x="21597" y="10566"/>
                  </a:cubicBezTo>
                  <a:lnTo>
                    <a:pt x="24296" y="10507"/>
                  </a:lnTo>
                  <a:lnTo>
                    <a:pt x="19852" y="15148"/>
                  </a:lnTo>
                  <a:lnTo>
                    <a:pt x="15212" y="10704"/>
                  </a:lnTo>
                  <a:lnTo>
                    <a:pt x="17912" y="1064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scene3d>
              <a:camera prst="legacyPerspectiveBottom">
                <a:rot lat="20699999" lon="19499999" rev="0"/>
              </a:camera>
              <a:lightRig rig="legacyHarsh1" dir="t"/>
            </a:scene3d>
            <a:sp3d extrusionH="227000" prstMaterial="legacyPlastic">
              <a:bevelT w="13500" h="13500" prst="angle"/>
              <a:bevelB w="13500" h="13500" prst="angle"/>
              <a:extrusionClr>
                <a:schemeClr val="folHlink"/>
              </a:extrusionClr>
              <a:contourClr>
                <a:schemeClr val="folHlink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 sz="27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1881051" y="637099"/>
            <a:ext cx="148340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4200" b="1">
                <a:ln w="3175" cmpd="sng">
                  <a:noFill/>
                </a:ln>
                <a:solidFill>
                  <a:srgbClr val="5800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CÁC LỚP BỒI DƯỠNG NGẮN HẠN VỀ TIẾNG ANH</a:t>
            </a:r>
          </a:p>
        </p:txBody>
      </p:sp>
      <p:sp>
        <p:nvSpPr>
          <p:cNvPr id="20" name="Text Box 19">
            <a:extLst>
              <a:ext uri="{FF2B5EF4-FFF2-40B4-BE49-F238E27FC236}">
                <a16:creationId xmlns:a16="http://schemas.microsoft.com/office/drawing/2014/main" id="{57FAE525-904B-4B44-95D2-141ED79C086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690646" y="3910691"/>
            <a:ext cx="289549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dirty="0">
                <a:ln w="3175" cmpd="sng">
                  <a:noFill/>
                </a:ln>
                <a:solidFill>
                  <a:srgbClr val="0070C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LỚP BỒI DƯỠNG TIẾNG ANH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2B60D93C-5FF5-CEF8-12D0-55546279BF48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C610262-0100-E974-DC6B-9DF943F41CD7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583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3CAA59F-D8A7-FD5D-2C0E-B1381EBA0F4C}"/>
              </a:ext>
            </a:extLst>
          </p:cNvPr>
          <p:cNvGrpSpPr/>
          <p:nvPr/>
        </p:nvGrpSpPr>
        <p:grpSpPr>
          <a:xfrm>
            <a:off x="4272854" y="3753122"/>
            <a:ext cx="2639622" cy="1581132"/>
            <a:chOff x="4272854" y="3753122"/>
            <a:chExt cx="2639622" cy="1581132"/>
          </a:xfrm>
        </p:grpSpPr>
        <p:sp>
          <p:nvSpPr>
            <p:cNvPr id="2" name="Freeform 2"/>
            <p:cNvSpPr/>
            <p:nvPr/>
          </p:nvSpPr>
          <p:spPr>
            <a:xfrm>
              <a:off x="4272854" y="3841313"/>
              <a:ext cx="1915570" cy="1404752"/>
            </a:xfrm>
            <a:custGeom>
              <a:avLst/>
              <a:gdLst/>
              <a:ahLst/>
              <a:cxnLst/>
              <a:rect l="l" t="t" r="r" b="b"/>
              <a:pathLst>
                <a:path w="1915570" h="1404752">
                  <a:moveTo>
                    <a:pt x="0" y="0"/>
                  </a:moveTo>
                  <a:lnTo>
                    <a:pt x="1915570" y="0"/>
                  </a:lnTo>
                  <a:lnTo>
                    <a:pt x="1915570" y="1404751"/>
                  </a:lnTo>
                  <a:lnTo>
                    <a:pt x="0" y="1404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Freeform 3"/>
            <p:cNvSpPr/>
            <p:nvPr/>
          </p:nvSpPr>
          <p:spPr>
            <a:xfrm>
              <a:off x="4996906" y="3841313"/>
              <a:ext cx="1915570" cy="1404752"/>
            </a:xfrm>
            <a:custGeom>
              <a:avLst/>
              <a:gdLst/>
              <a:ahLst/>
              <a:cxnLst/>
              <a:rect l="l" t="t" r="r" b="b"/>
              <a:pathLst>
                <a:path w="1915570" h="1404752">
                  <a:moveTo>
                    <a:pt x="0" y="0"/>
                  </a:moveTo>
                  <a:lnTo>
                    <a:pt x="1915570" y="0"/>
                  </a:lnTo>
                  <a:lnTo>
                    <a:pt x="1915570" y="1404751"/>
                  </a:lnTo>
                  <a:lnTo>
                    <a:pt x="0" y="1404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4514620" y="3753122"/>
              <a:ext cx="2156089" cy="1581132"/>
            </a:xfrm>
            <a:custGeom>
              <a:avLst/>
              <a:gdLst/>
              <a:ahLst/>
              <a:cxnLst/>
              <a:rect l="l" t="t" r="r" b="b"/>
              <a:pathLst>
                <a:path w="2156089" h="1581132">
                  <a:moveTo>
                    <a:pt x="0" y="0"/>
                  </a:moveTo>
                  <a:lnTo>
                    <a:pt x="2156090" y="0"/>
                  </a:lnTo>
                  <a:lnTo>
                    <a:pt x="2156090" y="1581133"/>
                  </a:lnTo>
                  <a:lnTo>
                    <a:pt x="0" y="1581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hlinkClick r:id="rId6"/>
            </p:cNvPr>
            <p:cNvSpPr/>
            <p:nvPr/>
          </p:nvSpPr>
          <p:spPr>
            <a:xfrm>
              <a:off x="5223871" y="4174894"/>
              <a:ext cx="737589" cy="737589"/>
            </a:xfrm>
            <a:custGeom>
              <a:avLst/>
              <a:gdLst/>
              <a:ahLst/>
              <a:cxnLst/>
              <a:rect l="l" t="t" r="r" b="b"/>
              <a:pathLst>
                <a:path w="737589" h="737589">
                  <a:moveTo>
                    <a:pt x="0" y="0"/>
                  </a:moveTo>
                  <a:lnTo>
                    <a:pt x="737588" y="0"/>
                  </a:lnTo>
                  <a:lnTo>
                    <a:pt x="737588" y="737589"/>
                  </a:lnTo>
                  <a:lnTo>
                    <a:pt x="0" y="737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51030" y="1122155"/>
            <a:ext cx="12985941" cy="574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200" dirty="0">
                <a:solidFill>
                  <a:srgbClr val="5800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DANH MỤC CÁC QUYẾT ĐỊNH NGOẠI NGỮ - TIN HỌC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993293"/>
            <a:ext cx="16230600" cy="873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399" dirty="0">
                <a:solidFill>
                  <a:srgbClr val="000000"/>
                </a:solidFill>
                <a:latin typeface="Arial" panose="020B0604020202020204" pitchFamily="34" charset="0"/>
                <a:ea typeface="Maven Pro"/>
                <a:cs typeface="Arial" panose="020B0604020202020204" pitchFamily="34" charset="0"/>
                <a:sym typeface="Maven Pro"/>
                <a:hlinkClick r:id="rId6"/>
              </a:rPr>
              <a:t>https://drive.google.com/drive/u/0/mobile/folders/1BSa_Kd3Y-mCvgBWpJWErkSj7Q0a49dLk?usp=sharing</a:t>
            </a:r>
            <a:endParaRPr lang="en-US" sz="2399" dirty="0">
              <a:solidFill>
                <a:srgbClr val="000000"/>
              </a:solidFill>
              <a:latin typeface="Arial" panose="020B0604020202020204" pitchFamily="34" charset="0"/>
              <a:ea typeface="Maven Pro"/>
              <a:cs typeface="Arial" panose="020B0604020202020204" pitchFamily="34" charset="0"/>
              <a:sym typeface="Maven Pro"/>
            </a:endParaRPr>
          </a:p>
          <a:p>
            <a:pPr algn="ctr">
              <a:lnSpc>
                <a:spcPts val="3599"/>
              </a:lnSpc>
            </a:pPr>
            <a:endParaRPr lang="en-US" sz="2399" dirty="0">
              <a:solidFill>
                <a:srgbClr val="000000"/>
              </a:solidFill>
              <a:latin typeface="Arial" panose="020B0604020202020204" pitchFamily="34" charset="0"/>
              <a:ea typeface="Maven Pro"/>
              <a:cs typeface="Arial" panose="020B0604020202020204" pitchFamily="34" charset="0"/>
              <a:sym typeface="Maven Pro"/>
            </a:endParaRP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CCAC4E1-D1D6-325D-0A7A-523CEA4B8418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403E19B8-176C-013C-8C61-2B5A7CD8217D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71AFA1-50DE-93E4-6E11-A9A6E5A5A9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15" y="2867187"/>
            <a:ext cx="5334001" cy="53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72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flipV="1">
            <a:off x="489285" y="2168215"/>
            <a:ext cx="7892715" cy="3127684"/>
          </a:xfrm>
          <a:custGeom>
            <a:avLst/>
            <a:gdLst/>
            <a:ahLst/>
            <a:cxnLst/>
            <a:rect l="l" t="t" r="r" b="b"/>
            <a:pathLst>
              <a:path w="2701771" h="1365623">
                <a:moveTo>
                  <a:pt x="0" y="1365623"/>
                </a:moveTo>
                <a:lnTo>
                  <a:pt x="2701771" y="1365623"/>
                </a:lnTo>
                <a:lnTo>
                  <a:pt x="2701771" y="0"/>
                </a:lnTo>
                <a:lnTo>
                  <a:pt x="0" y="0"/>
                </a:lnTo>
                <a:lnTo>
                  <a:pt x="0" y="13656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flipV="1">
            <a:off x="9753602" y="5600699"/>
            <a:ext cx="8077198" cy="3276600"/>
          </a:xfrm>
          <a:custGeom>
            <a:avLst/>
            <a:gdLst/>
            <a:ahLst/>
            <a:cxnLst/>
            <a:rect l="l" t="t" r="r" b="b"/>
            <a:pathLst>
              <a:path w="2701771" h="1365623">
                <a:moveTo>
                  <a:pt x="0" y="1365623"/>
                </a:moveTo>
                <a:lnTo>
                  <a:pt x="2701772" y="1365623"/>
                </a:lnTo>
                <a:lnTo>
                  <a:pt x="2701772" y="0"/>
                </a:lnTo>
                <a:lnTo>
                  <a:pt x="0" y="0"/>
                </a:lnTo>
                <a:lnTo>
                  <a:pt x="0" y="136562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139989" y="2973029"/>
            <a:ext cx="8327774" cy="12359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altLang="en-US" sz="36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Website Trung </a:t>
            </a:r>
            <a:r>
              <a:rPr lang="en-US" alt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tâm</a:t>
            </a:r>
            <a:r>
              <a:rPr lang="en-US" altLang="en-US" sz="36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en-US" altLang="en-US" sz="36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4"/>
              </a:rPr>
              <a:t>http://trungtamnnth.uneti.edu.vn/</a:t>
            </a:r>
            <a:r>
              <a:rPr lang="en-US" altLang="en-US" sz="36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	</a:t>
            </a:r>
            <a:endParaRPr lang="en-US" sz="3600" dirty="0">
              <a:solidFill>
                <a:srgbClr val="5800FF"/>
              </a:solidFill>
              <a:latin typeface="Arial" panose="020B0604020202020204" pitchFamily="34" charset="0"/>
              <a:ea typeface="Oswald"/>
              <a:cs typeface="Arial" panose="020B0604020202020204" pitchFamily="34" charset="0"/>
              <a:sym typeface="Oswa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6526202"/>
            <a:ext cx="8077198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altLang="en-US" sz="36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Fanpage</a:t>
            </a:r>
            <a:r>
              <a:rPr lang="en-US" altLang="en-US" sz="36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: </a:t>
            </a:r>
            <a:r>
              <a:rPr lang="en-US" altLang="en-US" sz="36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5"/>
              </a:rPr>
              <a:t>https://www.facebook.com/trungtamngoainguvatinhocUNETI</a:t>
            </a:r>
            <a:endParaRPr lang="en-US" sz="3600" dirty="0">
              <a:solidFill>
                <a:srgbClr val="5800FF"/>
              </a:solidFill>
              <a:latin typeface="Arial" panose="020B0604020202020204" pitchFamily="34" charset="0"/>
              <a:ea typeface="Oswald"/>
              <a:cs typeface="Arial" panose="020B0604020202020204" pitchFamily="34" charset="0"/>
              <a:sym typeface="Oswald"/>
            </a:endParaRPr>
          </a:p>
        </p:txBody>
      </p:sp>
      <p:pic>
        <p:nvPicPr>
          <p:cNvPr id="14" name="Picture 13" descr="qrweb">
            <a:extLst>
              <a:ext uri="{FF2B5EF4-FFF2-40B4-BE49-F238E27FC236}">
                <a16:creationId xmlns:a16="http://schemas.microsoft.com/office/drawing/2014/main" id="{D6286620-F014-81C9-2A02-47AE68E2D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4339" y="2118637"/>
            <a:ext cx="3302720" cy="3302720"/>
          </a:xfrm>
          <a:prstGeom prst="rect">
            <a:avLst/>
          </a:prstGeom>
        </p:spPr>
      </p:pic>
      <p:pic>
        <p:nvPicPr>
          <p:cNvPr id="15" name="Content Placeholder 12" descr="websiteplanet-qr">
            <a:extLst>
              <a:ext uri="{FF2B5EF4-FFF2-40B4-BE49-F238E27FC236}">
                <a16:creationId xmlns:a16="http://schemas.microsoft.com/office/drawing/2014/main" id="{44294DFA-B7B2-3553-AC34-9A0B367E22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15800" y="5595257"/>
            <a:ext cx="3438377" cy="343837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5AEDB431-60B3-90A7-1400-7A93CAB3B62F}"/>
              </a:ext>
            </a:extLst>
          </p:cNvPr>
          <p:cNvSpPr txBox="1">
            <a:spLocks/>
          </p:cNvSpPr>
          <p:nvPr/>
        </p:nvSpPr>
        <p:spPr>
          <a:xfrm>
            <a:off x="489284" y="1025219"/>
            <a:ext cx="8730916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vi-VN" sz="4800" b="1" dirty="0">
                <a:solidFill>
                  <a:srgbClr val="932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charset="0"/>
              </a:rPr>
              <a:t> </a:t>
            </a:r>
            <a:r>
              <a:rPr lang="vi-VN" sz="4200" b="1" dirty="0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Trung tâm Ngoại ngữ </a:t>
            </a:r>
            <a:r>
              <a:rPr lang="en-US" sz="4200" b="1" dirty="0" err="1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vi-VN" sz="4200" b="1" dirty="0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 Tin học</a:t>
            </a:r>
            <a:r>
              <a:rPr lang="en-US" sz="4200" b="1" dirty="0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endParaRPr lang="vi-VN" sz="4200" b="1" dirty="0">
              <a:ln w="3175" cmpd="sng">
                <a:noFill/>
              </a:ln>
              <a:solidFill>
                <a:srgbClr val="5800FF"/>
              </a:solidFill>
              <a:latin typeface="+mn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B2DD042E-9051-A76C-F9B1-58AB695F9C84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F16FEC88-290F-D5B4-8E4C-057F18C91F75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56850" y="1149489"/>
            <a:ext cx="9663549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vi-VN" sz="4800" b="1" dirty="0">
                <a:solidFill>
                  <a:srgbClr val="932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charset="0"/>
              </a:rPr>
              <a:t> </a:t>
            </a:r>
            <a:r>
              <a:rPr lang="vi-VN" sz="4200" b="1" dirty="0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Trung tâm Ngoại ngữ </a:t>
            </a:r>
            <a:r>
              <a:rPr lang="en-US" sz="4200" b="1" dirty="0" err="1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và</a:t>
            </a:r>
            <a:r>
              <a:rPr lang="vi-VN" sz="4200" b="1" dirty="0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 Tin học</a:t>
            </a:r>
            <a:r>
              <a:rPr lang="en-US" sz="4200" b="1" dirty="0">
                <a:ln w="3175" cmpd="sng">
                  <a:noFill/>
                </a:ln>
                <a:solidFill>
                  <a:srgbClr val="5800FF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endParaRPr lang="vi-VN" sz="4200" b="1" dirty="0">
              <a:ln w="3175" cmpd="sng">
                <a:noFill/>
              </a:ln>
              <a:solidFill>
                <a:srgbClr val="5800FF"/>
              </a:solidFill>
              <a:latin typeface="+mn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2576" y="5900738"/>
            <a:ext cx="1495890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28625" indent="-428625">
              <a:defRPr/>
            </a:pPr>
            <a:endParaRPr lang="en-US" sz="3600">
              <a:solidFill>
                <a:srgbClr val="0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0" y="2933700"/>
            <a:ext cx="1343890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Mọi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thắc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mắc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cần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giải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đáp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,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xin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liên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hệ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theo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địa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chỉ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: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Cơ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sở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HN: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Phòng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108 HA8 Trường ĐH Kinh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tế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-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Kỹ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thuật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Công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Nghiệp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,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ngõ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218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Lĩnh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Nam,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phường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Hoàng Mai, HN. </a:t>
            </a:r>
          </a:p>
          <a:p>
            <a:pPr>
              <a:spcBef>
                <a:spcPct val="50000"/>
              </a:spcBef>
            </a:pP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DĐ: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Thầy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Cường: 0915.658.858 – </a:t>
            </a:r>
            <a:r>
              <a:rPr lang="en-US" altLang="en-US" sz="3000" b="1" i="1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Thầy</a:t>
            </a:r>
            <a:r>
              <a:rPr lang="en-US" altLang="en-US" sz="3000" b="1" i="1" dirty="0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</a:rPr>
              <a:t> Đạt: 0389.601.139</a:t>
            </a:r>
          </a:p>
          <a:p>
            <a:pPr>
              <a:spcBef>
                <a:spcPct val="50000"/>
              </a:spcBef>
            </a:pP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-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Cơ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sở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NĐ: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Phòng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105 NA2 Trường ĐH Kinh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tế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-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Kỹ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thuật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Công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Nghiệp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,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số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353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Trần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Hưng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Đạo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,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phường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Nam Định,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tỉnh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Ninh Bình</a:t>
            </a:r>
          </a:p>
          <a:p>
            <a:pPr>
              <a:spcBef>
                <a:spcPct val="50000"/>
              </a:spcBef>
            </a:pP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DĐ: Thầy Khiêm 0915.182.835 –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Cô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 </a:t>
            </a:r>
            <a:r>
              <a:rPr lang="en-US" altLang="en-US" sz="3000" b="1" i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Gấm</a:t>
            </a:r>
            <a:r>
              <a:rPr lang="en-US" altLang="en-US" sz="30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</a:rPr>
              <a:t>: 0917.369.569</a:t>
            </a:r>
          </a:p>
          <a:p>
            <a:pPr>
              <a:spcBef>
                <a:spcPct val="50000"/>
              </a:spcBef>
            </a:pPr>
            <a:endParaRPr lang="en-US" altLang="en-US" sz="3000" b="1" i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</a:endParaRPr>
          </a:p>
          <a:p>
            <a:pPr>
              <a:spcBef>
                <a:spcPct val="50000"/>
              </a:spcBef>
            </a:pPr>
            <a:endParaRPr lang="en-US" altLang="en-US" sz="3000" b="1" i="1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D90046FE-7A85-99D2-516B-DD9ACAD50EE6}"/>
              </a:ext>
            </a:extLst>
          </p:cNvPr>
          <p:cNvSpPr/>
          <p:nvPr/>
        </p:nvSpPr>
        <p:spPr>
          <a:xfrm flipV="1">
            <a:off x="3810000" y="-785328"/>
            <a:ext cx="20574000" cy="1204659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BFBE5630-A212-4E40-01E4-42670FAAC1F5}"/>
              </a:ext>
            </a:extLst>
          </p:cNvPr>
          <p:cNvSpPr/>
          <p:nvPr/>
        </p:nvSpPr>
        <p:spPr>
          <a:xfrm flipV="1">
            <a:off x="-1813286" y="-1215505"/>
            <a:ext cx="7774746" cy="1901091"/>
          </a:xfrm>
          <a:custGeom>
            <a:avLst/>
            <a:gdLst/>
            <a:ahLst/>
            <a:cxnLst/>
            <a:rect l="l" t="t" r="r" b="b"/>
            <a:pathLst>
              <a:path w="7774746" h="3859101">
                <a:moveTo>
                  <a:pt x="0" y="3859101"/>
                </a:moveTo>
                <a:lnTo>
                  <a:pt x="7774745" y="3859101"/>
                </a:lnTo>
                <a:lnTo>
                  <a:pt x="7774745" y="0"/>
                </a:lnTo>
                <a:lnTo>
                  <a:pt x="0" y="0"/>
                </a:lnTo>
                <a:lnTo>
                  <a:pt x="0" y="38591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138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-2172927" y="5054310"/>
            <a:ext cx="11056785" cy="5488186"/>
          </a:xfrm>
          <a:custGeom>
            <a:avLst/>
            <a:gdLst/>
            <a:ahLst/>
            <a:cxnLst/>
            <a:rect l="l" t="t" r="r" b="b"/>
            <a:pathLst>
              <a:path w="11056785" h="5488186">
                <a:moveTo>
                  <a:pt x="11056784" y="0"/>
                </a:moveTo>
                <a:lnTo>
                  <a:pt x="0" y="0"/>
                </a:lnTo>
                <a:lnTo>
                  <a:pt x="0" y="5488186"/>
                </a:lnTo>
                <a:lnTo>
                  <a:pt x="11056784" y="5488186"/>
                </a:lnTo>
                <a:lnTo>
                  <a:pt x="1105678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800000" flipH="1">
            <a:off x="-968720" y="-793466"/>
            <a:ext cx="13784099" cy="6841926"/>
          </a:xfrm>
          <a:custGeom>
            <a:avLst/>
            <a:gdLst/>
            <a:ahLst/>
            <a:cxnLst/>
            <a:rect l="l" t="t" r="r" b="b"/>
            <a:pathLst>
              <a:path w="13784099" h="6841926">
                <a:moveTo>
                  <a:pt x="13784099" y="0"/>
                </a:moveTo>
                <a:lnTo>
                  <a:pt x="0" y="0"/>
                </a:lnTo>
                <a:lnTo>
                  <a:pt x="0" y="6841925"/>
                </a:lnTo>
                <a:lnTo>
                  <a:pt x="13784099" y="6841925"/>
                </a:lnTo>
                <a:lnTo>
                  <a:pt x="1378409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 flipV="1">
            <a:off x="15824667" y="0"/>
            <a:ext cx="8255707" cy="4097833"/>
          </a:xfrm>
          <a:custGeom>
            <a:avLst/>
            <a:gdLst/>
            <a:ahLst/>
            <a:cxnLst/>
            <a:rect l="l" t="t" r="r" b="b"/>
            <a:pathLst>
              <a:path w="8255707" h="4097833">
                <a:moveTo>
                  <a:pt x="0" y="4097832"/>
                </a:moveTo>
                <a:lnTo>
                  <a:pt x="8255707" y="4097832"/>
                </a:lnTo>
                <a:lnTo>
                  <a:pt x="8255707" y="0"/>
                </a:lnTo>
                <a:lnTo>
                  <a:pt x="0" y="0"/>
                </a:lnTo>
                <a:lnTo>
                  <a:pt x="0" y="409783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597873" y="2642885"/>
            <a:ext cx="7951496" cy="102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3600" dirty="0">
                <a:solidFill>
                  <a:srgbClr val="FFFFFF"/>
                </a:solidFill>
                <a:latin typeface="Arial" panose="020B0604020202020204" pitchFamily="34" charset="0"/>
                <a:ea typeface="Oswald"/>
                <a:cs typeface="Arial" panose="020B0604020202020204" pitchFamily="34" charset="0"/>
                <a:sym typeface="Oswald"/>
              </a:rPr>
              <a:t>HAVE A FRUITFUL YEAR AT UNETI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CBC285-CBD5-F748-9DDD-1E0EA2CFE313}"/>
              </a:ext>
            </a:extLst>
          </p:cNvPr>
          <p:cNvSpPr txBox="1">
            <a:spLocks/>
          </p:cNvSpPr>
          <p:nvPr/>
        </p:nvSpPr>
        <p:spPr>
          <a:xfrm>
            <a:off x="-1939359" y="578199"/>
            <a:ext cx="1542676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vi-V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3200" b="1" dirty="0">
                <a:ln w="3175" cmpd="sng"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Centre for Foreign Languages and Information Technology</a:t>
            </a:r>
            <a:endParaRPr lang="vi-VN" sz="3200" b="1" dirty="0">
              <a:ln w="3175" cmpd="sng">
                <a:noFill/>
              </a:ln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1" name="Graphic 10" descr="Four Leaf Clover outline">
            <a:extLst>
              <a:ext uri="{FF2B5EF4-FFF2-40B4-BE49-F238E27FC236}">
                <a16:creationId xmlns:a16="http://schemas.microsoft.com/office/drawing/2014/main" id="{B237309C-8B00-5A4B-4D83-A9BD4A50CA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0158" y="6555162"/>
            <a:ext cx="1752600" cy="1752600"/>
          </a:xfrm>
          <a:prstGeom prst="rect">
            <a:avLst/>
          </a:prstGeom>
        </p:spPr>
      </p:pic>
      <p:pic>
        <p:nvPicPr>
          <p:cNvPr id="13" name="Graphic 12" descr="Two Hearts outline">
            <a:extLst>
              <a:ext uri="{FF2B5EF4-FFF2-40B4-BE49-F238E27FC236}">
                <a16:creationId xmlns:a16="http://schemas.microsoft.com/office/drawing/2014/main" id="{6628F174-402D-F391-1387-AB7E50FCDE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6429" y="4154067"/>
            <a:ext cx="1300526" cy="13005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7C704B-4DC4-4862-55DD-C58625E185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7161" y="1417564"/>
            <a:ext cx="1608765" cy="1262906"/>
          </a:xfrm>
          <a:prstGeom prst="rect">
            <a:avLst/>
          </a:prstGeom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17F1B24F-B994-D177-80FB-8F874EA2A831}"/>
              </a:ext>
            </a:extLst>
          </p:cNvPr>
          <p:cNvSpPr/>
          <p:nvPr/>
        </p:nvSpPr>
        <p:spPr>
          <a:xfrm>
            <a:off x="7326221" y="5070639"/>
            <a:ext cx="9643598" cy="4097834"/>
          </a:xfrm>
          <a:prstGeom prst="parallelogram">
            <a:avLst>
              <a:gd name="adj" fmla="val 60260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1" t="-728" r="4657" b="-2786"/>
            </a:stretch>
          </a:blipFill>
          <a:ln w="133350">
            <a:solidFill>
              <a:srgbClr val="205FFF"/>
            </a:solidFill>
          </a:ln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3130</Words>
  <Application>Microsoft Office PowerPoint</Application>
  <PresentationFormat>Custom</PresentationFormat>
  <Paragraphs>331</Paragraphs>
  <Slides>42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SegoeuiPc</vt:lpstr>
      <vt:lpstr>Aptos</vt:lpstr>
      <vt:lpstr>Wingdings</vt:lpstr>
      <vt:lpstr>Arial</vt:lpstr>
      <vt:lpstr>Calibri</vt:lpstr>
      <vt:lpstr>Arial (Body)</vt:lpstr>
      <vt:lpstr>Segoe UI bold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CHƯƠNG TRÌNH TIẾNG ANH TOÀN KHÓA (PL1b-QĐ201a)</vt:lpstr>
      <vt:lpstr>XẾP LỚP TIẾNG ANH (PL2b-QĐ201a)</vt:lpstr>
      <vt:lpstr>XẾP LỚP TIẾNG ANH VÀ CHƯƠNG TRÌNH TIẾNG ANH TOÀN KHÓA</vt:lpstr>
      <vt:lpstr>PowerPoint Presentation</vt:lpstr>
      <vt:lpstr>HƯỚNG DẪN ĐĂNG KÝ THI XẾP LỚP ĐẦU VÀO TIẾNG ANH</vt:lpstr>
      <vt:lpstr>HƯỚNG DẪN KHI DỰ THI XẾP LỚP ĐẦU VÀO TIẾNG ANH</vt:lpstr>
      <vt:lpstr>ĐỊA ĐIỂM TỔ CHỨC THI, HÌNH THỨC THI, CẤU TRÚC BÀI THI  ĐẦU VÀO TIẾNG ANH</vt:lpstr>
      <vt:lpstr>NHỮNG TRƯỜNG HỢP ĐƯỢC CÔNG NHẬN  ĐẠT CHUẨN ĐẦU VÀO TIẾNG ANH</vt:lpstr>
      <vt:lpstr>PowerPoint Presentation</vt:lpstr>
      <vt:lpstr> CÔNG NHẬN ĐẠT CHUẨN ĐẦU RA ĐỐI VỚI  SINH VIÊN KHÔNG CHUYÊN NGỮ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QUY ĐỊNH VỀ CHUẨN ĐẦU RA TIN HỌC</vt:lpstr>
      <vt:lpstr>PowerPoint Presentation</vt:lpstr>
      <vt:lpstr>PowerPoint Presentation</vt:lpstr>
      <vt:lpstr>PowerPoint Presentation</vt:lpstr>
      <vt:lpstr>CÁC CẤP ĐỘ CỦA BÀI THI MOS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Trung tâm Ngoại ngữ và Tin học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Modern Work Summary Report Presentation Template</dc:title>
  <dc:creator>X1 GEN 5</dc:creator>
  <cp:lastModifiedBy>Lý Hoàng</cp:lastModifiedBy>
  <cp:revision>45</cp:revision>
  <dcterms:created xsi:type="dcterms:W3CDTF">2006-08-16T00:00:00Z</dcterms:created>
  <dcterms:modified xsi:type="dcterms:W3CDTF">2025-09-17T11:08:09Z</dcterms:modified>
  <dc:identifier>DAGOYfISBt8</dc:identifier>
</cp:coreProperties>
</file>