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6" r:id="rId1"/>
  </p:sldMasterIdLst>
  <p:notesMasterIdLst>
    <p:notesMasterId r:id="rId27"/>
  </p:notesMasterIdLst>
  <p:handoutMasterIdLst>
    <p:handoutMasterId r:id="rId28"/>
  </p:handoutMasterIdLst>
  <p:sldIdLst>
    <p:sldId id="1188" r:id="rId2"/>
    <p:sldId id="1186" r:id="rId3"/>
    <p:sldId id="1202" r:id="rId4"/>
    <p:sldId id="1250" r:id="rId5"/>
    <p:sldId id="1251" r:id="rId6"/>
    <p:sldId id="1274" r:id="rId7"/>
    <p:sldId id="1256" r:id="rId8"/>
    <p:sldId id="1277" r:id="rId9"/>
    <p:sldId id="1257" r:id="rId10"/>
    <p:sldId id="1258" r:id="rId11"/>
    <p:sldId id="1262" r:id="rId12"/>
    <p:sldId id="1264" r:id="rId13"/>
    <p:sldId id="1265" r:id="rId14"/>
    <p:sldId id="1272" r:id="rId15"/>
    <p:sldId id="1266" r:id="rId16"/>
    <p:sldId id="1271" r:id="rId17"/>
    <p:sldId id="1267" r:id="rId18"/>
    <p:sldId id="1268" r:id="rId19"/>
    <p:sldId id="1269" r:id="rId20"/>
    <p:sldId id="1273" r:id="rId21"/>
    <p:sldId id="1275" r:id="rId22"/>
    <p:sldId id="1279" r:id="rId23"/>
    <p:sldId id="1278" r:id="rId24"/>
    <p:sldId id="1270" r:id="rId25"/>
    <p:sldId id="1187" r:id="rId26"/>
  </p:sldIdLst>
  <p:sldSz cx="9906000" cy="6858000" type="A4"/>
  <p:notesSz cx="6881813" cy="9296400"/>
  <p:defaultTextStyle>
    <a:defPPr>
      <a:defRPr lang="en-US"/>
    </a:defPPr>
    <a:lvl1pPr algn="ctr" rtl="0" eaLnBrk="0" fontAlgn="base" hangingPunct="0">
      <a:spcBef>
        <a:spcPct val="0"/>
      </a:spcBef>
      <a:spcAft>
        <a:spcPct val="0"/>
      </a:spcAft>
      <a:buClr>
        <a:schemeClr val="accent1"/>
      </a:buClr>
      <a:buSzPct val="70000"/>
      <a:buFont typeface="Wingdings" pitchFamily="2" charset="2"/>
      <a:defRPr sz="1400" kern="1200">
        <a:solidFill>
          <a:srgbClr val="000000"/>
        </a:solidFill>
        <a:latin typeface="Arial" charset="0"/>
        <a:ea typeface="+mn-ea"/>
        <a:cs typeface="+mn-cs"/>
      </a:defRPr>
    </a:lvl1pPr>
    <a:lvl2pPr marL="457200" algn="ctr" rtl="0" eaLnBrk="0" fontAlgn="base" hangingPunct="0">
      <a:spcBef>
        <a:spcPct val="0"/>
      </a:spcBef>
      <a:spcAft>
        <a:spcPct val="0"/>
      </a:spcAft>
      <a:buClr>
        <a:schemeClr val="accent1"/>
      </a:buClr>
      <a:buSzPct val="70000"/>
      <a:buFont typeface="Wingdings" pitchFamily="2" charset="2"/>
      <a:defRPr sz="1400" kern="1200">
        <a:solidFill>
          <a:srgbClr val="000000"/>
        </a:solidFill>
        <a:latin typeface="Arial" charset="0"/>
        <a:ea typeface="+mn-ea"/>
        <a:cs typeface="+mn-cs"/>
      </a:defRPr>
    </a:lvl2pPr>
    <a:lvl3pPr marL="914400" algn="ctr" rtl="0" eaLnBrk="0" fontAlgn="base" hangingPunct="0">
      <a:spcBef>
        <a:spcPct val="0"/>
      </a:spcBef>
      <a:spcAft>
        <a:spcPct val="0"/>
      </a:spcAft>
      <a:buClr>
        <a:schemeClr val="accent1"/>
      </a:buClr>
      <a:buSzPct val="70000"/>
      <a:buFont typeface="Wingdings" pitchFamily="2" charset="2"/>
      <a:defRPr sz="1400" kern="1200">
        <a:solidFill>
          <a:srgbClr val="000000"/>
        </a:solidFill>
        <a:latin typeface="Arial" charset="0"/>
        <a:ea typeface="+mn-ea"/>
        <a:cs typeface="+mn-cs"/>
      </a:defRPr>
    </a:lvl3pPr>
    <a:lvl4pPr marL="1371600" algn="ctr" rtl="0" eaLnBrk="0" fontAlgn="base" hangingPunct="0">
      <a:spcBef>
        <a:spcPct val="0"/>
      </a:spcBef>
      <a:spcAft>
        <a:spcPct val="0"/>
      </a:spcAft>
      <a:buClr>
        <a:schemeClr val="accent1"/>
      </a:buClr>
      <a:buSzPct val="70000"/>
      <a:buFont typeface="Wingdings" pitchFamily="2" charset="2"/>
      <a:defRPr sz="1400" kern="1200">
        <a:solidFill>
          <a:srgbClr val="000000"/>
        </a:solidFill>
        <a:latin typeface="Arial" charset="0"/>
        <a:ea typeface="+mn-ea"/>
        <a:cs typeface="+mn-cs"/>
      </a:defRPr>
    </a:lvl4pPr>
    <a:lvl5pPr marL="1828800" algn="ctr" rtl="0" eaLnBrk="0" fontAlgn="base" hangingPunct="0">
      <a:spcBef>
        <a:spcPct val="0"/>
      </a:spcBef>
      <a:spcAft>
        <a:spcPct val="0"/>
      </a:spcAft>
      <a:buClr>
        <a:schemeClr val="accent1"/>
      </a:buClr>
      <a:buSzPct val="70000"/>
      <a:buFont typeface="Wingdings" pitchFamily="2" charset="2"/>
      <a:defRPr sz="1400" kern="1200">
        <a:solidFill>
          <a:srgbClr val="000000"/>
        </a:solidFill>
        <a:latin typeface="Arial" charset="0"/>
        <a:ea typeface="+mn-ea"/>
        <a:cs typeface="+mn-cs"/>
      </a:defRPr>
    </a:lvl5pPr>
    <a:lvl6pPr marL="2286000" algn="l" defTabSz="914400" rtl="0" eaLnBrk="1" latinLnBrk="0" hangingPunct="1">
      <a:defRPr sz="1400" kern="1200">
        <a:solidFill>
          <a:srgbClr val="000000"/>
        </a:solidFill>
        <a:latin typeface="Arial" charset="0"/>
        <a:ea typeface="+mn-ea"/>
        <a:cs typeface="+mn-cs"/>
      </a:defRPr>
    </a:lvl6pPr>
    <a:lvl7pPr marL="2743200" algn="l" defTabSz="914400" rtl="0" eaLnBrk="1" latinLnBrk="0" hangingPunct="1">
      <a:defRPr sz="1400" kern="1200">
        <a:solidFill>
          <a:srgbClr val="000000"/>
        </a:solidFill>
        <a:latin typeface="Arial" charset="0"/>
        <a:ea typeface="+mn-ea"/>
        <a:cs typeface="+mn-cs"/>
      </a:defRPr>
    </a:lvl7pPr>
    <a:lvl8pPr marL="3200400" algn="l" defTabSz="914400" rtl="0" eaLnBrk="1" latinLnBrk="0" hangingPunct="1">
      <a:defRPr sz="1400" kern="1200">
        <a:solidFill>
          <a:srgbClr val="000000"/>
        </a:solidFill>
        <a:latin typeface="Arial" charset="0"/>
        <a:ea typeface="+mn-ea"/>
        <a:cs typeface="+mn-cs"/>
      </a:defRPr>
    </a:lvl8pPr>
    <a:lvl9pPr marL="3657600" algn="l" defTabSz="914400" rtl="0" eaLnBrk="1" latinLnBrk="0" hangingPunct="1">
      <a:defRPr sz="1400" kern="1200">
        <a:solidFill>
          <a:srgbClr val="000000"/>
        </a:solidFill>
        <a:latin typeface="Arial" charset="0"/>
        <a:ea typeface="+mn-ea"/>
        <a:cs typeface="+mn-cs"/>
      </a:defRPr>
    </a:lvl9pPr>
  </p:defaultTextStyle>
  <p:extLst>
    <p:ext uri="{EFAFB233-063F-42B5-8137-9DF3F51BA10A}">
      <p15:sldGuideLst xmlns:p15="http://schemas.microsoft.com/office/powerpoint/2012/main">
        <p15:guide id="1" orient="horz" pos="1728">
          <p15:clr>
            <a:srgbClr val="A4A3A4"/>
          </p15:clr>
        </p15:guide>
        <p15:guide id="2" pos="312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guyen anh Tuan" initials="NaT" lastIdx="1" clrIdx="0">
    <p:extLst>
      <p:ext uri="{19B8F6BF-5375-455C-9EA6-DF929625EA0E}">
        <p15:presenceInfo xmlns:p15="http://schemas.microsoft.com/office/powerpoint/2012/main" userId="c411f40a04e3366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CC00"/>
    <a:srgbClr val="3333FF"/>
    <a:srgbClr val="CCFF99"/>
    <a:srgbClr val="99FF99"/>
    <a:srgbClr val="008A00"/>
    <a:srgbClr val="CCFFCC"/>
    <a:srgbClr val="41EF11"/>
    <a:srgbClr val="00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16" autoAdjust="0"/>
    <p:restoredTop sz="98566" autoAdjust="0"/>
  </p:normalViewPr>
  <p:slideViewPr>
    <p:cSldViewPr>
      <p:cViewPr varScale="1">
        <p:scale>
          <a:sx n="106" d="100"/>
          <a:sy n="106" d="100"/>
        </p:scale>
        <p:origin x="1680" y="114"/>
      </p:cViewPr>
      <p:guideLst>
        <p:guide orient="horz" pos="1728"/>
        <p:guide pos="3120"/>
      </p:guideLst>
    </p:cSldViewPr>
  </p:slideViewPr>
  <p:outlineViewPr>
    <p:cViewPr>
      <p:scale>
        <a:sx n="33" d="100"/>
        <a:sy n="33" d="100"/>
      </p:scale>
      <p:origin x="0" y="6696"/>
    </p:cViewPr>
  </p:outlineViewPr>
  <p:notesTextViewPr>
    <p:cViewPr>
      <p:scale>
        <a:sx n="100" d="100"/>
        <a:sy n="100" d="100"/>
      </p:scale>
      <p:origin x="0" y="0"/>
    </p:cViewPr>
  </p:notesTextViewPr>
  <p:sorterViewPr>
    <p:cViewPr>
      <p:scale>
        <a:sx n="66" d="100"/>
        <a:sy n="66" d="100"/>
      </p:scale>
      <p:origin x="0" y="13506"/>
    </p:cViewPr>
  </p:sorterViewPr>
  <p:notesViewPr>
    <p:cSldViewPr>
      <p:cViewPr varScale="1">
        <p:scale>
          <a:sx n="46" d="100"/>
          <a:sy n="46" d="100"/>
        </p:scale>
        <p:origin x="-2826" y="-102"/>
      </p:cViewPr>
      <p:guideLst>
        <p:guide orient="horz" pos="2928"/>
        <p:guide pos="216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1A1C9E-106E-4A57-B777-B9D852C4EB22}" type="doc">
      <dgm:prSet loTypeId="urn:microsoft.com/office/officeart/2005/8/layout/chevron2" loCatId="list" qsTypeId="urn:microsoft.com/office/officeart/2005/8/quickstyle/simple2" qsCatId="simple" csTypeId="urn:microsoft.com/office/officeart/2005/8/colors/accent1_2" csCatId="accent1" phldr="1"/>
      <dgm:spPr/>
      <dgm:t>
        <a:bodyPr/>
        <a:lstStyle/>
        <a:p>
          <a:endParaRPr lang="en-US"/>
        </a:p>
      </dgm:t>
    </dgm:pt>
    <dgm:pt modelId="{59D82E27-4B28-434F-85D4-5DE85AB550FF}">
      <dgm:prSet phldrT="[Text]" custT="1"/>
      <dgm:spPr/>
      <dgm:t>
        <a:bodyPr/>
        <a:lstStyle/>
        <a:p>
          <a:endParaRPr lang="en-US" sz="1100" dirty="0"/>
        </a:p>
        <a:p>
          <a:r>
            <a:rPr lang="en-US" sz="3600" b="1" dirty="0"/>
            <a:t>1</a:t>
          </a:r>
        </a:p>
      </dgm:t>
    </dgm:pt>
    <dgm:pt modelId="{D9541F62-A23F-460A-B122-98C7D6FB606E}" type="parTrans" cxnId="{23F2A51D-900A-4A50-AAEB-5484808A1A29}">
      <dgm:prSet/>
      <dgm:spPr/>
      <dgm:t>
        <a:bodyPr/>
        <a:lstStyle/>
        <a:p>
          <a:endParaRPr lang="en-US"/>
        </a:p>
      </dgm:t>
    </dgm:pt>
    <dgm:pt modelId="{5711F49E-01C8-40E9-9CCB-392EEE5DAED2}" type="sibTrans" cxnId="{23F2A51D-900A-4A50-AAEB-5484808A1A29}">
      <dgm:prSet/>
      <dgm:spPr/>
      <dgm:t>
        <a:bodyPr/>
        <a:lstStyle/>
        <a:p>
          <a:endParaRPr lang="en-US"/>
        </a:p>
      </dgm:t>
    </dgm:pt>
    <dgm:pt modelId="{28F96F7F-CECA-49C9-A616-5762C4900F25}">
      <dgm:prSet phldrT="[Text]" custT="1"/>
      <dgm:spPr/>
      <dgm:t>
        <a:bodyPr/>
        <a:lstStyle/>
        <a:p>
          <a:endParaRPr lang="en-US" sz="1100" dirty="0"/>
        </a:p>
        <a:p>
          <a:r>
            <a:rPr lang="en-US" sz="3600" b="1" dirty="0"/>
            <a:t>2</a:t>
          </a:r>
        </a:p>
      </dgm:t>
    </dgm:pt>
    <dgm:pt modelId="{3D8C291F-541A-4ABD-B4D0-EB2E0EAB5F93}" type="parTrans" cxnId="{1009F960-C5BC-46FC-AD09-4CA5E7B845B5}">
      <dgm:prSet/>
      <dgm:spPr/>
      <dgm:t>
        <a:bodyPr/>
        <a:lstStyle/>
        <a:p>
          <a:endParaRPr lang="en-US"/>
        </a:p>
      </dgm:t>
    </dgm:pt>
    <dgm:pt modelId="{1A7E67F8-6157-42FF-98BC-A8791377CD2B}" type="sibTrans" cxnId="{1009F960-C5BC-46FC-AD09-4CA5E7B845B5}">
      <dgm:prSet/>
      <dgm:spPr/>
      <dgm:t>
        <a:bodyPr/>
        <a:lstStyle/>
        <a:p>
          <a:endParaRPr lang="en-US"/>
        </a:p>
      </dgm:t>
    </dgm:pt>
    <dgm:pt modelId="{AFD5C72D-CBD0-4F23-9B9A-6E5D7837AD8A}">
      <dgm:prSet phldrT="[Text]" custT="1"/>
      <dgm:spPr/>
      <dgm:t>
        <a:bodyPr/>
        <a:lstStyle/>
        <a:p>
          <a:pPr algn="just">
            <a:lnSpc>
              <a:spcPct val="120000"/>
            </a:lnSpc>
          </a:pPr>
          <a:r>
            <a:rPr lang="en-US" sz="1900" b="1" dirty="0">
              <a:solidFill>
                <a:srgbClr val="FF0000"/>
              </a:solidFill>
              <a:ea typeface="Arial Unicode MS" pitchFamily="34" charset="-128"/>
              <a:cs typeface="Arial Unicode MS" pitchFamily="34" charset="-128"/>
            </a:rPr>
            <a:t>2. </a:t>
          </a:r>
          <a:r>
            <a:rPr lang="en-US" sz="1600" b="1" dirty="0" err="1">
              <a:solidFill>
                <a:srgbClr val="FF0000"/>
              </a:solidFill>
              <a:ea typeface="Arial Unicode MS" pitchFamily="34" charset="-128"/>
              <a:cs typeface="Arial Unicode MS" pitchFamily="34" charset="-128"/>
            </a:rPr>
            <a:t>Các</a:t>
          </a:r>
          <a:r>
            <a:rPr lang="en-US" sz="1600" b="1" dirty="0">
              <a:solidFill>
                <a:srgbClr val="FF0000"/>
              </a:solidFill>
              <a:ea typeface="Arial Unicode MS" pitchFamily="34" charset="-128"/>
              <a:cs typeface="Arial Unicode MS" pitchFamily="34" charset="-128"/>
            </a:rPr>
            <a:t> </a:t>
          </a:r>
          <a:r>
            <a:rPr lang="en-US" sz="1600" b="1" dirty="0" err="1">
              <a:solidFill>
                <a:srgbClr val="FF0000"/>
              </a:solidFill>
              <a:ea typeface="Arial Unicode MS" pitchFamily="34" charset="-128"/>
              <a:cs typeface="Arial Unicode MS" pitchFamily="34" charset="-128"/>
            </a:rPr>
            <a:t>quy</a:t>
          </a:r>
          <a:r>
            <a:rPr lang="en-US" sz="1600" b="1" dirty="0">
              <a:solidFill>
                <a:srgbClr val="FF0000"/>
              </a:solidFill>
              <a:ea typeface="Arial Unicode MS" pitchFamily="34" charset="-128"/>
              <a:cs typeface="Arial Unicode MS" pitchFamily="34" charset="-128"/>
            </a:rPr>
            <a:t> </a:t>
          </a:r>
          <a:r>
            <a:rPr lang="en-US" sz="1600" b="1" dirty="0" err="1">
              <a:solidFill>
                <a:srgbClr val="FF0000"/>
              </a:solidFill>
              <a:ea typeface="Arial Unicode MS" pitchFamily="34" charset="-128"/>
              <a:cs typeface="Arial Unicode MS" pitchFamily="34" charset="-128"/>
            </a:rPr>
            <a:t>định</a:t>
          </a:r>
          <a:r>
            <a:rPr lang="en-US" sz="1600" b="1" dirty="0">
              <a:solidFill>
                <a:srgbClr val="FF0000"/>
              </a:solidFill>
              <a:ea typeface="Arial Unicode MS" pitchFamily="34" charset="-128"/>
              <a:cs typeface="Arial Unicode MS" pitchFamily="34" charset="-128"/>
            </a:rPr>
            <a:t> </a:t>
          </a:r>
          <a:r>
            <a:rPr lang="en-US" sz="1600" b="1" dirty="0" err="1">
              <a:solidFill>
                <a:srgbClr val="FF0000"/>
              </a:solidFill>
              <a:ea typeface="Arial Unicode MS" pitchFamily="34" charset="-128"/>
              <a:cs typeface="Arial Unicode MS" pitchFamily="34" charset="-128"/>
            </a:rPr>
            <a:t>về</a:t>
          </a:r>
          <a:r>
            <a:rPr lang="en-US" sz="1600" b="1" dirty="0">
              <a:solidFill>
                <a:srgbClr val="FF0000"/>
              </a:solidFill>
              <a:ea typeface="Arial Unicode MS" pitchFamily="34" charset="-128"/>
              <a:cs typeface="Arial Unicode MS" pitchFamily="34" charset="-128"/>
            </a:rPr>
            <a:t> </a:t>
          </a:r>
          <a:r>
            <a:rPr lang="en-US" sz="1600" b="1" dirty="0" err="1">
              <a:solidFill>
                <a:srgbClr val="FF0000"/>
              </a:solidFill>
              <a:ea typeface="Arial Unicode MS" pitchFamily="34" charset="-128"/>
              <a:cs typeface="Arial Unicode MS" pitchFamily="34" charset="-128"/>
            </a:rPr>
            <a:t>kiểm</a:t>
          </a:r>
          <a:r>
            <a:rPr lang="en-US" sz="1600" b="1" dirty="0">
              <a:solidFill>
                <a:srgbClr val="FF0000"/>
              </a:solidFill>
              <a:ea typeface="Arial Unicode MS" pitchFamily="34" charset="-128"/>
              <a:cs typeface="Arial Unicode MS" pitchFamily="34" charset="-128"/>
            </a:rPr>
            <a:t> </a:t>
          </a:r>
          <a:r>
            <a:rPr lang="en-US" sz="1600" b="1" dirty="0" err="1">
              <a:solidFill>
                <a:srgbClr val="FF0000"/>
              </a:solidFill>
              <a:ea typeface="Arial Unicode MS" pitchFamily="34" charset="-128"/>
              <a:cs typeface="Arial Unicode MS" pitchFamily="34" charset="-128"/>
            </a:rPr>
            <a:t>tra</a:t>
          </a:r>
          <a:r>
            <a:rPr lang="en-US" sz="1600" b="1" dirty="0">
              <a:solidFill>
                <a:srgbClr val="FF0000"/>
              </a:solidFill>
              <a:ea typeface="Arial Unicode MS" pitchFamily="34" charset="-128"/>
              <a:cs typeface="Arial Unicode MS" pitchFamily="34" charset="-128"/>
            </a:rPr>
            <a:t>, </a:t>
          </a:r>
          <a:r>
            <a:rPr lang="en-US" sz="1600" b="1" dirty="0" err="1">
              <a:solidFill>
                <a:srgbClr val="FF0000"/>
              </a:solidFill>
              <a:ea typeface="Arial Unicode MS" pitchFamily="34" charset="-128"/>
              <a:cs typeface="Arial Unicode MS" pitchFamily="34" charset="-128"/>
            </a:rPr>
            <a:t>thi</a:t>
          </a:r>
          <a:r>
            <a:rPr lang="en-US" sz="1600" b="1" dirty="0">
              <a:solidFill>
                <a:srgbClr val="FF0000"/>
              </a:solidFill>
              <a:ea typeface="Arial Unicode MS" pitchFamily="34" charset="-128"/>
              <a:cs typeface="Arial Unicode MS" pitchFamily="34" charset="-128"/>
            </a:rPr>
            <a:t> </a:t>
          </a:r>
          <a:r>
            <a:rPr lang="en-US" sz="1600" b="1" dirty="0" err="1">
              <a:solidFill>
                <a:srgbClr val="FF0000"/>
              </a:solidFill>
              <a:ea typeface="Arial Unicode MS" pitchFamily="34" charset="-128"/>
              <a:cs typeface="Arial Unicode MS" pitchFamily="34" charset="-128"/>
            </a:rPr>
            <a:t>kết</a:t>
          </a:r>
          <a:r>
            <a:rPr lang="en-US" sz="1600" b="1" dirty="0">
              <a:solidFill>
                <a:srgbClr val="FF0000"/>
              </a:solidFill>
              <a:ea typeface="Arial Unicode MS" pitchFamily="34" charset="-128"/>
              <a:cs typeface="Arial Unicode MS" pitchFamily="34" charset="-128"/>
            </a:rPr>
            <a:t> </a:t>
          </a:r>
          <a:r>
            <a:rPr lang="en-US" sz="1600" b="1" dirty="0" err="1">
              <a:solidFill>
                <a:srgbClr val="FF0000"/>
              </a:solidFill>
              <a:ea typeface="Arial Unicode MS" pitchFamily="34" charset="-128"/>
              <a:cs typeface="Arial Unicode MS" pitchFamily="34" charset="-128"/>
            </a:rPr>
            <a:t>thúc</a:t>
          </a:r>
          <a:r>
            <a:rPr lang="en-US" sz="1600" b="1" dirty="0">
              <a:solidFill>
                <a:srgbClr val="FF0000"/>
              </a:solidFill>
              <a:ea typeface="Arial Unicode MS" pitchFamily="34" charset="-128"/>
              <a:cs typeface="Arial Unicode MS" pitchFamily="34" charset="-128"/>
            </a:rPr>
            <a:t> </a:t>
          </a:r>
          <a:r>
            <a:rPr lang="en-US" sz="1600" b="1" dirty="0" err="1">
              <a:solidFill>
                <a:srgbClr val="FF0000"/>
              </a:solidFill>
              <a:ea typeface="Arial Unicode MS" pitchFamily="34" charset="-128"/>
              <a:cs typeface="Arial Unicode MS" pitchFamily="34" charset="-128"/>
            </a:rPr>
            <a:t>học</a:t>
          </a:r>
          <a:r>
            <a:rPr lang="en-US" sz="1600" b="1" dirty="0">
              <a:solidFill>
                <a:srgbClr val="FF0000"/>
              </a:solidFill>
              <a:ea typeface="Arial Unicode MS" pitchFamily="34" charset="-128"/>
              <a:cs typeface="Arial Unicode MS" pitchFamily="34" charset="-128"/>
            </a:rPr>
            <a:t> </a:t>
          </a:r>
          <a:r>
            <a:rPr lang="en-US" sz="1600" b="1" dirty="0" err="1">
              <a:solidFill>
                <a:srgbClr val="FF0000"/>
              </a:solidFill>
              <a:ea typeface="Arial Unicode MS" pitchFamily="34" charset="-128"/>
              <a:cs typeface="Arial Unicode MS" pitchFamily="34" charset="-128"/>
            </a:rPr>
            <a:t>phần</a:t>
          </a:r>
          <a:r>
            <a:rPr lang="en-US" sz="1600" b="1" dirty="0">
              <a:solidFill>
                <a:srgbClr val="FF0000"/>
              </a:solidFill>
              <a:ea typeface="Arial Unicode MS" pitchFamily="34" charset="-128"/>
              <a:cs typeface="Arial Unicode MS" pitchFamily="34" charset="-128"/>
            </a:rPr>
            <a:t>; </a:t>
          </a:r>
          <a:r>
            <a:rPr lang="en-US" sz="1600" b="1" dirty="0" err="1">
              <a:solidFill>
                <a:srgbClr val="FF0000"/>
              </a:solidFill>
              <a:ea typeface="Arial Unicode MS" pitchFamily="34" charset="-128"/>
              <a:cs typeface="Arial Unicode MS" pitchFamily="34" charset="-128"/>
            </a:rPr>
            <a:t>thi</a:t>
          </a:r>
          <a:r>
            <a:rPr lang="en-US" sz="1600" b="1" dirty="0">
              <a:solidFill>
                <a:srgbClr val="FF0000"/>
              </a:solidFill>
              <a:ea typeface="Arial Unicode MS" pitchFamily="34" charset="-128"/>
              <a:cs typeface="Arial Unicode MS" pitchFamily="34" charset="-128"/>
            </a:rPr>
            <a:t> </a:t>
          </a:r>
          <a:r>
            <a:rPr lang="en-US" sz="1600" b="1" dirty="0" err="1">
              <a:solidFill>
                <a:srgbClr val="FF0000"/>
              </a:solidFill>
              <a:ea typeface="Arial Unicode MS" pitchFamily="34" charset="-128"/>
              <a:cs typeface="Arial Unicode MS" pitchFamily="34" charset="-128"/>
            </a:rPr>
            <a:t>lại</a:t>
          </a:r>
          <a:r>
            <a:rPr lang="en-US" sz="1600" b="1" dirty="0">
              <a:solidFill>
                <a:srgbClr val="FF0000"/>
              </a:solidFill>
              <a:ea typeface="Arial Unicode MS" pitchFamily="34" charset="-128"/>
              <a:cs typeface="Arial Unicode MS" pitchFamily="34" charset="-128"/>
            </a:rPr>
            <a:t>, </a:t>
          </a:r>
          <a:r>
            <a:rPr lang="en-US" sz="1600" b="1" dirty="0" err="1">
              <a:solidFill>
                <a:srgbClr val="FF0000"/>
              </a:solidFill>
              <a:ea typeface="Arial Unicode MS" pitchFamily="34" charset="-128"/>
              <a:cs typeface="Arial Unicode MS" pitchFamily="34" charset="-128"/>
            </a:rPr>
            <a:t>phúc</a:t>
          </a:r>
          <a:r>
            <a:rPr lang="en-US" sz="1600" b="1" dirty="0">
              <a:solidFill>
                <a:srgbClr val="FF0000"/>
              </a:solidFill>
              <a:ea typeface="Arial Unicode MS" pitchFamily="34" charset="-128"/>
              <a:cs typeface="Arial Unicode MS" pitchFamily="34" charset="-128"/>
            </a:rPr>
            <a:t> </a:t>
          </a:r>
          <a:r>
            <a:rPr lang="en-US" sz="1600" b="1" dirty="0" err="1">
              <a:solidFill>
                <a:srgbClr val="FF0000"/>
              </a:solidFill>
              <a:ea typeface="Arial Unicode MS" pitchFamily="34" charset="-128"/>
              <a:cs typeface="Arial Unicode MS" pitchFamily="34" charset="-128"/>
            </a:rPr>
            <a:t>khảo</a:t>
          </a:r>
          <a:r>
            <a:rPr lang="en-US" sz="1600" b="1" dirty="0">
              <a:solidFill>
                <a:srgbClr val="FF0000"/>
              </a:solidFill>
              <a:ea typeface="Arial Unicode MS" pitchFamily="34" charset="-128"/>
              <a:cs typeface="Arial Unicode MS" pitchFamily="34" charset="-128"/>
            </a:rPr>
            <a:t> </a:t>
          </a:r>
          <a:r>
            <a:rPr lang="en-US" sz="1600" b="1" dirty="0" err="1">
              <a:solidFill>
                <a:srgbClr val="FF0000"/>
              </a:solidFill>
              <a:ea typeface="Arial Unicode MS" pitchFamily="34" charset="-128"/>
              <a:cs typeface="Arial Unicode MS" pitchFamily="34" charset="-128"/>
            </a:rPr>
            <a:t>bài</a:t>
          </a:r>
          <a:r>
            <a:rPr lang="en-US" sz="1600" b="1" dirty="0">
              <a:solidFill>
                <a:srgbClr val="FF0000"/>
              </a:solidFill>
              <a:ea typeface="Arial Unicode MS" pitchFamily="34" charset="-128"/>
              <a:cs typeface="Arial Unicode MS" pitchFamily="34" charset="-128"/>
            </a:rPr>
            <a:t> </a:t>
          </a:r>
          <a:r>
            <a:rPr lang="en-US" sz="1600" b="1" dirty="0" err="1">
              <a:solidFill>
                <a:srgbClr val="FF0000"/>
              </a:solidFill>
              <a:ea typeface="Arial Unicode MS" pitchFamily="34" charset="-128"/>
              <a:cs typeface="Arial Unicode MS" pitchFamily="34" charset="-128"/>
            </a:rPr>
            <a:t>thi</a:t>
          </a:r>
          <a:endParaRPr lang="en-US" sz="1600" dirty="0">
            <a:solidFill>
              <a:srgbClr val="FF0000"/>
            </a:solidFill>
          </a:endParaRPr>
        </a:p>
      </dgm:t>
    </dgm:pt>
    <dgm:pt modelId="{88D5C163-3E0B-41FE-B7DA-BF5128957053}" type="sibTrans" cxnId="{C087F188-8819-4754-9118-90A9EB8512AE}">
      <dgm:prSet/>
      <dgm:spPr/>
      <dgm:t>
        <a:bodyPr/>
        <a:lstStyle/>
        <a:p>
          <a:endParaRPr lang="en-US"/>
        </a:p>
      </dgm:t>
    </dgm:pt>
    <dgm:pt modelId="{D1308328-A791-4041-9FC7-6077FBB6EC74}" type="parTrans" cxnId="{C087F188-8819-4754-9118-90A9EB8512AE}">
      <dgm:prSet/>
      <dgm:spPr/>
      <dgm:t>
        <a:bodyPr/>
        <a:lstStyle/>
        <a:p>
          <a:endParaRPr lang="en-US"/>
        </a:p>
      </dgm:t>
    </dgm:pt>
    <dgm:pt modelId="{5ACDBC8E-00FC-41A3-A0CA-D3E567356E82}">
      <dgm:prSet phldrT="[Text]" custT="1"/>
      <dgm:spPr/>
      <dgm:t>
        <a:bodyPr/>
        <a:lstStyle/>
        <a:p>
          <a:pPr algn="just">
            <a:lnSpc>
              <a:spcPct val="120000"/>
            </a:lnSpc>
            <a:spcBef>
              <a:spcPts val="500"/>
            </a:spcBef>
            <a:spcAft>
              <a:spcPts val="500"/>
            </a:spcAft>
          </a:pPr>
          <a:r>
            <a:rPr lang="en-US" sz="1900" b="1" dirty="0">
              <a:solidFill>
                <a:srgbClr val="C00000"/>
              </a:solidFill>
              <a:ea typeface="Arial Unicode MS" pitchFamily="34" charset="-128"/>
              <a:cs typeface="Arial Unicode MS" pitchFamily="34" charset="-128"/>
            </a:rPr>
            <a:t>1</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Nhiệm</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vụ</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công</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tác</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phòng</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Khảo</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thí</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và</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Đảm</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bảo</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chất</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lượng</a:t>
          </a:r>
          <a:endParaRPr lang="en-US" sz="1800" b="1" dirty="0">
            <a:solidFill>
              <a:srgbClr val="FF0000"/>
            </a:solidFill>
            <a:ea typeface="Arial Unicode MS" pitchFamily="34" charset="-128"/>
            <a:cs typeface="Arial Unicode MS" pitchFamily="34" charset="-128"/>
          </a:endParaRPr>
        </a:p>
      </dgm:t>
    </dgm:pt>
    <dgm:pt modelId="{8CB7E04B-8382-4CB1-AA65-DCEECB4887A3}" type="sibTrans" cxnId="{4C748345-D3A1-4F6C-9A24-5FC63741DABC}">
      <dgm:prSet/>
      <dgm:spPr/>
      <dgm:t>
        <a:bodyPr/>
        <a:lstStyle/>
        <a:p>
          <a:endParaRPr lang="en-US"/>
        </a:p>
      </dgm:t>
    </dgm:pt>
    <dgm:pt modelId="{DEA630CD-2750-4B9B-A3E3-DE0F7E659DCD}" type="parTrans" cxnId="{4C748345-D3A1-4F6C-9A24-5FC63741DABC}">
      <dgm:prSet/>
      <dgm:spPr/>
      <dgm:t>
        <a:bodyPr/>
        <a:lstStyle/>
        <a:p>
          <a:endParaRPr lang="en-US"/>
        </a:p>
      </dgm:t>
    </dgm:pt>
    <dgm:pt modelId="{4C3A0FB0-0460-4BEB-AFCD-E5EB06F6E2DE}" type="pres">
      <dgm:prSet presAssocID="{2D1A1C9E-106E-4A57-B777-B9D852C4EB22}" presName="linearFlow" presStyleCnt="0">
        <dgm:presLayoutVars>
          <dgm:dir/>
          <dgm:animLvl val="lvl"/>
          <dgm:resizeHandles val="exact"/>
        </dgm:presLayoutVars>
      </dgm:prSet>
      <dgm:spPr/>
    </dgm:pt>
    <dgm:pt modelId="{8D722550-8E26-4E57-95F8-61DB9EFE8C7F}" type="pres">
      <dgm:prSet presAssocID="{59D82E27-4B28-434F-85D4-5DE85AB550FF}" presName="composite" presStyleCnt="0"/>
      <dgm:spPr/>
    </dgm:pt>
    <dgm:pt modelId="{847DF6BA-C47E-4334-A066-C9478031B449}" type="pres">
      <dgm:prSet presAssocID="{59D82E27-4B28-434F-85D4-5DE85AB550FF}" presName="parentText" presStyleLbl="alignNode1" presStyleIdx="0" presStyleCnt="2" custScaleX="100000" custLinFactNeighborY="-1225">
        <dgm:presLayoutVars>
          <dgm:chMax val="1"/>
          <dgm:bulletEnabled val="1"/>
        </dgm:presLayoutVars>
      </dgm:prSet>
      <dgm:spPr/>
    </dgm:pt>
    <dgm:pt modelId="{60E5A365-A25E-4EC3-9658-F2EE68F52612}" type="pres">
      <dgm:prSet presAssocID="{59D82E27-4B28-434F-85D4-5DE85AB550FF}" presName="descendantText" presStyleLbl="alignAcc1" presStyleIdx="0" presStyleCnt="2" custAng="0" custScaleX="100000" custScaleY="100000" custLinFactNeighborY="-1215">
        <dgm:presLayoutVars>
          <dgm:bulletEnabled val="1"/>
        </dgm:presLayoutVars>
      </dgm:prSet>
      <dgm:spPr/>
    </dgm:pt>
    <dgm:pt modelId="{F1D63B18-9F2D-4C44-9C8E-CC7BAF9821FB}" type="pres">
      <dgm:prSet presAssocID="{5711F49E-01C8-40E9-9CCB-392EEE5DAED2}" presName="sp" presStyleCnt="0"/>
      <dgm:spPr/>
    </dgm:pt>
    <dgm:pt modelId="{755FDEF2-EA57-4A96-9DA5-727F53AA96A7}" type="pres">
      <dgm:prSet presAssocID="{28F96F7F-CECA-49C9-A616-5762C4900F25}" presName="composite" presStyleCnt="0"/>
      <dgm:spPr/>
    </dgm:pt>
    <dgm:pt modelId="{77827822-2DDF-48A8-9B76-C71F03B20394}" type="pres">
      <dgm:prSet presAssocID="{28F96F7F-CECA-49C9-A616-5762C4900F25}" presName="parentText" presStyleLbl="alignNode1" presStyleIdx="1" presStyleCnt="2" custLinFactNeighborY="-12516">
        <dgm:presLayoutVars>
          <dgm:chMax val="1"/>
          <dgm:bulletEnabled val="1"/>
        </dgm:presLayoutVars>
      </dgm:prSet>
      <dgm:spPr/>
    </dgm:pt>
    <dgm:pt modelId="{9709CEAE-E8E8-4B9B-A9B6-E7F16595BB76}" type="pres">
      <dgm:prSet presAssocID="{28F96F7F-CECA-49C9-A616-5762C4900F25}" presName="descendantText" presStyleLbl="alignAcc1" presStyleIdx="1" presStyleCnt="2" custScaleY="72921" custLinFactNeighborY="-23088">
        <dgm:presLayoutVars>
          <dgm:bulletEnabled val="1"/>
        </dgm:presLayoutVars>
      </dgm:prSet>
      <dgm:spPr/>
    </dgm:pt>
  </dgm:ptLst>
  <dgm:cxnLst>
    <dgm:cxn modelId="{23F2A51D-900A-4A50-AAEB-5484808A1A29}" srcId="{2D1A1C9E-106E-4A57-B777-B9D852C4EB22}" destId="{59D82E27-4B28-434F-85D4-5DE85AB550FF}" srcOrd="0" destOrd="0" parTransId="{D9541F62-A23F-460A-B122-98C7D6FB606E}" sibTransId="{5711F49E-01C8-40E9-9CCB-392EEE5DAED2}"/>
    <dgm:cxn modelId="{E1A5A638-B4F5-4D9F-A7C9-DC9EFBD11FD3}" type="presOf" srcId="{5ACDBC8E-00FC-41A3-A0CA-D3E567356E82}" destId="{60E5A365-A25E-4EC3-9658-F2EE68F52612}" srcOrd="0" destOrd="0" presId="urn:microsoft.com/office/officeart/2005/8/layout/chevron2"/>
    <dgm:cxn modelId="{1009F960-C5BC-46FC-AD09-4CA5E7B845B5}" srcId="{2D1A1C9E-106E-4A57-B777-B9D852C4EB22}" destId="{28F96F7F-CECA-49C9-A616-5762C4900F25}" srcOrd="1" destOrd="0" parTransId="{3D8C291F-541A-4ABD-B4D0-EB2E0EAB5F93}" sibTransId="{1A7E67F8-6157-42FF-98BC-A8791377CD2B}"/>
    <dgm:cxn modelId="{4C748345-D3A1-4F6C-9A24-5FC63741DABC}" srcId="{59D82E27-4B28-434F-85D4-5DE85AB550FF}" destId="{5ACDBC8E-00FC-41A3-A0CA-D3E567356E82}" srcOrd="0" destOrd="0" parTransId="{DEA630CD-2750-4B9B-A3E3-DE0F7E659DCD}" sibTransId="{8CB7E04B-8382-4CB1-AA65-DCEECB4887A3}"/>
    <dgm:cxn modelId="{C087FF45-CE22-4FEA-B876-A0BA258890C2}" type="presOf" srcId="{59D82E27-4B28-434F-85D4-5DE85AB550FF}" destId="{847DF6BA-C47E-4334-A066-C9478031B449}" srcOrd="0" destOrd="0" presId="urn:microsoft.com/office/officeart/2005/8/layout/chevron2"/>
    <dgm:cxn modelId="{C087F188-8819-4754-9118-90A9EB8512AE}" srcId="{28F96F7F-CECA-49C9-A616-5762C4900F25}" destId="{AFD5C72D-CBD0-4F23-9B9A-6E5D7837AD8A}" srcOrd="0" destOrd="0" parTransId="{D1308328-A791-4041-9FC7-6077FBB6EC74}" sibTransId="{88D5C163-3E0B-41FE-B7DA-BF5128957053}"/>
    <dgm:cxn modelId="{B96645B3-D726-409B-808A-148C897459AB}" type="presOf" srcId="{2D1A1C9E-106E-4A57-B777-B9D852C4EB22}" destId="{4C3A0FB0-0460-4BEB-AFCD-E5EB06F6E2DE}" srcOrd="0" destOrd="0" presId="urn:microsoft.com/office/officeart/2005/8/layout/chevron2"/>
    <dgm:cxn modelId="{02834EDC-7637-400A-8A0B-B3477569014B}" type="presOf" srcId="{28F96F7F-CECA-49C9-A616-5762C4900F25}" destId="{77827822-2DDF-48A8-9B76-C71F03B20394}" srcOrd="0" destOrd="0" presId="urn:microsoft.com/office/officeart/2005/8/layout/chevron2"/>
    <dgm:cxn modelId="{F65607E8-3D20-4E6E-A75A-E9869D2C919F}" type="presOf" srcId="{AFD5C72D-CBD0-4F23-9B9A-6E5D7837AD8A}" destId="{9709CEAE-E8E8-4B9B-A9B6-E7F16595BB76}" srcOrd="0" destOrd="0" presId="urn:microsoft.com/office/officeart/2005/8/layout/chevron2"/>
    <dgm:cxn modelId="{5EEC9E15-552F-4BA2-911C-B744E5590971}" type="presParOf" srcId="{4C3A0FB0-0460-4BEB-AFCD-E5EB06F6E2DE}" destId="{8D722550-8E26-4E57-95F8-61DB9EFE8C7F}" srcOrd="0" destOrd="0" presId="urn:microsoft.com/office/officeart/2005/8/layout/chevron2"/>
    <dgm:cxn modelId="{74CCF204-7195-4DEF-82FD-B06218D3F6C8}" type="presParOf" srcId="{8D722550-8E26-4E57-95F8-61DB9EFE8C7F}" destId="{847DF6BA-C47E-4334-A066-C9478031B449}" srcOrd="0" destOrd="0" presId="urn:microsoft.com/office/officeart/2005/8/layout/chevron2"/>
    <dgm:cxn modelId="{3B2A029E-6AC2-4294-9E02-C0FEAD7B1012}" type="presParOf" srcId="{8D722550-8E26-4E57-95F8-61DB9EFE8C7F}" destId="{60E5A365-A25E-4EC3-9658-F2EE68F52612}" srcOrd="1" destOrd="0" presId="urn:microsoft.com/office/officeart/2005/8/layout/chevron2"/>
    <dgm:cxn modelId="{7CFE63E2-76D2-400C-9CA9-68BC36EC6AFF}" type="presParOf" srcId="{4C3A0FB0-0460-4BEB-AFCD-E5EB06F6E2DE}" destId="{F1D63B18-9F2D-4C44-9C8E-CC7BAF9821FB}" srcOrd="1" destOrd="0" presId="urn:microsoft.com/office/officeart/2005/8/layout/chevron2"/>
    <dgm:cxn modelId="{C5D12899-FFC0-4A1C-8D2B-E068D0148105}" type="presParOf" srcId="{4C3A0FB0-0460-4BEB-AFCD-E5EB06F6E2DE}" destId="{755FDEF2-EA57-4A96-9DA5-727F53AA96A7}" srcOrd="2" destOrd="0" presId="urn:microsoft.com/office/officeart/2005/8/layout/chevron2"/>
    <dgm:cxn modelId="{07C6E919-7E86-4E7D-AC8F-D88EFE7CE3E8}" type="presParOf" srcId="{755FDEF2-EA57-4A96-9DA5-727F53AA96A7}" destId="{77827822-2DDF-48A8-9B76-C71F03B20394}" srcOrd="0" destOrd="0" presId="urn:microsoft.com/office/officeart/2005/8/layout/chevron2"/>
    <dgm:cxn modelId="{2B8FA6BB-1C1E-478E-822C-473105FB0B3A}" type="presParOf" srcId="{755FDEF2-EA57-4A96-9DA5-727F53AA96A7}" destId="{9709CEAE-E8E8-4B9B-A9B6-E7F16595BB76}"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7DF6BA-C47E-4334-A066-C9478031B449}">
      <dsp:nvSpPr>
        <dsp:cNvPr id="0" name=""/>
        <dsp:cNvSpPr/>
      </dsp:nvSpPr>
      <dsp:spPr>
        <a:xfrm rot="5400000">
          <a:off x="-217873" y="217873"/>
          <a:ext cx="1452490" cy="101674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r>
            <a:rPr lang="en-US" sz="3600" b="1" kern="1200" dirty="0"/>
            <a:t>1</a:t>
          </a:r>
        </a:p>
      </dsp:txBody>
      <dsp:txXfrm rot="-5400000">
        <a:off x="1" y="508372"/>
        <a:ext cx="1016743" cy="435747"/>
      </dsp:txXfrm>
    </dsp:sp>
    <dsp:sp modelId="{60E5A365-A25E-4EC3-9658-F2EE68F52612}">
      <dsp:nvSpPr>
        <dsp:cNvPr id="0" name=""/>
        <dsp:cNvSpPr/>
      </dsp:nvSpPr>
      <dsp:spPr>
        <a:xfrm rot="5400000">
          <a:off x="2868313" y="-1851569"/>
          <a:ext cx="944615" cy="464775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just" defTabSz="844550">
            <a:lnSpc>
              <a:spcPct val="120000"/>
            </a:lnSpc>
            <a:spcBef>
              <a:spcPct val="0"/>
            </a:spcBef>
            <a:spcAft>
              <a:spcPts val="500"/>
            </a:spcAft>
            <a:buChar char="•"/>
          </a:pPr>
          <a:r>
            <a:rPr lang="en-US" sz="1900" b="1" kern="1200" dirty="0">
              <a:solidFill>
                <a:srgbClr val="C00000"/>
              </a:solidFill>
              <a:ea typeface="Arial Unicode MS" pitchFamily="34" charset="-128"/>
              <a:cs typeface="Arial Unicode MS" pitchFamily="34" charset="-128"/>
            </a:rPr>
            <a:t>1</a:t>
          </a:r>
          <a:r>
            <a:rPr lang="en-US" sz="1800" b="1" kern="1200" dirty="0">
              <a:solidFill>
                <a:srgbClr val="FF0000"/>
              </a:solidFill>
              <a:ea typeface="Arial Unicode MS" pitchFamily="34" charset="-128"/>
              <a:cs typeface="Arial Unicode MS" pitchFamily="34" charset="-128"/>
            </a:rPr>
            <a:t>. </a:t>
          </a:r>
          <a:r>
            <a:rPr lang="en-US" sz="1800" b="1" kern="1200" dirty="0" err="1">
              <a:solidFill>
                <a:srgbClr val="FF0000"/>
              </a:solidFill>
              <a:ea typeface="Arial Unicode MS" pitchFamily="34" charset="-128"/>
              <a:cs typeface="Arial Unicode MS" pitchFamily="34" charset="-128"/>
            </a:rPr>
            <a:t>Nhiệm</a:t>
          </a:r>
          <a:r>
            <a:rPr lang="en-US" sz="1800" b="1" kern="1200" dirty="0">
              <a:solidFill>
                <a:srgbClr val="FF0000"/>
              </a:solidFill>
              <a:ea typeface="Arial Unicode MS" pitchFamily="34" charset="-128"/>
              <a:cs typeface="Arial Unicode MS" pitchFamily="34" charset="-128"/>
            </a:rPr>
            <a:t> </a:t>
          </a:r>
          <a:r>
            <a:rPr lang="en-US" sz="1800" b="1" kern="1200" dirty="0" err="1">
              <a:solidFill>
                <a:srgbClr val="FF0000"/>
              </a:solidFill>
              <a:ea typeface="Arial Unicode MS" pitchFamily="34" charset="-128"/>
              <a:cs typeface="Arial Unicode MS" pitchFamily="34" charset="-128"/>
            </a:rPr>
            <a:t>vụ</a:t>
          </a:r>
          <a:r>
            <a:rPr lang="en-US" sz="1800" b="1" kern="1200" dirty="0">
              <a:solidFill>
                <a:srgbClr val="FF0000"/>
              </a:solidFill>
              <a:ea typeface="Arial Unicode MS" pitchFamily="34" charset="-128"/>
              <a:cs typeface="Arial Unicode MS" pitchFamily="34" charset="-128"/>
            </a:rPr>
            <a:t> </a:t>
          </a:r>
          <a:r>
            <a:rPr lang="en-US" sz="1800" b="1" kern="1200" dirty="0" err="1">
              <a:solidFill>
                <a:srgbClr val="FF0000"/>
              </a:solidFill>
              <a:ea typeface="Arial Unicode MS" pitchFamily="34" charset="-128"/>
              <a:cs typeface="Arial Unicode MS" pitchFamily="34" charset="-128"/>
            </a:rPr>
            <a:t>công</a:t>
          </a:r>
          <a:r>
            <a:rPr lang="en-US" sz="1800" b="1" kern="1200" dirty="0">
              <a:solidFill>
                <a:srgbClr val="FF0000"/>
              </a:solidFill>
              <a:ea typeface="Arial Unicode MS" pitchFamily="34" charset="-128"/>
              <a:cs typeface="Arial Unicode MS" pitchFamily="34" charset="-128"/>
            </a:rPr>
            <a:t> </a:t>
          </a:r>
          <a:r>
            <a:rPr lang="en-US" sz="1800" b="1" kern="1200" dirty="0" err="1">
              <a:solidFill>
                <a:srgbClr val="FF0000"/>
              </a:solidFill>
              <a:ea typeface="Arial Unicode MS" pitchFamily="34" charset="-128"/>
              <a:cs typeface="Arial Unicode MS" pitchFamily="34" charset="-128"/>
            </a:rPr>
            <a:t>tác</a:t>
          </a:r>
          <a:r>
            <a:rPr lang="en-US" sz="1800" b="1" kern="1200" dirty="0">
              <a:solidFill>
                <a:srgbClr val="FF0000"/>
              </a:solidFill>
              <a:ea typeface="Arial Unicode MS" pitchFamily="34" charset="-128"/>
              <a:cs typeface="Arial Unicode MS" pitchFamily="34" charset="-128"/>
            </a:rPr>
            <a:t> </a:t>
          </a:r>
          <a:r>
            <a:rPr lang="en-US" sz="1800" b="1" kern="1200" dirty="0" err="1">
              <a:solidFill>
                <a:srgbClr val="FF0000"/>
              </a:solidFill>
              <a:ea typeface="Arial Unicode MS" pitchFamily="34" charset="-128"/>
              <a:cs typeface="Arial Unicode MS" pitchFamily="34" charset="-128"/>
            </a:rPr>
            <a:t>phòng</a:t>
          </a:r>
          <a:r>
            <a:rPr lang="en-US" sz="1800" b="1" kern="1200" dirty="0">
              <a:solidFill>
                <a:srgbClr val="FF0000"/>
              </a:solidFill>
              <a:ea typeface="Arial Unicode MS" pitchFamily="34" charset="-128"/>
              <a:cs typeface="Arial Unicode MS" pitchFamily="34" charset="-128"/>
            </a:rPr>
            <a:t> </a:t>
          </a:r>
          <a:r>
            <a:rPr lang="en-US" sz="1800" b="1" kern="1200" dirty="0" err="1">
              <a:solidFill>
                <a:srgbClr val="FF0000"/>
              </a:solidFill>
              <a:ea typeface="Arial Unicode MS" pitchFamily="34" charset="-128"/>
              <a:cs typeface="Arial Unicode MS" pitchFamily="34" charset="-128"/>
            </a:rPr>
            <a:t>Khảo</a:t>
          </a:r>
          <a:r>
            <a:rPr lang="en-US" sz="1800" b="1" kern="1200" dirty="0">
              <a:solidFill>
                <a:srgbClr val="FF0000"/>
              </a:solidFill>
              <a:ea typeface="Arial Unicode MS" pitchFamily="34" charset="-128"/>
              <a:cs typeface="Arial Unicode MS" pitchFamily="34" charset="-128"/>
            </a:rPr>
            <a:t> </a:t>
          </a:r>
          <a:r>
            <a:rPr lang="en-US" sz="1800" b="1" kern="1200" dirty="0" err="1">
              <a:solidFill>
                <a:srgbClr val="FF0000"/>
              </a:solidFill>
              <a:ea typeface="Arial Unicode MS" pitchFamily="34" charset="-128"/>
              <a:cs typeface="Arial Unicode MS" pitchFamily="34" charset="-128"/>
            </a:rPr>
            <a:t>thí</a:t>
          </a:r>
          <a:r>
            <a:rPr lang="en-US" sz="1800" b="1" kern="1200" dirty="0">
              <a:solidFill>
                <a:srgbClr val="FF0000"/>
              </a:solidFill>
              <a:ea typeface="Arial Unicode MS" pitchFamily="34" charset="-128"/>
              <a:cs typeface="Arial Unicode MS" pitchFamily="34" charset="-128"/>
            </a:rPr>
            <a:t> </a:t>
          </a:r>
          <a:r>
            <a:rPr lang="en-US" sz="1800" b="1" kern="1200" dirty="0" err="1">
              <a:solidFill>
                <a:srgbClr val="FF0000"/>
              </a:solidFill>
              <a:ea typeface="Arial Unicode MS" pitchFamily="34" charset="-128"/>
              <a:cs typeface="Arial Unicode MS" pitchFamily="34" charset="-128"/>
            </a:rPr>
            <a:t>và</a:t>
          </a:r>
          <a:r>
            <a:rPr lang="en-US" sz="1800" b="1" kern="1200" dirty="0">
              <a:solidFill>
                <a:srgbClr val="FF0000"/>
              </a:solidFill>
              <a:ea typeface="Arial Unicode MS" pitchFamily="34" charset="-128"/>
              <a:cs typeface="Arial Unicode MS" pitchFamily="34" charset="-128"/>
            </a:rPr>
            <a:t> </a:t>
          </a:r>
          <a:r>
            <a:rPr lang="en-US" sz="1800" b="1" kern="1200" dirty="0" err="1">
              <a:solidFill>
                <a:srgbClr val="FF0000"/>
              </a:solidFill>
              <a:ea typeface="Arial Unicode MS" pitchFamily="34" charset="-128"/>
              <a:cs typeface="Arial Unicode MS" pitchFamily="34" charset="-128"/>
            </a:rPr>
            <a:t>Đảm</a:t>
          </a:r>
          <a:r>
            <a:rPr lang="en-US" sz="1800" b="1" kern="1200" dirty="0">
              <a:solidFill>
                <a:srgbClr val="FF0000"/>
              </a:solidFill>
              <a:ea typeface="Arial Unicode MS" pitchFamily="34" charset="-128"/>
              <a:cs typeface="Arial Unicode MS" pitchFamily="34" charset="-128"/>
            </a:rPr>
            <a:t> </a:t>
          </a:r>
          <a:r>
            <a:rPr lang="en-US" sz="1800" b="1" kern="1200" dirty="0" err="1">
              <a:solidFill>
                <a:srgbClr val="FF0000"/>
              </a:solidFill>
              <a:ea typeface="Arial Unicode MS" pitchFamily="34" charset="-128"/>
              <a:cs typeface="Arial Unicode MS" pitchFamily="34" charset="-128"/>
            </a:rPr>
            <a:t>bảo</a:t>
          </a:r>
          <a:r>
            <a:rPr lang="en-US" sz="1800" b="1" kern="1200" dirty="0">
              <a:solidFill>
                <a:srgbClr val="FF0000"/>
              </a:solidFill>
              <a:ea typeface="Arial Unicode MS" pitchFamily="34" charset="-128"/>
              <a:cs typeface="Arial Unicode MS" pitchFamily="34" charset="-128"/>
            </a:rPr>
            <a:t> </a:t>
          </a:r>
          <a:r>
            <a:rPr lang="en-US" sz="1800" b="1" kern="1200" dirty="0" err="1">
              <a:solidFill>
                <a:srgbClr val="FF0000"/>
              </a:solidFill>
              <a:ea typeface="Arial Unicode MS" pitchFamily="34" charset="-128"/>
              <a:cs typeface="Arial Unicode MS" pitchFamily="34" charset="-128"/>
            </a:rPr>
            <a:t>chất</a:t>
          </a:r>
          <a:r>
            <a:rPr lang="en-US" sz="1800" b="1" kern="1200" dirty="0">
              <a:solidFill>
                <a:srgbClr val="FF0000"/>
              </a:solidFill>
              <a:ea typeface="Arial Unicode MS" pitchFamily="34" charset="-128"/>
              <a:cs typeface="Arial Unicode MS" pitchFamily="34" charset="-128"/>
            </a:rPr>
            <a:t> </a:t>
          </a:r>
          <a:r>
            <a:rPr lang="en-US" sz="1800" b="1" kern="1200" dirty="0" err="1">
              <a:solidFill>
                <a:srgbClr val="FF0000"/>
              </a:solidFill>
              <a:ea typeface="Arial Unicode MS" pitchFamily="34" charset="-128"/>
              <a:cs typeface="Arial Unicode MS" pitchFamily="34" charset="-128"/>
            </a:rPr>
            <a:t>lượng</a:t>
          </a:r>
          <a:endParaRPr lang="en-US" sz="1800" b="1" kern="1200" dirty="0">
            <a:solidFill>
              <a:srgbClr val="FF0000"/>
            </a:solidFill>
            <a:ea typeface="Arial Unicode MS" pitchFamily="34" charset="-128"/>
            <a:cs typeface="Arial Unicode MS" pitchFamily="34" charset="-128"/>
          </a:endParaRPr>
        </a:p>
      </dsp:txBody>
      <dsp:txXfrm rot="-5400000">
        <a:off x="1016744" y="46112"/>
        <a:ext cx="4601642" cy="852391"/>
      </dsp:txXfrm>
    </dsp:sp>
    <dsp:sp modelId="{77827822-2DDF-48A8-9B76-C71F03B20394}">
      <dsp:nvSpPr>
        <dsp:cNvPr id="0" name=""/>
        <dsp:cNvSpPr/>
      </dsp:nvSpPr>
      <dsp:spPr>
        <a:xfrm rot="5400000">
          <a:off x="-217873" y="1193103"/>
          <a:ext cx="1452490" cy="101674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r>
            <a:rPr lang="en-US" sz="3600" b="1" kern="1200" dirty="0"/>
            <a:t>2</a:t>
          </a:r>
        </a:p>
      </dsp:txBody>
      <dsp:txXfrm rot="-5400000">
        <a:off x="1" y="1483602"/>
        <a:ext cx="1016743" cy="435747"/>
      </dsp:txXfrm>
    </dsp:sp>
    <dsp:sp modelId="{9709CEAE-E8E8-4B9B-A9B6-E7F16595BB76}">
      <dsp:nvSpPr>
        <dsp:cNvPr id="0" name=""/>
        <dsp:cNvSpPr/>
      </dsp:nvSpPr>
      <dsp:spPr>
        <a:xfrm rot="5400000">
          <a:off x="2996390" y="-912772"/>
          <a:ext cx="688460" cy="464775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just" defTabSz="844550">
            <a:lnSpc>
              <a:spcPct val="120000"/>
            </a:lnSpc>
            <a:spcBef>
              <a:spcPct val="0"/>
            </a:spcBef>
            <a:spcAft>
              <a:spcPct val="15000"/>
            </a:spcAft>
            <a:buChar char="•"/>
          </a:pPr>
          <a:r>
            <a:rPr lang="en-US" sz="1900" b="1" kern="1200" dirty="0">
              <a:solidFill>
                <a:srgbClr val="FF0000"/>
              </a:solidFill>
              <a:ea typeface="Arial Unicode MS" pitchFamily="34" charset="-128"/>
              <a:cs typeface="Arial Unicode MS" pitchFamily="34" charset="-128"/>
            </a:rPr>
            <a:t>2. </a:t>
          </a:r>
          <a:r>
            <a:rPr lang="en-US" sz="1600" b="1" kern="1200" dirty="0" err="1">
              <a:solidFill>
                <a:srgbClr val="FF0000"/>
              </a:solidFill>
              <a:ea typeface="Arial Unicode MS" pitchFamily="34" charset="-128"/>
              <a:cs typeface="Arial Unicode MS" pitchFamily="34" charset="-128"/>
            </a:rPr>
            <a:t>Các</a:t>
          </a:r>
          <a:r>
            <a:rPr lang="en-US" sz="1600" b="1" kern="1200" dirty="0">
              <a:solidFill>
                <a:srgbClr val="FF0000"/>
              </a:solidFill>
              <a:ea typeface="Arial Unicode MS" pitchFamily="34" charset="-128"/>
              <a:cs typeface="Arial Unicode MS" pitchFamily="34" charset="-128"/>
            </a:rPr>
            <a:t> </a:t>
          </a:r>
          <a:r>
            <a:rPr lang="en-US" sz="1600" b="1" kern="1200" dirty="0" err="1">
              <a:solidFill>
                <a:srgbClr val="FF0000"/>
              </a:solidFill>
              <a:ea typeface="Arial Unicode MS" pitchFamily="34" charset="-128"/>
              <a:cs typeface="Arial Unicode MS" pitchFamily="34" charset="-128"/>
            </a:rPr>
            <a:t>quy</a:t>
          </a:r>
          <a:r>
            <a:rPr lang="en-US" sz="1600" b="1" kern="1200" dirty="0">
              <a:solidFill>
                <a:srgbClr val="FF0000"/>
              </a:solidFill>
              <a:ea typeface="Arial Unicode MS" pitchFamily="34" charset="-128"/>
              <a:cs typeface="Arial Unicode MS" pitchFamily="34" charset="-128"/>
            </a:rPr>
            <a:t> </a:t>
          </a:r>
          <a:r>
            <a:rPr lang="en-US" sz="1600" b="1" kern="1200" dirty="0" err="1">
              <a:solidFill>
                <a:srgbClr val="FF0000"/>
              </a:solidFill>
              <a:ea typeface="Arial Unicode MS" pitchFamily="34" charset="-128"/>
              <a:cs typeface="Arial Unicode MS" pitchFamily="34" charset="-128"/>
            </a:rPr>
            <a:t>định</a:t>
          </a:r>
          <a:r>
            <a:rPr lang="en-US" sz="1600" b="1" kern="1200" dirty="0">
              <a:solidFill>
                <a:srgbClr val="FF0000"/>
              </a:solidFill>
              <a:ea typeface="Arial Unicode MS" pitchFamily="34" charset="-128"/>
              <a:cs typeface="Arial Unicode MS" pitchFamily="34" charset="-128"/>
            </a:rPr>
            <a:t> </a:t>
          </a:r>
          <a:r>
            <a:rPr lang="en-US" sz="1600" b="1" kern="1200" dirty="0" err="1">
              <a:solidFill>
                <a:srgbClr val="FF0000"/>
              </a:solidFill>
              <a:ea typeface="Arial Unicode MS" pitchFamily="34" charset="-128"/>
              <a:cs typeface="Arial Unicode MS" pitchFamily="34" charset="-128"/>
            </a:rPr>
            <a:t>về</a:t>
          </a:r>
          <a:r>
            <a:rPr lang="en-US" sz="1600" b="1" kern="1200" dirty="0">
              <a:solidFill>
                <a:srgbClr val="FF0000"/>
              </a:solidFill>
              <a:ea typeface="Arial Unicode MS" pitchFamily="34" charset="-128"/>
              <a:cs typeface="Arial Unicode MS" pitchFamily="34" charset="-128"/>
            </a:rPr>
            <a:t> </a:t>
          </a:r>
          <a:r>
            <a:rPr lang="en-US" sz="1600" b="1" kern="1200" dirty="0" err="1">
              <a:solidFill>
                <a:srgbClr val="FF0000"/>
              </a:solidFill>
              <a:ea typeface="Arial Unicode MS" pitchFamily="34" charset="-128"/>
              <a:cs typeface="Arial Unicode MS" pitchFamily="34" charset="-128"/>
            </a:rPr>
            <a:t>kiểm</a:t>
          </a:r>
          <a:r>
            <a:rPr lang="en-US" sz="1600" b="1" kern="1200" dirty="0">
              <a:solidFill>
                <a:srgbClr val="FF0000"/>
              </a:solidFill>
              <a:ea typeface="Arial Unicode MS" pitchFamily="34" charset="-128"/>
              <a:cs typeface="Arial Unicode MS" pitchFamily="34" charset="-128"/>
            </a:rPr>
            <a:t> </a:t>
          </a:r>
          <a:r>
            <a:rPr lang="en-US" sz="1600" b="1" kern="1200" dirty="0" err="1">
              <a:solidFill>
                <a:srgbClr val="FF0000"/>
              </a:solidFill>
              <a:ea typeface="Arial Unicode MS" pitchFamily="34" charset="-128"/>
              <a:cs typeface="Arial Unicode MS" pitchFamily="34" charset="-128"/>
            </a:rPr>
            <a:t>tra</a:t>
          </a:r>
          <a:r>
            <a:rPr lang="en-US" sz="1600" b="1" kern="1200" dirty="0">
              <a:solidFill>
                <a:srgbClr val="FF0000"/>
              </a:solidFill>
              <a:ea typeface="Arial Unicode MS" pitchFamily="34" charset="-128"/>
              <a:cs typeface="Arial Unicode MS" pitchFamily="34" charset="-128"/>
            </a:rPr>
            <a:t>, </a:t>
          </a:r>
          <a:r>
            <a:rPr lang="en-US" sz="1600" b="1" kern="1200" dirty="0" err="1">
              <a:solidFill>
                <a:srgbClr val="FF0000"/>
              </a:solidFill>
              <a:ea typeface="Arial Unicode MS" pitchFamily="34" charset="-128"/>
              <a:cs typeface="Arial Unicode MS" pitchFamily="34" charset="-128"/>
            </a:rPr>
            <a:t>thi</a:t>
          </a:r>
          <a:r>
            <a:rPr lang="en-US" sz="1600" b="1" kern="1200" dirty="0">
              <a:solidFill>
                <a:srgbClr val="FF0000"/>
              </a:solidFill>
              <a:ea typeface="Arial Unicode MS" pitchFamily="34" charset="-128"/>
              <a:cs typeface="Arial Unicode MS" pitchFamily="34" charset="-128"/>
            </a:rPr>
            <a:t> </a:t>
          </a:r>
          <a:r>
            <a:rPr lang="en-US" sz="1600" b="1" kern="1200" dirty="0" err="1">
              <a:solidFill>
                <a:srgbClr val="FF0000"/>
              </a:solidFill>
              <a:ea typeface="Arial Unicode MS" pitchFamily="34" charset="-128"/>
              <a:cs typeface="Arial Unicode MS" pitchFamily="34" charset="-128"/>
            </a:rPr>
            <a:t>kết</a:t>
          </a:r>
          <a:r>
            <a:rPr lang="en-US" sz="1600" b="1" kern="1200" dirty="0">
              <a:solidFill>
                <a:srgbClr val="FF0000"/>
              </a:solidFill>
              <a:ea typeface="Arial Unicode MS" pitchFamily="34" charset="-128"/>
              <a:cs typeface="Arial Unicode MS" pitchFamily="34" charset="-128"/>
            </a:rPr>
            <a:t> </a:t>
          </a:r>
          <a:r>
            <a:rPr lang="en-US" sz="1600" b="1" kern="1200" dirty="0" err="1">
              <a:solidFill>
                <a:srgbClr val="FF0000"/>
              </a:solidFill>
              <a:ea typeface="Arial Unicode MS" pitchFamily="34" charset="-128"/>
              <a:cs typeface="Arial Unicode MS" pitchFamily="34" charset="-128"/>
            </a:rPr>
            <a:t>thúc</a:t>
          </a:r>
          <a:r>
            <a:rPr lang="en-US" sz="1600" b="1" kern="1200" dirty="0">
              <a:solidFill>
                <a:srgbClr val="FF0000"/>
              </a:solidFill>
              <a:ea typeface="Arial Unicode MS" pitchFamily="34" charset="-128"/>
              <a:cs typeface="Arial Unicode MS" pitchFamily="34" charset="-128"/>
            </a:rPr>
            <a:t> </a:t>
          </a:r>
          <a:r>
            <a:rPr lang="en-US" sz="1600" b="1" kern="1200" dirty="0" err="1">
              <a:solidFill>
                <a:srgbClr val="FF0000"/>
              </a:solidFill>
              <a:ea typeface="Arial Unicode MS" pitchFamily="34" charset="-128"/>
              <a:cs typeface="Arial Unicode MS" pitchFamily="34" charset="-128"/>
            </a:rPr>
            <a:t>học</a:t>
          </a:r>
          <a:r>
            <a:rPr lang="en-US" sz="1600" b="1" kern="1200" dirty="0">
              <a:solidFill>
                <a:srgbClr val="FF0000"/>
              </a:solidFill>
              <a:ea typeface="Arial Unicode MS" pitchFamily="34" charset="-128"/>
              <a:cs typeface="Arial Unicode MS" pitchFamily="34" charset="-128"/>
            </a:rPr>
            <a:t> </a:t>
          </a:r>
          <a:r>
            <a:rPr lang="en-US" sz="1600" b="1" kern="1200" dirty="0" err="1">
              <a:solidFill>
                <a:srgbClr val="FF0000"/>
              </a:solidFill>
              <a:ea typeface="Arial Unicode MS" pitchFamily="34" charset="-128"/>
              <a:cs typeface="Arial Unicode MS" pitchFamily="34" charset="-128"/>
            </a:rPr>
            <a:t>phần</a:t>
          </a:r>
          <a:r>
            <a:rPr lang="en-US" sz="1600" b="1" kern="1200" dirty="0">
              <a:solidFill>
                <a:srgbClr val="FF0000"/>
              </a:solidFill>
              <a:ea typeface="Arial Unicode MS" pitchFamily="34" charset="-128"/>
              <a:cs typeface="Arial Unicode MS" pitchFamily="34" charset="-128"/>
            </a:rPr>
            <a:t>; </a:t>
          </a:r>
          <a:r>
            <a:rPr lang="en-US" sz="1600" b="1" kern="1200" dirty="0" err="1">
              <a:solidFill>
                <a:srgbClr val="FF0000"/>
              </a:solidFill>
              <a:ea typeface="Arial Unicode MS" pitchFamily="34" charset="-128"/>
              <a:cs typeface="Arial Unicode MS" pitchFamily="34" charset="-128"/>
            </a:rPr>
            <a:t>thi</a:t>
          </a:r>
          <a:r>
            <a:rPr lang="en-US" sz="1600" b="1" kern="1200" dirty="0">
              <a:solidFill>
                <a:srgbClr val="FF0000"/>
              </a:solidFill>
              <a:ea typeface="Arial Unicode MS" pitchFamily="34" charset="-128"/>
              <a:cs typeface="Arial Unicode MS" pitchFamily="34" charset="-128"/>
            </a:rPr>
            <a:t> </a:t>
          </a:r>
          <a:r>
            <a:rPr lang="en-US" sz="1600" b="1" kern="1200" dirty="0" err="1">
              <a:solidFill>
                <a:srgbClr val="FF0000"/>
              </a:solidFill>
              <a:ea typeface="Arial Unicode MS" pitchFamily="34" charset="-128"/>
              <a:cs typeface="Arial Unicode MS" pitchFamily="34" charset="-128"/>
            </a:rPr>
            <a:t>lại</a:t>
          </a:r>
          <a:r>
            <a:rPr lang="en-US" sz="1600" b="1" kern="1200" dirty="0">
              <a:solidFill>
                <a:srgbClr val="FF0000"/>
              </a:solidFill>
              <a:ea typeface="Arial Unicode MS" pitchFamily="34" charset="-128"/>
              <a:cs typeface="Arial Unicode MS" pitchFamily="34" charset="-128"/>
            </a:rPr>
            <a:t>, </a:t>
          </a:r>
          <a:r>
            <a:rPr lang="en-US" sz="1600" b="1" kern="1200" dirty="0" err="1">
              <a:solidFill>
                <a:srgbClr val="FF0000"/>
              </a:solidFill>
              <a:ea typeface="Arial Unicode MS" pitchFamily="34" charset="-128"/>
              <a:cs typeface="Arial Unicode MS" pitchFamily="34" charset="-128"/>
            </a:rPr>
            <a:t>phúc</a:t>
          </a:r>
          <a:r>
            <a:rPr lang="en-US" sz="1600" b="1" kern="1200" dirty="0">
              <a:solidFill>
                <a:srgbClr val="FF0000"/>
              </a:solidFill>
              <a:ea typeface="Arial Unicode MS" pitchFamily="34" charset="-128"/>
              <a:cs typeface="Arial Unicode MS" pitchFamily="34" charset="-128"/>
            </a:rPr>
            <a:t> </a:t>
          </a:r>
          <a:r>
            <a:rPr lang="en-US" sz="1600" b="1" kern="1200" dirty="0" err="1">
              <a:solidFill>
                <a:srgbClr val="FF0000"/>
              </a:solidFill>
              <a:ea typeface="Arial Unicode MS" pitchFamily="34" charset="-128"/>
              <a:cs typeface="Arial Unicode MS" pitchFamily="34" charset="-128"/>
            </a:rPr>
            <a:t>khảo</a:t>
          </a:r>
          <a:r>
            <a:rPr lang="en-US" sz="1600" b="1" kern="1200" dirty="0">
              <a:solidFill>
                <a:srgbClr val="FF0000"/>
              </a:solidFill>
              <a:ea typeface="Arial Unicode MS" pitchFamily="34" charset="-128"/>
              <a:cs typeface="Arial Unicode MS" pitchFamily="34" charset="-128"/>
            </a:rPr>
            <a:t> </a:t>
          </a:r>
          <a:r>
            <a:rPr lang="en-US" sz="1600" b="1" kern="1200" dirty="0" err="1">
              <a:solidFill>
                <a:srgbClr val="FF0000"/>
              </a:solidFill>
              <a:ea typeface="Arial Unicode MS" pitchFamily="34" charset="-128"/>
              <a:cs typeface="Arial Unicode MS" pitchFamily="34" charset="-128"/>
            </a:rPr>
            <a:t>bài</a:t>
          </a:r>
          <a:r>
            <a:rPr lang="en-US" sz="1600" b="1" kern="1200" dirty="0">
              <a:solidFill>
                <a:srgbClr val="FF0000"/>
              </a:solidFill>
              <a:ea typeface="Arial Unicode MS" pitchFamily="34" charset="-128"/>
              <a:cs typeface="Arial Unicode MS" pitchFamily="34" charset="-128"/>
            </a:rPr>
            <a:t> </a:t>
          </a:r>
          <a:r>
            <a:rPr lang="en-US" sz="1600" b="1" kern="1200" dirty="0" err="1">
              <a:solidFill>
                <a:srgbClr val="FF0000"/>
              </a:solidFill>
              <a:ea typeface="Arial Unicode MS" pitchFamily="34" charset="-128"/>
              <a:cs typeface="Arial Unicode MS" pitchFamily="34" charset="-128"/>
            </a:rPr>
            <a:t>thi</a:t>
          </a:r>
          <a:endParaRPr lang="en-US" sz="1600" kern="1200" dirty="0">
            <a:solidFill>
              <a:srgbClr val="FF0000"/>
            </a:solidFill>
          </a:endParaRPr>
        </a:p>
      </dsp:txBody>
      <dsp:txXfrm rot="-5400000">
        <a:off x="1016743" y="1100483"/>
        <a:ext cx="4614146" cy="62124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2800" cy="464231"/>
          </a:xfrm>
          <a:prstGeom prst="rect">
            <a:avLst/>
          </a:prstGeom>
          <a:noFill/>
          <a:ln w="9525">
            <a:noFill/>
            <a:miter lim="800000"/>
            <a:headEnd/>
            <a:tailEnd/>
          </a:ln>
          <a:effectLst/>
        </p:spPr>
        <p:txBody>
          <a:bodyPr vert="horz" wrap="square" lIns="92395" tIns="46197" rIns="92395" bIns="46197" numCol="1" anchor="t" anchorCtr="0" compatLnSpc="1">
            <a:prstTxWarp prst="textNoShape">
              <a:avLst/>
            </a:prstTxWarp>
          </a:bodyPr>
          <a:lstStyle>
            <a:lvl1pPr algn="l" defTabSz="924860">
              <a:buClrTx/>
              <a:buSzTx/>
              <a:buFontTx/>
              <a:buNone/>
              <a:defRPr sz="1200">
                <a:solidFill>
                  <a:schemeClr val="tx1"/>
                </a:solidFill>
              </a:defRPr>
            </a:lvl1pPr>
          </a:lstStyle>
          <a:p>
            <a:endParaRPr lang="en-GB" altLang="en-US"/>
          </a:p>
        </p:txBody>
      </p:sp>
      <p:sp>
        <p:nvSpPr>
          <p:cNvPr id="6147" name="Rectangle 3"/>
          <p:cNvSpPr>
            <a:spLocks noGrp="1" noChangeArrowheads="1"/>
          </p:cNvSpPr>
          <p:nvPr>
            <p:ph type="dt" sz="quarter" idx="1"/>
          </p:nvPr>
        </p:nvSpPr>
        <p:spPr bwMode="auto">
          <a:xfrm>
            <a:off x="3899014" y="0"/>
            <a:ext cx="2982800" cy="464231"/>
          </a:xfrm>
          <a:prstGeom prst="rect">
            <a:avLst/>
          </a:prstGeom>
          <a:noFill/>
          <a:ln w="9525">
            <a:noFill/>
            <a:miter lim="800000"/>
            <a:headEnd/>
            <a:tailEnd/>
          </a:ln>
          <a:effectLst/>
        </p:spPr>
        <p:txBody>
          <a:bodyPr vert="horz" wrap="square" lIns="92395" tIns="46197" rIns="92395" bIns="46197" numCol="1" anchor="t" anchorCtr="0" compatLnSpc="1">
            <a:prstTxWarp prst="textNoShape">
              <a:avLst/>
            </a:prstTxWarp>
          </a:bodyPr>
          <a:lstStyle>
            <a:lvl1pPr algn="r" defTabSz="924860">
              <a:buClrTx/>
              <a:buSzTx/>
              <a:buFontTx/>
              <a:buNone/>
              <a:defRPr sz="1200">
                <a:solidFill>
                  <a:schemeClr val="tx1"/>
                </a:solidFill>
              </a:defRPr>
            </a:lvl1pPr>
          </a:lstStyle>
          <a:p>
            <a:endParaRPr lang="en-GB" altLang="en-US"/>
          </a:p>
        </p:txBody>
      </p:sp>
      <p:sp>
        <p:nvSpPr>
          <p:cNvPr id="6148" name="Rectangle 4"/>
          <p:cNvSpPr>
            <a:spLocks noGrp="1" noChangeArrowheads="1"/>
          </p:cNvSpPr>
          <p:nvPr>
            <p:ph type="ftr" sz="quarter" idx="2"/>
          </p:nvPr>
        </p:nvSpPr>
        <p:spPr bwMode="auto">
          <a:xfrm>
            <a:off x="0" y="8832170"/>
            <a:ext cx="2982800" cy="464230"/>
          </a:xfrm>
          <a:prstGeom prst="rect">
            <a:avLst/>
          </a:prstGeom>
          <a:noFill/>
          <a:ln w="9525">
            <a:noFill/>
            <a:miter lim="800000"/>
            <a:headEnd/>
            <a:tailEnd/>
          </a:ln>
          <a:effectLst/>
        </p:spPr>
        <p:txBody>
          <a:bodyPr vert="horz" wrap="square" lIns="92395" tIns="46197" rIns="92395" bIns="46197" numCol="1" anchor="b" anchorCtr="0" compatLnSpc="1">
            <a:prstTxWarp prst="textNoShape">
              <a:avLst/>
            </a:prstTxWarp>
          </a:bodyPr>
          <a:lstStyle>
            <a:lvl1pPr algn="l" defTabSz="924860">
              <a:buClrTx/>
              <a:buSzTx/>
              <a:buFontTx/>
              <a:buNone/>
              <a:defRPr sz="1200">
                <a:solidFill>
                  <a:schemeClr val="tx1"/>
                </a:solidFill>
              </a:defRPr>
            </a:lvl1pPr>
          </a:lstStyle>
          <a:p>
            <a:endParaRPr lang="en-GB" altLang="en-US"/>
          </a:p>
        </p:txBody>
      </p:sp>
      <p:sp>
        <p:nvSpPr>
          <p:cNvPr id="6149" name="Rectangle 5"/>
          <p:cNvSpPr>
            <a:spLocks noGrp="1" noChangeArrowheads="1"/>
          </p:cNvSpPr>
          <p:nvPr>
            <p:ph type="sldNum" sz="quarter" idx="3"/>
          </p:nvPr>
        </p:nvSpPr>
        <p:spPr bwMode="auto">
          <a:xfrm>
            <a:off x="3899014" y="8832170"/>
            <a:ext cx="2982800" cy="464230"/>
          </a:xfrm>
          <a:prstGeom prst="rect">
            <a:avLst/>
          </a:prstGeom>
          <a:noFill/>
          <a:ln w="9525">
            <a:noFill/>
            <a:miter lim="800000"/>
            <a:headEnd/>
            <a:tailEnd/>
          </a:ln>
          <a:effectLst/>
        </p:spPr>
        <p:txBody>
          <a:bodyPr vert="horz" wrap="square" lIns="92395" tIns="46197" rIns="92395" bIns="46197" numCol="1" anchor="b" anchorCtr="0" compatLnSpc="1">
            <a:prstTxWarp prst="textNoShape">
              <a:avLst/>
            </a:prstTxWarp>
          </a:bodyPr>
          <a:lstStyle>
            <a:lvl1pPr algn="r" defTabSz="924860">
              <a:buClrTx/>
              <a:buSzTx/>
              <a:buFontTx/>
              <a:buNone/>
              <a:defRPr sz="1200">
                <a:solidFill>
                  <a:schemeClr val="tx1"/>
                </a:solidFill>
              </a:defRPr>
            </a:lvl1pPr>
          </a:lstStyle>
          <a:p>
            <a:fld id="{A5493548-C0D9-4429-B6CB-84DAAC49D9CA}" type="slidenum">
              <a:rPr lang="en-GB" altLang="en-US"/>
              <a:pPr/>
              <a:t>‹#›</a:t>
            </a:fld>
            <a:endParaRPr lang="en-GB" altLang="en-US"/>
          </a:p>
        </p:txBody>
      </p:sp>
    </p:spTree>
    <p:extLst>
      <p:ext uri="{BB962C8B-B14F-4D97-AF65-F5344CB8AC3E}">
        <p14:creationId xmlns:p14="http://schemas.microsoft.com/office/powerpoint/2010/main" val="2429903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82800" cy="464231"/>
          </a:xfrm>
          <a:prstGeom prst="rect">
            <a:avLst/>
          </a:prstGeom>
          <a:noFill/>
          <a:ln w="9525">
            <a:noFill/>
            <a:miter lim="800000"/>
            <a:headEnd/>
            <a:tailEnd/>
          </a:ln>
          <a:effectLst/>
        </p:spPr>
        <p:txBody>
          <a:bodyPr vert="horz" wrap="square" lIns="92395" tIns="46197" rIns="92395" bIns="46197" numCol="1" anchor="t" anchorCtr="0" compatLnSpc="1">
            <a:prstTxWarp prst="textNoShape">
              <a:avLst/>
            </a:prstTxWarp>
          </a:bodyPr>
          <a:lstStyle>
            <a:lvl1pPr algn="l" defTabSz="924860">
              <a:buClrTx/>
              <a:buSzTx/>
              <a:buFontTx/>
              <a:buNone/>
              <a:defRPr sz="1200">
                <a:solidFill>
                  <a:schemeClr val="tx1"/>
                </a:solidFill>
              </a:defRPr>
            </a:lvl1pPr>
          </a:lstStyle>
          <a:p>
            <a:endParaRPr lang="en-GB" altLang="en-US"/>
          </a:p>
        </p:txBody>
      </p:sp>
      <p:sp>
        <p:nvSpPr>
          <p:cNvPr id="8195" name="Rectangle 3"/>
          <p:cNvSpPr>
            <a:spLocks noGrp="1" noChangeArrowheads="1"/>
          </p:cNvSpPr>
          <p:nvPr>
            <p:ph type="dt" idx="1"/>
          </p:nvPr>
        </p:nvSpPr>
        <p:spPr bwMode="auto">
          <a:xfrm>
            <a:off x="3899014" y="0"/>
            <a:ext cx="2982800" cy="464231"/>
          </a:xfrm>
          <a:prstGeom prst="rect">
            <a:avLst/>
          </a:prstGeom>
          <a:noFill/>
          <a:ln w="9525">
            <a:noFill/>
            <a:miter lim="800000"/>
            <a:headEnd/>
            <a:tailEnd/>
          </a:ln>
          <a:effectLst/>
        </p:spPr>
        <p:txBody>
          <a:bodyPr vert="horz" wrap="square" lIns="92395" tIns="46197" rIns="92395" bIns="46197" numCol="1" anchor="t" anchorCtr="0" compatLnSpc="1">
            <a:prstTxWarp prst="textNoShape">
              <a:avLst/>
            </a:prstTxWarp>
          </a:bodyPr>
          <a:lstStyle>
            <a:lvl1pPr algn="r" defTabSz="924860">
              <a:buClrTx/>
              <a:buSzTx/>
              <a:buFontTx/>
              <a:buNone/>
              <a:defRPr sz="1200">
                <a:solidFill>
                  <a:schemeClr val="tx1"/>
                </a:solidFill>
              </a:defRPr>
            </a:lvl1pPr>
          </a:lstStyle>
          <a:p>
            <a:endParaRPr lang="en-GB" altLang="en-US"/>
          </a:p>
        </p:txBody>
      </p:sp>
      <p:sp>
        <p:nvSpPr>
          <p:cNvPr id="8196" name="Rectangle 4"/>
          <p:cNvSpPr>
            <a:spLocks noGrp="1" noRot="1" noChangeAspect="1" noChangeArrowheads="1" noTextEdit="1"/>
          </p:cNvSpPr>
          <p:nvPr>
            <p:ph type="sldImg" idx="2"/>
          </p:nvPr>
        </p:nvSpPr>
        <p:spPr bwMode="auto">
          <a:xfrm>
            <a:off x="922338" y="698500"/>
            <a:ext cx="5035550" cy="348615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17785" y="4418295"/>
            <a:ext cx="5123249" cy="4179548"/>
          </a:xfrm>
          <a:prstGeom prst="rect">
            <a:avLst/>
          </a:prstGeom>
          <a:noFill/>
          <a:ln w="9525">
            <a:noFill/>
            <a:miter lim="800000"/>
            <a:headEnd/>
            <a:tailEnd/>
          </a:ln>
          <a:effectLst/>
        </p:spPr>
        <p:txBody>
          <a:bodyPr vert="horz" wrap="square" lIns="92395" tIns="46197" rIns="92395" bIns="46197" numCol="1" anchor="t" anchorCtr="0" compatLnSpc="1">
            <a:prstTxWarp prst="textNoShape">
              <a:avLst/>
            </a:prstTxWarp>
          </a:bodyPr>
          <a:lstStyle/>
          <a:p>
            <a:pPr lvl="0"/>
            <a:r>
              <a:rPr lang="de-DE" altLang="en-US"/>
              <a:t>Klicken Sie, um die Textformatierung des Masters zu bearbeiten.</a:t>
            </a:r>
          </a:p>
          <a:p>
            <a:pPr lvl="1"/>
            <a:r>
              <a:rPr lang="de-DE" altLang="en-US"/>
              <a:t>Zweite Ebene</a:t>
            </a:r>
          </a:p>
          <a:p>
            <a:pPr lvl="2"/>
            <a:r>
              <a:rPr lang="de-DE" altLang="en-US"/>
              <a:t>Dritte Ebene</a:t>
            </a:r>
          </a:p>
          <a:p>
            <a:pPr lvl="3"/>
            <a:r>
              <a:rPr lang="de-DE" altLang="en-US"/>
              <a:t>Vierte Ebene</a:t>
            </a:r>
          </a:p>
          <a:p>
            <a:pPr lvl="4"/>
            <a:r>
              <a:rPr lang="de-DE" altLang="en-US"/>
              <a:t>Fünfte Ebene</a:t>
            </a:r>
          </a:p>
        </p:txBody>
      </p:sp>
      <p:sp>
        <p:nvSpPr>
          <p:cNvPr id="8198" name="Rectangle 6"/>
          <p:cNvSpPr>
            <a:spLocks noGrp="1" noChangeArrowheads="1"/>
          </p:cNvSpPr>
          <p:nvPr>
            <p:ph type="ftr" sz="quarter" idx="4"/>
          </p:nvPr>
        </p:nvSpPr>
        <p:spPr bwMode="auto">
          <a:xfrm>
            <a:off x="0" y="8832170"/>
            <a:ext cx="2982800" cy="464230"/>
          </a:xfrm>
          <a:prstGeom prst="rect">
            <a:avLst/>
          </a:prstGeom>
          <a:noFill/>
          <a:ln w="9525">
            <a:noFill/>
            <a:miter lim="800000"/>
            <a:headEnd/>
            <a:tailEnd/>
          </a:ln>
          <a:effectLst/>
        </p:spPr>
        <p:txBody>
          <a:bodyPr vert="horz" wrap="square" lIns="92395" tIns="46197" rIns="92395" bIns="46197" numCol="1" anchor="b" anchorCtr="0" compatLnSpc="1">
            <a:prstTxWarp prst="textNoShape">
              <a:avLst/>
            </a:prstTxWarp>
          </a:bodyPr>
          <a:lstStyle>
            <a:lvl1pPr algn="l" defTabSz="924860">
              <a:buClrTx/>
              <a:buSzTx/>
              <a:buFontTx/>
              <a:buNone/>
              <a:defRPr sz="1200">
                <a:solidFill>
                  <a:schemeClr val="tx1"/>
                </a:solidFill>
              </a:defRPr>
            </a:lvl1pPr>
          </a:lstStyle>
          <a:p>
            <a:endParaRPr lang="en-GB" altLang="en-US"/>
          </a:p>
        </p:txBody>
      </p:sp>
      <p:sp>
        <p:nvSpPr>
          <p:cNvPr id="8199" name="Rectangle 7"/>
          <p:cNvSpPr>
            <a:spLocks noGrp="1" noChangeArrowheads="1"/>
          </p:cNvSpPr>
          <p:nvPr>
            <p:ph type="sldNum" sz="quarter" idx="5"/>
          </p:nvPr>
        </p:nvSpPr>
        <p:spPr bwMode="auto">
          <a:xfrm>
            <a:off x="3899014" y="8832170"/>
            <a:ext cx="2982800" cy="464230"/>
          </a:xfrm>
          <a:prstGeom prst="rect">
            <a:avLst/>
          </a:prstGeom>
          <a:noFill/>
          <a:ln w="9525">
            <a:noFill/>
            <a:miter lim="800000"/>
            <a:headEnd/>
            <a:tailEnd/>
          </a:ln>
          <a:effectLst/>
        </p:spPr>
        <p:txBody>
          <a:bodyPr vert="horz" wrap="square" lIns="92395" tIns="46197" rIns="92395" bIns="46197" numCol="1" anchor="b" anchorCtr="0" compatLnSpc="1">
            <a:prstTxWarp prst="textNoShape">
              <a:avLst/>
            </a:prstTxWarp>
          </a:bodyPr>
          <a:lstStyle>
            <a:lvl1pPr algn="r" defTabSz="924860">
              <a:buClrTx/>
              <a:buSzTx/>
              <a:buFontTx/>
              <a:buNone/>
              <a:defRPr sz="1200">
                <a:solidFill>
                  <a:schemeClr val="tx1"/>
                </a:solidFill>
              </a:defRPr>
            </a:lvl1pPr>
          </a:lstStyle>
          <a:p>
            <a:fld id="{CC51B82C-B0F1-4001-912C-624EFDBFD709}" type="slidenum">
              <a:rPr lang="en-GB" altLang="en-US"/>
              <a:pPr/>
              <a:t>‹#›</a:t>
            </a:fld>
            <a:endParaRPr lang="en-GB" altLang="en-US"/>
          </a:p>
        </p:txBody>
      </p:sp>
    </p:spTree>
    <p:extLst>
      <p:ext uri="{BB962C8B-B14F-4D97-AF65-F5344CB8AC3E}">
        <p14:creationId xmlns:p14="http://schemas.microsoft.com/office/powerpoint/2010/main" val="251661126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01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241300"/>
            <a:ext cx="7974013" cy="4572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1219200" y="914400"/>
            <a:ext cx="8305800" cy="5105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a:prstGeom prst="rect">
            <a:avLst/>
          </a:prstGeo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638" y="2906713"/>
            <a:ext cx="84201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241300"/>
            <a:ext cx="7974013" cy="4572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219200" y="914400"/>
            <a:ext cx="4076700" cy="5105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48300" y="914400"/>
            <a:ext cx="4076700" cy="5105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73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73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375" y="1535113"/>
            <a:ext cx="437832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375" y="2174875"/>
            <a:ext cx="437832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4000" y="241300"/>
            <a:ext cx="7974013" cy="457200"/>
          </a:xfrm>
          <a:prstGeom prst="rect">
            <a:avLst/>
          </a:prstGeom>
        </p:spPr>
        <p:txBody>
          <a:bodyPr/>
          <a:lstStyle/>
          <a:p>
            <a:r>
              <a:rPr lang="en-US"/>
              <a:t>Click to edit Master title style</a:t>
            </a: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3500" y="273050"/>
            <a:ext cx="553720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0"/>
            <a:ext cx="3259138"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513" y="612775"/>
            <a:ext cx="59436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513"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524000" y="241300"/>
            <a:ext cx="7974013" cy="4572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1219200" y="914400"/>
            <a:ext cx="8305800" cy="51054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48550" y="241300"/>
            <a:ext cx="2076450" cy="57785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241300"/>
            <a:ext cx="6076950" cy="57785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6836" name="Rectangle 4"/>
          <p:cNvSpPr>
            <a:spLocks noChangeArrowheads="1"/>
          </p:cNvSpPr>
          <p:nvPr/>
        </p:nvSpPr>
        <p:spPr bwMode="auto">
          <a:xfrm>
            <a:off x="0" y="6172200"/>
            <a:ext cx="9921240" cy="228600"/>
          </a:xfrm>
          <a:prstGeom prst="rect">
            <a:avLst/>
          </a:prstGeom>
          <a:solidFill>
            <a:srgbClr val="CCFFCC"/>
          </a:solidFill>
          <a:ln w="19050">
            <a:noFill/>
            <a:miter lim="800000"/>
            <a:headEnd/>
            <a:tailEnd/>
          </a:ln>
          <a:effectLst/>
        </p:spPr>
        <p:txBody>
          <a:bodyPr wrap="none" lIns="0" tIns="0" rIns="0" bIns="0" anchor="ctr"/>
          <a:lstStyle/>
          <a:p>
            <a:endParaRPr lang="en-US"/>
          </a:p>
        </p:txBody>
      </p:sp>
      <p:sp>
        <p:nvSpPr>
          <p:cNvPr id="1016838" name="Rectangle 6"/>
          <p:cNvSpPr>
            <a:spLocks noChangeArrowheads="1"/>
          </p:cNvSpPr>
          <p:nvPr/>
        </p:nvSpPr>
        <p:spPr bwMode="auto">
          <a:xfrm>
            <a:off x="0" y="6400800"/>
            <a:ext cx="9906000" cy="457200"/>
          </a:xfrm>
          <a:prstGeom prst="rect">
            <a:avLst/>
          </a:prstGeom>
          <a:solidFill>
            <a:srgbClr val="969696"/>
          </a:solidFill>
          <a:ln w="19050">
            <a:noFill/>
            <a:miter lim="800000"/>
            <a:headEnd/>
            <a:tailEnd/>
          </a:ln>
          <a:effectLst/>
        </p:spPr>
        <p:txBody>
          <a:bodyPr wrap="none" lIns="0" tIns="0" rIns="0" bIns="0" anchor="ctr"/>
          <a:lstStyle/>
          <a:p>
            <a:endParaRPr lang="en-US"/>
          </a:p>
        </p:txBody>
      </p:sp>
      <p:sp>
        <p:nvSpPr>
          <p:cNvPr id="1016839" name="Line 7"/>
          <p:cNvSpPr>
            <a:spLocks noChangeShapeType="1"/>
          </p:cNvSpPr>
          <p:nvPr/>
        </p:nvSpPr>
        <p:spPr bwMode="auto">
          <a:xfrm>
            <a:off x="0" y="6172200"/>
            <a:ext cx="1295400" cy="0"/>
          </a:xfrm>
          <a:prstGeom prst="line">
            <a:avLst/>
          </a:prstGeom>
          <a:noFill/>
          <a:ln w="9525">
            <a:solidFill>
              <a:schemeClr val="hlink"/>
            </a:solidFill>
            <a:round/>
            <a:headEnd/>
            <a:tailEnd/>
          </a:ln>
          <a:effectLst/>
        </p:spPr>
        <p:txBody>
          <a:bodyPr wrap="none" lIns="0" tIns="0" rIns="0" bIns="0" anchor="ctr"/>
          <a:lstStyle/>
          <a:p>
            <a:endParaRPr lang="en-US"/>
          </a:p>
        </p:txBody>
      </p:sp>
      <p:sp>
        <p:nvSpPr>
          <p:cNvPr id="1016840" name="Line 8"/>
          <p:cNvSpPr>
            <a:spLocks noChangeShapeType="1"/>
          </p:cNvSpPr>
          <p:nvPr/>
        </p:nvSpPr>
        <p:spPr bwMode="auto">
          <a:xfrm>
            <a:off x="838200" y="6172200"/>
            <a:ext cx="9067800" cy="0"/>
          </a:xfrm>
          <a:prstGeom prst="line">
            <a:avLst/>
          </a:prstGeom>
          <a:noFill/>
          <a:ln w="9525">
            <a:solidFill>
              <a:schemeClr val="hlink"/>
            </a:solidFill>
            <a:round/>
            <a:headEnd/>
            <a:tailEnd/>
          </a:ln>
          <a:effectLst/>
        </p:spPr>
        <p:txBody>
          <a:bodyPr wrap="none" lIns="0" tIns="0" rIns="0" bIns="0" anchor="ctr"/>
          <a:lstStyle/>
          <a:p>
            <a:endParaRPr lang="en-US"/>
          </a:p>
        </p:txBody>
      </p:sp>
      <p:sp>
        <p:nvSpPr>
          <p:cNvPr id="1016844" name="Line 12"/>
          <p:cNvSpPr>
            <a:spLocks noChangeShapeType="1"/>
          </p:cNvSpPr>
          <p:nvPr/>
        </p:nvSpPr>
        <p:spPr bwMode="auto">
          <a:xfrm>
            <a:off x="0" y="6400800"/>
            <a:ext cx="9906000" cy="0"/>
          </a:xfrm>
          <a:prstGeom prst="line">
            <a:avLst/>
          </a:prstGeom>
          <a:noFill/>
          <a:ln w="9525">
            <a:solidFill>
              <a:srgbClr val="FF0000"/>
            </a:solidFill>
            <a:round/>
            <a:headEnd/>
            <a:tailEnd/>
          </a:ln>
          <a:effectLst/>
        </p:spPr>
        <p:txBody>
          <a:bodyPr wrap="none" lIns="0" tIns="0" rIns="0" bIns="0" anchor="ctr"/>
          <a:lstStyle/>
          <a:p>
            <a:endParaRPr lang="en-US"/>
          </a:p>
        </p:txBody>
      </p:sp>
      <p:sp>
        <p:nvSpPr>
          <p:cNvPr id="1016899" name="Line 67"/>
          <p:cNvSpPr>
            <a:spLocks noChangeShapeType="1"/>
          </p:cNvSpPr>
          <p:nvPr/>
        </p:nvSpPr>
        <p:spPr bwMode="auto">
          <a:xfrm flipV="1">
            <a:off x="1981200" y="5943600"/>
            <a:ext cx="0" cy="228600"/>
          </a:xfrm>
          <a:prstGeom prst="line">
            <a:avLst/>
          </a:prstGeom>
          <a:noFill/>
          <a:ln w="9525">
            <a:noFill/>
            <a:round/>
            <a:headEnd/>
            <a:tailEnd type="triangle" w="med" len="med"/>
          </a:ln>
          <a:effectLst/>
        </p:spPr>
        <p:txBody>
          <a:bodyPr wrap="none" anchor="ctr"/>
          <a:lstStyle/>
          <a:p>
            <a:endParaRPr lang="en-US"/>
          </a:p>
        </p:txBody>
      </p:sp>
      <p:sp>
        <p:nvSpPr>
          <p:cNvPr id="1016991" name="Line 159"/>
          <p:cNvSpPr>
            <a:spLocks noChangeShapeType="1"/>
          </p:cNvSpPr>
          <p:nvPr/>
        </p:nvSpPr>
        <p:spPr bwMode="auto">
          <a:xfrm>
            <a:off x="0" y="723900"/>
            <a:ext cx="9906000" cy="0"/>
          </a:xfrm>
          <a:prstGeom prst="line">
            <a:avLst/>
          </a:prstGeom>
          <a:noFill/>
          <a:ln w="12700">
            <a:solidFill>
              <a:srgbClr val="FF6600"/>
            </a:solidFill>
            <a:round/>
            <a:headEnd/>
            <a:tailEnd/>
          </a:ln>
          <a:effectLst/>
        </p:spPr>
        <p:txBody>
          <a:bodyPr wrap="none" lIns="36000" tIns="36000" rIns="0" bIns="0" anchor="ctr"/>
          <a:lstStyle/>
          <a:p>
            <a:endParaRPr lang="en-US"/>
          </a:p>
        </p:txBody>
      </p:sp>
      <p:sp>
        <p:nvSpPr>
          <p:cNvPr id="1017060" name="Line 228"/>
          <p:cNvSpPr>
            <a:spLocks noChangeShapeType="1"/>
          </p:cNvSpPr>
          <p:nvPr/>
        </p:nvSpPr>
        <p:spPr bwMode="auto">
          <a:xfrm>
            <a:off x="0" y="642938"/>
            <a:ext cx="9875520" cy="0"/>
          </a:xfrm>
          <a:prstGeom prst="line">
            <a:avLst/>
          </a:prstGeom>
          <a:noFill/>
          <a:ln w="38100">
            <a:solidFill>
              <a:srgbClr val="009900"/>
            </a:solidFill>
            <a:round/>
            <a:headEnd/>
            <a:tailEnd/>
          </a:ln>
          <a:effectLst/>
        </p:spPr>
        <p:txBody>
          <a:bodyPr wrap="none" lIns="36000" tIns="36000" rIns="0" bIns="0" anchor="ctr"/>
          <a:lstStyle/>
          <a:p>
            <a:endParaRPr lang="en-US"/>
          </a:p>
        </p:txBody>
      </p:sp>
      <p:sp>
        <p:nvSpPr>
          <p:cNvPr id="1017066" name="Text Box 234"/>
          <p:cNvSpPr txBox="1">
            <a:spLocks noChangeArrowheads="1"/>
          </p:cNvSpPr>
          <p:nvPr/>
        </p:nvSpPr>
        <p:spPr bwMode="auto">
          <a:xfrm>
            <a:off x="4495800" y="6553200"/>
            <a:ext cx="457200" cy="119063"/>
          </a:xfrm>
          <a:prstGeom prst="rect">
            <a:avLst/>
          </a:prstGeom>
          <a:noFill/>
          <a:ln w="9525">
            <a:noFill/>
            <a:miter lim="800000"/>
            <a:headEnd/>
            <a:tailEnd/>
          </a:ln>
          <a:effectLst/>
        </p:spPr>
        <p:txBody>
          <a:bodyPr wrap="none" lIns="0" tIns="0" rIns="0" bIns="0"/>
          <a:lstStyle/>
          <a:p>
            <a:pPr algn="l">
              <a:buClrTx/>
              <a:buSzTx/>
              <a:buFontTx/>
              <a:buNone/>
            </a:pPr>
            <a:r>
              <a:rPr lang="de-DE" altLang="de-DE" sz="1300" b="1">
                <a:solidFill>
                  <a:srgbClr val="800000"/>
                </a:solidFill>
                <a:latin typeface="+mj-lt"/>
              </a:rPr>
              <a:t>S</a:t>
            </a:r>
            <a:r>
              <a:rPr lang="en-GB" altLang="de-DE" sz="1300" b="1">
                <a:solidFill>
                  <a:srgbClr val="800000"/>
                </a:solidFill>
                <a:latin typeface="+mj-lt"/>
              </a:rPr>
              <a:t>lide</a:t>
            </a:r>
            <a:r>
              <a:rPr lang="de-DE" altLang="de-DE" sz="1300" b="1">
                <a:solidFill>
                  <a:srgbClr val="800000"/>
                </a:solidFill>
                <a:latin typeface="+mj-lt"/>
              </a:rPr>
              <a:t> </a:t>
            </a:r>
            <a:r>
              <a:rPr lang="en-GB" altLang="de-DE" sz="1300" b="1">
                <a:solidFill>
                  <a:srgbClr val="800000"/>
                </a:solidFill>
                <a:latin typeface="+mj-lt"/>
              </a:rPr>
              <a:t> </a:t>
            </a:r>
            <a:fld id="{3CAAEC09-A481-40BA-A124-5C9AFE1C62FF}" type="slidenum">
              <a:rPr lang="en-GB" altLang="de-DE" sz="1300" b="1">
                <a:solidFill>
                  <a:srgbClr val="800000"/>
                </a:solidFill>
                <a:latin typeface="+mj-lt"/>
              </a:rPr>
              <a:pPr algn="l">
                <a:buClrTx/>
                <a:buSzTx/>
                <a:buFontTx/>
                <a:buNone/>
              </a:pPr>
              <a:t>‹#›</a:t>
            </a:fld>
            <a:endParaRPr lang="en-GB" altLang="de-DE" sz="1300" b="1">
              <a:solidFill>
                <a:srgbClr val="800000"/>
              </a:solidFill>
              <a:latin typeface="+mj-lt"/>
            </a:endParaRPr>
          </a:p>
        </p:txBody>
      </p:sp>
      <p:sp>
        <p:nvSpPr>
          <p:cNvPr id="1017069" name="Text Box 237"/>
          <p:cNvSpPr txBox="1">
            <a:spLocks noChangeArrowheads="1"/>
          </p:cNvSpPr>
          <p:nvPr/>
        </p:nvSpPr>
        <p:spPr bwMode="auto">
          <a:xfrm>
            <a:off x="8801100" y="6211888"/>
            <a:ext cx="762000" cy="138112"/>
          </a:xfrm>
          <a:prstGeom prst="rect">
            <a:avLst/>
          </a:prstGeom>
          <a:noFill/>
          <a:ln w="9525">
            <a:noFill/>
            <a:miter lim="800000"/>
            <a:headEnd/>
            <a:tailEnd/>
          </a:ln>
          <a:effectLst/>
        </p:spPr>
        <p:txBody>
          <a:bodyPr wrap="none" lIns="90000" tIns="0" rIns="0" bIns="0"/>
          <a:lstStyle/>
          <a:p>
            <a:pPr algn="l">
              <a:buClrTx/>
              <a:buSzTx/>
              <a:buFontTx/>
              <a:buNone/>
            </a:pPr>
            <a:fld id="{7FA8422E-F20D-4A96-AD74-0158C2F29876}" type="datetime1">
              <a:rPr lang="en-GB" altLang="de-DE" sz="1200">
                <a:solidFill>
                  <a:srgbClr val="008A00"/>
                </a:solidFill>
              </a:rPr>
              <a:pPr algn="l">
                <a:buClrTx/>
                <a:buSzTx/>
                <a:buFontTx/>
                <a:buNone/>
              </a:pPr>
              <a:t>04/09/2025</a:t>
            </a:fld>
            <a:endParaRPr lang="en-GB" altLang="de-DE" sz="1200">
              <a:solidFill>
                <a:srgbClr val="008A00"/>
              </a:solidFill>
            </a:endParaRPr>
          </a:p>
        </p:txBody>
      </p:sp>
      <p:pic>
        <p:nvPicPr>
          <p:cNvPr id="76" name="Picture 75" descr="gearanm[1].gif"/>
          <p:cNvPicPr>
            <a:picLocks noChangeAspect="1"/>
          </p:cNvPicPr>
          <p:nvPr/>
        </p:nvPicPr>
        <p:blipFill>
          <a:blip r:embed="rId13"/>
          <a:stretch>
            <a:fillRect/>
          </a:stretch>
        </p:blipFill>
        <p:spPr>
          <a:xfrm>
            <a:off x="9220200" y="0"/>
            <a:ext cx="685800" cy="623455"/>
          </a:xfrm>
          <a:prstGeom prst="rect">
            <a:avLst/>
          </a:prstGeom>
        </p:spPr>
      </p:pic>
      <p:sp>
        <p:nvSpPr>
          <p:cNvPr id="85" name="Rectangle 21"/>
          <p:cNvSpPr>
            <a:spLocks noChangeArrowheads="1"/>
          </p:cNvSpPr>
          <p:nvPr/>
        </p:nvSpPr>
        <p:spPr bwMode="auto">
          <a:xfrm>
            <a:off x="9385300" y="6591300"/>
            <a:ext cx="304800" cy="88900"/>
          </a:xfrm>
          <a:prstGeom prst="rect">
            <a:avLst/>
          </a:prstGeom>
          <a:solidFill>
            <a:srgbClr val="FFFFFF"/>
          </a:solidFill>
          <a:ln w="3175">
            <a:solidFill>
              <a:schemeClr val="hlink"/>
            </a:solidFill>
            <a:miter lim="800000"/>
            <a:headEnd/>
            <a:tailEnd/>
          </a:ln>
          <a:effectLst/>
        </p:spPr>
        <p:txBody>
          <a:bodyPr wrap="none" lIns="0" tIns="0" rIns="0" bIns="0" anchor="ctr"/>
          <a:lstStyle/>
          <a:p>
            <a:endParaRPr lang="en-US"/>
          </a:p>
        </p:txBody>
      </p:sp>
      <p:sp>
        <p:nvSpPr>
          <p:cNvPr id="86" name="Rectangle 22"/>
          <p:cNvSpPr>
            <a:spLocks noChangeArrowheads="1"/>
          </p:cNvSpPr>
          <p:nvPr/>
        </p:nvSpPr>
        <p:spPr bwMode="auto">
          <a:xfrm>
            <a:off x="8872537" y="6532563"/>
            <a:ext cx="185738" cy="185737"/>
          </a:xfrm>
          <a:prstGeom prst="rect">
            <a:avLst/>
          </a:prstGeom>
          <a:solidFill>
            <a:srgbClr val="99CCFF"/>
          </a:solidFill>
          <a:ln w="3175">
            <a:solidFill>
              <a:schemeClr val="hlink"/>
            </a:solidFill>
            <a:miter lim="800000"/>
            <a:headEnd/>
            <a:tailEnd/>
          </a:ln>
          <a:effectLst/>
        </p:spPr>
        <p:txBody>
          <a:bodyPr wrap="none" lIns="0" tIns="0" rIns="0" bIns="0" anchor="ctr"/>
          <a:lstStyle/>
          <a:p>
            <a:r>
              <a:rPr lang="en-US" b="1">
                <a:latin typeface="+mj-lt"/>
              </a:rPr>
              <a:t>T</a:t>
            </a:r>
            <a:endParaRPr lang="vi-VN" b="1">
              <a:latin typeface="+mj-lt"/>
            </a:endParaRPr>
          </a:p>
        </p:txBody>
      </p:sp>
      <p:sp>
        <p:nvSpPr>
          <p:cNvPr id="87" name="Rectangle 23"/>
          <p:cNvSpPr>
            <a:spLocks noChangeArrowheads="1"/>
          </p:cNvSpPr>
          <p:nvPr/>
        </p:nvSpPr>
        <p:spPr bwMode="auto">
          <a:xfrm>
            <a:off x="8591550" y="6532563"/>
            <a:ext cx="185737" cy="185737"/>
          </a:xfrm>
          <a:prstGeom prst="rect">
            <a:avLst/>
          </a:prstGeom>
          <a:solidFill>
            <a:srgbClr val="CCFFCC"/>
          </a:solidFill>
          <a:ln w="3175">
            <a:solidFill>
              <a:schemeClr val="hlink"/>
            </a:solidFill>
            <a:miter lim="800000"/>
            <a:headEnd/>
            <a:tailEnd/>
          </a:ln>
          <a:effectLst/>
        </p:spPr>
        <p:txBody>
          <a:bodyPr wrap="none" lIns="0" tIns="0" rIns="0" bIns="0" anchor="ctr"/>
          <a:lstStyle/>
          <a:p>
            <a:r>
              <a:rPr lang="en-US" b="1">
                <a:latin typeface="+mj-lt"/>
              </a:rPr>
              <a:t>E</a:t>
            </a:r>
            <a:endParaRPr lang="vi-VN" b="1">
              <a:latin typeface="+mj-lt"/>
            </a:endParaRPr>
          </a:p>
        </p:txBody>
      </p:sp>
      <p:sp>
        <p:nvSpPr>
          <p:cNvPr id="88" name="Rectangle 24"/>
          <p:cNvSpPr>
            <a:spLocks noChangeArrowheads="1"/>
          </p:cNvSpPr>
          <p:nvPr/>
        </p:nvSpPr>
        <p:spPr bwMode="auto">
          <a:xfrm>
            <a:off x="8305800" y="6532563"/>
            <a:ext cx="185737" cy="185737"/>
          </a:xfrm>
          <a:prstGeom prst="rect">
            <a:avLst/>
          </a:prstGeom>
          <a:solidFill>
            <a:srgbClr val="FFFF99"/>
          </a:solidFill>
          <a:ln w="3175">
            <a:solidFill>
              <a:schemeClr val="hlink"/>
            </a:solidFill>
            <a:miter lim="800000"/>
            <a:headEnd/>
            <a:tailEnd/>
          </a:ln>
          <a:effectLst/>
        </p:spPr>
        <p:txBody>
          <a:bodyPr wrap="none" lIns="0" tIns="0" rIns="0" bIns="0" anchor="ctr"/>
          <a:lstStyle/>
          <a:p>
            <a:r>
              <a:rPr lang="en-US" b="1">
                <a:latin typeface="+mj-lt"/>
              </a:rPr>
              <a:t>N</a:t>
            </a:r>
            <a:endParaRPr lang="vi-VN" b="1">
              <a:latin typeface="+mj-lt"/>
            </a:endParaRPr>
          </a:p>
        </p:txBody>
      </p:sp>
      <p:sp>
        <p:nvSpPr>
          <p:cNvPr id="89" name="Rectangle 25"/>
          <p:cNvSpPr>
            <a:spLocks noChangeArrowheads="1"/>
          </p:cNvSpPr>
          <p:nvPr/>
        </p:nvSpPr>
        <p:spPr bwMode="auto">
          <a:xfrm>
            <a:off x="8001000" y="6532563"/>
            <a:ext cx="185737" cy="185737"/>
          </a:xfrm>
          <a:prstGeom prst="rect">
            <a:avLst/>
          </a:prstGeom>
          <a:solidFill>
            <a:srgbClr val="FFFF00"/>
          </a:solidFill>
          <a:ln w="3175">
            <a:solidFill>
              <a:srgbClr val="FFCC00"/>
            </a:solidFill>
            <a:miter lim="800000"/>
            <a:headEnd/>
            <a:tailEnd/>
          </a:ln>
          <a:effectLst/>
        </p:spPr>
        <p:txBody>
          <a:bodyPr wrap="none" lIns="0" tIns="0" rIns="0" bIns="0" anchor="ctr"/>
          <a:lstStyle/>
          <a:p>
            <a:r>
              <a:rPr lang="en-US" b="1">
                <a:latin typeface="+mj-lt"/>
              </a:rPr>
              <a:t>U</a:t>
            </a:r>
            <a:endParaRPr lang="vi-VN" b="1">
              <a:latin typeface="+mj-lt"/>
            </a:endParaRPr>
          </a:p>
        </p:txBody>
      </p:sp>
      <p:sp>
        <p:nvSpPr>
          <p:cNvPr id="90" name="Rectangle 26"/>
          <p:cNvSpPr>
            <a:spLocks noChangeArrowheads="1"/>
          </p:cNvSpPr>
          <p:nvPr/>
        </p:nvSpPr>
        <p:spPr bwMode="auto">
          <a:xfrm>
            <a:off x="7556500" y="6591300"/>
            <a:ext cx="338137" cy="88900"/>
          </a:xfrm>
          <a:prstGeom prst="rect">
            <a:avLst/>
          </a:prstGeom>
          <a:solidFill>
            <a:srgbClr val="FF6600"/>
          </a:solidFill>
          <a:ln w="3175">
            <a:solidFill>
              <a:schemeClr val="hlink"/>
            </a:solidFill>
            <a:miter lim="800000"/>
            <a:headEnd/>
            <a:tailEnd/>
          </a:ln>
          <a:effectLst/>
        </p:spPr>
        <p:txBody>
          <a:bodyPr wrap="none" lIns="0" tIns="0" rIns="0" bIns="0" anchor="ctr"/>
          <a:lstStyle/>
          <a:p>
            <a:endParaRPr lang="en-US"/>
          </a:p>
        </p:txBody>
      </p:sp>
      <p:sp>
        <p:nvSpPr>
          <p:cNvPr id="91" name="Rectangle 25"/>
          <p:cNvSpPr>
            <a:spLocks noChangeArrowheads="1"/>
          </p:cNvSpPr>
          <p:nvPr/>
        </p:nvSpPr>
        <p:spPr bwMode="auto">
          <a:xfrm>
            <a:off x="9144000" y="6527800"/>
            <a:ext cx="185737" cy="185737"/>
          </a:xfrm>
          <a:prstGeom prst="rect">
            <a:avLst/>
          </a:prstGeom>
          <a:solidFill>
            <a:srgbClr val="FFFF00"/>
          </a:solidFill>
          <a:ln w="3175">
            <a:solidFill>
              <a:srgbClr val="FFCC00"/>
            </a:solidFill>
            <a:miter lim="800000"/>
            <a:headEnd/>
            <a:tailEnd/>
          </a:ln>
          <a:effectLst/>
        </p:spPr>
        <p:txBody>
          <a:bodyPr wrap="none" lIns="0" tIns="0" rIns="0" bIns="0" anchor="ctr"/>
          <a:lstStyle/>
          <a:p>
            <a:r>
              <a:rPr lang="en-US" b="1">
                <a:latin typeface="+mj-lt"/>
              </a:rPr>
              <a:t>I</a:t>
            </a:r>
            <a:endParaRPr lang="vi-VN" b="1">
              <a:latin typeface="+mj-lt"/>
            </a:endParaRPr>
          </a:p>
        </p:txBody>
      </p:sp>
      <p:pic>
        <p:nvPicPr>
          <p:cNvPr id="32" name="Picture 31" descr="Logo_TiengViet.jpg"/>
          <p:cNvPicPr>
            <a:picLocks noChangeAspect="1"/>
          </p:cNvPicPr>
          <p:nvPr/>
        </p:nvPicPr>
        <p:blipFill>
          <a:blip r:embed="rId14" cstate="print"/>
          <a:stretch>
            <a:fillRect/>
          </a:stretch>
        </p:blipFill>
        <p:spPr>
          <a:xfrm>
            <a:off x="0" y="1"/>
            <a:ext cx="533400" cy="609599"/>
          </a:xfrm>
          <a:prstGeom prst="rect">
            <a:avLst/>
          </a:prstGeom>
          <a:ln w="0" cap="sq">
            <a:solidFill>
              <a:schemeClr val="bg1"/>
            </a:solidFill>
            <a:prstDash val="solid"/>
            <a:miter lim="800000"/>
          </a:ln>
          <a:effectLst>
            <a:outerShdw blurRad="50800" dist="38100" dir="2700000" algn="tl" rotWithShape="0">
              <a:srgbClr val="000000">
                <a:alpha val="43000"/>
              </a:srgbClr>
            </a:outerShdw>
          </a:effectLst>
        </p:spPr>
      </p:pic>
      <p:sp>
        <p:nvSpPr>
          <p:cNvPr id="3" name="Rectangle 21">
            <a:extLst>
              <a:ext uri="{FF2B5EF4-FFF2-40B4-BE49-F238E27FC236}">
                <a16:creationId xmlns:a16="http://schemas.microsoft.com/office/drawing/2014/main" id="{C79A3917-EEA0-4AC1-A7D2-3AB8B8912FE1}"/>
              </a:ext>
            </a:extLst>
          </p:cNvPr>
          <p:cNvSpPr>
            <a:spLocks noChangeArrowheads="1"/>
          </p:cNvSpPr>
          <p:nvPr userDrawn="1"/>
        </p:nvSpPr>
        <p:spPr bwMode="auto">
          <a:xfrm>
            <a:off x="1867694" y="6595268"/>
            <a:ext cx="304800" cy="88900"/>
          </a:xfrm>
          <a:prstGeom prst="rect">
            <a:avLst/>
          </a:prstGeom>
          <a:solidFill>
            <a:srgbClr val="FFFFFF"/>
          </a:solidFill>
          <a:ln w="3175">
            <a:solidFill>
              <a:schemeClr val="hlink"/>
            </a:solidFill>
            <a:miter lim="800000"/>
            <a:headEnd/>
            <a:tailEnd/>
          </a:ln>
          <a:effectLst/>
        </p:spPr>
        <p:txBody>
          <a:bodyPr wrap="none" lIns="0" tIns="0" rIns="0" bIns="0" anchor="ctr"/>
          <a:lstStyle/>
          <a:p>
            <a:endParaRPr lang="en-US"/>
          </a:p>
        </p:txBody>
      </p:sp>
      <p:sp>
        <p:nvSpPr>
          <p:cNvPr id="4" name="Rectangle 22">
            <a:extLst>
              <a:ext uri="{FF2B5EF4-FFF2-40B4-BE49-F238E27FC236}">
                <a16:creationId xmlns:a16="http://schemas.microsoft.com/office/drawing/2014/main" id="{09CB2BA6-54F7-4DFD-847F-D4CE83CFC880}"/>
              </a:ext>
            </a:extLst>
          </p:cNvPr>
          <p:cNvSpPr>
            <a:spLocks noChangeArrowheads="1"/>
          </p:cNvSpPr>
          <p:nvPr userDrawn="1"/>
        </p:nvSpPr>
        <p:spPr bwMode="auto">
          <a:xfrm>
            <a:off x="1354931" y="6536531"/>
            <a:ext cx="185738" cy="185737"/>
          </a:xfrm>
          <a:prstGeom prst="rect">
            <a:avLst/>
          </a:prstGeom>
          <a:solidFill>
            <a:srgbClr val="99CCFF"/>
          </a:solidFill>
          <a:ln w="3175">
            <a:solidFill>
              <a:schemeClr val="hlink"/>
            </a:solidFill>
            <a:miter lim="800000"/>
            <a:headEnd/>
            <a:tailEnd/>
          </a:ln>
          <a:effectLst/>
        </p:spPr>
        <p:txBody>
          <a:bodyPr wrap="none" lIns="0" tIns="0" rIns="0" bIns="0" anchor="ctr"/>
          <a:lstStyle/>
          <a:p>
            <a:r>
              <a:rPr lang="en-US" b="1" dirty="0">
                <a:latin typeface="+mj-lt"/>
              </a:rPr>
              <a:t>C</a:t>
            </a:r>
            <a:endParaRPr lang="vi-VN" b="1" dirty="0">
              <a:latin typeface="+mj-lt"/>
            </a:endParaRPr>
          </a:p>
        </p:txBody>
      </p:sp>
      <p:sp>
        <p:nvSpPr>
          <p:cNvPr id="5" name="Rectangle 23">
            <a:extLst>
              <a:ext uri="{FF2B5EF4-FFF2-40B4-BE49-F238E27FC236}">
                <a16:creationId xmlns:a16="http://schemas.microsoft.com/office/drawing/2014/main" id="{A6664019-71F0-4D04-9CEE-614B6B5D7D6A}"/>
              </a:ext>
            </a:extLst>
          </p:cNvPr>
          <p:cNvSpPr>
            <a:spLocks noChangeArrowheads="1"/>
          </p:cNvSpPr>
          <p:nvPr userDrawn="1"/>
        </p:nvSpPr>
        <p:spPr bwMode="auto">
          <a:xfrm>
            <a:off x="1073944" y="6536531"/>
            <a:ext cx="185737" cy="185737"/>
          </a:xfrm>
          <a:prstGeom prst="rect">
            <a:avLst/>
          </a:prstGeom>
          <a:solidFill>
            <a:srgbClr val="CCFFCC"/>
          </a:solidFill>
          <a:ln w="3175">
            <a:solidFill>
              <a:schemeClr val="hlink"/>
            </a:solidFill>
            <a:miter lim="800000"/>
            <a:headEnd/>
            <a:tailEnd/>
          </a:ln>
          <a:effectLst/>
        </p:spPr>
        <p:txBody>
          <a:bodyPr wrap="none" lIns="0" tIns="0" rIns="0" bIns="0" anchor="ctr"/>
          <a:lstStyle/>
          <a:p>
            <a:r>
              <a:rPr lang="en-US" b="1" dirty="0">
                <a:latin typeface="+mj-lt"/>
              </a:rPr>
              <a:t>L</a:t>
            </a:r>
            <a:endParaRPr lang="vi-VN" b="1" dirty="0">
              <a:latin typeface="+mj-lt"/>
            </a:endParaRPr>
          </a:p>
        </p:txBody>
      </p:sp>
      <p:sp>
        <p:nvSpPr>
          <p:cNvPr id="6" name="Rectangle 24">
            <a:extLst>
              <a:ext uri="{FF2B5EF4-FFF2-40B4-BE49-F238E27FC236}">
                <a16:creationId xmlns:a16="http://schemas.microsoft.com/office/drawing/2014/main" id="{3909EB5C-C918-4B2C-9EBB-40726CD21A51}"/>
              </a:ext>
            </a:extLst>
          </p:cNvPr>
          <p:cNvSpPr>
            <a:spLocks noChangeArrowheads="1"/>
          </p:cNvSpPr>
          <p:nvPr userDrawn="1"/>
        </p:nvSpPr>
        <p:spPr bwMode="auto">
          <a:xfrm>
            <a:off x="788194" y="6536531"/>
            <a:ext cx="185737" cy="185737"/>
          </a:xfrm>
          <a:prstGeom prst="rect">
            <a:avLst/>
          </a:prstGeom>
          <a:solidFill>
            <a:srgbClr val="FFFF99"/>
          </a:solidFill>
          <a:ln w="3175">
            <a:solidFill>
              <a:schemeClr val="hlink"/>
            </a:solidFill>
            <a:miter lim="800000"/>
            <a:headEnd/>
            <a:tailEnd/>
          </a:ln>
          <a:effectLst/>
        </p:spPr>
        <p:txBody>
          <a:bodyPr wrap="none" lIns="0" tIns="0" rIns="0" bIns="0" anchor="ctr"/>
          <a:lstStyle/>
          <a:p>
            <a:r>
              <a:rPr lang="en-US" b="1" dirty="0">
                <a:latin typeface="+mj-lt"/>
              </a:rPr>
              <a:t>Q</a:t>
            </a:r>
            <a:endParaRPr lang="vi-VN" b="1" dirty="0">
              <a:latin typeface="+mj-lt"/>
            </a:endParaRPr>
          </a:p>
        </p:txBody>
      </p:sp>
      <p:sp>
        <p:nvSpPr>
          <p:cNvPr id="7" name="Rectangle 25">
            <a:extLst>
              <a:ext uri="{FF2B5EF4-FFF2-40B4-BE49-F238E27FC236}">
                <a16:creationId xmlns:a16="http://schemas.microsoft.com/office/drawing/2014/main" id="{8D41B6C5-3FC1-4B7E-8CE1-18709C01BAD4}"/>
              </a:ext>
            </a:extLst>
          </p:cNvPr>
          <p:cNvSpPr>
            <a:spLocks noChangeArrowheads="1"/>
          </p:cNvSpPr>
          <p:nvPr userDrawn="1"/>
        </p:nvSpPr>
        <p:spPr bwMode="auto">
          <a:xfrm>
            <a:off x="483394" y="6536531"/>
            <a:ext cx="185737" cy="185737"/>
          </a:xfrm>
          <a:prstGeom prst="rect">
            <a:avLst/>
          </a:prstGeom>
          <a:solidFill>
            <a:srgbClr val="FFFF00"/>
          </a:solidFill>
          <a:ln w="3175">
            <a:solidFill>
              <a:srgbClr val="FFCC00"/>
            </a:solidFill>
            <a:miter lim="800000"/>
            <a:headEnd/>
            <a:tailEnd/>
          </a:ln>
          <a:effectLst/>
        </p:spPr>
        <p:txBody>
          <a:bodyPr wrap="none" lIns="0" tIns="0" rIns="0" bIns="0" anchor="ctr"/>
          <a:lstStyle/>
          <a:p>
            <a:r>
              <a:rPr lang="en-US" b="1" dirty="0">
                <a:latin typeface="+mj-lt"/>
              </a:rPr>
              <a:t>P</a:t>
            </a:r>
            <a:endParaRPr lang="vi-VN" b="1" dirty="0">
              <a:latin typeface="+mj-lt"/>
            </a:endParaRPr>
          </a:p>
        </p:txBody>
      </p:sp>
      <p:sp>
        <p:nvSpPr>
          <p:cNvPr id="8" name="Rectangle 26">
            <a:extLst>
              <a:ext uri="{FF2B5EF4-FFF2-40B4-BE49-F238E27FC236}">
                <a16:creationId xmlns:a16="http://schemas.microsoft.com/office/drawing/2014/main" id="{69AAA2B3-9A2B-422D-93AF-2F6581DE6CD4}"/>
              </a:ext>
            </a:extLst>
          </p:cNvPr>
          <p:cNvSpPr>
            <a:spLocks noChangeArrowheads="1"/>
          </p:cNvSpPr>
          <p:nvPr userDrawn="1"/>
        </p:nvSpPr>
        <p:spPr bwMode="auto">
          <a:xfrm>
            <a:off x="38894" y="6595268"/>
            <a:ext cx="338137" cy="88900"/>
          </a:xfrm>
          <a:prstGeom prst="rect">
            <a:avLst/>
          </a:prstGeom>
          <a:solidFill>
            <a:srgbClr val="FF6600"/>
          </a:solidFill>
          <a:ln w="3175">
            <a:solidFill>
              <a:schemeClr val="hlink"/>
            </a:solidFill>
            <a:miter lim="800000"/>
            <a:headEnd/>
            <a:tailEnd/>
          </a:ln>
          <a:effectLst/>
        </p:spPr>
        <p:txBody>
          <a:bodyPr wrap="none" lIns="0" tIns="0" rIns="0" bIns="0" anchor="ctr"/>
          <a:lstStyle/>
          <a:p>
            <a:endParaRPr lang="en-US"/>
          </a:p>
        </p:txBody>
      </p:sp>
      <p:sp>
        <p:nvSpPr>
          <p:cNvPr id="9" name="Rectangle 25">
            <a:extLst>
              <a:ext uri="{FF2B5EF4-FFF2-40B4-BE49-F238E27FC236}">
                <a16:creationId xmlns:a16="http://schemas.microsoft.com/office/drawing/2014/main" id="{5E43499D-681E-4A42-BBA3-7AA352494F39}"/>
              </a:ext>
            </a:extLst>
          </p:cNvPr>
          <p:cNvSpPr>
            <a:spLocks noChangeArrowheads="1"/>
          </p:cNvSpPr>
          <p:nvPr userDrawn="1"/>
        </p:nvSpPr>
        <p:spPr bwMode="auto">
          <a:xfrm>
            <a:off x="1626394" y="6531768"/>
            <a:ext cx="185737" cy="185737"/>
          </a:xfrm>
          <a:prstGeom prst="rect">
            <a:avLst/>
          </a:prstGeom>
          <a:solidFill>
            <a:srgbClr val="FFFF00"/>
          </a:solidFill>
          <a:ln w="3175">
            <a:solidFill>
              <a:srgbClr val="FFCC00"/>
            </a:solidFill>
            <a:miter lim="800000"/>
            <a:headEnd/>
            <a:tailEnd/>
          </a:ln>
          <a:effectLst/>
        </p:spPr>
        <p:txBody>
          <a:bodyPr wrap="none" lIns="0" tIns="0" rIns="0" bIns="0" anchor="ctr"/>
          <a:lstStyle/>
          <a:p>
            <a:r>
              <a:rPr lang="en-US" b="1">
                <a:latin typeface="+mj-lt"/>
              </a:rPr>
              <a:t>I</a:t>
            </a:r>
            <a:endParaRPr lang="vi-VN" b="1">
              <a:latin typeface="+mj-lt"/>
            </a:endParaRP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ransition/>
  <p:txStyles>
    <p:titleStyle>
      <a:lvl1pPr marL="3841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mj-lt"/>
          <a:ea typeface="+mj-ea"/>
          <a:cs typeface="+mj-cs"/>
        </a:defRPr>
      </a:lvl1pPr>
      <a:lvl2pPr marL="3841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Arial" charset="0"/>
        </a:defRPr>
      </a:lvl2pPr>
      <a:lvl3pPr marL="3841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Arial" charset="0"/>
        </a:defRPr>
      </a:lvl3pPr>
      <a:lvl4pPr marL="3841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Arial" charset="0"/>
        </a:defRPr>
      </a:lvl4pPr>
      <a:lvl5pPr marL="3841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Arial" charset="0"/>
        </a:defRPr>
      </a:lvl5pPr>
      <a:lvl6pPr marL="8413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Arial" charset="0"/>
        </a:defRPr>
      </a:lvl6pPr>
      <a:lvl7pPr marL="12985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Arial" charset="0"/>
        </a:defRPr>
      </a:lvl7pPr>
      <a:lvl8pPr marL="17557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Arial" charset="0"/>
        </a:defRPr>
      </a:lvl8pPr>
      <a:lvl9pPr marL="22129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Arial" charset="0"/>
        </a:defRPr>
      </a:lvl9pPr>
    </p:titleStyle>
    <p:bodyStyle>
      <a:lvl1pPr marL="384175" indent="-384175" algn="just" rtl="0" eaLnBrk="0" fontAlgn="base" hangingPunct="0">
        <a:lnSpc>
          <a:spcPct val="120000"/>
        </a:lnSpc>
        <a:spcBef>
          <a:spcPct val="20000"/>
        </a:spcBef>
        <a:spcAft>
          <a:spcPct val="0"/>
        </a:spcAft>
        <a:buClr>
          <a:schemeClr val="accent1"/>
        </a:buClr>
        <a:buSzPct val="70000"/>
        <a:buFont typeface="Wingdings" pitchFamily="2" charset="2"/>
        <a:defRPr sz="2000">
          <a:solidFill>
            <a:schemeClr val="tx1"/>
          </a:solidFill>
          <a:latin typeface="+mn-lt"/>
          <a:ea typeface="+mn-ea"/>
          <a:cs typeface="+mn-cs"/>
        </a:defRPr>
      </a:lvl1pPr>
      <a:lvl2pPr marL="665163" indent="-279400" algn="just" rtl="0" eaLnBrk="0" fontAlgn="base" hangingPunct="0">
        <a:spcBef>
          <a:spcPct val="0"/>
        </a:spcBef>
        <a:spcAft>
          <a:spcPct val="20000"/>
        </a:spcAft>
        <a:buClr>
          <a:schemeClr val="accent1"/>
        </a:buClr>
        <a:buSzPct val="70000"/>
        <a:buFont typeface="Wingdings" pitchFamily="2" charset="2"/>
        <a:defRPr sz="2000">
          <a:solidFill>
            <a:schemeClr val="tx1"/>
          </a:solidFill>
          <a:latin typeface="+mn-lt"/>
        </a:defRPr>
      </a:lvl2pPr>
      <a:lvl3pPr marL="958850" indent="-292100" algn="just" rtl="0" eaLnBrk="0" fontAlgn="base" hangingPunct="0">
        <a:spcBef>
          <a:spcPct val="0"/>
        </a:spcBef>
        <a:spcAft>
          <a:spcPct val="20000"/>
        </a:spcAft>
        <a:buClr>
          <a:schemeClr val="accent1"/>
        </a:buClr>
        <a:defRPr sz="2000">
          <a:solidFill>
            <a:schemeClr val="tx1"/>
          </a:solidFill>
          <a:latin typeface="+mn-lt"/>
        </a:defRPr>
      </a:lvl3pPr>
      <a:lvl4pPr marL="1243013" indent="-282575" algn="l" rtl="0" eaLnBrk="0" fontAlgn="base" hangingPunct="0">
        <a:spcBef>
          <a:spcPct val="0"/>
        </a:spcBef>
        <a:spcAft>
          <a:spcPct val="20000"/>
        </a:spcAft>
        <a:buClr>
          <a:schemeClr val="accent1"/>
        </a:buClr>
        <a:buChar char="_"/>
        <a:defRPr sz="1400">
          <a:solidFill>
            <a:schemeClr val="tx1"/>
          </a:solidFill>
          <a:latin typeface="+mn-lt"/>
        </a:defRPr>
      </a:lvl4pPr>
      <a:lvl5pPr marL="1525588" indent="-280988" algn="l" rtl="0" eaLnBrk="0" fontAlgn="base" hangingPunct="0">
        <a:spcBef>
          <a:spcPct val="0"/>
        </a:spcBef>
        <a:spcAft>
          <a:spcPct val="20000"/>
        </a:spcAft>
        <a:buClr>
          <a:schemeClr val="accent1"/>
        </a:buClr>
        <a:buChar char="_"/>
        <a:defRPr sz="1200">
          <a:solidFill>
            <a:schemeClr val="tx1"/>
          </a:solidFill>
          <a:latin typeface="+mn-lt"/>
        </a:defRPr>
      </a:lvl5pPr>
      <a:lvl6pPr marL="1982788" indent="-280988" algn="l" rtl="0" eaLnBrk="0" fontAlgn="base" hangingPunct="0">
        <a:spcBef>
          <a:spcPct val="0"/>
        </a:spcBef>
        <a:spcAft>
          <a:spcPct val="20000"/>
        </a:spcAft>
        <a:buClr>
          <a:schemeClr val="accent1"/>
        </a:buClr>
        <a:buChar char="_"/>
        <a:defRPr sz="1200">
          <a:solidFill>
            <a:schemeClr val="tx1"/>
          </a:solidFill>
          <a:latin typeface="+mn-lt"/>
        </a:defRPr>
      </a:lvl6pPr>
      <a:lvl7pPr marL="2439988" indent="-280988" algn="l" rtl="0" eaLnBrk="0" fontAlgn="base" hangingPunct="0">
        <a:spcBef>
          <a:spcPct val="0"/>
        </a:spcBef>
        <a:spcAft>
          <a:spcPct val="20000"/>
        </a:spcAft>
        <a:buClr>
          <a:schemeClr val="accent1"/>
        </a:buClr>
        <a:buChar char="_"/>
        <a:defRPr sz="1200">
          <a:solidFill>
            <a:schemeClr val="tx1"/>
          </a:solidFill>
          <a:latin typeface="+mn-lt"/>
        </a:defRPr>
      </a:lvl7pPr>
      <a:lvl8pPr marL="2897188" indent="-280988" algn="l" rtl="0" eaLnBrk="0" fontAlgn="base" hangingPunct="0">
        <a:spcBef>
          <a:spcPct val="0"/>
        </a:spcBef>
        <a:spcAft>
          <a:spcPct val="20000"/>
        </a:spcAft>
        <a:buClr>
          <a:schemeClr val="accent1"/>
        </a:buClr>
        <a:buChar char="_"/>
        <a:defRPr sz="1200">
          <a:solidFill>
            <a:schemeClr val="tx1"/>
          </a:solidFill>
          <a:latin typeface="+mn-lt"/>
        </a:defRPr>
      </a:lvl8pPr>
      <a:lvl9pPr marL="3354388" indent="-280988" algn="l" rtl="0" eaLnBrk="0" fontAlgn="base" hangingPunct="0">
        <a:spcBef>
          <a:spcPct val="0"/>
        </a:spcBef>
        <a:spcAft>
          <a:spcPct val="20000"/>
        </a:spcAft>
        <a:buClr>
          <a:schemeClr val="accent1"/>
        </a:buClr>
        <a:buChar char="_"/>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xml"/><Relationship Id="rId7" Type="http://schemas.openxmlformats.org/officeDocument/2006/relationships/image" Target="../media/image4.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9.wmf"/><Relationship Id="rId5" Type="http://schemas.openxmlformats.org/officeDocument/2006/relationships/oleObject" Target="../embeddings/oleObject1.bin"/><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daotao.uneti.edu.vn/" TargetMode="Externa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sinhvien.uneti.edu.vn/"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gif"/></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66722" name="Rectangle 2"/>
          <p:cNvSpPr>
            <a:spLocks noGrp="1" noChangeAspect="1" noChangeArrowheads="1"/>
          </p:cNvSpPr>
          <p:nvPr>
            <p:ph type="body" idx="1"/>
          </p:nvPr>
        </p:nvSpPr>
        <p:spPr>
          <a:xfrm>
            <a:off x="901941" y="4267200"/>
            <a:ext cx="7999413" cy="609600"/>
          </a:xfrm>
          <a:ln>
            <a:noFill/>
          </a:ln>
        </p:spPr>
        <p:txBody>
          <a:bodyPr/>
          <a:lstStyle/>
          <a:p>
            <a:pPr algn="ctr"/>
            <a:r>
              <a:rPr lang="en-US" sz="2400" b="1" dirty="0">
                <a:solidFill>
                  <a:srgbClr val="FF0000"/>
                </a:solidFill>
              </a:rPr>
              <a:t>PHÒNG KHẢO THÍ VÀ ĐẢM BẢO CHẤT LƯỢNG</a:t>
            </a:r>
          </a:p>
        </p:txBody>
      </p:sp>
      <p:sp>
        <p:nvSpPr>
          <p:cNvPr id="1566730" name="Rectangle 10"/>
          <p:cNvSpPr>
            <a:spLocks noChangeAspect="1" noChangeArrowheads="1"/>
          </p:cNvSpPr>
          <p:nvPr/>
        </p:nvSpPr>
        <p:spPr bwMode="auto">
          <a:xfrm>
            <a:off x="3733800" y="5486400"/>
            <a:ext cx="2667000" cy="381000"/>
          </a:xfrm>
          <a:prstGeom prst="rect">
            <a:avLst/>
          </a:prstGeom>
          <a:noFill/>
          <a:ln w="12700">
            <a:noFill/>
            <a:miter lim="800000"/>
            <a:headEnd/>
            <a:tailEnd/>
          </a:ln>
          <a:effectLst/>
        </p:spPr>
        <p:txBody>
          <a:bodyPr lIns="0" tIns="0" rIns="0" bIns="0"/>
          <a:lstStyle/>
          <a:p>
            <a:pPr marL="384175" indent="-384175" algn="l">
              <a:lnSpc>
                <a:spcPct val="120000"/>
              </a:lnSpc>
              <a:spcBef>
                <a:spcPct val="20000"/>
              </a:spcBef>
            </a:pPr>
            <a:r>
              <a:rPr lang="en-US" b="1" dirty="0">
                <a:solidFill>
                  <a:schemeClr val="tx1"/>
                </a:solidFill>
              </a:rPr>
              <a:t>HÀ NỘI, NGÀY </a:t>
            </a:r>
            <a:fld id="{C893AFEE-C6D8-43C1-9400-630C4213C558}" type="datetime1">
              <a:rPr lang="vi-VN" b="1">
                <a:solidFill>
                  <a:schemeClr val="tx1"/>
                </a:solidFill>
              </a:rPr>
              <a:pPr marL="384175" indent="-384175" algn="l">
                <a:lnSpc>
                  <a:spcPct val="120000"/>
                </a:lnSpc>
                <a:spcBef>
                  <a:spcPct val="20000"/>
                </a:spcBef>
              </a:pPr>
              <a:t>04/09/2025</a:t>
            </a:fld>
            <a:endParaRPr lang="en-US" b="1" dirty="0">
              <a:solidFill>
                <a:schemeClr val="tx1"/>
              </a:solidFill>
            </a:endParaRPr>
          </a:p>
        </p:txBody>
      </p:sp>
      <p:sp>
        <p:nvSpPr>
          <p:cNvPr id="10" name="Text Box 5"/>
          <p:cNvSpPr txBox="1">
            <a:spLocks noChangeArrowheads="1"/>
          </p:cNvSpPr>
          <p:nvPr/>
        </p:nvSpPr>
        <p:spPr bwMode="auto">
          <a:xfrm>
            <a:off x="672548" y="100496"/>
            <a:ext cx="8458200" cy="477054"/>
          </a:xfrm>
          <a:prstGeom prst="rect">
            <a:avLst/>
          </a:prstGeom>
          <a:noFill/>
          <a:ln w="9525">
            <a:noFill/>
            <a:miter lim="800000"/>
            <a:headEnd/>
            <a:tailEnd/>
          </a:ln>
        </p:spPr>
        <p:txBody>
          <a:bodyPr wrap="square">
            <a:spAutoFit/>
          </a:bodyPr>
          <a:lstStyle/>
          <a:p>
            <a:pPr algn="ctr" eaLnBrk="1" hangingPunct="1">
              <a:spcBef>
                <a:spcPct val="50000"/>
              </a:spcBef>
            </a:pPr>
            <a:r>
              <a:rPr lang="en-US" sz="2500" b="1" dirty="0">
                <a:solidFill>
                  <a:srgbClr val="000099"/>
                </a:solidFill>
              </a:rPr>
              <a:t>TRƯỜNG ĐẠI HỌC KINH TẾ KỸ THUẬT CÔNG NGHIỆP</a:t>
            </a:r>
          </a:p>
        </p:txBody>
      </p:sp>
      <p:pic>
        <p:nvPicPr>
          <p:cNvPr id="13" name="Picture 12" descr="Logo_TiengViet.jpg"/>
          <p:cNvPicPr>
            <a:picLocks noChangeAspect="1"/>
          </p:cNvPicPr>
          <p:nvPr/>
        </p:nvPicPr>
        <p:blipFill>
          <a:blip r:embed="rId2" cstate="print"/>
          <a:stretch>
            <a:fillRect/>
          </a:stretch>
        </p:blipFill>
        <p:spPr>
          <a:xfrm>
            <a:off x="3733800" y="990600"/>
            <a:ext cx="2362200" cy="3083613"/>
          </a:xfrm>
          <a:prstGeom prst="rect">
            <a:avLst/>
          </a:prstGeom>
          <a:ln>
            <a:solidFill>
              <a:srgbClr val="0000CC"/>
            </a:solid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1566722">
                                            <p:txEl>
                                              <p:pRg st="0" end="0"/>
                                            </p:txEl>
                                          </p:spTgt>
                                        </p:tgtEl>
                                        <p:attrNameLst>
                                          <p:attrName>style.visibility</p:attrName>
                                        </p:attrNameLst>
                                      </p:cBhvr>
                                      <p:to>
                                        <p:strVal val="visible"/>
                                      </p:to>
                                    </p:set>
                                    <p:animEffect transition="in" filter="fade">
                                      <p:cBhvr>
                                        <p:cTn id="7" dur="2000"/>
                                        <p:tgtEl>
                                          <p:spTgt spid="1566722">
                                            <p:txEl>
                                              <p:pRg st="0" end="0"/>
                                            </p:txEl>
                                          </p:spTgt>
                                        </p:tgtEl>
                                      </p:cBhvr>
                                    </p:animEffect>
                                    <p:anim calcmode="lin" valueType="num">
                                      <p:cBhvr>
                                        <p:cTn id="8" dur="2000" fill="hold"/>
                                        <p:tgtEl>
                                          <p:spTgt spid="1566722">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566722">
                                            <p:txEl>
                                              <p:pRg st="0" end="0"/>
                                            </p:txEl>
                                          </p:spTgt>
                                        </p:tgtEl>
                                        <p:attrNameLst>
                                          <p:attrName>ppt_h</p:attrName>
                                        </p:attrNameLst>
                                      </p:cBhvr>
                                      <p:tavLst>
                                        <p:tav tm="0">
                                          <p:val>
                                            <p:strVal val="#ppt_h"/>
                                          </p:val>
                                        </p:tav>
                                        <p:tav tm="100000">
                                          <p:val>
                                            <p:strVal val="#ppt_h"/>
                                          </p:val>
                                        </p:tav>
                                      </p:tavLst>
                                    </p:anim>
                                  </p:childTnLst>
                                </p:cTn>
                              </p:par>
                            </p:childTnLst>
                          </p:cTn>
                        </p:par>
                        <p:par>
                          <p:cTn id="10" fill="hold">
                            <p:stCondLst>
                              <p:cond delay="7600"/>
                            </p:stCondLst>
                            <p:childTnLst>
                              <p:par>
                                <p:cTn id="11" presetID="5" presetClass="entr" presetSubtype="10" fill="hold" grpId="0" nodeType="afterEffect">
                                  <p:stCondLst>
                                    <p:cond delay="0"/>
                                  </p:stCondLst>
                                  <p:childTnLst>
                                    <p:set>
                                      <p:cBhvr>
                                        <p:cTn id="12" dur="1" fill="hold">
                                          <p:stCondLst>
                                            <p:cond delay="0"/>
                                          </p:stCondLst>
                                        </p:cTn>
                                        <p:tgtEl>
                                          <p:spTgt spid="1566730"/>
                                        </p:tgtEl>
                                        <p:attrNameLst>
                                          <p:attrName>style.visibility</p:attrName>
                                        </p:attrNameLst>
                                      </p:cBhvr>
                                      <p:to>
                                        <p:strVal val="visible"/>
                                      </p:to>
                                    </p:set>
                                    <p:animEffect transition="in" filter="checkerboard(across)">
                                      <p:cBhvr>
                                        <p:cTn id="13" dur="500"/>
                                        <p:tgtEl>
                                          <p:spTgt spid="15667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22" grpId="0" build="p"/>
      <p:bldP spid="15667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p:cNvSpPr>
          <p:nvPr/>
        </p:nvSpPr>
        <p:spPr bwMode="auto">
          <a:xfrm>
            <a:off x="914400" y="76200"/>
            <a:ext cx="5853113" cy="523220"/>
          </a:xfrm>
          <a:prstGeom prst="rect">
            <a:avLst/>
          </a:prstGeom>
          <a:noFill/>
          <a:ln w="9525">
            <a:noFill/>
            <a:miter lim="800000"/>
            <a:headEnd/>
            <a:tailEnd/>
          </a:ln>
        </p:spPr>
        <p:txBody>
          <a:bodyPr anchor="ctr">
            <a:spAutoFit/>
          </a:bodyPr>
          <a:lstStyle/>
          <a:p>
            <a:pPr eaLnBrk="1" hangingPunct="1"/>
            <a:r>
              <a:rPr lang="en-US" sz="2800" b="1" dirty="0">
                <a:solidFill>
                  <a:srgbClr val="000099"/>
                </a:solidFill>
              </a:rPr>
              <a:t>PHÒNG QUẢN LÝ CHẤT LƯỢNG</a:t>
            </a:r>
          </a:p>
        </p:txBody>
      </p:sp>
      <p:graphicFrame>
        <p:nvGraphicFramePr>
          <p:cNvPr id="16" name="Diagram 15"/>
          <p:cNvGraphicFramePr/>
          <p:nvPr>
            <p:extLst>
              <p:ext uri="{D42A27DB-BD31-4B8C-83A1-F6EECF244321}">
                <p14:modId xmlns:p14="http://schemas.microsoft.com/office/powerpoint/2010/main" val="1122855517"/>
              </p:ext>
            </p:extLst>
          </p:nvPr>
        </p:nvGraphicFramePr>
        <p:xfrm>
          <a:off x="3918860" y="2036555"/>
          <a:ext cx="5664498" cy="2611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7"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289982" y="2031446"/>
            <a:ext cx="3596218" cy="3574726"/>
          </a:xfrm>
          <a:prstGeom prst="rect">
            <a:avLst/>
          </a:prstGeom>
          <a:noFill/>
          <a:ln w="9525">
            <a:noFill/>
            <a:miter lim="800000"/>
            <a:headEnd/>
            <a:tailEnd/>
          </a:ln>
        </p:spPr>
      </p:pic>
      <p:cxnSp>
        <p:nvCxnSpPr>
          <p:cNvPr id="38" name="Straight Connector 37"/>
          <p:cNvCxnSpPr/>
          <p:nvPr/>
        </p:nvCxnSpPr>
        <p:spPr>
          <a:xfrm>
            <a:off x="12038" y="1935129"/>
            <a:ext cx="9893962" cy="0"/>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 Box 6"/>
          <p:cNvSpPr txBox="1">
            <a:spLocks noChangeArrowheads="1"/>
          </p:cNvSpPr>
          <p:nvPr/>
        </p:nvSpPr>
        <p:spPr bwMode="auto">
          <a:xfrm>
            <a:off x="419747" y="1447800"/>
            <a:ext cx="8483599" cy="492443"/>
          </a:xfrm>
          <a:prstGeom prst="rect">
            <a:avLst/>
          </a:prstGeom>
          <a:noFill/>
          <a:ln w="9525">
            <a:noFill/>
            <a:miter lim="800000"/>
            <a:headEnd/>
            <a:tailEnd/>
          </a:ln>
        </p:spPr>
        <p:txBody>
          <a:bodyPr wrap="square">
            <a:spAutoFit/>
          </a:bodyPr>
          <a:lstStyle/>
          <a:p>
            <a:pPr algn="l"/>
            <a:r>
              <a:rPr lang="en-US" sz="2600" b="1" dirty="0">
                <a:solidFill>
                  <a:srgbClr val="0000CC"/>
                </a:solidFill>
                <a:ea typeface="Arial Unicode MS" pitchFamily="34" charset="-128"/>
                <a:cs typeface="Arial Unicode MS" pitchFamily="34" charset="-128"/>
              </a:rPr>
              <a:t>TUẦN SINH HOẠT CHÍNH TRỊ ĐẦU KHÓA </a:t>
            </a:r>
          </a:p>
        </p:txBody>
      </p:sp>
      <p:grpSp>
        <p:nvGrpSpPr>
          <p:cNvPr id="14" name="Group 13">
            <a:extLst>
              <a:ext uri="{FF2B5EF4-FFF2-40B4-BE49-F238E27FC236}">
                <a16:creationId xmlns:a16="http://schemas.microsoft.com/office/drawing/2014/main" id="{CD7C2E8C-AE3F-47E0-A432-77294DEE38C9}"/>
              </a:ext>
            </a:extLst>
          </p:cNvPr>
          <p:cNvGrpSpPr/>
          <p:nvPr/>
        </p:nvGrpSpPr>
        <p:grpSpPr>
          <a:xfrm>
            <a:off x="3917328" y="3985551"/>
            <a:ext cx="1008513" cy="1348450"/>
            <a:chOff x="1" y="1071474"/>
            <a:chExt cx="967051" cy="1369101"/>
          </a:xfrm>
        </p:grpSpPr>
        <p:sp>
          <p:nvSpPr>
            <p:cNvPr id="15" name="Chevron 8">
              <a:extLst>
                <a:ext uri="{FF2B5EF4-FFF2-40B4-BE49-F238E27FC236}">
                  <a16:creationId xmlns:a16="http://schemas.microsoft.com/office/drawing/2014/main" id="{D4F0F0D3-00F5-4A49-A432-5AD5467B8F11}"/>
                </a:ext>
              </a:extLst>
            </p:cNvPr>
            <p:cNvSpPr/>
            <p:nvPr/>
          </p:nvSpPr>
          <p:spPr>
            <a:xfrm rot="5400000">
              <a:off x="-196684" y="1276839"/>
              <a:ext cx="1369101" cy="958371"/>
            </a:xfrm>
            <a:prstGeom prst="chevron">
              <a:avLst/>
            </a:pr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17" name="Chevron 4">
              <a:extLst>
                <a:ext uri="{FF2B5EF4-FFF2-40B4-BE49-F238E27FC236}">
                  <a16:creationId xmlns:a16="http://schemas.microsoft.com/office/drawing/2014/main" id="{3D96C1FE-11A3-4992-AC51-5E4AB543EA2A}"/>
                </a:ext>
              </a:extLst>
            </p:cNvPr>
            <p:cNvSpPr/>
            <p:nvPr/>
          </p:nvSpPr>
          <p:spPr>
            <a:xfrm>
              <a:off x="1" y="1557378"/>
              <a:ext cx="927489" cy="4040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endParaRPr lang="en-US" sz="1100" kern="1200" dirty="0"/>
            </a:p>
            <a:p>
              <a:pPr lvl="0" algn="ctr" defTabSz="488950">
                <a:lnSpc>
                  <a:spcPct val="90000"/>
                </a:lnSpc>
                <a:spcBef>
                  <a:spcPct val="0"/>
                </a:spcBef>
                <a:spcAft>
                  <a:spcPct val="35000"/>
                </a:spcAft>
              </a:pPr>
              <a:r>
                <a:rPr lang="en-US" sz="3600" b="1" kern="1200" dirty="0"/>
                <a:t>3</a:t>
              </a:r>
            </a:p>
          </p:txBody>
        </p:sp>
      </p:grpSp>
      <p:grpSp>
        <p:nvGrpSpPr>
          <p:cNvPr id="18" name="Group 17">
            <a:extLst>
              <a:ext uri="{FF2B5EF4-FFF2-40B4-BE49-F238E27FC236}">
                <a16:creationId xmlns:a16="http://schemas.microsoft.com/office/drawing/2014/main" id="{F83F4905-07AD-4BBD-B210-9901E54F85B6}"/>
              </a:ext>
            </a:extLst>
          </p:cNvPr>
          <p:cNvGrpSpPr/>
          <p:nvPr/>
        </p:nvGrpSpPr>
        <p:grpSpPr>
          <a:xfrm>
            <a:off x="4925841" y="3950390"/>
            <a:ext cx="4651403" cy="743075"/>
            <a:chOff x="958371" y="1070038"/>
            <a:chExt cx="3892381" cy="846474"/>
          </a:xfrm>
        </p:grpSpPr>
        <p:sp>
          <p:nvSpPr>
            <p:cNvPr id="20" name="Round Same Side Corner Rectangle 11">
              <a:extLst>
                <a:ext uri="{FF2B5EF4-FFF2-40B4-BE49-F238E27FC236}">
                  <a16:creationId xmlns:a16="http://schemas.microsoft.com/office/drawing/2014/main" id="{E48A1EBB-DF47-49B2-A432-8B7876E63948}"/>
                </a:ext>
              </a:extLst>
            </p:cNvPr>
            <p:cNvSpPr/>
            <p:nvPr/>
          </p:nvSpPr>
          <p:spPr>
            <a:xfrm rot="5400000">
              <a:off x="2481325" y="-452916"/>
              <a:ext cx="846474" cy="3892381"/>
            </a:xfrm>
            <a:prstGeom prst="round2Same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Round Same Side Corner Rectangle 6">
              <a:extLst>
                <a:ext uri="{FF2B5EF4-FFF2-40B4-BE49-F238E27FC236}">
                  <a16:creationId xmlns:a16="http://schemas.microsoft.com/office/drawing/2014/main" id="{610ECF75-9A5D-46A1-9CBD-446AD4CCFB97}"/>
                </a:ext>
              </a:extLst>
            </p:cNvPr>
            <p:cNvSpPr/>
            <p:nvPr/>
          </p:nvSpPr>
          <p:spPr>
            <a:xfrm>
              <a:off x="958372" y="1113478"/>
              <a:ext cx="3847379" cy="80303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0904" tIns="10795" rIns="10795" bIns="10795" numCol="1" spcCol="1270" anchor="ctr" anchorCtr="0">
              <a:noAutofit/>
            </a:bodyPr>
            <a:lstStyle/>
            <a:p>
              <a:pPr algn="just">
                <a:buFont typeface="Arial" pitchFamily="34" charset="0"/>
                <a:buChar char="•"/>
              </a:pPr>
              <a:r>
                <a:rPr lang="en-US" sz="1900" b="1" dirty="0">
                  <a:solidFill>
                    <a:srgbClr val="C00000"/>
                  </a:solidFill>
                  <a:ea typeface="Arial Unicode MS" pitchFamily="34" charset="-128"/>
                  <a:cs typeface="Arial Unicode MS" pitchFamily="34" charset="-128"/>
                </a:rPr>
                <a:t> </a:t>
              </a:r>
              <a:r>
                <a:rPr lang="en-US" sz="1800" b="1" dirty="0">
                  <a:solidFill>
                    <a:srgbClr val="FF0000"/>
                  </a:solidFill>
                  <a:ea typeface="Arial Unicode MS" pitchFamily="34" charset="-128"/>
                  <a:cs typeface="Arial Unicode MS" pitchFamily="34" charset="-128"/>
                </a:rPr>
                <a:t>3. Quy </a:t>
              </a:r>
              <a:r>
                <a:rPr lang="en-US" sz="1800" b="1" dirty="0" err="1">
                  <a:solidFill>
                    <a:srgbClr val="FF0000"/>
                  </a:solidFill>
                  <a:ea typeface="Arial Unicode MS" pitchFamily="34" charset="-128"/>
                  <a:cs typeface="Arial Unicode MS" pitchFamily="34" charset="-128"/>
                </a:rPr>
                <a:t>định</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về</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xét</a:t>
              </a:r>
              <a:r>
                <a:rPr lang="en-US" sz="1800" b="1" dirty="0">
                  <a:solidFill>
                    <a:srgbClr val="FF0000"/>
                  </a:solidFill>
                  <a:ea typeface="Arial Unicode MS" pitchFamily="34" charset="-128"/>
                  <a:cs typeface="Arial Unicode MS" pitchFamily="34" charset="-128"/>
                </a:rPr>
                <a:t> MHMT </a:t>
              </a:r>
              <a:r>
                <a:rPr lang="en-US" sz="1800" b="1" dirty="0" err="1">
                  <a:solidFill>
                    <a:srgbClr val="FF0000"/>
                  </a:solidFill>
                  <a:ea typeface="Arial Unicode MS" pitchFamily="34" charset="-128"/>
                  <a:cs typeface="Arial Unicode MS" pitchFamily="34" charset="-128"/>
                </a:rPr>
                <a:t>và</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công</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nhận</a:t>
              </a:r>
              <a:r>
                <a:rPr lang="en-US" sz="1800" b="1" dirty="0">
                  <a:solidFill>
                    <a:srgbClr val="FF0000"/>
                  </a:solidFill>
                  <a:ea typeface="Arial Unicode MS" pitchFamily="34" charset="-128"/>
                  <a:cs typeface="Arial Unicode MS" pitchFamily="34" charset="-128"/>
                </a:rPr>
                <a:t> CĐR </a:t>
              </a:r>
              <a:r>
                <a:rPr lang="en-US" sz="1800" b="1" dirty="0" err="1">
                  <a:solidFill>
                    <a:srgbClr val="FF0000"/>
                  </a:solidFill>
                  <a:ea typeface="Arial Unicode MS" pitchFamily="34" charset="-128"/>
                  <a:cs typeface="Arial Unicode MS" pitchFamily="34" charset="-128"/>
                </a:rPr>
                <a:t>Ngoại</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ngữ</a:t>
              </a:r>
              <a:r>
                <a:rPr lang="en-US" sz="1800" b="1" dirty="0">
                  <a:solidFill>
                    <a:srgbClr val="FF0000"/>
                  </a:solidFill>
                  <a:ea typeface="Arial Unicode MS" pitchFamily="34" charset="-128"/>
                  <a:cs typeface="Arial Unicode MS" pitchFamily="34" charset="-128"/>
                </a:rPr>
                <a:t>, Tin </a:t>
              </a:r>
              <a:r>
                <a:rPr lang="en-US" sz="1800" b="1" dirty="0" err="1">
                  <a:solidFill>
                    <a:srgbClr val="FF0000"/>
                  </a:solidFill>
                  <a:ea typeface="Arial Unicode MS" pitchFamily="34" charset="-128"/>
                  <a:cs typeface="Arial Unicode MS" pitchFamily="34" charset="-128"/>
                </a:rPr>
                <a:t>học</a:t>
              </a:r>
              <a:endParaRPr lang="en-GB" sz="1800" dirty="0"/>
            </a:p>
            <a:p>
              <a:pPr lvl="0" algn="just">
                <a:buFont typeface="Arial" pitchFamily="34" charset="0"/>
                <a:buChar char="•"/>
              </a:pPr>
              <a:endParaRPr lang="en-US" sz="1900" dirty="0">
                <a:solidFill>
                  <a:srgbClr val="FF0000"/>
                </a:solidFill>
              </a:endParaRPr>
            </a:p>
          </p:txBody>
        </p:sp>
      </p:grpSp>
      <p:pic>
        <p:nvPicPr>
          <p:cNvPr id="3" name="Picture 2">
            <a:extLst>
              <a:ext uri="{FF2B5EF4-FFF2-40B4-BE49-F238E27FC236}">
                <a16:creationId xmlns:a16="http://schemas.microsoft.com/office/drawing/2014/main" id="{C09F0549-43D6-44DD-8898-C6482B52B22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94" y="-18288"/>
            <a:ext cx="9906000" cy="1064052"/>
          </a:xfrm>
          <a:prstGeom prst="rect">
            <a:avLst/>
          </a:prstGeom>
        </p:spPr>
      </p:pic>
      <p:grpSp>
        <p:nvGrpSpPr>
          <p:cNvPr id="22" name="Group 21">
            <a:extLst>
              <a:ext uri="{FF2B5EF4-FFF2-40B4-BE49-F238E27FC236}">
                <a16:creationId xmlns:a16="http://schemas.microsoft.com/office/drawing/2014/main" id="{CD7C2E8C-AE3F-47E0-A432-77294DEE38C9}"/>
              </a:ext>
            </a:extLst>
          </p:cNvPr>
          <p:cNvGrpSpPr/>
          <p:nvPr/>
        </p:nvGrpSpPr>
        <p:grpSpPr>
          <a:xfrm>
            <a:off x="3926840" y="4746928"/>
            <a:ext cx="984901" cy="1321913"/>
            <a:chOff x="0" y="1071473"/>
            <a:chExt cx="958372" cy="1369101"/>
          </a:xfrm>
        </p:grpSpPr>
        <p:sp>
          <p:nvSpPr>
            <p:cNvPr id="23" name="Chevron 8">
              <a:extLst>
                <a:ext uri="{FF2B5EF4-FFF2-40B4-BE49-F238E27FC236}">
                  <a16:creationId xmlns:a16="http://schemas.microsoft.com/office/drawing/2014/main" id="{D4F0F0D3-00F5-4A49-A432-5AD5467B8F11}"/>
                </a:ext>
              </a:extLst>
            </p:cNvPr>
            <p:cNvSpPr/>
            <p:nvPr/>
          </p:nvSpPr>
          <p:spPr>
            <a:xfrm rot="5400000">
              <a:off x="-205365" y="1276838"/>
              <a:ext cx="1369101" cy="958371"/>
            </a:xfrm>
            <a:prstGeom prst="chevron">
              <a:avLst/>
            </a:pr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GB" dirty="0"/>
            </a:p>
          </p:txBody>
        </p:sp>
        <p:sp>
          <p:nvSpPr>
            <p:cNvPr id="24" name="Chevron 4">
              <a:extLst>
                <a:ext uri="{FF2B5EF4-FFF2-40B4-BE49-F238E27FC236}">
                  <a16:creationId xmlns:a16="http://schemas.microsoft.com/office/drawing/2014/main" id="{3D96C1FE-11A3-4992-AC51-5E4AB543EA2A}"/>
                </a:ext>
              </a:extLst>
            </p:cNvPr>
            <p:cNvSpPr/>
            <p:nvPr/>
          </p:nvSpPr>
          <p:spPr>
            <a:xfrm>
              <a:off x="1" y="1550659"/>
              <a:ext cx="958371" cy="4107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endParaRPr lang="en-US" sz="1100" kern="1200" dirty="0"/>
            </a:p>
            <a:p>
              <a:pPr lvl="0" algn="ctr" defTabSz="488950">
                <a:lnSpc>
                  <a:spcPct val="90000"/>
                </a:lnSpc>
                <a:spcBef>
                  <a:spcPct val="0"/>
                </a:spcBef>
                <a:spcAft>
                  <a:spcPct val="35000"/>
                </a:spcAft>
              </a:pPr>
              <a:r>
                <a:rPr lang="en-US" sz="3600" b="1" kern="1200" dirty="0"/>
                <a:t>4</a:t>
              </a:r>
            </a:p>
          </p:txBody>
        </p:sp>
      </p:grpSp>
      <p:grpSp>
        <p:nvGrpSpPr>
          <p:cNvPr id="25" name="Group 24">
            <a:extLst>
              <a:ext uri="{FF2B5EF4-FFF2-40B4-BE49-F238E27FC236}">
                <a16:creationId xmlns:a16="http://schemas.microsoft.com/office/drawing/2014/main" id="{F83F4905-07AD-4BBD-B210-9901E54F85B6}"/>
              </a:ext>
            </a:extLst>
          </p:cNvPr>
          <p:cNvGrpSpPr/>
          <p:nvPr/>
        </p:nvGrpSpPr>
        <p:grpSpPr>
          <a:xfrm>
            <a:off x="4934894" y="4805087"/>
            <a:ext cx="4651404" cy="779394"/>
            <a:chOff x="958371" y="1045587"/>
            <a:chExt cx="3892381" cy="870923"/>
          </a:xfrm>
        </p:grpSpPr>
        <p:sp>
          <p:nvSpPr>
            <p:cNvPr id="26" name="Round Same Side Corner Rectangle 11">
              <a:extLst>
                <a:ext uri="{FF2B5EF4-FFF2-40B4-BE49-F238E27FC236}">
                  <a16:creationId xmlns:a16="http://schemas.microsoft.com/office/drawing/2014/main" id="{E48A1EBB-DF47-49B2-A432-8B7876E63948}"/>
                </a:ext>
              </a:extLst>
            </p:cNvPr>
            <p:cNvSpPr/>
            <p:nvPr/>
          </p:nvSpPr>
          <p:spPr>
            <a:xfrm rot="5400000">
              <a:off x="2481325" y="-477367"/>
              <a:ext cx="846474" cy="3892381"/>
            </a:xfrm>
            <a:prstGeom prst="round2Same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7" name="Round Same Side Corner Rectangle 6">
              <a:extLst>
                <a:ext uri="{FF2B5EF4-FFF2-40B4-BE49-F238E27FC236}">
                  <a16:creationId xmlns:a16="http://schemas.microsoft.com/office/drawing/2014/main" id="{610ECF75-9A5D-46A1-9CBD-446AD4CCFB97}"/>
                </a:ext>
              </a:extLst>
            </p:cNvPr>
            <p:cNvSpPr/>
            <p:nvPr/>
          </p:nvSpPr>
          <p:spPr>
            <a:xfrm>
              <a:off x="958372" y="1113478"/>
              <a:ext cx="3847379" cy="80303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0904" tIns="10795" rIns="10795" bIns="10795" numCol="1" spcCol="1270" anchor="ctr" anchorCtr="0">
              <a:noAutofit/>
            </a:bodyPr>
            <a:lstStyle/>
            <a:p>
              <a:pPr lvl="0" algn="just">
                <a:buFont typeface="Arial" pitchFamily="34" charset="0"/>
                <a:buChar char="•"/>
              </a:pPr>
              <a:r>
                <a:rPr lang="en-US" sz="1900" b="1" dirty="0">
                  <a:solidFill>
                    <a:srgbClr val="C00000"/>
                  </a:solidFill>
                  <a:ea typeface="Arial Unicode MS" pitchFamily="34" charset="-128"/>
                  <a:cs typeface="Arial Unicode MS" pitchFamily="34" charset="-128"/>
                </a:rPr>
                <a:t> </a:t>
              </a:r>
              <a:r>
                <a:rPr lang="en-US" sz="1900" b="1" dirty="0">
                  <a:solidFill>
                    <a:srgbClr val="FF0000"/>
                  </a:solidFill>
                  <a:ea typeface="Arial Unicode MS" pitchFamily="34" charset="-128"/>
                  <a:cs typeface="Arial Unicode MS" pitchFamily="34" charset="-128"/>
                </a:rPr>
                <a:t>4</a:t>
              </a:r>
              <a:r>
                <a:rPr lang="en-US" sz="1800" b="1" dirty="0">
                  <a:solidFill>
                    <a:srgbClr val="FF0000"/>
                  </a:solidFill>
                  <a:ea typeface="Arial Unicode MS" pitchFamily="34" charset="-128"/>
                  <a:cs typeface="Arial Unicode MS" pitchFamily="34" charset="-128"/>
                </a:rPr>
                <a:t>. Thông tin </a:t>
              </a:r>
              <a:r>
                <a:rPr lang="en-US" sz="1800" b="1" dirty="0" err="1">
                  <a:solidFill>
                    <a:srgbClr val="FF0000"/>
                  </a:solidFill>
                  <a:ea typeface="Arial Unicode MS" pitchFamily="34" charset="-128"/>
                  <a:cs typeface="Arial Unicode MS" pitchFamily="34" charset="-128"/>
                </a:rPr>
                <a:t>liên</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hệ</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với</a:t>
              </a:r>
              <a:r>
                <a:rPr lang="en-US" sz="1800" b="1" dirty="0">
                  <a:solidFill>
                    <a:srgbClr val="FF0000"/>
                  </a:solidFill>
                  <a:ea typeface="Arial Unicode MS" pitchFamily="34" charset="-128"/>
                  <a:cs typeface="Arial Unicode MS" pitchFamily="34" charset="-128"/>
                </a:rPr>
                <a:t> </a:t>
              </a:r>
              <a:r>
                <a:rPr lang="en-US" sz="1800" b="1" dirty="0" err="1">
                  <a:solidFill>
                    <a:srgbClr val="FF0000"/>
                  </a:solidFill>
                  <a:ea typeface="Arial Unicode MS" pitchFamily="34" charset="-128"/>
                  <a:cs typeface="Arial Unicode MS" pitchFamily="34" charset="-128"/>
                </a:rPr>
                <a:t>Phòng</a:t>
              </a:r>
              <a:r>
                <a:rPr lang="en-US" sz="1800" b="1" dirty="0">
                  <a:solidFill>
                    <a:srgbClr val="FF0000"/>
                  </a:solidFill>
                  <a:ea typeface="Arial Unicode MS" pitchFamily="34" charset="-128"/>
                  <a:cs typeface="Arial Unicode MS" pitchFamily="34" charset="-128"/>
                </a:rPr>
                <a:t> KT </a:t>
              </a:r>
              <a:r>
                <a:rPr lang="en-US" sz="1800" b="1" dirty="0" err="1">
                  <a:solidFill>
                    <a:srgbClr val="FF0000"/>
                  </a:solidFill>
                  <a:ea typeface="Arial Unicode MS" pitchFamily="34" charset="-128"/>
                  <a:cs typeface="Arial Unicode MS" pitchFamily="34" charset="-128"/>
                </a:rPr>
                <a:t>và</a:t>
              </a:r>
              <a:r>
                <a:rPr lang="en-US" sz="1800" b="1" dirty="0">
                  <a:solidFill>
                    <a:srgbClr val="FF0000"/>
                  </a:solidFill>
                  <a:ea typeface="Arial Unicode MS" pitchFamily="34" charset="-128"/>
                  <a:cs typeface="Arial Unicode MS" pitchFamily="34" charset="-128"/>
                </a:rPr>
                <a:t>  ĐBCL</a:t>
              </a:r>
              <a:endParaRPr lang="en-US" sz="1800" dirty="0">
                <a:solidFill>
                  <a:srgbClr val="FF0000"/>
                </a:solidFill>
              </a:endParaRPr>
            </a:p>
          </p:txBody>
        </p:sp>
      </p:gr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9"/>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9"/>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524000" y="177800"/>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KHẢO THÍ VÀ ĐẢM BẢO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1. </a:t>
            </a:r>
            <a:r>
              <a:rPr lang="en-US" sz="2400" b="1" dirty="0" err="1">
                <a:solidFill>
                  <a:schemeClr val="bg1"/>
                </a:solidFill>
                <a:latin typeface="Times New Roman" panose="02020603050405020304" pitchFamily="18" charset="0"/>
                <a:cs typeface="Times New Roman" panose="02020603050405020304" pitchFamily="18" charset="0"/>
              </a:rPr>
              <a:t>Giới</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err="1">
                <a:solidFill>
                  <a:schemeClr val="bg1"/>
                </a:solidFill>
                <a:latin typeface="Times New Roman" panose="02020603050405020304" pitchFamily="18" charset="0"/>
                <a:cs typeface="Times New Roman" panose="02020603050405020304" pitchFamily="18" charset="0"/>
              </a:rPr>
              <a:t>thiệu</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err="1">
                <a:solidFill>
                  <a:schemeClr val="bg1"/>
                </a:solidFill>
                <a:latin typeface="Times New Roman" panose="02020603050405020304" pitchFamily="18" charset="0"/>
                <a:cs typeface="Times New Roman" panose="02020603050405020304" pitchFamily="18" charset="0"/>
              </a:rPr>
              <a:t>chức</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err="1">
                <a:solidFill>
                  <a:schemeClr val="bg1"/>
                </a:solidFill>
                <a:latin typeface="Times New Roman" panose="02020603050405020304" pitchFamily="18" charset="0"/>
                <a:cs typeface="Times New Roman" panose="02020603050405020304" pitchFamily="18" charset="0"/>
              </a:rPr>
              <a:t>năng</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err="1">
                <a:solidFill>
                  <a:schemeClr val="bg1"/>
                </a:solidFill>
                <a:latin typeface="Times New Roman" panose="02020603050405020304" pitchFamily="18" charset="0"/>
                <a:cs typeface="Times New Roman" panose="02020603050405020304" pitchFamily="18" charset="0"/>
              </a:rPr>
              <a:t>nhiệm</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err="1">
                <a:solidFill>
                  <a:schemeClr val="bg1"/>
                </a:solidFill>
                <a:latin typeface="Times New Roman" panose="02020603050405020304" pitchFamily="18" charset="0"/>
                <a:cs typeface="Times New Roman" panose="02020603050405020304" pitchFamily="18" charset="0"/>
              </a:rPr>
              <a:t>vụ</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err="1">
                <a:solidFill>
                  <a:schemeClr val="bg1"/>
                </a:solidFill>
                <a:latin typeface="Times New Roman" panose="02020603050405020304" pitchFamily="18" charset="0"/>
                <a:cs typeface="Times New Roman" panose="02020603050405020304" pitchFamily="18" charset="0"/>
              </a:rPr>
              <a:t>của</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err="1">
                <a:solidFill>
                  <a:schemeClr val="bg1"/>
                </a:solidFill>
                <a:latin typeface="Times New Roman" panose="02020603050405020304" pitchFamily="18" charset="0"/>
                <a:cs typeface="Times New Roman" panose="02020603050405020304" pitchFamily="18" charset="0"/>
              </a:rPr>
              <a:t>phòng</a:t>
            </a:r>
            <a:r>
              <a:rPr lang="en-US" sz="2400" b="1" dirty="0">
                <a:solidFill>
                  <a:schemeClr val="bg1"/>
                </a:solidFill>
                <a:latin typeface="Times New Roman" panose="02020603050405020304" pitchFamily="18" charset="0"/>
                <a:cs typeface="Times New Roman" panose="02020603050405020304" pitchFamily="18" charset="0"/>
              </a:rPr>
              <a:t> KT </a:t>
            </a:r>
            <a:r>
              <a:rPr lang="en-US" sz="2400" b="1" dirty="0" err="1">
                <a:solidFill>
                  <a:schemeClr val="bg1"/>
                </a:solidFill>
                <a:latin typeface="Times New Roman" panose="02020603050405020304" pitchFamily="18" charset="0"/>
                <a:cs typeface="Times New Roman" panose="02020603050405020304" pitchFamily="18" charset="0"/>
              </a:rPr>
              <a:t>và</a:t>
            </a:r>
            <a:r>
              <a:rPr lang="en-US" sz="2400" b="1" dirty="0">
                <a:solidFill>
                  <a:schemeClr val="bg1"/>
                </a:solidFill>
                <a:latin typeface="Times New Roman" panose="02020603050405020304" pitchFamily="18" charset="0"/>
                <a:cs typeface="Times New Roman" panose="02020603050405020304" pitchFamily="18" charset="0"/>
              </a:rPr>
              <a:t> ĐBCL</a:t>
            </a:r>
            <a:endParaRPr lang="en-US" sz="2400" b="1" dirty="0">
              <a:solidFill>
                <a:schemeClr val="bg1"/>
              </a:solidFill>
            </a:endParaRPr>
          </a:p>
        </p:txBody>
      </p:sp>
      <p:sp>
        <p:nvSpPr>
          <p:cNvPr id="27" name="TextBox 26">
            <a:extLst>
              <a:ext uri="{FF2B5EF4-FFF2-40B4-BE49-F238E27FC236}">
                <a16:creationId xmlns:a16="http://schemas.microsoft.com/office/drawing/2014/main" id="{E03B88E2-60C8-4337-8215-FC3045BF7B54}"/>
              </a:ext>
            </a:extLst>
          </p:cNvPr>
          <p:cNvSpPr txBox="1"/>
          <p:nvPr/>
        </p:nvSpPr>
        <p:spPr>
          <a:xfrm>
            <a:off x="76200" y="1402080"/>
            <a:ext cx="6310122" cy="400110"/>
          </a:xfrm>
          <a:prstGeom prst="rect">
            <a:avLst/>
          </a:prstGeom>
          <a:noFill/>
        </p:spPr>
        <p:txBody>
          <a:bodyPr wrap="square">
            <a:spAutoFit/>
          </a:bodyPr>
          <a:lstStyle/>
          <a:p>
            <a:pPr algn="l"/>
            <a:r>
              <a:rPr lang="en-US" sz="2000" b="1" i="0" dirty="0">
                <a:solidFill>
                  <a:srgbClr val="FF0000"/>
                </a:solidFill>
                <a:effectLst/>
                <a:latin typeface="+mj-lt"/>
              </a:rPr>
              <a:t>1.1. </a:t>
            </a:r>
            <a:r>
              <a:rPr lang="en-US" sz="2000" b="1" i="0" dirty="0" err="1">
                <a:solidFill>
                  <a:srgbClr val="FF0000"/>
                </a:solidFill>
                <a:effectLst/>
                <a:latin typeface="+mj-lt"/>
              </a:rPr>
              <a:t>Quá</a:t>
            </a:r>
            <a:r>
              <a:rPr lang="en-US" sz="2000" b="1" i="0" dirty="0">
                <a:solidFill>
                  <a:srgbClr val="FF0000"/>
                </a:solidFill>
                <a:effectLst/>
                <a:latin typeface="+mj-lt"/>
              </a:rPr>
              <a:t> </a:t>
            </a:r>
            <a:r>
              <a:rPr lang="en-US" sz="2000" b="1" i="0" dirty="0" err="1">
                <a:solidFill>
                  <a:srgbClr val="FF0000"/>
                </a:solidFill>
                <a:effectLst/>
                <a:latin typeface="+mj-lt"/>
              </a:rPr>
              <a:t>trình</a:t>
            </a:r>
            <a:r>
              <a:rPr lang="en-US" sz="2000" b="1" i="0" dirty="0">
                <a:solidFill>
                  <a:srgbClr val="FF0000"/>
                </a:solidFill>
                <a:effectLst/>
                <a:latin typeface="+mj-lt"/>
              </a:rPr>
              <a:t> </a:t>
            </a:r>
            <a:r>
              <a:rPr lang="en-US" sz="2000" b="1" i="0" dirty="0" err="1">
                <a:solidFill>
                  <a:srgbClr val="FF0000"/>
                </a:solidFill>
                <a:effectLst/>
                <a:latin typeface="+mj-lt"/>
              </a:rPr>
              <a:t>hình</a:t>
            </a:r>
            <a:r>
              <a:rPr lang="en-US" sz="2000" b="1" i="0" dirty="0">
                <a:solidFill>
                  <a:srgbClr val="FF0000"/>
                </a:solidFill>
                <a:effectLst/>
                <a:latin typeface="+mj-lt"/>
              </a:rPr>
              <a:t> </a:t>
            </a:r>
            <a:r>
              <a:rPr lang="en-US" sz="2000" b="1" i="0" dirty="0" err="1">
                <a:solidFill>
                  <a:srgbClr val="FF0000"/>
                </a:solidFill>
                <a:effectLst/>
                <a:latin typeface="+mj-lt"/>
              </a:rPr>
              <a:t>thành</a:t>
            </a:r>
            <a:r>
              <a:rPr lang="en-US" sz="2000" b="1" i="0" dirty="0">
                <a:solidFill>
                  <a:srgbClr val="FF0000"/>
                </a:solidFill>
                <a:effectLst/>
                <a:latin typeface="+mj-lt"/>
              </a:rPr>
              <a:t> </a:t>
            </a:r>
            <a:r>
              <a:rPr lang="en-US" sz="2000" b="1" i="0" dirty="0" err="1">
                <a:solidFill>
                  <a:srgbClr val="FF0000"/>
                </a:solidFill>
                <a:effectLst/>
                <a:latin typeface="+mj-lt"/>
              </a:rPr>
              <a:t>và</a:t>
            </a:r>
            <a:r>
              <a:rPr lang="en-US" sz="2000" b="1" i="0" dirty="0">
                <a:solidFill>
                  <a:srgbClr val="FF0000"/>
                </a:solidFill>
                <a:effectLst/>
                <a:latin typeface="+mj-lt"/>
              </a:rPr>
              <a:t> </a:t>
            </a:r>
            <a:r>
              <a:rPr lang="en-US" sz="2000" b="1" i="0" dirty="0" err="1">
                <a:solidFill>
                  <a:srgbClr val="FF0000"/>
                </a:solidFill>
                <a:effectLst/>
                <a:latin typeface="+mj-lt"/>
              </a:rPr>
              <a:t>phát</a:t>
            </a:r>
            <a:r>
              <a:rPr lang="en-US" sz="2000" b="1" i="0" dirty="0">
                <a:solidFill>
                  <a:srgbClr val="FF0000"/>
                </a:solidFill>
                <a:effectLst/>
                <a:latin typeface="+mj-lt"/>
              </a:rPr>
              <a:t> </a:t>
            </a:r>
            <a:r>
              <a:rPr lang="en-US" sz="2000" b="1" i="0" dirty="0" err="1">
                <a:solidFill>
                  <a:srgbClr val="FF0000"/>
                </a:solidFill>
                <a:effectLst/>
                <a:latin typeface="+mj-lt"/>
              </a:rPr>
              <a:t>triển</a:t>
            </a:r>
            <a:endParaRPr lang="en-US" sz="2000" dirty="0">
              <a:solidFill>
                <a:srgbClr val="FF0000"/>
              </a:solidFill>
              <a:latin typeface="+mj-lt"/>
            </a:endParaRPr>
          </a:p>
        </p:txBody>
      </p:sp>
      <p:sp>
        <p:nvSpPr>
          <p:cNvPr id="28" name="TextBox 27">
            <a:extLst>
              <a:ext uri="{FF2B5EF4-FFF2-40B4-BE49-F238E27FC236}">
                <a16:creationId xmlns:a16="http://schemas.microsoft.com/office/drawing/2014/main" id="{DAF39266-86E4-43C6-9BDD-CC2B537AFCAD}"/>
              </a:ext>
            </a:extLst>
          </p:cNvPr>
          <p:cNvSpPr txBox="1"/>
          <p:nvPr/>
        </p:nvSpPr>
        <p:spPr>
          <a:xfrm>
            <a:off x="152400" y="1922220"/>
            <a:ext cx="5029200" cy="4093428"/>
          </a:xfrm>
          <a:prstGeom prst="rect">
            <a:avLst/>
          </a:prstGeom>
          <a:noFill/>
        </p:spPr>
        <p:txBody>
          <a:bodyPr wrap="square">
            <a:spAutoFit/>
          </a:bodyPr>
          <a:lstStyle/>
          <a:p>
            <a:pPr algn="just"/>
            <a:r>
              <a:rPr lang="en-US" sz="2000" b="1" i="0" dirty="0" err="1">
                <a:solidFill>
                  <a:srgbClr val="000000"/>
                </a:solidFill>
                <a:effectLst/>
                <a:latin typeface="+mj-lt"/>
              </a:rPr>
              <a:t>Quá</a:t>
            </a:r>
            <a:r>
              <a:rPr lang="en-US" sz="2000" b="1" i="0" dirty="0">
                <a:solidFill>
                  <a:srgbClr val="000000"/>
                </a:solidFill>
                <a:effectLst/>
                <a:latin typeface="+mj-lt"/>
              </a:rPr>
              <a:t> </a:t>
            </a:r>
            <a:r>
              <a:rPr lang="en-US" sz="2000" b="1" i="0" dirty="0" err="1">
                <a:solidFill>
                  <a:srgbClr val="000000"/>
                </a:solidFill>
                <a:effectLst/>
                <a:latin typeface="+mj-lt"/>
              </a:rPr>
              <a:t>trình</a:t>
            </a:r>
            <a:r>
              <a:rPr lang="en-US" sz="2000" b="1" i="0" dirty="0">
                <a:solidFill>
                  <a:srgbClr val="000000"/>
                </a:solidFill>
                <a:effectLst/>
                <a:latin typeface="+mj-lt"/>
              </a:rPr>
              <a:t> </a:t>
            </a:r>
            <a:r>
              <a:rPr lang="en-US" sz="2000" b="1" i="0" dirty="0" err="1">
                <a:solidFill>
                  <a:srgbClr val="000000"/>
                </a:solidFill>
                <a:effectLst/>
                <a:latin typeface="+mj-lt"/>
              </a:rPr>
              <a:t>hình</a:t>
            </a:r>
            <a:r>
              <a:rPr lang="en-US" sz="2000" b="1" i="0" dirty="0">
                <a:solidFill>
                  <a:srgbClr val="000000"/>
                </a:solidFill>
                <a:effectLst/>
                <a:latin typeface="+mj-lt"/>
              </a:rPr>
              <a:t> </a:t>
            </a:r>
            <a:r>
              <a:rPr lang="en-US" sz="2000" b="1" i="0" dirty="0" err="1">
                <a:solidFill>
                  <a:srgbClr val="000000"/>
                </a:solidFill>
                <a:effectLst/>
                <a:latin typeface="+mj-lt"/>
              </a:rPr>
              <a:t>thành</a:t>
            </a:r>
            <a:r>
              <a:rPr lang="en-US" sz="2000" b="1" i="0" dirty="0">
                <a:solidFill>
                  <a:srgbClr val="000000"/>
                </a:solidFill>
                <a:effectLst/>
                <a:latin typeface="+mj-lt"/>
              </a:rPr>
              <a:t> </a:t>
            </a:r>
            <a:r>
              <a:rPr lang="en-US" sz="2000" b="1" i="0" dirty="0" err="1">
                <a:solidFill>
                  <a:srgbClr val="000000"/>
                </a:solidFill>
                <a:effectLst/>
                <a:latin typeface="+mj-lt"/>
              </a:rPr>
              <a:t>và</a:t>
            </a:r>
            <a:r>
              <a:rPr lang="en-US" sz="2000" b="1" i="0" dirty="0">
                <a:solidFill>
                  <a:srgbClr val="000000"/>
                </a:solidFill>
                <a:effectLst/>
                <a:latin typeface="+mj-lt"/>
              </a:rPr>
              <a:t> </a:t>
            </a:r>
            <a:r>
              <a:rPr lang="en-US" sz="2000" b="1" i="0" dirty="0" err="1">
                <a:solidFill>
                  <a:srgbClr val="000000"/>
                </a:solidFill>
                <a:effectLst/>
                <a:latin typeface="+mj-lt"/>
              </a:rPr>
              <a:t>phát</a:t>
            </a:r>
            <a:r>
              <a:rPr lang="en-US" sz="2000" b="1" i="0" dirty="0">
                <a:solidFill>
                  <a:srgbClr val="000000"/>
                </a:solidFill>
                <a:effectLst/>
                <a:latin typeface="+mj-lt"/>
              </a:rPr>
              <a:t> </a:t>
            </a:r>
            <a:r>
              <a:rPr lang="en-US" sz="2000" b="1" i="0" dirty="0" err="1">
                <a:solidFill>
                  <a:srgbClr val="000000"/>
                </a:solidFill>
                <a:effectLst/>
                <a:latin typeface="+mj-lt"/>
              </a:rPr>
              <a:t>triển</a:t>
            </a:r>
            <a:r>
              <a:rPr lang="en-US" sz="2000" b="1" i="0" dirty="0">
                <a:solidFill>
                  <a:srgbClr val="000000"/>
                </a:solidFill>
                <a:effectLst/>
                <a:latin typeface="+mj-lt"/>
              </a:rPr>
              <a:t> </a:t>
            </a:r>
            <a:r>
              <a:rPr lang="en-US" sz="2000" b="1" i="0" dirty="0" err="1">
                <a:solidFill>
                  <a:srgbClr val="000000"/>
                </a:solidFill>
                <a:effectLst/>
                <a:latin typeface="+mj-lt"/>
              </a:rPr>
              <a:t>của</a:t>
            </a:r>
            <a:r>
              <a:rPr lang="en-US" sz="2000" b="1" i="0" dirty="0">
                <a:solidFill>
                  <a:srgbClr val="000000"/>
                </a:solidFill>
                <a:effectLst/>
                <a:latin typeface="+mj-lt"/>
              </a:rPr>
              <a:t> </a:t>
            </a:r>
            <a:r>
              <a:rPr lang="en-US" sz="2000" b="1" i="0" dirty="0" err="1">
                <a:solidFill>
                  <a:srgbClr val="000000"/>
                </a:solidFill>
                <a:effectLst/>
                <a:latin typeface="+mj-lt"/>
              </a:rPr>
              <a:t>Phòng</a:t>
            </a:r>
            <a:r>
              <a:rPr lang="en-US" sz="2000" b="1" i="0" dirty="0">
                <a:solidFill>
                  <a:srgbClr val="000000"/>
                </a:solidFill>
                <a:effectLst/>
                <a:latin typeface="+mj-lt"/>
              </a:rPr>
              <a:t> </a:t>
            </a:r>
            <a:r>
              <a:rPr lang="en-US" sz="2000" b="1" i="0" dirty="0" err="1">
                <a:solidFill>
                  <a:srgbClr val="000000"/>
                </a:solidFill>
                <a:effectLst/>
                <a:latin typeface="+mj-lt"/>
              </a:rPr>
              <a:t>Khảo</a:t>
            </a:r>
            <a:r>
              <a:rPr lang="en-US" sz="2000" b="1" i="0" dirty="0">
                <a:solidFill>
                  <a:srgbClr val="000000"/>
                </a:solidFill>
                <a:effectLst/>
                <a:latin typeface="+mj-lt"/>
              </a:rPr>
              <a:t> </a:t>
            </a:r>
            <a:r>
              <a:rPr lang="en-US" sz="2000" b="1" i="0" dirty="0" err="1">
                <a:solidFill>
                  <a:srgbClr val="000000"/>
                </a:solidFill>
                <a:effectLst/>
                <a:latin typeface="+mj-lt"/>
              </a:rPr>
              <a:t>thí</a:t>
            </a:r>
            <a:r>
              <a:rPr lang="en-US" sz="2000" b="1" i="0" dirty="0">
                <a:solidFill>
                  <a:srgbClr val="000000"/>
                </a:solidFill>
                <a:effectLst/>
                <a:latin typeface="+mj-lt"/>
              </a:rPr>
              <a:t> </a:t>
            </a:r>
            <a:r>
              <a:rPr lang="en-US" sz="2000" b="1" i="0" dirty="0" err="1">
                <a:solidFill>
                  <a:srgbClr val="000000"/>
                </a:solidFill>
                <a:effectLst/>
                <a:latin typeface="+mj-lt"/>
              </a:rPr>
              <a:t>và</a:t>
            </a:r>
            <a:r>
              <a:rPr lang="en-US" sz="2000" b="1" i="0" dirty="0">
                <a:solidFill>
                  <a:srgbClr val="000000"/>
                </a:solidFill>
                <a:effectLst/>
                <a:latin typeface="+mj-lt"/>
              </a:rPr>
              <a:t> </a:t>
            </a:r>
            <a:r>
              <a:rPr lang="en-US" sz="2000" b="1" i="0" dirty="0" err="1">
                <a:solidFill>
                  <a:srgbClr val="000000"/>
                </a:solidFill>
                <a:effectLst/>
                <a:latin typeface="+mj-lt"/>
              </a:rPr>
              <a:t>Đảm</a:t>
            </a:r>
            <a:r>
              <a:rPr lang="en-US" sz="2000" b="1" i="0" dirty="0">
                <a:solidFill>
                  <a:srgbClr val="000000"/>
                </a:solidFill>
                <a:effectLst/>
                <a:latin typeface="+mj-lt"/>
              </a:rPr>
              <a:t> </a:t>
            </a:r>
            <a:r>
              <a:rPr lang="en-US" sz="2000" b="1" i="0" dirty="0" err="1">
                <a:solidFill>
                  <a:srgbClr val="000000"/>
                </a:solidFill>
                <a:effectLst/>
                <a:latin typeface="+mj-lt"/>
              </a:rPr>
              <a:t>bảo</a:t>
            </a:r>
            <a:r>
              <a:rPr lang="en-US" sz="2000" b="1" i="0" dirty="0">
                <a:solidFill>
                  <a:srgbClr val="000000"/>
                </a:solidFill>
                <a:effectLst/>
                <a:latin typeface="+mj-lt"/>
              </a:rPr>
              <a:t> </a:t>
            </a:r>
            <a:r>
              <a:rPr lang="en-US" sz="2000" b="1" i="0" dirty="0" err="1">
                <a:solidFill>
                  <a:srgbClr val="000000"/>
                </a:solidFill>
                <a:effectLst/>
                <a:latin typeface="+mj-lt"/>
              </a:rPr>
              <a:t>chất</a:t>
            </a:r>
            <a:r>
              <a:rPr lang="en-US" sz="2000" b="1" i="0" dirty="0">
                <a:solidFill>
                  <a:srgbClr val="000000"/>
                </a:solidFill>
                <a:effectLst/>
                <a:latin typeface="+mj-lt"/>
              </a:rPr>
              <a:t> </a:t>
            </a:r>
            <a:r>
              <a:rPr lang="en-US" sz="2000" b="1" i="0" dirty="0" err="1">
                <a:solidFill>
                  <a:srgbClr val="000000"/>
                </a:solidFill>
                <a:effectLst/>
                <a:latin typeface="+mj-lt"/>
              </a:rPr>
              <a:t>lượng</a:t>
            </a:r>
            <a:r>
              <a:rPr lang="en-US" sz="2000" b="1" dirty="0">
                <a:latin typeface="+mj-lt"/>
              </a:rPr>
              <a:t>:</a:t>
            </a:r>
            <a:endParaRPr lang="en-US" sz="2000" b="1" i="0" dirty="0">
              <a:solidFill>
                <a:srgbClr val="000000"/>
              </a:solidFill>
              <a:effectLst/>
              <a:latin typeface="+mj-lt"/>
            </a:endParaRPr>
          </a:p>
          <a:p>
            <a:pPr algn="just"/>
            <a:r>
              <a:rPr lang="en-US" sz="2000" dirty="0">
                <a:latin typeface="+mj-lt"/>
              </a:rPr>
              <a:t>+ </a:t>
            </a:r>
            <a:r>
              <a:rPr lang="en-US" sz="2000" dirty="0">
                <a:solidFill>
                  <a:srgbClr val="3333FF"/>
                </a:solidFill>
                <a:latin typeface="+mj-lt"/>
              </a:rPr>
              <a:t>12</a:t>
            </a:r>
            <a:r>
              <a:rPr lang="en-US" sz="2000" dirty="0">
                <a:latin typeface="+mj-lt"/>
              </a:rPr>
              <a:t>/</a:t>
            </a:r>
            <a:r>
              <a:rPr lang="en-US" sz="2000" b="0" i="0" dirty="0">
                <a:solidFill>
                  <a:srgbClr val="0000CC"/>
                </a:solidFill>
                <a:effectLst/>
                <a:latin typeface="+mj-lt"/>
              </a:rPr>
              <a:t>2007: </a:t>
            </a:r>
            <a:r>
              <a:rPr lang="en-US" sz="2000" b="1" i="0" dirty="0" err="1">
                <a:solidFill>
                  <a:schemeClr val="tx1"/>
                </a:solidFill>
                <a:effectLst/>
                <a:latin typeface="+mj-lt"/>
              </a:rPr>
              <a:t>Phòng</a:t>
            </a:r>
            <a:r>
              <a:rPr lang="en-US" sz="2000" b="1" i="0" dirty="0">
                <a:solidFill>
                  <a:schemeClr val="tx1"/>
                </a:solidFill>
                <a:effectLst/>
                <a:latin typeface="+mj-lt"/>
              </a:rPr>
              <a:t> Thanh </a:t>
            </a:r>
            <a:r>
              <a:rPr lang="en-US" sz="2000" b="1" i="0" dirty="0" err="1">
                <a:solidFill>
                  <a:schemeClr val="tx1"/>
                </a:solidFill>
                <a:effectLst/>
                <a:latin typeface="+mj-lt"/>
              </a:rPr>
              <a:t>tra</a:t>
            </a:r>
            <a:r>
              <a:rPr lang="en-US" sz="2000" b="1" i="0" dirty="0">
                <a:solidFill>
                  <a:schemeClr val="tx1"/>
                </a:solidFill>
                <a:effectLst/>
                <a:latin typeface="+mj-lt"/>
              </a:rPr>
              <a:t> </a:t>
            </a:r>
            <a:r>
              <a:rPr lang="en-US" sz="2000" b="1" i="0" dirty="0" err="1">
                <a:solidFill>
                  <a:schemeClr val="tx1"/>
                </a:solidFill>
                <a:effectLst/>
                <a:latin typeface="+mj-lt"/>
              </a:rPr>
              <a:t>Khảo</a:t>
            </a:r>
            <a:r>
              <a:rPr lang="en-US" sz="2000" b="1" i="0" dirty="0">
                <a:solidFill>
                  <a:schemeClr val="tx1"/>
                </a:solidFill>
                <a:effectLst/>
                <a:latin typeface="+mj-lt"/>
              </a:rPr>
              <a:t> </a:t>
            </a:r>
            <a:r>
              <a:rPr lang="en-US" sz="2000" b="1" i="0" dirty="0" err="1">
                <a:solidFill>
                  <a:schemeClr val="tx1"/>
                </a:solidFill>
                <a:effectLst/>
                <a:latin typeface="+mj-lt"/>
              </a:rPr>
              <a:t>thí</a:t>
            </a:r>
            <a:r>
              <a:rPr lang="en-US" sz="2000" b="1" i="0" dirty="0">
                <a:solidFill>
                  <a:schemeClr val="tx1"/>
                </a:solidFill>
                <a:effectLst/>
                <a:latin typeface="+mj-lt"/>
              </a:rPr>
              <a:t> </a:t>
            </a:r>
            <a:r>
              <a:rPr lang="en-US" sz="2000" b="1" i="0" dirty="0" err="1">
                <a:solidFill>
                  <a:schemeClr val="tx1"/>
                </a:solidFill>
                <a:effectLst/>
                <a:latin typeface="+mj-lt"/>
              </a:rPr>
              <a:t>và</a:t>
            </a:r>
            <a:r>
              <a:rPr lang="en-US" sz="2000" b="1" i="0" dirty="0">
                <a:solidFill>
                  <a:schemeClr val="tx1"/>
                </a:solidFill>
                <a:effectLst/>
                <a:latin typeface="+mj-lt"/>
              </a:rPr>
              <a:t> </a:t>
            </a:r>
            <a:r>
              <a:rPr lang="en-US" sz="2000" b="1" dirty="0" err="1">
                <a:solidFill>
                  <a:schemeClr val="tx1"/>
                </a:solidFill>
                <a:latin typeface="+mj-lt"/>
              </a:rPr>
              <a:t>Đảm</a:t>
            </a:r>
            <a:r>
              <a:rPr lang="en-US" sz="2000" b="1" dirty="0">
                <a:solidFill>
                  <a:schemeClr val="tx1"/>
                </a:solidFill>
                <a:latin typeface="+mj-lt"/>
              </a:rPr>
              <a:t> </a:t>
            </a:r>
            <a:r>
              <a:rPr lang="en-US" sz="2000" b="1" dirty="0" err="1">
                <a:solidFill>
                  <a:schemeClr val="tx1"/>
                </a:solidFill>
                <a:latin typeface="+mj-lt"/>
              </a:rPr>
              <a:t>bảo</a:t>
            </a:r>
            <a:r>
              <a:rPr lang="en-US" sz="2000" b="1" dirty="0">
                <a:solidFill>
                  <a:schemeClr val="tx1"/>
                </a:solidFill>
                <a:latin typeface="+mj-lt"/>
              </a:rPr>
              <a:t> </a:t>
            </a:r>
            <a:r>
              <a:rPr lang="en-US" sz="2000" b="1" dirty="0" err="1">
                <a:solidFill>
                  <a:schemeClr val="tx1"/>
                </a:solidFill>
                <a:latin typeface="+mj-lt"/>
              </a:rPr>
              <a:t>chất</a:t>
            </a:r>
            <a:r>
              <a:rPr lang="en-US" sz="2000" b="1" dirty="0">
                <a:solidFill>
                  <a:schemeClr val="tx1"/>
                </a:solidFill>
                <a:latin typeface="+mj-lt"/>
              </a:rPr>
              <a:t> </a:t>
            </a:r>
            <a:r>
              <a:rPr lang="en-US" sz="2000" b="1" dirty="0" err="1">
                <a:solidFill>
                  <a:schemeClr val="tx1"/>
                </a:solidFill>
                <a:latin typeface="+mj-lt"/>
              </a:rPr>
              <a:t>lượng</a:t>
            </a:r>
            <a:endParaRPr lang="en-US" sz="2000" b="1" i="0" dirty="0">
              <a:solidFill>
                <a:schemeClr val="tx1"/>
              </a:solidFill>
              <a:effectLst/>
              <a:latin typeface="+mj-lt"/>
            </a:endParaRPr>
          </a:p>
          <a:p>
            <a:pPr algn="just"/>
            <a:r>
              <a:rPr lang="en-US" sz="2000" dirty="0">
                <a:solidFill>
                  <a:schemeClr val="tx1"/>
                </a:solidFill>
                <a:latin typeface="+mj-lt"/>
              </a:rPr>
              <a:t>+</a:t>
            </a:r>
            <a:r>
              <a:rPr lang="en-US" sz="2000" dirty="0">
                <a:solidFill>
                  <a:srgbClr val="0000CC"/>
                </a:solidFill>
                <a:latin typeface="+mj-lt"/>
              </a:rPr>
              <a:t> 5/2014: </a:t>
            </a:r>
            <a:r>
              <a:rPr lang="en-US" sz="2000" b="1" dirty="0" err="1">
                <a:solidFill>
                  <a:schemeClr val="tx1"/>
                </a:solidFill>
                <a:latin typeface="+mj-lt"/>
              </a:rPr>
              <a:t>Tách</a:t>
            </a:r>
            <a:r>
              <a:rPr lang="en-US" sz="2000" b="1" dirty="0">
                <a:solidFill>
                  <a:schemeClr val="tx1"/>
                </a:solidFill>
                <a:latin typeface="+mj-lt"/>
              </a:rPr>
              <a:t> ra </a:t>
            </a:r>
            <a:r>
              <a:rPr lang="en-US" sz="2000" b="1" dirty="0" err="1">
                <a:solidFill>
                  <a:schemeClr val="tx1"/>
                </a:solidFill>
                <a:latin typeface="+mj-lt"/>
              </a:rPr>
              <a:t>thành</a:t>
            </a:r>
            <a:r>
              <a:rPr lang="en-US" sz="2000" b="1" dirty="0">
                <a:solidFill>
                  <a:schemeClr val="tx1"/>
                </a:solidFill>
                <a:latin typeface="+mj-lt"/>
              </a:rPr>
              <a:t> Trung </a:t>
            </a:r>
            <a:r>
              <a:rPr lang="en-US" sz="2000" b="1" dirty="0" err="1">
                <a:solidFill>
                  <a:schemeClr val="tx1"/>
                </a:solidFill>
                <a:latin typeface="+mj-lt"/>
              </a:rPr>
              <a:t>tâm</a:t>
            </a:r>
            <a:r>
              <a:rPr lang="en-US" sz="2000" b="1" dirty="0">
                <a:solidFill>
                  <a:schemeClr val="tx1"/>
                </a:solidFill>
                <a:latin typeface="+mj-lt"/>
              </a:rPr>
              <a:t> </a:t>
            </a:r>
            <a:r>
              <a:rPr lang="en-US" sz="2000" b="1" dirty="0" err="1">
                <a:solidFill>
                  <a:schemeClr val="tx1"/>
                </a:solidFill>
                <a:latin typeface="+mj-lt"/>
              </a:rPr>
              <a:t>khảo</a:t>
            </a:r>
            <a:r>
              <a:rPr lang="en-US" sz="2000" b="1" dirty="0">
                <a:solidFill>
                  <a:schemeClr val="tx1"/>
                </a:solidFill>
                <a:latin typeface="+mj-lt"/>
              </a:rPr>
              <a:t> </a:t>
            </a:r>
            <a:r>
              <a:rPr lang="en-US" sz="2000" b="1" dirty="0" err="1">
                <a:solidFill>
                  <a:schemeClr val="tx1"/>
                </a:solidFill>
                <a:latin typeface="+mj-lt"/>
              </a:rPr>
              <a:t>thí</a:t>
            </a:r>
            <a:r>
              <a:rPr lang="en-US" sz="2000" b="1" dirty="0">
                <a:solidFill>
                  <a:schemeClr val="tx1"/>
                </a:solidFill>
                <a:latin typeface="+mj-lt"/>
              </a:rPr>
              <a:t> </a:t>
            </a:r>
            <a:r>
              <a:rPr lang="en-US" sz="2000" b="1" dirty="0" err="1">
                <a:solidFill>
                  <a:schemeClr val="tx1"/>
                </a:solidFill>
                <a:latin typeface="+mj-lt"/>
              </a:rPr>
              <a:t>và</a:t>
            </a:r>
            <a:r>
              <a:rPr lang="en-US" sz="2000" b="1" dirty="0">
                <a:solidFill>
                  <a:schemeClr val="tx1"/>
                </a:solidFill>
                <a:latin typeface="+mj-lt"/>
              </a:rPr>
              <a:t> </a:t>
            </a:r>
            <a:r>
              <a:rPr lang="en-US" sz="2000" b="1" dirty="0" err="1">
                <a:solidFill>
                  <a:schemeClr val="tx1"/>
                </a:solidFill>
                <a:latin typeface="+mj-lt"/>
              </a:rPr>
              <a:t>Phòng</a:t>
            </a:r>
            <a:r>
              <a:rPr lang="en-US" sz="2000" b="1" dirty="0">
                <a:solidFill>
                  <a:schemeClr val="tx1"/>
                </a:solidFill>
                <a:latin typeface="+mj-lt"/>
              </a:rPr>
              <a:t> Thanh </a:t>
            </a:r>
            <a:r>
              <a:rPr lang="en-US" sz="2000" b="1" dirty="0" err="1">
                <a:solidFill>
                  <a:schemeClr val="tx1"/>
                </a:solidFill>
                <a:latin typeface="+mj-lt"/>
              </a:rPr>
              <a:t>tra</a:t>
            </a:r>
            <a:r>
              <a:rPr lang="en-US" sz="2000" b="1" dirty="0">
                <a:solidFill>
                  <a:schemeClr val="tx1"/>
                </a:solidFill>
                <a:latin typeface="+mj-lt"/>
              </a:rPr>
              <a:t> – </a:t>
            </a:r>
            <a:r>
              <a:rPr lang="en-US" sz="2000" b="1" dirty="0" err="1">
                <a:solidFill>
                  <a:schemeClr val="tx1"/>
                </a:solidFill>
                <a:latin typeface="+mj-lt"/>
              </a:rPr>
              <a:t>Đảm</a:t>
            </a:r>
            <a:r>
              <a:rPr lang="en-US" sz="2000" b="1" dirty="0">
                <a:solidFill>
                  <a:schemeClr val="tx1"/>
                </a:solidFill>
                <a:latin typeface="+mj-lt"/>
              </a:rPr>
              <a:t> </a:t>
            </a:r>
            <a:r>
              <a:rPr lang="en-US" sz="2000" b="1" dirty="0" err="1">
                <a:solidFill>
                  <a:schemeClr val="tx1"/>
                </a:solidFill>
                <a:latin typeface="+mj-lt"/>
              </a:rPr>
              <a:t>bảo</a:t>
            </a:r>
            <a:r>
              <a:rPr lang="en-US" sz="2000" b="1" dirty="0">
                <a:solidFill>
                  <a:schemeClr val="tx1"/>
                </a:solidFill>
                <a:latin typeface="+mj-lt"/>
              </a:rPr>
              <a:t> </a:t>
            </a:r>
            <a:r>
              <a:rPr lang="en-US" sz="2000" b="1" dirty="0" err="1">
                <a:solidFill>
                  <a:schemeClr val="tx1"/>
                </a:solidFill>
                <a:latin typeface="+mj-lt"/>
              </a:rPr>
              <a:t>chất</a:t>
            </a:r>
            <a:r>
              <a:rPr lang="en-US" sz="2000" b="1" dirty="0">
                <a:solidFill>
                  <a:schemeClr val="tx1"/>
                </a:solidFill>
                <a:latin typeface="+mj-lt"/>
              </a:rPr>
              <a:t> </a:t>
            </a:r>
            <a:r>
              <a:rPr lang="en-US" sz="2000" b="1" dirty="0" err="1">
                <a:solidFill>
                  <a:schemeClr val="tx1"/>
                </a:solidFill>
                <a:latin typeface="+mj-lt"/>
              </a:rPr>
              <a:t>lượng</a:t>
            </a:r>
            <a:r>
              <a:rPr lang="en-US" sz="2000" b="1" dirty="0">
                <a:solidFill>
                  <a:schemeClr val="tx1"/>
                </a:solidFill>
                <a:latin typeface="+mj-lt"/>
              </a:rPr>
              <a:t>.</a:t>
            </a:r>
          </a:p>
          <a:p>
            <a:pPr algn="just"/>
            <a:r>
              <a:rPr lang="en-US" sz="2000" dirty="0">
                <a:solidFill>
                  <a:schemeClr val="tx1"/>
                </a:solidFill>
                <a:latin typeface="+mj-lt"/>
              </a:rPr>
              <a:t>+</a:t>
            </a:r>
            <a:r>
              <a:rPr lang="en-US" sz="2000" dirty="0">
                <a:solidFill>
                  <a:srgbClr val="0000CC"/>
                </a:solidFill>
                <a:latin typeface="+mj-lt"/>
              </a:rPr>
              <a:t> 12/2019: </a:t>
            </a:r>
            <a:r>
              <a:rPr lang="en-US" sz="2000" dirty="0" err="1">
                <a:solidFill>
                  <a:schemeClr val="tx1"/>
                </a:solidFill>
                <a:latin typeface="+mj-lt"/>
              </a:rPr>
              <a:t>Bộ</a:t>
            </a:r>
            <a:r>
              <a:rPr lang="en-US" sz="2000" dirty="0">
                <a:solidFill>
                  <a:schemeClr val="tx1"/>
                </a:solidFill>
                <a:latin typeface="+mj-lt"/>
              </a:rPr>
              <a:t> </a:t>
            </a:r>
            <a:r>
              <a:rPr lang="en-US" sz="2000" dirty="0" err="1">
                <a:solidFill>
                  <a:schemeClr val="tx1"/>
                </a:solidFill>
                <a:latin typeface="+mj-lt"/>
              </a:rPr>
              <a:t>phận</a:t>
            </a:r>
            <a:r>
              <a:rPr lang="en-US" sz="2000" dirty="0">
                <a:solidFill>
                  <a:schemeClr val="tx1"/>
                </a:solidFill>
                <a:latin typeface="+mj-lt"/>
              </a:rPr>
              <a:t> ĐBCL </a:t>
            </a:r>
            <a:r>
              <a:rPr lang="en-US" sz="2000" dirty="0" err="1">
                <a:solidFill>
                  <a:schemeClr val="tx1"/>
                </a:solidFill>
                <a:latin typeface="+mj-lt"/>
              </a:rPr>
              <a:t>được</a:t>
            </a:r>
            <a:r>
              <a:rPr lang="en-US" sz="2000" dirty="0">
                <a:solidFill>
                  <a:schemeClr val="tx1"/>
                </a:solidFill>
                <a:latin typeface="+mj-lt"/>
              </a:rPr>
              <a:t> </a:t>
            </a:r>
            <a:r>
              <a:rPr lang="en-US" sz="2000" dirty="0" err="1">
                <a:solidFill>
                  <a:schemeClr val="tx1"/>
                </a:solidFill>
                <a:latin typeface="+mj-lt"/>
              </a:rPr>
              <a:t>chuyển</a:t>
            </a:r>
            <a:r>
              <a:rPr lang="en-US" sz="2000" dirty="0">
                <a:solidFill>
                  <a:schemeClr val="tx1"/>
                </a:solidFill>
                <a:latin typeface="+mj-lt"/>
              </a:rPr>
              <a:t> </a:t>
            </a:r>
            <a:r>
              <a:rPr lang="en-US" sz="2000" dirty="0" err="1">
                <a:solidFill>
                  <a:schemeClr val="tx1"/>
                </a:solidFill>
                <a:latin typeface="+mj-lt"/>
              </a:rPr>
              <a:t>về</a:t>
            </a:r>
            <a:r>
              <a:rPr lang="en-US" sz="2000" dirty="0">
                <a:solidFill>
                  <a:schemeClr val="tx1"/>
                </a:solidFill>
                <a:latin typeface="+mj-lt"/>
              </a:rPr>
              <a:t> </a:t>
            </a:r>
            <a:r>
              <a:rPr lang="en-US" sz="2000" dirty="0" err="1">
                <a:solidFill>
                  <a:schemeClr val="tx1"/>
                </a:solidFill>
                <a:latin typeface="+mj-lt"/>
              </a:rPr>
              <a:t>trung</a:t>
            </a:r>
            <a:r>
              <a:rPr lang="en-US" sz="2000" dirty="0">
                <a:solidFill>
                  <a:schemeClr val="tx1"/>
                </a:solidFill>
                <a:latin typeface="+mj-lt"/>
              </a:rPr>
              <a:t> </a:t>
            </a:r>
            <a:r>
              <a:rPr lang="en-US" sz="2000" dirty="0" err="1">
                <a:solidFill>
                  <a:schemeClr val="tx1"/>
                </a:solidFill>
                <a:latin typeface="+mj-lt"/>
              </a:rPr>
              <a:t>tâm</a:t>
            </a:r>
            <a:r>
              <a:rPr lang="en-US" sz="2000" dirty="0">
                <a:solidFill>
                  <a:schemeClr val="tx1"/>
                </a:solidFill>
                <a:latin typeface="+mj-lt"/>
              </a:rPr>
              <a:t> </a:t>
            </a:r>
            <a:r>
              <a:rPr lang="en-US" sz="2000" dirty="0" err="1">
                <a:solidFill>
                  <a:schemeClr val="tx1"/>
                </a:solidFill>
                <a:latin typeface="+mj-lt"/>
              </a:rPr>
              <a:t>khảo</a:t>
            </a:r>
            <a:r>
              <a:rPr lang="en-US" sz="2000" dirty="0">
                <a:solidFill>
                  <a:schemeClr val="tx1"/>
                </a:solidFill>
                <a:latin typeface="+mj-lt"/>
              </a:rPr>
              <a:t> </a:t>
            </a:r>
            <a:r>
              <a:rPr lang="en-US" sz="2000" dirty="0" err="1">
                <a:solidFill>
                  <a:schemeClr val="tx1"/>
                </a:solidFill>
                <a:latin typeface="+mj-lt"/>
              </a:rPr>
              <a:t>thí</a:t>
            </a:r>
            <a:r>
              <a:rPr lang="en-US" sz="2000" dirty="0">
                <a:solidFill>
                  <a:schemeClr val="tx1"/>
                </a:solidFill>
                <a:latin typeface="+mj-lt"/>
              </a:rPr>
              <a:t> </a:t>
            </a:r>
            <a:r>
              <a:rPr lang="en-US" sz="2000" dirty="0" err="1">
                <a:solidFill>
                  <a:schemeClr val="tx1"/>
                </a:solidFill>
                <a:latin typeface="+mj-lt"/>
              </a:rPr>
              <a:t>và</a:t>
            </a:r>
            <a:r>
              <a:rPr lang="en-US" sz="2000" dirty="0">
                <a:solidFill>
                  <a:schemeClr val="tx1"/>
                </a:solidFill>
                <a:latin typeface="+mj-lt"/>
              </a:rPr>
              <a:t> </a:t>
            </a:r>
            <a:r>
              <a:rPr lang="en-US" sz="2000" dirty="0" err="1">
                <a:solidFill>
                  <a:schemeClr val="tx1"/>
                </a:solidFill>
                <a:latin typeface="+mj-lt"/>
              </a:rPr>
              <a:t>đổi</a:t>
            </a:r>
            <a:r>
              <a:rPr lang="en-US" sz="2000" dirty="0">
                <a:solidFill>
                  <a:schemeClr val="tx1"/>
                </a:solidFill>
                <a:latin typeface="+mj-lt"/>
              </a:rPr>
              <a:t> </a:t>
            </a:r>
            <a:r>
              <a:rPr lang="en-US" sz="2000" dirty="0" err="1">
                <a:solidFill>
                  <a:schemeClr val="tx1"/>
                </a:solidFill>
                <a:latin typeface="+mj-lt"/>
              </a:rPr>
              <a:t>tên</a:t>
            </a:r>
            <a:r>
              <a:rPr lang="en-US" sz="2000" dirty="0">
                <a:solidFill>
                  <a:schemeClr val="tx1"/>
                </a:solidFill>
                <a:latin typeface="+mj-lt"/>
              </a:rPr>
              <a:t> </a:t>
            </a:r>
            <a:r>
              <a:rPr lang="en-US" sz="2000" dirty="0" err="1">
                <a:solidFill>
                  <a:schemeClr val="tx1"/>
                </a:solidFill>
                <a:latin typeface="+mj-lt"/>
              </a:rPr>
              <a:t>là</a:t>
            </a:r>
            <a:r>
              <a:rPr lang="en-US" sz="2000" dirty="0">
                <a:solidFill>
                  <a:schemeClr val="tx1"/>
                </a:solidFill>
                <a:latin typeface="+mj-lt"/>
              </a:rPr>
              <a:t> </a:t>
            </a:r>
            <a:r>
              <a:rPr lang="en-US" sz="2000" b="1" dirty="0" err="1">
                <a:solidFill>
                  <a:schemeClr val="tx1"/>
                </a:solidFill>
                <a:latin typeface="+mj-lt"/>
              </a:rPr>
              <a:t>Phòng</a:t>
            </a:r>
            <a:r>
              <a:rPr lang="en-US" sz="2000" b="1" dirty="0">
                <a:solidFill>
                  <a:schemeClr val="tx1"/>
                </a:solidFill>
                <a:latin typeface="+mj-lt"/>
              </a:rPr>
              <a:t> </a:t>
            </a:r>
            <a:r>
              <a:rPr lang="en-US" sz="2000" b="1" dirty="0" err="1">
                <a:solidFill>
                  <a:schemeClr val="tx1"/>
                </a:solidFill>
                <a:latin typeface="+mj-lt"/>
              </a:rPr>
              <a:t>Quản</a:t>
            </a:r>
            <a:r>
              <a:rPr lang="en-US" sz="2000" b="1" dirty="0">
                <a:solidFill>
                  <a:schemeClr val="tx1"/>
                </a:solidFill>
                <a:latin typeface="+mj-lt"/>
              </a:rPr>
              <a:t> </a:t>
            </a:r>
            <a:r>
              <a:rPr lang="en-US" sz="2000" b="1" dirty="0" err="1">
                <a:solidFill>
                  <a:schemeClr val="tx1"/>
                </a:solidFill>
                <a:latin typeface="+mj-lt"/>
              </a:rPr>
              <a:t>lý</a:t>
            </a:r>
            <a:r>
              <a:rPr lang="en-US" sz="2000" b="1" dirty="0">
                <a:solidFill>
                  <a:schemeClr val="tx1"/>
                </a:solidFill>
                <a:latin typeface="+mj-lt"/>
              </a:rPr>
              <a:t> </a:t>
            </a:r>
            <a:r>
              <a:rPr lang="en-US" sz="2000" b="1" dirty="0" err="1">
                <a:solidFill>
                  <a:schemeClr val="tx1"/>
                </a:solidFill>
                <a:latin typeface="+mj-lt"/>
              </a:rPr>
              <a:t>chất</a:t>
            </a:r>
            <a:r>
              <a:rPr lang="en-US" sz="2000" b="1" dirty="0">
                <a:solidFill>
                  <a:schemeClr val="tx1"/>
                </a:solidFill>
                <a:latin typeface="+mj-lt"/>
              </a:rPr>
              <a:t> </a:t>
            </a:r>
            <a:r>
              <a:rPr lang="en-US" sz="2000" b="1" dirty="0" err="1">
                <a:solidFill>
                  <a:schemeClr val="tx1"/>
                </a:solidFill>
                <a:latin typeface="+mj-lt"/>
              </a:rPr>
              <a:t>lượng</a:t>
            </a:r>
            <a:r>
              <a:rPr lang="en-US" sz="2000" b="1" dirty="0">
                <a:solidFill>
                  <a:schemeClr val="tx1"/>
                </a:solidFill>
                <a:latin typeface="+mj-lt"/>
              </a:rPr>
              <a:t> </a:t>
            </a:r>
          </a:p>
          <a:p>
            <a:pPr algn="just"/>
            <a:r>
              <a:rPr lang="en-US" sz="2000" dirty="0">
                <a:solidFill>
                  <a:srgbClr val="3333FF"/>
                </a:solidFill>
                <a:latin typeface="+mj-lt"/>
              </a:rPr>
              <a:t>+ 5/2022 </a:t>
            </a:r>
            <a:r>
              <a:rPr lang="en-US" sz="2000" dirty="0" err="1">
                <a:solidFill>
                  <a:schemeClr val="tx1"/>
                </a:solidFill>
                <a:latin typeface="+mj-lt"/>
              </a:rPr>
              <a:t>đổi</a:t>
            </a:r>
            <a:r>
              <a:rPr lang="en-US" sz="2000" dirty="0">
                <a:solidFill>
                  <a:schemeClr val="tx1"/>
                </a:solidFill>
                <a:latin typeface="+mj-lt"/>
              </a:rPr>
              <a:t> </a:t>
            </a:r>
            <a:r>
              <a:rPr lang="en-US" sz="2000" dirty="0" err="1">
                <a:solidFill>
                  <a:schemeClr val="tx1"/>
                </a:solidFill>
                <a:latin typeface="+mj-lt"/>
              </a:rPr>
              <a:t>tên</a:t>
            </a:r>
            <a:r>
              <a:rPr lang="en-US" sz="2000" dirty="0">
                <a:solidFill>
                  <a:schemeClr val="tx1"/>
                </a:solidFill>
                <a:latin typeface="+mj-lt"/>
              </a:rPr>
              <a:t> </a:t>
            </a:r>
            <a:r>
              <a:rPr lang="en-US" sz="2000" dirty="0" err="1">
                <a:solidFill>
                  <a:schemeClr val="tx1"/>
                </a:solidFill>
                <a:latin typeface="+mj-lt"/>
              </a:rPr>
              <a:t>là</a:t>
            </a:r>
            <a:r>
              <a:rPr lang="en-US" sz="2000" dirty="0">
                <a:solidFill>
                  <a:schemeClr val="tx1"/>
                </a:solidFill>
                <a:latin typeface="+mj-lt"/>
              </a:rPr>
              <a:t> </a:t>
            </a:r>
            <a:r>
              <a:rPr lang="en-US" sz="2000" b="1" dirty="0" err="1">
                <a:solidFill>
                  <a:schemeClr val="tx1"/>
                </a:solidFill>
                <a:latin typeface="+mj-lt"/>
              </a:rPr>
              <a:t>Phòng</a:t>
            </a:r>
            <a:r>
              <a:rPr lang="en-US" sz="2000" b="1" dirty="0">
                <a:solidFill>
                  <a:schemeClr val="tx1"/>
                </a:solidFill>
                <a:latin typeface="+mj-lt"/>
              </a:rPr>
              <a:t> </a:t>
            </a:r>
            <a:r>
              <a:rPr lang="en-US" sz="2000" b="1" dirty="0" err="1">
                <a:solidFill>
                  <a:schemeClr val="tx1"/>
                </a:solidFill>
                <a:latin typeface="+mj-lt"/>
              </a:rPr>
              <a:t>Khảo</a:t>
            </a:r>
            <a:r>
              <a:rPr lang="en-US" sz="2000" b="1" dirty="0">
                <a:solidFill>
                  <a:schemeClr val="tx1"/>
                </a:solidFill>
                <a:latin typeface="+mj-lt"/>
              </a:rPr>
              <a:t> </a:t>
            </a:r>
            <a:r>
              <a:rPr lang="en-US" sz="2000" b="1" dirty="0" err="1">
                <a:solidFill>
                  <a:schemeClr val="tx1"/>
                </a:solidFill>
                <a:latin typeface="+mj-lt"/>
              </a:rPr>
              <a:t>thí</a:t>
            </a:r>
            <a:r>
              <a:rPr lang="en-US" sz="2000" b="1" dirty="0">
                <a:solidFill>
                  <a:schemeClr val="tx1"/>
                </a:solidFill>
                <a:latin typeface="+mj-lt"/>
              </a:rPr>
              <a:t> </a:t>
            </a:r>
            <a:r>
              <a:rPr lang="en-US" sz="2000" b="1" dirty="0" err="1">
                <a:solidFill>
                  <a:schemeClr val="tx1"/>
                </a:solidFill>
                <a:latin typeface="+mj-lt"/>
              </a:rPr>
              <a:t>và</a:t>
            </a:r>
            <a:r>
              <a:rPr lang="en-US" sz="2000" b="1" dirty="0">
                <a:solidFill>
                  <a:schemeClr val="tx1"/>
                </a:solidFill>
                <a:latin typeface="+mj-lt"/>
              </a:rPr>
              <a:t> </a:t>
            </a:r>
            <a:r>
              <a:rPr lang="en-US" sz="2000" b="1" dirty="0" err="1">
                <a:solidFill>
                  <a:schemeClr val="tx1"/>
                </a:solidFill>
                <a:latin typeface="+mj-lt"/>
              </a:rPr>
              <a:t>Đảm</a:t>
            </a:r>
            <a:r>
              <a:rPr lang="en-US" sz="2000" b="1" dirty="0">
                <a:solidFill>
                  <a:schemeClr val="tx1"/>
                </a:solidFill>
                <a:latin typeface="+mj-lt"/>
              </a:rPr>
              <a:t> </a:t>
            </a:r>
            <a:r>
              <a:rPr lang="en-US" sz="2000" b="1" dirty="0" err="1">
                <a:solidFill>
                  <a:schemeClr val="tx1"/>
                </a:solidFill>
                <a:latin typeface="+mj-lt"/>
              </a:rPr>
              <a:t>bảo</a:t>
            </a:r>
            <a:r>
              <a:rPr lang="en-US" sz="2000" b="1" dirty="0">
                <a:solidFill>
                  <a:schemeClr val="tx1"/>
                </a:solidFill>
                <a:latin typeface="+mj-lt"/>
              </a:rPr>
              <a:t> </a:t>
            </a:r>
            <a:r>
              <a:rPr lang="en-US" sz="2000" b="1" dirty="0" err="1">
                <a:solidFill>
                  <a:schemeClr val="tx1"/>
                </a:solidFill>
                <a:latin typeface="+mj-lt"/>
              </a:rPr>
              <a:t>chất</a:t>
            </a:r>
            <a:r>
              <a:rPr lang="en-US" sz="2000" b="1" dirty="0">
                <a:solidFill>
                  <a:schemeClr val="tx1"/>
                </a:solidFill>
                <a:latin typeface="+mj-lt"/>
              </a:rPr>
              <a:t> </a:t>
            </a:r>
            <a:r>
              <a:rPr lang="en-US" sz="2000" b="1" dirty="0" err="1">
                <a:solidFill>
                  <a:schemeClr val="tx1"/>
                </a:solidFill>
                <a:latin typeface="+mj-lt"/>
              </a:rPr>
              <a:t>lượng</a:t>
            </a:r>
            <a:endParaRPr lang="en-US" sz="2000" b="1" dirty="0">
              <a:solidFill>
                <a:schemeClr val="tx1"/>
              </a:solidFill>
              <a:latin typeface="+mj-lt"/>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2057400"/>
            <a:ext cx="4648200" cy="3802808"/>
          </a:xfrm>
          <a:prstGeom prst="rect">
            <a:avLst/>
          </a:prstGeom>
        </p:spPr>
      </p:pic>
    </p:spTree>
  </p:cSld>
  <p:clrMapOvr>
    <a:masterClrMapping/>
  </p:clrMapOvr>
  <p:transition>
    <p:split orient="vert" dir="in"/>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524000" y="177800"/>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KHẢO THÍ VÀ ĐẢM BẢO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b="1" dirty="0">
                <a:solidFill>
                  <a:schemeClr val="bg1"/>
                </a:solidFill>
              </a:rPr>
              <a:t>1</a:t>
            </a:r>
            <a:r>
              <a:rPr lang="en-US" sz="1800" b="1" dirty="0">
                <a:solidFill>
                  <a:schemeClr val="bg1"/>
                </a:solidFill>
              </a:rPr>
              <a:t>. </a:t>
            </a:r>
            <a:r>
              <a:rPr lang="en-US" sz="1800" b="1" dirty="0" err="1">
                <a:solidFill>
                  <a:schemeClr val="bg1"/>
                </a:solidFill>
              </a:rPr>
              <a:t>Giới</a:t>
            </a:r>
            <a:r>
              <a:rPr lang="en-US" sz="1800" b="1" dirty="0">
                <a:solidFill>
                  <a:schemeClr val="bg1"/>
                </a:solidFill>
              </a:rPr>
              <a:t> </a:t>
            </a:r>
            <a:r>
              <a:rPr lang="en-US" sz="1800" b="1" dirty="0" err="1">
                <a:solidFill>
                  <a:schemeClr val="bg1"/>
                </a:solidFill>
              </a:rPr>
              <a:t>thiệu</a:t>
            </a:r>
            <a:r>
              <a:rPr lang="en-US" sz="1800" b="1" dirty="0">
                <a:solidFill>
                  <a:schemeClr val="bg1"/>
                </a:solidFill>
              </a:rPr>
              <a:t> </a:t>
            </a:r>
            <a:r>
              <a:rPr lang="en-US" sz="1800" b="1" dirty="0" err="1">
                <a:solidFill>
                  <a:schemeClr val="bg1"/>
                </a:solidFill>
              </a:rPr>
              <a:t>chức</a:t>
            </a:r>
            <a:r>
              <a:rPr lang="en-US" sz="1800" b="1" dirty="0">
                <a:solidFill>
                  <a:schemeClr val="bg1"/>
                </a:solidFill>
              </a:rPr>
              <a:t> </a:t>
            </a:r>
            <a:r>
              <a:rPr lang="en-US" sz="1800" b="1" dirty="0" err="1">
                <a:solidFill>
                  <a:schemeClr val="bg1"/>
                </a:solidFill>
              </a:rPr>
              <a:t>năng</a:t>
            </a:r>
            <a:r>
              <a:rPr lang="en-US" sz="1800" b="1" dirty="0">
                <a:solidFill>
                  <a:schemeClr val="bg1"/>
                </a:solidFill>
              </a:rPr>
              <a:t> </a:t>
            </a:r>
            <a:r>
              <a:rPr lang="en-US" sz="1800" b="1" dirty="0" err="1">
                <a:solidFill>
                  <a:schemeClr val="bg1"/>
                </a:solidFill>
              </a:rPr>
              <a:t>nhiệm</a:t>
            </a:r>
            <a:r>
              <a:rPr lang="en-US" sz="1800" b="1" dirty="0">
                <a:solidFill>
                  <a:schemeClr val="bg1"/>
                </a:solidFill>
              </a:rPr>
              <a:t> </a:t>
            </a:r>
            <a:r>
              <a:rPr lang="en-US" sz="1800" b="1" dirty="0" err="1">
                <a:solidFill>
                  <a:schemeClr val="bg1"/>
                </a:solidFill>
              </a:rPr>
              <a:t>vụ</a:t>
            </a:r>
            <a:r>
              <a:rPr lang="en-US" sz="1800" b="1" dirty="0">
                <a:solidFill>
                  <a:schemeClr val="bg1"/>
                </a:solidFill>
              </a:rPr>
              <a:t> </a:t>
            </a:r>
            <a:r>
              <a:rPr lang="en-US" sz="1800" b="1" dirty="0" err="1">
                <a:solidFill>
                  <a:schemeClr val="bg1"/>
                </a:solidFill>
              </a:rPr>
              <a:t>của</a:t>
            </a:r>
            <a:r>
              <a:rPr lang="en-US" sz="1800" b="1" dirty="0">
                <a:solidFill>
                  <a:schemeClr val="bg1"/>
                </a:solidFill>
              </a:rPr>
              <a:t> </a:t>
            </a:r>
            <a:r>
              <a:rPr lang="en-US" sz="1800" b="1" dirty="0" err="1">
                <a:solidFill>
                  <a:schemeClr val="bg1"/>
                </a:solidFill>
              </a:rPr>
              <a:t>phòng</a:t>
            </a:r>
            <a:r>
              <a:rPr lang="en-US" sz="1800" b="1" dirty="0">
                <a:solidFill>
                  <a:schemeClr val="bg1"/>
                </a:solidFill>
              </a:rPr>
              <a:t> </a:t>
            </a:r>
            <a:r>
              <a:rPr lang="en-US" sz="1800" b="1" dirty="0" err="1">
                <a:solidFill>
                  <a:schemeClr val="bg1"/>
                </a:solidFill>
              </a:rPr>
              <a:t>Khảo</a:t>
            </a:r>
            <a:r>
              <a:rPr lang="en-US" sz="1800" b="1" dirty="0">
                <a:solidFill>
                  <a:schemeClr val="bg1"/>
                </a:solidFill>
              </a:rPr>
              <a:t> </a:t>
            </a:r>
            <a:r>
              <a:rPr lang="en-US" sz="1800" b="1" dirty="0" err="1">
                <a:solidFill>
                  <a:schemeClr val="bg1"/>
                </a:solidFill>
              </a:rPr>
              <a:t>thí</a:t>
            </a:r>
            <a:r>
              <a:rPr lang="en-US" sz="1800" b="1" dirty="0">
                <a:solidFill>
                  <a:schemeClr val="bg1"/>
                </a:solidFill>
              </a:rPr>
              <a:t> &amp; </a:t>
            </a:r>
            <a:r>
              <a:rPr lang="en-US" sz="1800" b="1" dirty="0" err="1">
                <a:solidFill>
                  <a:schemeClr val="bg1"/>
                </a:solidFill>
              </a:rPr>
              <a:t>Đảm</a:t>
            </a:r>
            <a:r>
              <a:rPr lang="en-US" sz="1800" b="1" dirty="0">
                <a:solidFill>
                  <a:schemeClr val="bg1"/>
                </a:solidFill>
              </a:rPr>
              <a:t> </a:t>
            </a:r>
            <a:r>
              <a:rPr lang="en-US" sz="1800" b="1" dirty="0" err="1">
                <a:solidFill>
                  <a:schemeClr val="bg1"/>
                </a:solidFill>
              </a:rPr>
              <a:t>bảo</a:t>
            </a:r>
            <a:r>
              <a:rPr lang="en-US" sz="1800" b="1" dirty="0">
                <a:solidFill>
                  <a:schemeClr val="bg1"/>
                </a:solidFill>
              </a:rPr>
              <a:t> </a:t>
            </a:r>
            <a:r>
              <a:rPr lang="en-US" sz="1800" b="1" dirty="0" err="1">
                <a:solidFill>
                  <a:schemeClr val="bg1"/>
                </a:solidFill>
              </a:rPr>
              <a:t>chất</a:t>
            </a:r>
            <a:r>
              <a:rPr lang="en-US" sz="1800" b="1" dirty="0">
                <a:solidFill>
                  <a:schemeClr val="bg1"/>
                </a:solidFill>
              </a:rPr>
              <a:t> </a:t>
            </a:r>
            <a:r>
              <a:rPr lang="en-US" sz="1800" b="1" dirty="0" err="1">
                <a:solidFill>
                  <a:schemeClr val="bg1"/>
                </a:solidFill>
              </a:rPr>
              <a:t>lượng</a:t>
            </a:r>
            <a:r>
              <a:rPr lang="en-US" sz="1800" b="1" dirty="0">
                <a:solidFill>
                  <a:schemeClr val="bg1"/>
                </a:solidFill>
              </a:rPr>
              <a:t>  </a:t>
            </a:r>
          </a:p>
        </p:txBody>
      </p:sp>
      <p:sp>
        <p:nvSpPr>
          <p:cNvPr id="27" name="TextBox 26">
            <a:extLst>
              <a:ext uri="{FF2B5EF4-FFF2-40B4-BE49-F238E27FC236}">
                <a16:creationId xmlns:a16="http://schemas.microsoft.com/office/drawing/2014/main" id="{E03B88E2-60C8-4337-8215-FC3045BF7B54}"/>
              </a:ext>
            </a:extLst>
          </p:cNvPr>
          <p:cNvSpPr txBox="1"/>
          <p:nvPr/>
        </p:nvSpPr>
        <p:spPr>
          <a:xfrm>
            <a:off x="76200" y="1402080"/>
            <a:ext cx="6310122" cy="369332"/>
          </a:xfrm>
          <a:prstGeom prst="rect">
            <a:avLst/>
          </a:prstGeom>
          <a:noFill/>
        </p:spPr>
        <p:txBody>
          <a:bodyPr wrap="square">
            <a:spAutoFit/>
          </a:bodyPr>
          <a:lstStyle/>
          <a:p>
            <a:pPr algn="l"/>
            <a:r>
              <a:rPr lang="en-US" sz="1800" b="1" i="0" dirty="0">
                <a:solidFill>
                  <a:srgbClr val="FF0000"/>
                </a:solidFill>
                <a:effectLst/>
                <a:latin typeface="+mj-lt"/>
              </a:rPr>
              <a:t>1.2. </a:t>
            </a:r>
            <a:r>
              <a:rPr lang="en-US" sz="1800" b="1" i="0" dirty="0" err="1">
                <a:solidFill>
                  <a:srgbClr val="FF0000"/>
                </a:solidFill>
                <a:effectLst/>
                <a:latin typeface="+mj-lt"/>
              </a:rPr>
              <a:t>Cơ</a:t>
            </a:r>
            <a:r>
              <a:rPr lang="en-US" sz="1800" b="1" i="0" dirty="0">
                <a:solidFill>
                  <a:srgbClr val="FF0000"/>
                </a:solidFill>
                <a:effectLst/>
                <a:latin typeface="+mj-lt"/>
              </a:rPr>
              <a:t> </a:t>
            </a:r>
            <a:r>
              <a:rPr lang="en-US" sz="1800" b="1" i="0" dirty="0" err="1">
                <a:solidFill>
                  <a:srgbClr val="FF0000"/>
                </a:solidFill>
                <a:effectLst/>
                <a:latin typeface="+mj-lt"/>
              </a:rPr>
              <a:t>cấu</a:t>
            </a:r>
            <a:r>
              <a:rPr lang="en-US" sz="1800" b="1" i="0" dirty="0">
                <a:solidFill>
                  <a:srgbClr val="FF0000"/>
                </a:solidFill>
                <a:effectLst/>
                <a:latin typeface="+mj-lt"/>
              </a:rPr>
              <a:t> </a:t>
            </a:r>
            <a:r>
              <a:rPr lang="en-US" sz="1800" b="1" i="0" dirty="0" err="1">
                <a:solidFill>
                  <a:srgbClr val="FF0000"/>
                </a:solidFill>
                <a:effectLst/>
                <a:latin typeface="+mj-lt"/>
              </a:rPr>
              <a:t>tổ</a:t>
            </a:r>
            <a:r>
              <a:rPr lang="en-US" sz="1800" b="1" i="0" dirty="0">
                <a:solidFill>
                  <a:srgbClr val="FF0000"/>
                </a:solidFill>
                <a:effectLst/>
                <a:latin typeface="+mj-lt"/>
              </a:rPr>
              <a:t> </a:t>
            </a:r>
            <a:r>
              <a:rPr lang="en-US" sz="1800" b="1" i="0" dirty="0" err="1">
                <a:solidFill>
                  <a:srgbClr val="FF0000"/>
                </a:solidFill>
                <a:effectLst/>
                <a:latin typeface="+mj-lt"/>
              </a:rPr>
              <a:t>chức</a:t>
            </a:r>
            <a:endParaRPr lang="en-US" sz="1800" dirty="0">
              <a:solidFill>
                <a:srgbClr val="FF0000"/>
              </a:solidFill>
              <a:latin typeface="+mj-lt"/>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363" y="1747195"/>
            <a:ext cx="4648200" cy="4267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1304" y="2099096"/>
            <a:ext cx="4876800" cy="3843529"/>
          </a:xfrm>
          <a:prstGeom prst="rect">
            <a:avLst/>
          </a:prstGeom>
        </p:spPr>
      </p:pic>
    </p:spTree>
    <p:extLst>
      <p:ext uri="{BB962C8B-B14F-4D97-AF65-F5344CB8AC3E}">
        <p14:creationId xmlns:p14="http://schemas.microsoft.com/office/powerpoint/2010/main" val="1489668827"/>
      </p:ext>
    </p:extLst>
  </p:cSld>
  <p:clrMapOvr>
    <a:masterClrMapping/>
  </p:clrMapOvr>
  <p:transition>
    <p:split orient="vert" dir="in"/>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524000" y="177800"/>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a:t>
            </a:r>
            <a:r>
              <a:rPr lang="en-US" sz="2000" b="1" dirty="0">
                <a:solidFill>
                  <a:srgbClr val="800000"/>
                </a:solidFill>
                <a:latin typeface="+mj-lt"/>
                <a:ea typeface="+mj-ea"/>
                <a:cs typeface="+mj-cs"/>
              </a:rPr>
              <a:t>KHẢO THÍ VÀ ĐẢM BẢO</a:t>
            </a:r>
            <a:r>
              <a:rPr kumimoji="0" lang="en-US" sz="2000" b="1" i="0" u="none" strike="noStrike" kern="1200" cap="none" spc="0" normalizeH="0" baseline="0" noProof="0" dirty="0">
                <a:ln>
                  <a:noFill/>
                </a:ln>
                <a:solidFill>
                  <a:srgbClr val="800000"/>
                </a:solidFill>
                <a:effectLst/>
                <a:uLnTx/>
                <a:uFillTx/>
                <a:latin typeface="+mj-lt"/>
                <a:ea typeface="+mj-ea"/>
                <a:cs typeface="+mj-cs"/>
              </a:rPr>
              <a:t>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1. </a:t>
            </a:r>
            <a:r>
              <a:rPr lang="en-US" sz="2600" b="1" dirty="0" err="1">
                <a:solidFill>
                  <a:schemeClr val="bg1"/>
                </a:solidFill>
              </a:rPr>
              <a:t>Giới</a:t>
            </a:r>
            <a:r>
              <a:rPr lang="en-US" sz="2600" b="1" dirty="0">
                <a:solidFill>
                  <a:schemeClr val="bg1"/>
                </a:solidFill>
              </a:rPr>
              <a:t> </a:t>
            </a:r>
            <a:r>
              <a:rPr lang="en-US" sz="2600" b="1" dirty="0" err="1">
                <a:solidFill>
                  <a:schemeClr val="bg1"/>
                </a:solidFill>
              </a:rPr>
              <a:t>thiệu</a:t>
            </a:r>
            <a:r>
              <a:rPr lang="en-US" sz="2600" b="1" dirty="0">
                <a:solidFill>
                  <a:schemeClr val="bg1"/>
                </a:solidFill>
              </a:rPr>
              <a:t> </a:t>
            </a:r>
            <a:r>
              <a:rPr lang="en-US" sz="2600" b="1" dirty="0" err="1">
                <a:solidFill>
                  <a:schemeClr val="bg1"/>
                </a:solidFill>
              </a:rPr>
              <a:t>chức</a:t>
            </a:r>
            <a:r>
              <a:rPr lang="en-US" sz="2600" b="1" dirty="0">
                <a:solidFill>
                  <a:schemeClr val="bg1"/>
                </a:solidFill>
              </a:rPr>
              <a:t> </a:t>
            </a:r>
            <a:r>
              <a:rPr lang="en-US" sz="2600" b="1" dirty="0" err="1">
                <a:solidFill>
                  <a:schemeClr val="bg1"/>
                </a:solidFill>
              </a:rPr>
              <a:t>năng</a:t>
            </a:r>
            <a:r>
              <a:rPr lang="en-US" sz="2600" b="1" dirty="0">
                <a:solidFill>
                  <a:schemeClr val="bg1"/>
                </a:solidFill>
              </a:rPr>
              <a:t> </a:t>
            </a:r>
            <a:r>
              <a:rPr lang="en-US" sz="2600" b="1" dirty="0" err="1">
                <a:solidFill>
                  <a:schemeClr val="bg1"/>
                </a:solidFill>
              </a:rPr>
              <a:t>nhiệm</a:t>
            </a:r>
            <a:r>
              <a:rPr lang="en-US" sz="2600" b="1" dirty="0">
                <a:solidFill>
                  <a:schemeClr val="bg1"/>
                </a:solidFill>
              </a:rPr>
              <a:t> </a:t>
            </a:r>
            <a:r>
              <a:rPr lang="en-US" sz="2600" b="1" dirty="0" err="1">
                <a:solidFill>
                  <a:schemeClr val="bg1"/>
                </a:solidFill>
              </a:rPr>
              <a:t>vụ</a:t>
            </a:r>
            <a:r>
              <a:rPr lang="en-US" sz="2600" b="1" dirty="0">
                <a:solidFill>
                  <a:schemeClr val="bg1"/>
                </a:solidFill>
              </a:rPr>
              <a:t> </a:t>
            </a:r>
            <a:r>
              <a:rPr lang="en-US" sz="2600" b="1" dirty="0" err="1">
                <a:solidFill>
                  <a:schemeClr val="bg1"/>
                </a:solidFill>
              </a:rPr>
              <a:t>của</a:t>
            </a:r>
            <a:r>
              <a:rPr lang="en-US" sz="2600" b="1" dirty="0">
                <a:solidFill>
                  <a:schemeClr val="bg1"/>
                </a:solidFill>
              </a:rPr>
              <a:t> </a:t>
            </a:r>
            <a:r>
              <a:rPr lang="en-US" sz="2600" b="1" dirty="0" err="1">
                <a:solidFill>
                  <a:schemeClr val="bg1"/>
                </a:solidFill>
              </a:rPr>
              <a:t>phòng</a:t>
            </a:r>
            <a:r>
              <a:rPr lang="en-US" sz="2600" b="1" dirty="0">
                <a:solidFill>
                  <a:schemeClr val="bg1"/>
                </a:solidFill>
              </a:rPr>
              <a:t> QLCL</a:t>
            </a:r>
          </a:p>
        </p:txBody>
      </p:sp>
      <p:sp>
        <p:nvSpPr>
          <p:cNvPr id="27" name="TextBox 26">
            <a:extLst>
              <a:ext uri="{FF2B5EF4-FFF2-40B4-BE49-F238E27FC236}">
                <a16:creationId xmlns:a16="http://schemas.microsoft.com/office/drawing/2014/main" id="{E03B88E2-60C8-4337-8215-FC3045BF7B54}"/>
              </a:ext>
            </a:extLst>
          </p:cNvPr>
          <p:cNvSpPr txBox="1"/>
          <p:nvPr/>
        </p:nvSpPr>
        <p:spPr>
          <a:xfrm>
            <a:off x="48768" y="1353312"/>
            <a:ext cx="6310122" cy="461665"/>
          </a:xfrm>
          <a:prstGeom prst="rect">
            <a:avLst/>
          </a:prstGeom>
          <a:noFill/>
        </p:spPr>
        <p:txBody>
          <a:bodyPr wrap="square">
            <a:spAutoFit/>
          </a:bodyPr>
          <a:lstStyle/>
          <a:p>
            <a:pPr algn="l"/>
            <a:r>
              <a:rPr lang="en-US" sz="2400" b="1" i="0" dirty="0">
                <a:solidFill>
                  <a:srgbClr val="FF0000"/>
                </a:solidFill>
                <a:effectLst/>
                <a:latin typeface="+mj-lt"/>
              </a:rPr>
              <a:t>1.3. </a:t>
            </a:r>
            <a:r>
              <a:rPr lang="en-US" sz="2400" b="1" i="0" dirty="0" err="1">
                <a:solidFill>
                  <a:srgbClr val="FF0000"/>
                </a:solidFill>
                <a:effectLst/>
                <a:latin typeface="+mj-lt"/>
              </a:rPr>
              <a:t>Chức</a:t>
            </a:r>
            <a:r>
              <a:rPr lang="en-US" sz="2400" b="1" i="0" dirty="0">
                <a:solidFill>
                  <a:srgbClr val="FF0000"/>
                </a:solidFill>
                <a:effectLst/>
                <a:latin typeface="+mj-lt"/>
              </a:rPr>
              <a:t> </a:t>
            </a:r>
            <a:r>
              <a:rPr lang="en-US" sz="2400" b="1" i="0" dirty="0" err="1">
                <a:solidFill>
                  <a:srgbClr val="FF0000"/>
                </a:solidFill>
                <a:effectLst/>
                <a:latin typeface="+mj-lt"/>
              </a:rPr>
              <a:t>năng</a:t>
            </a:r>
            <a:r>
              <a:rPr lang="en-US" sz="2400" b="1" i="0" dirty="0">
                <a:solidFill>
                  <a:srgbClr val="FF0000"/>
                </a:solidFill>
                <a:effectLst/>
                <a:latin typeface="+mj-lt"/>
              </a:rPr>
              <a:t>, </a:t>
            </a:r>
            <a:r>
              <a:rPr lang="en-US" sz="2400" b="1" i="0" dirty="0" err="1">
                <a:solidFill>
                  <a:srgbClr val="FF0000"/>
                </a:solidFill>
                <a:effectLst/>
                <a:latin typeface="+mj-lt"/>
              </a:rPr>
              <a:t>nhiệm</a:t>
            </a:r>
            <a:r>
              <a:rPr lang="en-US" sz="2400" b="1" i="0" dirty="0">
                <a:solidFill>
                  <a:srgbClr val="FF0000"/>
                </a:solidFill>
                <a:effectLst/>
                <a:latin typeface="+mj-lt"/>
              </a:rPr>
              <a:t> </a:t>
            </a:r>
            <a:r>
              <a:rPr lang="en-US" sz="2400" b="1" i="0" dirty="0" err="1">
                <a:solidFill>
                  <a:srgbClr val="FF0000"/>
                </a:solidFill>
                <a:effectLst/>
                <a:latin typeface="+mj-lt"/>
              </a:rPr>
              <a:t>vụ</a:t>
            </a:r>
            <a:endParaRPr lang="en-US" sz="2400" dirty="0">
              <a:solidFill>
                <a:srgbClr val="FF0000"/>
              </a:solidFill>
              <a:latin typeface="+mj-lt"/>
            </a:endParaRPr>
          </a:p>
        </p:txBody>
      </p:sp>
      <p:sp>
        <p:nvSpPr>
          <p:cNvPr id="9" name="TextBox 8">
            <a:extLst>
              <a:ext uri="{FF2B5EF4-FFF2-40B4-BE49-F238E27FC236}">
                <a16:creationId xmlns:a16="http://schemas.microsoft.com/office/drawing/2014/main" id="{1A7F716D-3CE6-4CF0-B545-914AEB88D783}"/>
              </a:ext>
            </a:extLst>
          </p:cNvPr>
          <p:cNvSpPr txBox="1"/>
          <p:nvPr/>
        </p:nvSpPr>
        <p:spPr>
          <a:xfrm>
            <a:off x="15240" y="1736260"/>
            <a:ext cx="4556760" cy="577850"/>
          </a:xfrm>
          <a:prstGeom prst="rect">
            <a:avLst/>
          </a:prstGeom>
          <a:noFill/>
        </p:spPr>
        <p:txBody>
          <a:bodyPr wrap="square">
            <a:spAutoFit/>
          </a:bodyPr>
          <a:lstStyle/>
          <a:p>
            <a:pPr indent="317500" algn="just">
              <a:lnSpc>
                <a:spcPct val="150000"/>
              </a:lnSpc>
            </a:pPr>
            <a:r>
              <a:rPr lang="vi-VN" sz="2400" b="0" i="0" dirty="0">
                <a:solidFill>
                  <a:srgbClr val="000000"/>
                </a:solidFill>
                <a:effectLst/>
                <a:latin typeface="+mj-lt"/>
              </a:rPr>
              <a:t> </a:t>
            </a:r>
            <a:endParaRPr lang="en-US" sz="2400" b="0" i="0" dirty="0">
              <a:solidFill>
                <a:srgbClr val="000000"/>
              </a:solidFill>
              <a:effectLst/>
              <a:latin typeface="+mj-lt"/>
            </a:endParaRPr>
          </a:p>
        </p:txBody>
      </p:sp>
      <p:pic>
        <p:nvPicPr>
          <p:cNvPr id="8" name="Picture 7">
            <a:extLst>
              <a:ext uri="{FF2B5EF4-FFF2-40B4-BE49-F238E27FC236}">
                <a16:creationId xmlns:a16="http://schemas.microsoft.com/office/drawing/2014/main" id="{04E69F20-AA4A-4242-8A44-495D6173F9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28032" y="1371600"/>
            <a:ext cx="5029200" cy="2409517"/>
          </a:xfrm>
          <a:prstGeom prst="rect">
            <a:avLst/>
          </a:prstGeom>
        </p:spPr>
      </p:pic>
      <p:grpSp>
        <p:nvGrpSpPr>
          <p:cNvPr id="10" name="Group 73">
            <a:extLst>
              <a:ext uri="{FF2B5EF4-FFF2-40B4-BE49-F238E27FC236}">
                <a16:creationId xmlns:a16="http://schemas.microsoft.com/office/drawing/2014/main" id="{55C1C94D-CBEE-4197-8324-182DAC6004AC}"/>
              </a:ext>
            </a:extLst>
          </p:cNvPr>
          <p:cNvGrpSpPr>
            <a:grpSpLocks/>
          </p:cNvGrpSpPr>
          <p:nvPr/>
        </p:nvGrpSpPr>
        <p:grpSpPr bwMode="auto">
          <a:xfrm>
            <a:off x="98536" y="2438400"/>
            <a:ext cx="4549663" cy="2209802"/>
            <a:chOff x="-54" y="1590"/>
            <a:chExt cx="3055" cy="1392"/>
          </a:xfrm>
        </p:grpSpPr>
        <p:grpSp>
          <p:nvGrpSpPr>
            <p:cNvPr id="11" name="Group 40">
              <a:extLst>
                <a:ext uri="{FF2B5EF4-FFF2-40B4-BE49-F238E27FC236}">
                  <a16:creationId xmlns:a16="http://schemas.microsoft.com/office/drawing/2014/main" id="{80C8B0F6-2792-465C-B6D9-CA332AFAE3EB}"/>
                </a:ext>
              </a:extLst>
            </p:cNvPr>
            <p:cNvGrpSpPr>
              <a:grpSpLocks/>
            </p:cNvGrpSpPr>
            <p:nvPr/>
          </p:nvGrpSpPr>
          <p:grpSpPr bwMode="auto">
            <a:xfrm>
              <a:off x="-54" y="2386"/>
              <a:ext cx="3055" cy="596"/>
              <a:chOff x="-74" y="2769"/>
              <a:chExt cx="4192" cy="817"/>
            </a:xfrm>
          </p:grpSpPr>
          <p:sp>
            <p:nvSpPr>
              <p:cNvPr id="25" name="Rectangle 41">
                <a:extLst>
                  <a:ext uri="{FF2B5EF4-FFF2-40B4-BE49-F238E27FC236}">
                    <a16:creationId xmlns:a16="http://schemas.microsoft.com/office/drawing/2014/main" id="{DB5A110D-C60F-44C6-922A-46B1A93E2E9A}"/>
                  </a:ext>
                </a:extLst>
              </p:cNvPr>
              <p:cNvSpPr>
                <a:spLocks noChangeArrowheads="1"/>
              </p:cNvSpPr>
              <p:nvPr/>
            </p:nvSpPr>
            <p:spPr bwMode="gray">
              <a:xfrm>
                <a:off x="139" y="2928"/>
                <a:ext cx="3558" cy="576"/>
              </a:xfrm>
              <a:prstGeom prst="rect">
                <a:avLst/>
              </a:prstGeom>
              <a:gradFill rotWithShape="1">
                <a:gsLst>
                  <a:gs pos="0">
                    <a:srgbClr val="FFFFFF"/>
                  </a:gs>
                  <a:gs pos="100000">
                    <a:srgbClr val="00CC99"/>
                  </a:gs>
                </a:gsLst>
                <a:lin ang="0" scaled="1"/>
              </a:gradFill>
              <a:ln w="9525" algn="ctr">
                <a:noFill/>
                <a:miter lim="800000"/>
                <a:headEnd/>
                <a:tailEnd/>
              </a:ln>
            </p:spPr>
            <p:txBody>
              <a:bodyPr wrap="none" anchor="ctr"/>
              <a:lstStyle/>
              <a:p>
                <a:endParaRPr lang="en-US"/>
              </a:p>
            </p:txBody>
          </p:sp>
          <p:grpSp>
            <p:nvGrpSpPr>
              <p:cNvPr id="26" name="Group 42">
                <a:extLst>
                  <a:ext uri="{FF2B5EF4-FFF2-40B4-BE49-F238E27FC236}">
                    <a16:creationId xmlns:a16="http://schemas.microsoft.com/office/drawing/2014/main" id="{33621E52-A2FA-494F-9444-A344C2F13B55}"/>
                  </a:ext>
                </a:extLst>
              </p:cNvPr>
              <p:cNvGrpSpPr>
                <a:grpSpLocks/>
              </p:cNvGrpSpPr>
              <p:nvPr/>
            </p:nvGrpSpPr>
            <p:grpSpPr bwMode="auto">
              <a:xfrm>
                <a:off x="3296" y="2769"/>
                <a:ext cx="822" cy="817"/>
                <a:chOff x="94" y="1035"/>
                <a:chExt cx="1680" cy="1686"/>
              </a:xfrm>
            </p:grpSpPr>
            <p:sp>
              <p:nvSpPr>
                <p:cNvPr id="29" name="Oval 43">
                  <a:extLst>
                    <a:ext uri="{FF2B5EF4-FFF2-40B4-BE49-F238E27FC236}">
                      <a16:creationId xmlns:a16="http://schemas.microsoft.com/office/drawing/2014/main" id="{26A4403A-B00A-4415-9413-36E54046BF8F}"/>
                    </a:ext>
                  </a:extLst>
                </p:cNvPr>
                <p:cNvSpPr>
                  <a:spLocks noChangeArrowheads="1"/>
                </p:cNvSpPr>
                <p:nvPr/>
              </p:nvSpPr>
              <p:spPr bwMode="gray">
                <a:xfrm>
                  <a:off x="94" y="1035"/>
                  <a:ext cx="1680" cy="1686"/>
                </a:xfrm>
                <a:prstGeom prst="ellipse">
                  <a:avLst/>
                </a:prstGeom>
                <a:gradFill rotWithShape="1">
                  <a:gsLst>
                    <a:gs pos="0">
                      <a:srgbClr val="00CC99"/>
                    </a:gs>
                    <a:gs pos="100000">
                      <a:srgbClr val="003225"/>
                    </a:gs>
                  </a:gsLst>
                  <a:lin ang="5400000" scaled="1"/>
                </a:gradFill>
                <a:ln w="9525">
                  <a:noFill/>
                  <a:round/>
                  <a:headEnd/>
                  <a:tailEnd/>
                </a:ln>
              </p:spPr>
              <p:txBody>
                <a:bodyPr wrap="none" anchor="ctr"/>
                <a:lstStyle/>
                <a:p>
                  <a:endParaRPr lang="en-US"/>
                </a:p>
              </p:txBody>
            </p:sp>
            <p:sp>
              <p:nvSpPr>
                <p:cNvPr id="30" name="Freeform 44">
                  <a:extLst>
                    <a:ext uri="{FF2B5EF4-FFF2-40B4-BE49-F238E27FC236}">
                      <a16:creationId xmlns:a16="http://schemas.microsoft.com/office/drawing/2014/main" id="{C0C44999-5E19-49A5-A04C-FA39051FBD88}"/>
                    </a:ext>
                  </a:extLst>
                </p:cNvPr>
                <p:cNvSpPr>
                  <a:spLocks/>
                </p:cNvSpPr>
                <p:nvPr/>
              </p:nvSpPr>
              <p:spPr bwMode="gray">
                <a:xfrm>
                  <a:off x="317" y="1138"/>
                  <a:ext cx="1297" cy="633"/>
                </a:xfrm>
                <a:custGeom>
                  <a:avLst/>
                  <a:gdLst>
                    <a:gd name="T0" fmla="*/ 995 w 1321"/>
                    <a:gd name="T1" fmla="*/ 79 h 712"/>
                    <a:gd name="T2" fmla="*/ 1008 w 1321"/>
                    <a:gd name="T3" fmla="*/ 87 h 712"/>
                    <a:gd name="T4" fmla="*/ 1011 w 1321"/>
                    <a:gd name="T5" fmla="*/ 94 h 712"/>
                    <a:gd name="T6" fmla="*/ 1006 w 1321"/>
                    <a:gd name="T7" fmla="*/ 102 h 712"/>
                    <a:gd name="T8" fmla="*/ 993 w 1321"/>
                    <a:gd name="T9" fmla="*/ 107 h 712"/>
                    <a:gd name="T10" fmla="*/ 973 w 1321"/>
                    <a:gd name="T11" fmla="*/ 114 h 712"/>
                    <a:gd name="T12" fmla="*/ 948 w 1321"/>
                    <a:gd name="T13" fmla="*/ 119 h 712"/>
                    <a:gd name="T14" fmla="*/ 915 w 1321"/>
                    <a:gd name="T15" fmla="*/ 124 h 712"/>
                    <a:gd name="T16" fmla="*/ 878 w 1321"/>
                    <a:gd name="T17" fmla="*/ 128 h 712"/>
                    <a:gd name="T18" fmla="*/ 836 w 1321"/>
                    <a:gd name="T19" fmla="*/ 132 h 712"/>
                    <a:gd name="T20" fmla="*/ 789 w 1321"/>
                    <a:gd name="T21" fmla="*/ 134 h 712"/>
                    <a:gd name="T22" fmla="*/ 740 w 1321"/>
                    <a:gd name="T23" fmla="*/ 135 h 712"/>
                    <a:gd name="T24" fmla="*/ 686 w 1321"/>
                    <a:gd name="T25" fmla="*/ 139 h 712"/>
                    <a:gd name="T26" fmla="*/ 631 w 1321"/>
                    <a:gd name="T27" fmla="*/ 140 h 712"/>
                    <a:gd name="T28" fmla="*/ 609 w 1321"/>
                    <a:gd name="T29" fmla="*/ 141 h 712"/>
                    <a:gd name="T30" fmla="*/ 365 w 1321"/>
                    <a:gd name="T31" fmla="*/ 141 h 712"/>
                    <a:gd name="T32" fmla="*/ 361 w 1321"/>
                    <a:gd name="T33" fmla="*/ 141 h 712"/>
                    <a:gd name="T34" fmla="*/ 313 w 1321"/>
                    <a:gd name="T35" fmla="*/ 140 h 712"/>
                    <a:gd name="T36" fmla="*/ 267 w 1321"/>
                    <a:gd name="T37" fmla="*/ 139 h 712"/>
                    <a:gd name="T38" fmla="*/ 223 w 1321"/>
                    <a:gd name="T39" fmla="*/ 137 h 712"/>
                    <a:gd name="T40" fmla="*/ 180 w 1321"/>
                    <a:gd name="T41" fmla="*/ 134 h 712"/>
                    <a:gd name="T42" fmla="*/ 143 w 1321"/>
                    <a:gd name="T43" fmla="*/ 134 h 712"/>
                    <a:gd name="T44" fmla="*/ 110 w 1321"/>
                    <a:gd name="T45" fmla="*/ 130 h 712"/>
                    <a:gd name="T46" fmla="*/ 76 w 1321"/>
                    <a:gd name="T47" fmla="*/ 127 h 712"/>
                    <a:gd name="T48" fmla="*/ 53 w 1321"/>
                    <a:gd name="T49" fmla="*/ 125 h 712"/>
                    <a:gd name="T50" fmla="*/ 26 w 1321"/>
                    <a:gd name="T51" fmla="*/ 119 h 712"/>
                    <a:gd name="T52" fmla="*/ 18 w 1321"/>
                    <a:gd name="T53" fmla="*/ 115 h 712"/>
                    <a:gd name="T54" fmla="*/ 6 w 1321"/>
                    <a:gd name="T55" fmla="*/ 110 h 712"/>
                    <a:gd name="T56" fmla="*/ 0 w 1321"/>
                    <a:gd name="T57" fmla="*/ 103 h 712"/>
                    <a:gd name="T58" fmla="*/ 0 w 1321"/>
                    <a:gd name="T59" fmla="*/ 102 h 712"/>
                    <a:gd name="T60" fmla="*/ 4 w 1321"/>
                    <a:gd name="T61" fmla="*/ 94 h 712"/>
                    <a:gd name="T62" fmla="*/ 16 w 1321"/>
                    <a:gd name="T63" fmla="*/ 88 h 712"/>
                    <a:gd name="T64" fmla="*/ 37 w 1321"/>
                    <a:gd name="T65" fmla="*/ 73 h 712"/>
                    <a:gd name="T66" fmla="*/ 72 w 1321"/>
                    <a:gd name="T67" fmla="*/ 59 h 712"/>
                    <a:gd name="T68" fmla="*/ 114 w 1321"/>
                    <a:gd name="T69" fmla="*/ 47 h 712"/>
                    <a:gd name="T70" fmla="*/ 157 w 1321"/>
                    <a:gd name="T71" fmla="*/ 34 h 712"/>
                    <a:gd name="T72" fmla="*/ 207 w 1321"/>
                    <a:gd name="T73" fmla="*/ 24 h 712"/>
                    <a:gd name="T74" fmla="*/ 262 w 1321"/>
                    <a:gd name="T75" fmla="*/ 16 h 712"/>
                    <a:gd name="T76" fmla="*/ 318 w 1321"/>
                    <a:gd name="T77" fmla="*/ 9 h 712"/>
                    <a:gd name="T78" fmla="*/ 381 w 1321"/>
                    <a:gd name="T79" fmla="*/ 4 h 712"/>
                    <a:gd name="T80" fmla="*/ 444 w 1321"/>
                    <a:gd name="T81" fmla="*/ 4 h 712"/>
                    <a:gd name="T82" fmla="*/ 511 w 1321"/>
                    <a:gd name="T83" fmla="*/ 0 h 712"/>
                    <a:gd name="T84" fmla="*/ 511 w 1321"/>
                    <a:gd name="T85" fmla="*/ 0 h 712"/>
                    <a:gd name="T86" fmla="*/ 581 w 1321"/>
                    <a:gd name="T87" fmla="*/ 4 h 712"/>
                    <a:gd name="T88" fmla="*/ 648 w 1321"/>
                    <a:gd name="T89" fmla="*/ 4 h 712"/>
                    <a:gd name="T90" fmla="*/ 713 w 1321"/>
                    <a:gd name="T91" fmla="*/ 10 h 712"/>
                    <a:gd name="T92" fmla="*/ 774 w 1321"/>
                    <a:gd name="T93" fmla="*/ 18 h 712"/>
                    <a:gd name="T94" fmla="*/ 828 w 1321"/>
                    <a:gd name="T95" fmla="*/ 27 h 712"/>
                    <a:gd name="T96" fmla="*/ 879 w 1321"/>
                    <a:gd name="T97" fmla="*/ 38 h 712"/>
                    <a:gd name="T98" fmla="*/ 924 w 1321"/>
                    <a:gd name="T99" fmla="*/ 50 h 712"/>
                    <a:gd name="T100" fmla="*/ 963 w 1321"/>
                    <a:gd name="T101" fmla="*/ 64 h 712"/>
                    <a:gd name="T102" fmla="*/ 995 w 1321"/>
                    <a:gd name="T103" fmla="*/ 79 h 712"/>
                    <a:gd name="T104" fmla="*/ 995 w 1321"/>
                    <a:gd name="T105" fmla="*/ 79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00CC99"/>
                    </a:gs>
                  </a:gsLst>
                  <a:lin ang="5400000" scaled="1"/>
                </a:gradFill>
                <a:ln w="0">
                  <a:noFill/>
                  <a:round/>
                  <a:headEnd/>
                  <a:tailEnd/>
                </a:ln>
              </p:spPr>
              <p:txBody>
                <a:bodyPr/>
                <a:lstStyle/>
                <a:p>
                  <a:endParaRPr lang="en-US"/>
                </a:p>
              </p:txBody>
            </p:sp>
          </p:grpSp>
          <p:sp>
            <p:nvSpPr>
              <p:cNvPr id="28" name="Text Box 45">
                <a:extLst>
                  <a:ext uri="{FF2B5EF4-FFF2-40B4-BE49-F238E27FC236}">
                    <a16:creationId xmlns:a16="http://schemas.microsoft.com/office/drawing/2014/main" id="{0BA2EB39-27D4-47F1-A4F1-813A583707FC}"/>
                  </a:ext>
                </a:extLst>
              </p:cNvPr>
              <p:cNvSpPr txBox="1">
                <a:spLocks noChangeArrowheads="1"/>
              </p:cNvSpPr>
              <p:nvPr/>
            </p:nvSpPr>
            <p:spPr bwMode="gray">
              <a:xfrm>
                <a:off x="-74" y="2997"/>
                <a:ext cx="372" cy="399"/>
              </a:xfrm>
              <a:prstGeom prst="rect">
                <a:avLst/>
              </a:prstGeom>
              <a:noFill/>
              <a:ln w="9525" algn="ctr">
                <a:noFill/>
                <a:miter lim="800000"/>
                <a:headEnd/>
                <a:tailEnd/>
              </a:ln>
              <a:effectLst/>
            </p:spPr>
            <p:txBody>
              <a:bodyPr wrap="none">
                <a:spAutoFit/>
              </a:bodyPr>
              <a:lstStyle/>
              <a:p>
                <a:pPr algn="ctr" eaLnBrk="0" hangingPunct="0">
                  <a:defRPr/>
                </a:pPr>
                <a:r>
                  <a:rPr lang="en-US" sz="2400" b="1" dirty="0">
                    <a:solidFill>
                      <a:srgbClr val="00B050"/>
                    </a:solidFill>
                    <a:effectLst>
                      <a:outerShdw blurRad="38100" dist="38100" dir="2700000" algn="tl">
                        <a:srgbClr val="C0C0C0"/>
                      </a:outerShdw>
                    </a:effectLst>
                    <a:latin typeface="Verdana" pitchFamily="34" charset="0"/>
                  </a:rPr>
                  <a:t>2</a:t>
                </a:r>
              </a:p>
            </p:txBody>
          </p:sp>
        </p:grpSp>
        <p:grpSp>
          <p:nvGrpSpPr>
            <p:cNvPr id="12" name="Group 46">
              <a:extLst>
                <a:ext uri="{FF2B5EF4-FFF2-40B4-BE49-F238E27FC236}">
                  <a16:creationId xmlns:a16="http://schemas.microsoft.com/office/drawing/2014/main" id="{56A77778-07DD-40D4-8D88-282CB2F603E3}"/>
                </a:ext>
              </a:extLst>
            </p:cNvPr>
            <p:cNvGrpSpPr>
              <a:grpSpLocks/>
            </p:cNvGrpSpPr>
            <p:nvPr/>
          </p:nvGrpSpPr>
          <p:grpSpPr bwMode="auto">
            <a:xfrm>
              <a:off x="-30" y="1590"/>
              <a:ext cx="2980" cy="591"/>
              <a:chOff x="-42" y="1666"/>
              <a:chExt cx="4091" cy="806"/>
            </a:xfrm>
          </p:grpSpPr>
          <p:sp>
            <p:nvSpPr>
              <p:cNvPr id="16" name="Rectangle 47">
                <a:extLst>
                  <a:ext uri="{FF2B5EF4-FFF2-40B4-BE49-F238E27FC236}">
                    <a16:creationId xmlns:a16="http://schemas.microsoft.com/office/drawing/2014/main" id="{A1DE99EC-E69A-4159-B71C-2C80EC2AAB4F}"/>
                  </a:ext>
                </a:extLst>
              </p:cNvPr>
              <p:cNvSpPr>
                <a:spLocks noChangeArrowheads="1"/>
              </p:cNvSpPr>
              <p:nvPr/>
            </p:nvSpPr>
            <p:spPr bwMode="gray">
              <a:xfrm>
                <a:off x="0" y="1797"/>
                <a:ext cx="3478" cy="576"/>
              </a:xfrm>
              <a:prstGeom prst="rect">
                <a:avLst/>
              </a:prstGeom>
              <a:gradFill rotWithShape="1">
                <a:gsLst>
                  <a:gs pos="0">
                    <a:srgbClr val="FFFFFF"/>
                  </a:gs>
                  <a:gs pos="100000">
                    <a:srgbClr val="418AEB"/>
                  </a:gs>
                </a:gsLst>
                <a:lin ang="0" scaled="1"/>
              </a:gradFill>
              <a:ln w="9525" algn="ctr">
                <a:noFill/>
                <a:miter lim="800000"/>
                <a:headEnd/>
                <a:tailEnd/>
              </a:ln>
            </p:spPr>
            <p:txBody>
              <a:bodyPr wrap="none" anchor="ctr"/>
              <a:lstStyle/>
              <a:p>
                <a:endParaRPr lang="en-US"/>
              </a:p>
            </p:txBody>
          </p:sp>
          <p:grpSp>
            <p:nvGrpSpPr>
              <p:cNvPr id="17" name="Group 48">
                <a:extLst>
                  <a:ext uri="{FF2B5EF4-FFF2-40B4-BE49-F238E27FC236}">
                    <a16:creationId xmlns:a16="http://schemas.microsoft.com/office/drawing/2014/main" id="{EFFABEEE-2F36-43E1-A38A-414D278E78B7}"/>
                  </a:ext>
                </a:extLst>
              </p:cNvPr>
              <p:cNvGrpSpPr>
                <a:grpSpLocks/>
              </p:cNvGrpSpPr>
              <p:nvPr/>
            </p:nvGrpSpPr>
            <p:grpSpPr bwMode="auto">
              <a:xfrm>
                <a:off x="-42" y="1666"/>
                <a:ext cx="4091" cy="806"/>
                <a:chOff x="2205" y="1968"/>
                <a:chExt cx="2163" cy="437"/>
              </a:xfrm>
            </p:grpSpPr>
            <p:grpSp>
              <p:nvGrpSpPr>
                <p:cNvPr id="18" name="Group 49">
                  <a:extLst>
                    <a:ext uri="{FF2B5EF4-FFF2-40B4-BE49-F238E27FC236}">
                      <a16:creationId xmlns:a16="http://schemas.microsoft.com/office/drawing/2014/main" id="{3F088D2C-E93C-4492-9F48-3C5AB23ABF1E}"/>
                    </a:ext>
                  </a:extLst>
                </p:cNvPr>
                <p:cNvGrpSpPr>
                  <a:grpSpLocks/>
                </p:cNvGrpSpPr>
                <p:nvPr/>
              </p:nvGrpSpPr>
              <p:grpSpPr bwMode="auto">
                <a:xfrm>
                  <a:off x="3938" y="1968"/>
                  <a:ext cx="430" cy="437"/>
                  <a:chOff x="2016" y="1920"/>
                  <a:chExt cx="1680" cy="1680"/>
                </a:xfrm>
              </p:grpSpPr>
              <p:sp>
                <p:nvSpPr>
                  <p:cNvPr id="21" name="Oval 50">
                    <a:extLst>
                      <a:ext uri="{FF2B5EF4-FFF2-40B4-BE49-F238E27FC236}">
                        <a16:creationId xmlns:a16="http://schemas.microsoft.com/office/drawing/2014/main" id="{E69EACA1-0DB4-4D6E-8F56-FB16801111F2}"/>
                      </a:ext>
                    </a:extLst>
                  </p:cNvPr>
                  <p:cNvSpPr>
                    <a:spLocks noChangeArrowheads="1"/>
                  </p:cNvSpPr>
                  <p:nvPr/>
                </p:nvSpPr>
                <p:spPr bwMode="gray">
                  <a:xfrm>
                    <a:off x="2016" y="1920"/>
                    <a:ext cx="1680" cy="1680"/>
                  </a:xfrm>
                  <a:prstGeom prst="ellipse">
                    <a:avLst/>
                  </a:prstGeom>
                  <a:gradFill rotWithShape="1">
                    <a:gsLst>
                      <a:gs pos="0">
                        <a:srgbClr val="4996E3"/>
                      </a:gs>
                      <a:gs pos="100000">
                        <a:srgbClr val="162D45"/>
                      </a:gs>
                    </a:gsLst>
                    <a:lin ang="5400000" scaled="1"/>
                  </a:gradFill>
                  <a:ln w="9525">
                    <a:noFill/>
                    <a:round/>
                    <a:headEnd/>
                    <a:tailEnd/>
                  </a:ln>
                </p:spPr>
                <p:txBody>
                  <a:bodyPr wrap="none" anchor="ctr"/>
                  <a:lstStyle/>
                  <a:p>
                    <a:endParaRPr lang="en-US"/>
                  </a:p>
                </p:txBody>
              </p:sp>
              <p:sp>
                <p:nvSpPr>
                  <p:cNvPr id="22" name="Freeform 51">
                    <a:extLst>
                      <a:ext uri="{FF2B5EF4-FFF2-40B4-BE49-F238E27FC236}">
                        <a16:creationId xmlns:a16="http://schemas.microsoft.com/office/drawing/2014/main" id="{2AAF8628-15A2-4C24-A7B3-B5EBB72CAA95}"/>
                      </a:ext>
                    </a:extLst>
                  </p:cNvPr>
                  <p:cNvSpPr>
                    <a:spLocks/>
                  </p:cNvSpPr>
                  <p:nvPr/>
                </p:nvSpPr>
                <p:spPr bwMode="gray">
                  <a:xfrm>
                    <a:off x="2208" y="1948"/>
                    <a:ext cx="1296" cy="634"/>
                  </a:xfrm>
                  <a:custGeom>
                    <a:avLst/>
                    <a:gdLst>
                      <a:gd name="T0" fmla="*/ 995 w 1321"/>
                      <a:gd name="T1" fmla="*/ 79 h 712"/>
                      <a:gd name="T2" fmla="*/ 1008 w 1321"/>
                      <a:gd name="T3" fmla="*/ 87 h 712"/>
                      <a:gd name="T4" fmla="*/ 1011 w 1321"/>
                      <a:gd name="T5" fmla="*/ 94 h 712"/>
                      <a:gd name="T6" fmla="*/ 1006 w 1321"/>
                      <a:gd name="T7" fmla="*/ 102 h 712"/>
                      <a:gd name="T8" fmla="*/ 993 w 1321"/>
                      <a:gd name="T9" fmla="*/ 107 h 712"/>
                      <a:gd name="T10" fmla="*/ 973 w 1321"/>
                      <a:gd name="T11" fmla="*/ 114 h 712"/>
                      <a:gd name="T12" fmla="*/ 948 w 1321"/>
                      <a:gd name="T13" fmla="*/ 119 h 712"/>
                      <a:gd name="T14" fmla="*/ 915 w 1321"/>
                      <a:gd name="T15" fmla="*/ 124 h 712"/>
                      <a:gd name="T16" fmla="*/ 878 w 1321"/>
                      <a:gd name="T17" fmla="*/ 128 h 712"/>
                      <a:gd name="T18" fmla="*/ 836 w 1321"/>
                      <a:gd name="T19" fmla="*/ 132 h 712"/>
                      <a:gd name="T20" fmla="*/ 789 w 1321"/>
                      <a:gd name="T21" fmla="*/ 134 h 712"/>
                      <a:gd name="T22" fmla="*/ 740 w 1321"/>
                      <a:gd name="T23" fmla="*/ 135 h 712"/>
                      <a:gd name="T24" fmla="*/ 686 w 1321"/>
                      <a:gd name="T25" fmla="*/ 139 h 712"/>
                      <a:gd name="T26" fmla="*/ 631 w 1321"/>
                      <a:gd name="T27" fmla="*/ 140 h 712"/>
                      <a:gd name="T28" fmla="*/ 609 w 1321"/>
                      <a:gd name="T29" fmla="*/ 141 h 712"/>
                      <a:gd name="T30" fmla="*/ 365 w 1321"/>
                      <a:gd name="T31" fmla="*/ 141 h 712"/>
                      <a:gd name="T32" fmla="*/ 361 w 1321"/>
                      <a:gd name="T33" fmla="*/ 141 h 712"/>
                      <a:gd name="T34" fmla="*/ 313 w 1321"/>
                      <a:gd name="T35" fmla="*/ 140 h 712"/>
                      <a:gd name="T36" fmla="*/ 267 w 1321"/>
                      <a:gd name="T37" fmla="*/ 139 h 712"/>
                      <a:gd name="T38" fmla="*/ 223 w 1321"/>
                      <a:gd name="T39" fmla="*/ 137 h 712"/>
                      <a:gd name="T40" fmla="*/ 180 w 1321"/>
                      <a:gd name="T41" fmla="*/ 134 h 712"/>
                      <a:gd name="T42" fmla="*/ 143 w 1321"/>
                      <a:gd name="T43" fmla="*/ 134 h 712"/>
                      <a:gd name="T44" fmla="*/ 110 w 1321"/>
                      <a:gd name="T45" fmla="*/ 130 h 712"/>
                      <a:gd name="T46" fmla="*/ 76 w 1321"/>
                      <a:gd name="T47" fmla="*/ 127 h 712"/>
                      <a:gd name="T48" fmla="*/ 53 w 1321"/>
                      <a:gd name="T49" fmla="*/ 125 h 712"/>
                      <a:gd name="T50" fmla="*/ 26 w 1321"/>
                      <a:gd name="T51" fmla="*/ 119 h 712"/>
                      <a:gd name="T52" fmla="*/ 18 w 1321"/>
                      <a:gd name="T53" fmla="*/ 115 h 712"/>
                      <a:gd name="T54" fmla="*/ 6 w 1321"/>
                      <a:gd name="T55" fmla="*/ 110 h 712"/>
                      <a:gd name="T56" fmla="*/ 0 w 1321"/>
                      <a:gd name="T57" fmla="*/ 103 h 712"/>
                      <a:gd name="T58" fmla="*/ 0 w 1321"/>
                      <a:gd name="T59" fmla="*/ 102 h 712"/>
                      <a:gd name="T60" fmla="*/ 4 w 1321"/>
                      <a:gd name="T61" fmla="*/ 94 h 712"/>
                      <a:gd name="T62" fmla="*/ 16 w 1321"/>
                      <a:gd name="T63" fmla="*/ 88 h 712"/>
                      <a:gd name="T64" fmla="*/ 37 w 1321"/>
                      <a:gd name="T65" fmla="*/ 73 h 712"/>
                      <a:gd name="T66" fmla="*/ 72 w 1321"/>
                      <a:gd name="T67" fmla="*/ 59 h 712"/>
                      <a:gd name="T68" fmla="*/ 114 w 1321"/>
                      <a:gd name="T69" fmla="*/ 47 h 712"/>
                      <a:gd name="T70" fmla="*/ 157 w 1321"/>
                      <a:gd name="T71" fmla="*/ 34 h 712"/>
                      <a:gd name="T72" fmla="*/ 207 w 1321"/>
                      <a:gd name="T73" fmla="*/ 24 h 712"/>
                      <a:gd name="T74" fmla="*/ 262 w 1321"/>
                      <a:gd name="T75" fmla="*/ 16 h 712"/>
                      <a:gd name="T76" fmla="*/ 318 w 1321"/>
                      <a:gd name="T77" fmla="*/ 9 h 712"/>
                      <a:gd name="T78" fmla="*/ 381 w 1321"/>
                      <a:gd name="T79" fmla="*/ 4 h 712"/>
                      <a:gd name="T80" fmla="*/ 444 w 1321"/>
                      <a:gd name="T81" fmla="*/ 4 h 712"/>
                      <a:gd name="T82" fmla="*/ 511 w 1321"/>
                      <a:gd name="T83" fmla="*/ 0 h 712"/>
                      <a:gd name="T84" fmla="*/ 511 w 1321"/>
                      <a:gd name="T85" fmla="*/ 0 h 712"/>
                      <a:gd name="T86" fmla="*/ 581 w 1321"/>
                      <a:gd name="T87" fmla="*/ 4 h 712"/>
                      <a:gd name="T88" fmla="*/ 648 w 1321"/>
                      <a:gd name="T89" fmla="*/ 4 h 712"/>
                      <a:gd name="T90" fmla="*/ 713 w 1321"/>
                      <a:gd name="T91" fmla="*/ 10 h 712"/>
                      <a:gd name="T92" fmla="*/ 774 w 1321"/>
                      <a:gd name="T93" fmla="*/ 18 h 712"/>
                      <a:gd name="T94" fmla="*/ 828 w 1321"/>
                      <a:gd name="T95" fmla="*/ 27 h 712"/>
                      <a:gd name="T96" fmla="*/ 879 w 1321"/>
                      <a:gd name="T97" fmla="*/ 38 h 712"/>
                      <a:gd name="T98" fmla="*/ 924 w 1321"/>
                      <a:gd name="T99" fmla="*/ 50 h 712"/>
                      <a:gd name="T100" fmla="*/ 963 w 1321"/>
                      <a:gd name="T101" fmla="*/ 64 h 712"/>
                      <a:gd name="T102" fmla="*/ 995 w 1321"/>
                      <a:gd name="T103" fmla="*/ 79 h 712"/>
                      <a:gd name="T104" fmla="*/ 995 w 1321"/>
                      <a:gd name="T105" fmla="*/ 79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66A7E8"/>
                      </a:gs>
                    </a:gsLst>
                    <a:lin ang="5400000" scaled="1"/>
                  </a:gradFill>
                  <a:ln w="0">
                    <a:noFill/>
                    <a:round/>
                    <a:headEnd/>
                    <a:tailEnd/>
                  </a:ln>
                </p:spPr>
                <p:txBody>
                  <a:bodyPr/>
                  <a:lstStyle/>
                  <a:p>
                    <a:endParaRPr lang="en-US"/>
                  </a:p>
                </p:txBody>
              </p:sp>
            </p:grpSp>
            <p:sp>
              <p:nvSpPr>
                <p:cNvPr id="20" name="Text Box 52">
                  <a:extLst>
                    <a:ext uri="{FF2B5EF4-FFF2-40B4-BE49-F238E27FC236}">
                      <a16:creationId xmlns:a16="http://schemas.microsoft.com/office/drawing/2014/main" id="{AAF87DCF-46CC-48CD-AF19-017D0A9DD6CC}"/>
                    </a:ext>
                  </a:extLst>
                </p:cNvPr>
                <p:cNvSpPr txBox="1">
                  <a:spLocks noChangeArrowheads="1"/>
                </p:cNvSpPr>
                <p:nvPr/>
              </p:nvSpPr>
              <p:spPr bwMode="gray">
                <a:xfrm>
                  <a:off x="2205" y="2074"/>
                  <a:ext cx="197" cy="215"/>
                </a:xfrm>
                <a:prstGeom prst="rect">
                  <a:avLst/>
                </a:prstGeom>
                <a:noFill/>
                <a:ln w="9525" algn="ctr">
                  <a:noFill/>
                  <a:miter lim="800000"/>
                  <a:headEnd/>
                  <a:tailEnd/>
                </a:ln>
                <a:effectLst/>
              </p:spPr>
              <p:txBody>
                <a:bodyPr wrap="none">
                  <a:spAutoFit/>
                </a:bodyPr>
                <a:lstStyle/>
                <a:p>
                  <a:pPr algn="ctr" eaLnBrk="0" hangingPunct="0">
                    <a:defRPr/>
                  </a:pPr>
                  <a:r>
                    <a:rPr lang="en-US" sz="2400" b="1" dirty="0">
                      <a:solidFill>
                        <a:srgbClr val="0070C0"/>
                      </a:solidFill>
                      <a:effectLst>
                        <a:outerShdw blurRad="38100" dist="38100" dir="2700000" algn="tl">
                          <a:srgbClr val="C0C0C0"/>
                        </a:outerShdw>
                      </a:effectLst>
                      <a:latin typeface="Verdana" pitchFamily="34" charset="0"/>
                    </a:rPr>
                    <a:t>1</a:t>
                  </a:r>
                </a:p>
              </p:txBody>
            </p:sp>
          </p:grpSp>
        </p:grpSp>
        <p:sp>
          <p:nvSpPr>
            <p:cNvPr id="14" name="Text Box 68">
              <a:extLst>
                <a:ext uri="{FF2B5EF4-FFF2-40B4-BE49-F238E27FC236}">
                  <a16:creationId xmlns:a16="http://schemas.microsoft.com/office/drawing/2014/main" id="{BCEE04B6-F255-49DB-BA7E-07D909B85561}"/>
                </a:ext>
              </a:extLst>
            </p:cNvPr>
            <p:cNvSpPr txBox="1">
              <a:spLocks noChangeArrowheads="1"/>
            </p:cNvSpPr>
            <p:nvPr/>
          </p:nvSpPr>
          <p:spPr bwMode="gray">
            <a:xfrm>
              <a:off x="169" y="1762"/>
              <a:ext cx="2409" cy="271"/>
            </a:xfrm>
            <a:prstGeom prst="rect">
              <a:avLst/>
            </a:prstGeom>
            <a:noFill/>
            <a:ln w="9525">
              <a:noFill/>
              <a:miter lim="800000"/>
              <a:headEnd/>
              <a:tailEnd/>
            </a:ln>
          </p:spPr>
          <p:txBody>
            <a:bodyPr wrap="square">
              <a:spAutoFit/>
            </a:bodyPr>
            <a:lstStyle/>
            <a:p>
              <a:pPr algn="l"/>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i="1" dirty="0" err="1">
                  <a:solidFill>
                    <a:srgbClr val="C00000"/>
                  </a:solidFill>
                  <a:cs typeface="Times New Roman" pitchFamily="18" charset="0"/>
                </a:rPr>
                <a:t>Công</a:t>
              </a:r>
              <a:r>
                <a:rPr lang="en-US" sz="2200" b="1" i="1" dirty="0">
                  <a:solidFill>
                    <a:srgbClr val="C00000"/>
                  </a:solidFill>
                  <a:cs typeface="Times New Roman" pitchFamily="18" charset="0"/>
                </a:rPr>
                <a:t> </a:t>
              </a:r>
              <a:r>
                <a:rPr lang="en-US" sz="2200" b="1" i="1" dirty="0" err="1">
                  <a:solidFill>
                    <a:srgbClr val="C00000"/>
                  </a:solidFill>
                  <a:cs typeface="Times New Roman" pitchFamily="18" charset="0"/>
                </a:rPr>
                <a:t>tác</a:t>
              </a:r>
              <a:r>
                <a:rPr lang="en-US" sz="2200" b="1" i="1" dirty="0">
                  <a:solidFill>
                    <a:srgbClr val="C00000"/>
                  </a:solidFill>
                  <a:cs typeface="Times New Roman" pitchFamily="18" charset="0"/>
                </a:rPr>
                <a:t> ĐBCL</a:t>
              </a:r>
              <a:endParaRPr lang="en-US" sz="2200" b="1" dirty="0">
                <a:solidFill>
                  <a:srgbClr val="FF0000"/>
                </a:solidFill>
                <a:latin typeface="Times New Roman" pitchFamily="18" charset="0"/>
                <a:cs typeface="Times New Roman" pitchFamily="18" charset="0"/>
              </a:endParaRPr>
            </a:p>
          </p:txBody>
        </p:sp>
        <p:sp>
          <p:nvSpPr>
            <p:cNvPr id="15" name="Text Box 70">
              <a:extLst>
                <a:ext uri="{FF2B5EF4-FFF2-40B4-BE49-F238E27FC236}">
                  <a16:creationId xmlns:a16="http://schemas.microsoft.com/office/drawing/2014/main" id="{2BC26C2F-4F87-4B13-8270-FC7126595524}"/>
                </a:ext>
              </a:extLst>
            </p:cNvPr>
            <p:cNvSpPr txBox="1">
              <a:spLocks noChangeArrowheads="1"/>
            </p:cNvSpPr>
            <p:nvPr/>
          </p:nvSpPr>
          <p:spPr bwMode="gray">
            <a:xfrm>
              <a:off x="169" y="2588"/>
              <a:ext cx="2256" cy="252"/>
            </a:xfrm>
            <a:prstGeom prst="rect">
              <a:avLst/>
            </a:prstGeom>
            <a:noFill/>
            <a:ln w="9525">
              <a:noFill/>
              <a:miter lim="800000"/>
              <a:headEnd/>
              <a:tailEnd/>
            </a:ln>
          </p:spPr>
          <p:txBody>
            <a:bodyPr wrap="square">
              <a:spAutoFit/>
            </a:bodyPr>
            <a:lstStyle/>
            <a:p>
              <a:pPr algn="l"/>
              <a:r>
                <a:rPr lang="en-US" sz="2000" b="1" dirty="0">
                  <a:solidFill>
                    <a:srgbClr val="FF33CC"/>
                  </a:solidFill>
                  <a:sym typeface="Wingdings" pitchFamily="2" charset="2"/>
                </a:rPr>
                <a:t></a:t>
              </a:r>
              <a:r>
                <a:rPr lang="en-US" sz="2000" dirty="0">
                  <a:solidFill>
                    <a:schemeClr val="tx1"/>
                  </a:solidFill>
                  <a:cs typeface="Times New Roman" pitchFamily="18" charset="0"/>
                </a:rPr>
                <a:t> </a:t>
              </a:r>
              <a:r>
                <a:rPr lang="en-US" sz="2000" b="1" i="1" dirty="0" err="1">
                  <a:solidFill>
                    <a:srgbClr val="C00000"/>
                  </a:solidFill>
                  <a:cs typeface="Times New Roman" pitchFamily="18" charset="0"/>
                </a:rPr>
                <a:t>Công</a:t>
              </a:r>
              <a:r>
                <a:rPr lang="en-US" sz="2000" b="1" i="1" dirty="0">
                  <a:solidFill>
                    <a:srgbClr val="C00000"/>
                  </a:solidFill>
                  <a:cs typeface="Times New Roman" pitchFamily="18" charset="0"/>
                </a:rPr>
                <a:t> </a:t>
              </a:r>
              <a:r>
                <a:rPr lang="en-US" sz="2000" b="1" i="1" dirty="0" err="1">
                  <a:solidFill>
                    <a:srgbClr val="C00000"/>
                  </a:solidFill>
                  <a:cs typeface="Times New Roman" pitchFamily="18" charset="0"/>
                </a:rPr>
                <a:t>tác</a:t>
              </a:r>
              <a:r>
                <a:rPr lang="en-US" sz="2000" b="1" i="1" dirty="0">
                  <a:solidFill>
                    <a:srgbClr val="C00000"/>
                  </a:solidFill>
                  <a:cs typeface="Times New Roman" pitchFamily="18" charset="0"/>
                </a:rPr>
                <a:t> </a:t>
              </a:r>
              <a:r>
                <a:rPr lang="en-US" sz="2000" b="1" i="1" dirty="0" err="1">
                  <a:solidFill>
                    <a:srgbClr val="C00000"/>
                  </a:solidFill>
                  <a:cs typeface="Times New Roman" pitchFamily="18" charset="0"/>
                </a:rPr>
                <a:t>khảo</a:t>
              </a:r>
              <a:r>
                <a:rPr lang="en-US" sz="2000" b="1" i="1" dirty="0">
                  <a:solidFill>
                    <a:srgbClr val="C00000"/>
                  </a:solidFill>
                  <a:cs typeface="Times New Roman" pitchFamily="18" charset="0"/>
                </a:rPr>
                <a:t> </a:t>
              </a:r>
              <a:r>
                <a:rPr lang="en-US" sz="2000" b="1" i="1" dirty="0" err="1">
                  <a:solidFill>
                    <a:srgbClr val="C00000"/>
                  </a:solidFill>
                  <a:cs typeface="Times New Roman" pitchFamily="18" charset="0"/>
                </a:rPr>
                <a:t>thí</a:t>
              </a:r>
              <a:endParaRPr lang="en-US" sz="2000" b="1" dirty="0">
                <a:solidFill>
                  <a:srgbClr val="FF0000"/>
                </a:solidFill>
                <a:latin typeface="Times New Roman" pitchFamily="18" charset="0"/>
                <a:cs typeface="Times New Roman" pitchFamily="18" charset="0"/>
              </a:endParaRPr>
            </a:p>
          </p:txBody>
        </p:sp>
      </p:grpSp>
    </p:spTree>
    <p:extLst>
      <p:ext uri="{BB962C8B-B14F-4D97-AF65-F5344CB8AC3E}">
        <p14:creationId xmlns:p14="http://schemas.microsoft.com/office/powerpoint/2010/main" val="362917928"/>
      </p:ext>
    </p:extLst>
  </p:cSld>
  <p:clrMapOvr>
    <a:masterClrMapping/>
  </p:clrMapOvr>
  <p:transition>
    <p:split orient="vert" dir="in"/>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524000" y="177800"/>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a:t>
            </a:r>
            <a:r>
              <a:rPr lang="en-US" sz="2000" b="1" dirty="0">
                <a:solidFill>
                  <a:srgbClr val="800000"/>
                </a:solidFill>
                <a:latin typeface="+mj-lt"/>
                <a:ea typeface="+mj-ea"/>
                <a:cs typeface="+mj-cs"/>
              </a:rPr>
              <a:t>KHẢO THÍ VÀ ĐẢM BẢO</a:t>
            </a:r>
            <a:r>
              <a:rPr kumimoji="0" lang="en-US" sz="2000" b="1" i="0" u="none" strike="noStrike" kern="1200" cap="none" spc="0" normalizeH="0" baseline="0" noProof="0" dirty="0">
                <a:ln>
                  <a:noFill/>
                </a:ln>
                <a:solidFill>
                  <a:srgbClr val="800000"/>
                </a:solidFill>
                <a:effectLst/>
                <a:uLnTx/>
                <a:uFillTx/>
                <a:latin typeface="+mj-lt"/>
                <a:ea typeface="+mj-ea"/>
                <a:cs typeface="+mj-cs"/>
              </a:rPr>
              <a:t>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768096"/>
            <a:ext cx="9753600"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199" y="783812"/>
            <a:ext cx="96253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400" b="1" dirty="0">
                <a:solidFill>
                  <a:schemeClr val="bg1"/>
                </a:solidFill>
              </a:rPr>
              <a:t>1. </a:t>
            </a:r>
            <a:r>
              <a:rPr lang="en-US" sz="2400" b="1" dirty="0" err="1">
                <a:solidFill>
                  <a:schemeClr val="bg1"/>
                </a:solidFill>
              </a:rPr>
              <a:t>Chức</a:t>
            </a:r>
            <a:r>
              <a:rPr lang="en-US" sz="2400" b="1" dirty="0">
                <a:solidFill>
                  <a:schemeClr val="bg1"/>
                </a:solidFill>
              </a:rPr>
              <a:t> </a:t>
            </a:r>
            <a:r>
              <a:rPr lang="en-US" sz="2400" b="1" dirty="0" err="1">
                <a:solidFill>
                  <a:schemeClr val="bg1"/>
                </a:solidFill>
              </a:rPr>
              <a:t>năng</a:t>
            </a:r>
            <a:r>
              <a:rPr lang="en-US" sz="2400" b="1" dirty="0">
                <a:solidFill>
                  <a:schemeClr val="bg1"/>
                </a:solidFill>
              </a:rPr>
              <a:t> </a:t>
            </a:r>
            <a:r>
              <a:rPr lang="en-US" sz="2400" b="1" dirty="0" err="1">
                <a:solidFill>
                  <a:schemeClr val="bg1"/>
                </a:solidFill>
              </a:rPr>
              <a:t>nhiệm</a:t>
            </a:r>
            <a:r>
              <a:rPr lang="en-US" sz="2400" b="1" dirty="0">
                <a:solidFill>
                  <a:schemeClr val="bg1"/>
                </a:solidFill>
              </a:rPr>
              <a:t> </a:t>
            </a:r>
            <a:r>
              <a:rPr lang="en-US" sz="2400" b="1" dirty="0" err="1">
                <a:solidFill>
                  <a:schemeClr val="bg1"/>
                </a:solidFill>
              </a:rPr>
              <a:t>vụ</a:t>
            </a:r>
            <a:r>
              <a:rPr lang="en-US" sz="2400" b="1" dirty="0">
                <a:solidFill>
                  <a:schemeClr val="bg1"/>
                </a:solidFill>
              </a:rPr>
              <a:t> </a:t>
            </a:r>
            <a:r>
              <a:rPr lang="en-US" sz="2400" b="1" dirty="0" err="1">
                <a:solidFill>
                  <a:schemeClr val="bg1"/>
                </a:solidFill>
              </a:rPr>
              <a:t>phòng</a:t>
            </a:r>
            <a:r>
              <a:rPr lang="en-US" sz="2400" b="1" dirty="0">
                <a:solidFill>
                  <a:schemeClr val="bg1"/>
                </a:solidFill>
              </a:rPr>
              <a:t> </a:t>
            </a:r>
            <a:r>
              <a:rPr lang="vi-VN" sz="2400" b="1" dirty="0">
                <a:solidFill>
                  <a:schemeClr val="bg1"/>
                </a:solidFill>
              </a:rPr>
              <a:t>Khảo thí và Đảm bảo chất lượng</a:t>
            </a:r>
            <a:endParaRPr lang="en-US" sz="2400" b="1" dirty="0">
              <a:solidFill>
                <a:schemeClr val="bg1"/>
              </a:solidFill>
            </a:endParaRPr>
          </a:p>
        </p:txBody>
      </p:sp>
      <p:sp>
        <p:nvSpPr>
          <p:cNvPr id="27" name="TextBox 26">
            <a:extLst>
              <a:ext uri="{FF2B5EF4-FFF2-40B4-BE49-F238E27FC236}">
                <a16:creationId xmlns:a16="http://schemas.microsoft.com/office/drawing/2014/main" id="{E03B88E2-60C8-4337-8215-FC3045BF7B54}"/>
              </a:ext>
            </a:extLst>
          </p:cNvPr>
          <p:cNvSpPr txBox="1"/>
          <p:nvPr/>
        </p:nvSpPr>
        <p:spPr>
          <a:xfrm>
            <a:off x="48768" y="1353312"/>
            <a:ext cx="6310122" cy="461665"/>
          </a:xfrm>
          <a:prstGeom prst="rect">
            <a:avLst/>
          </a:prstGeom>
          <a:noFill/>
        </p:spPr>
        <p:txBody>
          <a:bodyPr wrap="square">
            <a:spAutoFit/>
          </a:bodyPr>
          <a:lstStyle/>
          <a:p>
            <a:pPr algn="l"/>
            <a:r>
              <a:rPr lang="en-US" sz="2300" b="1" i="0" dirty="0">
                <a:solidFill>
                  <a:srgbClr val="FF0000"/>
                </a:solidFill>
                <a:effectLst/>
                <a:latin typeface="+mj-lt"/>
              </a:rPr>
              <a:t>1.3. </a:t>
            </a:r>
            <a:r>
              <a:rPr lang="en-US" sz="2300" b="1" i="0" dirty="0" err="1">
                <a:solidFill>
                  <a:srgbClr val="FF0000"/>
                </a:solidFill>
                <a:effectLst/>
                <a:latin typeface="+mj-lt"/>
              </a:rPr>
              <a:t>Chức</a:t>
            </a:r>
            <a:r>
              <a:rPr lang="en-US" sz="2300" b="1" i="0" dirty="0">
                <a:solidFill>
                  <a:srgbClr val="FF0000"/>
                </a:solidFill>
                <a:effectLst/>
                <a:latin typeface="+mj-lt"/>
              </a:rPr>
              <a:t> </a:t>
            </a:r>
            <a:r>
              <a:rPr lang="en-US" sz="2300" b="1" i="0" dirty="0" err="1">
                <a:solidFill>
                  <a:srgbClr val="FF0000"/>
                </a:solidFill>
                <a:effectLst/>
                <a:latin typeface="+mj-lt"/>
              </a:rPr>
              <a:t>năng</a:t>
            </a:r>
            <a:r>
              <a:rPr lang="en-US" sz="2300" b="1" i="0" dirty="0">
                <a:solidFill>
                  <a:srgbClr val="FF0000"/>
                </a:solidFill>
                <a:effectLst/>
                <a:latin typeface="+mj-lt"/>
              </a:rPr>
              <a:t>, </a:t>
            </a:r>
            <a:r>
              <a:rPr lang="en-US" sz="2300" b="1" i="0" dirty="0" err="1">
                <a:solidFill>
                  <a:srgbClr val="FF0000"/>
                </a:solidFill>
                <a:effectLst/>
                <a:latin typeface="+mj-lt"/>
              </a:rPr>
              <a:t>nhiệm</a:t>
            </a:r>
            <a:r>
              <a:rPr lang="en-US" sz="2300" b="1" i="0" dirty="0">
                <a:solidFill>
                  <a:srgbClr val="FF0000"/>
                </a:solidFill>
                <a:effectLst/>
                <a:latin typeface="+mj-lt"/>
              </a:rPr>
              <a:t> </a:t>
            </a:r>
            <a:r>
              <a:rPr lang="en-US" sz="2300" b="1" i="0" dirty="0" err="1">
                <a:solidFill>
                  <a:srgbClr val="FF0000"/>
                </a:solidFill>
                <a:effectLst/>
                <a:latin typeface="+mj-lt"/>
              </a:rPr>
              <a:t>vụ</a:t>
            </a:r>
            <a:endParaRPr lang="en-US" sz="2300" dirty="0">
              <a:solidFill>
                <a:srgbClr val="FF0000"/>
              </a:solidFill>
              <a:latin typeface="+mj-lt"/>
            </a:endParaRPr>
          </a:p>
        </p:txBody>
      </p:sp>
      <p:grpSp>
        <p:nvGrpSpPr>
          <p:cNvPr id="10" name="Group 73">
            <a:extLst>
              <a:ext uri="{FF2B5EF4-FFF2-40B4-BE49-F238E27FC236}">
                <a16:creationId xmlns:a16="http://schemas.microsoft.com/office/drawing/2014/main" id="{903BDAB1-BB80-4B10-809F-73C99C7C86B6}"/>
              </a:ext>
            </a:extLst>
          </p:cNvPr>
          <p:cNvGrpSpPr>
            <a:grpSpLocks/>
          </p:cNvGrpSpPr>
          <p:nvPr/>
        </p:nvGrpSpPr>
        <p:grpSpPr bwMode="auto">
          <a:xfrm>
            <a:off x="190624" y="2947987"/>
            <a:ext cx="4292428" cy="938213"/>
            <a:chOff x="0" y="1590"/>
            <a:chExt cx="2950" cy="591"/>
          </a:xfrm>
        </p:grpSpPr>
        <p:grpSp>
          <p:nvGrpSpPr>
            <p:cNvPr id="12" name="Group 46">
              <a:extLst>
                <a:ext uri="{FF2B5EF4-FFF2-40B4-BE49-F238E27FC236}">
                  <a16:creationId xmlns:a16="http://schemas.microsoft.com/office/drawing/2014/main" id="{552A9111-EBB3-476C-9AD7-940E068B8291}"/>
                </a:ext>
              </a:extLst>
            </p:cNvPr>
            <p:cNvGrpSpPr>
              <a:grpSpLocks/>
            </p:cNvGrpSpPr>
            <p:nvPr/>
          </p:nvGrpSpPr>
          <p:grpSpPr bwMode="auto">
            <a:xfrm>
              <a:off x="0" y="1590"/>
              <a:ext cx="2950" cy="591"/>
              <a:chOff x="0" y="1666"/>
              <a:chExt cx="4049" cy="806"/>
            </a:xfrm>
          </p:grpSpPr>
          <p:sp>
            <p:nvSpPr>
              <p:cNvPr id="16" name="Rectangle 47">
                <a:extLst>
                  <a:ext uri="{FF2B5EF4-FFF2-40B4-BE49-F238E27FC236}">
                    <a16:creationId xmlns:a16="http://schemas.microsoft.com/office/drawing/2014/main" id="{885BC3C5-6C2D-4E9D-A828-C86BFEC8A481}"/>
                  </a:ext>
                </a:extLst>
              </p:cNvPr>
              <p:cNvSpPr>
                <a:spLocks noChangeArrowheads="1"/>
              </p:cNvSpPr>
              <p:nvPr/>
            </p:nvSpPr>
            <p:spPr bwMode="gray">
              <a:xfrm>
                <a:off x="0" y="1817"/>
                <a:ext cx="3478" cy="576"/>
              </a:xfrm>
              <a:prstGeom prst="rect">
                <a:avLst/>
              </a:prstGeom>
              <a:gradFill rotWithShape="1">
                <a:gsLst>
                  <a:gs pos="0">
                    <a:srgbClr val="FFFFFF"/>
                  </a:gs>
                  <a:gs pos="100000">
                    <a:srgbClr val="418AEB"/>
                  </a:gs>
                </a:gsLst>
                <a:lin ang="0" scaled="1"/>
              </a:gradFill>
              <a:ln w="9525" algn="ctr">
                <a:noFill/>
                <a:miter lim="800000"/>
                <a:headEnd/>
                <a:tailEnd/>
              </a:ln>
            </p:spPr>
            <p:txBody>
              <a:bodyPr wrap="none" anchor="ctr"/>
              <a:lstStyle/>
              <a:p>
                <a:endParaRPr lang="en-US"/>
              </a:p>
            </p:txBody>
          </p:sp>
          <p:grpSp>
            <p:nvGrpSpPr>
              <p:cNvPr id="17" name="Group 48">
                <a:extLst>
                  <a:ext uri="{FF2B5EF4-FFF2-40B4-BE49-F238E27FC236}">
                    <a16:creationId xmlns:a16="http://schemas.microsoft.com/office/drawing/2014/main" id="{1E135E9E-CAB8-469B-A57F-5718B23FDA39}"/>
                  </a:ext>
                </a:extLst>
              </p:cNvPr>
              <p:cNvGrpSpPr>
                <a:grpSpLocks/>
              </p:cNvGrpSpPr>
              <p:nvPr/>
            </p:nvGrpSpPr>
            <p:grpSpPr bwMode="auto">
              <a:xfrm>
                <a:off x="90" y="1666"/>
                <a:ext cx="3959" cy="806"/>
                <a:chOff x="2275" y="1968"/>
                <a:chExt cx="2093" cy="437"/>
              </a:xfrm>
            </p:grpSpPr>
            <p:grpSp>
              <p:nvGrpSpPr>
                <p:cNvPr id="18" name="Group 49">
                  <a:extLst>
                    <a:ext uri="{FF2B5EF4-FFF2-40B4-BE49-F238E27FC236}">
                      <a16:creationId xmlns:a16="http://schemas.microsoft.com/office/drawing/2014/main" id="{F003680E-FCFA-41B8-B0F1-8277062A4D1E}"/>
                    </a:ext>
                  </a:extLst>
                </p:cNvPr>
                <p:cNvGrpSpPr>
                  <a:grpSpLocks/>
                </p:cNvGrpSpPr>
                <p:nvPr/>
              </p:nvGrpSpPr>
              <p:grpSpPr bwMode="auto">
                <a:xfrm>
                  <a:off x="3938" y="1968"/>
                  <a:ext cx="430" cy="437"/>
                  <a:chOff x="2016" y="1920"/>
                  <a:chExt cx="1680" cy="1680"/>
                </a:xfrm>
              </p:grpSpPr>
              <p:sp>
                <p:nvSpPr>
                  <p:cNvPr id="21" name="Oval 50">
                    <a:extLst>
                      <a:ext uri="{FF2B5EF4-FFF2-40B4-BE49-F238E27FC236}">
                        <a16:creationId xmlns:a16="http://schemas.microsoft.com/office/drawing/2014/main" id="{4DC27550-B4A4-4AD6-A003-D19E31F0B53F}"/>
                      </a:ext>
                    </a:extLst>
                  </p:cNvPr>
                  <p:cNvSpPr>
                    <a:spLocks noChangeArrowheads="1"/>
                  </p:cNvSpPr>
                  <p:nvPr/>
                </p:nvSpPr>
                <p:spPr bwMode="gray">
                  <a:xfrm>
                    <a:off x="2016" y="1920"/>
                    <a:ext cx="1680" cy="1680"/>
                  </a:xfrm>
                  <a:prstGeom prst="ellipse">
                    <a:avLst/>
                  </a:prstGeom>
                  <a:gradFill rotWithShape="1">
                    <a:gsLst>
                      <a:gs pos="0">
                        <a:srgbClr val="4996E3"/>
                      </a:gs>
                      <a:gs pos="100000">
                        <a:srgbClr val="162D45"/>
                      </a:gs>
                    </a:gsLst>
                    <a:lin ang="5400000" scaled="1"/>
                  </a:gradFill>
                  <a:ln w="9525">
                    <a:noFill/>
                    <a:round/>
                    <a:headEnd/>
                    <a:tailEnd/>
                  </a:ln>
                </p:spPr>
                <p:txBody>
                  <a:bodyPr wrap="none" anchor="ctr"/>
                  <a:lstStyle/>
                  <a:p>
                    <a:endParaRPr lang="en-US"/>
                  </a:p>
                </p:txBody>
              </p:sp>
              <p:sp>
                <p:nvSpPr>
                  <p:cNvPr id="22" name="Freeform 51">
                    <a:extLst>
                      <a:ext uri="{FF2B5EF4-FFF2-40B4-BE49-F238E27FC236}">
                        <a16:creationId xmlns:a16="http://schemas.microsoft.com/office/drawing/2014/main" id="{DCC63868-76FC-47C9-9CAC-4B79BB0327FA}"/>
                      </a:ext>
                    </a:extLst>
                  </p:cNvPr>
                  <p:cNvSpPr>
                    <a:spLocks/>
                  </p:cNvSpPr>
                  <p:nvPr/>
                </p:nvSpPr>
                <p:spPr bwMode="gray">
                  <a:xfrm>
                    <a:off x="2208" y="1948"/>
                    <a:ext cx="1296" cy="634"/>
                  </a:xfrm>
                  <a:custGeom>
                    <a:avLst/>
                    <a:gdLst>
                      <a:gd name="T0" fmla="*/ 995 w 1321"/>
                      <a:gd name="T1" fmla="*/ 79 h 712"/>
                      <a:gd name="T2" fmla="*/ 1008 w 1321"/>
                      <a:gd name="T3" fmla="*/ 87 h 712"/>
                      <a:gd name="T4" fmla="*/ 1011 w 1321"/>
                      <a:gd name="T5" fmla="*/ 94 h 712"/>
                      <a:gd name="T6" fmla="*/ 1006 w 1321"/>
                      <a:gd name="T7" fmla="*/ 102 h 712"/>
                      <a:gd name="T8" fmla="*/ 993 w 1321"/>
                      <a:gd name="T9" fmla="*/ 107 h 712"/>
                      <a:gd name="T10" fmla="*/ 973 w 1321"/>
                      <a:gd name="T11" fmla="*/ 114 h 712"/>
                      <a:gd name="T12" fmla="*/ 948 w 1321"/>
                      <a:gd name="T13" fmla="*/ 119 h 712"/>
                      <a:gd name="T14" fmla="*/ 915 w 1321"/>
                      <a:gd name="T15" fmla="*/ 124 h 712"/>
                      <a:gd name="T16" fmla="*/ 878 w 1321"/>
                      <a:gd name="T17" fmla="*/ 128 h 712"/>
                      <a:gd name="T18" fmla="*/ 836 w 1321"/>
                      <a:gd name="T19" fmla="*/ 132 h 712"/>
                      <a:gd name="T20" fmla="*/ 789 w 1321"/>
                      <a:gd name="T21" fmla="*/ 134 h 712"/>
                      <a:gd name="T22" fmla="*/ 740 w 1321"/>
                      <a:gd name="T23" fmla="*/ 135 h 712"/>
                      <a:gd name="T24" fmla="*/ 686 w 1321"/>
                      <a:gd name="T25" fmla="*/ 139 h 712"/>
                      <a:gd name="T26" fmla="*/ 631 w 1321"/>
                      <a:gd name="T27" fmla="*/ 140 h 712"/>
                      <a:gd name="T28" fmla="*/ 609 w 1321"/>
                      <a:gd name="T29" fmla="*/ 141 h 712"/>
                      <a:gd name="T30" fmla="*/ 365 w 1321"/>
                      <a:gd name="T31" fmla="*/ 141 h 712"/>
                      <a:gd name="T32" fmla="*/ 361 w 1321"/>
                      <a:gd name="T33" fmla="*/ 141 h 712"/>
                      <a:gd name="T34" fmla="*/ 313 w 1321"/>
                      <a:gd name="T35" fmla="*/ 140 h 712"/>
                      <a:gd name="T36" fmla="*/ 267 w 1321"/>
                      <a:gd name="T37" fmla="*/ 139 h 712"/>
                      <a:gd name="T38" fmla="*/ 223 w 1321"/>
                      <a:gd name="T39" fmla="*/ 137 h 712"/>
                      <a:gd name="T40" fmla="*/ 180 w 1321"/>
                      <a:gd name="T41" fmla="*/ 134 h 712"/>
                      <a:gd name="T42" fmla="*/ 143 w 1321"/>
                      <a:gd name="T43" fmla="*/ 134 h 712"/>
                      <a:gd name="T44" fmla="*/ 110 w 1321"/>
                      <a:gd name="T45" fmla="*/ 130 h 712"/>
                      <a:gd name="T46" fmla="*/ 76 w 1321"/>
                      <a:gd name="T47" fmla="*/ 127 h 712"/>
                      <a:gd name="T48" fmla="*/ 53 w 1321"/>
                      <a:gd name="T49" fmla="*/ 125 h 712"/>
                      <a:gd name="T50" fmla="*/ 26 w 1321"/>
                      <a:gd name="T51" fmla="*/ 119 h 712"/>
                      <a:gd name="T52" fmla="*/ 18 w 1321"/>
                      <a:gd name="T53" fmla="*/ 115 h 712"/>
                      <a:gd name="T54" fmla="*/ 6 w 1321"/>
                      <a:gd name="T55" fmla="*/ 110 h 712"/>
                      <a:gd name="T56" fmla="*/ 0 w 1321"/>
                      <a:gd name="T57" fmla="*/ 103 h 712"/>
                      <a:gd name="T58" fmla="*/ 0 w 1321"/>
                      <a:gd name="T59" fmla="*/ 102 h 712"/>
                      <a:gd name="T60" fmla="*/ 4 w 1321"/>
                      <a:gd name="T61" fmla="*/ 94 h 712"/>
                      <a:gd name="T62" fmla="*/ 16 w 1321"/>
                      <a:gd name="T63" fmla="*/ 88 h 712"/>
                      <a:gd name="T64" fmla="*/ 37 w 1321"/>
                      <a:gd name="T65" fmla="*/ 73 h 712"/>
                      <a:gd name="T66" fmla="*/ 72 w 1321"/>
                      <a:gd name="T67" fmla="*/ 59 h 712"/>
                      <a:gd name="T68" fmla="*/ 114 w 1321"/>
                      <a:gd name="T69" fmla="*/ 47 h 712"/>
                      <a:gd name="T70" fmla="*/ 157 w 1321"/>
                      <a:gd name="T71" fmla="*/ 34 h 712"/>
                      <a:gd name="T72" fmla="*/ 207 w 1321"/>
                      <a:gd name="T73" fmla="*/ 24 h 712"/>
                      <a:gd name="T74" fmla="*/ 262 w 1321"/>
                      <a:gd name="T75" fmla="*/ 16 h 712"/>
                      <a:gd name="T76" fmla="*/ 318 w 1321"/>
                      <a:gd name="T77" fmla="*/ 9 h 712"/>
                      <a:gd name="T78" fmla="*/ 381 w 1321"/>
                      <a:gd name="T79" fmla="*/ 4 h 712"/>
                      <a:gd name="T80" fmla="*/ 444 w 1321"/>
                      <a:gd name="T81" fmla="*/ 4 h 712"/>
                      <a:gd name="T82" fmla="*/ 511 w 1321"/>
                      <a:gd name="T83" fmla="*/ 0 h 712"/>
                      <a:gd name="T84" fmla="*/ 511 w 1321"/>
                      <a:gd name="T85" fmla="*/ 0 h 712"/>
                      <a:gd name="T86" fmla="*/ 581 w 1321"/>
                      <a:gd name="T87" fmla="*/ 4 h 712"/>
                      <a:gd name="T88" fmla="*/ 648 w 1321"/>
                      <a:gd name="T89" fmla="*/ 4 h 712"/>
                      <a:gd name="T90" fmla="*/ 713 w 1321"/>
                      <a:gd name="T91" fmla="*/ 10 h 712"/>
                      <a:gd name="T92" fmla="*/ 774 w 1321"/>
                      <a:gd name="T93" fmla="*/ 18 h 712"/>
                      <a:gd name="T94" fmla="*/ 828 w 1321"/>
                      <a:gd name="T95" fmla="*/ 27 h 712"/>
                      <a:gd name="T96" fmla="*/ 879 w 1321"/>
                      <a:gd name="T97" fmla="*/ 38 h 712"/>
                      <a:gd name="T98" fmla="*/ 924 w 1321"/>
                      <a:gd name="T99" fmla="*/ 50 h 712"/>
                      <a:gd name="T100" fmla="*/ 963 w 1321"/>
                      <a:gd name="T101" fmla="*/ 64 h 712"/>
                      <a:gd name="T102" fmla="*/ 995 w 1321"/>
                      <a:gd name="T103" fmla="*/ 79 h 712"/>
                      <a:gd name="T104" fmla="*/ 995 w 1321"/>
                      <a:gd name="T105" fmla="*/ 79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66A7E8"/>
                      </a:gs>
                    </a:gsLst>
                    <a:lin ang="5400000" scaled="1"/>
                  </a:gradFill>
                  <a:ln w="0">
                    <a:noFill/>
                    <a:round/>
                    <a:headEnd/>
                    <a:tailEnd/>
                  </a:ln>
                </p:spPr>
                <p:txBody>
                  <a:bodyPr/>
                  <a:lstStyle/>
                  <a:p>
                    <a:endParaRPr lang="en-US"/>
                  </a:p>
                </p:txBody>
              </p:sp>
            </p:grpSp>
            <p:sp>
              <p:nvSpPr>
                <p:cNvPr id="20" name="Text Box 52">
                  <a:extLst>
                    <a:ext uri="{FF2B5EF4-FFF2-40B4-BE49-F238E27FC236}">
                      <a16:creationId xmlns:a16="http://schemas.microsoft.com/office/drawing/2014/main" id="{FF5733A3-57AA-40C5-A61B-616C6C291630}"/>
                    </a:ext>
                  </a:extLst>
                </p:cNvPr>
                <p:cNvSpPr txBox="1">
                  <a:spLocks noChangeArrowheads="1"/>
                </p:cNvSpPr>
                <p:nvPr/>
              </p:nvSpPr>
              <p:spPr bwMode="gray">
                <a:xfrm>
                  <a:off x="2275" y="2084"/>
                  <a:ext cx="197" cy="215"/>
                </a:xfrm>
                <a:prstGeom prst="rect">
                  <a:avLst/>
                </a:prstGeom>
                <a:noFill/>
                <a:ln w="9525" algn="ctr">
                  <a:noFill/>
                  <a:miter lim="800000"/>
                  <a:headEnd/>
                  <a:tailEnd/>
                </a:ln>
                <a:effectLst/>
              </p:spPr>
              <p:txBody>
                <a:bodyPr wrap="none">
                  <a:spAutoFit/>
                </a:bodyPr>
                <a:lstStyle/>
                <a:p>
                  <a:pPr algn="ctr" eaLnBrk="0" hangingPunct="0">
                    <a:defRPr/>
                  </a:pPr>
                  <a:r>
                    <a:rPr lang="en-US" sz="2400" b="1" dirty="0">
                      <a:solidFill>
                        <a:srgbClr val="0070C0"/>
                      </a:solidFill>
                      <a:effectLst>
                        <a:outerShdw blurRad="38100" dist="38100" dir="2700000" algn="tl">
                          <a:srgbClr val="C0C0C0"/>
                        </a:outerShdw>
                      </a:effectLst>
                      <a:latin typeface="Verdana" pitchFamily="34" charset="0"/>
                    </a:rPr>
                    <a:t>1</a:t>
                  </a:r>
                </a:p>
              </p:txBody>
            </p:sp>
          </p:grpSp>
        </p:grpSp>
        <p:sp>
          <p:nvSpPr>
            <p:cNvPr id="14" name="Text Box 68">
              <a:extLst>
                <a:ext uri="{FF2B5EF4-FFF2-40B4-BE49-F238E27FC236}">
                  <a16:creationId xmlns:a16="http://schemas.microsoft.com/office/drawing/2014/main" id="{ECCF2DE4-6844-4C02-AC8B-3E2615654CA9}"/>
                </a:ext>
              </a:extLst>
            </p:cNvPr>
            <p:cNvSpPr txBox="1">
              <a:spLocks noChangeArrowheads="1"/>
            </p:cNvSpPr>
            <p:nvPr/>
          </p:nvSpPr>
          <p:spPr bwMode="gray">
            <a:xfrm>
              <a:off x="304" y="1775"/>
              <a:ext cx="2362" cy="271"/>
            </a:xfrm>
            <a:prstGeom prst="rect">
              <a:avLst/>
            </a:prstGeom>
            <a:noFill/>
            <a:ln w="9525">
              <a:noFill/>
              <a:miter lim="800000"/>
              <a:headEnd/>
              <a:tailEnd/>
            </a:ln>
          </p:spPr>
          <p:txBody>
            <a:bodyPr wrap="square">
              <a:spAutoFit/>
            </a:bodyPr>
            <a:lstStyle/>
            <a:p>
              <a:pPr algn="l"/>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i="1" dirty="0" err="1">
                  <a:solidFill>
                    <a:srgbClr val="C00000"/>
                  </a:solidFill>
                  <a:cs typeface="Times New Roman" pitchFamily="18" charset="0"/>
                </a:rPr>
                <a:t>Công</a:t>
              </a:r>
              <a:r>
                <a:rPr lang="en-US" sz="2200" b="1" i="1" dirty="0">
                  <a:solidFill>
                    <a:srgbClr val="C00000"/>
                  </a:solidFill>
                  <a:cs typeface="Times New Roman" pitchFamily="18" charset="0"/>
                </a:rPr>
                <a:t> </a:t>
              </a:r>
              <a:r>
                <a:rPr lang="en-US" sz="2200" b="1" i="1" dirty="0" err="1">
                  <a:solidFill>
                    <a:srgbClr val="C00000"/>
                  </a:solidFill>
                  <a:cs typeface="Times New Roman" pitchFamily="18" charset="0"/>
                </a:rPr>
                <a:t>tác</a:t>
              </a:r>
              <a:r>
                <a:rPr lang="en-US" sz="2200" b="1" i="1" dirty="0">
                  <a:solidFill>
                    <a:srgbClr val="C00000"/>
                  </a:solidFill>
                  <a:cs typeface="Times New Roman" pitchFamily="18" charset="0"/>
                </a:rPr>
                <a:t> ĐBCL</a:t>
              </a:r>
              <a:endParaRPr lang="en-US" sz="2200" b="1" dirty="0">
                <a:solidFill>
                  <a:srgbClr val="FF0000"/>
                </a:solidFill>
                <a:latin typeface="Times New Roman" pitchFamily="18" charset="0"/>
                <a:cs typeface="Times New Roman" pitchFamily="18" charset="0"/>
              </a:endParaRPr>
            </a:p>
          </p:txBody>
        </p:sp>
      </p:grpSp>
      <p:grpSp>
        <p:nvGrpSpPr>
          <p:cNvPr id="31" name="Group 4">
            <a:extLst>
              <a:ext uri="{FF2B5EF4-FFF2-40B4-BE49-F238E27FC236}">
                <a16:creationId xmlns:a16="http://schemas.microsoft.com/office/drawing/2014/main" id="{CF10F3FB-3450-430A-B094-2A95E2789E3B}"/>
              </a:ext>
            </a:extLst>
          </p:cNvPr>
          <p:cNvGrpSpPr/>
          <p:nvPr/>
        </p:nvGrpSpPr>
        <p:grpSpPr>
          <a:xfrm>
            <a:off x="5257800" y="1490967"/>
            <a:ext cx="4443753" cy="4347687"/>
            <a:chOff x="524379" y="1367159"/>
            <a:chExt cx="3436016" cy="3881695"/>
          </a:xfrm>
        </p:grpSpPr>
        <p:sp>
          <p:nvSpPr>
            <p:cNvPr id="32" name="Rounded Rectangle 38">
              <a:extLst>
                <a:ext uri="{FF2B5EF4-FFF2-40B4-BE49-F238E27FC236}">
                  <a16:creationId xmlns:a16="http://schemas.microsoft.com/office/drawing/2014/main" id="{234BAF20-AAC3-4C08-BA22-12CC5DA8F716}"/>
                </a:ext>
              </a:extLst>
            </p:cNvPr>
            <p:cNvSpPr/>
            <p:nvPr/>
          </p:nvSpPr>
          <p:spPr>
            <a:xfrm>
              <a:off x="524379" y="1367159"/>
              <a:ext cx="3436016" cy="3771295"/>
            </a:xfrm>
            <a:prstGeom prst="roundRect">
              <a:avLst>
                <a:gd name="adj" fmla="val 10000"/>
              </a:avLst>
            </a:pr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3" name="Rounded Rectangle 5">
              <a:extLst>
                <a:ext uri="{FF2B5EF4-FFF2-40B4-BE49-F238E27FC236}">
                  <a16:creationId xmlns:a16="http://schemas.microsoft.com/office/drawing/2014/main" id="{03FC7012-6E29-4E27-8E07-5AA0170515D2}"/>
                </a:ext>
              </a:extLst>
            </p:cNvPr>
            <p:cNvSpPr/>
            <p:nvPr/>
          </p:nvSpPr>
          <p:spPr>
            <a:xfrm>
              <a:off x="618078" y="2134011"/>
              <a:ext cx="3011704" cy="31148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spcBef>
                  <a:spcPct val="0"/>
                </a:spcBef>
                <a:spcAft>
                  <a:spcPts val="0"/>
                </a:spcAft>
              </a:pPr>
              <a:endParaRPr lang="en-US" sz="4000" b="1" kern="1200" spc="50" dirty="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latin typeface="Times New Roman" pitchFamily="18" charset="0"/>
                <a:cs typeface="Times New Roman" pitchFamily="18" charset="0"/>
              </a:endParaRPr>
            </a:p>
          </p:txBody>
        </p:sp>
      </p:grpSp>
      <p:sp>
        <p:nvSpPr>
          <p:cNvPr id="34" name="TextBox 33">
            <a:extLst>
              <a:ext uri="{FF2B5EF4-FFF2-40B4-BE49-F238E27FC236}">
                <a16:creationId xmlns:a16="http://schemas.microsoft.com/office/drawing/2014/main" id="{332F97E4-12B0-448D-9DB9-57C4E2C33893}"/>
              </a:ext>
            </a:extLst>
          </p:cNvPr>
          <p:cNvSpPr txBox="1"/>
          <p:nvPr/>
        </p:nvSpPr>
        <p:spPr>
          <a:xfrm>
            <a:off x="5257800" y="1683371"/>
            <a:ext cx="4384253" cy="3433697"/>
          </a:xfrm>
          <a:prstGeom prst="rect">
            <a:avLst/>
          </a:prstGeom>
          <a:noFill/>
        </p:spPr>
        <p:txBody>
          <a:bodyPr wrap="square" rtlCol="0">
            <a:spAutoFit/>
          </a:bodyPr>
          <a:lstStyle/>
          <a:p>
            <a:pPr lvl="0" algn="just">
              <a:lnSpc>
                <a:spcPct val="120000"/>
              </a:lnSpc>
              <a:spcBef>
                <a:spcPts val="100"/>
              </a:spcBef>
              <a:spcAft>
                <a:spcPts val="100"/>
              </a:spcAft>
            </a:pP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Hoạt</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động</a:t>
            </a:r>
            <a:r>
              <a:rPr lang="en-US" sz="2000" b="1" dirty="0">
                <a:solidFill>
                  <a:schemeClr val="bg1"/>
                </a:solidFill>
                <a:latin typeface="Arial"/>
                <a:ea typeface="Arial Unicode MS" pitchFamily="34" charset="-128"/>
                <a:cs typeface="Arial Unicode MS" pitchFamily="34" charset="-128"/>
              </a:rPr>
              <a:t> ĐBCL: </a:t>
            </a:r>
            <a:r>
              <a:rPr lang="en-US" sz="2000" b="1" dirty="0" err="1">
                <a:solidFill>
                  <a:schemeClr val="bg1"/>
                </a:solidFill>
                <a:latin typeface="Arial"/>
                <a:ea typeface="Arial Unicode MS" pitchFamily="34" charset="-128"/>
                <a:cs typeface="Arial Unicode MS" pitchFamily="34" charset="-128"/>
              </a:rPr>
              <a:t>Đổi</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mới</a:t>
            </a:r>
            <a:r>
              <a:rPr lang="en-US" sz="2000" b="1" dirty="0">
                <a:solidFill>
                  <a:schemeClr val="bg1"/>
                </a:solidFill>
                <a:latin typeface="Arial"/>
                <a:ea typeface="Arial Unicode MS" pitchFamily="34" charset="-128"/>
                <a:cs typeface="Arial Unicode MS" pitchFamily="34" charset="-128"/>
              </a:rPr>
              <a:t> PP </a:t>
            </a:r>
            <a:r>
              <a:rPr lang="en-US" sz="2000" b="1" dirty="0" err="1">
                <a:solidFill>
                  <a:schemeClr val="bg1"/>
                </a:solidFill>
                <a:latin typeface="Arial"/>
                <a:ea typeface="Arial Unicode MS" pitchFamily="34" charset="-128"/>
                <a:cs typeface="Arial Unicode MS" pitchFamily="34" charset="-128"/>
              </a:rPr>
              <a:t>giảng</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dạy</a:t>
            </a:r>
            <a:r>
              <a:rPr lang="en-US" sz="2000" b="1" dirty="0">
                <a:solidFill>
                  <a:schemeClr val="bg1"/>
                </a:solidFill>
                <a:latin typeface="Arial"/>
                <a:ea typeface="Arial Unicode MS" pitchFamily="34" charset="-128"/>
                <a:cs typeface="Arial Unicode MS" pitchFamily="34" charset="-128"/>
              </a:rPr>
              <a:t>, PP </a:t>
            </a:r>
            <a:r>
              <a:rPr lang="en-US" sz="2000" b="1" dirty="0" err="1">
                <a:solidFill>
                  <a:schemeClr val="bg1"/>
                </a:solidFill>
                <a:latin typeface="Arial"/>
                <a:ea typeface="Arial Unicode MS" pitchFamily="34" charset="-128"/>
                <a:cs typeface="Arial Unicode MS" pitchFamily="34" charset="-128"/>
              </a:rPr>
              <a:t>đánh</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giá</a:t>
            </a:r>
            <a:r>
              <a:rPr lang="en-US" sz="2000" b="1" dirty="0">
                <a:solidFill>
                  <a:schemeClr val="bg1"/>
                </a:solidFill>
                <a:latin typeface="Arial"/>
                <a:ea typeface="Arial Unicode MS" pitchFamily="34" charset="-128"/>
                <a:cs typeface="Arial Unicode MS" pitchFamily="34" charset="-128"/>
              </a:rPr>
              <a:t>, PP </a:t>
            </a:r>
            <a:r>
              <a:rPr lang="en-US" sz="2000" b="1" dirty="0" err="1">
                <a:solidFill>
                  <a:schemeClr val="bg1"/>
                </a:solidFill>
                <a:latin typeface="Arial"/>
                <a:ea typeface="Arial Unicode MS" pitchFamily="34" charset="-128"/>
                <a:cs typeface="Arial Unicode MS" pitchFamily="34" charset="-128"/>
              </a:rPr>
              <a:t>kiểm</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tra</a:t>
            </a:r>
            <a:r>
              <a:rPr lang="en-US" sz="2000" b="1" dirty="0">
                <a:solidFill>
                  <a:schemeClr val="bg1"/>
                </a:solidFill>
                <a:latin typeface="Arial"/>
                <a:ea typeface="Arial Unicode MS" pitchFamily="34" charset="-128"/>
                <a:cs typeface="Arial Unicode MS" pitchFamily="34" charset="-128"/>
              </a:rPr>
              <a:t>, ...</a:t>
            </a:r>
          </a:p>
          <a:p>
            <a:pPr lvl="0" algn="just">
              <a:lnSpc>
                <a:spcPct val="120000"/>
              </a:lnSpc>
              <a:spcBef>
                <a:spcPts val="100"/>
              </a:spcBef>
              <a:spcAft>
                <a:spcPts val="100"/>
              </a:spcAft>
            </a:pP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Hoạt</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động</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đánh</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giá</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chất</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lượng</a:t>
            </a:r>
            <a:r>
              <a:rPr lang="en-US" sz="2000" b="1" dirty="0">
                <a:solidFill>
                  <a:schemeClr val="bg1"/>
                </a:solidFill>
                <a:latin typeface="Arial"/>
                <a:ea typeface="Arial Unicode MS" pitchFamily="34" charset="-128"/>
                <a:cs typeface="Arial Unicode MS" pitchFamily="34" charset="-128"/>
              </a:rPr>
              <a:t> bao </a:t>
            </a:r>
            <a:r>
              <a:rPr lang="en-US" sz="2000" b="1" dirty="0" err="1">
                <a:solidFill>
                  <a:schemeClr val="bg1"/>
                </a:solidFill>
                <a:latin typeface="Arial"/>
                <a:ea typeface="Arial Unicode MS" pitchFamily="34" charset="-128"/>
                <a:cs typeface="Arial Unicode MS" pitchFamily="34" charset="-128"/>
              </a:rPr>
              <a:t>gồm</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Tự</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đánh</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giá</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và</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đánh</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giá</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ngoài</a:t>
            </a:r>
            <a:r>
              <a:rPr lang="en-US" sz="2000" b="1" dirty="0">
                <a:solidFill>
                  <a:schemeClr val="bg1"/>
                </a:solidFill>
                <a:latin typeface="Arial"/>
                <a:ea typeface="Arial Unicode MS" pitchFamily="34" charset="-128"/>
                <a:cs typeface="Arial Unicode MS" pitchFamily="34" charset="-128"/>
              </a:rPr>
              <a:t> (CSGD/ CTĐT)</a:t>
            </a:r>
          </a:p>
          <a:p>
            <a:pPr lvl="0" algn="just">
              <a:lnSpc>
                <a:spcPct val="120000"/>
              </a:lnSpc>
              <a:spcBef>
                <a:spcPts val="100"/>
              </a:spcBef>
              <a:spcAft>
                <a:spcPts val="100"/>
              </a:spcAft>
            </a:pP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Hoạt</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động</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khảo</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sát</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các</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bên</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liên</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quan</a:t>
            </a:r>
            <a:r>
              <a:rPr lang="en-US" sz="2000" b="1" dirty="0">
                <a:solidFill>
                  <a:schemeClr val="bg1"/>
                </a:solidFill>
                <a:latin typeface="Arial"/>
                <a:ea typeface="Arial Unicode MS" pitchFamily="34" charset="-128"/>
                <a:cs typeface="Arial Unicode MS" pitchFamily="34" charset="-128"/>
              </a:rPr>
              <a:t>: SV, </a:t>
            </a:r>
            <a:r>
              <a:rPr lang="en-US" sz="2000" b="1" dirty="0" err="1">
                <a:solidFill>
                  <a:schemeClr val="bg1"/>
                </a:solidFill>
                <a:latin typeface="Arial"/>
                <a:ea typeface="Arial Unicode MS" pitchFamily="34" charset="-128"/>
                <a:cs typeface="Arial Unicode MS" pitchFamily="34" charset="-128"/>
              </a:rPr>
              <a:t>cựu</a:t>
            </a:r>
            <a:r>
              <a:rPr lang="en-US" sz="2000" b="1" dirty="0">
                <a:solidFill>
                  <a:schemeClr val="bg1"/>
                </a:solidFill>
                <a:latin typeface="Arial"/>
                <a:ea typeface="Arial Unicode MS" pitchFamily="34" charset="-128"/>
                <a:cs typeface="Arial Unicode MS" pitchFamily="34" charset="-128"/>
              </a:rPr>
              <a:t> SV, GV, </a:t>
            </a:r>
            <a:r>
              <a:rPr lang="en-US" sz="2000" b="1" dirty="0" err="1">
                <a:solidFill>
                  <a:schemeClr val="bg1"/>
                </a:solidFill>
                <a:latin typeface="Arial"/>
                <a:ea typeface="Arial Unicode MS" pitchFamily="34" charset="-128"/>
                <a:cs typeface="Arial Unicode MS" pitchFamily="34" charset="-128"/>
              </a:rPr>
              <a:t>nhà</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tuyển</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dụng</a:t>
            </a:r>
            <a:r>
              <a:rPr lang="en-US" sz="2000" b="1" dirty="0">
                <a:solidFill>
                  <a:schemeClr val="bg1"/>
                </a:solidFill>
                <a:latin typeface="Arial"/>
                <a:ea typeface="Arial Unicode MS" pitchFamily="34" charset="-128"/>
                <a:cs typeface="Arial Unicode MS" pitchFamily="34" charset="-128"/>
              </a:rPr>
              <a:t>, XH (</a:t>
            </a:r>
            <a:r>
              <a:rPr lang="en-US" sz="2000" b="1" dirty="0" err="1">
                <a:solidFill>
                  <a:schemeClr val="bg1"/>
                </a:solidFill>
                <a:latin typeface="Arial"/>
                <a:ea typeface="Arial Unicode MS" pitchFamily="34" charset="-128"/>
                <a:cs typeface="Arial Unicode MS" pitchFamily="34" charset="-128"/>
              </a:rPr>
              <a:t>chuyên</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gia</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gia</a:t>
            </a:r>
            <a:r>
              <a:rPr lang="en-US" sz="2000" b="1" dirty="0">
                <a:solidFill>
                  <a:schemeClr val="bg1"/>
                </a:solidFill>
                <a:latin typeface="Arial"/>
                <a:ea typeface="Arial Unicode MS" pitchFamily="34" charset="-128"/>
                <a:cs typeface="Arial Unicode MS" pitchFamily="34" charset="-128"/>
              </a:rPr>
              <a:t> </a:t>
            </a:r>
            <a:r>
              <a:rPr lang="en-US" sz="2000" b="1" dirty="0" err="1">
                <a:solidFill>
                  <a:schemeClr val="bg1"/>
                </a:solidFill>
                <a:latin typeface="Arial"/>
                <a:ea typeface="Arial Unicode MS" pitchFamily="34" charset="-128"/>
                <a:cs typeface="Arial Unicode MS" pitchFamily="34" charset="-128"/>
              </a:rPr>
              <a:t>đình</a:t>
            </a:r>
            <a:r>
              <a:rPr lang="en-US" sz="2000" b="1" dirty="0">
                <a:solidFill>
                  <a:schemeClr val="bg1"/>
                </a:solidFill>
                <a:latin typeface="Arial"/>
                <a:ea typeface="Arial Unicode MS" pitchFamily="34" charset="-128"/>
                <a:cs typeface="Arial Unicode MS" pitchFamily="34" charset="-128"/>
              </a:rPr>
              <a:t>…)</a:t>
            </a:r>
          </a:p>
        </p:txBody>
      </p:sp>
      <p:sp>
        <p:nvSpPr>
          <p:cNvPr id="35" name="Right Arrow 42">
            <a:extLst>
              <a:ext uri="{FF2B5EF4-FFF2-40B4-BE49-F238E27FC236}">
                <a16:creationId xmlns:a16="http://schemas.microsoft.com/office/drawing/2014/main" id="{FA43E4E4-542B-41E3-B624-9066972E35A6}"/>
              </a:ext>
            </a:extLst>
          </p:cNvPr>
          <p:cNvSpPr/>
          <p:nvPr/>
        </p:nvSpPr>
        <p:spPr>
          <a:xfrm>
            <a:off x="4419600" y="3307429"/>
            <a:ext cx="838200" cy="304800"/>
          </a:xfrm>
          <a:prstGeom prst="rightArrow">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393677839"/>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edge">
                                      <p:cBhvr>
                                        <p:cTn id="7" dur="20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down)">
                                      <p:cBhvr>
                                        <p:cTn id="10" dur="500"/>
                                        <p:tgtEl>
                                          <p:spTgt spid="35"/>
                                        </p:tgtEl>
                                      </p:cBhvr>
                                    </p:animEffect>
                                  </p:childTnLst>
                                </p:cTn>
                              </p:par>
                              <p:par>
                                <p:cTn id="11" presetID="30"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800" decel="100000"/>
                                        <p:tgtEl>
                                          <p:spTgt spid="31"/>
                                        </p:tgtEl>
                                      </p:cBhvr>
                                    </p:animEffect>
                                    <p:anim calcmode="lin" valueType="num">
                                      <p:cBhvr>
                                        <p:cTn id="14" dur="800" decel="100000" fill="hold"/>
                                        <p:tgtEl>
                                          <p:spTgt spid="31"/>
                                        </p:tgtEl>
                                        <p:attrNameLst>
                                          <p:attrName>style.rotation</p:attrName>
                                        </p:attrNameLst>
                                      </p:cBhvr>
                                      <p:tavLst>
                                        <p:tav tm="0">
                                          <p:val>
                                            <p:fltVal val="-90"/>
                                          </p:val>
                                        </p:tav>
                                        <p:tav tm="100000">
                                          <p:val>
                                            <p:fltVal val="0"/>
                                          </p:val>
                                        </p:tav>
                                      </p:tavLst>
                                    </p:anim>
                                    <p:anim calcmode="lin" valueType="num">
                                      <p:cBhvr>
                                        <p:cTn id="15" dur="800" decel="100000" fill="hold"/>
                                        <p:tgtEl>
                                          <p:spTgt spid="31"/>
                                        </p:tgtEl>
                                        <p:attrNameLst>
                                          <p:attrName>ppt_x</p:attrName>
                                        </p:attrNameLst>
                                      </p:cBhvr>
                                      <p:tavLst>
                                        <p:tav tm="0">
                                          <p:val>
                                            <p:strVal val="#ppt_x+0.4"/>
                                          </p:val>
                                        </p:tav>
                                        <p:tav tm="100000">
                                          <p:val>
                                            <p:strVal val="#ppt_x-0.05"/>
                                          </p:val>
                                        </p:tav>
                                      </p:tavLst>
                                    </p:anim>
                                    <p:anim calcmode="lin" valueType="num">
                                      <p:cBhvr>
                                        <p:cTn id="16" dur="800" decel="100000" fill="hold"/>
                                        <p:tgtEl>
                                          <p:spTgt spid="31"/>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31"/>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31"/>
                                        </p:tgtEl>
                                        <p:attrNameLst>
                                          <p:attrName>ppt_y</p:attrName>
                                        </p:attrNameLst>
                                      </p:cBhvr>
                                      <p:tavLst>
                                        <p:tav tm="0">
                                          <p:val>
                                            <p:strVal val="#ppt_y+0.1"/>
                                          </p:val>
                                        </p:tav>
                                        <p:tav tm="100000">
                                          <p:val>
                                            <p:strVal val="#ppt_y"/>
                                          </p:val>
                                        </p:tav>
                                      </p:tavLst>
                                    </p:anim>
                                  </p:childTnLst>
                                </p:cTn>
                              </p:par>
                              <p:par>
                                <p:cTn id="19" presetID="18" presetClass="entr" presetSubtype="6"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strips(downRight)">
                                      <p:cBhvr>
                                        <p:cTn id="2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280886" y="165212"/>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1800" b="1" i="0" u="none" strike="noStrike" kern="1200" cap="none" spc="0" normalizeH="0" baseline="0" noProof="0" dirty="0">
                <a:ln>
                  <a:noFill/>
                </a:ln>
                <a:solidFill>
                  <a:srgbClr val="800000"/>
                </a:solidFill>
                <a:effectLst/>
                <a:uLnTx/>
                <a:uFillTx/>
                <a:latin typeface="+mj-lt"/>
                <a:ea typeface="+mj-ea"/>
                <a:cs typeface="+mj-cs"/>
              </a:rPr>
              <a:t>PHÒNG </a:t>
            </a:r>
            <a:r>
              <a:rPr lang="en-US" sz="1800" b="1" dirty="0">
                <a:solidFill>
                  <a:srgbClr val="800000"/>
                </a:solidFill>
                <a:latin typeface="+mj-lt"/>
                <a:ea typeface="+mj-ea"/>
                <a:cs typeface="+mj-cs"/>
              </a:rPr>
              <a:t>KHẢO THÍ VÀ ĐẢM BẢO </a:t>
            </a:r>
            <a:r>
              <a:rPr kumimoji="0" lang="en-US" sz="1800" b="1" i="0" u="none" strike="noStrike" kern="1200" cap="none" spc="0" normalizeH="0" baseline="0" noProof="0" dirty="0">
                <a:ln>
                  <a:noFill/>
                </a:ln>
                <a:solidFill>
                  <a:srgbClr val="800000"/>
                </a:solidFill>
                <a:effectLst/>
                <a:uLnTx/>
                <a:uFillTx/>
                <a:latin typeface="+mj-lt"/>
                <a:ea typeface="+mj-ea"/>
                <a:cs typeface="+mj-cs"/>
              </a:rPr>
              <a:t>CHẤT LƯỢNG</a:t>
            </a:r>
            <a:endParaRPr kumimoji="0" lang="en-US" sz="18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768096"/>
            <a:ext cx="9741408"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783812"/>
            <a:ext cx="9829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400" b="1" dirty="0">
                <a:solidFill>
                  <a:schemeClr val="bg1"/>
                </a:solidFill>
              </a:rPr>
              <a:t>1. </a:t>
            </a:r>
            <a:r>
              <a:rPr lang="vi-VN" sz="2400" b="1" dirty="0">
                <a:solidFill>
                  <a:schemeClr val="bg1"/>
                </a:solidFill>
              </a:rPr>
              <a:t>C</a:t>
            </a:r>
            <a:r>
              <a:rPr lang="en-US" sz="2400" b="1" dirty="0" err="1">
                <a:solidFill>
                  <a:schemeClr val="bg1"/>
                </a:solidFill>
              </a:rPr>
              <a:t>hức</a:t>
            </a:r>
            <a:r>
              <a:rPr lang="en-US" sz="2400" b="1" dirty="0">
                <a:solidFill>
                  <a:schemeClr val="bg1"/>
                </a:solidFill>
              </a:rPr>
              <a:t> </a:t>
            </a:r>
            <a:r>
              <a:rPr lang="en-US" sz="2400" b="1" dirty="0" err="1">
                <a:solidFill>
                  <a:schemeClr val="bg1"/>
                </a:solidFill>
              </a:rPr>
              <a:t>năng</a:t>
            </a:r>
            <a:r>
              <a:rPr lang="en-US" sz="2400" b="1" dirty="0">
                <a:solidFill>
                  <a:schemeClr val="bg1"/>
                </a:solidFill>
              </a:rPr>
              <a:t> </a:t>
            </a:r>
            <a:r>
              <a:rPr lang="en-US" sz="2400" b="1" dirty="0" err="1">
                <a:solidFill>
                  <a:schemeClr val="bg1"/>
                </a:solidFill>
              </a:rPr>
              <a:t>nhiệm</a:t>
            </a:r>
            <a:r>
              <a:rPr lang="en-US" sz="2400" b="1" dirty="0">
                <a:solidFill>
                  <a:schemeClr val="bg1"/>
                </a:solidFill>
              </a:rPr>
              <a:t> </a:t>
            </a:r>
            <a:r>
              <a:rPr lang="en-US" sz="2400" b="1" dirty="0" err="1">
                <a:solidFill>
                  <a:schemeClr val="bg1"/>
                </a:solidFill>
              </a:rPr>
              <a:t>vụ</a:t>
            </a:r>
            <a:r>
              <a:rPr lang="en-US" sz="2400" b="1" dirty="0">
                <a:solidFill>
                  <a:schemeClr val="bg1"/>
                </a:solidFill>
              </a:rPr>
              <a:t> </a:t>
            </a:r>
            <a:r>
              <a:rPr lang="en-US" sz="2400" b="1" dirty="0" err="1">
                <a:solidFill>
                  <a:schemeClr val="bg1"/>
                </a:solidFill>
              </a:rPr>
              <a:t>phòng</a:t>
            </a:r>
            <a:r>
              <a:rPr lang="vi-VN" sz="2400" b="1" dirty="0">
                <a:solidFill>
                  <a:schemeClr val="bg1"/>
                </a:solidFill>
              </a:rPr>
              <a:t> Khảo thí và Đảm bảo chất lượng</a:t>
            </a:r>
            <a:endParaRPr lang="en-US" sz="2400" b="1" dirty="0">
              <a:solidFill>
                <a:schemeClr val="bg1"/>
              </a:solidFill>
            </a:endParaRPr>
          </a:p>
        </p:txBody>
      </p:sp>
      <p:sp>
        <p:nvSpPr>
          <p:cNvPr id="27" name="TextBox 26">
            <a:extLst>
              <a:ext uri="{FF2B5EF4-FFF2-40B4-BE49-F238E27FC236}">
                <a16:creationId xmlns:a16="http://schemas.microsoft.com/office/drawing/2014/main" id="{E03B88E2-60C8-4337-8215-FC3045BF7B54}"/>
              </a:ext>
            </a:extLst>
          </p:cNvPr>
          <p:cNvSpPr txBox="1"/>
          <p:nvPr/>
        </p:nvSpPr>
        <p:spPr>
          <a:xfrm>
            <a:off x="48768" y="1353312"/>
            <a:ext cx="6310122" cy="461665"/>
          </a:xfrm>
          <a:prstGeom prst="rect">
            <a:avLst/>
          </a:prstGeom>
          <a:noFill/>
        </p:spPr>
        <p:txBody>
          <a:bodyPr wrap="square">
            <a:spAutoFit/>
          </a:bodyPr>
          <a:lstStyle/>
          <a:p>
            <a:pPr algn="l"/>
            <a:r>
              <a:rPr lang="en-US" sz="2400" b="1" i="0" dirty="0">
                <a:solidFill>
                  <a:srgbClr val="FF0000"/>
                </a:solidFill>
                <a:effectLst/>
                <a:latin typeface="+mj-lt"/>
              </a:rPr>
              <a:t>1.3. </a:t>
            </a:r>
            <a:r>
              <a:rPr lang="en-US" sz="2400" b="1" i="0" dirty="0" err="1">
                <a:solidFill>
                  <a:srgbClr val="FF0000"/>
                </a:solidFill>
                <a:effectLst/>
                <a:latin typeface="+mj-lt"/>
              </a:rPr>
              <a:t>Chức</a:t>
            </a:r>
            <a:r>
              <a:rPr lang="en-US" sz="2400" b="1" i="0" dirty="0">
                <a:solidFill>
                  <a:srgbClr val="FF0000"/>
                </a:solidFill>
                <a:effectLst/>
                <a:latin typeface="+mj-lt"/>
              </a:rPr>
              <a:t> </a:t>
            </a:r>
            <a:r>
              <a:rPr lang="en-US" sz="2400" b="1" i="0" dirty="0" err="1">
                <a:solidFill>
                  <a:srgbClr val="FF0000"/>
                </a:solidFill>
                <a:effectLst/>
                <a:latin typeface="+mj-lt"/>
              </a:rPr>
              <a:t>năng</a:t>
            </a:r>
            <a:r>
              <a:rPr lang="en-US" sz="2400" b="1" i="0" dirty="0">
                <a:solidFill>
                  <a:srgbClr val="FF0000"/>
                </a:solidFill>
                <a:effectLst/>
                <a:latin typeface="+mj-lt"/>
              </a:rPr>
              <a:t>, </a:t>
            </a:r>
            <a:r>
              <a:rPr lang="en-US" sz="2400" b="1" i="0" dirty="0" err="1">
                <a:solidFill>
                  <a:srgbClr val="FF0000"/>
                </a:solidFill>
                <a:effectLst/>
                <a:latin typeface="+mj-lt"/>
              </a:rPr>
              <a:t>nhiệm</a:t>
            </a:r>
            <a:r>
              <a:rPr lang="en-US" sz="2400" b="1" i="0" dirty="0">
                <a:solidFill>
                  <a:srgbClr val="FF0000"/>
                </a:solidFill>
                <a:effectLst/>
                <a:latin typeface="+mj-lt"/>
              </a:rPr>
              <a:t> </a:t>
            </a:r>
            <a:r>
              <a:rPr lang="en-US" sz="2400" b="1" i="0" dirty="0" err="1">
                <a:solidFill>
                  <a:srgbClr val="FF0000"/>
                </a:solidFill>
                <a:effectLst/>
                <a:latin typeface="+mj-lt"/>
              </a:rPr>
              <a:t>vụ</a:t>
            </a:r>
            <a:endParaRPr lang="en-US" sz="2400" dirty="0">
              <a:solidFill>
                <a:srgbClr val="FF0000"/>
              </a:solidFill>
              <a:latin typeface="+mj-lt"/>
            </a:endParaRPr>
          </a:p>
        </p:txBody>
      </p:sp>
      <p:pic>
        <p:nvPicPr>
          <p:cNvPr id="7" name="Picture 6">
            <a:extLst>
              <a:ext uri="{FF2B5EF4-FFF2-40B4-BE49-F238E27FC236}">
                <a16:creationId xmlns:a16="http://schemas.microsoft.com/office/drawing/2014/main" id="{105D9DF2-4B7A-4C89-9068-5DFAED0E8C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23787" y="1326736"/>
            <a:ext cx="3296481" cy="2311068"/>
          </a:xfrm>
          <a:prstGeom prst="rect">
            <a:avLst/>
          </a:prstGeom>
        </p:spPr>
      </p:pic>
      <p:grpSp>
        <p:nvGrpSpPr>
          <p:cNvPr id="10" name="Group 73">
            <a:extLst>
              <a:ext uri="{FF2B5EF4-FFF2-40B4-BE49-F238E27FC236}">
                <a16:creationId xmlns:a16="http://schemas.microsoft.com/office/drawing/2014/main" id="{903BDAB1-BB80-4B10-809F-73C99C7C86B6}"/>
              </a:ext>
            </a:extLst>
          </p:cNvPr>
          <p:cNvGrpSpPr>
            <a:grpSpLocks/>
          </p:cNvGrpSpPr>
          <p:nvPr/>
        </p:nvGrpSpPr>
        <p:grpSpPr bwMode="auto">
          <a:xfrm>
            <a:off x="0" y="4175195"/>
            <a:ext cx="4343399" cy="962074"/>
            <a:chOff x="-69" y="2531"/>
            <a:chExt cx="3070" cy="444"/>
          </a:xfrm>
        </p:grpSpPr>
        <p:grpSp>
          <p:nvGrpSpPr>
            <p:cNvPr id="11" name="Group 40">
              <a:extLst>
                <a:ext uri="{FF2B5EF4-FFF2-40B4-BE49-F238E27FC236}">
                  <a16:creationId xmlns:a16="http://schemas.microsoft.com/office/drawing/2014/main" id="{4EEEFCA8-9CA9-4C53-8816-785E6E4FB2D2}"/>
                </a:ext>
              </a:extLst>
            </p:cNvPr>
            <p:cNvGrpSpPr>
              <a:grpSpLocks/>
            </p:cNvGrpSpPr>
            <p:nvPr/>
          </p:nvGrpSpPr>
          <p:grpSpPr bwMode="auto">
            <a:xfrm>
              <a:off x="-69" y="2531"/>
              <a:ext cx="3070" cy="444"/>
              <a:chOff x="-94" y="2962"/>
              <a:chExt cx="4212" cy="607"/>
            </a:xfrm>
          </p:grpSpPr>
          <p:sp>
            <p:nvSpPr>
              <p:cNvPr id="25" name="Rectangle 41">
                <a:extLst>
                  <a:ext uri="{FF2B5EF4-FFF2-40B4-BE49-F238E27FC236}">
                    <a16:creationId xmlns:a16="http://schemas.microsoft.com/office/drawing/2014/main" id="{4DB91D40-0CB3-4F0C-A078-17CB3E3A6AA0}"/>
                  </a:ext>
                </a:extLst>
              </p:cNvPr>
              <p:cNvSpPr>
                <a:spLocks noChangeArrowheads="1"/>
              </p:cNvSpPr>
              <p:nvPr/>
            </p:nvSpPr>
            <p:spPr bwMode="gray">
              <a:xfrm>
                <a:off x="-94" y="2980"/>
                <a:ext cx="3791" cy="576"/>
              </a:xfrm>
              <a:prstGeom prst="rect">
                <a:avLst/>
              </a:prstGeom>
              <a:gradFill rotWithShape="1">
                <a:gsLst>
                  <a:gs pos="0">
                    <a:srgbClr val="FFFFFF"/>
                  </a:gs>
                  <a:gs pos="100000">
                    <a:srgbClr val="00CC99"/>
                  </a:gs>
                </a:gsLst>
                <a:lin ang="0" scaled="1"/>
              </a:gradFill>
              <a:ln w="9525" algn="ctr">
                <a:noFill/>
                <a:miter lim="800000"/>
                <a:headEnd/>
                <a:tailEnd/>
              </a:ln>
            </p:spPr>
            <p:txBody>
              <a:bodyPr wrap="none" anchor="ctr"/>
              <a:lstStyle/>
              <a:p>
                <a:endParaRPr lang="en-US"/>
              </a:p>
            </p:txBody>
          </p:sp>
          <p:grpSp>
            <p:nvGrpSpPr>
              <p:cNvPr id="26" name="Group 42">
                <a:extLst>
                  <a:ext uri="{FF2B5EF4-FFF2-40B4-BE49-F238E27FC236}">
                    <a16:creationId xmlns:a16="http://schemas.microsoft.com/office/drawing/2014/main" id="{09C0A015-F4C9-4668-8199-932E7B51EF33}"/>
                  </a:ext>
                </a:extLst>
              </p:cNvPr>
              <p:cNvGrpSpPr>
                <a:grpSpLocks/>
              </p:cNvGrpSpPr>
              <p:nvPr/>
            </p:nvGrpSpPr>
            <p:grpSpPr bwMode="auto">
              <a:xfrm>
                <a:off x="3296" y="2962"/>
                <a:ext cx="822" cy="607"/>
                <a:chOff x="94" y="1430"/>
                <a:chExt cx="1680" cy="1251"/>
              </a:xfrm>
            </p:grpSpPr>
            <p:sp>
              <p:nvSpPr>
                <p:cNvPr id="29" name="Oval 43">
                  <a:extLst>
                    <a:ext uri="{FF2B5EF4-FFF2-40B4-BE49-F238E27FC236}">
                      <a16:creationId xmlns:a16="http://schemas.microsoft.com/office/drawing/2014/main" id="{C6ED8D71-FF73-4C06-89F9-8FAF83405510}"/>
                    </a:ext>
                  </a:extLst>
                </p:cNvPr>
                <p:cNvSpPr>
                  <a:spLocks noChangeArrowheads="1"/>
                </p:cNvSpPr>
                <p:nvPr/>
              </p:nvSpPr>
              <p:spPr bwMode="gray">
                <a:xfrm>
                  <a:off x="94" y="1430"/>
                  <a:ext cx="1680" cy="1251"/>
                </a:xfrm>
                <a:prstGeom prst="ellipse">
                  <a:avLst/>
                </a:prstGeom>
                <a:gradFill rotWithShape="1">
                  <a:gsLst>
                    <a:gs pos="0">
                      <a:srgbClr val="00CC99"/>
                    </a:gs>
                    <a:gs pos="100000">
                      <a:srgbClr val="003225"/>
                    </a:gs>
                  </a:gsLst>
                  <a:lin ang="5400000" scaled="1"/>
                </a:gradFill>
                <a:ln w="9525">
                  <a:noFill/>
                  <a:round/>
                  <a:headEnd/>
                  <a:tailEnd/>
                </a:ln>
              </p:spPr>
              <p:txBody>
                <a:bodyPr wrap="none" anchor="ctr"/>
                <a:lstStyle/>
                <a:p>
                  <a:endParaRPr lang="en-US"/>
                </a:p>
              </p:txBody>
            </p:sp>
            <p:sp>
              <p:nvSpPr>
                <p:cNvPr id="30" name="Freeform 44">
                  <a:extLst>
                    <a:ext uri="{FF2B5EF4-FFF2-40B4-BE49-F238E27FC236}">
                      <a16:creationId xmlns:a16="http://schemas.microsoft.com/office/drawing/2014/main" id="{37E39FED-C7FC-4105-8F5F-BEA3440FC96E}"/>
                    </a:ext>
                  </a:extLst>
                </p:cNvPr>
                <p:cNvSpPr>
                  <a:spLocks/>
                </p:cNvSpPr>
                <p:nvPr/>
              </p:nvSpPr>
              <p:spPr bwMode="gray">
                <a:xfrm>
                  <a:off x="317" y="1489"/>
                  <a:ext cx="1297" cy="633"/>
                </a:xfrm>
                <a:custGeom>
                  <a:avLst/>
                  <a:gdLst>
                    <a:gd name="T0" fmla="*/ 995 w 1321"/>
                    <a:gd name="T1" fmla="*/ 79 h 712"/>
                    <a:gd name="T2" fmla="*/ 1008 w 1321"/>
                    <a:gd name="T3" fmla="*/ 87 h 712"/>
                    <a:gd name="T4" fmla="*/ 1011 w 1321"/>
                    <a:gd name="T5" fmla="*/ 94 h 712"/>
                    <a:gd name="T6" fmla="*/ 1006 w 1321"/>
                    <a:gd name="T7" fmla="*/ 102 h 712"/>
                    <a:gd name="T8" fmla="*/ 993 w 1321"/>
                    <a:gd name="T9" fmla="*/ 107 h 712"/>
                    <a:gd name="T10" fmla="*/ 973 w 1321"/>
                    <a:gd name="T11" fmla="*/ 114 h 712"/>
                    <a:gd name="T12" fmla="*/ 948 w 1321"/>
                    <a:gd name="T13" fmla="*/ 119 h 712"/>
                    <a:gd name="T14" fmla="*/ 915 w 1321"/>
                    <a:gd name="T15" fmla="*/ 124 h 712"/>
                    <a:gd name="T16" fmla="*/ 878 w 1321"/>
                    <a:gd name="T17" fmla="*/ 128 h 712"/>
                    <a:gd name="T18" fmla="*/ 836 w 1321"/>
                    <a:gd name="T19" fmla="*/ 132 h 712"/>
                    <a:gd name="T20" fmla="*/ 789 w 1321"/>
                    <a:gd name="T21" fmla="*/ 134 h 712"/>
                    <a:gd name="T22" fmla="*/ 740 w 1321"/>
                    <a:gd name="T23" fmla="*/ 135 h 712"/>
                    <a:gd name="T24" fmla="*/ 686 w 1321"/>
                    <a:gd name="T25" fmla="*/ 139 h 712"/>
                    <a:gd name="T26" fmla="*/ 631 w 1321"/>
                    <a:gd name="T27" fmla="*/ 140 h 712"/>
                    <a:gd name="T28" fmla="*/ 609 w 1321"/>
                    <a:gd name="T29" fmla="*/ 141 h 712"/>
                    <a:gd name="T30" fmla="*/ 365 w 1321"/>
                    <a:gd name="T31" fmla="*/ 141 h 712"/>
                    <a:gd name="T32" fmla="*/ 361 w 1321"/>
                    <a:gd name="T33" fmla="*/ 141 h 712"/>
                    <a:gd name="T34" fmla="*/ 313 w 1321"/>
                    <a:gd name="T35" fmla="*/ 140 h 712"/>
                    <a:gd name="T36" fmla="*/ 267 w 1321"/>
                    <a:gd name="T37" fmla="*/ 139 h 712"/>
                    <a:gd name="T38" fmla="*/ 223 w 1321"/>
                    <a:gd name="T39" fmla="*/ 137 h 712"/>
                    <a:gd name="T40" fmla="*/ 180 w 1321"/>
                    <a:gd name="T41" fmla="*/ 134 h 712"/>
                    <a:gd name="T42" fmla="*/ 143 w 1321"/>
                    <a:gd name="T43" fmla="*/ 134 h 712"/>
                    <a:gd name="T44" fmla="*/ 110 w 1321"/>
                    <a:gd name="T45" fmla="*/ 130 h 712"/>
                    <a:gd name="T46" fmla="*/ 76 w 1321"/>
                    <a:gd name="T47" fmla="*/ 127 h 712"/>
                    <a:gd name="T48" fmla="*/ 53 w 1321"/>
                    <a:gd name="T49" fmla="*/ 125 h 712"/>
                    <a:gd name="T50" fmla="*/ 26 w 1321"/>
                    <a:gd name="T51" fmla="*/ 119 h 712"/>
                    <a:gd name="T52" fmla="*/ 18 w 1321"/>
                    <a:gd name="T53" fmla="*/ 115 h 712"/>
                    <a:gd name="T54" fmla="*/ 6 w 1321"/>
                    <a:gd name="T55" fmla="*/ 110 h 712"/>
                    <a:gd name="T56" fmla="*/ 0 w 1321"/>
                    <a:gd name="T57" fmla="*/ 103 h 712"/>
                    <a:gd name="T58" fmla="*/ 0 w 1321"/>
                    <a:gd name="T59" fmla="*/ 102 h 712"/>
                    <a:gd name="T60" fmla="*/ 4 w 1321"/>
                    <a:gd name="T61" fmla="*/ 94 h 712"/>
                    <a:gd name="T62" fmla="*/ 16 w 1321"/>
                    <a:gd name="T63" fmla="*/ 88 h 712"/>
                    <a:gd name="T64" fmla="*/ 37 w 1321"/>
                    <a:gd name="T65" fmla="*/ 73 h 712"/>
                    <a:gd name="T66" fmla="*/ 72 w 1321"/>
                    <a:gd name="T67" fmla="*/ 59 h 712"/>
                    <a:gd name="T68" fmla="*/ 114 w 1321"/>
                    <a:gd name="T69" fmla="*/ 47 h 712"/>
                    <a:gd name="T70" fmla="*/ 157 w 1321"/>
                    <a:gd name="T71" fmla="*/ 34 h 712"/>
                    <a:gd name="T72" fmla="*/ 207 w 1321"/>
                    <a:gd name="T73" fmla="*/ 24 h 712"/>
                    <a:gd name="T74" fmla="*/ 262 w 1321"/>
                    <a:gd name="T75" fmla="*/ 16 h 712"/>
                    <a:gd name="T76" fmla="*/ 318 w 1321"/>
                    <a:gd name="T77" fmla="*/ 9 h 712"/>
                    <a:gd name="T78" fmla="*/ 381 w 1321"/>
                    <a:gd name="T79" fmla="*/ 4 h 712"/>
                    <a:gd name="T80" fmla="*/ 444 w 1321"/>
                    <a:gd name="T81" fmla="*/ 4 h 712"/>
                    <a:gd name="T82" fmla="*/ 511 w 1321"/>
                    <a:gd name="T83" fmla="*/ 0 h 712"/>
                    <a:gd name="T84" fmla="*/ 511 w 1321"/>
                    <a:gd name="T85" fmla="*/ 0 h 712"/>
                    <a:gd name="T86" fmla="*/ 581 w 1321"/>
                    <a:gd name="T87" fmla="*/ 4 h 712"/>
                    <a:gd name="T88" fmla="*/ 648 w 1321"/>
                    <a:gd name="T89" fmla="*/ 4 h 712"/>
                    <a:gd name="T90" fmla="*/ 713 w 1321"/>
                    <a:gd name="T91" fmla="*/ 10 h 712"/>
                    <a:gd name="T92" fmla="*/ 774 w 1321"/>
                    <a:gd name="T93" fmla="*/ 18 h 712"/>
                    <a:gd name="T94" fmla="*/ 828 w 1321"/>
                    <a:gd name="T95" fmla="*/ 27 h 712"/>
                    <a:gd name="T96" fmla="*/ 879 w 1321"/>
                    <a:gd name="T97" fmla="*/ 38 h 712"/>
                    <a:gd name="T98" fmla="*/ 924 w 1321"/>
                    <a:gd name="T99" fmla="*/ 50 h 712"/>
                    <a:gd name="T100" fmla="*/ 963 w 1321"/>
                    <a:gd name="T101" fmla="*/ 64 h 712"/>
                    <a:gd name="T102" fmla="*/ 995 w 1321"/>
                    <a:gd name="T103" fmla="*/ 79 h 712"/>
                    <a:gd name="T104" fmla="*/ 995 w 1321"/>
                    <a:gd name="T105" fmla="*/ 79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00CC99"/>
                    </a:gs>
                  </a:gsLst>
                  <a:lin ang="5400000" scaled="1"/>
                </a:gradFill>
                <a:ln w="0">
                  <a:noFill/>
                  <a:round/>
                  <a:headEnd/>
                  <a:tailEnd/>
                </a:ln>
              </p:spPr>
              <p:txBody>
                <a:bodyPr/>
                <a:lstStyle/>
                <a:p>
                  <a:endParaRPr lang="en-US"/>
                </a:p>
              </p:txBody>
            </p:sp>
          </p:grpSp>
          <p:sp>
            <p:nvSpPr>
              <p:cNvPr id="28" name="Text Box 45">
                <a:extLst>
                  <a:ext uri="{FF2B5EF4-FFF2-40B4-BE49-F238E27FC236}">
                    <a16:creationId xmlns:a16="http://schemas.microsoft.com/office/drawing/2014/main" id="{866DFA91-4439-43E0-872F-F174D6557EA7}"/>
                  </a:ext>
                </a:extLst>
              </p:cNvPr>
              <p:cNvSpPr txBox="1">
                <a:spLocks noChangeArrowheads="1"/>
              </p:cNvSpPr>
              <p:nvPr/>
            </p:nvSpPr>
            <p:spPr bwMode="gray">
              <a:xfrm>
                <a:off x="121" y="3102"/>
                <a:ext cx="391" cy="291"/>
              </a:xfrm>
              <a:prstGeom prst="rect">
                <a:avLst/>
              </a:prstGeom>
              <a:noFill/>
              <a:ln w="9525" algn="ctr">
                <a:noFill/>
                <a:miter lim="800000"/>
                <a:headEnd/>
                <a:tailEnd/>
              </a:ln>
              <a:effectLst/>
            </p:spPr>
            <p:txBody>
              <a:bodyPr wrap="none">
                <a:spAutoFit/>
              </a:bodyPr>
              <a:lstStyle/>
              <a:p>
                <a:pPr algn="ctr" eaLnBrk="0" hangingPunct="0">
                  <a:defRPr/>
                </a:pPr>
                <a:r>
                  <a:rPr lang="en-US" sz="2400" b="1" dirty="0">
                    <a:solidFill>
                      <a:srgbClr val="00CC00"/>
                    </a:solidFill>
                    <a:effectLst>
                      <a:outerShdw blurRad="38100" dist="38100" dir="2700000" algn="tl">
                        <a:srgbClr val="C0C0C0"/>
                      </a:outerShdw>
                    </a:effectLst>
                    <a:latin typeface="Verdana" pitchFamily="34" charset="0"/>
                  </a:rPr>
                  <a:t>2</a:t>
                </a:r>
              </a:p>
            </p:txBody>
          </p:sp>
        </p:grpSp>
        <p:sp>
          <p:nvSpPr>
            <p:cNvPr id="15" name="Text Box 70">
              <a:extLst>
                <a:ext uri="{FF2B5EF4-FFF2-40B4-BE49-F238E27FC236}">
                  <a16:creationId xmlns:a16="http://schemas.microsoft.com/office/drawing/2014/main" id="{107218FB-4C31-425F-835A-CB01B3F44117}"/>
                </a:ext>
              </a:extLst>
            </p:cNvPr>
            <p:cNvSpPr txBox="1">
              <a:spLocks noChangeArrowheads="1"/>
            </p:cNvSpPr>
            <p:nvPr/>
          </p:nvSpPr>
          <p:spPr bwMode="gray">
            <a:xfrm>
              <a:off x="340" y="2646"/>
              <a:ext cx="2035" cy="271"/>
            </a:xfrm>
            <a:prstGeom prst="rect">
              <a:avLst/>
            </a:prstGeom>
            <a:noFill/>
            <a:ln w="9525">
              <a:noFill/>
              <a:miter lim="800000"/>
              <a:headEnd/>
              <a:tailEnd/>
            </a:ln>
          </p:spPr>
          <p:txBody>
            <a:bodyPr wrap="square">
              <a:spAutoFit/>
            </a:bodyPr>
            <a:lstStyle/>
            <a:p>
              <a:pPr algn="l"/>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i="1" dirty="0" err="1">
                  <a:solidFill>
                    <a:srgbClr val="C00000"/>
                  </a:solidFill>
                  <a:cs typeface="Times New Roman" pitchFamily="18" charset="0"/>
                </a:rPr>
                <a:t>Công</a:t>
              </a:r>
              <a:r>
                <a:rPr lang="en-US" sz="2200" b="1" i="1" dirty="0">
                  <a:solidFill>
                    <a:srgbClr val="C00000"/>
                  </a:solidFill>
                  <a:cs typeface="Times New Roman" pitchFamily="18" charset="0"/>
                </a:rPr>
                <a:t> </a:t>
              </a:r>
              <a:r>
                <a:rPr lang="en-US" sz="2200" b="1" i="1" dirty="0" err="1">
                  <a:solidFill>
                    <a:srgbClr val="C00000"/>
                  </a:solidFill>
                  <a:cs typeface="Times New Roman" pitchFamily="18" charset="0"/>
                </a:rPr>
                <a:t>tác</a:t>
              </a:r>
              <a:r>
                <a:rPr lang="en-US" sz="2200" b="1" i="1" dirty="0">
                  <a:solidFill>
                    <a:srgbClr val="C00000"/>
                  </a:solidFill>
                  <a:cs typeface="Times New Roman" pitchFamily="18" charset="0"/>
                </a:rPr>
                <a:t> </a:t>
              </a:r>
              <a:r>
                <a:rPr lang="en-US" sz="2200" b="1" i="1" dirty="0" err="1">
                  <a:solidFill>
                    <a:srgbClr val="C00000"/>
                  </a:solidFill>
                  <a:cs typeface="Times New Roman" pitchFamily="18" charset="0"/>
                </a:rPr>
                <a:t>khảo</a:t>
              </a:r>
              <a:r>
                <a:rPr lang="en-US" sz="2200" b="1" i="1" dirty="0">
                  <a:solidFill>
                    <a:srgbClr val="C00000"/>
                  </a:solidFill>
                  <a:cs typeface="Times New Roman" pitchFamily="18" charset="0"/>
                </a:rPr>
                <a:t> </a:t>
              </a:r>
              <a:r>
                <a:rPr lang="en-US" sz="2200" b="1" i="1" dirty="0" err="1">
                  <a:solidFill>
                    <a:srgbClr val="C00000"/>
                  </a:solidFill>
                  <a:cs typeface="Times New Roman" pitchFamily="18" charset="0"/>
                </a:rPr>
                <a:t>thí</a:t>
              </a:r>
              <a:endParaRPr lang="en-US" sz="2200" b="1" dirty="0">
                <a:solidFill>
                  <a:srgbClr val="FF0000"/>
                </a:solidFill>
                <a:latin typeface="Times New Roman" pitchFamily="18" charset="0"/>
                <a:cs typeface="Times New Roman" pitchFamily="18" charset="0"/>
              </a:endParaRPr>
            </a:p>
          </p:txBody>
        </p:sp>
      </p:grpSp>
      <p:grpSp>
        <p:nvGrpSpPr>
          <p:cNvPr id="31" name="Group 4">
            <a:extLst>
              <a:ext uri="{FF2B5EF4-FFF2-40B4-BE49-F238E27FC236}">
                <a16:creationId xmlns:a16="http://schemas.microsoft.com/office/drawing/2014/main" id="{CF10F3FB-3450-430A-B094-2A95E2789E3B}"/>
              </a:ext>
            </a:extLst>
          </p:cNvPr>
          <p:cNvGrpSpPr/>
          <p:nvPr/>
        </p:nvGrpSpPr>
        <p:grpSpPr>
          <a:xfrm>
            <a:off x="5116118" y="3874832"/>
            <a:ext cx="4701490" cy="1572801"/>
            <a:chOff x="459926" y="1447528"/>
            <a:chExt cx="3436016" cy="3975391"/>
          </a:xfrm>
        </p:grpSpPr>
        <p:sp>
          <p:nvSpPr>
            <p:cNvPr id="32" name="Rounded Rectangle 38">
              <a:extLst>
                <a:ext uri="{FF2B5EF4-FFF2-40B4-BE49-F238E27FC236}">
                  <a16:creationId xmlns:a16="http://schemas.microsoft.com/office/drawing/2014/main" id="{234BAF20-AAC3-4C08-BA22-12CC5DA8F716}"/>
                </a:ext>
              </a:extLst>
            </p:cNvPr>
            <p:cNvSpPr/>
            <p:nvPr/>
          </p:nvSpPr>
          <p:spPr>
            <a:xfrm>
              <a:off x="459926" y="1447528"/>
              <a:ext cx="3436016" cy="3975391"/>
            </a:xfrm>
            <a:prstGeom prst="roundRect">
              <a:avLst>
                <a:gd name="adj" fmla="val 10000"/>
              </a:avLst>
            </a:pr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3" name="Rounded Rectangle 5">
              <a:extLst>
                <a:ext uri="{FF2B5EF4-FFF2-40B4-BE49-F238E27FC236}">
                  <a16:creationId xmlns:a16="http://schemas.microsoft.com/office/drawing/2014/main" id="{03FC7012-6E29-4E27-8E07-5AA0170515D2}"/>
                </a:ext>
              </a:extLst>
            </p:cNvPr>
            <p:cNvSpPr/>
            <p:nvPr/>
          </p:nvSpPr>
          <p:spPr>
            <a:xfrm>
              <a:off x="618078" y="2134011"/>
              <a:ext cx="3011704" cy="31148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spcBef>
                  <a:spcPct val="0"/>
                </a:spcBef>
                <a:spcAft>
                  <a:spcPts val="0"/>
                </a:spcAft>
              </a:pPr>
              <a:endParaRPr lang="en-US" sz="4000" b="1" kern="1200" spc="50" dirty="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latin typeface="Times New Roman" pitchFamily="18" charset="0"/>
                <a:cs typeface="Times New Roman" pitchFamily="18" charset="0"/>
              </a:endParaRPr>
            </a:p>
          </p:txBody>
        </p:sp>
      </p:grpSp>
      <p:sp>
        <p:nvSpPr>
          <p:cNvPr id="34" name="TextBox 33">
            <a:extLst>
              <a:ext uri="{FF2B5EF4-FFF2-40B4-BE49-F238E27FC236}">
                <a16:creationId xmlns:a16="http://schemas.microsoft.com/office/drawing/2014/main" id="{332F97E4-12B0-448D-9DB9-57C4E2C33893}"/>
              </a:ext>
            </a:extLst>
          </p:cNvPr>
          <p:cNvSpPr txBox="1"/>
          <p:nvPr/>
        </p:nvSpPr>
        <p:spPr>
          <a:xfrm>
            <a:off x="5181600" y="4180082"/>
            <a:ext cx="4636008" cy="1348318"/>
          </a:xfrm>
          <a:prstGeom prst="rect">
            <a:avLst/>
          </a:prstGeom>
          <a:noFill/>
        </p:spPr>
        <p:txBody>
          <a:bodyPr wrap="square" rtlCol="0">
            <a:spAutoFit/>
          </a:bodyPr>
          <a:lstStyle/>
          <a:p>
            <a:pPr marL="342900" lvl="0" indent="-342900" algn="l">
              <a:lnSpc>
                <a:spcPct val="120000"/>
              </a:lnSpc>
              <a:spcBef>
                <a:spcPts val="500"/>
              </a:spcBef>
              <a:spcAft>
                <a:spcPts val="500"/>
              </a:spcAft>
              <a:buFontTx/>
              <a:buChar char="-"/>
            </a:pPr>
            <a:r>
              <a:rPr lang="vi-VN" sz="2100" b="1" dirty="0">
                <a:solidFill>
                  <a:schemeClr val="bg1"/>
                </a:solidFill>
                <a:latin typeface="Arial"/>
                <a:ea typeface="Arial Unicode MS" pitchFamily="34" charset="-128"/>
                <a:cs typeface="Arial Unicode MS" pitchFamily="34" charset="-128"/>
              </a:rPr>
              <a:t>- Tổ chức </a:t>
            </a:r>
            <a:r>
              <a:rPr lang="en-US" sz="2100" b="1" dirty="0" err="1">
                <a:solidFill>
                  <a:schemeClr val="bg1"/>
                </a:solidFill>
                <a:latin typeface="Arial"/>
                <a:ea typeface="Arial Unicode MS" pitchFamily="34" charset="-128"/>
                <a:cs typeface="Arial Unicode MS" pitchFamily="34" charset="-128"/>
              </a:rPr>
              <a:t>thi</a:t>
            </a:r>
            <a:r>
              <a:rPr lang="en-US" sz="2100" b="1" dirty="0">
                <a:solidFill>
                  <a:schemeClr val="bg1"/>
                </a:solidFill>
                <a:latin typeface="Arial"/>
                <a:ea typeface="Arial Unicode MS" pitchFamily="34" charset="-128"/>
                <a:cs typeface="Arial Unicode MS" pitchFamily="34" charset="-128"/>
              </a:rPr>
              <a:t> </a:t>
            </a:r>
            <a:r>
              <a:rPr lang="en-US" sz="2100" b="1" dirty="0" err="1">
                <a:solidFill>
                  <a:schemeClr val="bg1"/>
                </a:solidFill>
                <a:latin typeface="Arial"/>
                <a:ea typeface="Arial Unicode MS" pitchFamily="34" charset="-128"/>
                <a:cs typeface="Arial Unicode MS" pitchFamily="34" charset="-128"/>
              </a:rPr>
              <a:t>kết</a:t>
            </a:r>
            <a:r>
              <a:rPr lang="en-US" sz="2100" b="1" dirty="0">
                <a:solidFill>
                  <a:schemeClr val="bg1"/>
                </a:solidFill>
                <a:latin typeface="Arial"/>
                <a:ea typeface="Arial Unicode MS" pitchFamily="34" charset="-128"/>
                <a:cs typeface="Arial Unicode MS" pitchFamily="34" charset="-128"/>
              </a:rPr>
              <a:t> </a:t>
            </a:r>
            <a:r>
              <a:rPr lang="en-US" sz="2100" b="1" dirty="0" err="1">
                <a:solidFill>
                  <a:schemeClr val="bg1"/>
                </a:solidFill>
                <a:latin typeface="Arial"/>
                <a:ea typeface="Arial Unicode MS" pitchFamily="34" charset="-128"/>
                <a:cs typeface="Arial Unicode MS" pitchFamily="34" charset="-128"/>
              </a:rPr>
              <a:t>thúc</a:t>
            </a:r>
            <a:r>
              <a:rPr lang="en-US" sz="2100" b="1" dirty="0">
                <a:solidFill>
                  <a:schemeClr val="bg1"/>
                </a:solidFill>
                <a:latin typeface="Arial"/>
                <a:ea typeface="Arial Unicode MS" pitchFamily="34" charset="-128"/>
                <a:cs typeface="Arial Unicode MS" pitchFamily="34" charset="-128"/>
              </a:rPr>
              <a:t> </a:t>
            </a:r>
            <a:r>
              <a:rPr lang="en-US" sz="2100" b="1" dirty="0" err="1">
                <a:solidFill>
                  <a:schemeClr val="bg1"/>
                </a:solidFill>
                <a:latin typeface="Arial"/>
                <a:ea typeface="Arial Unicode MS" pitchFamily="34" charset="-128"/>
                <a:cs typeface="Arial Unicode MS" pitchFamily="34" charset="-128"/>
              </a:rPr>
              <a:t>học</a:t>
            </a:r>
            <a:r>
              <a:rPr lang="en-US" sz="2100" b="1" dirty="0">
                <a:solidFill>
                  <a:schemeClr val="bg1"/>
                </a:solidFill>
                <a:latin typeface="Arial"/>
                <a:ea typeface="Arial Unicode MS" pitchFamily="34" charset="-128"/>
                <a:cs typeface="Arial Unicode MS" pitchFamily="34" charset="-128"/>
              </a:rPr>
              <a:t> </a:t>
            </a:r>
            <a:r>
              <a:rPr lang="en-US" sz="2100" b="1" dirty="0" err="1">
                <a:solidFill>
                  <a:schemeClr val="bg1"/>
                </a:solidFill>
                <a:latin typeface="Arial"/>
                <a:ea typeface="Arial Unicode MS" pitchFamily="34" charset="-128"/>
                <a:cs typeface="Arial Unicode MS" pitchFamily="34" charset="-128"/>
              </a:rPr>
              <a:t>phần</a:t>
            </a:r>
            <a:r>
              <a:rPr lang="en-US" sz="2100" b="1" dirty="0">
                <a:solidFill>
                  <a:schemeClr val="bg1"/>
                </a:solidFill>
                <a:latin typeface="Arial"/>
                <a:ea typeface="Arial Unicode MS" pitchFamily="34" charset="-128"/>
                <a:cs typeface="Arial Unicode MS" pitchFamily="34" charset="-128"/>
              </a:rPr>
              <a:t> </a:t>
            </a:r>
            <a:endParaRPr lang="vi-VN" sz="2100" b="1" dirty="0">
              <a:solidFill>
                <a:schemeClr val="bg1"/>
              </a:solidFill>
              <a:latin typeface="Arial"/>
              <a:ea typeface="Arial Unicode MS" pitchFamily="34" charset="-128"/>
              <a:cs typeface="Arial Unicode MS" pitchFamily="34" charset="-128"/>
            </a:endParaRPr>
          </a:p>
          <a:p>
            <a:pPr marL="342900" lvl="0" indent="-342900" algn="l">
              <a:lnSpc>
                <a:spcPct val="120000"/>
              </a:lnSpc>
              <a:spcBef>
                <a:spcPts val="500"/>
              </a:spcBef>
              <a:spcAft>
                <a:spcPts val="500"/>
              </a:spcAft>
              <a:buFontTx/>
              <a:buChar char="-"/>
            </a:pPr>
            <a:r>
              <a:rPr lang="en-US" sz="2100" b="1" dirty="0">
                <a:solidFill>
                  <a:schemeClr val="bg1"/>
                </a:solidFill>
                <a:latin typeface="Arial"/>
                <a:ea typeface="Arial Unicode MS" pitchFamily="34" charset="-128"/>
                <a:cs typeface="Arial Unicode MS" pitchFamily="34" charset="-128"/>
              </a:rPr>
              <a:t>- </a:t>
            </a:r>
            <a:r>
              <a:rPr lang="en-US" sz="2100" b="1" dirty="0" err="1">
                <a:solidFill>
                  <a:schemeClr val="bg1"/>
                </a:solidFill>
                <a:latin typeface="Arial"/>
                <a:ea typeface="Arial Unicode MS" pitchFamily="34" charset="-128"/>
                <a:cs typeface="Arial Unicode MS" pitchFamily="34" charset="-128"/>
              </a:rPr>
              <a:t>Xét</a:t>
            </a:r>
            <a:r>
              <a:rPr lang="en-US" sz="2100" b="1" dirty="0">
                <a:solidFill>
                  <a:schemeClr val="bg1"/>
                </a:solidFill>
                <a:latin typeface="Arial"/>
                <a:ea typeface="Arial Unicode MS" pitchFamily="34" charset="-128"/>
                <a:cs typeface="Arial Unicode MS" pitchFamily="34" charset="-128"/>
              </a:rPr>
              <a:t> MHMT </a:t>
            </a:r>
            <a:r>
              <a:rPr lang="en-US" sz="2100" b="1" dirty="0" err="1">
                <a:solidFill>
                  <a:schemeClr val="bg1"/>
                </a:solidFill>
                <a:latin typeface="Arial"/>
                <a:ea typeface="Arial Unicode MS" pitchFamily="34" charset="-128"/>
                <a:cs typeface="Arial Unicode MS" pitchFamily="34" charset="-128"/>
              </a:rPr>
              <a:t>và</a:t>
            </a:r>
            <a:r>
              <a:rPr lang="en-US" sz="2100" b="1" dirty="0">
                <a:solidFill>
                  <a:schemeClr val="bg1"/>
                </a:solidFill>
                <a:latin typeface="Arial"/>
                <a:ea typeface="Arial Unicode MS" pitchFamily="34" charset="-128"/>
                <a:cs typeface="Arial Unicode MS" pitchFamily="34" charset="-128"/>
              </a:rPr>
              <a:t> </a:t>
            </a:r>
            <a:r>
              <a:rPr lang="en-US" sz="2100" b="1" dirty="0" err="1">
                <a:solidFill>
                  <a:schemeClr val="bg1"/>
                </a:solidFill>
                <a:latin typeface="Arial"/>
                <a:ea typeface="Arial Unicode MS" pitchFamily="34" charset="-128"/>
                <a:cs typeface="Arial Unicode MS" pitchFamily="34" charset="-128"/>
              </a:rPr>
              <a:t>công</a:t>
            </a:r>
            <a:r>
              <a:rPr lang="en-US" sz="2100" b="1" dirty="0">
                <a:solidFill>
                  <a:schemeClr val="bg1"/>
                </a:solidFill>
                <a:latin typeface="Arial"/>
                <a:ea typeface="Arial Unicode MS" pitchFamily="34" charset="-128"/>
                <a:cs typeface="Arial Unicode MS" pitchFamily="34" charset="-128"/>
              </a:rPr>
              <a:t> </a:t>
            </a:r>
            <a:r>
              <a:rPr lang="en-US" sz="2100" b="1" dirty="0" err="1">
                <a:solidFill>
                  <a:schemeClr val="bg1"/>
                </a:solidFill>
                <a:latin typeface="Arial"/>
                <a:ea typeface="Arial Unicode MS" pitchFamily="34" charset="-128"/>
                <a:cs typeface="Arial Unicode MS" pitchFamily="34" charset="-128"/>
              </a:rPr>
              <a:t>nhận</a:t>
            </a:r>
            <a:r>
              <a:rPr lang="en-US" sz="2100" b="1" dirty="0">
                <a:solidFill>
                  <a:schemeClr val="bg1"/>
                </a:solidFill>
                <a:latin typeface="Arial"/>
                <a:ea typeface="Arial Unicode MS" pitchFamily="34" charset="-128"/>
                <a:cs typeface="Arial Unicode MS" pitchFamily="34" charset="-128"/>
              </a:rPr>
              <a:t> CĐR </a:t>
            </a:r>
            <a:r>
              <a:rPr lang="en-US" sz="2100" b="1" dirty="0" err="1">
                <a:solidFill>
                  <a:schemeClr val="bg1"/>
                </a:solidFill>
                <a:latin typeface="Arial"/>
                <a:ea typeface="Arial Unicode MS" pitchFamily="34" charset="-128"/>
                <a:cs typeface="Arial Unicode MS" pitchFamily="34" charset="-128"/>
              </a:rPr>
              <a:t>Ngoại</a:t>
            </a:r>
            <a:r>
              <a:rPr lang="en-US" sz="2100" b="1" dirty="0">
                <a:solidFill>
                  <a:schemeClr val="bg1"/>
                </a:solidFill>
                <a:latin typeface="Arial"/>
                <a:ea typeface="Arial Unicode MS" pitchFamily="34" charset="-128"/>
                <a:cs typeface="Arial Unicode MS" pitchFamily="34" charset="-128"/>
              </a:rPr>
              <a:t> </a:t>
            </a:r>
            <a:r>
              <a:rPr lang="en-US" sz="2100" b="1" dirty="0" err="1">
                <a:solidFill>
                  <a:schemeClr val="bg1"/>
                </a:solidFill>
                <a:latin typeface="Arial"/>
                <a:ea typeface="Arial Unicode MS" pitchFamily="34" charset="-128"/>
                <a:cs typeface="Arial Unicode MS" pitchFamily="34" charset="-128"/>
              </a:rPr>
              <a:t>ngữ</a:t>
            </a:r>
            <a:r>
              <a:rPr lang="en-US" sz="2100" b="1" dirty="0">
                <a:solidFill>
                  <a:schemeClr val="bg1"/>
                </a:solidFill>
                <a:latin typeface="Arial"/>
                <a:ea typeface="Arial Unicode MS" pitchFamily="34" charset="-128"/>
                <a:cs typeface="Arial Unicode MS" pitchFamily="34" charset="-128"/>
              </a:rPr>
              <a:t>, Tin </a:t>
            </a:r>
            <a:r>
              <a:rPr lang="en-US" sz="2100" b="1" dirty="0" err="1">
                <a:solidFill>
                  <a:schemeClr val="bg1"/>
                </a:solidFill>
                <a:latin typeface="Arial"/>
                <a:ea typeface="Arial Unicode MS" pitchFamily="34" charset="-128"/>
                <a:cs typeface="Arial Unicode MS" pitchFamily="34" charset="-128"/>
              </a:rPr>
              <a:t>học</a:t>
            </a:r>
            <a:r>
              <a:rPr lang="en-US" sz="2100" b="1" dirty="0">
                <a:solidFill>
                  <a:schemeClr val="bg1"/>
                </a:solidFill>
                <a:latin typeface="Arial"/>
                <a:ea typeface="Arial Unicode MS" pitchFamily="34" charset="-128"/>
                <a:cs typeface="Arial Unicode MS" pitchFamily="34" charset="-128"/>
              </a:rPr>
              <a:t> </a:t>
            </a:r>
          </a:p>
        </p:txBody>
      </p:sp>
      <p:sp>
        <p:nvSpPr>
          <p:cNvPr id="35" name="Right Arrow 42">
            <a:extLst>
              <a:ext uri="{FF2B5EF4-FFF2-40B4-BE49-F238E27FC236}">
                <a16:creationId xmlns:a16="http://schemas.microsoft.com/office/drawing/2014/main" id="{FA43E4E4-542B-41E3-B624-9066972E35A6}"/>
              </a:ext>
            </a:extLst>
          </p:cNvPr>
          <p:cNvSpPr/>
          <p:nvPr/>
        </p:nvSpPr>
        <p:spPr>
          <a:xfrm>
            <a:off x="4267200" y="4477791"/>
            <a:ext cx="848918"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468397620"/>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edge">
                                      <p:cBhvr>
                                        <p:cTn id="7" dur="20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down)">
                                      <p:cBhvr>
                                        <p:cTn id="10" dur="500"/>
                                        <p:tgtEl>
                                          <p:spTgt spid="35"/>
                                        </p:tgtEl>
                                      </p:cBhvr>
                                    </p:animEffect>
                                  </p:childTnLst>
                                </p:cTn>
                              </p:par>
                              <p:par>
                                <p:cTn id="11" presetID="30"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800" decel="100000"/>
                                        <p:tgtEl>
                                          <p:spTgt spid="31"/>
                                        </p:tgtEl>
                                      </p:cBhvr>
                                    </p:animEffect>
                                    <p:anim calcmode="lin" valueType="num">
                                      <p:cBhvr>
                                        <p:cTn id="14" dur="800" decel="100000" fill="hold"/>
                                        <p:tgtEl>
                                          <p:spTgt spid="31"/>
                                        </p:tgtEl>
                                        <p:attrNameLst>
                                          <p:attrName>style.rotation</p:attrName>
                                        </p:attrNameLst>
                                      </p:cBhvr>
                                      <p:tavLst>
                                        <p:tav tm="0">
                                          <p:val>
                                            <p:fltVal val="-90"/>
                                          </p:val>
                                        </p:tav>
                                        <p:tav tm="100000">
                                          <p:val>
                                            <p:fltVal val="0"/>
                                          </p:val>
                                        </p:tav>
                                      </p:tavLst>
                                    </p:anim>
                                    <p:anim calcmode="lin" valueType="num">
                                      <p:cBhvr>
                                        <p:cTn id="15" dur="800" decel="100000" fill="hold"/>
                                        <p:tgtEl>
                                          <p:spTgt spid="31"/>
                                        </p:tgtEl>
                                        <p:attrNameLst>
                                          <p:attrName>ppt_x</p:attrName>
                                        </p:attrNameLst>
                                      </p:cBhvr>
                                      <p:tavLst>
                                        <p:tav tm="0">
                                          <p:val>
                                            <p:strVal val="#ppt_x+0.4"/>
                                          </p:val>
                                        </p:tav>
                                        <p:tav tm="100000">
                                          <p:val>
                                            <p:strVal val="#ppt_x-0.05"/>
                                          </p:val>
                                        </p:tav>
                                      </p:tavLst>
                                    </p:anim>
                                    <p:anim calcmode="lin" valueType="num">
                                      <p:cBhvr>
                                        <p:cTn id="16" dur="800" decel="100000" fill="hold"/>
                                        <p:tgtEl>
                                          <p:spTgt spid="31"/>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31"/>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31"/>
                                        </p:tgtEl>
                                        <p:attrNameLst>
                                          <p:attrName>ppt_y</p:attrName>
                                        </p:attrNameLst>
                                      </p:cBhvr>
                                      <p:tavLst>
                                        <p:tav tm="0">
                                          <p:val>
                                            <p:strVal val="#ppt_y+0.1"/>
                                          </p:val>
                                        </p:tav>
                                        <p:tav tm="100000">
                                          <p:val>
                                            <p:strVal val="#ppt_y"/>
                                          </p:val>
                                        </p:tav>
                                      </p:tavLst>
                                    </p:anim>
                                  </p:childTnLst>
                                </p:cTn>
                              </p:par>
                              <p:par>
                                <p:cTn id="19" presetID="18" presetClass="entr" presetSubtype="6"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strips(downRight)">
                                      <p:cBhvr>
                                        <p:cTn id="2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2">
            <a:extLst>
              <a:ext uri="{FF2B5EF4-FFF2-40B4-BE49-F238E27FC236}">
                <a16:creationId xmlns:a16="http://schemas.microsoft.com/office/drawing/2014/main" id="{DA7F1921-5F9F-4F03-BA90-A9CAB4A75E93}"/>
              </a:ext>
            </a:extLst>
          </p:cNvPr>
          <p:cNvGrpSpPr>
            <a:grpSpLocks/>
          </p:cNvGrpSpPr>
          <p:nvPr/>
        </p:nvGrpSpPr>
        <p:grpSpPr bwMode="auto">
          <a:xfrm>
            <a:off x="2446339" y="1851025"/>
            <a:ext cx="4905375" cy="2425700"/>
            <a:chOff x="995" y="1472"/>
            <a:chExt cx="3785" cy="1872"/>
          </a:xfrm>
        </p:grpSpPr>
        <p:sp>
          <p:nvSpPr>
            <p:cNvPr id="21" name="AutoShape 3">
              <a:extLst>
                <a:ext uri="{FF2B5EF4-FFF2-40B4-BE49-F238E27FC236}">
                  <a16:creationId xmlns:a16="http://schemas.microsoft.com/office/drawing/2014/main" id="{AAD7896A-71FD-401C-91DF-E80EF6EB284D}"/>
                </a:ext>
              </a:extLst>
            </p:cNvPr>
            <p:cNvSpPr>
              <a:spLocks noChangeArrowheads="1"/>
            </p:cNvSpPr>
            <p:nvPr/>
          </p:nvSpPr>
          <p:spPr bwMode="gray">
            <a:xfrm>
              <a:off x="995" y="1588"/>
              <a:ext cx="3785" cy="175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2 w 21600"/>
                <a:gd name="T25" fmla="*/ 3161 h 21600"/>
                <a:gd name="T26" fmla="*/ 18438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13" y="10800"/>
                  </a:moveTo>
                  <a:cubicBezTo>
                    <a:pt x="3013" y="15101"/>
                    <a:pt x="6499" y="18587"/>
                    <a:pt x="10800" y="18587"/>
                  </a:cubicBezTo>
                  <a:cubicBezTo>
                    <a:pt x="15101" y="18587"/>
                    <a:pt x="18587" y="15101"/>
                    <a:pt x="18587" y="10800"/>
                  </a:cubicBezTo>
                  <a:cubicBezTo>
                    <a:pt x="18587" y="6499"/>
                    <a:pt x="15101" y="3013"/>
                    <a:pt x="10800" y="3013"/>
                  </a:cubicBezTo>
                  <a:cubicBezTo>
                    <a:pt x="6499" y="3013"/>
                    <a:pt x="3013" y="6499"/>
                    <a:pt x="3013" y="10800"/>
                  </a:cubicBezTo>
                  <a:close/>
                </a:path>
              </a:pathLst>
            </a:custGeom>
            <a:gradFill rotWithShape="1">
              <a:gsLst>
                <a:gs pos="0">
                  <a:srgbClr val="3B3B3B"/>
                </a:gs>
                <a:gs pos="50000">
                  <a:srgbClr val="808080"/>
                </a:gs>
                <a:gs pos="100000">
                  <a:srgbClr val="3B3B3B"/>
                </a:gs>
              </a:gsLst>
              <a:lin ang="189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en-US"/>
            </a:p>
          </p:txBody>
        </p:sp>
        <p:sp>
          <p:nvSpPr>
            <p:cNvPr id="22" name="AutoShape 4">
              <a:extLst>
                <a:ext uri="{FF2B5EF4-FFF2-40B4-BE49-F238E27FC236}">
                  <a16:creationId xmlns:a16="http://schemas.microsoft.com/office/drawing/2014/main" id="{550BF613-0DB5-43E4-9A0F-F7B64843854E}"/>
                </a:ext>
              </a:extLst>
            </p:cNvPr>
            <p:cNvSpPr>
              <a:spLocks noChangeArrowheads="1"/>
            </p:cNvSpPr>
            <p:nvPr/>
          </p:nvSpPr>
          <p:spPr bwMode="gray">
            <a:xfrm>
              <a:off x="995" y="1478"/>
              <a:ext cx="3785" cy="1756"/>
            </a:xfrm>
            <a:custGeom>
              <a:avLst/>
              <a:gdLst>
                <a:gd name="G0" fmla="+- 3013 0 0"/>
                <a:gd name="G1" fmla="+- 21600 0 3013"/>
                <a:gd name="G2" fmla="+- 21600 0 301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13" y="10800"/>
                  </a:moveTo>
                  <a:cubicBezTo>
                    <a:pt x="3013" y="15101"/>
                    <a:pt x="6499" y="18587"/>
                    <a:pt x="10800" y="18587"/>
                  </a:cubicBezTo>
                  <a:cubicBezTo>
                    <a:pt x="15101" y="18587"/>
                    <a:pt x="18587" y="15101"/>
                    <a:pt x="18587" y="10800"/>
                  </a:cubicBezTo>
                  <a:cubicBezTo>
                    <a:pt x="18587" y="6499"/>
                    <a:pt x="15101" y="3013"/>
                    <a:pt x="10800" y="3013"/>
                  </a:cubicBezTo>
                  <a:cubicBezTo>
                    <a:pt x="6499" y="3013"/>
                    <a:pt x="3013" y="6499"/>
                    <a:pt x="3013" y="10800"/>
                  </a:cubicBezTo>
                  <a:close/>
                </a:path>
              </a:pathLst>
            </a:custGeom>
            <a:gradFill rotWithShape="1">
              <a:gsLst>
                <a:gs pos="0">
                  <a:schemeClr val="accent2"/>
                </a:gs>
                <a:gs pos="50000">
                  <a:schemeClr val="hlink"/>
                </a:gs>
                <a:gs pos="100000">
                  <a:schemeClr val="accent2"/>
                </a:gs>
              </a:gsLst>
              <a:lin ang="18900000" scaled="1"/>
            </a:gradFill>
            <a:ln w="9525" algn="ctr">
              <a:noFill/>
              <a:round/>
              <a:headEnd/>
              <a:tailEnd/>
            </a:ln>
            <a:effectLst/>
          </p:spPr>
          <p:txBody>
            <a:bodyPr wrap="none" anchor="ctr"/>
            <a:lstStyle/>
            <a:p>
              <a:pPr>
                <a:defRPr/>
              </a:pPr>
              <a:endParaRPr lang="en-US">
                <a:cs typeface="Arial" charset="0"/>
              </a:endParaRPr>
            </a:p>
          </p:txBody>
        </p:sp>
        <p:sp>
          <p:nvSpPr>
            <p:cNvPr id="23" name="Line 5">
              <a:extLst>
                <a:ext uri="{FF2B5EF4-FFF2-40B4-BE49-F238E27FC236}">
                  <a16:creationId xmlns:a16="http://schemas.microsoft.com/office/drawing/2014/main" id="{BFE3416F-8ED0-4D83-B351-1E7C02DAA265}"/>
                </a:ext>
              </a:extLst>
            </p:cNvPr>
            <p:cNvSpPr>
              <a:spLocks noChangeShapeType="1"/>
            </p:cNvSpPr>
            <p:nvPr/>
          </p:nvSpPr>
          <p:spPr bwMode="gray">
            <a:xfrm flipV="1">
              <a:off x="2872" y="1472"/>
              <a:ext cx="0" cy="359"/>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6">
              <a:extLst>
                <a:ext uri="{FF2B5EF4-FFF2-40B4-BE49-F238E27FC236}">
                  <a16:creationId xmlns:a16="http://schemas.microsoft.com/office/drawing/2014/main" id="{14889107-DC81-4599-866B-AE0AF6722BCE}"/>
                </a:ext>
              </a:extLst>
            </p:cNvPr>
            <p:cNvSpPr>
              <a:spLocks noChangeShapeType="1"/>
            </p:cNvSpPr>
            <p:nvPr/>
          </p:nvSpPr>
          <p:spPr bwMode="gray">
            <a:xfrm>
              <a:off x="1793" y="1974"/>
              <a:ext cx="0" cy="115"/>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Line 7">
              <a:extLst>
                <a:ext uri="{FF2B5EF4-FFF2-40B4-BE49-F238E27FC236}">
                  <a16:creationId xmlns:a16="http://schemas.microsoft.com/office/drawing/2014/main" id="{2C410B36-4A34-4480-98C0-687B62781667}"/>
                </a:ext>
              </a:extLst>
            </p:cNvPr>
            <p:cNvSpPr>
              <a:spLocks noChangeShapeType="1"/>
            </p:cNvSpPr>
            <p:nvPr/>
          </p:nvSpPr>
          <p:spPr bwMode="gray">
            <a:xfrm>
              <a:off x="3951" y="1959"/>
              <a:ext cx="0" cy="123"/>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Line 8">
              <a:extLst>
                <a:ext uri="{FF2B5EF4-FFF2-40B4-BE49-F238E27FC236}">
                  <a16:creationId xmlns:a16="http://schemas.microsoft.com/office/drawing/2014/main" id="{B9121EAB-AACD-4837-8CAE-B84750B76BC4}"/>
                </a:ext>
              </a:extLst>
            </p:cNvPr>
            <p:cNvSpPr>
              <a:spLocks noChangeShapeType="1"/>
            </p:cNvSpPr>
            <p:nvPr/>
          </p:nvSpPr>
          <p:spPr bwMode="gray">
            <a:xfrm flipV="1">
              <a:off x="3951" y="1794"/>
              <a:ext cx="384" cy="165"/>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Line 9">
              <a:extLst>
                <a:ext uri="{FF2B5EF4-FFF2-40B4-BE49-F238E27FC236}">
                  <a16:creationId xmlns:a16="http://schemas.microsoft.com/office/drawing/2014/main" id="{1A9F5040-6647-4C3A-B419-B6AD5E6A4020}"/>
                </a:ext>
              </a:extLst>
            </p:cNvPr>
            <p:cNvSpPr>
              <a:spLocks noChangeShapeType="1"/>
            </p:cNvSpPr>
            <p:nvPr/>
          </p:nvSpPr>
          <p:spPr bwMode="gray">
            <a:xfrm flipH="1" flipV="1">
              <a:off x="1413" y="1801"/>
              <a:ext cx="378" cy="171"/>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Line 10">
              <a:extLst>
                <a:ext uri="{FF2B5EF4-FFF2-40B4-BE49-F238E27FC236}">
                  <a16:creationId xmlns:a16="http://schemas.microsoft.com/office/drawing/2014/main" id="{3B4A8603-2C99-4376-8EA1-666D2D44F709}"/>
                </a:ext>
              </a:extLst>
            </p:cNvPr>
            <p:cNvSpPr>
              <a:spLocks noChangeShapeType="1"/>
            </p:cNvSpPr>
            <p:nvPr/>
          </p:nvSpPr>
          <p:spPr bwMode="gray">
            <a:xfrm flipH="1">
              <a:off x="1856" y="2884"/>
              <a:ext cx="291" cy="209"/>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11">
              <a:extLst>
                <a:ext uri="{FF2B5EF4-FFF2-40B4-BE49-F238E27FC236}">
                  <a16:creationId xmlns:a16="http://schemas.microsoft.com/office/drawing/2014/main" id="{1A6A0E64-5BBA-4345-A63F-3C8E734920BF}"/>
                </a:ext>
              </a:extLst>
            </p:cNvPr>
            <p:cNvSpPr>
              <a:spLocks noChangeShapeType="1"/>
            </p:cNvSpPr>
            <p:nvPr/>
          </p:nvSpPr>
          <p:spPr bwMode="gray">
            <a:xfrm>
              <a:off x="3752" y="2843"/>
              <a:ext cx="365" cy="181"/>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Line 12">
              <a:extLst>
                <a:ext uri="{FF2B5EF4-FFF2-40B4-BE49-F238E27FC236}">
                  <a16:creationId xmlns:a16="http://schemas.microsoft.com/office/drawing/2014/main" id="{C49929CC-8967-420E-9BB6-2D324A5EF501}"/>
                </a:ext>
              </a:extLst>
            </p:cNvPr>
            <p:cNvSpPr>
              <a:spLocks noChangeShapeType="1"/>
            </p:cNvSpPr>
            <p:nvPr/>
          </p:nvSpPr>
          <p:spPr bwMode="gray">
            <a:xfrm flipH="1">
              <a:off x="1850" y="3090"/>
              <a:ext cx="7" cy="11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 name="Line 13">
              <a:extLst>
                <a:ext uri="{FF2B5EF4-FFF2-40B4-BE49-F238E27FC236}">
                  <a16:creationId xmlns:a16="http://schemas.microsoft.com/office/drawing/2014/main" id="{68AF3076-A412-43F9-BF4D-D4575F718387}"/>
                </a:ext>
              </a:extLst>
            </p:cNvPr>
            <p:cNvSpPr>
              <a:spLocks noChangeShapeType="1"/>
            </p:cNvSpPr>
            <p:nvPr/>
          </p:nvSpPr>
          <p:spPr bwMode="gray">
            <a:xfrm flipH="1">
              <a:off x="4112" y="3022"/>
              <a:ext cx="7" cy="11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pic>
        <p:nvPicPr>
          <p:cNvPr id="32" name="Picture 31">
            <a:extLst>
              <a:ext uri="{FF2B5EF4-FFF2-40B4-BE49-F238E27FC236}">
                <a16:creationId xmlns:a16="http://schemas.microsoft.com/office/drawing/2014/main" id="{965FCA45-C24C-4069-951D-C0E8E44B33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1400" y="4510306"/>
            <a:ext cx="2444829" cy="1591264"/>
          </a:xfrm>
          <a:prstGeom prst="rect">
            <a:avLst/>
          </a:prstGeom>
        </p:spPr>
      </p:pic>
      <p:sp>
        <p:nvSpPr>
          <p:cNvPr id="34" name="Line 14">
            <a:extLst>
              <a:ext uri="{FF2B5EF4-FFF2-40B4-BE49-F238E27FC236}">
                <a16:creationId xmlns:a16="http://schemas.microsoft.com/office/drawing/2014/main" id="{4EEA1555-96AB-4FC2-81CB-4A207D4E9899}"/>
              </a:ext>
            </a:extLst>
          </p:cNvPr>
          <p:cNvSpPr>
            <a:spLocks noChangeShapeType="1"/>
          </p:cNvSpPr>
          <p:nvPr/>
        </p:nvSpPr>
        <p:spPr bwMode="black">
          <a:xfrm>
            <a:off x="3668713" y="1677988"/>
            <a:ext cx="0" cy="436562"/>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 name="Text Box 21">
            <a:extLst>
              <a:ext uri="{FF2B5EF4-FFF2-40B4-BE49-F238E27FC236}">
                <a16:creationId xmlns:a16="http://schemas.microsoft.com/office/drawing/2014/main" id="{396BCFBB-374A-4F6B-A7DE-6E3FAEE250D6}"/>
              </a:ext>
            </a:extLst>
          </p:cNvPr>
          <p:cNvSpPr txBox="1">
            <a:spLocks noChangeArrowheads="1"/>
          </p:cNvSpPr>
          <p:nvPr/>
        </p:nvSpPr>
        <p:spPr bwMode="black">
          <a:xfrm>
            <a:off x="457200" y="821450"/>
            <a:ext cx="3810000" cy="1015663"/>
          </a:xfrm>
          <a:prstGeom prst="rect">
            <a:avLst/>
          </a:prstGeom>
          <a:solidFill>
            <a:srgbClr val="C00000"/>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en-US" sz="2000" dirty="0" err="1">
                <a:solidFill>
                  <a:schemeClr val="bg1"/>
                </a:solidFill>
              </a:rPr>
              <a:t>Tham</a:t>
            </a:r>
            <a:r>
              <a:rPr lang="en-US" sz="2000" dirty="0">
                <a:solidFill>
                  <a:schemeClr val="bg1"/>
                </a:solidFill>
              </a:rPr>
              <a:t> </a:t>
            </a:r>
            <a:r>
              <a:rPr lang="en-US" sz="2000" dirty="0" err="1">
                <a:solidFill>
                  <a:schemeClr val="bg1"/>
                </a:solidFill>
              </a:rPr>
              <a:t>mưu</a:t>
            </a:r>
            <a:r>
              <a:rPr lang="en-US" sz="2000" dirty="0">
                <a:solidFill>
                  <a:schemeClr val="bg1"/>
                </a:solidFill>
              </a:rPr>
              <a:t> </a:t>
            </a:r>
            <a:r>
              <a:rPr lang="en-US" sz="2000" dirty="0" err="1">
                <a:solidFill>
                  <a:schemeClr val="bg1"/>
                </a:solidFill>
              </a:rPr>
              <a:t>Nhà</a:t>
            </a:r>
            <a:r>
              <a:rPr lang="en-US" sz="2000" dirty="0">
                <a:solidFill>
                  <a:schemeClr val="bg1"/>
                </a:solidFill>
              </a:rPr>
              <a:t> </a:t>
            </a:r>
            <a:r>
              <a:rPr lang="en-US" sz="2000" dirty="0" err="1">
                <a:solidFill>
                  <a:schemeClr val="bg1"/>
                </a:solidFill>
              </a:rPr>
              <a:t>trường</a:t>
            </a:r>
            <a:r>
              <a:rPr lang="en-US" sz="2000" dirty="0">
                <a:solidFill>
                  <a:schemeClr val="bg1"/>
                </a:solidFill>
              </a:rPr>
              <a:t> x</a:t>
            </a:r>
            <a:r>
              <a:rPr lang="vi-VN" sz="2000" dirty="0">
                <a:solidFill>
                  <a:schemeClr val="bg1"/>
                </a:solidFill>
              </a:rPr>
              <a:t>ây dựng và ban hành các văn bản liên quan đến công tác khảo thí</a:t>
            </a:r>
            <a:endParaRPr lang="en-US" altLang="en-US" sz="2100" dirty="0">
              <a:solidFill>
                <a:schemeClr val="bg1"/>
              </a:solidFill>
            </a:endParaRPr>
          </a:p>
        </p:txBody>
      </p:sp>
      <p:sp>
        <p:nvSpPr>
          <p:cNvPr id="36" name="Line 15">
            <a:extLst>
              <a:ext uri="{FF2B5EF4-FFF2-40B4-BE49-F238E27FC236}">
                <a16:creationId xmlns:a16="http://schemas.microsoft.com/office/drawing/2014/main" id="{A92A7D3F-0EEC-4C96-BCC4-12274B1C7160}"/>
              </a:ext>
            </a:extLst>
          </p:cNvPr>
          <p:cNvSpPr>
            <a:spLocks noChangeShapeType="1"/>
          </p:cNvSpPr>
          <p:nvPr/>
        </p:nvSpPr>
        <p:spPr bwMode="black">
          <a:xfrm>
            <a:off x="6019800" y="1547814"/>
            <a:ext cx="0" cy="566737"/>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7" name="Text Box 20">
            <a:extLst>
              <a:ext uri="{FF2B5EF4-FFF2-40B4-BE49-F238E27FC236}">
                <a16:creationId xmlns:a16="http://schemas.microsoft.com/office/drawing/2014/main" id="{9C965514-634D-40FE-8069-29F5A19BF36F}"/>
              </a:ext>
            </a:extLst>
          </p:cNvPr>
          <p:cNvSpPr txBox="1">
            <a:spLocks noChangeArrowheads="1"/>
          </p:cNvSpPr>
          <p:nvPr/>
        </p:nvSpPr>
        <p:spPr bwMode="black">
          <a:xfrm>
            <a:off x="5562599" y="838200"/>
            <a:ext cx="3810001" cy="1015663"/>
          </a:xfrm>
          <a:prstGeom prst="rect">
            <a:avLst/>
          </a:prstGeom>
          <a:solidFill>
            <a:srgbClr val="C00000"/>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en-US" sz="2000" dirty="0" err="1">
                <a:solidFill>
                  <a:schemeClr val="bg1"/>
                </a:solidFill>
              </a:rPr>
              <a:t>Phối</a:t>
            </a:r>
            <a:r>
              <a:rPr lang="en-US" sz="2000" dirty="0">
                <a:solidFill>
                  <a:schemeClr val="bg1"/>
                </a:solidFill>
              </a:rPr>
              <a:t> </a:t>
            </a:r>
            <a:r>
              <a:rPr lang="en-US" sz="2000" dirty="0" err="1">
                <a:solidFill>
                  <a:schemeClr val="bg1"/>
                </a:solidFill>
              </a:rPr>
              <a:t>hợp</a:t>
            </a:r>
            <a:r>
              <a:rPr lang="en-US" sz="2000" dirty="0">
                <a:solidFill>
                  <a:schemeClr val="bg1"/>
                </a:solidFill>
              </a:rPr>
              <a:t> Khoa x</a:t>
            </a:r>
            <a:r>
              <a:rPr lang="vi-VN" sz="2000" dirty="0">
                <a:solidFill>
                  <a:schemeClr val="bg1"/>
                </a:solidFill>
              </a:rPr>
              <a:t>ây dựng, quản lý và khai thác sử dụng ngân hàng đề thi</a:t>
            </a:r>
            <a:endParaRPr lang="en-US" altLang="en-US" sz="2200" dirty="0">
              <a:solidFill>
                <a:schemeClr val="bg1"/>
              </a:solidFill>
            </a:endParaRPr>
          </a:p>
        </p:txBody>
      </p:sp>
      <p:sp>
        <p:nvSpPr>
          <p:cNvPr id="38" name="Line 17">
            <a:extLst>
              <a:ext uri="{FF2B5EF4-FFF2-40B4-BE49-F238E27FC236}">
                <a16:creationId xmlns:a16="http://schemas.microsoft.com/office/drawing/2014/main" id="{A8241FAD-D71A-4153-A3B4-52AE9A00821F}"/>
              </a:ext>
            </a:extLst>
          </p:cNvPr>
          <p:cNvSpPr>
            <a:spLocks noChangeShapeType="1"/>
          </p:cNvSpPr>
          <p:nvPr/>
        </p:nvSpPr>
        <p:spPr bwMode="gray">
          <a:xfrm flipH="1" flipV="1">
            <a:off x="6956426" y="2940050"/>
            <a:ext cx="576263" cy="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9" name="Text Box 22">
            <a:extLst>
              <a:ext uri="{FF2B5EF4-FFF2-40B4-BE49-F238E27FC236}">
                <a16:creationId xmlns:a16="http://schemas.microsoft.com/office/drawing/2014/main" id="{0FF5C8C5-4D02-4FCA-9328-1F06E55D447E}"/>
              </a:ext>
            </a:extLst>
          </p:cNvPr>
          <p:cNvSpPr txBox="1">
            <a:spLocks noChangeArrowheads="1"/>
          </p:cNvSpPr>
          <p:nvPr/>
        </p:nvSpPr>
        <p:spPr bwMode="black">
          <a:xfrm>
            <a:off x="7391400" y="2162369"/>
            <a:ext cx="2444829" cy="2092881"/>
          </a:xfrm>
          <a:prstGeom prst="rect">
            <a:avLst/>
          </a:prstGeom>
          <a:solidFill>
            <a:srgbClr val="C00000"/>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90000"/>
              </a:lnSpc>
              <a:spcBef>
                <a:spcPct val="20000"/>
              </a:spcBef>
            </a:pPr>
            <a:r>
              <a:rPr lang="en-US" sz="2000" dirty="0">
                <a:solidFill>
                  <a:schemeClr val="bg1"/>
                </a:solidFill>
              </a:rPr>
              <a:t>-T</a:t>
            </a:r>
            <a:r>
              <a:rPr lang="vi-VN" sz="2000" dirty="0">
                <a:solidFill>
                  <a:schemeClr val="bg1"/>
                </a:solidFill>
              </a:rPr>
              <a:t>hực hiện</a:t>
            </a:r>
            <a:r>
              <a:rPr lang="en-GB" sz="2000" dirty="0">
                <a:solidFill>
                  <a:schemeClr val="bg1"/>
                </a:solidFill>
              </a:rPr>
              <a:t> </a:t>
            </a:r>
            <a:r>
              <a:rPr lang="vi-VN" sz="2000" dirty="0">
                <a:solidFill>
                  <a:schemeClr val="bg1"/>
                </a:solidFill>
              </a:rPr>
              <a:t>tổ chức thi,</a:t>
            </a:r>
            <a:r>
              <a:rPr lang="en-GB" sz="2000" dirty="0">
                <a:solidFill>
                  <a:schemeClr val="bg1"/>
                </a:solidFill>
              </a:rPr>
              <a:t> </a:t>
            </a:r>
            <a:r>
              <a:rPr lang="en-GB" sz="2000" dirty="0" err="1">
                <a:solidFill>
                  <a:schemeClr val="bg1"/>
                </a:solidFill>
              </a:rPr>
              <a:t>chấm</a:t>
            </a:r>
            <a:r>
              <a:rPr lang="en-GB" sz="2000" dirty="0">
                <a:solidFill>
                  <a:schemeClr val="bg1"/>
                </a:solidFill>
              </a:rPr>
              <a:t> </a:t>
            </a:r>
            <a:r>
              <a:rPr lang="en-GB" sz="2000" dirty="0" err="1">
                <a:solidFill>
                  <a:schemeClr val="bg1"/>
                </a:solidFill>
              </a:rPr>
              <a:t>thi</a:t>
            </a:r>
            <a:r>
              <a:rPr lang="en-GB" sz="2000" dirty="0">
                <a:solidFill>
                  <a:schemeClr val="bg1"/>
                </a:solidFill>
              </a:rPr>
              <a:t>, </a:t>
            </a:r>
            <a:r>
              <a:rPr lang="en-GB" sz="2000" dirty="0" err="1">
                <a:solidFill>
                  <a:schemeClr val="bg1"/>
                </a:solidFill>
              </a:rPr>
              <a:t>thông</a:t>
            </a:r>
            <a:r>
              <a:rPr lang="en-GB" sz="2000" dirty="0">
                <a:solidFill>
                  <a:schemeClr val="bg1"/>
                </a:solidFill>
              </a:rPr>
              <a:t> </a:t>
            </a:r>
            <a:r>
              <a:rPr lang="en-GB" sz="2000" dirty="0" err="1">
                <a:solidFill>
                  <a:schemeClr val="bg1"/>
                </a:solidFill>
              </a:rPr>
              <a:t>báo</a:t>
            </a:r>
            <a:r>
              <a:rPr lang="en-GB" sz="2000" dirty="0">
                <a:solidFill>
                  <a:schemeClr val="bg1"/>
                </a:solidFill>
              </a:rPr>
              <a:t> </a:t>
            </a:r>
            <a:r>
              <a:rPr lang="en-GB" sz="2000" dirty="0" err="1">
                <a:solidFill>
                  <a:schemeClr val="bg1"/>
                </a:solidFill>
              </a:rPr>
              <a:t>kết</a:t>
            </a:r>
            <a:r>
              <a:rPr lang="en-GB" sz="2000" dirty="0">
                <a:solidFill>
                  <a:schemeClr val="bg1"/>
                </a:solidFill>
              </a:rPr>
              <a:t> </a:t>
            </a:r>
            <a:r>
              <a:rPr lang="en-GB" sz="2000" dirty="0" err="1">
                <a:solidFill>
                  <a:schemeClr val="bg1"/>
                </a:solidFill>
              </a:rPr>
              <a:t>quả</a:t>
            </a:r>
            <a:r>
              <a:rPr lang="en-GB" sz="2000" dirty="0">
                <a:solidFill>
                  <a:schemeClr val="bg1"/>
                </a:solidFill>
              </a:rPr>
              <a:t> </a:t>
            </a:r>
            <a:r>
              <a:rPr lang="en-GB" sz="2000" dirty="0" err="1">
                <a:solidFill>
                  <a:schemeClr val="bg1"/>
                </a:solidFill>
              </a:rPr>
              <a:t>thi</a:t>
            </a:r>
            <a:r>
              <a:rPr lang="en-GB" sz="2000" dirty="0">
                <a:solidFill>
                  <a:schemeClr val="bg1"/>
                </a:solidFill>
              </a:rPr>
              <a:t>;</a:t>
            </a:r>
            <a:r>
              <a:rPr lang="vi-VN" sz="2000" dirty="0">
                <a:solidFill>
                  <a:schemeClr val="bg1"/>
                </a:solidFill>
              </a:rPr>
              <a:t> </a:t>
            </a:r>
            <a:endParaRPr lang="en-GB" sz="2000" dirty="0">
              <a:solidFill>
                <a:schemeClr val="bg1"/>
              </a:solidFill>
            </a:endParaRPr>
          </a:p>
          <a:p>
            <a:pPr algn="just" eaLnBrk="1" hangingPunct="1">
              <a:lnSpc>
                <a:spcPct val="90000"/>
              </a:lnSpc>
              <a:spcBef>
                <a:spcPct val="20000"/>
              </a:spcBef>
            </a:pPr>
            <a:r>
              <a:rPr lang="en-GB" sz="2000" dirty="0">
                <a:solidFill>
                  <a:schemeClr val="bg1"/>
                </a:solidFill>
              </a:rPr>
              <a:t>-T</a:t>
            </a:r>
            <a:r>
              <a:rPr lang="vi-VN" sz="2000" dirty="0">
                <a:solidFill>
                  <a:schemeClr val="bg1"/>
                </a:solidFill>
              </a:rPr>
              <a:t>ổ chức giải quyết </a:t>
            </a:r>
            <a:r>
              <a:rPr lang="en-GB" sz="2000" dirty="0" err="1">
                <a:solidFill>
                  <a:schemeClr val="bg1"/>
                </a:solidFill>
              </a:rPr>
              <a:t>thắc</a:t>
            </a:r>
            <a:r>
              <a:rPr lang="en-GB" sz="2000" dirty="0">
                <a:solidFill>
                  <a:schemeClr val="bg1"/>
                </a:solidFill>
              </a:rPr>
              <a:t> </a:t>
            </a:r>
            <a:r>
              <a:rPr lang="en-GB" sz="2000" dirty="0" err="1">
                <a:solidFill>
                  <a:schemeClr val="bg1"/>
                </a:solidFill>
              </a:rPr>
              <a:t>mắc</a:t>
            </a:r>
            <a:r>
              <a:rPr lang="en-GB" sz="2000" dirty="0">
                <a:solidFill>
                  <a:schemeClr val="bg1"/>
                </a:solidFill>
              </a:rPr>
              <a:t> </a:t>
            </a:r>
            <a:r>
              <a:rPr lang="en-GB" sz="2000" dirty="0" err="1">
                <a:solidFill>
                  <a:schemeClr val="bg1"/>
                </a:solidFill>
              </a:rPr>
              <a:t>về</a:t>
            </a:r>
            <a:r>
              <a:rPr lang="en-GB" sz="2000" dirty="0">
                <a:solidFill>
                  <a:schemeClr val="bg1"/>
                </a:solidFill>
              </a:rPr>
              <a:t> </a:t>
            </a:r>
            <a:r>
              <a:rPr lang="en-GB" sz="2000" dirty="0" err="1">
                <a:solidFill>
                  <a:schemeClr val="bg1"/>
                </a:solidFill>
              </a:rPr>
              <a:t>kết</a:t>
            </a:r>
            <a:r>
              <a:rPr lang="en-GB" sz="2000" dirty="0">
                <a:solidFill>
                  <a:schemeClr val="bg1"/>
                </a:solidFill>
              </a:rPr>
              <a:t> </a:t>
            </a:r>
            <a:r>
              <a:rPr lang="en-GB" sz="2000" dirty="0" err="1">
                <a:solidFill>
                  <a:schemeClr val="bg1"/>
                </a:solidFill>
              </a:rPr>
              <a:t>quả</a:t>
            </a:r>
            <a:r>
              <a:rPr lang="en-GB" sz="2000" dirty="0">
                <a:solidFill>
                  <a:schemeClr val="bg1"/>
                </a:solidFill>
              </a:rPr>
              <a:t> </a:t>
            </a:r>
            <a:r>
              <a:rPr lang="en-GB" sz="2000" dirty="0" err="1">
                <a:solidFill>
                  <a:schemeClr val="bg1"/>
                </a:solidFill>
              </a:rPr>
              <a:t>học</a:t>
            </a:r>
            <a:r>
              <a:rPr lang="en-GB" sz="2000" dirty="0">
                <a:solidFill>
                  <a:schemeClr val="bg1"/>
                </a:solidFill>
              </a:rPr>
              <a:t> </a:t>
            </a:r>
            <a:r>
              <a:rPr lang="en-GB" sz="2000" dirty="0" err="1">
                <a:solidFill>
                  <a:schemeClr val="bg1"/>
                </a:solidFill>
              </a:rPr>
              <a:t>tập</a:t>
            </a:r>
            <a:r>
              <a:rPr lang="en-GB" sz="2000" dirty="0">
                <a:solidFill>
                  <a:schemeClr val="bg1"/>
                </a:solidFill>
              </a:rPr>
              <a:t>;</a:t>
            </a:r>
            <a:r>
              <a:rPr lang="vi-VN" sz="2000" dirty="0">
                <a:solidFill>
                  <a:schemeClr val="bg1"/>
                </a:solidFill>
              </a:rPr>
              <a:t> phúc khảo</a:t>
            </a:r>
            <a:r>
              <a:rPr lang="en-GB" sz="2000" dirty="0">
                <a:solidFill>
                  <a:schemeClr val="bg1"/>
                </a:solidFill>
              </a:rPr>
              <a:t> </a:t>
            </a:r>
            <a:r>
              <a:rPr lang="en-GB" sz="2000" dirty="0" err="1">
                <a:solidFill>
                  <a:schemeClr val="bg1"/>
                </a:solidFill>
              </a:rPr>
              <a:t>bài</a:t>
            </a:r>
            <a:r>
              <a:rPr lang="en-GB" sz="2000" dirty="0">
                <a:solidFill>
                  <a:schemeClr val="bg1"/>
                </a:solidFill>
              </a:rPr>
              <a:t> </a:t>
            </a:r>
            <a:r>
              <a:rPr lang="en-GB" sz="2000" dirty="0" err="1">
                <a:solidFill>
                  <a:schemeClr val="bg1"/>
                </a:solidFill>
              </a:rPr>
              <a:t>thi</a:t>
            </a:r>
            <a:r>
              <a:rPr lang="en-GB" sz="2000" dirty="0">
                <a:solidFill>
                  <a:schemeClr val="bg1"/>
                </a:solidFill>
              </a:rPr>
              <a:t>.</a:t>
            </a:r>
            <a:endParaRPr lang="en-US" altLang="en-US" sz="2000" dirty="0">
              <a:solidFill>
                <a:schemeClr val="bg1"/>
              </a:solidFill>
            </a:endParaRPr>
          </a:p>
        </p:txBody>
      </p:sp>
      <p:sp>
        <p:nvSpPr>
          <p:cNvPr id="40" name="Line 16">
            <a:extLst>
              <a:ext uri="{FF2B5EF4-FFF2-40B4-BE49-F238E27FC236}">
                <a16:creationId xmlns:a16="http://schemas.microsoft.com/office/drawing/2014/main" id="{2687EE39-43A3-4265-A69F-9DB09BD827BF}"/>
              </a:ext>
            </a:extLst>
          </p:cNvPr>
          <p:cNvSpPr>
            <a:spLocks noChangeShapeType="1"/>
          </p:cNvSpPr>
          <p:nvPr/>
        </p:nvSpPr>
        <p:spPr bwMode="black">
          <a:xfrm flipV="1">
            <a:off x="4878938" y="4009231"/>
            <a:ext cx="0" cy="534987"/>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1" name="Text Box 23">
            <a:extLst>
              <a:ext uri="{FF2B5EF4-FFF2-40B4-BE49-F238E27FC236}">
                <a16:creationId xmlns:a16="http://schemas.microsoft.com/office/drawing/2014/main" id="{2FFBCA84-AEB5-4224-8043-9C8AD688BC5F}"/>
              </a:ext>
            </a:extLst>
          </p:cNvPr>
          <p:cNvSpPr txBox="1">
            <a:spLocks noChangeArrowheads="1"/>
          </p:cNvSpPr>
          <p:nvPr/>
        </p:nvSpPr>
        <p:spPr bwMode="black">
          <a:xfrm>
            <a:off x="3200401" y="4542681"/>
            <a:ext cx="3574592" cy="1631216"/>
          </a:xfrm>
          <a:prstGeom prst="rect">
            <a:avLst/>
          </a:prstGeom>
          <a:solidFill>
            <a:srgbClr val="C00000"/>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en-US" sz="2000" dirty="0">
                <a:solidFill>
                  <a:schemeClr val="bg1"/>
                </a:solidFill>
              </a:rPr>
              <a:t>T</a:t>
            </a:r>
            <a:r>
              <a:rPr lang="vi-VN" sz="2000" dirty="0">
                <a:solidFill>
                  <a:schemeClr val="bg1"/>
                </a:solidFill>
              </a:rPr>
              <a:t>hẩm định kết quả chấm thi  </a:t>
            </a:r>
            <a:r>
              <a:rPr lang="en-GB" sz="2000" dirty="0">
                <a:solidFill>
                  <a:schemeClr val="bg1"/>
                </a:solidFill>
              </a:rPr>
              <a:t>T</a:t>
            </a:r>
            <a:r>
              <a:rPr lang="vi-VN" sz="2000" dirty="0">
                <a:solidFill>
                  <a:schemeClr val="bg1"/>
                </a:solidFill>
              </a:rPr>
              <a:t>hực hiện </a:t>
            </a:r>
            <a:r>
              <a:rPr lang="en-GB" sz="2000" dirty="0" err="1">
                <a:solidFill>
                  <a:schemeClr val="bg1"/>
                </a:solidFill>
              </a:rPr>
              <a:t>tổng</a:t>
            </a:r>
            <a:r>
              <a:rPr lang="en-GB" sz="2000" dirty="0">
                <a:solidFill>
                  <a:schemeClr val="bg1"/>
                </a:solidFill>
              </a:rPr>
              <a:t> </a:t>
            </a:r>
            <a:r>
              <a:rPr lang="en-GB" sz="2000" dirty="0" err="1">
                <a:solidFill>
                  <a:schemeClr val="bg1"/>
                </a:solidFill>
              </a:rPr>
              <a:t>hợp</a:t>
            </a:r>
            <a:r>
              <a:rPr lang="vi-VN" sz="2000" dirty="0">
                <a:solidFill>
                  <a:schemeClr val="bg1"/>
                </a:solidFill>
              </a:rPr>
              <a:t>, phân tích dữ liệu điểm </a:t>
            </a:r>
            <a:r>
              <a:rPr lang="en-US" sz="2000" dirty="0" err="1">
                <a:solidFill>
                  <a:schemeClr val="bg1"/>
                </a:solidFill>
              </a:rPr>
              <a:t>phục</a:t>
            </a:r>
            <a:r>
              <a:rPr lang="en-US" sz="2000" dirty="0">
                <a:solidFill>
                  <a:schemeClr val="bg1"/>
                </a:solidFill>
              </a:rPr>
              <a:t> </a:t>
            </a:r>
            <a:r>
              <a:rPr lang="en-US" sz="2000" dirty="0" err="1">
                <a:solidFill>
                  <a:schemeClr val="bg1"/>
                </a:solidFill>
              </a:rPr>
              <a:t>vụ</a:t>
            </a:r>
            <a:r>
              <a:rPr lang="en-US" sz="2000" dirty="0">
                <a:solidFill>
                  <a:schemeClr val="bg1"/>
                </a:solidFill>
              </a:rPr>
              <a:t> </a:t>
            </a:r>
            <a:r>
              <a:rPr lang="en-US" sz="2000" dirty="0" err="1">
                <a:solidFill>
                  <a:schemeClr val="bg1"/>
                </a:solidFill>
              </a:rPr>
              <a:t>việc</a:t>
            </a:r>
            <a:r>
              <a:rPr lang="en-US" sz="2000" dirty="0">
                <a:solidFill>
                  <a:schemeClr val="bg1"/>
                </a:solidFill>
              </a:rPr>
              <a:t> </a:t>
            </a:r>
            <a:r>
              <a:rPr lang="en-US" sz="2000" dirty="0" err="1">
                <a:solidFill>
                  <a:schemeClr val="bg1"/>
                </a:solidFill>
              </a:rPr>
              <a:t>xét</a:t>
            </a:r>
            <a:r>
              <a:rPr lang="en-US" sz="2000" dirty="0">
                <a:solidFill>
                  <a:schemeClr val="bg1"/>
                </a:solidFill>
              </a:rPr>
              <a:t> </a:t>
            </a:r>
            <a:r>
              <a:rPr lang="en-US" sz="2000" dirty="0" err="1">
                <a:solidFill>
                  <a:schemeClr val="bg1"/>
                </a:solidFill>
              </a:rPr>
              <a:t>tiến</a:t>
            </a:r>
            <a:r>
              <a:rPr lang="en-US" sz="2000" dirty="0">
                <a:solidFill>
                  <a:schemeClr val="bg1"/>
                </a:solidFill>
              </a:rPr>
              <a:t> </a:t>
            </a:r>
            <a:r>
              <a:rPr lang="en-US" sz="2000" dirty="0" err="1">
                <a:solidFill>
                  <a:schemeClr val="bg1"/>
                </a:solidFill>
              </a:rPr>
              <a:t>độ</a:t>
            </a:r>
            <a:r>
              <a:rPr lang="en-US" sz="2000" dirty="0">
                <a:solidFill>
                  <a:schemeClr val="bg1"/>
                </a:solidFill>
              </a:rPr>
              <a:t>, </a:t>
            </a:r>
            <a:r>
              <a:rPr lang="en-US" sz="2000" dirty="0" err="1">
                <a:solidFill>
                  <a:schemeClr val="bg1"/>
                </a:solidFill>
              </a:rPr>
              <a:t>xét</a:t>
            </a:r>
            <a:r>
              <a:rPr lang="en-US" sz="2000" dirty="0">
                <a:solidFill>
                  <a:schemeClr val="bg1"/>
                </a:solidFill>
              </a:rPr>
              <a:t> </a:t>
            </a:r>
            <a:r>
              <a:rPr lang="vi-VN" sz="2000" dirty="0">
                <a:solidFill>
                  <a:schemeClr val="bg1"/>
                </a:solidFill>
              </a:rPr>
              <a:t>tốt nghiệp</a:t>
            </a:r>
            <a:r>
              <a:rPr lang="en-GB" sz="2000" dirty="0">
                <a:solidFill>
                  <a:schemeClr val="bg1"/>
                </a:solidFill>
              </a:rPr>
              <a:t>, </a:t>
            </a:r>
            <a:r>
              <a:rPr lang="en-GB" sz="2000" dirty="0" err="1">
                <a:solidFill>
                  <a:schemeClr val="bg1"/>
                </a:solidFill>
              </a:rPr>
              <a:t>xét</a:t>
            </a:r>
            <a:r>
              <a:rPr lang="en-GB" sz="2000" dirty="0">
                <a:solidFill>
                  <a:schemeClr val="bg1"/>
                </a:solidFill>
              </a:rPr>
              <a:t> </a:t>
            </a:r>
            <a:r>
              <a:rPr lang="en-GB" sz="2000" dirty="0" err="1">
                <a:solidFill>
                  <a:schemeClr val="bg1"/>
                </a:solidFill>
              </a:rPr>
              <a:t>học</a:t>
            </a:r>
            <a:r>
              <a:rPr lang="en-GB" sz="2000" dirty="0">
                <a:solidFill>
                  <a:schemeClr val="bg1"/>
                </a:solidFill>
              </a:rPr>
              <a:t> </a:t>
            </a:r>
            <a:r>
              <a:rPr lang="en-GB" sz="2000" dirty="0" err="1">
                <a:solidFill>
                  <a:schemeClr val="bg1"/>
                </a:solidFill>
              </a:rPr>
              <a:t>bổng</a:t>
            </a:r>
            <a:r>
              <a:rPr lang="vi-VN" sz="2000" dirty="0">
                <a:solidFill>
                  <a:schemeClr val="bg1"/>
                </a:solidFill>
              </a:rPr>
              <a:t>.</a:t>
            </a:r>
            <a:endParaRPr lang="en-US" altLang="en-US" sz="2000" dirty="0">
              <a:solidFill>
                <a:schemeClr val="bg1"/>
              </a:solidFill>
            </a:endParaRPr>
          </a:p>
        </p:txBody>
      </p:sp>
      <p:sp>
        <p:nvSpPr>
          <p:cNvPr id="44" name="Line 18">
            <a:extLst>
              <a:ext uri="{FF2B5EF4-FFF2-40B4-BE49-F238E27FC236}">
                <a16:creationId xmlns:a16="http://schemas.microsoft.com/office/drawing/2014/main" id="{1B5FF11F-EAFA-447E-86EA-7501A1DF3FF1}"/>
              </a:ext>
            </a:extLst>
          </p:cNvPr>
          <p:cNvSpPr>
            <a:spLocks noChangeShapeType="1"/>
          </p:cNvSpPr>
          <p:nvPr/>
        </p:nvSpPr>
        <p:spPr bwMode="gray">
          <a:xfrm flipV="1">
            <a:off x="2238978" y="3200400"/>
            <a:ext cx="576263" cy="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6" name="Text Box 20">
            <a:extLst>
              <a:ext uri="{FF2B5EF4-FFF2-40B4-BE49-F238E27FC236}">
                <a16:creationId xmlns:a16="http://schemas.microsoft.com/office/drawing/2014/main" id="{9A453A12-616B-4720-8775-AC675F9ED15B}"/>
              </a:ext>
            </a:extLst>
          </p:cNvPr>
          <p:cNvSpPr txBox="1">
            <a:spLocks noChangeArrowheads="1"/>
          </p:cNvSpPr>
          <p:nvPr/>
        </p:nvSpPr>
        <p:spPr bwMode="black">
          <a:xfrm>
            <a:off x="152400" y="2698173"/>
            <a:ext cx="2238978" cy="1015663"/>
          </a:xfrm>
          <a:prstGeom prst="rect">
            <a:avLst/>
          </a:prstGeom>
          <a:solidFill>
            <a:srgbClr val="C00000"/>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en-US" sz="2000" dirty="0" err="1">
                <a:solidFill>
                  <a:schemeClr val="bg1"/>
                </a:solidFill>
              </a:rPr>
              <a:t>Cải</a:t>
            </a:r>
            <a:r>
              <a:rPr lang="en-US" sz="2000" dirty="0">
                <a:solidFill>
                  <a:schemeClr val="bg1"/>
                </a:solidFill>
              </a:rPr>
              <a:t> </a:t>
            </a:r>
            <a:r>
              <a:rPr lang="en-US" sz="2000" dirty="0" err="1">
                <a:solidFill>
                  <a:schemeClr val="bg1"/>
                </a:solidFill>
              </a:rPr>
              <a:t>tiến</a:t>
            </a:r>
            <a:r>
              <a:rPr lang="en-US" sz="2000" dirty="0">
                <a:solidFill>
                  <a:schemeClr val="bg1"/>
                </a:solidFill>
              </a:rPr>
              <a:t> </a:t>
            </a:r>
            <a:r>
              <a:rPr lang="en-US" sz="2000" dirty="0" err="1">
                <a:solidFill>
                  <a:schemeClr val="bg1"/>
                </a:solidFill>
              </a:rPr>
              <a:t>và</a:t>
            </a:r>
            <a:r>
              <a:rPr lang="en-US" sz="2000" dirty="0">
                <a:solidFill>
                  <a:schemeClr val="bg1"/>
                </a:solidFill>
              </a:rPr>
              <a:t> </a:t>
            </a:r>
            <a:r>
              <a:rPr lang="en-US" sz="2000" dirty="0" err="1">
                <a:solidFill>
                  <a:schemeClr val="bg1"/>
                </a:solidFill>
              </a:rPr>
              <a:t>phát</a:t>
            </a:r>
            <a:r>
              <a:rPr lang="en-US" sz="2000" dirty="0">
                <a:solidFill>
                  <a:schemeClr val="bg1"/>
                </a:solidFill>
              </a:rPr>
              <a:t> </a:t>
            </a:r>
            <a:r>
              <a:rPr lang="en-US" sz="2000" dirty="0" err="1">
                <a:solidFill>
                  <a:schemeClr val="bg1"/>
                </a:solidFill>
              </a:rPr>
              <a:t>triển</a:t>
            </a:r>
            <a:r>
              <a:rPr lang="en-US" sz="2000" dirty="0">
                <a:solidFill>
                  <a:schemeClr val="bg1"/>
                </a:solidFill>
              </a:rPr>
              <a:t> </a:t>
            </a:r>
            <a:r>
              <a:rPr lang="en-US" sz="2000" dirty="0" err="1">
                <a:solidFill>
                  <a:schemeClr val="bg1"/>
                </a:solidFill>
              </a:rPr>
              <a:t>các</a:t>
            </a:r>
            <a:r>
              <a:rPr lang="en-US" sz="2000" dirty="0">
                <a:solidFill>
                  <a:schemeClr val="bg1"/>
                </a:solidFill>
              </a:rPr>
              <a:t> </a:t>
            </a:r>
            <a:r>
              <a:rPr lang="en-US" sz="2000" dirty="0" err="1">
                <a:solidFill>
                  <a:schemeClr val="bg1"/>
                </a:solidFill>
              </a:rPr>
              <a:t>hình</a:t>
            </a:r>
            <a:r>
              <a:rPr lang="en-US" sz="2000" dirty="0">
                <a:solidFill>
                  <a:schemeClr val="bg1"/>
                </a:solidFill>
              </a:rPr>
              <a:t> </a:t>
            </a:r>
            <a:r>
              <a:rPr lang="en-US" sz="2000" dirty="0" err="1">
                <a:solidFill>
                  <a:schemeClr val="bg1"/>
                </a:solidFill>
              </a:rPr>
              <a:t>thức</a:t>
            </a:r>
            <a:r>
              <a:rPr lang="en-US" sz="2000" dirty="0">
                <a:solidFill>
                  <a:schemeClr val="bg1"/>
                </a:solidFill>
              </a:rPr>
              <a:t> </a:t>
            </a:r>
            <a:r>
              <a:rPr lang="en-US" sz="2000" dirty="0" err="1">
                <a:solidFill>
                  <a:schemeClr val="bg1"/>
                </a:solidFill>
              </a:rPr>
              <a:t>thi</a:t>
            </a:r>
            <a:r>
              <a:rPr lang="en-US" sz="2000" dirty="0">
                <a:solidFill>
                  <a:schemeClr val="bg1"/>
                </a:solidFill>
              </a:rPr>
              <a:t> </a:t>
            </a:r>
            <a:r>
              <a:rPr lang="en-US" sz="2000" dirty="0" err="1">
                <a:solidFill>
                  <a:schemeClr val="bg1"/>
                </a:solidFill>
              </a:rPr>
              <a:t>phù</a:t>
            </a:r>
            <a:r>
              <a:rPr lang="en-US" sz="2000" dirty="0">
                <a:solidFill>
                  <a:schemeClr val="bg1"/>
                </a:solidFill>
              </a:rPr>
              <a:t> </a:t>
            </a:r>
            <a:r>
              <a:rPr lang="en-US" sz="2000" dirty="0" err="1">
                <a:solidFill>
                  <a:schemeClr val="bg1"/>
                </a:solidFill>
              </a:rPr>
              <a:t>hợp</a:t>
            </a:r>
            <a:endParaRPr lang="en-US" altLang="en-US" sz="2200" dirty="0">
              <a:solidFill>
                <a:schemeClr val="bg1"/>
              </a:solidFill>
            </a:endParaRPr>
          </a:p>
        </p:txBody>
      </p:sp>
      <p:sp>
        <p:nvSpPr>
          <p:cNvPr id="2" name="Rectangle 6">
            <a:extLst>
              <a:ext uri="{FF2B5EF4-FFF2-40B4-BE49-F238E27FC236}">
                <a16:creationId xmlns:a16="http://schemas.microsoft.com/office/drawing/2014/main" id="{C521226A-DE90-E22A-3ABE-F68CE7BCEE8C}"/>
              </a:ext>
            </a:extLst>
          </p:cNvPr>
          <p:cNvSpPr txBox="1">
            <a:spLocks noChangeArrowheads="1"/>
          </p:cNvSpPr>
          <p:nvPr/>
        </p:nvSpPr>
        <p:spPr>
          <a:xfrm>
            <a:off x="685801" y="165212"/>
            <a:ext cx="7148285" cy="376237"/>
          </a:xfrm>
          <a:prstGeom prst="rect">
            <a:avLst/>
          </a:prstGeom>
          <a:noFill/>
          <a:ln/>
        </p:spPr>
        <p:txBody>
          <a:bodyPr/>
          <a:lstStyle/>
          <a:p>
            <a:pPr marL="384175" marR="0" lvl="0" indent="-384175" algn="l"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1800" b="1" i="0" u="none" strike="noStrike" kern="1200" cap="none" spc="0" normalizeH="0" baseline="0" noProof="0" dirty="0">
                <a:ln>
                  <a:noFill/>
                </a:ln>
                <a:solidFill>
                  <a:srgbClr val="800000"/>
                </a:solidFill>
                <a:effectLst/>
                <a:uLnTx/>
                <a:uFillTx/>
                <a:latin typeface="+mj-lt"/>
                <a:ea typeface="+mj-ea"/>
                <a:cs typeface="+mj-cs"/>
              </a:rPr>
              <a:t>NHIỆM VỤ CÔNG TÁC KHẢO THÍ</a:t>
            </a:r>
            <a:endParaRPr kumimoji="0" lang="en-US" sz="18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16655393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1000"/>
                                        <p:tgtEl>
                                          <p:spTgt spid="36"/>
                                        </p:tgtEl>
                                      </p:cBhvr>
                                    </p:animEffect>
                                    <p:anim calcmode="lin" valueType="num">
                                      <p:cBhvr>
                                        <p:cTn id="25" dur="1000" fill="hold"/>
                                        <p:tgtEl>
                                          <p:spTgt spid="36"/>
                                        </p:tgtEl>
                                        <p:attrNameLst>
                                          <p:attrName>ppt_x</p:attrName>
                                        </p:attrNameLst>
                                      </p:cBhvr>
                                      <p:tavLst>
                                        <p:tav tm="0">
                                          <p:val>
                                            <p:strVal val="#ppt_x"/>
                                          </p:val>
                                        </p:tav>
                                        <p:tav tm="100000">
                                          <p:val>
                                            <p:strVal val="#ppt_x"/>
                                          </p:val>
                                        </p:tav>
                                      </p:tavLst>
                                    </p:anim>
                                    <p:anim calcmode="lin" valueType="num">
                                      <p:cBhvr>
                                        <p:cTn id="2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anim calcmode="lin" valueType="num">
                                      <p:cBhvr>
                                        <p:cTn id="32" dur="1000" fill="hold"/>
                                        <p:tgtEl>
                                          <p:spTgt spid="38"/>
                                        </p:tgtEl>
                                        <p:attrNameLst>
                                          <p:attrName>ppt_x</p:attrName>
                                        </p:attrNameLst>
                                      </p:cBhvr>
                                      <p:tavLst>
                                        <p:tav tm="0">
                                          <p:val>
                                            <p:strVal val="#ppt_x"/>
                                          </p:val>
                                        </p:tav>
                                        <p:tav tm="100000">
                                          <p:val>
                                            <p:strVal val="#ppt_x"/>
                                          </p:val>
                                        </p:tav>
                                      </p:tavLst>
                                    </p:anim>
                                    <p:anim calcmode="lin" valueType="num">
                                      <p:cBhvr>
                                        <p:cTn id="33" dur="1000" fill="hold"/>
                                        <p:tgtEl>
                                          <p:spTgt spid="3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1000"/>
                                        <p:tgtEl>
                                          <p:spTgt spid="39"/>
                                        </p:tgtEl>
                                      </p:cBhvr>
                                    </p:animEffect>
                                    <p:anim calcmode="lin" valueType="num">
                                      <p:cBhvr>
                                        <p:cTn id="37" dur="1000" fill="hold"/>
                                        <p:tgtEl>
                                          <p:spTgt spid="39"/>
                                        </p:tgtEl>
                                        <p:attrNameLst>
                                          <p:attrName>ppt_x</p:attrName>
                                        </p:attrNameLst>
                                      </p:cBhvr>
                                      <p:tavLst>
                                        <p:tav tm="0">
                                          <p:val>
                                            <p:strVal val="#ppt_x"/>
                                          </p:val>
                                        </p:tav>
                                        <p:tav tm="100000">
                                          <p:val>
                                            <p:strVal val="#ppt_x"/>
                                          </p:val>
                                        </p:tav>
                                      </p:tavLst>
                                    </p:anim>
                                    <p:anim calcmode="lin" valueType="num">
                                      <p:cBhvr>
                                        <p:cTn id="3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1000"/>
                                        <p:tgtEl>
                                          <p:spTgt spid="40"/>
                                        </p:tgtEl>
                                      </p:cBhvr>
                                    </p:animEffect>
                                    <p:anim calcmode="lin" valueType="num">
                                      <p:cBhvr>
                                        <p:cTn id="44" dur="1000" fill="hold"/>
                                        <p:tgtEl>
                                          <p:spTgt spid="40"/>
                                        </p:tgtEl>
                                        <p:attrNameLst>
                                          <p:attrName>ppt_x</p:attrName>
                                        </p:attrNameLst>
                                      </p:cBhvr>
                                      <p:tavLst>
                                        <p:tav tm="0">
                                          <p:val>
                                            <p:strVal val="#ppt_x"/>
                                          </p:val>
                                        </p:tav>
                                        <p:tav tm="100000">
                                          <p:val>
                                            <p:strVal val="#ppt_x"/>
                                          </p:val>
                                        </p:tav>
                                      </p:tavLst>
                                    </p:anim>
                                    <p:anim calcmode="lin" valueType="num">
                                      <p:cBhvr>
                                        <p:cTn id="4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1000"/>
                                        <p:tgtEl>
                                          <p:spTgt spid="41"/>
                                        </p:tgtEl>
                                      </p:cBhvr>
                                    </p:animEffect>
                                    <p:anim calcmode="lin" valueType="num">
                                      <p:cBhvr>
                                        <p:cTn id="51" dur="1000" fill="hold"/>
                                        <p:tgtEl>
                                          <p:spTgt spid="41"/>
                                        </p:tgtEl>
                                        <p:attrNameLst>
                                          <p:attrName>ppt_x</p:attrName>
                                        </p:attrNameLst>
                                      </p:cBhvr>
                                      <p:tavLst>
                                        <p:tav tm="0">
                                          <p:val>
                                            <p:strVal val="#ppt_x"/>
                                          </p:val>
                                        </p:tav>
                                        <p:tav tm="100000">
                                          <p:val>
                                            <p:strVal val="#ppt_x"/>
                                          </p:val>
                                        </p:tav>
                                      </p:tavLst>
                                    </p:anim>
                                    <p:anim calcmode="lin" valueType="num">
                                      <p:cBhvr>
                                        <p:cTn id="52" dur="1000" fill="hold"/>
                                        <p:tgtEl>
                                          <p:spTgt spid="4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1000"/>
                                        <p:tgtEl>
                                          <p:spTgt spid="44"/>
                                        </p:tgtEl>
                                      </p:cBhvr>
                                    </p:animEffect>
                                    <p:anim calcmode="lin" valueType="num">
                                      <p:cBhvr>
                                        <p:cTn id="56" dur="1000" fill="hold"/>
                                        <p:tgtEl>
                                          <p:spTgt spid="44"/>
                                        </p:tgtEl>
                                        <p:attrNameLst>
                                          <p:attrName>ppt_x</p:attrName>
                                        </p:attrNameLst>
                                      </p:cBhvr>
                                      <p:tavLst>
                                        <p:tav tm="0">
                                          <p:val>
                                            <p:strVal val="#ppt_x"/>
                                          </p:val>
                                        </p:tav>
                                        <p:tav tm="100000">
                                          <p:val>
                                            <p:strVal val="#ppt_x"/>
                                          </p:val>
                                        </p:tav>
                                      </p:tavLst>
                                    </p:anim>
                                    <p:anim calcmode="lin" valueType="num">
                                      <p:cBhvr>
                                        <p:cTn id="57" dur="1000" fill="hold"/>
                                        <p:tgtEl>
                                          <p:spTgt spid="4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fade">
                                      <p:cBhvr>
                                        <p:cTn id="60" dur="1000"/>
                                        <p:tgtEl>
                                          <p:spTgt spid="46"/>
                                        </p:tgtEl>
                                      </p:cBhvr>
                                    </p:animEffect>
                                    <p:anim calcmode="lin" valueType="num">
                                      <p:cBhvr>
                                        <p:cTn id="61" dur="1000" fill="hold"/>
                                        <p:tgtEl>
                                          <p:spTgt spid="46"/>
                                        </p:tgtEl>
                                        <p:attrNameLst>
                                          <p:attrName>ppt_x</p:attrName>
                                        </p:attrNameLst>
                                      </p:cBhvr>
                                      <p:tavLst>
                                        <p:tav tm="0">
                                          <p:val>
                                            <p:strVal val="#ppt_x"/>
                                          </p:val>
                                        </p:tav>
                                        <p:tav tm="100000">
                                          <p:val>
                                            <p:strVal val="#ppt_x"/>
                                          </p:val>
                                        </p:tav>
                                      </p:tavLst>
                                    </p:anim>
                                    <p:anim calcmode="lin" valueType="num">
                                      <p:cBhvr>
                                        <p:cTn id="62"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P spid="44" grpId="0" animBg="1"/>
      <p:bldP spid="46"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524000" y="177800"/>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a:t>
            </a:r>
            <a:r>
              <a:rPr lang="en-US" sz="2000" b="1" dirty="0">
                <a:solidFill>
                  <a:srgbClr val="800000"/>
                </a:solidFill>
                <a:latin typeface="+mj-lt"/>
                <a:ea typeface="+mj-ea"/>
                <a:cs typeface="+mj-cs"/>
              </a:rPr>
              <a:t>KHẢO THÍ VÀ ĐẢM BẢO</a:t>
            </a:r>
            <a:r>
              <a:rPr kumimoji="0" lang="en-US" sz="2000" b="1" i="0" u="none" strike="noStrike" kern="1200" cap="none" spc="0" normalizeH="0" baseline="0" noProof="0" dirty="0">
                <a:ln>
                  <a:noFill/>
                </a:ln>
                <a:solidFill>
                  <a:srgbClr val="800000"/>
                </a:solidFill>
                <a:effectLst/>
                <a:uLnTx/>
                <a:uFillTx/>
                <a:latin typeface="+mj-lt"/>
                <a:ea typeface="+mj-ea"/>
                <a:cs typeface="+mj-cs"/>
              </a:rPr>
              <a:t>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 </a:t>
            </a:r>
            <a:r>
              <a:rPr lang="en-US" sz="2600" b="1" dirty="0" err="1">
                <a:solidFill>
                  <a:schemeClr val="bg1"/>
                </a:solidFill>
              </a:rPr>
              <a:t>Một</a:t>
            </a:r>
            <a:r>
              <a:rPr lang="en-US" sz="2600" b="1" dirty="0">
                <a:solidFill>
                  <a:schemeClr val="bg1"/>
                </a:solidFill>
              </a:rPr>
              <a:t> </a:t>
            </a:r>
            <a:r>
              <a:rPr lang="en-US" sz="2600" b="1" dirty="0" err="1">
                <a:solidFill>
                  <a:schemeClr val="bg1"/>
                </a:solidFill>
              </a:rPr>
              <a:t>số</a:t>
            </a:r>
            <a:r>
              <a:rPr lang="en-US" sz="2600" b="1" dirty="0">
                <a:solidFill>
                  <a:schemeClr val="bg1"/>
                </a:solidFill>
              </a:rPr>
              <a:t> </a:t>
            </a:r>
            <a:r>
              <a:rPr lang="en-US" sz="2600" b="1" dirty="0" err="1">
                <a:solidFill>
                  <a:schemeClr val="bg1"/>
                </a:solidFill>
              </a:rPr>
              <a:t>quy</a:t>
            </a:r>
            <a:r>
              <a:rPr lang="en-US" sz="2600" b="1" dirty="0">
                <a:solidFill>
                  <a:schemeClr val="bg1"/>
                </a:solidFill>
              </a:rPr>
              <a:t>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kiểm</a:t>
            </a:r>
            <a:r>
              <a:rPr lang="en-US" sz="2600" b="1" dirty="0">
                <a:solidFill>
                  <a:schemeClr val="bg1"/>
                </a:solidFill>
              </a:rPr>
              <a:t> </a:t>
            </a:r>
            <a:r>
              <a:rPr lang="en-US" sz="2600" b="1" dirty="0" err="1">
                <a:solidFill>
                  <a:schemeClr val="bg1"/>
                </a:solidFill>
              </a:rPr>
              <a:t>tra</a:t>
            </a:r>
            <a:r>
              <a:rPr lang="en-US" sz="2600" b="1" dirty="0">
                <a:solidFill>
                  <a:schemeClr val="bg1"/>
                </a:solidFill>
              </a:rPr>
              <a:t> </a:t>
            </a:r>
            <a:r>
              <a:rPr lang="en-US" sz="2600" b="1" dirty="0" err="1">
                <a:solidFill>
                  <a:schemeClr val="bg1"/>
                </a:solidFill>
              </a:rPr>
              <a:t>và</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76200" y="1377910"/>
            <a:ext cx="9753600" cy="1200329"/>
          </a:xfrm>
          <a:prstGeom prst="rect">
            <a:avLst/>
          </a:prstGeom>
          <a:noFill/>
        </p:spPr>
        <p:txBody>
          <a:bodyPr wrap="square">
            <a:spAutoFit/>
          </a:bodyPr>
          <a:lstStyle/>
          <a:p>
            <a:pPr algn="just"/>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Đối</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với</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các</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học</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phần</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chỉ</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có</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lý</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thuyết</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hoặc</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có</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cả</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lý</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thuyết</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thực</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hành</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môn</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học</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tiểu</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luận</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thảo</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luận</a:t>
            </a:r>
            <a:r>
              <a:rPr lang="en-US" sz="2400" b="1" i="0" u="none" strike="noStrike" baseline="0" dirty="0">
                <a:solidFill>
                  <a:srgbClr val="000000"/>
                </a:solidFill>
                <a:latin typeface="+mj-lt"/>
              </a:rPr>
              <a:t>: (</a:t>
            </a:r>
            <a:r>
              <a:rPr lang="en-US" sz="2400" b="1" i="0" u="none" strike="noStrike" baseline="0" dirty="0">
                <a:solidFill>
                  <a:srgbClr val="FF0000"/>
                </a:solidFill>
                <a:latin typeface="+mj-lt"/>
              </a:rPr>
              <a:t>QĐ 832/QĐ-ĐHKTKTCN </a:t>
            </a:r>
            <a:r>
              <a:rPr lang="en-US" sz="2400" b="1" i="0" u="none" strike="noStrike" baseline="0" dirty="0" err="1">
                <a:solidFill>
                  <a:srgbClr val="FF0000"/>
                </a:solidFill>
                <a:latin typeface="+mj-lt"/>
              </a:rPr>
              <a:t>ngày</a:t>
            </a:r>
            <a:r>
              <a:rPr lang="en-US" sz="2400" b="1" i="0" u="none" strike="noStrike" baseline="0" dirty="0">
                <a:solidFill>
                  <a:srgbClr val="FF0000"/>
                </a:solidFill>
                <a:latin typeface="+mj-lt"/>
              </a:rPr>
              <a:t> 20/9/2023 – Quy </a:t>
            </a:r>
            <a:r>
              <a:rPr lang="en-US" sz="2400" b="1" i="0" u="none" strike="noStrike" baseline="0" dirty="0" err="1">
                <a:solidFill>
                  <a:srgbClr val="FF0000"/>
                </a:solidFill>
                <a:latin typeface="+mj-lt"/>
              </a:rPr>
              <a:t>chế</a:t>
            </a:r>
            <a:r>
              <a:rPr lang="en-US" sz="2400" b="1" i="0" u="none" strike="noStrike" baseline="0" dirty="0">
                <a:solidFill>
                  <a:srgbClr val="FF0000"/>
                </a:solidFill>
                <a:latin typeface="+mj-lt"/>
              </a:rPr>
              <a:t> </a:t>
            </a:r>
            <a:r>
              <a:rPr lang="en-US" sz="2400" b="1" i="0" u="none" strike="noStrike" baseline="0" dirty="0" err="1">
                <a:solidFill>
                  <a:srgbClr val="FF0000"/>
                </a:solidFill>
                <a:latin typeface="+mj-lt"/>
              </a:rPr>
              <a:t>đào</a:t>
            </a:r>
            <a:r>
              <a:rPr lang="en-US" sz="2400" b="1" i="0" u="none" strike="noStrike" baseline="0" dirty="0">
                <a:solidFill>
                  <a:srgbClr val="FF0000"/>
                </a:solidFill>
                <a:latin typeface="+mj-lt"/>
              </a:rPr>
              <a:t> </a:t>
            </a:r>
            <a:r>
              <a:rPr lang="en-US" sz="2400" b="1" i="0" u="none" strike="noStrike" baseline="0" dirty="0" err="1">
                <a:solidFill>
                  <a:srgbClr val="FF0000"/>
                </a:solidFill>
                <a:latin typeface="+mj-lt"/>
              </a:rPr>
              <a:t>tạo</a:t>
            </a:r>
            <a:r>
              <a:rPr lang="en-US" sz="2400" b="1" i="0" u="none" strike="noStrike" baseline="0" dirty="0">
                <a:solidFill>
                  <a:srgbClr val="FF0000"/>
                </a:solidFill>
                <a:latin typeface="+mj-lt"/>
              </a:rPr>
              <a:t> ĐH </a:t>
            </a:r>
            <a:r>
              <a:rPr lang="en-US" sz="2400" b="1" i="0" u="none" strike="noStrike" baseline="0" dirty="0" err="1">
                <a:solidFill>
                  <a:srgbClr val="FF0000"/>
                </a:solidFill>
                <a:latin typeface="+mj-lt"/>
              </a:rPr>
              <a:t>theo</a:t>
            </a:r>
            <a:r>
              <a:rPr lang="en-US" sz="2400" b="1" i="0" u="none" strike="noStrike" baseline="0" dirty="0">
                <a:solidFill>
                  <a:srgbClr val="FF0000"/>
                </a:solidFill>
                <a:latin typeface="+mj-lt"/>
              </a:rPr>
              <a:t> HT </a:t>
            </a:r>
            <a:r>
              <a:rPr lang="en-US" sz="2400" b="1" i="0" u="none" strike="noStrike" baseline="0" dirty="0" err="1">
                <a:solidFill>
                  <a:srgbClr val="FF0000"/>
                </a:solidFill>
                <a:latin typeface="+mj-lt"/>
              </a:rPr>
              <a:t>tín</a:t>
            </a:r>
            <a:r>
              <a:rPr lang="en-US" sz="2400" b="1" i="0" u="none" strike="noStrike" baseline="0" dirty="0">
                <a:solidFill>
                  <a:srgbClr val="FF0000"/>
                </a:solidFill>
                <a:latin typeface="+mj-lt"/>
              </a:rPr>
              <a:t> </a:t>
            </a:r>
            <a:r>
              <a:rPr lang="en-US" sz="2400" b="1" i="0" u="none" strike="noStrike" baseline="0" dirty="0" err="1">
                <a:solidFill>
                  <a:srgbClr val="FF0000"/>
                </a:solidFill>
                <a:latin typeface="+mj-lt"/>
              </a:rPr>
              <a:t>chỉ</a:t>
            </a:r>
            <a:r>
              <a:rPr lang="en-US" sz="2400" b="1" i="0" u="none" strike="noStrike" baseline="0" dirty="0">
                <a:solidFill>
                  <a:srgbClr val="000000"/>
                </a:solidFill>
                <a:latin typeface="+mj-lt"/>
              </a:rPr>
              <a:t>)</a:t>
            </a:r>
            <a:endParaRPr lang="en-US" sz="2400" b="1" dirty="0">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207264" y="1447800"/>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sp>
        <p:nvSpPr>
          <p:cNvPr id="15" name="TextBox 14">
            <a:extLst>
              <a:ext uri="{FF2B5EF4-FFF2-40B4-BE49-F238E27FC236}">
                <a16:creationId xmlns:a16="http://schemas.microsoft.com/office/drawing/2014/main" id="{368010DD-A7F8-48ED-9943-BC6B9D7D944C}"/>
              </a:ext>
            </a:extLst>
          </p:cNvPr>
          <p:cNvSpPr txBox="1"/>
          <p:nvPr/>
        </p:nvSpPr>
        <p:spPr>
          <a:xfrm>
            <a:off x="76200" y="5065602"/>
            <a:ext cx="5257800" cy="1200329"/>
          </a:xfrm>
          <a:prstGeom prst="rect">
            <a:avLst/>
          </a:prstGeom>
          <a:noFill/>
        </p:spPr>
        <p:txBody>
          <a:bodyPr wrap="square">
            <a:spAutoFit/>
          </a:bodyPr>
          <a:lstStyle/>
          <a:p>
            <a:pPr algn="just"/>
            <a:r>
              <a:rPr lang="vi-VN" sz="2400" b="0" i="0" u="none" strike="noStrike" baseline="0" dirty="0">
                <a:solidFill>
                  <a:srgbClr val="0000CC"/>
                </a:solidFill>
                <a:latin typeface="+mj-lt"/>
              </a:rPr>
              <a:t>Điểm tổng hợp đánh giá học phần (gọi tắt là điểm học phần) được xác định bởi các loại điểm: </a:t>
            </a:r>
            <a:endParaRPr lang="en-US" sz="2400" b="0" i="0" u="none" strike="noStrike" baseline="0" dirty="0">
              <a:solidFill>
                <a:srgbClr val="0000CC"/>
              </a:solidFill>
              <a:latin typeface="+mj-lt"/>
            </a:endParaRPr>
          </a:p>
        </p:txBody>
      </p:sp>
      <p:pic>
        <p:nvPicPr>
          <p:cNvPr id="8" name="Picture 7">
            <a:extLst>
              <a:ext uri="{FF2B5EF4-FFF2-40B4-BE49-F238E27FC236}">
                <a16:creationId xmlns:a16="http://schemas.microsoft.com/office/drawing/2014/main" id="{E7F0F6C4-FEBE-4F06-B0DD-E49102D711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200" y="2580456"/>
            <a:ext cx="5390832" cy="2534013"/>
          </a:xfrm>
          <a:prstGeom prst="rect">
            <a:avLst/>
          </a:prstGeom>
        </p:spPr>
      </p:pic>
      <p:sp>
        <p:nvSpPr>
          <p:cNvPr id="20" name="TextBox 19">
            <a:extLst>
              <a:ext uri="{FF2B5EF4-FFF2-40B4-BE49-F238E27FC236}">
                <a16:creationId xmlns:a16="http://schemas.microsoft.com/office/drawing/2014/main" id="{E9F76121-2E9F-41BC-A046-09D070A785F2}"/>
              </a:ext>
            </a:extLst>
          </p:cNvPr>
          <p:cNvSpPr txBox="1"/>
          <p:nvPr/>
        </p:nvSpPr>
        <p:spPr>
          <a:xfrm>
            <a:off x="5410200" y="5145402"/>
            <a:ext cx="4322064" cy="830997"/>
          </a:xfrm>
          <a:prstGeom prst="rect">
            <a:avLst/>
          </a:prstGeom>
          <a:solidFill>
            <a:srgbClr val="FFFF00"/>
          </a:solidFill>
        </p:spPr>
        <p:txBody>
          <a:bodyPr wrap="square">
            <a:spAutoFit/>
          </a:bodyPr>
          <a:lstStyle/>
          <a:p>
            <a:pPr algn="just"/>
            <a:r>
              <a:rPr lang="en-US" sz="2400" b="0" i="0" u="none" strike="noStrike" baseline="0" dirty="0">
                <a:solidFill>
                  <a:srgbClr val="FF0000"/>
                </a:solidFill>
                <a:latin typeface="+mj-lt"/>
              </a:rPr>
              <a:t>Đ</a:t>
            </a:r>
            <a:r>
              <a:rPr lang="vi-VN" sz="2400" b="0" i="0" u="none" strike="noStrike" baseline="0" dirty="0">
                <a:solidFill>
                  <a:srgbClr val="FF0000"/>
                </a:solidFill>
                <a:latin typeface="+mj-lt"/>
              </a:rPr>
              <a:t>iểm </a:t>
            </a:r>
            <a:r>
              <a:rPr lang="en-US" sz="2400" b="0" i="0" u="none" strike="noStrike" baseline="0" dirty="0">
                <a:solidFill>
                  <a:srgbClr val="FF0000"/>
                </a:solidFill>
                <a:latin typeface="+mj-lt"/>
              </a:rPr>
              <a:t>HP = </a:t>
            </a:r>
            <a:r>
              <a:rPr lang="en-US" sz="2400" dirty="0">
                <a:solidFill>
                  <a:srgbClr val="FF0000"/>
                </a:solidFill>
                <a:latin typeface="+mj-lt"/>
              </a:rPr>
              <a:t>Đ</a:t>
            </a:r>
            <a:r>
              <a:rPr lang="vi-VN" sz="2400" b="0" i="0" u="none" strike="noStrike" baseline="0" dirty="0" err="1">
                <a:solidFill>
                  <a:srgbClr val="FF0000"/>
                </a:solidFill>
                <a:latin typeface="+mj-lt"/>
              </a:rPr>
              <a:t>iểm</a:t>
            </a:r>
            <a:r>
              <a:rPr lang="vi-VN" sz="2400" b="0" i="0" u="none" strike="noStrike" baseline="0" dirty="0">
                <a:solidFill>
                  <a:srgbClr val="FF0000"/>
                </a:solidFill>
                <a:latin typeface="+mj-lt"/>
              </a:rPr>
              <a:t> thi</a:t>
            </a:r>
            <a:r>
              <a:rPr lang="en-GB" sz="2400" b="0" i="0" u="none" strike="noStrike" baseline="0" dirty="0">
                <a:solidFill>
                  <a:srgbClr val="FF0000"/>
                </a:solidFill>
                <a:latin typeface="+mj-lt"/>
              </a:rPr>
              <a:t> HP</a:t>
            </a:r>
            <a:r>
              <a:rPr lang="vi-VN" sz="2400" b="0" i="0" u="none" strike="noStrike" baseline="0" dirty="0">
                <a:solidFill>
                  <a:srgbClr val="FF0000"/>
                </a:solidFill>
                <a:latin typeface="+mj-lt"/>
              </a:rPr>
              <a:t> </a:t>
            </a:r>
            <a:r>
              <a:rPr lang="en-US" sz="2400" b="0" i="0" u="none" strike="noStrike" baseline="0" dirty="0">
                <a:solidFill>
                  <a:srgbClr val="FF0000"/>
                </a:solidFill>
                <a:latin typeface="+mj-lt"/>
              </a:rPr>
              <a:t>*0,6 + </a:t>
            </a:r>
            <a:r>
              <a:rPr lang="en-US" sz="2400" dirty="0">
                <a:solidFill>
                  <a:srgbClr val="FF0000"/>
                </a:solidFill>
                <a:latin typeface="+mj-lt"/>
              </a:rPr>
              <a:t>Đ</a:t>
            </a:r>
            <a:r>
              <a:rPr lang="vi-VN" sz="2400" b="0" i="0" u="none" strike="noStrike" baseline="0" dirty="0">
                <a:solidFill>
                  <a:srgbClr val="FF0000"/>
                </a:solidFill>
                <a:latin typeface="+mj-lt"/>
              </a:rPr>
              <a:t>iểm </a:t>
            </a:r>
            <a:r>
              <a:rPr lang="en-US" sz="2400" b="0" i="0" u="none" strike="noStrike" baseline="0" dirty="0">
                <a:solidFill>
                  <a:srgbClr val="FF0000"/>
                </a:solidFill>
                <a:latin typeface="+mj-lt"/>
              </a:rPr>
              <a:t>QT*0,4  </a:t>
            </a:r>
            <a:endParaRPr lang="en-US" sz="2400" dirty="0">
              <a:solidFill>
                <a:srgbClr val="FF0000"/>
              </a:solidFill>
            </a:endParaRPr>
          </a:p>
        </p:txBody>
      </p:sp>
    </p:spTree>
    <p:extLst>
      <p:ext uri="{BB962C8B-B14F-4D97-AF65-F5344CB8AC3E}">
        <p14:creationId xmlns:p14="http://schemas.microsoft.com/office/powerpoint/2010/main" val="2730361458"/>
      </p:ext>
    </p:extLst>
  </p:cSld>
  <p:clrMapOvr>
    <a:masterClrMapping/>
  </p:clrMapOvr>
  <p:transition>
    <p:split orient="vert" dir="in"/>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524000" y="177800"/>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a:t>
            </a:r>
            <a:r>
              <a:rPr lang="en-US" sz="2000" b="1" dirty="0">
                <a:solidFill>
                  <a:srgbClr val="800000"/>
                </a:solidFill>
                <a:latin typeface="+mj-lt"/>
                <a:ea typeface="+mj-ea"/>
                <a:cs typeface="+mj-cs"/>
              </a:rPr>
              <a:t>KHẢO THÍ VÀ ĐẢM BẢO</a:t>
            </a:r>
            <a:r>
              <a:rPr kumimoji="0" lang="en-US" sz="2000" b="1" i="0" u="none" strike="noStrike" kern="1200" cap="none" spc="0" normalizeH="0" baseline="0" noProof="0" dirty="0">
                <a:ln>
                  <a:noFill/>
                </a:ln>
                <a:solidFill>
                  <a:srgbClr val="800000"/>
                </a:solidFill>
                <a:effectLst/>
                <a:uLnTx/>
                <a:uFillTx/>
                <a:latin typeface="+mj-lt"/>
                <a:ea typeface="+mj-ea"/>
                <a:cs typeface="+mj-cs"/>
              </a:rPr>
              <a:t>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400" b="1" dirty="0">
                <a:solidFill>
                  <a:schemeClr val="bg1"/>
                </a:solidFill>
              </a:rPr>
              <a:t>2. </a:t>
            </a:r>
            <a:r>
              <a:rPr lang="en-US" sz="2400" b="1" dirty="0" err="1">
                <a:solidFill>
                  <a:schemeClr val="bg1"/>
                </a:solidFill>
              </a:rPr>
              <a:t>Một</a:t>
            </a:r>
            <a:r>
              <a:rPr lang="en-US" sz="2400" b="1" dirty="0">
                <a:solidFill>
                  <a:schemeClr val="bg1"/>
                </a:solidFill>
              </a:rPr>
              <a:t> </a:t>
            </a:r>
            <a:r>
              <a:rPr lang="en-US" sz="2400" b="1" dirty="0" err="1">
                <a:solidFill>
                  <a:schemeClr val="bg1"/>
                </a:solidFill>
              </a:rPr>
              <a:t>số</a:t>
            </a:r>
            <a:r>
              <a:rPr lang="en-US" sz="2400" b="1" dirty="0">
                <a:solidFill>
                  <a:schemeClr val="bg1"/>
                </a:solidFill>
              </a:rPr>
              <a:t> </a:t>
            </a:r>
            <a:r>
              <a:rPr lang="en-US" sz="2400" b="1" dirty="0" err="1">
                <a:solidFill>
                  <a:schemeClr val="bg1"/>
                </a:solidFill>
              </a:rPr>
              <a:t>quy</a:t>
            </a:r>
            <a:r>
              <a:rPr lang="en-US" sz="2400" b="1" dirty="0">
                <a:solidFill>
                  <a:schemeClr val="bg1"/>
                </a:solidFill>
              </a:rPr>
              <a:t> </a:t>
            </a:r>
            <a:r>
              <a:rPr lang="en-US" sz="2400" b="1" dirty="0" err="1">
                <a:solidFill>
                  <a:schemeClr val="bg1"/>
                </a:solidFill>
              </a:rPr>
              <a:t>định</a:t>
            </a:r>
            <a:r>
              <a:rPr lang="en-US" sz="2400" b="1" dirty="0">
                <a:solidFill>
                  <a:schemeClr val="bg1"/>
                </a:solidFill>
              </a:rPr>
              <a:t> </a:t>
            </a:r>
            <a:r>
              <a:rPr lang="en-US" sz="2400" b="1" dirty="0" err="1">
                <a:solidFill>
                  <a:schemeClr val="bg1"/>
                </a:solidFill>
              </a:rPr>
              <a:t>về</a:t>
            </a:r>
            <a:r>
              <a:rPr lang="en-US" sz="2400" b="1" dirty="0">
                <a:solidFill>
                  <a:schemeClr val="bg1"/>
                </a:solidFill>
              </a:rPr>
              <a:t> </a:t>
            </a:r>
            <a:r>
              <a:rPr lang="en-US" sz="2400" b="1" dirty="0" err="1">
                <a:solidFill>
                  <a:schemeClr val="bg1"/>
                </a:solidFill>
              </a:rPr>
              <a:t>kiểm</a:t>
            </a:r>
            <a:r>
              <a:rPr lang="en-US" sz="2400" b="1" dirty="0">
                <a:solidFill>
                  <a:schemeClr val="bg1"/>
                </a:solidFill>
              </a:rPr>
              <a:t> </a:t>
            </a:r>
            <a:r>
              <a:rPr lang="en-US" sz="2400" b="1" dirty="0" err="1">
                <a:solidFill>
                  <a:schemeClr val="bg1"/>
                </a:solidFill>
              </a:rPr>
              <a:t>tra</a:t>
            </a:r>
            <a:r>
              <a:rPr lang="en-US" sz="2400" b="1" dirty="0">
                <a:solidFill>
                  <a:schemeClr val="bg1"/>
                </a:solidFill>
              </a:rPr>
              <a:t> </a:t>
            </a:r>
            <a:r>
              <a:rPr lang="en-US" sz="2400" b="1" dirty="0" err="1">
                <a:solidFill>
                  <a:schemeClr val="bg1"/>
                </a:solidFill>
              </a:rPr>
              <a:t>và</a:t>
            </a:r>
            <a:r>
              <a:rPr lang="en-US" sz="2400" b="1" dirty="0">
                <a:solidFill>
                  <a:schemeClr val="bg1"/>
                </a:solidFill>
              </a:rPr>
              <a:t> </a:t>
            </a:r>
            <a:r>
              <a:rPr lang="en-US" sz="2400" b="1" dirty="0" err="1">
                <a:solidFill>
                  <a:schemeClr val="bg1"/>
                </a:solidFill>
              </a:rPr>
              <a:t>thi</a:t>
            </a:r>
            <a:r>
              <a:rPr lang="en-US" sz="2400" b="1" dirty="0">
                <a:solidFill>
                  <a:schemeClr val="bg1"/>
                </a:solidFill>
              </a:rPr>
              <a:t> </a:t>
            </a:r>
            <a:r>
              <a:rPr lang="en-US" sz="2400" b="1" dirty="0" err="1">
                <a:solidFill>
                  <a:schemeClr val="bg1"/>
                </a:solidFill>
              </a:rPr>
              <a:t>kết</a:t>
            </a:r>
            <a:r>
              <a:rPr lang="en-US" sz="2400" b="1" dirty="0">
                <a:solidFill>
                  <a:schemeClr val="bg1"/>
                </a:solidFill>
              </a:rPr>
              <a:t> </a:t>
            </a:r>
            <a:r>
              <a:rPr lang="en-US" sz="2400" b="1" dirty="0" err="1">
                <a:solidFill>
                  <a:schemeClr val="bg1"/>
                </a:solidFill>
              </a:rPr>
              <a:t>thúc</a:t>
            </a:r>
            <a:r>
              <a:rPr lang="en-US" sz="2400" b="1" dirty="0">
                <a:solidFill>
                  <a:schemeClr val="bg1"/>
                </a:solidFill>
              </a:rPr>
              <a:t> </a:t>
            </a:r>
            <a:r>
              <a:rPr lang="en-US" sz="2400" b="1" dirty="0" err="1">
                <a:solidFill>
                  <a:schemeClr val="bg1"/>
                </a:solidFill>
              </a:rPr>
              <a:t>học</a:t>
            </a:r>
            <a:r>
              <a:rPr lang="en-US" sz="2400" b="1" dirty="0">
                <a:solidFill>
                  <a:schemeClr val="bg1"/>
                </a:solidFill>
              </a:rPr>
              <a:t> </a:t>
            </a:r>
            <a:r>
              <a:rPr lang="en-US" sz="2400" b="1" dirty="0" err="1">
                <a:solidFill>
                  <a:schemeClr val="bg1"/>
                </a:solidFill>
              </a:rPr>
              <a:t>phần</a:t>
            </a:r>
            <a:endParaRPr lang="en-US" sz="24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0" y="1447800"/>
            <a:ext cx="9752416" cy="830997"/>
          </a:xfrm>
          <a:prstGeom prst="rect">
            <a:avLst/>
          </a:prstGeom>
          <a:noFill/>
        </p:spPr>
        <p:txBody>
          <a:bodyPr wrap="square">
            <a:spAutoFit/>
          </a:bodyPr>
          <a:lstStyle>
            <a:defPPr>
              <a:defRPr lang="en-US"/>
            </a:defPPr>
            <a:lvl1pPr algn="just">
              <a:defRPr sz="2400" b="1" i="0" u="none" strike="noStrike" baseline="0">
                <a:latin typeface="+mj-lt"/>
              </a:defRPr>
            </a:lvl1pPr>
          </a:lstStyle>
          <a:p>
            <a:r>
              <a:rPr lang="en-US" dirty="0"/>
              <a:t>       </a:t>
            </a:r>
            <a:r>
              <a:rPr lang="vi-VN" sz="2300" dirty="0"/>
              <a:t>Trong đó</a:t>
            </a:r>
            <a:r>
              <a:rPr lang="en-US" sz="2300" dirty="0"/>
              <a:t>, </a:t>
            </a:r>
            <a:r>
              <a:rPr lang="en-US" sz="2300" dirty="0" err="1"/>
              <a:t>điểm</a:t>
            </a:r>
            <a:r>
              <a:rPr lang="en-US" sz="2300" dirty="0"/>
              <a:t> </a:t>
            </a:r>
            <a:r>
              <a:rPr lang="en-US" sz="2300" dirty="0" err="1"/>
              <a:t>quá</a:t>
            </a:r>
            <a:r>
              <a:rPr lang="en-US" sz="2300" dirty="0"/>
              <a:t> </a:t>
            </a:r>
            <a:r>
              <a:rPr lang="en-US" sz="2300" dirty="0" err="1"/>
              <a:t>trình</a:t>
            </a:r>
            <a:r>
              <a:rPr lang="en-US" sz="2300" dirty="0"/>
              <a:t> </a:t>
            </a:r>
            <a:r>
              <a:rPr lang="en-US" sz="2300" dirty="0" err="1"/>
              <a:t>là</a:t>
            </a:r>
            <a:r>
              <a:rPr lang="en-US" sz="2300" dirty="0"/>
              <a:t> </a:t>
            </a:r>
            <a:r>
              <a:rPr lang="en-US" sz="2300" dirty="0" err="1"/>
              <a:t>điểm</a:t>
            </a:r>
            <a:r>
              <a:rPr lang="en-US" sz="2300" dirty="0"/>
              <a:t> </a:t>
            </a:r>
            <a:r>
              <a:rPr lang="en-US" sz="2300" dirty="0" err="1"/>
              <a:t>trung</a:t>
            </a:r>
            <a:r>
              <a:rPr lang="en-US" sz="2300" dirty="0"/>
              <a:t> </a:t>
            </a:r>
            <a:r>
              <a:rPr lang="en-US" sz="2300" dirty="0" err="1"/>
              <a:t>bình</a:t>
            </a:r>
            <a:r>
              <a:rPr lang="en-US" sz="2300" dirty="0"/>
              <a:t> </a:t>
            </a:r>
            <a:r>
              <a:rPr lang="en-US" sz="2300" dirty="0" err="1"/>
              <a:t>chung</a:t>
            </a:r>
            <a:r>
              <a:rPr lang="en-US" sz="2300" dirty="0"/>
              <a:t> </a:t>
            </a:r>
            <a:r>
              <a:rPr lang="en-US" sz="2300" dirty="0" err="1"/>
              <a:t>của</a:t>
            </a:r>
            <a:r>
              <a:rPr lang="vi-VN" sz="2300" dirty="0"/>
              <a:t> các điểm đánh giá bộ phận</a:t>
            </a:r>
            <a:r>
              <a:rPr lang="en-US" sz="2300" dirty="0"/>
              <a:t>: </a:t>
            </a:r>
          </a:p>
        </p:txBody>
      </p:sp>
      <p:sp>
        <p:nvSpPr>
          <p:cNvPr id="13" name="Rectangle 12">
            <a:extLst>
              <a:ext uri="{FF2B5EF4-FFF2-40B4-BE49-F238E27FC236}">
                <a16:creationId xmlns:a16="http://schemas.microsoft.com/office/drawing/2014/main" id="{DE798D2D-1573-4DBA-A500-97CB69E4B86C}"/>
              </a:ext>
            </a:extLst>
          </p:cNvPr>
          <p:cNvSpPr/>
          <p:nvPr/>
        </p:nvSpPr>
        <p:spPr>
          <a:xfrm>
            <a:off x="170688" y="1464671"/>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sp>
        <p:nvSpPr>
          <p:cNvPr id="10" name="Oval 3">
            <a:extLst>
              <a:ext uri="{FF2B5EF4-FFF2-40B4-BE49-F238E27FC236}">
                <a16:creationId xmlns:a16="http://schemas.microsoft.com/office/drawing/2014/main" id="{D0B96D4E-F6D0-4484-AFBE-5B87FE375F63}"/>
              </a:ext>
            </a:extLst>
          </p:cNvPr>
          <p:cNvSpPr>
            <a:spLocks noChangeArrowheads="1"/>
          </p:cNvSpPr>
          <p:nvPr/>
        </p:nvSpPr>
        <p:spPr bwMode="auto">
          <a:xfrm>
            <a:off x="2766914" y="1976121"/>
            <a:ext cx="4155034" cy="1402080"/>
          </a:xfrm>
          <a:prstGeom prst="ellipse">
            <a:avLst/>
          </a:prstGeom>
          <a:gradFill rotWithShape="1">
            <a:gsLst>
              <a:gs pos="0">
                <a:srgbClr val="FFFF00"/>
              </a:gs>
              <a:gs pos="100000">
                <a:schemeClr val="bg1"/>
              </a:gs>
            </a:gsLst>
            <a:lin ang="5400000" scaled="1"/>
          </a:gradFill>
          <a:ln w="9525">
            <a:round/>
            <a:headEnd/>
            <a:tailEnd/>
          </a:ln>
          <a:scene3d>
            <a:camera prst="legacyPerspectiveBottom"/>
            <a:lightRig rig="legacyFlat3" dir="t"/>
          </a:scene3d>
          <a:sp3d extrusionH="887400" prstMaterial="legacyMatte">
            <a:bevelT w="13500" h="13500" prst="angle"/>
            <a:bevelB w="13500" h="13500" prst="angle"/>
            <a:extrusionClr>
              <a:srgbClr val="FFFF00"/>
            </a:extrusionClr>
          </a:sp3d>
        </p:spPr>
        <p:txBody>
          <a:bodyPr wrap="none" anchor="ctr">
            <a:flatTx/>
          </a:bodyPr>
          <a:lstStyle/>
          <a:p>
            <a:r>
              <a:rPr lang="en-US" sz="2500" dirty="0" err="1">
                <a:solidFill>
                  <a:srgbClr val="0000CC"/>
                </a:solidFill>
                <a:latin typeface="+mj-lt"/>
              </a:rPr>
              <a:t>Điểm</a:t>
            </a:r>
            <a:r>
              <a:rPr lang="en-US" sz="2500" dirty="0">
                <a:solidFill>
                  <a:srgbClr val="0000CC"/>
                </a:solidFill>
                <a:latin typeface="+mj-lt"/>
              </a:rPr>
              <a:t> </a:t>
            </a:r>
            <a:r>
              <a:rPr lang="en-US" sz="2500" dirty="0" err="1">
                <a:solidFill>
                  <a:srgbClr val="0000CC"/>
                </a:solidFill>
                <a:latin typeface="+mj-lt"/>
              </a:rPr>
              <a:t>đánh</a:t>
            </a:r>
            <a:r>
              <a:rPr lang="en-US" sz="2500" dirty="0">
                <a:solidFill>
                  <a:srgbClr val="0000CC"/>
                </a:solidFill>
                <a:latin typeface="+mj-lt"/>
              </a:rPr>
              <a:t> </a:t>
            </a:r>
            <a:r>
              <a:rPr lang="en-US" sz="2500" dirty="0" err="1">
                <a:solidFill>
                  <a:srgbClr val="0000CC"/>
                </a:solidFill>
                <a:latin typeface="+mj-lt"/>
              </a:rPr>
              <a:t>giá</a:t>
            </a:r>
            <a:r>
              <a:rPr lang="en-US" sz="2500" dirty="0">
                <a:solidFill>
                  <a:srgbClr val="0000CC"/>
                </a:solidFill>
                <a:latin typeface="+mj-lt"/>
              </a:rPr>
              <a:t> </a:t>
            </a:r>
            <a:r>
              <a:rPr lang="en-US" sz="2500" dirty="0" err="1">
                <a:solidFill>
                  <a:srgbClr val="0000CC"/>
                </a:solidFill>
                <a:latin typeface="+mj-lt"/>
              </a:rPr>
              <a:t>bộ</a:t>
            </a:r>
            <a:r>
              <a:rPr lang="en-US" sz="2500" dirty="0">
                <a:solidFill>
                  <a:srgbClr val="0000CC"/>
                </a:solidFill>
                <a:latin typeface="+mj-lt"/>
              </a:rPr>
              <a:t> </a:t>
            </a:r>
            <a:r>
              <a:rPr lang="en-US" sz="2500" dirty="0" err="1">
                <a:solidFill>
                  <a:srgbClr val="0000CC"/>
                </a:solidFill>
                <a:latin typeface="+mj-lt"/>
              </a:rPr>
              <a:t>phận</a:t>
            </a:r>
            <a:endParaRPr lang="en-US" sz="2500" dirty="0">
              <a:solidFill>
                <a:srgbClr val="0000CC"/>
              </a:solidFill>
              <a:latin typeface="+mj-lt"/>
            </a:endParaRPr>
          </a:p>
        </p:txBody>
      </p:sp>
      <p:sp>
        <p:nvSpPr>
          <p:cNvPr id="11" name="AutoShape 4">
            <a:extLst>
              <a:ext uri="{FF2B5EF4-FFF2-40B4-BE49-F238E27FC236}">
                <a16:creationId xmlns:a16="http://schemas.microsoft.com/office/drawing/2014/main" id="{8C24FC1F-8100-4F99-81E0-490FCD90B5C5}"/>
              </a:ext>
            </a:extLst>
          </p:cNvPr>
          <p:cNvSpPr>
            <a:spLocks noChangeArrowheads="1"/>
          </p:cNvSpPr>
          <p:nvPr/>
        </p:nvSpPr>
        <p:spPr bwMode="auto">
          <a:xfrm>
            <a:off x="304800" y="3759554"/>
            <a:ext cx="2743200" cy="1371600"/>
          </a:xfrm>
          <a:prstGeom prst="roundRect">
            <a:avLst>
              <a:gd name="adj" fmla="val 16667"/>
            </a:avLst>
          </a:prstGeom>
          <a:gradFill rotWithShape="1">
            <a:gsLst>
              <a:gs pos="0">
                <a:schemeClr val="bg1"/>
              </a:gs>
              <a:gs pos="100000">
                <a:schemeClr val="accent1"/>
              </a:gs>
            </a:gsLst>
            <a:lin ang="5400000" scaled="1"/>
          </a:gradFill>
          <a:ln w="9525">
            <a:solidFill>
              <a:schemeClr val="accent1"/>
            </a:solidFill>
            <a:round/>
            <a:headEnd/>
            <a:tailEnd/>
          </a:ln>
          <a:effectLst>
            <a:outerShdw dist="107763" dir="2700000" algn="ctr" rotWithShape="0">
              <a:schemeClr val="bg2">
                <a:alpha val="50000"/>
              </a:schemeClr>
            </a:outerShdw>
          </a:effectLst>
        </p:spPr>
        <p:txBody>
          <a:bodyPr wrap="none" anchor="ctr"/>
          <a:lstStyle/>
          <a:p>
            <a:pPr algn="ctr" fontAlgn="auto">
              <a:spcBef>
                <a:spcPts val="0"/>
              </a:spcBef>
              <a:spcAft>
                <a:spcPts val="0"/>
              </a:spcAft>
              <a:defRPr/>
            </a:pPr>
            <a:r>
              <a:rPr lang="en-US" sz="2400" dirty="0">
                <a:solidFill>
                  <a:schemeClr val="tx1"/>
                </a:solidFill>
                <a:latin typeface="+mn-lt"/>
                <a:cs typeface="+mn-cs"/>
              </a:rPr>
              <a:t>1. </a:t>
            </a:r>
            <a:r>
              <a:rPr lang="en-US" sz="2400" dirty="0" err="1">
                <a:solidFill>
                  <a:schemeClr val="tx1"/>
                </a:solidFill>
                <a:latin typeface="+mn-lt"/>
              </a:rPr>
              <a:t>Điểm</a:t>
            </a:r>
            <a:r>
              <a:rPr lang="en-US" sz="2400" dirty="0">
                <a:solidFill>
                  <a:schemeClr val="tx1"/>
                </a:solidFill>
                <a:latin typeface="+mn-lt"/>
              </a:rPr>
              <a:t> </a:t>
            </a:r>
            <a:r>
              <a:rPr lang="en-US" sz="2400" dirty="0" err="1">
                <a:solidFill>
                  <a:schemeClr val="tx1"/>
                </a:solidFill>
                <a:latin typeface="+mn-lt"/>
              </a:rPr>
              <a:t>kiểm</a:t>
            </a:r>
            <a:r>
              <a:rPr lang="en-US" sz="2400" dirty="0">
                <a:solidFill>
                  <a:schemeClr val="tx1"/>
                </a:solidFill>
                <a:latin typeface="+mn-lt"/>
              </a:rPr>
              <a:t> </a:t>
            </a:r>
            <a:r>
              <a:rPr lang="en-US" sz="2400" dirty="0" err="1">
                <a:solidFill>
                  <a:schemeClr val="tx1"/>
                </a:solidFill>
                <a:latin typeface="+mn-lt"/>
              </a:rPr>
              <a:t>tra</a:t>
            </a:r>
            <a:r>
              <a:rPr lang="en-US" sz="2400" dirty="0">
                <a:solidFill>
                  <a:schemeClr val="tx1"/>
                </a:solidFill>
                <a:latin typeface="+mn-lt"/>
              </a:rPr>
              <a:t> </a:t>
            </a:r>
          </a:p>
          <a:p>
            <a:pPr algn="ctr" fontAlgn="auto">
              <a:spcBef>
                <a:spcPts val="0"/>
              </a:spcBef>
              <a:spcAft>
                <a:spcPts val="0"/>
              </a:spcAft>
              <a:defRPr/>
            </a:pPr>
            <a:r>
              <a:rPr lang="en-US" sz="2400" dirty="0">
                <a:solidFill>
                  <a:schemeClr val="tx1"/>
                </a:solidFill>
                <a:latin typeface="+mn-lt"/>
              </a:rPr>
              <a:t>THƯỜNG XUYÊN </a:t>
            </a:r>
          </a:p>
          <a:p>
            <a:pPr algn="ctr" fontAlgn="auto">
              <a:spcBef>
                <a:spcPts val="0"/>
              </a:spcBef>
              <a:spcAft>
                <a:spcPts val="0"/>
              </a:spcAft>
              <a:defRPr/>
            </a:pPr>
            <a:r>
              <a:rPr lang="en-US" sz="2400" dirty="0">
                <a:solidFill>
                  <a:schemeClr val="tx1"/>
                </a:solidFill>
                <a:latin typeface="+mn-lt"/>
              </a:rPr>
              <a:t>(</a:t>
            </a:r>
            <a:r>
              <a:rPr lang="en-US" sz="2400" dirty="0" err="1">
                <a:solidFill>
                  <a:schemeClr val="tx1"/>
                </a:solidFill>
                <a:latin typeface="+mn-lt"/>
              </a:rPr>
              <a:t>Tính</a:t>
            </a:r>
            <a:r>
              <a:rPr lang="en-US" sz="2400" dirty="0">
                <a:solidFill>
                  <a:schemeClr val="tx1"/>
                </a:solidFill>
                <a:latin typeface="+mn-lt"/>
              </a:rPr>
              <a:t> </a:t>
            </a:r>
            <a:r>
              <a:rPr lang="en-US" sz="2400" dirty="0" err="1">
                <a:solidFill>
                  <a:schemeClr val="tx1"/>
                </a:solidFill>
                <a:latin typeface="+mn-lt"/>
              </a:rPr>
              <a:t>hệ</a:t>
            </a:r>
            <a:r>
              <a:rPr lang="en-US" sz="2400" dirty="0">
                <a:solidFill>
                  <a:schemeClr val="tx1"/>
                </a:solidFill>
                <a:latin typeface="+mn-lt"/>
              </a:rPr>
              <a:t> </a:t>
            </a:r>
            <a:r>
              <a:rPr lang="en-US" sz="2400" dirty="0" err="1">
                <a:solidFill>
                  <a:schemeClr val="tx1"/>
                </a:solidFill>
                <a:latin typeface="+mn-lt"/>
              </a:rPr>
              <a:t>số</a:t>
            </a:r>
            <a:r>
              <a:rPr lang="en-US" sz="2400" dirty="0">
                <a:solidFill>
                  <a:schemeClr val="tx1"/>
                </a:solidFill>
                <a:latin typeface="+mn-lt"/>
              </a:rPr>
              <a:t> 1)</a:t>
            </a:r>
            <a:endParaRPr lang="en-US" sz="2400" dirty="0">
              <a:solidFill>
                <a:schemeClr val="tx1"/>
              </a:solidFill>
              <a:latin typeface="+mn-lt"/>
              <a:cs typeface="+mn-cs"/>
            </a:endParaRPr>
          </a:p>
        </p:txBody>
      </p:sp>
      <p:sp>
        <p:nvSpPr>
          <p:cNvPr id="14" name="Line 6">
            <a:extLst>
              <a:ext uri="{FF2B5EF4-FFF2-40B4-BE49-F238E27FC236}">
                <a16:creationId xmlns:a16="http://schemas.microsoft.com/office/drawing/2014/main" id="{97281C95-02C6-4369-9817-C281A8DAC18F}"/>
              </a:ext>
            </a:extLst>
          </p:cNvPr>
          <p:cNvSpPr>
            <a:spLocks noChangeShapeType="1"/>
          </p:cNvSpPr>
          <p:nvPr/>
        </p:nvSpPr>
        <p:spPr bwMode="auto">
          <a:xfrm flipH="1">
            <a:off x="1612255" y="2962770"/>
            <a:ext cx="1291828" cy="748101"/>
          </a:xfrm>
          <a:prstGeom prst="line">
            <a:avLst/>
          </a:prstGeom>
          <a:noFill/>
          <a:ln w="57150">
            <a:solidFill>
              <a:srgbClr val="CC0099"/>
            </a:solidFill>
            <a:round/>
            <a:headEnd/>
            <a:tailEnd type="triangle" w="med" len="med"/>
          </a:ln>
        </p:spPr>
        <p:txBody>
          <a:bodyPr/>
          <a:lstStyle/>
          <a:p>
            <a:endParaRPr lang="en-US"/>
          </a:p>
        </p:txBody>
      </p:sp>
      <p:sp>
        <p:nvSpPr>
          <p:cNvPr id="16" name="AutoShape 8">
            <a:extLst>
              <a:ext uri="{FF2B5EF4-FFF2-40B4-BE49-F238E27FC236}">
                <a16:creationId xmlns:a16="http://schemas.microsoft.com/office/drawing/2014/main" id="{D6832E45-6E04-44D5-BB74-7E7559B3D4A8}"/>
              </a:ext>
            </a:extLst>
          </p:cNvPr>
          <p:cNvSpPr>
            <a:spLocks noChangeArrowheads="1"/>
          </p:cNvSpPr>
          <p:nvPr/>
        </p:nvSpPr>
        <p:spPr bwMode="auto">
          <a:xfrm>
            <a:off x="3490963" y="3798500"/>
            <a:ext cx="2743200" cy="1371600"/>
          </a:xfrm>
          <a:prstGeom prst="roundRect">
            <a:avLst>
              <a:gd name="adj" fmla="val 16667"/>
            </a:avLst>
          </a:prstGeom>
          <a:gradFill rotWithShape="1">
            <a:gsLst>
              <a:gs pos="0">
                <a:schemeClr val="bg1"/>
              </a:gs>
              <a:gs pos="100000">
                <a:schemeClr val="accent1"/>
              </a:gs>
            </a:gsLst>
            <a:lin ang="5400000" scaled="1"/>
          </a:gradFill>
          <a:ln w="9525">
            <a:solidFill>
              <a:schemeClr val="accent1"/>
            </a:solidFill>
            <a:round/>
            <a:headEnd/>
            <a:tailEnd/>
          </a:ln>
          <a:effectLst>
            <a:outerShdw dist="107763" dir="2700000" algn="ctr" rotWithShape="0">
              <a:schemeClr val="bg2">
                <a:alpha val="50000"/>
              </a:schemeClr>
            </a:outerShdw>
          </a:effectLst>
        </p:spPr>
        <p:txBody>
          <a:bodyPr wrap="none" anchor="ctr"/>
          <a:lstStyle/>
          <a:p>
            <a:pPr algn="ctr" fontAlgn="auto">
              <a:spcBef>
                <a:spcPts val="0"/>
              </a:spcBef>
              <a:spcAft>
                <a:spcPts val="0"/>
              </a:spcAft>
              <a:defRPr/>
            </a:pPr>
            <a:r>
              <a:rPr lang="en-US" sz="2400" dirty="0">
                <a:latin typeface="+mn-lt"/>
                <a:cs typeface="+mn-cs"/>
              </a:rPr>
              <a:t>2. </a:t>
            </a:r>
            <a:r>
              <a:rPr lang="en-US" sz="2400" dirty="0" err="1">
                <a:latin typeface="+mn-lt"/>
                <a:cs typeface="+mn-cs"/>
              </a:rPr>
              <a:t>Điểm</a:t>
            </a:r>
            <a:r>
              <a:rPr lang="en-US" sz="2400" dirty="0">
                <a:latin typeface="+mn-lt"/>
                <a:cs typeface="+mn-cs"/>
              </a:rPr>
              <a:t> </a:t>
            </a:r>
            <a:r>
              <a:rPr lang="en-US" sz="2400" dirty="0" err="1">
                <a:latin typeface="+mn-lt"/>
                <a:cs typeface="+mn-cs"/>
              </a:rPr>
              <a:t>kiểm</a:t>
            </a:r>
            <a:r>
              <a:rPr lang="en-US" sz="2400" dirty="0">
                <a:latin typeface="+mn-lt"/>
                <a:cs typeface="+mn-cs"/>
              </a:rPr>
              <a:t> </a:t>
            </a:r>
            <a:r>
              <a:rPr lang="en-US" sz="2400" dirty="0" err="1">
                <a:latin typeface="+mn-lt"/>
                <a:cs typeface="+mn-cs"/>
              </a:rPr>
              <a:t>tra</a:t>
            </a:r>
            <a:endParaRPr lang="en-US" sz="2400" dirty="0">
              <a:latin typeface="+mn-lt"/>
              <a:cs typeface="+mn-cs"/>
            </a:endParaRPr>
          </a:p>
          <a:p>
            <a:pPr algn="ctr" fontAlgn="auto">
              <a:spcBef>
                <a:spcPts val="0"/>
              </a:spcBef>
              <a:spcAft>
                <a:spcPts val="0"/>
              </a:spcAft>
              <a:defRPr/>
            </a:pPr>
            <a:r>
              <a:rPr lang="en-US" sz="2400" dirty="0">
                <a:latin typeface="+mn-lt"/>
              </a:rPr>
              <a:t>ĐỊNH KỲ</a:t>
            </a:r>
            <a:r>
              <a:rPr lang="en-US" sz="2400" dirty="0">
                <a:latin typeface="+mn-lt"/>
                <a:cs typeface="+mn-cs"/>
              </a:rPr>
              <a:t> </a:t>
            </a:r>
          </a:p>
          <a:p>
            <a:pPr algn="ctr" fontAlgn="auto">
              <a:spcBef>
                <a:spcPts val="0"/>
              </a:spcBef>
              <a:spcAft>
                <a:spcPts val="0"/>
              </a:spcAft>
              <a:defRPr/>
            </a:pPr>
            <a:r>
              <a:rPr lang="en-US" sz="2400" dirty="0">
                <a:latin typeface="+mn-lt"/>
                <a:cs typeface="+mn-cs"/>
              </a:rPr>
              <a:t>(</a:t>
            </a:r>
            <a:r>
              <a:rPr lang="en-US" sz="2400" dirty="0" err="1">
                <a:latin typeface="+mn-lt"/>
                <a:cs typeface="+mn-cs"/>
              </a:rPr>
              <a:t>Tính</a:t>
            </a:r>
            <a:r>
              <a:rPr lang="en-US" sz="2400" dirty="0">
                <a:latin typeface="+mn-lt"/>
                <a:cs typeface="+mn-cs"/>
              </a:rPr>
              <a:t> </a:t>
            </a:r>
            <a:r>
              <a:rPr lang="en-US" sz="2400" dirty="0" err="1">
                <a:latin typeface="+mn-lt"/>
                <a:cs typeface="+mn-cs"/>
              </a:rPr>
              <a:t>hệ</a:t>
            </a:r>
            <a:r>
              <a:rPr lang="en-US" sz="2400" dirty="0">
                <a:latin typeface="+mn-lt"/>
                <a:cs typeface="+mn-cs"/>
              </a:rPr>
              <a:t> </a:t>
            </a:r>
            <a:r>
              <a:rPr lang="en-US" sz="2400" dirty="0" err="1">
                <a:latin typeface="+mn-lt"/>
                <a:cs typeface="+mn-cs"/>
              </a:rPr>
              <a:t>số</a:t>
            </a:r>
            <a:r>
              <a:rPr lang="en-US" sz="2400" dirty="0">
                <a:latin typeface="+mn-lt"/>
                <a:cs typeface="+mn-cs"/>
              </a:rPr>
              <a:t> 2)</a:t>
            </a:r>
            <a:endParaRPr lang="en-US" altLang="ko-KR" sz="2400" dirty="0">
              <a:latin typeface="+mn-lt"/>
              <a:cs typeface="+mn-cs"/>
            </a:endParaRPr>
          </a:p>
        </p:txBody>
      </p:sp>
      <p:sp>
        <p:nvSpPr>
          <p:cNvPr id="17" name="Line 9">
            <a:extLst>
              <a:ext uri="{FF2B5EF4-FFF2-40B4-BE49-F238E27FC236}">
                <a16:creationId xmlns:a16="http://schemas.microsoft.com/office/drawing/2014/main" id="{F068CEA4-3D1F-4BA7-B2C4-53FB84CF9545}"/>
              </a:ext>
            </a:extLst>
          </p:cNvPr>
          <p:cNvSpPr>
            <a:spLocks noChangeShapeType="1"/>
          </p:cNvSpPr>
          <p:nvPr/>
        </p:nvSpPr>
        <p:spPr bwMode="auto">
          <a:xfrm>
            <a:off x="6843813" y="2832948"/>
            <a:ext cx="1461988" cy="934720"/>
          </a:xfrm>
          <a:prstGeom prst="line">
            <a:avLst/>
          </a:prstGeom>
          <a:noFill/>
          <a:ln w="57150">
            <a:solidFill>
              <a:srgbClr val="CC0099"/>
            </a:solidFill>
            <a:round/>
            <a:headEnd/>
            <a:tailEnd type="triangle" w="med" len="med"/>
          </a:ln>
        </p:spPr>
        <p:txBody>
          <a:bodyPr/>
          <a:lstStyle/>
          <a:p>
            <a:endParaRPr lang="en-US"/>
          </a:p>
        </p:txBody>
      </p:sp>
      <p:sp>
        <p:nvSpPr>
          <p:cNvPr id="18" name="AutoShape 8">
            <a:extLst>
              <a:ext uri="{FF2B5EF4-FFF2-40B4-BE49-F238E27FC236}">
                <a16:creationId xmlns:a16="http://schemas.microsoft.com/office/drawing/2014/main" id="{5FB813E7-063A-4B4A-8EA7-F0BD106E6E92}"/>
              </a:ext>
            </a:extLst>
          </p:cNvPr>
          <p:cNvSpPr>
            <a:spLocks noChangeArrowheads="1"/>
          </p:cNvSpPr>
          <p:nvPr/>
        </p:nvSpPr>
        <p:spPr bwMode="auto">
          <a:xfrm>
            <a:off x="6705601" y="3810000"/>
            <a:ext cx="2970615" cy="1371600"/>
          </a:xfrm>
          <a:prstGeom prst="roundRect">
            <a:avLst>
              <a:gd name="adj" fmla="val 16667"/>
            </a:avLst>
          </a:prstGeom>
          <a:gradFill rotWithShape="1">
            <a:gsLst>
              <a:gs pos="0">
                <a:schemeClr val="bg1"/>
              </a:gs>
              <a:gs pos="100000">
                <a:schemeClr val="accent1"/>
              </a:gs>
            </a:gsLst>
            <a:lin ang="5400000" scaled="1"/>
          </a:gradFill>
          <a:ln w="9525">
            <a:solidFill>
              <a:schemeClr val="accent1"/>
            </a:solidFill>
            <a:round/>
            <a:headEnd/>
            <a:tailEnd/>
          </a:ln>
          <a:effectLst>
            <a:outerShdw dist="107763" dir="2700000" algn="ctr" rotWithShape="0">
              <a:schemeClr val="bg2">
                <a:alpha val="50000"/>
              </a:schemeClr>
            </a:outerShdw>
          </a:effectLst>
        </p:spPr>
        <p:txBody>
          <a:bodyPr wrap="none" anchor="ctr"/>
          <a:lstStyle/>
          <a:p>
            <a:pPr fontAlgn="auto">
              <a:spcBef>
                <a:spcPts val="0"/>
              </a:spcBef>
              <a:spcAft>
                <a:spcPts val="0"/>
              </a:spcAft>
              <a:defRPr/>
            </a:pPr>
            <a:r>
              <a:rPr lang="en-US" sz="2400" dirty="0">
                <a:latin typeface="+mn-lt"/>
              </a:rPr>
              <a:t>3</a:t>
            </a:r>
            <a:r>
              <a:rPr lang="en-US" sz="2400" dirty="0">
                <a:latin typeface="+mn-lt"/>
                <a:cs typeface="+mn-cs"/>
              </a:rPr>
              <a:t>. </a:t>
            </a:r>
            <a:r>
              <a:rPr lang="en-US" sz="2400" dirty="0" err="1">
                <a:latin typeface="+mn-lt"/>
                <a:cs typeface="+mn-cs"/>
              </a:rPr>
              <a:t>Điểm</a:t>
            </a:r>
            <a:r>
              <a:rPr lang="en-US" sz="2400" dirty="0">
                <a:latin typeface="+mn-lt"/>
                <a:cs typeface="+mn-cs"/>
              </a:rPr>
              <a:t> </a:t>
            </a:r>
          </a:p>
          <a:p>
            <a:pPr fontAlgn="auto">
              <a:spcBef>
                <a:spcPts val="0"/>
              </a:spcBef>
              <a:spcAft>
                <a:spcPts val="0"/>
              </a:spcAft>
              <a:defRPr/>
            </a:pPr>
            <a:r>
              <a:rPr lang="en-US" sz="2000" dirty="0">
                <a:latin typeface="+mn-lt"/>
              </a:rPr>
              <a:t>CHUYÊN CẦN</a:t>
            </a:r>
            <a:endParaRPr lang="en-US" sz="2000" dirty="0">
              <a:latin typeface="+mn-lt"/>
              <a:cs typeface="+mn-cs"/>
            </a:endParaRPr>
          </a:p>
          <a:p>
            <a:pPr fontAlgn="auto">
              <a:spcBef>
                <a:spcPts val="0"/>
              </a:spcBef>
              <a:spcAft>
                <a:spcPts val="0"/>
              </a:spcAft>
              <a:defRPr/>
            </a:pPr>
            <a:r>
              <a:rPr lang="en-US" sz="2400" dirty="0">
                <a:latin typeface="+mn-lt"/>
                <a:cs typeface="+mn-cs"/>
              </a:rPr>
              <a:t>(</a:t>
            </a:r>
            <a:r>
              <a:rPr lang="en-US" sz="2000" dirty="0" err="1">
                <a:latin typeface="+mn-lt"/>
              </a:rPr>
              <a:t>Hệ</a:t>
            </a:r>
            <a:r>
              <a:rPr lang="en-US" sz="2000" dirty="0">
                <a:latin typeface="+mn-lt"/>
              </a:rPr>
              <a:t> </a:t>
            </a:r>
            <a:r>
              <a:rPr lang="en-US" sz="2000" dirty="0" err="1">
                <a:latin typeface="+mn-lt"/>
              </a:rPr>
              <a:t>số</a:t>
            </a:r>
            <a:r>
              <a:rPr lang="en-US" sz="2000" dirty="0">
                <a:latin typeface="+mn-lt"/>
              </a:rPr>
              <a:t> </a:t>
            </a:r>
            <a:r>
              <a:rPr lang="en-US" sz="2000" dirty="0">
                <a:latin typeface="+mn-lt"/>
                <a:cs typeface="+mn-cs"/>
              </a:rPr>
              <a:t>= </a:t>
            </a:r>
            <a:r>
              <a:rPr lang="en-US" sz="2000" dirty="0" err="1">
                <a:latin typeface="+mn-lt"/>
                <a:cs typeface="+mn-cs"/>
              </a:rPr>
              <a:t>Số</a:t>
            </a:r>
            <a:r>
              <a:rPr lang="en-US" sz="2000" dirty="0">
                <a:latin typeface="+mn-lt"/>
                <a:cs typeface="+mn-cs"/>
              </a:rPr>
              <a:t> TC </a:t>
            </a:r>
            <a:r>
              <a:rPr lang="en-US" sz="2000" dirty="0" err="1">
                <a:latin typeface="+mn-lt"/>
                <a:cs typeface="+mn-cs"/>
              </a:rPr>
              <a:t>của</a:t>
            </a:r>
            <a:r>
              <a:rPr lang="en-US" sz="2000" dirty="0">
                <a:latin typeface="+mn-lt"/>
                <a:cs typeface="+mn-cs"/>
              </a:rPr>
              <a:t> HP</a:t>
            </a:r>
            <a:r>
              <a:rPr lang="en-US" sz="2400" dirty="0">
                <a:latin typeface="+mn-lt"/>
                <a:cs typeface="+mn-cs"/>
              </a:rPr>
              <a:t>)</a:t>
            </a:r>
          </a:p>
        </p:txBody>
      </p:sp>
      <p:sp>
        <p:nvSpPr>
          <p:cNvPr id="21" name="Line 6">
            <a:extLst>
              <a:ext uri="{FF2B5EF4-FFF2-40B4-BE49-F238E27FC236}">
                <a16:creationId xmlns:a16="http://schemas.microsoft.com/office/drawing/2014/main" id="{90044FA2-0CB8-4A94-8ADA-4D0BBDFB3461}"/>
              </a:ext>
            </a:extLst>
          </p:cNvPr>
          <p:cNvSpPr>
            <a:spLocks noChangeShapeType="1"/>
          </p:cNvSpPr>
          <p:nvPr/>
        </p:nvSpPr>
        <p:spPr bwMode="auto">
          <a:xfrm flipH="1">
            <a:off x="4876800" y="3474720"/>
            <a:ext cx="0" cy="381000"/>
          </a:xfrm>
          <a:prstGeom prst="line">
            <a:avLst/>
          </a:prstGeom>
          <a:noFill/>
          <a:ln w="57150">
            <a:solidFill>
              <a:srgbClr val="CC0099"/>
            </a:solidFill>
            <a:round/>
            <a:headEnd/>
            <a:tailEnd type="triangle" w="med" len="med"/>
          </a:ln>
        </p:spPr>
        <p:txBody>
          <a:bodyPr/>
          <a:lstStyle/>
          <a:p>
            <a:endParaRPr lang="en-US"/>
          </a:p>
        </p:txBody>
      </p:sp>
      <p:sp>
        <p:nvSpPr>
          <p:cNvPr id="15" name="Freeform 12">
            <a:extLst>
              <a:ext uri="{FF2B5EF4-FFF2-40B4-BE49-F238E27FC236}">
                <a16:creationId xmlns:a16="http://schemas.microsoft.com/office/drawing/2014/main" id="{3D3562EE-F93B-40E7-90CE-748E1F7599A9}"/>
              </a:ext>
            </a:extLst>
          </p:cNvPr>
          <p:cNvSpPr>
            <a:spLocks/>
          </p:cNvSpPr>
          <p:nvPr/>
        </p:nvSpPr>
        <p:spPr bwMode="gray">
          <a:xfrm rot="2700000" flipV="1">
            <a:off x="575094" y="5106034"/>
            <a:ext cx="937163" cy="721638"/>
          </a:xfrm>
          <a:custGeom>
            <a:avLst/>
            <a:gdLst>
              <a:gd name="T0" fmla="*/ 0 w 982"/>
              <a:gd name="T1" fmla="*/ 2147483647 h 774"/>
              <a:gd name="T2" fmla="*/ 2147483647 w 982"/>
              <a:gd name="T3" fmla="*/ 2147483647 h 774"/>
              <a:gd name="T4" fmla="*/ 2147483647 w 982"/>
              <a:gd name="T5" fmla="*/ 2147483647 h 774"/>
              <a:gd name="T6" fmla="*/ 2147483647 w 982"/>
              <a:gd name="T7" fmla="*/ 2147483647 h 774"/>
              <a:gd name="T8" fmla="*/ 2147483647 w 982"/>
              <a:gd name="T9" fmla="*/ 2147483647 h 774"/>
              <a:gd name="T10" fmla="*/ 2147483647 w 982"/>
              <a:gd name="T11" fmla="*/ 2147483647 h 774"/>
              <a:gd name="T12" fmla="*/ 2147483647 w 982"/>
              <a:gd name="T13" fmla="*/ 2147483647 h 774"/>
              <a:gd name="T14" fmla="*/ 2147483647 w 982"/>
              <a:gd name="T15" fmla="*/ 2147483647 h 774"/>
              <a:gd name="T16" fmla="*/ 2147483647 w 982"/>
              <a:gd name="T17" fmla="*/ 2147483647 h 774"/>
              <a:gd name="T18" fmla="*/ 2147483647 w 982"/>
              <a:gd name="T19" fmla="*/ 2147483647 h 774"/>
              <a:gd name="T20" fmla="*/ 2147483647 w 982"/>
              <a:gd name="T21" fmla="*/ 2147483647 h 774"/>
              <a:gd name="T22" fmla="*/ 2147483647 w 982"/>
              <a:gd name="T23" fmla="*/ 2147483647 h 774"/>
              <a:gd name="T24" fmla="*/ 2147483647 w 982"/>
              <a:gd name="T25" fmla="*/ 2147483647 h 774"/>
              <a:gd name="T26" fmla="*/ 2147483647 w 982"/>
              <a:gd name="T27" fmla="*/ 2147483647 h 774"/>
              <a:gd name="T28" fmla="*/ 2147483647 w 982"/>
              <a:gd name="T29" fmla="*/ 2147483647 h 774"/>
              <a:gd name="T30" fmla="*/ 2147483647 w 982"/>
              <a:gd name="T31" fmla="*/ 2147483647 h 774"/>
              <a:gd name="T32" fmla="*/ 2147483647 w 982"/>
              <a:gd name="T33" fmla="*/ 2147483647 h 774"/>
              <a:gd name="T34" fmla="*/ 2147483647 w 982"/>
              <a:gd name="T35" fmla="*/ 2147483647 h 774"/>
              <a:gd name="T36" fmla="*/ 2147483647 w 982"/>
              <a:gd name="T37" fmla="*/ 2147483647 h 774"/>
              <a:gd name="T38" fmla="*/ 2147483647 w 982"/>
              <a:gd name="T39" fmla="*/ 2147483647 h 774"/>
              <a:gd name="T40" fmla="*/ 2147483647 w 982"/>
              <a:gd name="T41" fmla="*/ 2147483647 h 774"/>
              <a:gd name="T42" fmla="*/ 2147483647 w 982"/>
              <a:gd name="T43" fmla="*/ 2147483647 h 774"/>
              <a:gd name="T44" fmla="*/ 2147483647 w 982"/>
              <a:gd name="T45" fmla="*/ 2147483647 h 774"/>
              <a:gd name="T46" fmla="*/ 2147483647 w 982"/>
              <a:gd name="T47" fmla="*/ 2147483647 h 774"/>
              <a:gd name="T48" fmla="*/ 2147483647 w 982"/>
              <a:gd name="T49" fmla="*/ 2147483647 h 774"/>
              <a:gd name="T50" fmla="*/ 2147483647 w 982"/>
              <a:gd name="T51" fmla="*/ 2147483647 h 774"/>
              <a:gd name="T52" fmla="*/ 2147483647 w 982"/>
              <a:gd name="T53" fmla="*/ 0 h 774"/>
              <a:gd name="T54" fmla="*/ 2147483647 w 982"/>
              <a:gd name="T55" fmla="*/ 2147483647 h 774"/>
              <a:gd name="T56" fmla="*/ 2147483647 w 982"/>
              <a:gd name="T57" fmla="*/ 2147483647 h 774"/>
              <a:gd name="T58" fmla="*/ 2147483647 w 982"/>
              <a:gd name="T59" fmla="*/ 2147483647 h 774"/>
              <a:gd name="T60" fmla="*/ 2147483647 w 982"/>
              <a:gd name="T61" fmla="*/ 2147483647 h 774"/>
              <a:gd name="T62" fmla="*/ 2147483647 w 982"/>
              <a:gd name="T63" fmla="*/ 2147483647 h 774"/>
              <a:gd name="T64" fmla="*/ 2147483647 w 982"/>
              <a:gd name="T65" fmla="*/ 2147483647 h 774"/>
              <a:gd name="T66" fmla="*/ 2147483647 w 982"/>
              <a:gd name="T67" fmla="*/ 2147483647 h 774"/>
              <a:gd name="T68" fmla="*/ 2147483647 w 982"/>
              <a:gd name="T69" fmla="*/ 2147483647 h 774"/>
              <a:gd name="T70" fmla="*/ 2147483647 w 982"/>
              <a:gd name="T71" fmla="*/ 2147483647 h 774"/>
              <a:gd name="T72" fmla="*/ 2147483647 w 982"/>
              <a:gd name="T73" fmla="*/ 2147483647 h 774"/>
              <a:gd name="T74" fmla="*/ 2147483647 w 982"/>
              <a:gd name="T75" fmla="*/ 2147483647 h 774"/>
              <a:gd name="T76" fmla="*/ 2147483647 w 982"/>
              <a:gd name="T77" fmla="*/ 2147483647 h 774"/>
              <a:gd name="T78" fmla="*/ 2147483647 w 982"/>
              <a:gd name="T79" fmla="*/ 2147483647 h 774"/>
              <a:gd name="T80" fmla="*/ 2147483647 w 982"/>
              <a:gd name="T81" fmla="*/ 2147483647 h 774"/>
              <a:gd name="T82" fmla="*/ 2147483647 w 982"/>
              <a:gd name="T83" fmla="*/ 2147483647 h 774"/>
              <a:gd name="T84" fmla="*/ 2147483647 w 982"/>
              <a:gd name="T85" fmla="*/ 2147483647 h 774"/>
              <a:gd name="T86" fmla="*/ 2147483647 w 982"/>
              <a:gd name="T87" fmla="*/ 2147483647 h 774"/>
              <a:gd name="T88" fmla="*/ 2147483647 w 982"/>
              <a:gd name="T89" fmla="*/ 2147483647 h 774"/>
              <a:gd name="T90" fmla="*/ 2147483647 w 982"/>
              <a:gd name="T91" fmla="*/ 2147483647 h 774"/>
              <a:gd name="T92" fmla="*/ 2147483647 w 982"/>
              <a:gd name="T93" fmla="*/ 2147483647 h 774"/>
              <a:gd name="T94" fmla="*/ 2147483647 w 982"/>
              <a:gd name="T95" fmla="*/ 2147483647 h 774"/>
              <a:gd name="T96" fmla="*/ 2147483647 w 982"/>
              <a:gd name="T97" fmla="*/ 2147483647 h 774"/>
              <a:gd name="T98" fmla="*/ 2147483647 w 982"/>
              <a:gd name="T99" fmla="*/ 2147483647 h 774"/>
              <a:gd name="T100" fmla="*/ 2147483647 w 982"/>
              <a:gd name="T101" fmla="*/ 2147483647 h 774"/>
              <a:gd name="T102" fmla="*/ 2147483647 w 982"/>
              <a:gd name="T103" fmla="*/ 2147483647 h 774"/>
              <a:gd name="T104" fmla="*/ 0 w 982"/>
              <a:gd name="T105" fmla="*/ 2147483647 h 774"/>
              <a:gd name="T106" fmla="*/ 0 w 982"/>
              <a:gd name="T107" fmla="*/ 2147483647 h 7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82"/>
              <a:gd name="T163" fmla="*/ 0 h 774"/>
              <a:gd name="T164" fmla="*/ 982 w 982"/>
              <a:gd name="T165" fmla="*/ 774 h 77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rgbClr val="EE8D4C">
                  <a:alpha val="32001"/>
                </a:srgbClr>
              </a:gs>
              <a:gs pos="100000">
                <a:srgbClr val="EC823A"/>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en-US"/>
          </a:p>
        </p:txBody>
      </p:sp>
      <p:sp>
        <p:nvSpPr>
          <p:cNvPr id="20" name="Rectangle 11">
            <a:extLst>
              <a:ext uri="{FF2B5EF4-FFF2-40B4-BE49-F238E27FC236}">
                <a16:creationId xmlns:a16="http://schemas.microsoft.com/office/drawing/2014/main" id="{A4A95C28-0B4A-4287-A420-95AB15F7144E}"/>
              </a:ext>
            </a:extLst>
          </p:cNvPr>
          <p:cNvSpPr>
            <a:spLocks noChangeArrowheads="1"/>
          </p:cNvSpPr>
          <p:nvPr/>
        </p:nvSpPr>
        <p:spPr bwMode="auto">
          <a:xfrm>
            <a:off x="1371600" y="5484900"/>
            <a:ext cx="8217545" cy="533400"/>
          </a:xfrm>
          <a:prstGeom prst="rect">
            <a:avLst/>
          </a:prstGeom>
          <a:solidFill>
            <a:srgbClr val="CCFFFF"/>
          </a:solidFill>
          <a:ln w="9525" algn="ctr">
            <a:solidFill>
              <a:srgbClr val="FF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22" name="Text Box 12">
            <a:extLst>
              <a:ext uri="{FF2B5EF4-FFF2-40B4-BE49-F238E27FC236}">
                <a16:creationId xmlns:a16="http://schemas.microsoft.com/office/drawing/2014/main" id="{E030AE67-A144-4646-8A8F-365D1B61367B}"/>
              </a:ext>
            </a:extLst>
          </p:cNvPr>
          <p:cNvSpPr txBox="1">
            <a:spLocks noChangeArrowheads="1"/>
          </p:cNvSpPr>
          <p:nvPr/>
        </p:nvSpPr>
        <p:spPr bwMode="auto">
          <a:xfrm>
            <a:off x="1295400" y="5562600"/>
            <a:ext cx="8381999" cy="400110"/>
          </a:xfrm>
          <a:prstGeom prst="rect">
            <a:avLst/>
          </a:prstGeom>
          <a:noFill/>
          <a:ln w="9525" algn="ctr">
            <a:noFill/>
            <a:miter lim="800000"/>
            <a:headEnd/>
            <a:tailEnd/>
          </a:ln>
          <a:effectLst/>
        </p:spPr>
        <p:txBody>
          <a:bodyPr wrap="square">
            <a:spAutoFit/>
          </a:bodyPr>
          <a:lstStyle/>
          <a:p>
            <a:pPr>
              <a:spcBef>
                <a:spcPct val="50000"/>
              </a:spcBef>
              <a:defRPr/>
            </a:pPr>
            <a:r>
              <a:rPr lang="en-US" sz="2000" dirty="0" err="1">
                <a:solidFill>
                  <a:srgbClr val="FF0000"/>
                </a:solidFill>
              </a:rPr>
              <a:t>Nếu</a:t>
            </a:r>
            <a:r>
              <a:rPr lang="en-US" sz="2000" dirty="0">
                <a:solidFill>
                  <a:srgbClr val="FF0000"/>
                </a:solidFill>
              </a:rPr>
              <a:t> </a:t>
            </a:r>
            <a:r>
              <a:rPr lang="en-US" sz="2000" dirty="0" err="1">
                <a:solidFill>
                  <a:srgbClr val="FF0000"/>
                </a:solidFill>
              </a:rPr>
              <a:t>nghỉ</a:t>
            </a:r>
            <a:r>
              <a:rPr lang="en-US" sz="2000" dirty="0">
                <a:solidFill>
                  <a:srgbClr val="FF0000"/>
                </a:solidFill>
              </a:rPr>
              <a:t> </a:t>
            </a:r>
            <a:r>
              <a:rPr lang="en-US" sz="2000" dirty="0" err="1">
                <a:solidFill>
                  <a:srgbClr val="FF0000"/>
                </a:solidFill>
              </a:rPr>
              <a:t>học</a:t>
            </a:r>
            <a:r>
              <a:rPr lang="en-US" sz="2000" dirty="0">
                <a:solidFill>
                  <a:srgbClr val="FF0000"/>
                </a:solidFill>
              </a:rPr>
              <a:t> </a:t>
            </a:r>
            <a:r>
              <a:rPr lang="en-US" sz="2000" dirty="0" err="1">
                <a:solidFill>
                  <a:srgbClr val="FF0000"/>
                </a:solidFill>
              </a:rPr>
              <a:t>từ</a:t>
            </a:r>
            <a:r>
              <a:rPr lang="en-US" sz="2000" dirty="0">
                <a:solidFill>
                  <a:srgbClr val="FF0000"/>
                </a:solidFill>
              </a:rPr>
              <a:t> 50% </a:t>
            </a:r>
            <a:r>
              <a:rPr lang="en-US" sz="2000" dirty="0" err="1">
                <a:solidFill>
                  <a:srgbClr val="FF0000"/>
                </a:solidFill>
              </a:rPr>
              <a:t>trở</a:t>
            </a:r>
            <a:r>
              <a:rPr lang="en-US" sz="2000" dirty="0">
                <a:solidFill>
                  <a:srgbClr val="FF0000"/>
                </a:solidFill>
              </a:rPr>
              <a:t> </a:t>
            </a:r>
            <a:r>
              <a:rPr lang="en-US" sz="2000" dirty="0" err="1">
                <a:solidFill>
                  <a:srgbClr val="FF0000"/>
                </a:solidFill>
              </a:rPr>
              <a:t>lên</a:t>
            </a:r>
            <a:r>
              <a:rPr lang="en-US" sz="2000" dirty="0">
                <a:solidFill>
                  <a:srgbClr val="FF0000"/>
                </a:solidFill>
              </a:rPr>
              <a:t> </a:t>
            </a:r>
            <a:r>
              <a:rPr lang="en-US" sz="2000" dirty="0" err="1">
                <a:solidFill>
                  <a:srgbClr val="FF0000"/>
                </a:solidFill>
              </a:rPr>
              <a:t>thì</a:t>
            </a:r>
            <a:r>
              <a:rPr lang="en-US" sz="2000" dirty="0">
                <a:solidFill>
                  <a:srgbClr val="FF0000"/>
                </a:solidFill>
              </a:rPr>
              <a:t> </a:t>
            </a:r>
            <a:r>
              <a:rPr lang="en-US" sz="2000" dirty="0" err="1">
                <a:solidFill>
                  <a:srgbClr val="FF0000"/>
                </a:solidFill>
              </a:rPr>
              <a:t>điểm</a:t>
            </a:r>
            <a:r>
              <a:rPr lang="en-US" sz="2000" dirty="0">
                <a:solidFill>
                  <a:srgbClr val="FF0000"/>
                </a:solidFill>
              </a:rPr>
              <a:t> </a:t>
            </a:r>
            <a:r>
              <a:rPr lang="en-US" sz="2000" dirty="0" err="1">
                <a:solidFill>
                  <a:srgbClr val="FF0000"/>
                </a:solidFill>
              </a:rPr>
              <a:t>chuyên</a:t>
            </a:r>
            <a:r>
              <a:rPr lang="en-US" sz="2000" dirty="0">
                <a:solidFill>
                  <a:srgbClr val="FF0000"/>
                </a:solidFill>
              </a:rPr>
              <a:t> </a:t>
            </a:r>
            <a:r>
              <a:rPr lang="en-US" sz="2000" dirty="0" err="1">
                <a:solidFill>
                  <a:srgbClr val="FF0000"/>
                </a:solidFill>
              </a:rPr>
              <a:t>cần</a:t>
            </a:r>
            <a:r>
              <a:rPr lang="en-US" sz="2000" dirty="0">
                <a:solidFill>
                  <a:srgbClr val="FF0000"/>
                </a:solidFill>
              </a:rPr>
              <a:t> </a:t>
            </a:r>
            <a:r>
              <a:rPr lang="en-US" sz="2000" dirty="0" err="1">
                <a:solidFill>
                  <a:srgbClr val="FF0000"/>
                </a:solidFill>
              </a:rPr>
              <a:t>là</a:t>
            </a:r>
            <a:r>
              <a:rPr lang="en-US" sz="2000" dirty="0">
                <a:solidFill>
                  <a:srgbClr val="FF0000"/>
                </a:solidFill>
              </a:rPr>
              <a:t> 0 </a:t>
            </a:r>
            <a:r>
              <a:rPr lang="en-US" sz="2000" dirty="0" err="1">
                <a:solidFill>
                  <a:srgbClr val="FF0000"/>
                </a:solidFill>
              </a:rPr>
              <a:t>điểm</a:t>
            </a:r>
            <a:r>
              <a:rPr lang="en-US" sz="2000" dirty="0">
                <a:solidFill>
                  <a:srgbClr val="FF0000"/>
                </a:solidFill>
              </a:rPr>
              <a:t> </a:t>
            </a:r>
            <a:r>
              <a:rPr lang="en-US" sz="2000" dirty="0" err="1">
                <a:solidFill>
                  <a:srgbClr val="FF0000"/>
                </a:solidFill>
              </a:rPr>
              <a:t>và</a:t>
            </a:r>
            <a:r>
              <a:rPr lang="en-US" sz="2000" dirty="0">
                <a:solidFill>
                  <a:srgbClr val="FF0000"/>
                </a:solidFill>
              </a:rPr>
              <a:t> </a:t>
            </a:r>
            <a:r>
              <a:rPr lang="en-US" sz="2000" dirty="0" err="1">
                <a:solidFill>
                  <a:srgbClr val="FF0000"/>
                </a:solidFill>
              </a:rPr>
              <a:t>bị</a:t>
            </a:r>
            <a:r>
              <a:rPr lang="en-US" sz="2000" dirty="0">
                <a:solidFill>
                  <a:srgbClr val="FF0000"/>
                </a:solidFill>
              </a:rPr>
              <a:t> </a:t>
            </a:r>
            <a:r>
              <a:rPr lang="en-US" sz="2000" dirty="0" err="1">
                <a:solidFill>
                  <a:srgbClr val="FF0000"/>
                </a:solidFill>
              </a:rPr>
              <a:t>cấm</a:t>
            </a:r>
            <a:r>
              <a:rPr lang="en-US" sz="2000" dirty="0">
                <a:solidFill>
                  <a:srgbClr val="FF0000"/>
                </a:solidFill>
              </a:rPr>
              <a:t> </a:t>
            </a:r>
            <a:r>
              <a:rPr lang="en-US" sz="2000" dirty="0" err="1">
                <a:solidFill>
                  <a:srgbClr val="FF0000"/>
                </a:solidFill>
              </a:rPr>
              <a:t>thi</a:t>
            </a:r>
            <a:endParaRPr lang="en-US" sz="2200" dirty="0">
              <a:latin typeface="+mj-lt"/>
              <a:cs typeface="Arial" charset="0"/>
            </a:endParaRPr>
          </a:p>
        </p:txBody>
      </p:sp>
    </p:spTree>
    <p:extLst>
      <p:ext uri="{BB962C8B-B14F-4D97-AF65-F5344CB8AC3E}">
        <p14:creationId xmlns:p14="http://schemas.microsoft.com/office/powerpoint/2010/main" val="3236013766"/>
      </p:ext>
    </p:extLst>
  </p:cSld>
  <p:clrMapOvr>
    <a:masterClrMapping/>
  </p:clrMapOvr>
  <p:transition>
    <p:split orient="vert" dir="in"/>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524000" y="177800"/>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a:t>
            </a:r>
            <a:r>
              <a:rPr lang="en-US" sz="2000" b="1" dirty="0">
                <a:solidFill>
                  <a:srgbClr val="800000"/>
                </a:solidFill>
                <a:latin typeface="+mj-lt"/>
                <a:ea typeface="+mj-ea"/>
                <a:cs typeface="+mj-cs"/>
              </a:rPr>
              <a:t>KHẢO THÍ VÀ ĐẢM BẢO</a:t>
            </a:r>
            <a:r>
              <a:rPr kumimoji="0" lang="en-US" sz="2000" b="1" i="0" u="none" strike="noStrike" kern="1200" cap="none" spc="0" normalizeH="0" baseline="0" noProof="0" dirty="0">
                <a:ln>
                  <a:noFill/>
                </a:ln>
                <a:solidFill>
                  <a:srgbClr val="800000"/>
                </a:solidFill>
                <a:effectLst/>
                <a:uLnTx/>
                <a:uFillTx/>
                <a:latin typeface="+mj-lt"/>
                <a:ea typeface="+mj-ea"/>
                <a:cs typeface="+mj-cs"/>
              </a:rPr>
              <a:t>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400" b="1" dirty="0">
                <a:solidFill>
                  <a:schemeClr val="bg1"/>
                </a:solidFill>
              </a:rPr>
              <a:t>2. </a:t>
            </a:r>
            <a:r>
              <a:rPr lang="en-US" sz="2400" b="1" dirty="0" err="1">
                <a:solidFill>
                  <a:schemeClr val="bg1"/>
                </a:solidFill>
              </a:rPr>
              <a:t>Một</a:t>
            </a:r>
            <a:r>
              <a:rPr lang="en-US" sz="2400" b="1" dirty="0">
                <a:solidFill>
                  <a:schemeClr val="bg1"/>
                </a:solidFill>
              </a:rPr>
              <a:t> </a:t>
            </a:r>
            <a:r>
              <a:rPr lang="en-US" sz="2400" b="1" dirty="0" err="1">
                <a:solidFill>
                  <a:schemeClr val="bg1"/>
                </a:solidFill>
              </a:rPr>
              <a:t>số</a:t>
            </a:r>
            <a:r>
              <a:rPr lang="en-US" sz="2400" b="1" dirty="0">
                <a:solidFill>
                  <a:schemeClr val="bg1"/>
                </a:solidFill>
              </a:rPr>
              <a:t> </a:t>
            </a:r>
            <a:r>
              <a:rPr lang="en-US" sz="2400" b="1" dirty="0" err="1">
                <a:solidFill>
                  <a:schemeClr val="bg1"/>
                </a:solidFill>
              </a:rPr>
              <a:t>quy</a:t>
            </a:r>
            <a:r>
              <a:rPr lang="en-US" sz="2400" b="1" dirty="0">
                <a:solidFill>
                  <a:schemeClr val="bg1"/>
                </a:solidFill>
              </a:rPr>
              <a:t> </a:t>
            </a:r>
            <a:r>
              <a:rPr lang="en-US" sz="2400" b="1" dirty="0" err="1">
                <a:solidFill>
                  <a:schemeClr val="bg1"/>
                </a:solidFill>
              </a:rPr>
              <a:t>định</a:t>
            </a:r>
            <a:r>
              <a:rPr lang="en-US" sz="2400" b="1" dirty="0">
                <a:solidFill>
                  <a:schemeClr val="bg1"/>
                </a:solidFill>
              </a:rPr>
              <a:t> </a:t>
            </a:r>
            <a:r>
              <a:rPr lang="en-US" sz="2400" b="1" dirty="0" err="1">
                <a:solidFill>
                  <a:schemeClr val="bg1"/>
                </a:solidFill>
              </a:rPr>
              <a:t>về</a:t>
            </a:r>
            <a:r>
              <a:rPr lang="en-US" sz="2400" b="1" dirty="0">
                <a:solidFill>
                  <a:schemeClr val="bg1"/>
                </a:solidFill>
              </a:rPr>
              <a:t> </a:t>
            </a:r>
            <a:r>
              <a:rPr lang="en-US" sz="2400" b="1" dirty="0" err="1">
                <a:solidFill>
                  <a:schemeClr val="bg1"/>
                </a:solidFill>
              </a:rPr>
              <a:t>kiểm</a:t>
            </a:r>
            <a:r>
              <a:rPr lang="en-US" sz="2400" b="1" dirty="0">
                <a:solidFill>
                  <a:schemeClr val="bg1"/>
                </a:solidFill>
              </a:rPr>
              <a:t> </a:t>
            </a:r>
            <a:r>
              <a:rPr lang="en-US" sz="2400" b="1" dirty="0" err="1">
                <a:solidFill>
                  <a:schemeClr val="bg1"/>
                </a:solidFill>
              </a:rPr>
              <a:t>tra</a:t>
            </a:r>
            <a:r>
              <a:rPr lang="en-US" sz="2400" b="1" dirty="0">
                <a:solidFill>
                  <a:schemeClr val="bg1"/>
                </a:solidFill>
              </a:rPr>
              <a:t> </a:t>
            </a:r>
            <a:r>
              <a:rPr lang="en-US" sz="2400" b="1" dirty="0" err="1">
                <a:solidFill>
                  <a:schemeClr val="bg1"/>
                </a:solidFill>
              </a:rPr>
              <a:t>và</a:t>
            </a:r>
            <a:r>
              <a:rPr lang="en-US" sz="2400" b="1" dirty="0">
                <a:solidFill>
                  <a:schemeClr val="bg1"/>
                </a:solidFill>
              </a:rPr>
              <a:t> </a:t>
            </a:r>
            <a:r>
              <a:rPr lang="en-US" sz="2400" b="1" dirty="0" err="1">
                <a:solidFill>
                  <a:schemeClr val="bg1"/>
                </a:solidFill>
              </a:rPr>
              <a:t>thi</a:t>
            </a:r>
            <a:r>
              <a:rPr lang="en-US" sz="2400" b="1" dirty="0">
                <a:solidFill>
                  <a:schemeClr val="bg1"/>
                </a:solidFill>
              </a:rPr>
              <a:t> </a:t>
            </a:r>
            <a:r>
              <a:rPr lang="en-US" sz="2400" b="1" dirty="0" err="1">
                <a:solidFill>
                  <a:schemeClr val="bg1"/>
                </a:solidFill>
              </a:rPr>
              <a:t>kết</a:t>
            </a:r>
            <a:r>
              <a:rPr lang="en-US" sz="2400" b="1" dirty="0">
                <a:solidFill>
                  <a:schemeClr val="bg1"/>
                </a:solidFill>
              </a:rPr>
              <a:t> </a:t>
            </a:r>
            <a:r>
              <a:rPr lang="en-US" sz="2400" b="1" dirty="0" err="1">
                <a:solidFill>
                  <a:schemeClr val="bg1"/>
                </a:solidFill>
              </a:rPr>
              <a:t>thúc</a:t>
            </a:r>
            <a:r>
              <a:rPr lang="en-US" sz="2400" b="1" dirty="0">
                <a:solidFill>
                  <a:schemeClr val="bg1"/>
                </a:solidFill>
              </a:rPr>
              <a:t> </a:t>
            </a:r>
            <a:r>
              <a:rPr lang="en-US" sz="2400" b="1" dirty="0" err="1">
                <a:solidFill>
                  <a:schemeClr val="bg1"/>
                </a:solidFill>
              </a:rPr>
              <a:t>học</a:t>
            </a:r>
            <a:r>
              <a:rPr lang="en-US" sz="2400" b="1" dirty="0">
                <a:solidFill>
                  <a:schemeClr val="bg1"/>
                </a:solidFill>
              </a:rPr>
              <a:t> </a:t>
            </a:r>
            <a:r>
              <a:rPr lang="en-US" sz="2400" b="1" dirty="0" err="1">
                <a:solidFill>
                  <a:schemeClr val="bg1"/>
                </a:solidFill>
              </a:rPr>
              <a:t>phần</a:t>
            </a:r>
            <a:endParaRPr lang="en-US" sz="24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466126"/>
            <a:ext cx="9601200" cy="461665"/>
          </a:xfrm>
          <a:prstGeom prst="rect">
            <a:avLst/>
          </a:prstGeom>
          <a:noFill/>
        </p:spPr>
        <p:txBody>
          <a:bodyPr wrap="square">
            <a:spAutoFit/>
          </a:bodyPr>
          <a:lstStyle/>
          <a:p>
            <a:pPr algn="just"/>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Đối</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với</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các</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học</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phần</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thực</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hành</a:t>
            </a:r>
            <a:r>
              <a:rPr lang="en-US" sz="2400" b="1" i="0" u="none" strike="noStrike" baseline="0" dirty="0">
                <a:solidFill>
                  <a:srgbClr val="000000"/>
                </a:solidFill>
                <a:latin typeface="+mj-lt"/>
              </a:rPr>
              <a:t>: </a:t>
            </a:r>
            <a:endParaRPr lang="en-US" sz="2400" b="1" dirty="0">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76200" y="1483231"/>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sp>
        <p:nvSpPr>
          <p:cNvPr id="15" name="TextBox 14">
            <a:extLst>
              <a:ext uri="{FF2B5EF4-FFF2-40B4-BE49-F238E27FC236}">
                <a16:creationId xmlns:a16="http://schemas.microsoft.com/office/drawing/2014/main" id="{368010DD-A7F8-48ED-9943-BC6B9D7D944C}"/>
              </a:ext>
            </a:extLst>
          </p:cNvPr>
          <p:cNvSpPr txBox="1"/>
          <p:nvPr/>
        </p:nvSpPr>
        <p:spPr>
          <a:xfrm>
            <a:off x="72428" y="4023820"/>
            <a:ext cx="4797430" cy="1598382"/>
          </a:xfrm>
          <a:prstGeom prst="rect">
            <a:avLst/>
          </a:prstGeom>
          <a:noFill/>
        </p:spPr>
        <p:txBody>
          <a:bodyPr wrap="square">
            <a:spAutoFit/>
          </a:bodyPr>
          <a:lstStyle/>
          <a:p>
            <a:pPr algn="just"/>
            <a:r>
              <a:rPr lang="en-US" sz="2400" dirty="0">
                <a:latin typeface="+mj-lt"/>
              </a:rPr>
              <a:t>+ </a:t>
            </a:r>
            <a:r>
              <a:rPr lang="vi-VN" sz="2400" dirty="0">
                <a:solidFill>
                  <a:srgbClr val="FF0000"/>
                </a:solidFill>
                <a:latin typeface="+mj-lt"/>
              </a:rPr>
              <a:t>Điểm kiểm tra định kỳ</a:t>
            </a:r>
            <a:r>
              <a:rPr lang="vi-VN" sz="2400" dirty="0">
                <a:latin typeface="+mj-lt"/>
              </a:rPr>
              <a:t>: tính hệ số 1. Số điểm kiểm tra định kỳ</a:t>
            </a:r>
            <a:r>
              <a:rPr lang="en-US" sz="2400" dirty="0">
                <a:latin typeface="+mj-lt"/>
              </a:rPr>
              <a:t> </a:t>
            </a:r>
            <a:r>
              <a:rPr lang="vi-VN" sz="2400" dirty="0">
                <a:latin typeface="+mj-lt"/>
              </a:rPr>
              <a:t>bằng số tín chỉ của học phần đó. </a:t>
            </a:r>
            <a:endParaRPr lang="en-US" sz="2400" dirty="0">
              <a:latin typeface="+mj-lt"/>
            </a:endParaRPr>
          </a:p>
          <a:p>
            <a:pPr algn="just"/>
            <a:r>
              <a:rPr lang="en-US" sz="2400" dirty="0">
                <a:latin typeface="+mj-lt"/>
              </a:rPr>
              <a:t>+ </a:t>
            </a:r>
            <a:r>
              <a:rPr lang="en-US" sz="2400" dirty="0" err="1">
                <a:solidFill>
                  <a:srgbClr val="FF0000"/>
                </a:solidFill>
                <a:latin typeface="+mj-lt"/>
              </a:rPr>
              <a:t>Điểm</a:t>
            </a:r>
            <a:r>
              <a:rPr lang="en-US" sz="2400" dirty="0">
                <a:solidFill>
                  <a:srgbClr val="FF0000"/>
                </a:solidFill>
                <a:latin typeface="+mj-lt"/>
              </a:rPr>
              <a:t> </a:t>
            </a:r>
            <a:r>
              <a:rPr lang="en-US" sz="2400" dirty="0" err="1">
                <a:solidFill>
                  <a:srgbClr val="FF0000"/>
                </a:solidFill>
                <a:latin typeface="+mj-lt"/>
              </a:rPr>
              <a:t>chuyên</a:t>
            </a:r>
            <a:r>
              <a:rPr lang="en-US" sz="2400" dirty="0">
                <a:solidFill>
                  <a:srgbClr val="FF0000"/>
                </a:solidFill>
                <a:latin typeface="+mj-lt"/>
              </a:rPr>
              <a:t> </a:t>
            </a:r>
            <a:r>
              <a:rPr lang="en-US" sz="2400" dirty="0" err="1">
                <a:solidFill>
                  <a:srgbClr val="FF0000"/>
                </a:solidFill>
                <a:latin typeface="+mj-lt"/>
              </a:rPr>
              <a:t>cần</a:t>
            </a:r>
            <a:endParaRPr lang="en-US" sz="2400" dirty="0">
              <a:solidFill>
                <a:srgbClr val="FF0000"/>
              </a:solidFill>
              <a:latin typeface="+mj-lt"/>
            </a:endParaRPr>
          </a:p>
        </p:txBody>
      </p:sp>
      <p:sp>
        <p:nvSpPr>
          <p:cNvPr id="20" name="TextBox 19">
            <a:extLst>
              <a:ext uri="{FF2B5EF4-FFF2-40B4-BE49-F238E27FC236}">
                <a16:creationId xmlns:a16="http://schemas.microsoft.com/office/drawing/2014/main" id="{E9F76121-2E9F-41BC-A046-09D070A785F2}"/>
              </a:ext>
            </a:extLst>
          </p:cNvPr>
          <p:cNvSpPr txBox="1"/>
          <p:nvPr/>
        </p:nvSpPr>
        <p:spPr>
          <a:xfrm>
            <a:off x="183472" y="2266344"/>
            <a:ext cx="4433655" cy="830997"/>
          </a:xfrm>
          <a:prstGeom prst="rect">
            <a:avLst/>
          </a:prstGeom>
          <a:solidFill>
            <a:srgbClr val="FFFF00"/>
          </a:solidFill>
        </p:spPr>
        <p:txBody>
          <a:bodyPr wrap="square">
            <a:spAutoFit/>
          </a:bodyPr>
          <a:lstStyle/>
          <a:p>
            <a:pPr algn="just"/>
            <a:r>
              <a:rPr lang="en-US" sz="2400" b="0" i="0" u="none" strike="noStrike" baseline="0" dirty="0">
                <a:solidFill>
                  <a:srgbClr val="FF0000"/>
                </a:solidFill>
                <a:latin typeface="+mj-lt"/>
              </a:rPr>
              <a:t>Đ</a:t>
            </a:r>
            <a:r>
              <a:rPr lang="vi-VN" sz="2400" b="0" i="0" u="none" strike="noStrike" baseline="0" dirty="0">
                <a:solidFill>
                  <a:srgbClr val="FF0000"/>
                </a:solidFill>
                <a:latin typeface="+mj-lt"/>
              </a:rPr>
              <a:t>iểm </a:t>
            </a:r>
            <a:r>
              <a:rPr lang="en-US" sz="2400" b="0" i="0" u="none" strike="noStrike" baseline="0" dirty="0">
                <a:solidFill>
                  <a:srgbClr val="FF0000"/>
                </a:solidFill>
                <a:latin typeface="+mj-lt"/>
              </a:rPr>
              <a:t>HP = </a:t>
            </a:r>
            <a:r>
              <a:rPr lang="en-US" sz="2400" b="0" i="0" u="none" strike="noStrike" baseline="0" dirty="0" err="1">
                <a:solidFill>
                  <a:srgbClr val="FF0000"/>
                </a:solidFill>
                <a:latin typeface="+mj-lt"/>
              </a:rPr>
              <a:t>Trun</a:t>
            </a:r>
            <a:r>
              <a:rPr lang="en-US" sz="2400" dirty="0" err="1">
                <a:solidFill>
                  <a:srgbClr val="FF0000"/>
                </a:solidFill>
                <a:latin typeface="+mj-lt"/>
              </a:rPr>
              <a:t>g</a:t>
            </a:r>
            <a:r>
              <a:rPr lang="en-US" sz="2400" dirty="0">
                <a:solidFill>
                  <a:srgbClr val="FF0000"/>
                </a:solidFill>
                <a:latin typeface="+mj-lt"/>
              </a:rPr>
              <a:t> </a:t>
            </a:r>
            <a:r>
              <a:rPr lang="en-US" sz="2400" dirty="0" err="1">
                <a:solidFill>
                  <a:srgbClr val="FF0000"/>
                </a:solidFill>
                <a:latin typeface="+mj-lt"/>
              </a:rPr>
              <a:t>bình</a:t>
            </a:r>
            <a:r>
              <a:rPr lang="en-US" sz="2400" dirty="0">
                <a:solidFill>
                  <a:srgbClr val="FF0000"/>
                </a:solidFill>
                <a:latin typeface="+mj-lt"/>
              </a:rPr>
              <a:t> </a:t>
            </a:r>
            <a:r>
              <a:rPr lang="en-US" sz="2400" dirty="0" err="1">
                <a:solidFill>
                  <a:srgbClr val="FF0000"/>
                </a:solidFill>
                <a:latin typeface="+mj-lt"/>
              </a:rPr>
              <a:t>cộng</a:t>
            </a:r>
            <a:r>
              <a:rPr lang="en-US" sz="2400" dirty="0">
                <a:solidFill>
                  <a:srgbClr val="FF0000"/>
                </a:solidFill>
                <a:latin typeface="+mj-lt"/>
              </a:rPr>
              <a:t> </a:t>
            </a:r>
            <a:r>
              <a:rPr lang="en-US" sz="2400" dirty="0" err="1">
                <a:solidFill>
                  <a:srgbClr val="FF0000"/>
                </a:solidFill>
                <a:latin typeface="+mj-lt"/>
              </a:rPr>
              <a:t>của</a:t>
            </a:r>
            <a:r>
              <a:rPr lang="en-US" sz="2400" dirty="0">
                <a:solidFill>
                  <a:srgbClr val="FF0000"/>
                </a:solidFill>
                <a:latin typeface="+mj-lt"/>
              </a:rPr>
              <a:t> </a:t>
            </a:r>
            <a:r>
              <a:rPr lang="en-US" sz="2400" dirty="0" err="1">
                <a:solidFill>
                  <a:srgbClr val="FF0000"/>
                </a:solidFill>
                <a:latin typeface="+mj-lt"/>
              </a:rPr>
              <a:t>các</a:t>
            </a:r>
            <a:r>
              <a:rPr lang="en-US" sz="2400" dirty="0">
                <a:solidFill>
                  <a:srgbClr val="FF0000"/>
                </a:solidFill>
                <a:latin typeface="+mj-lt"/>
              </a:rPr>
              <a:t> </a:t>
            </a:r>
            <a:r>
              <a:rPr lang="en-US" sz="2400" dirty="0" err="1">
                <a:solidFill>
                  <a:srgbClr val="FF0000"/>
                </a:solidFill>
                <a:latin typeface="+mj-lt"/>
              </a:rPr>
              <a:t>điểm</a:t>
            </a:r>
            <a:r>
              <a:rPr lang="en-US" sz="2400" dirty="0">
                <a:solidFill>
                  <a:srgbClr val="FF0000"/>
                </a:solidFill>
                <a:latin typeface="+mj-lt"/>
              </a:rPr>
              <a:t> </a:t>
            </a:r>
            <a:r>
              <a:rPr lang="en-US" sz="2400" dirty="0" err="1">
                <a:solidFill>
                  <a:srgbClr val="FF0000"/>
                </a:solidFill>
                <a:latin typeface="+mj-lt"/>
              </a:rPr>
              <a:t>đánh</a:t>
            </a:r>
            <a:r>
              <a:rPr lang="en-US" sz="2400" dirty="0">
                <a:solidFill>
                  <a:srgbClr val="FF0000"/>
                </a:solidFill>
                <a:latin typeface="+mj-lt"/>
              </a:rPr>
              <a:t> </a:t>
            </a:r>
            <a:r>
              <a:rPr lang="en-US" sz="2400" dirty="0" err="1">
                <a:solidFill>
                  <a:srgbClr val="FF0000"/>
                </a:solidFill>
                <a:latin typeface="+mj-lt"/>
              </a:rPr>
              <a:t>giá</a:t>
            </a:r>
            <a:r>
              <a:rPr lang="en-US" sz="2400" dirty="0">
                <a:solidFill>
                  <a:srgbClr val="FF0000"/>
                </a:solidFill>
                <a:latin typeface="+mj-lt"/>
              </a:rPr>
              <a:t> </a:t>
            </a:r>
            <a:r>
              <a:rPr lang="en-US" sz="2400" dirty="0" err="1">
                <a:solidFill>
                  <a:srgbClr val="FF0000"/>
                </a:solidFill>
                <a:latin typeface="+mj-lt"/>
              </a:rPr>
              <a:t>bộ</a:t>
            </a:r>
            <a:r>
              <a:rPr lang="en-US" sz="2400" dirty="0">
                <a:solidFill>
                  <a:srgbClr val="FF0000"/>
                </a:solidFill>
                <a:latin typeface="+mj-lt"/>
              </a:rPr>
              <a:t> </a:t>
            </a:r>
            <a:r>
              <a:rPr lang="en-US" sz="2400" dirty="0" err="1">
                <a:solidFill>
                  <a:srgbClr val="FF0000"/>
                </a:solidFill>
                <a:latin typeface="+mj-lt"/>
              </a:rPr>
              <a:t>phận</a:t>
            </a:r>
            <a:endParaRPr lang="en-US" sz="2400" dirty="0">
              <a:solidFill>
                <a:srgbClr val="FF0000"/>
              </a:solidFill>
            </a:endParaRPr>
          </a:p>
        </p:txBody>
      </p:sp>
      <p:pic>
        <p:nvPicPr>
          <p:cNvPr id="3" name="Picture 2">
            <a:extLst>
              <a:ext uri="{FF2B5EF4-FFF2-40B4-BE49-F238E27FC236}">
                <a16:creationId xmlns:a16="http://schemas.microsoft.com/office/drawing/2014/main" id="{9DB51C8C-9C57-442A-9AB1-E0674B8964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1898" y="2296824"/>
            <a:ext cx="4521371" cy="3024514"/>
          </a:xfrm>
          <a:prstGeom prst="rect">
            <a:avLst/>
          </a:prstGeom>
        </p:spPr>
      </p:pic>
      <p:sp>
        <p:nvSpPr>
          <p:cNvPr id="2" name="Arrow: Up 1">
            <a:extLst>
              <a:ext uri="{FF2B5EF4-FFF2-40B4-BE49-F238E27FC236}">
                <a16:creationId xmlns:a16="http://schemas.microsoft.com/office/drawing/2014/main" id="{9CA5A4E0-B216-4E4A-BD35-BCC3449B8E67}"/>
              </a:ext>
            </a:extLst>
          </p:cNvPr>
          <p:cNvSpPr/>
          <p:nvPr/>
        </p:nvSpPr>
        <p:spPr bwMode="auto">
          <a:xfrm flipV="1">
            <a:off x="1752600" y="3006361"/>
            <a:ext cx="921342" cy="1017459"/>
          </a:xfrm>
          <a:prstGeom prst="upArrow">
            <a:avLst/>
          </a:prstGeom>
          <a:solidFill>
            <a:srgbClr val="0000CC"/>
          </a:solidFill>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algn="l" defTabSz="914400" rtl="0" eaLnBrk="1" fontAlgn="base" latinLnBrk="0" hangingPunct="1">
              <a:lnSpc>
                <a:spcPct val="100000"/>
              </a:lnSpc>
              <a:spcBef>
                <a:spcPct val="0"/>
              </a:spcBef>
              <a:spcAft>
                <a:spcPct val="0"/>
              </a:spcAft>
              <a:buClrTx/>
              <a:buSzTx/>
              <a:buFontTx/>
              <a:buNone/>
              <a:tabLst/>
            </a:pPr>
            <a:endParaRPr kumimoji="0" lang="en-US" sz="2500" b="1" i="0" u="none" strike="noStrike" cap="none" normalizeH="0" baseline="0" err="1">
              <a:ln>
                <a:noFill/>
              </a:ln>
              <a:solidFill>
                <a:srgbClr val="FF3300"/>
              </a:solidFill>
              <a:effectLst/>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2731834636"/>
      </p:ext>
    </p:extLst>
  </p:cSld>
  <p:clrMapOvr>
    <a:masterClrMapping/>
  </p:clrMapOvr>
  <p:transition>
    <p:split orient="vert" dir="in"/>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524000" y="177800"/>
            <a:ext cx="6553200" cy="376237"/>
          </a:xfrm>
          <a:prstGeom prst="rect">
            <a:avLst/>
          </a:prstGeom>
          <a:noFill/>
          <a:ln/>
        </p:spPr>
        <p:txBody>
          <a:bodyPr/>
          <a:lstStyle/>
          <a:p>
            <a:pPr marL="384175" indent="-384175">
              <a:lnSpc>
                <a:spcPts val="2200"/>
              </a:lnSpc>
              <a:buClr>
                <a:srgbClr val="00B0E0"/>
              </a:buClr>
              <a:buSzTx/>
              <a:defRPr/>
            </a:pPr>
            <a:r>
              <a:rPr kumimoji="0" lang="en-US" sz="2400" b="1" i="0" u="none" strike="noStrike" kern="1200" cap="none" spc="0" normalizeH="0" baseline="0" noProof="0" dirty="0">
                <a:ln>
                  <a:noFill/>
                </a:ln>
                <a:solidFill>
                  <a:srgbClr val="800000"/>
                </a:solidFill>
                <a:effectLst/>
                <a:uLnTx/>
                <a:uFillTx/>
                <a:latin typeface="+mj-lt"/>
                <a:ea typeface="+mj-ea"/>
                <a:cs typeface="+mj-cs"/>
              </a:rPr>
              <a:t> </a:t>
            </a:r>
            <a:r>
              <a:rPr kumimoji="0" lang="en-US" sz="2000" b="1" i="0" u="none" strike="noStrike" kern="1200" cap="none" spc="0" normalizeH="0" baseline="0" noProof="0" dirty="0">
                <a:ln>
                  <a:noFill/>
                </a:ln>
                <a:solidFill>
                  <a:srgbClr val="800000"/>
                </a:solidFill>
                <a:effectLst/>
                <a:uLnTx/>
                <a:uFillTx/>
                <a:latin typeface="+mj-lt"/>
                <a:ea typeface="+mj-ea"/>
                <a:cs typeface="+mj-cs"/>
              </a:rPr>
              <a:t>PHÒNG </a:t>
            </a:r>
            <a:r>
              <a:rPr lang="en-US" sz="2000" b="1" dirty="0">
                <a:solidFill>
                  <a:srgbClr val="800000"/>
                </a:solidFill>
                <a:latin typeface="+mj-lt"/>
                <a:ea typeface="+mj-ea"/>
                <a:cs typeface="+mj-cs"/>
              </a:rPr>
              <a:t>KHẢO THÍ VÀ ĐẢM BẢO</a:t>
            </a:r>
            <a:r>
              <a:rPr kumimoji="0" lang="en-US" sz="2000" b="1" i="0" u="none" strike="noStrike" kern="1200" cap="none" spc="0" normalizeH="0" baseline="0" noProof="0" dirty="0">
                <a:ln>
                  <a:noFill/>
                </a:ln>
                <a:solidFill>
                  <a:srgbClr val="800000"/>
                </a:solidFill>
                <a:effectLst/>
                <a:uLnTx/>
                <a:uFillTx/>
                <a:latin typeface="+mj-lt"/>
                <a:ea typeface="+mj-ea"/>
                <a:cs typeface="+mj-cs"/>
              </a:rPr>
              <a:t>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 </a:t>
            </a:r>
            <a:r>
              <a:rPr lang="en-US" sz="2600" b="1" dirty="0" err="1">
                <a:solidFill>
                  <a:schemeClr val="bg1"/>
                </a:solidFill>
              </a:rPr>
              <a:t>Một</a:t>
            </a:r>
            <a:r>
              <a:rPr lang="en-US" sz="2600" b="1" dirty="0">
                <a:solidFill>
                  <a:schemeClr val="bg1"/>
                </a:solidFill>
              </a:rPr>
              <a:t> </a:t>
            </a:r>
            <a:r>
              <a:rPr lang="en-US" sz="2600" b="1" dirty="0" err="1">
                <a:solidFill>
                  <a:schemeClr val="bg1"/>
                </a:solidFill>
              </a:rPr>
              <a:t>số</a:t>
            </a:r>
            <a:r>
              <a:rPr lang="en-US" sz="2600" b="1" dirty="0">
                <a:solidFill>
                  <a:schemeClr val="bg1"/>
                </a:solidFill>
              </a:rPr>
              <a:t> </a:t>
            </a:r>
            <a:r>
              <a:rPr lang="en-US" sz="2600" b="1" dirty="0" err="1">
                <a:solidFill>
                  <a:schemeClr val="bg1"/>
                </a:solidFill>
              </a:rPr>
              <a:t>quy</a:t>
            </a:r>
            <a:r>
              <a:rPr lang="en-US" sz="2600" b="1" dirty="0">
                <a:solidFill>
                  <a:schemeClr val="bg1"/>
                </a:solidFill>
              </a:rPr>
              <a:t>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kiểm</a:t>
            </a:r>
            <a:r>
              <a:rPr lang="en-US" sz="2600" b="1" dirty="0">
                <a:solidFill>
                  <a:schemeClr val="bg1"/>
                </a:solidFill>
              </a:rPr>
              <a:t> </a:t>
            </a:r>
            <a:r>
              <a:rPr lang="en-US" sz="2600" b="1" dirty="0" err="1">
                <a:solidFill>
                  <a:schemeClr val="bg1"/>
                </a:solidFill>
              </a:rPr>
              <a:t>tra</a:t>
            </a:r>
            <a:r>
              <a:rPr lang="en-US" sz="2600" b="1" dirty="0">
                <a:solidFill>
                  <a:schemeClr val="bg1"/>
                </a:solidFill>
              </a:rPr>
              <a:t> </a:t>
            </a:r>
            <a:r>
              <a:rPr lang="en-US" sz="2600" b="1" dirty="0" err="1">
                <a:solidFill>
                  <a:schemeClr val="bg1"/>
                </a:solidFill>
              </a:rPr>
              <a:t>và</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466126"/>
            <a:ext cx="9601200" cy="461665"/>
          </a:xfrm>
          <a:prstGeom prst="rect">
            <a:avLst/>
          </a:prstGeom>
          <a:noFill/>
        </p:spPr>
        <p:txBody>
          <a:bodyPr wrap="square">
            <a:spAutoFit/>
          </a:bodyPr>
          <a:lstStyle/>
          <a:p>
            <a:pPr algn="just"/>
            <a:r>
              <a:rPr lang="en-US" sz="2400" b="1" i="0" u="none" strike="noStrike" baseline="0" dirty="0">
                <a:solidFill>
                  <a:srgbClr val="0000CC"/>
                </a:solidFill>
                <a:latin typeface="+mj-lt"/>
              </a:rPr>
              <a:t>       </a:t>
            </a:r>
            <a:r>
              <a:rPr lang="vi-VN" sz="2400" b="1" i="0" u="none" strike="noStrike" baseline="0" dirty="0">
                <a:solidFill>
                  <a:srgbClr val="0000CC"/>
                </a:solidFill>
                <a:latin typeface="+mj-lt"/>
              </a:rPr>
              <a:t>Điểm học phần được chuyển thành điểm chữ như sau</a:t>
            </a:r>
            <a:r>
              <a:rPr lang="en-US" sz="2400" b="1" i="0" u="none" strike="noStrike" baseline="0" dirty="0">
                <a:solidFill>
                  <a:srgbClr val="0000CC"/>
                </a:solidFill>
                <a:latin typeface="+mj-lt"/>
              </a:rPr>
              <a:t>:</a:t>
            </a:r>
            <a:r>
              <a:rPr lang="vi-VN" sz="2400" b="1" i="0" u="none" strike="noStrike" baseline="0" dirty="0">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76200" y="1483231"/>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pic>
        <p:nvPicPr>
          <p:cNvPr id="6" name="Picture 5">
            <a:extLst>
              <a:ext uri="{FF2B5EF4-FFF2-40B4-BE49-F238E27FC236}">
                <a16:creationId xmlns:a16="http://schemas.microsoft.com/office/drawing/2014/main" id="{32BF5C10-BC43-4BB2-B4DD-5DE15FEC08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5001" y="1864493"/>
            <a:ext cx="2971800" cy="2083443"/>
          </a:xfrm>
          <a:prstGeom prst="rect">
            <a:avLst/>
          </a:prstGeom>
        </p:spPr>
      </p:pic>
      <p:pic>
        <p:nvPicPr>
          <p:cNvPr id="7" name="Picture 6">
            <a:extLst>
              <a:ext uri="{FF2B5EF4-FFF2-40B4-BE49-F238E27FC236}">
                <a16:creationId xmlns:a16="http://schemas.microsoft.com/office/drawing/2014/main" id="{C42CD37B-34C9-4E83-93C4-960EFA3891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1" y="3965444"/>
            <a:ext cx="2971800" cy="2241621"/>
          </a:xfrm>
          <a:prstGeom prst="rect">
            <a:avLst/>
          </a:prstGeom>
        </p:spPr>
      </p:pic>
      <p:sp>
        <p:nvSpPr>
          <p:cNvPr id="2" name="TextBox 1">
            <a:extLst>
              <a:ext uri="{FF2B5EF4-FFF2-40B4-BE49-F238E27FC236}">
                <a16:creationId xmlns:a16="http://schemas.microsoft.com/office/drawing/2014/main" id="{05283FF9-E5FE-12E5-1E0C-79F31C2C4F70}"/>
              </a:ext>
            </a:extLst>
          </p:cNvPr>
          <p:cNvSpPr txBox="1"/>
          <p:nvPr/>
        </p:nvSpPr>
        <p:spPr>
          <a:xfrm>
            <a:off x="0" y="1851337"/>
            <a:ext cx="3962400" cy="400110"/>
          </a:xfrm>
          <a:prstGeom prst="rect">
            <a:avLst/>
          </a:prstGeom>
          <a:noFill/>
        </p:spPr>
        <p:txBody>
          <a:bodyPr wrap="square">
            <a:spAutoFit/>
          </a:bodyPr>
          <a:lstStyle/>
          <a:p>
            <a:pPr algn="just"/>
            <a:r>
              <a:rPr lang="en-US" sz="2000" b="1" i="0" u="none" strike="noStrike" baseline="0" dirty="0">
                <a:solidFill>
                  <a:srgbClr val="0000CC"/>
                </a:solidFill>
                <a:latin typeface="+mj-lt"/>
              </a:rPr>
              <a:t>      </a:t>
            </a:r>
            <a:r>
              <a:rPr lang="en-US" sz="2000" b="1" i="0" u="none" strike="noStrike" baseline="0" dirty="0">
                <a:solidFill>
                  <a:srgbClr val="FF0000"/>
                </a:solidFill>
                <a:latin typeface="+mj-lt"/>
              </a:rPr>
              <a:t>- </a:t>
            </a:r>
            <a:r>
              <a:rPr lang="vi-VN" sz="2000" b="1" i="0" u="none" strike="noStrike" baseline="0" dirty="0">
                <a:solidFill>
                  <a:srgbClr val="FF0000"/>
                </a:solidFill>
                <a:latin typeface="+mj-lt"/>
              </a:rPr>
              <a:t>Điểm </a:t>
            </a:r>
            <a:r>
              <a:rPr lang="en-GB" sz="2000" b="1" dirty="0" err="1">
                <a:solidFill>
                  <a:srgbClr val="FF0000"/>
                </a:solidFill>
                <a:latin typeface="+mj-lt"/>
              </a:rPr>
              <a:t>đạt</a:t>
            </a:r>
            <a:r>
              <a:rPr lang="en-US" sz="2000" b="1" i="0" u="none" strike="noStrike" baseline="0" dirty="0">
                <a:solidFill>
                  <a:srgbClr val="FF0000"/>
                </a:solidFill>
                <a:latin typeface="+mj-lt"/>
              </a:rPr>
              <a:t>:</a:t>
            </a:r>
            <a:r>
              <a:rPr lang="vi-VN" sz="2000" b="1" i="0" u="none" strike="noStrike" baseline="0" dirty="0">
                <a:solidFill>
                  <a:srgbClr val="FF0000"/>
                </a:solidFill>
                <a:latin typeface="+mj-lt"/>
              </a:rPr>
              <a:t> </a:t>
            </a:r>
            <a:endParaRPr lang="en-US" sz="2000" b="1" dirty="0">
              <a:solidFill>
                <a:srgbClr val="FF0000"/>
              </a:solidFill>
              <a:latin typeface="+mj-lt"/>
            </a:endParaRPr>
          </a:p>
        </p:txBody>
      </p:sp>
      <p:pic>
        <p:nvPicPr>
          <p:cNvPr id="5" name="Picture 4" descr="A white background with black text&#10;&#10;Description automatically generated">
            <a:extLst>
              <a:ext uri="{FF2B5EF4-FFF2-40B4-BE49-F238E27FC236}">
                <a16:creationId xmlns:a16="http://schemas.microsoft.com/office/drawing/2014/main" id="{5AC0D21D-B4D2-75BE-BC98-6E0FE7440F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009" y="2231081"/>
            <a:ext cx="4859191" cy="2417120"/>
          </a:xfrm>
          <a:prstGeom prst="rect">
            <a:avLst/>
          </a:prstGeom>
        </p:spPr>
      </p:pic>
      <p:sp>
        <p:nvSpPr>
          <p:cNvPr id="8" name="TextBox 7">
            <a:extLst>
              <a:ext uri="{FF2B5EF4-FFF2-40B4-BE49-F238E27FC236}">
                <a16:creationId xmlns:a16="http://schemas.microsoft.com/office/drawing/2014/main" id="{DEB096CE-1FB7-878E-350A-0F0227D9E9D3}"/>
              </a:ext>
            </a:extLst>
          </p:cNvPr>
          <p:cNvSpPr txBox="1"/>
          <p:nvPr/>
        </p:nvSpPr>
        <p:spPr>
          <a:xfrm>
            <a:off x="0" y="4674927"/>
            <a:ext cx="4876800" cy="400110"/>
          </a:xfrm>
          <a:prstGeom prst="rect">
            <a:avLst/>
          </a:prstGeom>
          <a:noFill/>
        </p:spPr>
        <p:txBody>
          <a:bodyPr wrap="square">
            <a:spAutoFit/>
          </a:bodyPr>
          <a:lstStyle/>
          <a:p>
            <a:pPr algn="just"/>
            <a:r>
              <a:rPr lang="en-US" sz="2000" b="1" i="0" u="none" strike="noStrike" baseline="0" dirty="0">
                <a:solidFill>
                  <a:srgbClr val="0000CC"/>
                </a:solidFill>
                <a:latin typeface="+mj-lt"/>
              </a:rPr>
              <a:t>      </a:t>
            </a:r>
            <a:r>
              <a:rPr lang="en-US" sz="2000" b="1" i="0" u="none" strike="noStrike" baseline="0" dirty="0">
                <a:solidFill>
                  <a:srgbClr val="FF0000"/>
                </a:solidFill>
                <a:latin typeface="+mj-lt"/>
              </a:rPr>
              <a:t>- </a:t>
            </a:r>
            <a:r>
              <a:rPr lang="vi-VN" sz="2000" b="1" i="0" u="none" strike="noStrike" baseline="0" dirty="0">
                <a:solidFill>
                  <a:srgbClr val="FF0000"/>
                </a:solidFill>
                <a:latin typeface="+mj-lt"/>
              </a:rPr>
              <a:t>Điểm</a:t>
            </a:r>
            <a:r>
              <a:rPr lang="en-GB" sz="2000" b="1" i="0" u="none" strike="noStrike" baseline="0" dirty="0">
                <a:solidFill>
                  <a:srgbClr val="FF0000"/>
                </a:solidFill>
                <a:latin typeface="+mj-lt"/>
              </a:rPr>
              <a:t> </a:t>
            </a:r>
            <a:r>
              <a:rPr lang="en-GB" sz="2000" b="1" i="0" u="none" strike="noStrike" baseline="0" dirty="0" err="1">
                <a:solidFill>
                  <a:srgbClr val="FF0000"/>
                </a:solidFill>
                <a:latin typeface="+mj-lt"/>
              </a:rPr>
              <a:t>không</a:t>
            </a:r>
            <a:r>
              <a:rPr lang="vi-VN" sz="2000" b="1" i="0" u="none" strike="noStrike" baseline="0" dirty="0">
                <a:solidFill>
                  <a:srgbClr val="FF0000"/>
                </a:solidFill>
                <a:latin typeface="+mj-lt"/>
              </a:rPr>
              <a:t> </a:t>
            </a:r>
            <a:r>
              <a:rPr lang="en-GB" sz="2000" b="1" dirty="0" err="1">
                <a:solidFill>
                  <a:srgbClr val="FF0000"/>
                </a:solidFill>
                <a:latin typeface="+mj-lt"/>
              </a:rPr>
              <a:t>đạt</a:t>
            </a:r>
            <a:r>
              <a:rPr lang="en-US" sz="2000" b="1" i="0" u="none" strike="noStrike" baseline="0" dirty="0">
                <a:solidFill>
                  <a:srgbClr val="FF0000"/>
                </a:solidFill>
                <a:latin typeface="+mj-lt"/>
              </a:rPr>
              <a:t>:</a:t>
            </a:r>
            <a:r>
              <a:rPr lang="vi-VN" sz="2000" b="1" i="0" u="none" strike="noStrike" baseline="0" dirty="0">
                <a:solidFill>
                  <a:srgbClr val="FF0000"/>
                </a:solidFill>
                <a:latin typeface="+mj-lt"/>
              </a:rPr>
              <a:t> </a:t>
            </a:r>
            <a:r>
              <a:rPr lang="en-GB" sz="2000" b="1" i="0" u="none" strike="noStrike" baseline="0" dirty="0">
                <a:solidFill>
                  <a:srgbClr val="FF0000"/>
                </a:solidFill>
                <a:latin typeface="+mj-lt"/>
              </a:rPr>
              <a:t>(</a:t>
            </a:r>
            <a:r>
              <a:rPr lang="en-GB" sz="2000" b="1" i="0" u="none" strike="noStrike" baseline="0" dirty="0" err="1">
                <a:solidFill>
                  <a:srgbClr val="FF0000"/>
                </a:solidFill>
                <a:latin typeface="+mj-lt"/>
              </a:rPr>
              <a:t>phải</a:t>
            </a:r>
            <a:r>
              <a:rPr lang="en-GB" sz="2000" b="1" i="0" u="none" strike="noStrike" baseline="0" dirty="0">
                <a:solidFill>
                  <a:srgbClr val="FF0000"/>
                </a:solidFill>
                <a:latin typeface="+mj-lt"/>
              </a:rPr>
              <a:t> </a:t>
            </a:r>
            <a:r>
              <a:rPr lang="en-GB" sz="2000" b="1" i="0" u="none" strike="noStrike" baseline="0" dirty="0" err="1">
                <a:solidFill>
                  <a:srgbClr val="FF0000"/>
                </a:solidFill>
                <a:latin typeface="+mj-lt"/>
              </a:rPr>
              <a:t>thi</a:t>
            </a:r>
            <a:r>
              <a:rPr lang="en-GB" sz="2000" b="1" i="0" u="none" strike="noStrike" baseline="0" dirty="0">
                <a:solidFill>
                  <a:srgbClr val="FF0000"/>
                </a:solidFill>
                <a:latin typeface="+mj-lt"/>
              </a:rPr>
              <a:t> </a:t>
            </a:r>
            <a:r>
              <a:rPr lang="en-GB" sz="2000" b="1" i="0" u="none" strike="noStrike" baseline="0" dirty="0" err="1">
                <a:solidFill>
                  <a:srgbClr val="FF0000"/>
                </a:solidFill>
                <a:latin typeface="+mj-lt"/>
              </a:rPr>
              <a:t>lại</a:t>
            </a:r>
            <a:r>
              <a:rPr lang="en-GB" sz="2000" b="1" i="0" u="none" strike="noStrike" baseline="0" dirty="0">
                <a:solidFill>
                  <a:srgbClr val="FF0000"/>
                </a:solidFill>
                <a:latin typeface="+mj-lt"/>
              </a:rPr>
              <a:t>)</a:t>
            </a:r>
            <a:endParaRPr lang="en-US" sz="2000" b="1" dirty="0">
              <a:solidFill>
                <a:srgbClr val="FF0000"/>
              </a:solidFill>
              <a:latin typeface="+mj-lt"/>
            </a:endParaRPr>
          </a:p>
        </p:txBody>
      </p:sp>
      <p:pic>
        <p:nvPicPr>
          <p:cNvPr id="10" name="Picture 9" descr="A close up of black text&#10;&#10;Description automatically generated">
            <a:extLst>
              <a:ext uri="{FF2B5EF4-FFF2-40B4-BE49-F238E27FC236}">
                <a16:creationId xmlns:a16="http://schemas.microsoft.com/office/drawing/2014/main" id="{E0CB4A17-B7AC-14C2-4C04-8C29DB038F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575" y="5083691"/>
            <a:ext cx="4958025" cy="783709"/>
          </a:xfrm>
          <a:prstGeom prst="rect">
            <a:avLst/>
          </a:prstGeom>
        </p:spPr>
      </p:pic>
    </p:spTree>
    <p:extLst>
      <p:ext uri="{BB962C8B-B14F-4D97-AF65-F5344CB8AC3E}">
        <p14:creationId xmlns:p14="http://schemas.microsoft.com/office/powerpoint/2010/main" val="1540116774"/>
      </p:ext>
    </p:extLst>
  </p:cSld>
  <p:clrMapOvr>
    <a:masterClrMapping/>
  </p:clrMapOvr>
  <p:transition>
    <p:split orient="vert" dir="in"/>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524000" y="177800"/>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a:t>
            </a:r>
            <a:r>
              <a:rPr lang="en-US" sz="2000" b="1" dirty="0">
                <a:solidFill>
                  <a:srgbClr val="800000"/>
                </a:solidFill>
                <a:latin typeface="+mj-lt"/>
                <a:ea typeface="+mj-ea"/>
                <a:cs typeface="+mj-cs"/>
              </a:rPr>
              <a:t>KHẢO THÍ VÀ ĐẢM BẢO</a:t>
            </a:r>
            <a:r>
              <a:rPr kumimoji="0" lang="en-US" sz="2000" b="1" i="0" u="none" strike="noStrike" kern="1200" cap="none" spc="0" normalizeH="0" baseline="0" noProof="0" dirty="0">
                <a:ln>
                  <a:noFill/>
                </a:ln>
                <a:solidFill>
                  <a:srgbClr val="800000"/>
                </a:solidFill>
                <a:effectLst/>
                <a:uLnTx/>
                <a:uFillTx/>
                <a:latin typeface="+mj-lt"/>
                <a:ea typeface="+mj-ea"/>
                <a:cs typeface="+mj-cs"/>
              </a:rPr>
              <a:t>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 </a:t>
            </a:r>
            <a:r>
              <a:rPr lang="en-US" sz="2600" b="1" dirty="0" err="1">
                <a:solidFill>
                  <a:schemeClr val="bg1"/>
                </a:solidFill>
              </a:rPr>
              <a:t>Một</a:t>
            </a:r>
            <a:r>
              <a:rPr lang="en-US" sz="2600" b="1" dirty="0">
                <a:solidFill>
                  <a:schemeClr val="bg1"/>
                </a:solidFill>
              </a:rPr>
              <a:t> </a:t>
            </a:r>
            <a:r>
              <a:rPr lang="en-US" sz="2600" b="1" dirty="0" err="1">
                <a:solidFill>
                  <a:schemeClr val="bg1"/>
                </a:solidFill>
              </a:rPr>
              <a:t>số</a:t>
            </a:r>
            <a:r>
              <a:rPr lang="en-US" sz="2600" b="1" dirty="0">
                <a:solidFill>
                  <a:schemeClr val="bg1"/>
                </a:solidFill>
              </a:rPr>
              <a:t> </a:t>
            </a:r>
            <a:r>
              <a:rPr lang="en-US" sz="2600" b="1" dirty="0" err="1">
                <a:solidFill>
                  <a:schemeClr val="bg1"/>
                </a:solidFill>
              </a:rPr>
              <a:t>quy</a:t>
            </a:r>
            <a:r>
              <a:rPr lang="en-US" sz="2600" b="1" dirty="0">
                <a:solidFill>
                  <a:schemeClr val="bg1"/>
                </a:solidFill>
              </a:rPr>
              <a:t>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kiểm</a:t>
            </a:r>
            <a:r>
              <a:rPr lang="en-US" sz="2600" b="1" dirty="0">
                <a:solidFill>
                  <a:schemeClr val="bg1"/>
                </a:solidFill>
              </a:rPr>
              <a:t> </a:t>
            </a:r>
            <a:r>
              <a:rPr lang="en-US" sz="2600" b="1" dirty="0" err="1">
                <a:solidFill>
                  <a:schemeClr val="bg1"/>
                </a:solidFill>
              </a:rPr>
              <a:t>tra</a:t>
            </a:r>
            <a:r>
              <a:rPr lang="en-US" sz="2600" b="1" dirty="0">
                <a:solidFill>
                  <a:schemeClr val="bg1"/>
                </a:solidFill>
              </a:rPr>
              <a:t> </a:t>
            </a:r>
            <a:r>
              <a:rPr lang="en-US" sz="2600" b="1" dirty="0" err="1">
                <a:solidFill>
                  <a:schemeClr val="bg1"/>
                </a:solidFill>
              </a:rPr>
              <a:t>và</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466126"/>
            <a:ext cx="9601200" cy="461665"/>
          </a:xfrm>
          <a:prstGeom prst="rect">
            <a:avLst/>
          </a:prstGeom>
          <a:noFill/>
        </p:spPr>
        <p:txBody>
          <a:bodyPr wrap="square">
            <a:spAutoFit/>
          </a:bodyPr>
          <a:lstStyle/>
          <a:p>
            <a:pPr algn="just"/>
            <a:r>
              <a:rPr lang="de-DE" sz="2000" b="1" dirty="0">
                <a:solidFill>
                  <a:srgbClr val="0000CC"/>
                </a:solidFill>
                <a:latin typeface="+mj-lt"/>
              </a:rPr>
              <a:t>         Quy đổi điểm và TBC tích lũy</a:t>
            </a:r>
            <a:r>
              <a:rPr lang="en-US" sz="2400" b="1" i="0" u="none" strike="noStrike" baseline="0" dirty="0">
                <a:solidFill>
                  <a:srgbClr val="0000CC"/>
                </a:solidFill>
                <a:latin typeface="+mj-lt"/>
              </a:rPr>
              <a:t>:</a:t>
            </a:r>
            <a:r>
              <a:rPr lang="vi-VN" sz="2400" b="1" i="0" u="none" strike="noStrike" baseline="0" dirty="0">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76200" y="1483231"/>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pic>
        <p:nvPicPr>
          <p:cNvPr id="6" name="Picture 5">
            <a:extLst>
              <a:ext uri="{FF2B5EF4-FFF2-40B4-BE49-F238E27FC236}">
                <a16:creationId xmlns:a16="http://schemas.microsoft.com/office/drawing/2014/main" id="{32BF5C10-BC43-4BB2-B4DD-5DE15FEC08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6232" y="1584135"/>
            <a:ext cx="2971800" cy="2083443"/>
          </a:xfrm>
          <a:prstGeom prst="rect">
            <a:avLst/>
          </a:prstGeom>
        </p:spPr>
      </p:pic>
      <p:pic>
        <p:nvPicPr>
          <p:cNvPr id="7" name="Picture 6">
            <a:extLst>
              <a:ext uri="{FF2B5EF4-FFF2-40B4-BE49-F238E27FC236}">
                <a16:creationId xmlns:a16="http://schemas.microsoft.com/office/drawing/2014/main" id="{C42CD37B-34C9-4E83-93C4-960EFA3891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6232" y="3811707"/>
            <a:ext cx="2971800" cy="2241621"/>
          </a:xfrm>
          <a:prstGeom prst="rect">
            <a:avLst/>
          </a:prstGeom>
        </p:spPr>
      </p:pic>
      <p:pic>
        <p:nvPicPr>
          <p:cNvPr id="3" name="Picture 2">
            <a:extLst>
              <a:ext uri="{FF2B5EF4-FFF2-40B4-BE49-F238E27FC236}">
                <a16:creationId xmlns:a16="http://schemas.microsoft.com/office/drawing/2014/main" id="{6735ECF4-633F-42F5-9F2F-EF8B60B314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1927230"/>
            <a:ext cx="4176486" cy="3681902"/>
          </a:xfrm>
          <a:prstGeom prst="rect">
            <a:avLst/>
          </a:prstGeom>
        </p:spPr>
      </p:pic>
      <p:graphicFrame>
        <p:nvGraphicFramePr>
          <p:cNvPr id="4" name="Object 3">
            <a:extLst>
              <a:ext uri="{FF2B5EF4-FFF2-40B4-BE49-F238E27FC236}">
                <a16:creationId xmlns:a16="http://schemas.microsoft.com/office/drawing/2014/main" id="{156D16E0-DAB9-4C20-84CC-6A14158B0514}"/>
              </a:ext>
            </a:extLst>
          </p:cNvPr>
          <p:cNvGraphicFramePr>
            <a:graphicFrameLocks noChangeAspect="1"/>
          </p:cNvGraphicFramePr>
          <p:nvPr>
            <p:extLst>
              <p:ext uri="{D42A27DB-BD31-4B8C-83A1-F6EECF244321}">
                <p14:modId xmlns:p14="http://schemas.microsoft.com/office/powerpoint/2010/main" val="1802231916"/>
              </p:ext>
            </p:extLst>
          </p:nvPr>
        </p:nvGraphicFramePr>
        <p:xfrm>
          <a:off x="4746313" y="2821107"/>
          <a:ext cx="1801091" cy="1981200"/>
        </p:xfrm>
        <a:graphic>
          <a:graphicData uri="http://schemas.openxmlformats.org/presentationml/2006/ole">
            <mc:AlternateContent xmlns:mc="http://schemas.openxmlformats.org/markup-compatibility/2006">
              <mc:Choice xmlns:v="urn:schemas-microsoft-com:vml" Requires="v">
                <p:oleObj name="Equation" r:id="rId5" imgW="761669" imgH="837836" progId="Equation.DSMT4">
                  <p:embed/>
                </p:oleObj>
              </mc:Choice>
              <mc:Fallback>
                <p:oleObj name="Equation" r:id="rId5" imgW="761669" imgH="837836" progId="Equation.DSMT4">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6313" y="2821107"/>
                        <a:ext cx="1801091" cy="1981200"/>
                      </a:xfrm>
                      <a:prstGeom prst="rect">
                        <a:avLst/>
                      </a:prstGeom>
                      <a:solidFill>
                        <a:srgbClr val="FFFF00"/>
                      </a:solidFill>
                    </p:spPr>
                  </p:pic>
                </p:oleObj>
              </mc:Fallback>
            </mc:AlternateContent>
          </a:graphicData>
        </a:graphic>
      </p:graphicFrame>
    </p:spTree>
    <p:extLst>
      <p:ext uri="{BB962C8B-B14F-4D97-AF65-F5344CB8AC3E}">
        <p14:creationId xmlns:p14="http://schemas.microsoft.com/office/powerpoint/2010/main" val="468359296"/>
      </p:ext>
    </p:extLst>
  </p:cSld>
  <p:clrMapOvr>
    <a:masterClrMapping/>
  </p:clrMapOvr>
  <p:transition>
    <p:split orient="vert" dir="in"/>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524000" y="177800"/>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a:t>
            </a:r>
            <a:r>
              <a:rPr lang="en-US" sz="2000" b="1" dirty="0">
                <a:solidFill>
                  <a:srgbClr val="800000"/>
                </a:solidFill>
                <a:latin typeface="+mj-lt"/>
                <a:ea typeface="+mj-ea"/>
                <a:cs typeface="+mj-cs"/>
              </a:rPr>
              <a:t>KHẢO THÍ VÀ ĐẢM BAO</a:t>
            </a:r>
            <a:r>
              <a:rPr kumimoji="0" lang="en-US" sz="2000" b="1" i="0" u="none" strike="noStrike" kern="1200" cap="none" spc="0" normalizeH="0" baseline="0" noProof="0" dirty="0">
                <a:ln>
                  <a:noFill/>
                </a:ln>
                <a:solidFill>
                  <a:srgbClr val="800000"/>
                </a:solidFill>
                <a:effectLst/>
                <a:uLnTx/>
                <a:uFillTx/>
                <a:latin typeface="+mj-lt"/>
                <a:ea typeface="+mj-ea"/>
                <a:cs typeface="+mj-cs"/>
              </a:rPr>
              <a:t>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9144000"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9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000" b="1" dirty="0">
                <a:solidFill>
                  <a:schemeClr val="bg1"/>
                </a:solidFill>
              </a:rPr>
              <a:t>2. </a:t>
            </a:r>
            <a:r>
              <a:rPr lang="en-US" sz="2000" b="1" dirty="0" err="1">
                <a:solidFill>
                  <a:schemeClr val="bg1"/>
                </a:solidFill>
              </a:rPr>
              <a:t>Một</a:t>
            </a:r>
            <a:r>
              <a:rPr lang="en-US" sz="2000" b="1" dirty="0">
                <a:solidFill>
                  <a:schemeClr val="bg1"/>
                </a:solidFill>
              </a:rPr>
              <a:t> </a:t>
            </a:r>
            <a:r>
              <a:rPr lang="en-US" sz="2000" b="1" dirty="0" err="1">
                <a:solidFill>
                  <a:schemeClr val="bg1"/>
                </a:solidFill>
              </a:rPr>
              <a:t>số</a:t>
            </a:r>
            <a:r>
              <a:rPr lang="en-US" sz="2000" b="1" dirty="0">
                <a:solidFill>
                  <a:schemeClr val="bg1"/>
                </a:solidFill>
              </a:rPr>
              <a:t> </a:t>
            </a:r>
            <a:r>
              <a:rPr lang="en-US" sz="2000" b="1" dirty="0" err="1">
                <a:solidFill>
                  <a:schemeClr val="bg1"/>
                </a:solidFill>
              </a:rPr>
              <a:t>quy</a:t>
            </a:r>
            <a:r>
              <a:rPr lang="en-US" sz="2000" b="1" dirty="0">
                <a:solidFill>
                  <a:schemeClr val="bg1"/>
                </a:solidFill>
              </a:rPr>
              <a:t> </a:t>
            </a:r>
            <a:r>
              <a:rPr lang="en-US" sz="2000" b="1" dirty="0" err="1">
                <a:solidFill>
                  <a:schemeClr val="bg1"/>
                </a:solidFill>
              </a:rPr>
              <a:t>định</a:t>
            </a:r>
            <a:r>
              <a:rPr lang="en-US" sz="2000" b="1" dirty="0">
                <a:solidFill>
                  <a:schemeClr val="bg1"/>
                </a:solidFill>
              </a:rPr>
              <a:t> </a:t>
            </a:r>
            <a:r>
              <a:rPr lang="en-US" sz="2000" b="1" dirty="0" err="1">
                <a:solidFill>
                  <a:schemeClr val="bg1"/>
                </a:solidFill>
              </a:rPr>
              <a:t>về</a:t>
            </a:r>
            <a:r>
              <a:rPr lang="en-US" sz="2000" b="1" dirty="0">
                <a:solidFill>
                  <a:schemeClr val="bg1"/>
                </a:solidFill>
              </a:rPr>
              <a:t> </a:t>
            </a:r>
            <a:r>
              <a:rPr lang="en-US" sz="2000" b="1" dirty="0" err="1">
                <a:solidFill>
                  <a:schemeClr val="bg1"/>
                </a:solidFill>
              </a:rPr>
              <a:t>kiểm</a:t>
            </a:r>
            <a:r>
              <a:rPr lang="en-US" sz="2000" b="1" dirty="0">
                <a:solidFill>
                  <a:schemeClr val="bg1"/>
                </a:solidFill>
              </a:rPr>
              <a:t> </a:t>
            </a:r>
            <a:r>
              <a:rPr lang="en-US" sz="2000" b="1" dirty="0" err="1">
                <a:solidFill>
                  <a:schemeClr val="bg1"/>
                </a:solidFill>
              </a:rPr>
              <a:t>tra</a:t>
            </a:r>
            <a:r>
              <a:rPr lang="en-US" sz="2000" b="1" dirty="0">
                <a:solidFill>
                  <a:schemeClr val="bg1"/>
                </a:solidFill>
              </a:rPr>
              <a:t> </a:t>
            </a:r>
            <a:r>
              <a:rPr lang="en-US" sz="2000" b="1" dirty="0" err="1">
                <a:solidFill>
                  <a:schemeClr val="bg1"/>
                </a:solidFill>
              </a:rPr>
              <a:t>và</a:t>
            </a:r>
            <a:r>
              <a:rPr lang="en-US" sz="2000" b="1" dirty="0">
                <a:solidFill>
                  <a:schemeClr val="bg1"/>
                </a:solidFill>
              </a:rPr>
              <a:t> </a:t>
            </a:r>
            <a:r>
              <a:rPr lang="en-US" sz="2000" b="1" dirty="0" err="1">
                <a:solidFill>
                  <a:schemeClr val="bg1"/>
                </a:solidFill>
              </a:rPr>
              <a:t>thi</a:t>
            </a:r>
            <a:r>
              <a:rPr lang="en-US" sz="2000" b="1" dirty="0">
                <a:solidFill>
                  <a:schemeClr val="bg1"/>
                </a:solidFill>
              </a:rPr>
              <a:t> </a:t>
            </a:r>
            <a:r>
              <a:rPr lang="en-US" sz="2000" b="1" dirty="0" err="1">
                <a:solidFill>
                  <a:schemeClr val="bg1"/>
                </a:solidFill>
              </a:rPr>
              <a:t>kết</a:t>
            </a:r>
            <a:r>
              <a:rPr lang="en-US" sz="2000" b="1" dirty="0">
                <a:solidFill>
                  <a:schemeClr val="bg1"/>
                </a:solidFill>
              </a:rPr>
              <a:t> </a:t>
            </a:r>
            <a:r>
              <a:rPr lang="en-US" sz="2000" b="1" dirty="0" err="1">
                <a:solidFill>
                  <a:schemeClr val="bg1"/>
                </a:solidFill>
              </a:rPr>
              <a:t>thúc</a:t>
            </a:r>
            <a:r>
              <a:rPr lang="en-US" sz="2000" b="1" dirty="0">
                <a:solidFill>
                  <a:schemeClr val="bg1"/>
                </a:solidFill>
              </a:rPr>
              <a:t> </a:t>
            </a:r>
            <a:r>
              <a:rPr lang="en-US" sz="2000" b="1" dirty="0" err="1">
                <a:solidFill>
                  <a:schemeClr val="bg1"/>
                </a:solidFill>
              </a:rPr>
              <a:t>học</a:t>
            </a:r>
            <a:r>
              <a:rPr lang="en-US" sz="2000" b="1" dirty="0">
                <a:solidFill>
                  <a:schemeClr val="bg1"/>
                </a:solidFill>
              </a:rPr>
              <a:t> </a:t>
            </a:r>
            <a:r>
              <a:rPr lang="en-US" sz="2000" b="1" dirty="0" err="1">
                <a:solidFill>
                  <a:schemeClr val="bg1"/>
                </a:solidFill>
              </a:rPr>
              <a:t>phần</a:t>
            </a:r>
            <a:endParaRPr lang="en-US" sz="2000" b="1" dirty="0">
              <a:solidFill>
                <a:schemeClr val="bg1"/>
              </a:solidFill>
            </a:endParaRPr>
          </a:p>
        </p:txBody>
      </p:sp>
      <p:sp>
        <p:nvSpPr>
          <p:cNvPr id="10" name="Flowchart: Alternate Process 9">
            <a:extLst>
              <a:ext uri="{FF2B5EF4-FFF2-40B4-BE49-F238E27FC236}">
                <a16:creationId xmlns:a16="http://schemas.microsoft.com/office/drawing/2014/main" id="{A7FFF70D-F4A0-421A-8A29-770347C92DB6}"/>
              </a:ext>
            </a:extLst>
          </p:cNvPr>
          <p:cNvSpPr/>
          <p:nvPr/>
        </p:nvSpPr>
        <p:spPr>
          <a:xfrm>
            <a:off x="191677" y="1752600"/>
            <a:ext cx="2237290" cy="2438400"/>
          </a:xfrm>
          <a:prstGeom prst="flowChartAlternateProcess">
            <a:avLst/>
          </a:prstGeom>
          <a:solidFill>
            <a:srgbClr val="99FF99"/>
          </a:solidFill>
          <a:ln>
            <a:noFill/>
          </a:ln>
          <a:effectLst>
            <a:glow rad="228600">
              <a:schemeClr val="accent3">
                <a:satMod val="175000"/>
                <a:alpha val="40000"/>
              </a:schemeClr>
            </a:glow>
            <a:outerShdw blurRad="152400" dist="317500" dir="5400000" sx="90000" sy="-19000" rotWithShape="0">
              <a:prstClr val="black">
                <a:alpha val="15000"/>
              </a:prst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0">
            <a:schemeClr val="accent3"/>
          </a:lnRef>
          <a:fillRef idx="3">
            <a:schemeClr val="accent3"/>
          </a:fillRef>
          <a:effectRef idx="3">
            <a:schemeClr val="accent3"/>
          </a:effectRef>
          <a:fontRef idx="minor">
            <a:schemeClr val="lt1"/>
          </a:fontRef>
        </p:style>
        <p:txBody>
          <a:bodyPr anchor="ctr"/>
          <a:lstStyle/>
          <a:p>
            <a:pPr>
              <a:lnSpc>
                <a:spcPts val="3500"/>
              </a:lnSpc>
            </a:pPr>
            <a:r>
              <a:rPr lang="en-US" sz="2800" b="1" dirty="0" err="1">
                <a:solidFill>
                  <a:srgbClr val="000000"/>
                </a:solidFill>
              </a:rPr>
              <a:t>Quy</a:t>
            </a:r>
            <a:r>
              <a:rPr lang="en-US" sz="2800" b="1" dirty="0">
                <a:solidFill>
                  <a:srgbClr val="000000"/>
                </a:solidFill>
              </a:rPr>
              <a:t> </a:t>
            </a:r>
            <a:r>
              <a:rPr lang="en-US" sz="2800" b="1" dirty="0" err="1">
                <a:solidFill>
                  <a:srgbClr val="000000"/>
                </a:solidFill>
              </a:rPr>
              <a:t>trình</a:t>
            </a:r>
            <a:r>
              <a:rPr lang="en-US" sz="2800" b="1" dirty="0">
                <a:solidFill>
                  <a:srgbClr val="000000"/>
                </a:solidFill>
              </a:rPr>
              <a:t> </a:t>
            </a:r>
            <a:r>
              <a:rPr lang="en-US" sz="2800" b="1" dirty="0" err="1">
                <a:solidFill>
                  <a:srgbClr val="000000"/>
                </a:solidFill>
              </a:rPr>
              <a:t>tổ</a:t>
            </a:r>
            <a:r>
              <a:rPr lang="en-US" sz="2800" b="1" dirty="0">
                <a:solidFill>
                  <a:srgbClr val="000000"/>
                </a:solidFill>
              </a:rPr>
              <a:t> </a:t>
            </a:r>
            <a:r>
              <a:rPr lang="en-US" sz="2800" b="1" dirty="0" err="1">
                <a:solidFill>
                  <a:srgbClr val="000000"/>
                </a:solidFill>
              </a:rPr>
              <a:t>chức</a:t>
            </a:r>
            <a:r>
              <a:rPr lang="en-US" sz="2800" b="1" dirty="0">
                <a:solidFill>
                  <a:srgbClr val="000000"/>
                </a:solidFill>
              </a:rPr>
              <a:t> </a:t>
            </a:r>
            <a:r>
              <a:rPr lang="en-US" sz="2800" b="1" dirty="0" err="1">
                <a:solidFill>
                  <a:srgbClr val="000000"/>
                </a:solidFill>
              </a:rPr>
              <a:t>thi</a:t>
            </a:r>
            <a:r>
              <a:rPr lang="en-US" sz="2800" b="1" dirty="0">
                <a:solidFill>
                  <a:srgbClr val="000000"/>
                </a:solidFill>
              </a:rPr>
              <a:t> </a:t>
            </a:r>
            <a:r>
              <a:rPr lang="en-US" sz="2800" b="1" dirty="0" err="1">
                <a:solidFill>
                  <a:srgbClr val="000000"/>
                </a:solidFill>
              </a:rPr>
              <a:t>kết</a:t>
            </a:r>
            <a:r>
              <a:rPr lang="en-US" sz="2800" b="1" dirty="0">
                <a:solidFill>
                  <a:srgbClr val="000000"/>
                </a:solidFill>
              </a:rPr>
              <a:t> </a:t>
            </a:r>
            <a:r>
              <a:rPr lang="en-US" sz="2800" b="1" dirty="0" err="1">
                <a:solidFill>
                  <a:srgbClr val="000000"/>
                </a:solidFill>
              </a:rPr>
              <a:t>thúc</a:t>
            </a:r>
            <a:r>
              <a:rPr lang="en-US" sz="2800" b="1" dirty="0">
                <a:solidFill>
                  <a:srgbClr val="000000"/>
                </a:solidFill>
              </a:rPr>
              <a:t> HP</a:t>
            </a:r>
            <a:endParaRPr lang="en-US" sz="2600" dirty="0">
              <a:solidFill>
                <a:schemeClr val="tx1"/>
              </a:solidFill>
              <a:latin typeface="Times New Roman" pitchFamily="18" charset="0"/>
              <a:cs typeface="Times New Roman" pitchFamily="18" charset="0"/>
            </a:endParaRPr>
          </a:p>
        </p:txBody>
      </p:sp>
      <p:grpSp>
        <p:nvGrpSpPr>
          <p:cNvPr id="11" name="Group 7">
            <a:extLst>
              <a:ext uri="{FF2B5EF4-FFF2-40B4-BE49-F238E27FC236}">
                <a16:creationId xmlns:a16="http://schemas.microsoft.com/office/drawing/2014/main" id="{9AE0CE1A-E3B6-421A-8E57-17DB63B5E171}"/>
              </a:ext>
            </a:extLst>
          </p:cNvPr>
          <p:cNvGrpSpPr>
            <a:grpSpLocks/>
          </p:cNvGrpSpPr>
          <p:nvPr/>
        </p:nvGrpSpPr>
        <p:grpSpPr bwMode="auto">
          <a:xfrm>
            <a:off x="2229978" y="3124200"/>
            <a:ext cx="825500" cy="665162"/>
            <a:chOff x="3174" y="2656"/>
            <a:chExt cx="1549" cy="1351"/>
          </a:xfrm>
          <a:solidFill>
            <a:srgbClr val="FFC000"/>
          </a:solidFill>
        </p:grpSpPr>
        <p:sp>
          <p:nvSpPr>
            <p:cNvPr id="14" name="AutoShape 8">
              <a:extLst>
                <a:ext uri="{FF2B5EF4-FFF2-40B4-BE49-F238E27FC236}">
                  <a16:creationId xmlns:a16="http://schemas.microsoft.com/office/drawing/2014/main" id="{8E1BDA54-A813-4276-933B-343391AD5C02}"/>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16" name="AutoShape 9">
              <a:extLst>
                <a:ext uri="{FF2B5EF4-FFF2-40B4-BE49-F238E27FC236}">
                  <a16:creationId xmlns:a16="http://schemas.microsoft.com/office/drawing/2014/main" id="{310C632A-49D2-40B1-BBB1-0DAD0D7E2D04}"/>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17" name="AutoShape 10">
              <a:extLst>
                <a:ext uri="{FF2B5EF4-FFF2-40B4-BE49-F238E27FC236}">
                  <a16:creationId xmlns:a16="http://schemas.microsoft.com/office/drawing/2014/main" id="{9E2AC2F5-E233-4E5E-8A49-9080C6B40991}"/>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18" name="Line 14">
            <a:extLst>
              <a:ext uri="{FF2B5EF4-FFF2-40B4-BE49-F238E27FC236}">
                <a16:creationId xmlns:a16="http://schemas.microsoft.com/office/drawing/2014/main" id="{A2097D66-2F5C-4B95-82FC-1D965AE296F4}"/>
              </a:ext>
            </a:extLst>
          </p:cNvPr>
          <p:cNvSpPr>
            <a:spLocks noChangeShapeType="1"/>
          </p:cNvSpPr>
          <p:nvPr/>
        </p:nvSpPr>
        <p:spPr bwMode="auto">
          <a:xfrm>
            <a:off x="2865405" y="3745073"/>
            <a:ext cx="6814122" cy="21971"/>
          </a:xfrm>
          <a:prstGeom prst="line">
            <a:avLst/>
          </a:prstGeom>
          <a:ln>
            <a:solidFill>
              <a:srgbClr val="FFCC99"/>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21" name="Text Box 15">
            <a:extLst>
              <a:ext uri="{FF2B5EF4-FFF2-40B4-BE49-F238E27FC236}">
                <a16:creationId xmlns:a16="http://schemas.microsoft.com/office/drawing/2014/main" id="{03C1CF20-7AFB-4C86-9949-C4B3C3BB13DE}"/>
              </a:ext>
            </a:extLst>
          </p:cNvPr>
          <p:cNvSpPr txBox="1">
            <a:spLocks noChangeArrowheads="1"/>
          </p:cNvSpPr>
          <p:nvPr/>
        </p:nvSpPr>
        <p:spPr bwMode="auto">
          <a:xfrm>
            <a:off x="3062406" y="3048000"/>
            <a:ext cx="6657497" cy="646331"/>
          </a:xfrm>
          <a:prstGeom prst="rect">
            <a:avLst/>
          </a:prstGeom>
          <a:noFill/>
          <a:ln w="9525" algn="ctr">
            <a:noFill/>
            <a:miter lim="800000"/>
            <a:headEnd/>
            <a:tailEnd/>
          </a:ln>
          <a:effectLst/>
        </p:spPr>
        <p:txBody>
          <a:bodyPr wrap="square">
            <a:spAutoFit/>
          </a:bodyPr>
          <a:lstStyle/>
          <a:p>
            <a:pPr algn="just">
              <a:defRPr/>
            </a:pPr>
            <a:r>
              <a:rPr lang="en-US" sz="1800" dirty="0" err="1"/>
              <a:t>Chuẩn</a:t>
            </a:r>
            <a:r>
              <a:rPr lang="en-US" sz="1800" dirty="0"/>
              <a:t> </a:t>
            </a:r>
            <a:r>
              <a:rPr lang="en-US" sz="1800" dirty="0" err="1"/>
              <a:t>bị</a:t>
            </a:r>
            <a:r>
              <a:rPr lang="en-US" sz="1800" dirty="0"/>
              <a:t> CSVC.  </a:t>
            </a:r>
            <a:r>
              <a:rPr lang="en-US" sz="1800" dirty="0" err="1"/>
              <a:t>Lập</a:t>
            </a:r>
            <a:r>
              <a:rPr lang="en-US" sz="1800" dirty="0"/>
              <a:t> ca </a:t>
            </a:r>
            <a:r>
              <a:rPr lang="en-US" sz="1800" dirty="0" err="1"/>
              <a:t>thi</a:t>
            </a:r>
            <a:r>
              <a:rPr lang="en-US" sz="1800" dirty="0"/>
              <a:t>, DS </a:t>
            </a:r>
            <a:r>
              <a:rPr lang="en-US" sz="1800" dirty="0" err="1"/>
              <a:t>phòng</a:t>
            </a:r>
            <a:r>
              <a:rPr lang="en-US" sz="1800" dirty="0"/>
              <a:t> </a:t>
            </a:r>
            <a:r>
              <a:rPr lang="en-US" sz="1800" dirty="0" err="1"/>
              <a:t>thi</a:t>
            </a:r>
            <a:r>
              <a:rPr lang="en-US" sz="1800" dirty="0"/>
              <a:t>, </a:t>
            </a:r>
            <a:r>
              <a:rPr lang="en-US" sz="1800" dirty="0" err="1"/>
              <a:t>Làm</a:t>
            </a:r>
            <a:r>
              <a:rPr lang="en-US" sz="1800" dirty="0"/>
              <a:t> </a:t>
            </a:r>
            <a:r>
              <a:rPr lang="en-US" sz="1800" dirty="0" err="1"/>
              <a:t>đề</a:t>
            </a:r>
            <a:r>
              <a:rPr lang="en-US" sz="1800" dirty="0"/>
              <a:t> </a:t>
            </a:r>
            <a:r>
              <a:rPr lang="en-US" sz="1800" dirty="0" err="1"/>
              <a:t>thi</a:t>
            </a:r>
            <a:endParaRPr lang="en-US" sz="1800" dirty="0"/>
          </a:p>
          <a:p>
            <a:pPr algn="just">
              <a:defRPr/>
            </a:pPr>
            <a:r>
              <a:rPr lang="en-US" sz="1800" dirty="0" err="1"/>
              <a:t>Tổ</a:t>
            </a:r>
            <a:r>
              <a:rPr lang="en-US" sz="1800" dirty="0"/>
              <a:t> </a:t>
            </a:r>
            <a:r>
              <a:rPr lang="en-US" sz="1800" dirty="0" err="1"/>
              <a:t>chức</a:t>
            </a:r>
            <a:r>
              <a:rPr lang="en-US" sz="1800" dirty="0"/>
              <a:t> </a:t>
            </a:r>
            <a:r>
              <a:rPr lang="en-US" sz="1800" dirty="0" err="1"/>
              <a:t>thi</a:t>
            </a:r>
            <a:r>
              <a:rPr lang="en-US" sz="1800" dirty="0"/>
              <a:t> (</a:t>
            </a:r>
            <a:r>
              <a:rPr lang="en-US" sz="1800" dirty="0" err="1"/>
              <a:t>thi</a:t>
            </a:r>
            <a:r>
              <a:rPr lang="en-US" sz="1800" dirty="0"/>
              <a:t> </a:t>
            </a:r>
            <a:r>
              <a:rPr lang="en-US" sz="1800" dirty="0" err="1"/>
              <a:t>tự</a:t>
            </a:r>
            <a:r>
              <a:rPr lang="en-US" sz="1800" dirty="0"/>
              <a:t> </a:t>
            </a:r>
            <a:r>
              <a:rPr lang="en-US" sz="1800" dirty="0" err="1"/>
              <a:t>luận</a:t>
            </a:r>
            <a:r>
              <a:rPr lang="en-US" sz="1800" dirty="0"/>
              <a:t> </a:t>
            </a:r>
            <a:r>
              <a:rPr lang="en-US" sz="1800" dirty="0" err="1"/>
              <a:t>hoặc</a:t>
            </a:r>
            <a:r>
              <a:rPr lang="en-US" sz="1800" dirty="0"/>
              <a:t> </a:t>
            </a:r>
            <a:r>
              <a:rPr lang="en-US" sz="1800" dirty="0" err="1"/>
              <a:t>thi</a:t>
            </a:r>
            <a:r>
              <a:rPr lang="en-US" sz="1800" dirty="0"/>
              <a:t> </a:t>
            </a:r>
            <a:r>
              <a:rPr lang="en-US" sz="1800" dirty="0" err="1"/>
              <a:t>trắc</a:t>
            </a:r>
            <a:r>
              <a:rPr lang="en-US" sz="1800" dirty="0"/>
              <a:t> </a:t>
            </a:r>
            <a:r>
              <a:rPr lang="en-US" sz="1800" dirty="0" err="1"/>
              <a:t>nghiệm</a:t>
            </a:r>
            <a:r>
              <a:rPr lang="en-US" sz="1800" dirty="0"/>
              <a:t> </a:t>
            </a:r>
            <a:r>
              <a:rPr lang="en-US" sz="1800" dirty="0" err="1"/>
              <a:t>trên</a:t>
            </a:r>
            <a:r>
              <a:rPr lang="en-US" sz="1800" dirty="0"/>
              <a:t> </a:t>
            </a:r>
            <a:r>
              <a:rPr lang="en-US" sz="1800" dirty="0" err="1"/>
              <a:t>máy</a:t>
            </a:r>
            <a:r>
              <a:rPr lang="en-US" sz="1800" dirty="0"/>
              <a:t>)</a:t>
            </a:r>
            <a:endParaRPr lang="en-US" sz="1800" b="1" dirty="0">
              <a:solidFill>
                <a:srgbClr val="FF0000"/>
              </a:solidFill>
            </a:endParaRPr>
          </a:p>
        </p:txBody>
      </p:sp>
      <p:sp>
        <p:nvSpPr>
          <p:cNvPr id="22" name="Text Box 16">
            <a:extLst>
              <a:ext uri="{FF2B5EF4-FFF2-40B4-BE49-F238E27FC236}">
                <a16:creationId xmlns:a16="http://schemas.microsoft.com/office/drawing/2014/main" id="{80A8F7CB-71C4-4D8B-A98C-6620A74EE0FF}"/>
              </a:ext>
            </a:extLst>
          </p:cNvPr>
          <p:cNvSpPr txBox="1">
            <a:spLocks noChangeArrowheads="1"/>
          </p:cNvSpPr>
          <p:nvPr/>
        </p:nvSpPr>
        <p:spPr bwMode="gray">
          <a:xfrm>
            <a:off x="2476742" y="3258591"/>
            <a:ext cx="327334" cy="400110"/>
          </a:xfrm>
          <a:prstGeom prst="rect">
            <a:avLst/>
          </a:prstGeom>
          <a:noFill/>
          <a:ln w="9525" algn="ctr">
            <a:noFill/>
            <a:miter lim="800000"/>
            <a:headEnd/>
            <a:tailEnd/>
          </a:ln>
          <a:effectLst/>
        </p:spPr>
        <p:txBody>
          <a:bodyPr wrap="none">
            <a:spAutoFit/>
          </a:bodyPr>
          <a:lstStyle/>
          <a:p>
            <a:pPr algn="ctr" eaLnBrk="0" hangingPunct="0">
              <a:defRPr/>
            </a:pPr>
            <a:r>
              <a:rPr lang="en-US" sz="2000" b="1" dirty="0">
                <a:solidFill>
                  <a:schemeClr val="bg1"/>
                </a:solidFill>
                <a:latin typeface="Arial" charset="0"/>
              </a:rPr>
              <a:t>3</a:t>
            </a:r>
          </a:p>
        </p:txBody>
      </p:sp>
      <p:grpSp>
        <p:nvGrpSpPr>
          <p:cNvPr id="25" name="Group 21">
            <a:extLst>
              <a:ext uri="{FF2B5EF4-FFF2-40B4-BE49-F238E27FC236}">
                <a16:creationId xmlns:a16="http://schemas.microsoft.com/office/drawing/2014/main" id="{2DB1A771-2A2E-4998-BB8A-423591D2403D}"/>
              </a:ext>
            </a:extLst>
          </p:cNvPr>
          <p:cNvGrpSpPr>
            <a:grpSpLocks/>
          </p:cNvGrpSpPr>
          <p:nvPr/>
        </p:nvGrpSpPr>
        <p:grpSpPr bwMode="auto">
          <a:xfrm>
            <a:off x="2187039" y="5042746"/>
            <a:ext cx="825500" cy="782134"/>
            <a:chOff x="3174" y="2656"/>
            <a:chExt cx="1549" cy="1351"/>
          </a:xfrm>
          <a:solidFill>
            <a:srgbClr val="C00000"/>
          </a:solidFill>
        </p:grpSpPr>
        <p:sp>
          <p:nvSpPr>
            <p:cNvPr id="26" name="AutoShape 22">
              <a:extLst>
                <a:ext uri="{FF2B5EF4-FFF2-40B4-BE49-F238E27FC236}">
                  <a16:creationId xmlns:a16="http://schemas.microsoft.com/office/drawing/2014/main" id="{EEBFC29C-930C-433C-A218-7591BD55A1E5}"/>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27" name="AutoShape 23">
              <a:extLst>
                <a:ext uri="{FF2B5EF4-FFF2-40B4-BE49-F238E27FC236}">
                  <a16:creationId xmlns:a16="http://schemas.microsoft.com/office/drawing/2014/main" id="{E194FE82-DC77-4992-8387-5FE39A332C16}"/>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28" name="AutoShape 24">
              <a:extLst>
                <a:ext uri="{FF2B5EF4-FFF2-40B4-BE49-F238E27FC236}">
                  <a16:creationId xmlns:a16="http://schemas.microsoft.com/office/drawing/2014/main" id="{F0ABB64B-E9A6-45E9-A2F5-ACAB0A6A29F3}"/>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29" name="Line 28">
            <a:extLst>
              <a:ext uri="{FF2B5EF4-FFF2-40B4-BE49-F238E27FC236}">
                <a16:creationId xmlns:a16="http://schemas.microsoft.com/office/drawing/2014/main" id="{4ECE4BC0-4356-4D97-821A-65CA5778C5B6}"/>
              </a:ext>
            </a:extLst>
          </p:cNvPr>
          <p:cNvSpPr>
            <a:spLocks noChangeShapeType="1"/>
          </p:cNvSpPr>
          <p:nvPr/>
        </p:nvSpPr>
        <p:spPr bwMode="auto">
          <a:xfrm flipV="1">
            <a:off x="2776452" y="5794976"/>
            <a:ext cx="6893953" cy="0"/>
          </a:xfrm>
          <a:prstGeom prst="line">
            <a:avLst/>
          </a:prstGeom>
          <a:ln>
            <a:solidFill>
              <a:srgbClr val="FF0000"/>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31" name="Text Box 30">
            <a:extLst>
              <a:ext uri="{FF2B5EF4-FFF2-40B4-BE49-F238E27FC236}">
                <a16:creationId xmlns:a16="http://schemas.microsoft.com/office/drawing/2014/main" id="{5FA45176-57F5-4736-B6A9-8671CFD3C40F}"/>
              </a:ext>
            </a:extLst>
          </p:cNvPr>
          <p:cNvSpPr txBox="1">
            <a:spLocks noChangeArrowheads="1"/>
          </p:cNvSpPr>
          <p:nvPr/>
        </p:nvSpPr>
        <p:spPr bwMode="gray">
          <a:xfrm>
            <a:off x="2426534" y="5207922"/>
            <a:ext cx="327334" cy="400110"/>
          </a:xfrm>
          <a:prstGeom prst="rect">
            <a:avLst/>
          </a:prstGeom>
          <a:noFill/>
          <a:ln w="9525" algn="ctr">
            <a:noFill/>
            <a:miter lim="800000"/>
            <a:headEnd/>
            <a:tailEnd/>
          </a:ln>
          <a:effectLst/>
        </p:spPr>
        <p:txBody>
          <a:bodyPr wrap="none">
            <a:spAutoFit/>
          </a:bodyPr>
          <a:lstStyle/>
          <a:p>
            <a:pPr algn="ctr" eaLnBrk="0" hangingPunct="0">
              <a:defRPr/>
            </a:pPr>
            <a:r>
              <a:rPr lang="en-US" sz="2000" b="1" dirty="0">
                <a:solidFill>
                  <a:schemeClr val="bg1"/>
                </a:solidFill>
              </a:rPr>
              <a:t>5</a:t>
            </a:r>
            <a:endParaRPr lang="en-US" sz="2000" b="1" dirty="0">
              <a:solidFill>
                <a:schemeClr val="bg1"/>
              </a:solidFill>
              <a:latin typeface="Arial" charset="0"/>
            </a:endParaRPr>
          </a:p>
        </p:txBody>
      </p:sp>
      <p:grpSp>
        <p:nvGrpSpPr>
          <p:cNvPr id="32" name="Group 21">
            <a:extLst>
              <a:ext uri="{FF2B5EF4-FFF2-40B4-BE49-F238E27FC236}">
                <a16:creationId xmlns:a16="http://schemas.microsoft.com/office/drawing/2014/main" id="{51DAD01E-D3B1-4D93-A162-EFBDA2159E07}"/>
              </a:ext>
            </a:extLst>
          </p:cNvPr>
          <p:cNvGrpSpPr>
            <a:grpSpLocks/>
          </p:cNvGrpSpPr>
          <p:nvPr/>
        </p:nvGrpSpPr>
        <p:grpSpPr bwMode="auto">
          <a:xfrm>
            <a:off x="2209917" y="2331308"/>
            <a:ext cx="825500" cy="665162"/>
            <a:chOff x="3174" y="2656"/>
            <a:chExt cx="1549" cy="1351"/>
          </a:xfrm>
          <a:solidFill>
            <a:srgbClr val="92D050"/>
          </a:solidFill>
        </p:grpSpPr>
        <p:sp>
          <p:nvSpPr>
            <p:cNvPr id="33" name="AutoShape 22">
              <a:extLst>
                <a:ext uri="{FF2B5EF4-FFF2-40B4-BE49-F238E27FC236}">
                  <a16:creationId xmlns:a16="http://schemas.microsoft.com/office/drawing/2014/main" id="{2ED93EB9-2B7D-4916-A577-C00C7F816D66}"/>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34" name="AutoShape 23">
              <a:extLst>
                <a:ext uri="{FF2B5EF4-FFF2-40B4-BE49-F238E27FC236}">
                  <a16:creationId xmlns:a16="http://schemas.microsoft.com/office/drawing/2014/main" id="{D8011CE0-24CA-40F7-8020-1CD4E2B48356}"/>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35" name="AutoShape 24">
              <a:extLst>
                <a:ext uri="{FF2B5EF4-FFF2-40B4-BE49-F238E27FC236}">
                  <a16:creationId xmlns:a16="http://schemas.microsoft.com/office/drawing/2014/main" id="{24025E96-4039-4D9E-83A2-A638608E879F}"/>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36" name="Line 28">
            <a:extLst>
              <a:ext uri="{FF2B5EF4-FFF2-40B4-BE49-F238E27FC236}">
                <a16:creationId xmlns:a16="http://schemas.microsoft.com/office/drawing/2014/main" id="{D8B93A17-9934-4BCD-B8E5-0B1A1F943413}"/>
              </a:ext>
            </a:extLst>
          </p:cNvPr>
          <p:cNvSpPr>
            <a:spLocks noChangeShapeType="1"/>
          </p:cNvSpPr>
          <p:nvPr/>
        </p:nvSpPr>
        <p:spPr bwMode="auto">
          <a:xfrm>
            <a:off x="2865405" y="2945758"/>
            <a:ext cx="6814122" cy="0"/>
          </a:xfrm>
          <a:prstGeom prst="line">
            <a:avLst/>
          </a:prstGeom>
          <a:ln>
            <a:solidFill>
              <a:srgbClr val="92D050"/>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37" name="Text Box 29">
            <a:extLst>
              <a:ext uri="{FF2B5EF4-FFF2-40B4-BE49-F238E27FC236}">
                <a16:creationId xmlns:a16="http://schemas.microsoft.com/office/drawing/2014/main" id="{063338AF-3A87-4202-A3E1-EFBE72F8A51B}"/>
              </a:ext>
            </a:extLst>
          </p:cNvPr>
          <p:cNvSpPr txBox="1">
            <a:spLocks noChangeArrowheads="1"/>
          </p:cNvSpPr>
          <p:nvPr/>
        </p:nvSpPr>
        <p:spPr bwMode="auto">
          <a:xfrm>
            <a:off x="3113787" y="2343906"/>
            <a:ext cx="6682012" cy="646331"/>
          </a:xfrm>
          <a:prstGeom prst="rect">
            <a:avLst/>
          </a:prstGeom>
          <a:noFill/>
          <a:ln w="9525" algn="ctr">
            <a:noFill/>
            <a:miter lim="800000"/>
            <a:headEnd/>
            <a:tailEnd/>
          </a:ln>
          <a:effectLst/>
        </p:spPr>
        <p:txBody>
          <a:bodyPr wrap="square">
            <a:spAutoFit/>
          </a:bodyPr>
          <a:lstStyle/>
          <a:p>
            <a:pPr algn="just">
              <a:defRPr/>
            </a:pPr>
            <a:r>
              <a:rPr lang="en-US" sz="1800" dirty="0" err="1">
                <a:solidFill>
                  <a:schemeClr val="tx1"/>
                </a:solidFill>
              </a:rPr>
              <a:t>Kiểm</a:t>
            </a:r>
            <a:r>
              <a:rPr lang="en-US" sz="1800" dirty="0">
                <a:solidFill>
                  <a:schemeClr val="tx1"/>
                </a:solidFill>
              </a:rPr>
              <a:t> </a:t>
            </a:r>
            <a:r>
              <a:rPr lang="en-US" sz="1800" dirty="0" err="1">
                <a:solidFill>
                  <a:schemeClr val="tx1"/>
                </a:solidFill>
              </a:rPr>
              <a:t>tra</a:t>
            </a:r>
            <a:r>
              <a:rPr lang="en-US" sz="1800" dirty="0">
                <a:solidFill>
                  <a:schemeClr val="tx1"/>
                </a:solidFill>
              </a:rPr>
              <a:t>, </a:t>
            </a:r>
            <a:r>
              <a:rPr lang="en-US" sz="1800" dirty="0" err="1">
                <a:solidFill>
                  <a:schemeClr val="tx1"/>
                </a:solidFill>
              </a:rPr>
              <a:t>rà</a:t>
            </a:r>
            <a:r>
              <a:rPr lang="en-US" sz="1800" dirty="0">
                <a:solidFill>
                  <a:schemeClr val="tx1"/>
                </a:solidFill>
              </a:rPr>
              <a:t> </a:t>
            </a:r>
            <a:r>
              <a:rPr lang="en-US" sz="1800" dirty="0" err="1">
                <a:solidFill>
                  <a:schemeClr val="tx1"/>
                </a:solidFill>
              </a:rPr>
              <a:t>soát</a:t>
            </a:r>
            <a:r>
              <a:rPr lang="en-US" sz="1800" dirty="0">
                <a:solidFill>
                  <a:schemeClr val="tx1"/>
                </a:solidFill>
              </a:rPr>
              <a:t> </a:t>
            </a:r>
            <a:r>
              <a:rPr lang="en-US" sz="1800" dirty="0" err="1">
                <a:solidFill>
                  <a:schemeClr val="tx1"/>
                </a:solidFill>
              </a:rPr>
              <a:t>điểm</a:t>
            </a:r>
            <a:r>
              <a:rPr lang="en-US" sz="1800" dirty="0">
                <a:solidFill>
                  <a:schemeClr val="tx1"/>
                </a:solidFill>
              </a:rPr>
              <a:t> </a:t>
            </a:r>
            <a:r>
              <a:rPr lang="en-US" sz="1800" dirty="0" err="1">
                <a:solidFill>
                  <a:schemeClr val="tx1"/>
                </a:solidFill>
              </a:rPr>
              <a:t>đánh</a:t>
            </a:r>
            <a:r>
              <a:rPr lang="en-US" sz="1800" dirty="0">
                <a:solidFill>
                  <a:schemeClr val="tx1"/>
                </a:solidFill>
              </a:rPr>
              <a:t> </a:t>
            </a:r>
            <a:r>
              <a:rPr lang="en-US" sz="1800" dirty="0" err="1">
                <a:solidFill>
                  <a:schemeClr val="tx1"/>
                </a:solidFill>
              </a:rPr>
              <a:t>giá</a:t>
            </a:r>
            <a:r>
              <a:rPr lang="en-US" sz="1800" dirty="0">
                <a:solidFill>
                  <a:schemeClr val="tx1"/>
                </a:solidFill>
              </a:rPr>
              <a:t> </a:t>
            </a:r>
            <a:r>
              <a:rPr lang="en-US" sz="1800" dirty="0" err="1">
                <a:solidFill>
                  <a:schemeClr val="tx1"/>
                </a:solidFill>
              </a:rPr>
              <a:t>bộ</a:t>
            </a:r>
            <a:r>
              <a:rPr lang="en-US" sz="1800" dirty="0">
                <a:solidFill>
                  <a:schemeClr val="tx1"/>
                </a:solidFill>
              </a:rPr>
              <a:t> </a:t>
            </a:r>
            <a:r>
              <a:rPr lang="en-US" sz="1800" dirty="0" err="1">
                <a:solidFill>
                  <a:schemeClr val="tx1"/>
                </a:solidFill>
              </a:rPr>
              <a:t>phận</a:t>
            </a:r>
            <a:r>
              <a:rPr lang="en-US" sz="1800" dirty="0">
                <a:solidFill>
                  <a:schemeClr val="tx1"/>
                </a:solidFill>
              </a:rPr>
              <a:t>, </a:t>
            </a:r>
            <a:r>
              <a:rPr lang="en-US" sz="1800" dirty="0" err="1">
                <a:solidFill>
                  <a:schemeClr val="tx1"/>
                </a:solidFill>
              </a:rPr>
              <a:t>xét</a:t>
            </a:r>
            <a:r>
              <a:rPr lang="en-US" sz="1800" dirty="0">
                <a:solidFill>
                  <a:schemeClr val="tx1"/>
                </a:solidFill>
              </a:rPr>
              <a:t> </a:t>
            </a:r>
            <a:r>
              <a:rPr lang="en-US" sz="1800" dirty="0" err="1">
                <a:solidFill>
                  <a:schemeClr val="tx1"/>
                </a:solidFill>
              </a:rPr>
              <a:t>điều</a:t>
            </a:r>
            <a:r>
              <a:rPr lang="en-US" sz="1800" dirty="0">
                <a:solidFill>
                  <a:schemeClr val="tx1"/>
                </a:solidFill>
              </a:rPr>
              <a:t> </a:t>
            </a:r>
            <a:r>
              <a:rPr lang="en-US" sz="1800" dirty="0" err="1">
                <a:solidFill>
                  <a:schemeClr val="tx1"/>
                </a:solidFill>
              </a:rPr>
              <a:t>kiện</a:t>
            </a:r>
            <a:r>
              <a:rPr lang="en-US" sz="1800" dirty="0">
                <a:solidFill>
                  <a:schemeClr val="tx1"/>
                </a:solidFill>
              </a:rPr>
              <a:t> </a:t>
            </a:r>
            <a:r>
              <a:rPr lang="en-US" sz="1800" dirty="0" err="1">
                <a:solidFill>
                  <a:schemeClr val="tx1"/>
                </a:solidFill>
              </a:rPr>
              <a:t>dự</a:t>
            </a:r>
            <a:r>
              <a:rPr lang="en-US" sz="1800" dirty="0">
                <a:solidFill>
                  <a:schemeClr val="tx1"/>
                </a:solidFill>
              </a:rPr>
              <a:t> </a:t>
            </a:r>
            <a:r>
              <a:rPr lang="en-US" sz="1800" dirty="0" err="1">
                <a:solidFill>
                  <a:schemeClr val="tx1"/>
                </a:solidFill>
              </a:rPr>
              <a:t>thi</a:t>
            </a:r>
            <a:r>
              <a:rPr lang="en-US" sz="1800" dirty="0">
                <a:solidFill>
                  <a:schemeClr val="tx1"/>
                </a:solidFill>
              </a:rPr>
              <a:t> SV (</a:t>
            </a:r>
            <a:r>
              <a:rPr lang="en-US" sz="1800" dirty="0" err="1">
                <a:solidFill>
                  <a:schemeClr val="tx1"/>
                </a:solidFill>
              </a:rPr>
              <a:t>sau</a:t>
            </a:r>
            <a:r>
              <a:rPr lang="en-US" sz="1800" dirty="0">
                <a:solidFill>
                  <a:schemeClr val="tx1"/>
                </a:solidFill>
              </a:rPr>
              <a:t> </a:t>
            </a:r>
            <a:r>
              <a:rPr lang="en-US" sz="1800" dirty="0" err="1">
                <a:solidFill>
                  <a:schemeClr val="tx1"/>
                </a:solidFill>
              </a:rPr>
              <a:t>khi</a:t>
            </a:r>
            <a:r>
              <a:rPr lang="en-US" sz="1800" dirty="0">
                <a:solidFill>
                  <a:schemeClr val="tx1"/>
                </a:solidFill>
              </a:rPr>
              <a:t> </a:t>
            </a:r>
            <a:r>
              <a:rPr lang="en-US" sz="1800" dirty="0" err="1">
                <a:solidFill>
                  <a:schemeClr val="tx1"/>
                </a:solidFill>
              </a:rPr>
              <a:t>kết</a:t>
            </a:r>
            <a:r>
              <a:rPr lang="en-US" sz="1800" dirty="0">
                <a:solidFill>
                  <a:schemeClr val="tx1"/>
                </a:solidFill>
              </a:rPr>
              <a:t> </a:t>
            </a:r>
            <a:r>
              <a:rPr lang="en-US" sz="1800" dirty="0" err="1">
                <a:solidFill>
                  <a:schemeClr val="tx1"/>
                </a:solidFill>
              </a:rPr>
              <a:t>thúc</a:t>
            </a:r>
            <a:r>
              <a:rPr lang="en-US" sz="1800" dirty="0">
                <a:solidFill>
                  <a:schemeClr val="tx1"/>
                </a:solidFill>
              </a:rPr>
              <a:t> </a:t>
            </a:r>
            <a:r>
              <a:rPr lang="en-US" sz="1800" dirty="0" err="1">
                <a:solidFill>
                  <a:schemeClr val="tx1"/>
                </a:solidFill>
              </a:rPr>
              <a:t>giảng</a:t>
            </a:r>
            <a:r>
              <a:rPr lang="en-US" sz="1800" dirty="0">
                <a:solidFill>
                  <a:schemeClr val="tx1"/>
                </a:solidFill>
              </a:rPr>
              <a:t> </a:t>
            </a:r>
            <a:r>
              <a:rPr lang="en-US" sz="1800" dirty="0" err="1">
                <a:solidFill>
                  <a:schemeClr val="tx1"/>
                </a:solidFill>
              </a:rPr>
              <a:t>dạy</a:t>
            </a:r>
            <a:r>
              <a:rPr lang="en-US" sz="1800" dirty="0">
                <a:solidFill>
                  <a:schemeClr val="tx1"/>
                </a:solidFill>
              </a:rPr>
              <a:t> </a:t>
            </a:r>
            <a:r>
              <a:rPr lang="en-US" sz="1800" dirty="0" err="1">
                <a:solidFill>
                  <a:schemeClr val="tx1"/>
                </a:solidFill>
              </a:rPr>
              <a:t>chậm</a:t>
            </a:r>
            <a:r>
              <a:rPr lang="en-US" sz="1800" dirty="0">
                <a:solidFill>
                  <a:schemeClr val="tx1"/>
                </a:solidFill>
              </a:rPr>
              <a:t> </a:t>
            </a:r>
            <a:r>
              <a:rPr lang="en-US" sz="1800" dirty="0" err="1">
                <a:solidFill>
                  <a:schemeClr val="tx1"/>
                </a:solidFill>
              </a:rPr>
              <a:t>nhất</a:t>
            </a:r>
            <a:r>
              <a:rPr lang="en-US" sz="1800" dirty="0">
                <a:solidFill>
                  <a:schemeClr val="tx1"/>
                </a:solidFill>
              </a:rPr>
              <a:t> 07 </a:t>
            </a:r>
            <a:r>
              <a:rPr lang="en-US" sz="1800" dirty="0" err="1">
                <a:solidFill>
                  <a:schemeClr val="tx1"/>
                </a:solidFill>
              </a:rPr>
              <a:t>ngày</a:t>
            </a:r>
            <a:r>
              <a:rPr lang="en-US" sz="1800" dirty="0">
                <a:solidFill>
                  <a:schemeClr val="tx1"/>
                </a:solidFill>
              </a:rPr>
              <a:t>)</a:t>
            </a:r>
            <a:endParaRPr lang="en-US" sz="1800" b="1" dirty="0">
              <a:solidFill>
                <a:schemeClr val="tx1"/>
              </a:solidFill>
              <a:cs typeface="Times New Roman" pitchFamily="18" charset="0"/>
            </a:endParaRPr>
          </a:p>
        </p:txBody>
      </p:sp>
      <p:sp>
        <p:nvSpPr>
          <p:cNvPr id="38" name="Text Box 30">
            <a:extLst>
              <a:ext uri="{FF2B5EF4-FFF2-40B4-BE49-F238E27FC236}">
                <a16:creationId xmlns:a16="http://schemas.microsoft.com/office/drawing/2014/main" id="{ED3048DB-2E41-49DE-9234-5547355442CB}"/>
              </a:ext>
            </a:extLst>
          </p:cNvPr>
          <p:cNvSpPr txBox="1">
            <a:spLocks noChangeArrowheads="1"/>
          </p:cNvSpPr>
          <p:nvPr/>
        </p:nvSpPr>
        <p:spPr bwMode="gray">
          <a:xfrm>
            <a:off x="2476715" y="2380209"/>
            <a:ext cx="327334" cy="400110"/>
          </a:xfrm>
          <a:prstGeom prst="rect">
            <a:avLst/>
          </a:prstGeom>
          <a:noFill/>
          <a:ln w="9525" algn="ctr">
            <a:noFill/>
            <a:miter lim="800000"/>
            <a:headEnd/>
            <a:tailEnd/>
          </a:ln>
          <a:effectLst/>
        </p:spPr>
        <p:txBody>
          <a:bodyPr wrap="none">
            <a:spAutoFit/>
          </a:bodyPr>
          <a:lstStyle/>
          <a:p>
            <a:pPr algn="ctr" eaLnBrk="0" hangingPunct="0">
              <a:defRPr/>
            </a:pPr>
            <a:r>
              <a:rPr lang="en-US" sz="2000" b="1" dirty="0">
                <a:solidFill>
                  <a:schemeClr val="bg1"/>
                </a:solidFill>
                <a:latin typeface="Arial" charset="0"/>
              </a:rPr>
              <a:t>2</a:t>
            </a:r>
          </a:p>
        </p:txBody>
      </p:sp>
      <p:grpSp>
        <p:nvGrpSpPr>
          <p:cNvPr id="39" name="Group 21">
            <a:extLst>
              <a:ext uri="{FF2B5EF4-FFF2-40B4-BE49-F238E27FC236}">
                <a16:creationId xmlns:a16="http://schemas.microsoft.com/office/drawing/2014/main" id="{DB918CEA-CCB1-4548-8831-D993097DB309}"/>
              </a:ext>
            </a:extLst>
          </p:cNvPr>
          <p:cNvGrpSpPr>
            <a:grpSpLocks/>
          </p:cNvGrpSpPr>
          <p:nvPr/>
        </p:nvGrpSpPr>
        <p:grpSpPr bwMode="auto">
          <a:xfrm>
            <a:off x="2193967" y="1542588"/>
            <a:ext cx="825500" cy="665162"/>
            <a:chOff x="3174" y="2656"/>
            <a:chExt cx="1549" cy="1351"/>
          </a:xfrm>
          <a:solidFill>
            <a:srgbClr val="9966FF"/>
          </a:solidFill>
        </p:grpSpPr>
        <p:sp>
          <p:nvSpPr>
            <p:cNvPr id="40" name="AutoShape 22">
              <a:extLst>
                <a:ext uri="{FF2B5EF4-FFF2-40B4-BE49-F238E27FC236}">
                  <a16:creationId xmlns:a16="http://schemas.microsoft.com/office/drawing/2014/main" id="{B1049680-1278-422D-8008-00F2D6FA9013}"/>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41" name="AutoShape 23">
              <a:extLst>
                <a:ext uri="{FF2B5EF4-FFF2-40B4-BE49-F238E27FC236}">
                  <a16:creationId xmlns:a16="http://schemas.microsoft.com/office/drawing/2014/main" id="{6B4F0FCC-6EE9-46B7-B6D9-2C6CCFFB08F1}"/>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42" name="AutoShape 24">
              <a:extLst>
                <a:ext uri="{FF2B5EF4-FFF2-40B4-BE49-F238E27FC236}">
                  <a16:creationId xmlns:a16="http://schemas.microsoft.com/office/drawing/2014/main" id="{F761DBD3-CF54-4656-8B3C-1E5940C079E6}"/>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43" name="Text Box 29">
            <a:extLst>
              <a:ext uri="{FF2B5EF4-FFF2-40B4-BE49-F238E27FC236}">
                <a16:creationId xmlns:a16="http://schemas.microsoft.com/office/drawing/2014/main" id="{BF4639FE-8BC3-42BC-AAFE-2BB9369C4410}"/>
              </a:ext>
            </a:extLst>
          </p:cNvPr>
          <p:cNvSpPr txBox="1">
            <a:spLocks noChangeArrowheads="1"/>
          </p:cNvSpPr>
          <p:nvPr/>
        </p:nvSpPr>
        <p:spPr bwMode="auto">
          <a:xfrm>
            <a:off x="3053411" y="1516429"/>
            <a:ext cx="6769426" cy="646331"/>
          </a:xfrm>
          <a:prstGeom prst="rect">
            <a:avLst/>
          </a:prstGeom>
          <a:noFill/>
          <a:ln w="9525" algn="ctr">
            <a:noFill/>
            <a:miter lim="800000"/>
            <a:headEnd/>
            <a:tailEnd/>
          </a:ln>
          <a:effectLst/>
        </p:spPr>
        <p:txBody>
          <a:bodyPr wrap="square">
            <a:spAutoFit/>
          </a:bodyPr>
          <a:lstStyle/>
          <a:p>
            <a:pPr algn="l">
              <a:defRPr/>
            </a:pPr>
            <a:r>
              <a:rPr lang="en-GB" sz="1800" dirty="0">
                <a:solidFill>
                  <a:schemeClr val="tx1"/>
                </a:solidFill>
              </a:rPr>
              <a:t>GV c</a:t>
            </a:r>
            <a:r>
              <a:rPr lang="vi-VN" sz="1800" dirty="0" err="1">
                <a:solidFill>
                  <a:schemeClr val="tx1"/>
                </a:solidFill>
              </a:rPr>
              <a:t>ập</a:t>
            </a:r>
            <a:r>
              <a:rPr lang="vi-VN" sz="1800" dirty="0">
                <a:solidFill>
                  <a:schemeClr val="tx1"/>
                </a:solidFill>
              </a:rPr>
              <a:t> nhật điểm đánh giá bộ phận</a:t>
            </a:r>
            <a:r>
              <a:rPr lang="en-GB" sz="1800" dirty="0">
                <a:solidFill>
                  <a:schemeClr val="tx1"/>
                </a:solidFill>
              </a:rPr>
              <a:t> </a:t>
            </a:r>
            <a:r>
              <a:rPr lang="en-GB" sz="1800" dirty="0" err="1">
                <a:solidFill>
                  <a:schemeClr val="tx1"/>
                </a:solidFill>
              </a:rPr>
              <a:t>lên</a:t>
            </a:r>
            <a:r>
              <a:rPr lang="en-GB" sz="1800" dirty="0">
                <a:solidFill>
                  <a:schemeClr val="tx1"/>
                </a:solidFill>
              </a:rPr>
              <a:t> </a:t>
            </a:r>
            <a:r>
              <a:rPr lang="en-GB" sz="1800" dirty="0" err="1">
                <a:solidFill>
                  <a:schemeClr val="tx1"/>
                </a:solidFill>
              </a:rPr>
              <a:t>phần</a:t>
            </a:r>
            <a:r>
              <a:rPr lang="en-GB" sz="1800" dirty="0">
                <a:solidFill>
                  <a:schemeClr val="tx1"/>
                </a:solidFill>
              </a:rPr>
              <a:t> </a:t>
            </a:r>
            <a:r>
              <a:rPr lang="en-GB" sz="1800" dirty="0" err="1">
                <a:solidFill>
                  <a:schemeClr val="tx1"/>
                </a:solidFill>
              </a:rPr>
              <a:t>mềm</a:t>
            </a:r>
            <a:r>
              <a:rPr lang="en-GB" sz="1800" dirty="0">
                <a:solidFill>
                  <a:schemeClr val="tx1"/>
                </a:solidFill>
              </a:rPr>
              <a:t> (</a:t>
            </a:r>
            <a:r>
              <a:rPr lang="en-GB" sz="1800" dirty="0" err="1">
                <a:solidFill>
                  <a:schemeClr val="tx1"/>
                </a:solidFill>
              </a:rPr>
              <a:t>điểm</a:t>
            </a:r>
            <a:r>
              <a:rPr lang="en-GB" sz="1800" dirty="0">
                <a:solidFill>
                  <a:schemeClr val="tx1"/>
                </a:solidFill>
              </a:rPr>
              <a:t> HS1, HS2, </a:t>
            </a:r>
            <a:r>
              <a:rPr lang="en-GB" sz="1800" dirty="0" err="1">
                <a:solidFill>
                  <a:schemeClr val="tx1"/>
                </a:solidFill>
              </a:rPr>
              <a:t>điểm</a:t>
            </a:r>
            <a:r>
              <a:rPr lang="en-GB" sz="1800" dirty="0">
                <a:solidFill>
                  <a:schemeClr val="tx1"/>
                </a:solidFill>
              </a:rPr>
              <a:t> </a:t>
            </a:r>
            <a:r>
              <a:rPr lang="en-GB" sz="1800" dirty="0" err="1">
                <a:solidFill>
                  <a:schemeClr val="tx1"/>
                </a:solidFill>
              </a:rPr>
              <a:t>danh</a:t>
            </a:r>
            <a:r>
              <a:rPr lang="en-GB" sz="1800" dirty="0">
                <a:solidFill>
                  <a:schemeClr val="tx1"/>
                </a:solidFill>
              </a:rPr>
              <a:t> SV)</a:t>
            </a:r>
            <a:endParaRPr lang="en-US" sz="1800" dirty="0">
              <a:solidFill>
                <a:schemeClr val="tx1"/>
              </a:solidFill>
              <a:cs typeface="Times New Roman" pitchFamily="18" charset="0"/>
            </a:endParaRPr>
          </a:p>
        </p:txBody>
      </p:sp>
      <p:sp>
        <p:nvSpPr>
          <p:cNvPr id="44" name="Text Box 30">
            <a:extLst>
              <a:ext uri="{FF2B5EF4-FFF2-40B4-BE49-F238E27FC236}">
                <a16:creationId xmlns:a16="http://schemas.microsoft.com/office/drawing/2014/main" id="{9E842E52-3136-402B-B30D-BED576BC708A}"/>
              </a:ext>
            </a:extLst>
          </p:cNvPr>
          <p:cNvSpPr txBox="1">
            <a:spLocks noChangeArrowheads="1"/>
          </p:cNvSpPr>
          <p:nvPr/>
        </p:nvSpPr>
        <p:spPr bwMode="gray">
          <a:xfrm>
            <a:off x="2443777" y="1545212"/>
            <a:ext cx="362237" cy="400110"/>
          </a:xfrm>
          <a:prstGeom prst="rect">
            <a:avLst/>
          </a:prstGeom>
          <a:noFill/>
          <a:ln w="9525" algn="ctr">
            <a:noFill/>
            <a:miter lim="800000"/>
            <a:headEnd/>
            <a:tailEnd/>
          </a:ln>
          <a:effectLst/>
        </p:spPr>
        <p:txBody>
          <a:bodyPr wrap="square">
            <a:spAutoFit/>
          </a:bodyPr>
          <a:lstStyle/>
          <a:p>
            <a:pPr algn="ctr" eaLnBrk="0" hangingPunct="0">
              <a:defRPr/>
            </a:pPr>
            <a:r>
              <a:rPr lang="en-US" sz="2000" b="1" dirty="0">
                <a:solidFill>
                  <a:schemeClr val="bg1"/>
                </a:solidFill>
                <a:latin typeface="Arial" charset="0"/>
              </a:rPr>
              <a:t>1</a:t>
            </a:r>
          </a:p>
        </p:txBody>
      </p:sp>
      <p:sp>
        <p:nvSpPr>
          <p:cNvPr id="45" name="Line 28">
            <a:extLst>
              <a:ext uri="{FF2B5EF4-FFF2-40B4-BE49-F238E27FC236}">
                <a16:creationId xmlns:a16="http://schemas.microsoft.com/office/drawing/2014/main" id="{B6C8C684-3EBF-4CD8-9CC6-22EA493D4018}"/>
              </a:ext>
            </a:extLst>
          </p:cNvPr>
          <p:cNvSpPr>
            <a:spLocks noChangeShapeType="1"/>
          </p:cNvSpPr>
          <p:nvPr/>
        </p:nvSpPr>
        <p:spPr bwMode="auto">
          <a:xfrm>
            <a:off x="2816367" y="2176890"/>
            <a:ext cx="6814122" cy="21971"/>
          </a:xfrm>
          <a:prstGeom prst="line">
            <a:avLst/>
          </a:prstGeom>
          <a:ln>
            <a:solidFill>
              <a:srgbClr val="9966FF"/>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50" name="TextBox 49">
            <a:extLst>
              <a:ext uri="{FF2B5EF4-FFF2-40B4-BE49-F238E27FC236}">
                <a16:creationId xmlns:a16="http://schemas.microsoft.com/office/drawing/2014/main" id="{3AC63D18-DB90-472F-85E0-AF686ABD5040}"/>
              </a:ext>
            </a:extLst>
          </p:cNvPr>
          <p:cNvSpPr txBox="1"/>
          <p:nvPr/>
        </p:nvSpPr>
        <p:spPr>
          <a:xfrm>
            <a:off x="2986532" y="4800600"/>
            <a:ext cx="6936522" cy="923330"/>
          </a:xfrm>
          <a:prstGeom prst="rect">
            <a:avLst/>
          </a:prstGeom>
          <a:noFill/>
        </p:spPr>
        <p:txBody>
          <a:bodyPr wrap="square">
            <a:spAutoFit/>
          </a:bodyPr>
          <a:lstStyle/>
          <a:p>
            <a:pPr algn="just"/>
            <a:r>
              <a:rPr lang="en-US" sz="1800" dirty="0" err="1"/>
              <a:t>Nhập</a:t>
            </a:r>
            <a:r>
              <a:rPr lang="en-US" sz="1800" dirty="0"/>
              <a:t> </a:t>
            </a:r>
            <a:r>
              <a:rPr lang="en-US" sz="1800" dirty="0" err="1"/>
              <a:t>điểm</a:t>
            </a:r>
            <a:r>
              <a:rPr lang="en-US" sz="1800" dirty="0"/>
              <a:t> </a:t>
            </a:r>
            <a:r>
              <a:rPr lang="en-US" sz="1800" dirty="0" err="1"/>
              <a:t>thi</a:t>
            </a:r>
            <a:r>
              <a:rPr lang="en-US" sz="1800" dirty="0"/>
              <a:t> </a:t>
            </a:r>
            <a:r>
              <a:rPr lang="en-US" sz="1800" dirty="0" err="1"/>
              <a:t>kết</a:t>
            </a:r>
            <a:r>
              <a:rPr lang="en-US" sz="1800" dirty="0"/>
              <a:t> </a:t>
            </a:r>
            <a:r>
              <a:rPr lang="en-US" sz="1800" dirty="0" err="1"/>
              <a:t>thúc</a:t>
            </a:r>
            <a:r>
              <a:rPr lang="en-US" sz="1800" dirty="0"/>
              <a:t> </a:t>
            </a:r>
            <a:r>
              <a:rPr lang="en-US" sz="1800" dirty="0" err="1"/>
              <a:t>học</a:t>
            </a:r>
            <a:r>
              <a:rPr lang="en-US" sz="1800" dirty="0"/>
              <a:t> </a:t>
            </a:r>
            <a:r>
              <a:rPr lang="en-US" sz="1800" dirty="0" err="1"/>
              <a:t>phần</a:t>
            </a:r>
            <a:r>
              <a:rPr lang="en-US" sz="1800" dirty="0"/>
              <a:t> </a:t>
            </a:r>
            <a:r>
              <a:rPr lang="en-US" sz="1800" dirty="0" err="1"/>
              <a:t>vào</a:t>
            </a:r>
            <a:r>
              <a:rPr lang="en-US" sz="1800" dirty="0"/>
              <a:t> </a:t>
            </a:r>
            <a:r>
              <a:rPr lang="en-US" sz="1800" dirty="0" err="1"/>
              <a:t>phần</a:t>
            </a:r>
            <a:r>
              <a:rPr lang="en-US" sz="1800" dirty="0"/>
              <a:t> </a:t>
            </a:r>
            <a:r>
              <a:rPr lang="en-US" sz="1800" dirty="0" err="1"/>
              <a:t>mềm</a:t>
            </a:r>
            <a:r>
              <a:rPr lang="en-US" sz="1800" dirty="0"/>
              <a:t> QLĐT, </a:t>
            </a:r>
            <a:r>
              <a:rPr lang="en-US" sz="1800" dirty="0" err="1"/>
              <a:t>sinh</a:t>
            </a:r>
            <a:r>
              <a:rPr lang="en-US" sz="1800" dirty="0"/>
              <a:t> </a:t>
            </a:r>
            <a:r>
              <a:rPr lang="en-US" sz="1800" dirty="0" err="1"/>
              <a:t>viên</a:t>
            </a:r>
            <a:r>
              <a:rPr lang="en-US" sz="1800" dirty="0"/>
              <a:t> </a:t>
            </a:r>
            <a:r>
              <a:rPr lang="en-US" sz="1800" dirty="0" err="1"/>
              <a:t>nhận</a:t>
            </a:r>
            <a:r>
              <a:rPr lang="en-US" sz="1800" dirty="0"/>
              <a:t> </a:t>
            </a:r>
            <a:r>
              <a:rPr lang="en-US" sz="1800" dirty="0" err="1"/>
              <a:t>kết</a:t>
            </a:r>
            <a:r>
              <a:rPr lang="en-US" sz="1800" dirty="0"/>
              <a:t> </a:t>
            </a:r>
            <a:r>
              <a:rPr lang="en-US" sz="1800" dirty="0" err="1"/>
              <a:t>quả</a:t>
            </a:r>
            <a:r>
              <a:rPr lang="en-US" sz="1800" dirty="0"/>
              <a:t> </a:t>
            </a:r>
            <a:r>
              <a:rPr lang="en-US" sz="1800" dirty="0" err="1"/>
              <a:t>thi</a:t>
            </a:r>
            <a:r>
              <a:rPr lang="en-US" sz="1800" dirty="0"/>
              <a:t> </a:t>
            </a:r>
            <a:r>
              <a:rPr lang="en-US" sz="1800" dirty="0" err="1"/>
              <a:t>thông</a:t>
            </a:r>
            <a:r>
              <a:rPr lang="en-US" sz="1800" dirty="0"/>
              <a:t> qua </a:t>
            </a:r>
            <a:r>
              <a:rPr lang="en-US" sz="1800" dirty="0" err="1"/>
              <a:t>trang</a:t>
            </a:r>
            <a:r>
              <a:rPr lang="en-US" sz="1800" dirty="0"/>
              <a:t> web: </a:t>
            </a:r>
          </a:p>
          <a:p>
            <a:r>
              <a:rPr lang="en-US" sz="1800" dirty="0">
                <a:solidFill>
                  <a:srgbClr val="FF0000"/>
                </a:solidFill>
              </a:rPr>
              <a:t>https://sinh vien.uneti.edu.vn/</a:t>
            </a:r>
            <a:endParaRPr lang="vi-VN" sz="1800" b="0" i="0" dirty="0">
              <a:solidFill>
                <a:srgbClr val="FF0000"/>
              </a:solidFill>
              <a:effectLst/>
              <a:latin typeface="+mj-lt"/>
            </a:endParaRPr>
          </a:p>
        </p:txBody>
      </p:sp>
      <p:grpSp>
        <p:nvGrpSpPr>
          <p:cNvPr id="46" name="Group 21">
            <a:extLst>
              <a:ext uri="{FF2B5EF4-FFF2-40B4-BE49-F238E27FC236}">
                <a16:creationId xmlns:a16="http://schemas.microsoft.com/office/drawing/2014/main" id="{34ED5887-CE7C-4D7C-B4A0-037D86812DD5}"/>
              </a:ext>
            </a:extLst>
          </p:cNvPr>
          <p:cNvGrpSpPr>
            <a:grpSpLocks/>
          </p:cNvGrpSpPr>
          <p:nvPr/>
        </p:nvGrpSpPr>
        <p:grpSpPr bwMode="auto">
          <a:xfrm>
            <a:off x="2258891" y="3904095"/>
            <a:ext cx="825500" cy="717564"/>
            <a:chOff x="3174" y="2656"/>
            <a:chExt cx="1549" cy="1351"/>
          </a:xfrm>
          <a:solidFill>
            <a:srgbClr val="9966FF"/>
          </a:solidFill>
        </p:grpSpPr>
        <p:sp>
          <p:nvSpPr>
            <p:cNvPr id="47" name="AutoShape 22">
              <a:extLst>
                <a:ext uri="{FF2B5EF4-FFF2-40B4-BE49-F238E27FC236}">
                  <a16:creationId xmlns:a16="http://schemas.microsoft.com/office/drawing/2014/main" id="{BEF0C10C-B972-4DA7-B66A-6FCC6C863682}"/>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48" name="AutoShape 23">
              <a:extLst>
                <a:ext uri="{FF2B5EF4-FFF2-40B4-BE49-F238E27FC236}">
                  <a16:creationId xmlns:a16="http://schemas.microsoft.com/office/drawing/2014/main" id="{95A78B3B-2953-4BAF-A9BD-E237C6F42516}"/>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49" name="AutoShape 24">
              <a:extLst>
                <a:ext uri="{FF2B5EF4-FFF2-40B4-BE49-F238E27FC236}">
                  <a16:creationId xmlns:a16="http://schemas.microsoft.com/office/drawing/2014/main" id="{D0247ED1-DFD0-4929-9E69-A6AF0E71D64F}"/>
                </a:ext>
              </a:extLst>
            </p:cNvPr>
            <p:cNvSpPr>
              <a:spLocks noChangeArrowheads="1"/>
            </p:cNvSpPr>
            <p:nvPr/>
          </p:nvSpPr>
          <p:spPr bwMode="gray">
            <a:xfrm>
              <a:off x="3229" y="2736"/>
              <a:ext cx="1385"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51" name="Text Box 29">
            <a:extLst>
              <a:ext uri="{FF2B5EF4-FFF2-40B4-BE49-F238E27FC236}">
                <a16:creationId xmlns:a16="http://schemas.microsoft.com/office/drawing/2014/main" id="{AED158B1-ECBB-4931-AE20-853490301640}"/>
              </a:ext>
            </a:extLst>
          </p:cNvPr>
          <p:cNvSpPr txBox="1">
            <a:spLocks noChangeArrowheads="1"/>
          </p:cNvSpPr>
          <p:nvPr/>
        </p:nvSpPr>
        <p:spPr bwMode="auto">
          <a:xfrm>
            <a:off x="3048550" y="3934815"/>
            <a:ext cx="6606120" cy="400110"/>
          </a:xfrm>
          <a:prstGeom prst="rect">
            <a:avLst/>
          </a:prstGeom>
          <a:noFill/>
          <a:ln w="9525" algn="ctr">
            <a:noFill/>
            <a:miter lim="800000"/>
            <a:headEnd/>
            <a:tailEnd/>
          </a:ln>
          <a:effectLst/>
        </p:spPr>
        <p:txBody>
          <a:bodyPr wrap="square">
            <a:spAutoFit/>
          </a:bodyPr>
          <a:lstStyle/>
          <a:p>
            <a:pPr algn="just"/>
            <a:r>
              <a:rPr lang="en-US" sz="2000" dirty="0"/>
              <a:t> </a:t>
            </a:r>
            <a:r>
              <a:rPr lang="en-US" sz="1800" dirty="0" err="1"/>
              <a:t>Tổ</a:t>
            </a:r>
            <a:r>
              <a:rPr lang="en-US" sz="1800" dirty="0"/>
              <a:t> </a:t>
            </a:r>
            <a:r>
              <a:rPr lang="en-US" sz="1800" dirty="0" err="1"/>
              <a:t>chức</a:t>
            </a:r>
            <a:r>
              <a:rPr lang="en-US" sz="1800" dirty="0"/>
              <a:t> </a:t>
            </a:r>
            <a:r>
              <a:rPr lang="en-US" sz="1800" dirty="0" err="1"/>
              <a:t>làm</a:t>
            </a:r>
            <a:r>
              <a:rPr lang="en-US" sz="1800" dirty="0"/>
              <a:t> </a:t>
            </a:r>
            <a:r>
              <a:rPr lang="en-US" sz="1800" dirty="0" err="1"/>
              <a:t>phách</a:t>
            </a:r>
            <a:r>
              <a:rPr lang="en-US" sz="1800" dirty="0"/>
              <a:t>, </a:t>
            </a:r>
            <a:r>
              <a:rPr lang="en-US" sz="1800" dirty="0" err="1"/>
              <a:t>rọc</a:t>
            </a:r>
            <a:r>
              <a:rPr lang="en-US" sz="1800" dirty="0"/>
              <a:t> </a:t>
            </a:r>
            <a:r>
              <a:rPr lang="en-US" sz="1800" dirty="0" err="1"/>
              <a:t>phách</a:t>
            </a:r>
            <a:r>
              <a:rPr lang="en-US" sz="1800" dirty="0"/>
              <a:t>, </a:t>
            </a:r>
            <a:r>
              <a:rPr lang="en-US" sz="1800" dirty="0" err="1"/>
              <a:t>chấm</a:t>
            </a:r>
            <a:r>
              <a:rPr lang="en-US" sz="1800" dirty="0"/>
              <a:t> </a:t>
            </a:r>
            <a:r>
              <a:rPr lang="en-US" sz="1800" dirty="0" err="1"/>
              <a:t>thi</a:t>
            </a:r>
            <a:r>
              <a:rPr lang="en-US" sz="1800" dirty="0"/>
              <a:t> (</a:t>
            </a:r>
            <a:r>
              <a:rPr lang="en-US" sz="1800" dirty="0" err="1"/>
              <a:t>hình</a:t>
            </a:r>
            <a:r>
              <a:rPr lang="en-US" sz="1800" dirty="0"/>
              <a:t> </a:t>
            </a:r>
            <a:r>
              <a:rPr lang="en-US" sz="1800" dirty="0" err="1"/>
              <a:t>thức</a:t>
            </a:r>
            <a:r>
              <a:rPr lang="en-US" sz="1800" dirty="0"/>
              <a:t> </a:t>
            </a:r>
            <a:r>
              <a:rPr lang="en-US" sz="1800" dirty="0" err="1"/>
              <a:t>thi</a:t>
            </a:r>
            <a:r>
              <a:rPr lang="en-US" sz="1800" dirty="0"/>
              <a:t> </a:t>
            </a:r>
            <a:r>
              <a:rPr lang="en-US" sz="1800" dirty="0" err="1"/>
              <a:t>tự</a:t>
            </a:r>
            <a:r>
              <a:rPr lang="en-US" sz="1800" dirty="0"/>
              <a:t> </a:t>
            </a:r>
            <a:r>
              <a:rPr lang="en-US" sz="1800" dirty="0" err="1"/>
              <a:t>luận</a:t>
            </a:r>
            <a:r>
              <a:rPr lang="en-US" sz="1800" dirty="0"/>
              <a:t>) </a:t>
            </a:r>
          </a:p>
        </p:txBody>
      </p:sp>
      <p:sp>
        <p:nvSpPr>
          <p:cNvPr id="52" name="Text Box 30">
            <a:extLst>
              <a:ext uri="{FF2B5EF4-FFF2-40B4-BE49-F238E27FC236}">
                <a16:creationId xmlns:a16="http://schemas.microsoft.com/office/drawing/2014/main" id="{5426C9FB-8C81-43B8-9974-57326801BCF4}"/>
              </a:ext>
            </a:extLst>
          </p:cNvPr>
          <p:cNvSpPr txBox="1">
            <a:spLocks noChangeArrowheads="1"/>
          </p:cNvSpPr>
          <p:nvPr/>
        </p:nvSpPr>
        <p:spPr bwMode="gray">
          <a:xfrm>
            <a:off x="2468971" y="4116183"/>
            <a:ext cx="362237" cy="400110"/>
          </a:xfrm>
          <a:prstGeom prst="rect">
            <a:avLst/>
          </a:prstGeom>
          <a:noFill/>
          <a:ln w="9525" algn="ctr">
            <a:noFill/>
            <a:miter lim="800000"/>
            <a:headEnd/>
            <a:tailEnd/>
          </a:ln>
          <a:effectLst/>
        </p:spPr>
        <p:txBody>
          <a:bodyPr wrap="square">
            <a:spAutoFit/>
          </a:bodyPr>
          <a:lstStyle/>
          <a:p>
            <a:pPr algn="ctr" eaLnBrk="0" hangingPunct="0">
              <a:defRPr/>
            </a:pPr>
            <a:r>
              <a:rPr lang="en-US" sz="2000" b="1" dirty="0">
                <a:solidFill>
                  <a:schemeClr val="bg1"/>
                </a:solidFill>
                <a:latin typeface="Arial" charset="0"/>
              </a:rPr>
              <a:t>4</a:t>
            </a:r>
          </a:p>
        </p:txBody>
      </p:sp>
      <p:sp>
        <p:nvSpPr>
          <p:cNvPr id="53" name="Line 28">
            <a:extLst>
              <a:ext uri="{FF2B5EF4-FFF2-40B4-BE49-F238E27FC236}">
                <a16:creationId xmlns:a16="http://schemas.microsoft.com/office/drawing/2014/main" id="{90F5E196-0820-4E15-B478-DD1C8CE6799F}"/>
              </a:ext>
            </a:extLst>
          </p:cNvPr>
          <p:cNvSpPr>
            <a:spLocks noChangeShapeType="1"/>
          </p:cNvSpPr>
          <p:nvPr/>
        </p:nvSpPr>
        <p:spPr bwMode="auto">
          <a:xfrm>
            <a:off x="2856283" y="4616961"/>
            <a:ext cx="6814122" cy="21971"/>
          </a:xfrm>
          <a:prstGeom prst="line">
            <a:avLst/>
          </a:prstGeom>
          <a:ln>
            <a:solidFill>
              <a:srgbClr val="9966FF"/>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54" name="TextBox 53">
            <a:extLst>
              <a:ext uri="{FF2B5EF4-FFF2-40B4-BE49-F238E27FC236}">
                <a16:creationId xmlns:a16="http://schemas.microsoft.com/office/drawing/2014/main" id="{4E0E8179-AB02-426B-8C4E-CBEF50964FDC}"/>
              </a:ext>
            </a:extLst>
          </p:cNvPr>
          <p:cNvSpPr txBox="1"/>
          <p:nvPr/>
        </p:nvSpPr>
        <p:spPr>
          <a:xfrm>
            <a:off x="54625" y="4495800"/>
            <a:ext cx="2182281" cy="1754326"/>
          </a:xfrm>
          <a:prstGeom prst="rect">
            <a:avLst/>
          </a:prstGeom>
          <a:noFill/>
        </p:spPr>
        <p:txBody>
          <a:bodyPr wrap="square">
            <a:spAutoFit/>
          </a:bodyPr>
          <a:lstStyle/>
          <a:p>
            <a:r>
              <a:rPr lang="en-US" sz="1800" b="1" i="0" u="none" strike="noStrike" baseline="0" dirty="0">
                <a:solidFill>
                  <a:srgbClr val="0000CC"/>
                </a:solidFill>
                <a:latin typeface="+mj-lt"/>
              </a:rPr>
              <a:t>QĐ </a:t>
            </a:r>
            <a:r>
              <a:rPr lang="en-US" sz="1800" b="1" dirty="0">
                <a:solidFill>
                  <a:srgbClr val="0000CC"/>
                </a:solidFill>
                <a:latin typeface="+mj-lt"/>
              </a:rPr>
              <a:t>6</a:t>
            </a:r>
            <a:r>
              <a:rPr lang="en-US" sz="1800" b="1" i="0" u="none" strike="noStrike" baseline="0" dirty="0">
                <a:solidFill>
                  <a:srgbClr val="0000CC"/>
                </a:solidFill>
                <a:latin typeface="+mj-lt"/>
              </a:rPr>
              <a:t>31/ QĐ </a:t>
            </a:r>
            <a:r>
              <a:rPr lang="en-US" sz="1800" b="1" i="0" u="none" strike="noStrike" baseline="0" dirty="0" err="1">
                <a:solidFill>
                  <a:srgbClr val="0000CC"/>
                </a:solidFill>
                <a:latin typeface="+mj-lt"/>
              </a:rPr>
              <a:t>về</a:t>
            </a:r>
            <a:r>
              <a:rPr lang="en-US" sz="1800" b="1" i="0" u="none" strike="noStrike" baseline="0" dirty="0">
                <a:solidFill>
                  <a:srgbClr val="0000CC"/>
                </a:solidFill>
                <a:latin typeface="+mj-lt"/>
              </a:rPr>
              <a:t> </a:t>
            </a:r>
            <a:r>
              <a:rPr lang="en-US" sz="1800" b="1" i="0" u="none" strike="noStrike" baseline="0" dirty="0" err="1">
                <a:solidFill>
                  <a:srgbClr val="0000CC"/>
                </a:solidFill>
                <a:latin typeface="+mj-lt"/>
              </a:rPr>
              <a:t>thi</a:t>
            </a:r>
            <a:r>
              <a:rPr lang="en-US" sz="1800" b="1" i="0" u="none" strike="noStrike" baseline="0" dirty="0">
                <a:solidFill>
                  <a:srgbClr val="0000CC"/>
                </a:solidFill>
                <a:latin typeface="+mj-lt"/>
              </a:rPr>
              <a:t> </a:t>
            </a:r>
            <a:r>
              <a:rPr lang="en-US" sz="1800" b="1" i="0" u="none" strike="noStrike" baseline="0" dirty="0" err="1">
                <a:solidFill>
                  <a:srgbClr val="0000CC"/>
                </a:solidFill>
                <a:latin typeface="+mj-lt"/>
              </a:rPr>
              <a:t>kết</a:t>
            </a:r>
            <a:r>
              <a:rPr lang="en-US" sz="1800" b="1" i="0" u="none" strike="noStrike" baseline="0" dirty="0">
                <a:solidFill>
                  <a:srgbClr val="0000CC"/>
                </a:solidFill>
                <a:latin typeface="+mj-lt"/>
              </a:rPr>
              <a:t> </a:t>
            </a:r>
            <a:r>
              <a:rPr lang="en-US" sz="1800" b="1" i="0" u="none" strike="noStrike" baseline="0" dirty="0" err="1">
                <a:solidFill>
                  <a:srgbClr val="0000CC"/>
                </a:solidFill>
                <a:latin typeface="+mj-lt"/>
              </a:rPr>
              <a:t>thúc</a:t>
            </a:r>
            <a:r>
              <a:rPr lang="en-US" sz="1800" b="1" i="0" u="none" strike="noStrike" baseline="0" dirty="0">
                <a:solidFill>
                  <a:srgbClr val="0000CC"/>
                </a:solidFill>
                <a:latin typeface="+mj-lt"/>
              </a:rPr>
              <a:t> </a:t>
            </a:r>
            <a:r>
              <a:rPr lang="en-US" sz="1800" b="1" i="0" u="none" strike="noStrike" baseline="0" dirty="0" err="1">
                <a:solidFill>
                  <a:srgbClr val="0000CC"/>
                </a:solidFill>
                <a:latin typeface="+mj-lt"/>
              </a:rPr>
              <a:t>học</a:t>
            </a:r>
            <a:r>
              <a:rPr lang="en-US" sz="1800" b="1" i="0" u="none" strike="noStrike" baseline="0" dirty="0">
                <a:solidFill>
                  <a:srgbClr val="0000CC"/>
                </a:solidFill>
                <a:latin typeface="+mj-lt"/>
              </a:rPr>
              <a:t> </a:t>
            </a:r>
            <a:r>
              <a:rPr lang="en-US" sz="1800" b="1" i="0" u="none" strike="noStrike" baseline="0" dirty="0" err="1">
                <a:solidFill>
                  <a:srgbClr val="0000CC"/>
                </a:solidFill>
                <a:latin typeface="+mj-lt"/>
              </a:rPr>
              <a:t>phần</a:t>
            </a:r>
            <a:r>
              <a:rPr lang="en-US" sz="1800" b="1" i="0" u="none" strike="noStrike" baseline="0" dirty="0">
                <a:solidFill>
                  <a:srgbClr val="0000CC"/>
                </a:solidFill>
                <a:latin typeface="+mj-lt"/>
              </a:rPr>
              <a:t> (</a:t>
            </a:r>
            <a:r>
              <a:rPr lang="en-US" sz="1800" b="1" dirty="0" err="1">
                <a:solidFill>
                  <a:srgbClr val="0000CC"/>
                </a:solidFill>
                <a:latin typeface="+mj-lt"/>
              </a:rPr>
              <a:t>thi</a:t>
            </a:r>
            <a:r>
              <a:rPr lang="en-US" sz="1800" b="1" dirty="0">
                <a:solidFill>
                  <a:srgbClr val="0000CC"/>
                </a:solidFill>
                <a:latin typeface="+mj-lt"/>
              </a:rPr>
              <a:t> </a:t>
            </a:r>
            <a:r>
              <a:rPr lang="en-US" sz="1800" b="1" i="0" u="none" strike="noStrike" baseline="0" dirty="0" err="1">
                <a:solidFill>
                  <a:srgbClr val="0000CC"/>
                </a:solidFill>
                <a:latin typeface="+mj-lt"/>
              </a:rPr>
              <a:t>trực</a:t>
            </a:r>
            <a:r>
              <a:rPr lang="en-US" sz="1800" b="1" i="0" u="none" strike="noStrike" baseline="0" dirty="0">
                <a:solidFill>
                  <a:srgbClr val="0000CC"/>
                </a:solidFill>
                <a:latin typeface="+mj-lt"/>
              </a:rPr>
              <a:t> </a:t>
            </a:r>
            <a:r>
              <a:rPr lang="en-US" sz="1800" b="1" i="0" u="none" strike="noStrike" baseline="0" dirty="0" err="1">
                <a:solidFill>
                  <a:srgbClr val="0000CC"/>
                </a:solidFill>
                <a:latin typeface="+mj-lt"/>
              </a:rPr>
              <a:t>tiếp</a:t>
            </a:r>
            <a:r>
              <a:rPr lang="en-US" sz="1800" b="1" i="0" u="none" strike="noStrike" baseline="0" dirty="0">
                <a:solidFill>
                  <a:srgbClr val="0000CC"/>
                </a:solidFill>
                <a:latin typeface="+mj-lt"/>
              </a:rPr>
              <a:t>) </a:t>
            </a:r>
            <a:r>
              <a:rPr lang="en-US" sz="1800" b="1" i="0" u="none" strike="noStrike" baseline="0" dirty="0" err="1">
                <a:solidFill>
                  <a:srgbClr val="0000CC"/>
                </a:solidFill>
                <a:latin typeface="+mj-lt"/>
              </a:rPr>
              <a:t>và</a:t>
            </a:r>
            <a:r>
              <a:rPr lang="en-US" sz="1800" b="1" dirty="0">
                <a:solidFill>
                  <a:srgbClr val="0000CC"/>
                </a:solidFill>
              </a:rPr>
              <a:t> QĐ 711/QĐ  (</a:t>
            </a:r>
            <a:r>
              <a:rPr lang="en-US" sz="1800" b="1" dirty="0" err="1">
                <a:solidFill>
                  <a:srgbClr val="0000CC"/>
                </a:solidFill>
              </a:rPr>
              <a:t>Hình</a:t>
            </a:r>
            <a:r>
              <a:rPr lang="en-US" sz="1800" b="1" dirty="0">
                <a:solidFill>
                  <a:srgbClr val="0000CC"/>
                </a:solidFill>
              </a:rPr>
              <a:t> </a:t>
            </a:r>
            <a:r>
              <a:rPr lang="en-US" sz="1800" b="1" dirty="0" err="1">
                <a:solidFill>
                  <a:srgbClr val="0000CC"/>
                </a:solidFill>
              </a:rPr>
              <a:t>thức</a:t>
            </a:r>
            <a:r>
              <a:rPr lang="en-US" sz="1800" b="1" dirty="0">
                <a:solidFill>
                  <a:srgbClr val="0000CC"/>
                </a:solidFill>
              </a:rPr>
              <a:t> </a:t>
            </a:r>
            <a:r>
              <a:rPr lang="en-US" sz="1800" b="1" dirty="0" err="1">
                <a:solidFill>
                  <a:srgbClr val="0000CC"/>
                </a:solidFill>
              </a:rPr>
              <a:t>thi</a:t>
            </a:r>
            <a:r>
              <a:rPr lang="en-US" sz="1800" b="1" dirty="0">
                <a:solidFill>
                  <a:srgbClr val="0000CC"/>
                </a:solidFill>
              </a:rPr>
              <a:t> </a:t>
            </a:r>
            <a:r>
              <a:rPr lang="en-US" sz="1800" b="1" dirty="0" err="1">
                <a:solidFill>
                  <a:srgbClr val="0000CC"/>
                </a:solidFill>
              </a:rPr>
              <a:t>trực</a:t>
            </a:r>
            <a:r>
              <a:rPr lang="en-US" sz="1800" b="1" dirty="0">
                <a:solidFill>
                  <a:srgbClr val="0000CC"/>
                </a:solidFill>
              </a:rPr>
              <a:t> </a:t>
            </a:r>
            <a:r>
              <a:rPr lang="en-US" sz="1800" b="1" dirty="0" err="1">
                <a:solidFill>
                  <a:srgbClr val="0000CC"/>
                </a:solidFill>
              </a:rPr>
              <a:t>tuyến</a:t>
            </a:r>
            <a:r>
              <a:rPr lang="en-US" sz="1800" b="1" dirty="0">
                <a:solidFill>
                  <a:srgbClr val="0000CC"/>
                </a:solidFill>
              </a:rPr>
              <a:t>)</a:t>
            </a:r>
            <a:endParaRPr lang="en-US" sz="1800" dirty="0">
              <a:solidFill>
                <a:srgbClr val="0000CC"/>
              </a:solidFill>
            </a:endParaRPr>
          </a:p>
        </p:txBody>
      </p:sp>
    </p:spTree>
    <p:extLst>
      <p:ext uri="{BB962C8B-B14F-4D97-AF65-F5344CB8AC3E}">
        <p14:creationId xmlns:p14="http://schemas.microsoft.com/office/powerpoint/2010/main" val="254081632"/>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000"/>
                                        <p:tgtEl>
                                          <p:spTgt spid="31"/>
                                        </p:tgtEl>
                                      </p:cBhvr>
                                    </p:animEffect>
                                    <p:anim calcmode="lin" valueType="num">
                                      <p:cBhvr>
                                        <p:cTn id="38" dur="1000" fill="hold"/>
                                        <p:tgtEl>
                                          <p:spTgt spid="31"/>
                                        </p:tgtEl>
                                        <p:attrNameLst>
                                          <p:attrName>ppt_x</p:attrName>
                                        </p:attrNameLst>
                                      </p:cBhvr>
                                      <p:tavLst>
                                        <p:tav tm="0">
                                          <p:val>
                                            <p:strVal val="#ppt_x"/>
                                          </p:val>
                                        </p:tav>
                                        <p:tav tm="100000">
                                          <p:val>
                                            <p:strVal val="#ppt_x"/>
                                          </p:val>
                                        </p:tav>
                                      </p:tavLst>
                                    </p:anim>
                                    <p:anim calcmode="lin" valueType="num">
                                      <p:cBhvr>
                                        <p:cTn id="39" dur="1000" fill="hold"/>
                                        <p:tgtEl>
                                          <p:spTgt spid="3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1000"/>
                                        <p:tgtEl>
                                          <p:spTgt spid="32"/>
                                        </p:tgtEl>
                                      </p:cBhvr>
                                    </p:animEffect>
                                    <p:anim calcmode="lin" valueType="num">
                                      <p:cBhvr>
                                        <p:cTn id="43" dur="1000" fill="hold"/>
                                        <p:tgtEl>
                                          <p:spTgt spid="32"/>
                                        </p:tgtEl>
                                        <p:attrNameLst>
                                          <p:attrName>ppt_x</p:attrName>
                                        </p:attrNameLst>
                                      </p:cBhvr>
                                      <p:tavLst>
                                        <p:tav tm="0">
                                          <p:val>
                                            <p:strVal val="#ppt_x"/>
                                          </p:val>
                                        </p:tav>
                                        <p:tav tm="100000">
                                          <p:val>
                                            <p:strVal val="#ppt_x"/>
                                          </p:val>
                                        </p:tav>
                                      </p:tavLst>
                                    </p:anim>
                                    <p:anim calcmode="lin" valueType="num">
                                      <p:cBhvr>
                                        <p:cTn id="44" dur="1000" fill="hold"/>
                                        <p:tgtEl>
                                          <p:spTgt spid="3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0"/>
                                        <p:tgtEl>
                                          <p:spTgt spid="36"/>
                                        </p:tgtEl>
                                      </p:cBhvr>
                                    </p:animEffect>
                                    <p:anim calcmode="lin" valueType="num">
                                      <p:cBhvr>
                                        <p:cTn id="48" dur="1000" fill="hold"/>
                                        <p:tgtEl>
                                          <p:spTgt spid="36"/>
                                        </p:tgtEl>
                                        <p:attrNameLst>
                                          <p:attrName>ppt_x</p:attrName>
                                        </p:attrNameLst>
                                      </p:cBhvr>
                                      <p:tavLst>
                                        <p:tav tm="0">
                                          <p:val>
                                            <p:strVal val="#ppt_x"/>
                                          </p:val>
                                        </p:tav>
                                        <p:tav tm="100000">
                                          <p:val>
                                            <p:strVal val="#ppt_x"/>
                                          </p:val>
                                        </p:tav>
                                      </p:tavLst>
                                    </p:anim>
                                    <p:anim calcmode="lin" valueType="num">
                                      <p:cBhvr>
                                        <p:cTn id="49" dur="1000" fill="hold"/>
                                        <p:tgtEl>
                                          <p:spTgt spid="3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1000"/>
                                        <p:tgtEl>
                                          <p:spTgt spid="37"/>
                                        </p:tgtEl>
                                      </p:cBhvr>
                                    </p:animEffect>
                                    <p:anim calcmode="lin" valueType="num">
                                      <p:cBhvr>
                                        <p:cTn id="53" dur="1000" fill="hold"/>
                                        <p:tgtEl>
                                          <p:spTgt spid="37"/>
                                        </p:tgtEl>
                                        <p:attrNameLst>
                                          <p:attrName>ppt_x</p:attrName>
                                        </p:attrNameLst>
                                      </p:cBhvr>
                                      <p:tavLst>
                                        <p:tav tm="0">
                                          <p:val>
                                            <p:strVal val="#ppt_x"/>
                                          </p:val>
                                        </p:tav>
                                        <p:tav tm="100000">
                                          <p:val>
                                            <p:strVal val="#ppt_x"/>
                                          </p:val>
                                        </p:tav>
                                      </p:tavLst>
                                    </p:anim>
                                    <p:anim calcmode="lin" valueType="num">
                                      <p:cBhvr>
                                        <p:cTn id="54" dur="1000" fill="hold"/>
                                        <p:tgtEl>
                                          <p:spTgt spid="3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1000"/>
                                        <p:tgtEl>
                                          <p:spTgt spid="38"/>
                                        </p:tgtEl>
                                      </p:cBhvr>
                                    </p:animEffect>
                                    <p:anim calcmode="lin" valueType="num">
                                      <p:cBhvr>
                                        <p:cTn id="58" dur="1000" fill="hold"/>
                                        <p:tgtEl>
                                          <p:spTgt spid="38"/>
                                        </p:tgtEl>
                                        <p:attrNameLst>
                                          <p:attrName>ppt_x</p:attrName>
                                        </p:attrNameLst>
                                      </p:cBhvr>
                                      <p:tavLst>
                                        <p:tav tm="0">
                                          <p:val>
                                            <p:strVal val="#ppt_x"/>
                                          </p:val>
                                        </p:tav>
                                        <p:tav tm="100000">
                                          <p:val>
                                            <p:strVal val="#ppt_x"/>
                                          </p:val>
                                        </p:tav>
                                      </p:tavLst>
                                    </p:anim>
                                    <p:anim calcmode="lin" valueType="num">
                                      <p:cBhvr>
                                        <p:cTn id="59" dur="1000" fill="hold"/>
                                        <p:tgtEl>
                                          <p:spTgt spid="38"/>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1000"/>
                                        <p:tgtEl>
                                          <p:spTgt spid="39"/>
                                        </p:tgtEl>
                                      </p:cBhvr>
                                    </p:animEffect>
                                    <p:anim calcmode="lin" valueType="num">
                                      <p:cBhvr>
                                        <p:cTn id="63" dur="1000" fill="hold"/>
                                        <p:tgtEl>
                                          <p:spTgt spid="39"/>
                                        </p:tgtEl>
                                        <p:attrNameLst>
                                          <p:attrName>ppt_x</p:attrName>
                                        </p:attrNameLst>
                                      </p:cBhvr>
                                      <p:tavLst>
                                        <p:tav tm="0">
                                          <p:val>
                                            <p:strVal val="#ppt_x"/>
                                          </p:val>
                                        </p:tav>
                                        <p:tav tm="100000">
                                          <p:val>
                                            <p:strVal val="#ppt_x"/>
                                          </p:val>
                                        </p:tav>
                                      </p:tavLst>
                                    </p:anim>
                                    <p:anim calcmode="lin" valueType="num">
                                      <p:cBhvr>
                                        <p:cTn id="64" dur="1000" fill="hold"/>
                                        <p:tgtEl>
                                          <p:spTgt spid="3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1000"/>
                                        <p:tgtEl>
                                          <p:spTgt spid="44"/>
                                        </p:tgtEl>
                                      </p:cBhvr>
                                    </p:animEffect>
                                    <p:anim calcmode="lin" valueType="num">
                                      <p:cBhvr>
                                        <p:cTn id="73" dur="1000" fill="hold"/>
                                        <p:tgtEl>
                                          <p:spTgt spid="44"/>
                                        </p:tgtEl>
                                        <p:attrNameLst>
                                          <p:attrName>ppt_x</p:attrName>
                                        </p:attrNameLst>
                                      </p:cBhvr>
                                      <p:tavLst>
                                        <p:tav tm="0">
                                          <p:val>
                                            <p:strVal val="#ppt_x"/>
                                          </p:val>
                                        </p:tav>
                                        <p:tav tm="100000">
                                          <p:val>
                                            <p:strVal val="#ppt_x"/>
                                          </p:val>
                                        </p:tav>
                                      </p:tavLst>
                                    </p:anim>
                                    <p:anim calcmode="lin" valueType="num">
                                      <p:cBhvr>
                                        <p:cTn id="74" dur="1000" fill="hold"/>
                                        <p:tgtEl>
                                          <p:spTgt spid="4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fade">
                                      <p:cBhvr>
                                        <p:cTn id="77" dur="1000"/>
                                        <p:tgtEl>
                                          <p:spTgt spid="45"/>
                                        </p:tgtEl>
                                      </p:cBhvr>
                                    </p:animEffect>
                                    <p:anim calcmode="lin" valueType="num">
                                      <p:cBhvr>
                                        <p:cTn id="78" dur="1000" fill="hold"/>
                                        <p:tgtEl>
                                          <p:spTgt spid="45"/>
                                        </p:tgtEl>
                                        <p:attrNameLst>
                                          <p:attrName>ppt_x</p:attrName>
                                        </p:attrNameLst>
                                      </p:cBhvr>
                                      <p:tavLst>
                                        <p:tav tm="0">
                                          <p:val>
                                            <p:strVal val="#ppt_x"/>
                                          </p:val>
                                        </p:tav>
                                        <p:tav tm="100000">
                                          <p:val>
                                            <p:strVal val="#ppt_x"/>
                                          </p:val>
                                        </p:tav>
                                      </p:tavLst>
                                    </p:anim>
                                    <p:anim calcmode="lin" valueType="num">
                                      <p:cBhvr>
                                        <p:cTn id="79" dur="1000" fill="hold"/>
                                        <p:tgtEl>
                                          <p:spTgt spid="4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fade">
                                      <p:cBhvr>
                                        <p:cTn id="82" dur="1000"/>
                                        <p:tgtEl>
                                          <p:spTgt spid="50"/>
                                        </p:tgtEl>
                                      </p:cBhvr>
                                    </p:animEffect>
                                    <p:anim calcmode="lin" valueType="num">
                                      <p:cBhvr>
                                        <p:cTn id="83" dur="1000" fill="hold"/>
                                        <p:tgtEl>
                                          <p:spTgt spid="50"/>
                                        </p:tgtEl>
                                        <p:attrNameLst>
                                          <p:attrName>ppt_x</p:attrName>
                                        </p:attrNameLst>
                                      </p:cBhvr>
                                      <p:tavLst>
                                        <p:tav tm="0">
                                          <p:val>
                                            <p:strVal val="#ppt_x"/>
                                          </p:val>
                                        </p:tav>
                                        <p:tav tm="100000">
                                          <p:val>
                                            <p:strVal val="#ppt_x"/>
                                          </p:val>
                                        </p:tav>
                                      </p:tavLst>
                                    </p:anim>
                                    <p:anim calcmode="lin" valueType="num">
                                      <p:cBhvr>
                                        <p:cTn id="84" dur="1000" fill="hold"/>
                                        <p:tgtEl>
                                          <p:spTgt spid="50"/>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fade">
                                      <p:cBhvr>
                                        <p:cTn id="87" dur="1000"/>
                                        <p:tgtEl>
                                          <p:spTgt spid="46"/>
                                        </p:tgtEl>
                                      </p:cBhvr>
                                    </p:animEffect>
                                    <p:anim calcmode="lin" valueType="num">
                                      <p:cBhvr>
                                        <p:cTn id="88" dur="1000" fill="hold"/>
                                        <p:tgtEl>
                                          <p:spTgt spid="46"/>
                                        </p:tgtEl>
                                        <p:attrNameLst>
                                          <p:attrName>ppt_x</p:attrName>
                                        </p:attrNameLst>
                                      </p:cBhvr>
                                      <p:tavLst>
                                        <p:tav tm="0">
                                          <p:val>
                                            <p:strVal val="#ppt_x"/>
                                          </p:val>
                                        </p:tav>
                                        <p:tav tm="100000">
                                          <p:val>
                                            <p:strVal val="#ppt_x"/>
                                          </p:val>
                                        </p:tav>
                                      </p:tavLst>
                                    </p:anim>
                                    <p:anim calcmode="lin" valueType="num">
                                      <p:cBhvr>
                                        <p:cTn id="89" dur="1000" fill="hold"/>
                                        <p:tgtEl>
                                          <p:spTgt spid="46"/>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51"/>
                                        </p:tgtEl>
                                        <p:attrNameLst>
                                          <p:attrName>style.visibility</p:attrName>
                                        </p:attrNameLst>
                                      </p:cBhvr>
                                      <p:to>
                                        <p:strVal val="visible"/>
                                      </p:to>
                                    </p:set>
                                    <p:animEffect transition="in" filter="fade">
                                      <p:cBhvr>
                                        <p:cTn id="92" dur="1000"/>
                                        <p:tgtEl>
                                          <p:spTgt spid="51"/>
                                        </p:tgtEl>
                                      </p:cBhvr>
                                    </p:animEffect>
                                    <p:anim calcmode="lin" valueType="num">
                                      <p:cBhvr>
                                        <p:cTn id="93" dur="1000" fill="hold"/>
                                        <p:tgtEl>
                                          <p:spTgt spid="51"/>
                                        </p:tgtEl>
                                        <p:attrNameLst>
                                          <p:attrName>ppt_x</p:attrName>
                                        </p:attrNameLst>
                                      </p:cBhvr>
                                      <p:tavLst>
                                        <p:tav tm="0">
                                          <p:val>
                                            <p:strVal val="#ppt_x"/>
                                          </p:val>
                                        </p:tav>
                                        <p:tav tm="100000">
                                          <p:val>
                                            <p:strVal val="#ppt_x"/>
                                          </p:val>
                                        </p:tav>
                                      </p:tavLst>
                                    </p:anim>
                                    <p:anim calcmode="lin" valueType="num">
                                      <p:cBhvr>
                                        <p:cTn id="94" dur="1000" fill="hold"/>
                                        <p:tgtEl>
                                          <p:spTgt spid="5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52"/>
                                        </p:tgtEl>
                                        <p:attrNameLst>
                                          <p:attrName>style.visibility</p:attrName>
                                        </p:attrNameLst>
                                      </p:cBhvr>
                                      <p:to>
                                        <p:strVal val="visible"/>
                                      </p:to>
                                    </p:set>
                                    <p:animEffect transition="in" filter="fade">
                                      <p:cBhvr>
                                        <p:cTn id="97" dur="1000"/>
                                        <p:tgtEl>
                                          <p:spTgt spid="52"/>
                                        </p:tgtEl>
                                      </p:cBhvr>
                                    </p:animEffect>
                                    <p:anim calcmode="lin" valueType="num">
                                      <p:cBhvr>
                                        <p:cTn id="98" dur="1000" fill="hold"/>
                                        <p:tgtEl>
                                          <p:spTgt spid="52"/>
                                        </p:tgtEl>
                                        <p:attrNameLst>
                                          <p:attrName>ppt_x</p:attrName>
                                        </p:attrNameLst>
                                      </p:cBhvr>
                                      <p:tavLst>
                                        <p:tav tm="0">
                                          <p:val>
                                            <p:strVal val="#ppt_x"/>
                                          </p:val>
                                        </p:tav>
                                        <p:tav tm="100000">
                                          <p:val>
                                            <p:strVal val="#ppt_x"/>
                                          </p:val>
                                        </p:tav>
                                      </p:tavLst>
                                    </p:anim>
                                    <p:anim calcmode="lin" valueType="num">
                                      <p:cBhvr>
                                        <p:cTn id="99" dur="1000" fill="hold"/>
                                        <p:tgtEl>
                                          <p:spTgt spid="5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53"/>
                                        </p:tgtEl>
                                        <p:attrNameLst>
                                          <p:attrName>style.visibility</p:attrName>
                                        </p:attrNameLst>
                                      </p:cBhvr>
                                      <p:to>
                                        <p:strVal val="visible"/>
                                      </p:to>
                                    </p:set>
                                    <p:animEffect transition="in" filter="fade">
                                      <p:cBhvr>
                                        <p:cTn id="102" dur="1000"/>
                                        <p:tgtEl>
                                          <p:spTgt spid="53"/>
                                        </p:tgtEl>
                                      </p:cBhvr>
                                    </p:animEffect>
                                    <p:anim calcmode="lin" valueType="num">
                                      <p:cBhvr>
                                        <p:cTn id="103" dur="1000" fill="hold"/>
                                        <p:tgtEl>
                                          <p:spTgt spid="53"/>
                                        </p:tgtEl>
                                        <p:attrNameLst>
                                          <p:attrName>ppt_x</p:attrName>
                                        </p:attrNameLst>
                                      </p:cBhvr>
                                      <p:tavLst>
                                        <p:tav tm="0">
                                          <p:val>
                                            <p:strVal val="#ppt_x"/>
                                          </p:val>
                                        </p:tav>
                                        <p:tav tm="100000">
                                          <p:val>
                                            <p:strVal val="#ppt_x"/>
                                          </p:val>
                                        </p:tav>
                                      </p:tavLst>
                                    </p:anim>
                                    <p:anim calcmode="lin" valueType="num">
                                      <p:cBhvr>
                                        <p:cTn id="10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p:bldP spid="22" grpId="0"/>
      <p:bldP spid="29" grpId="0" animBg="1"/>
      <p:bldP spid="31" grpId="0"/>
      <p:bldP spid="36" grpId="0" animBg="1"/>
      <p:bldP spid="37" grpId="0"/>
      <p:bldP spid="38" grpId="0"/>
      <p:bldP spid="43" grpId="0"/>
      <p:bldP spid="44" grpId="0"/>
      <p:bldP spid="45" grpId="0" animBg="1"/>
      <p:bldP spid="50" grpId="0"/>
      <p:bldP spid="51" grpId="0"/>
      <p:bldP spid="52" grpId="0"/>
      <p:bldP spid="53"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828800" y="0"/>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endParaRPr kumimoji="0" lang="en-US" sz="2000" b="1" i="0" u="none" strike="noStrike" kern="1200" cap="none" spc="0" normalizeH="0" baseline="0" noProof="0" dirty="0">
              <a:ln>
                <a:noFill/>
              </a:ln>
              <a:solidFill>
                <a:srgbClr val="800000"/>
              </a:solidFill>
              <a:effectLst/>
              <a:uLnTx/>
              <a:uFillTx/>
              <a:latin typeface="+mj-lt"/>
              <a:ea typeface="+mj-ea"/>
              <a:cs typeface="+mj-cs"/>
            </a:endParaRPr>
          </a:p>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a:t>
            </a:r>
            <a:r>
              <a:rPr lang="en-US" sz="2000" b="1" dirty="0">
                <a:solidFill>
                  <a:srgbClr val="800000"/>
                </a:solidFill>
                <a:latin typeface="+mj-lt"/>
                <a:ea typeface="+mj-ea"/>
                <a:cs typeface="+mj-cs"/>
              </a:rPr>
              <a:t>KHẢO THÍ VÀ ĐẢM BẢO</a:t>
            </a:r>
            <a:r>
              <a:rPr kumimoji="0" lang="en-US" sz="2000" b="1" i="0" u="none" strike="noStrike" kern="1200" cap="none" spc="0" normalizeH="0" baseline="0" noProof="0" dirty="0">
                <a:ln>
                  <a:noFill/>
                </a:ln>
                <a:solidFill>
                  <a:srgbClr val="800000"/>
                </a:solidFill>
                <a:effectLst/>
                <a:uLnTx/>
                <a:uFillTx/>
                <a:latin typeface="+mj-lt"/>
                <a:ea typeface="+mj-ea"/>
                <a:cs typeface="+mj-cs"/>
              </a:rPr>
              <a:t>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 </a:t>
            </a:r>
            <a:r>
              <a:rPr lang="en-US" sz="2600" b="1" dirty="0" err="1">
                <a:solidFill>
                  <a:schemeClr val="bg1"/>
                </a:solidFill>
              </a:rPr>
              <a:t>Một</a:t>
            </a:r>
            <a:r>
              <a:rPr lang="en-US" sz="2600" b="1" dirty="0">
                <a:solidFill>
                  <a:schemeClr val="bg1"/>
                </a:solidFill>
              </a:rPr>
              <a:t> </a:t>
            </a:r>
            <a:r>
              <a:rPr lang="en-US" sz="2600" b="1" dirty="0" err="1">
                <a:solidFill>
                  <a:schemeClr val="bg1"/>
                </a:solidFill>
              </a:rPr>
              <a:t>số</a:t>
            </a:r>
            <a:r>
              <a:rPr lang="en-US" sz="2600" b="1" dirty="0">
                <a:solidFill>
                  <a:schemeClr val="bg1"/>
                </a:solidFill>
              </a:rPr>
              <a:t> </a:t>
            </a:r>
            <a:r>
              <a:rPr lang="en-US" sz="2600" b="1" dirty="0" err="1">
                <a:solidFill>
                  <a:schemeClr val="bg1"/>
                </a:solidFill>
              </a:rPr>
              <a:t>quy</a:t>
            </a:r>
            <a:r>
              <a:rPr lang="en-US" sz="2600" b="1" dirty="0">
                <a:solidFill>
                  <a:schemeClr val="bg1"/>
                </a:solidFill>
              </a:rPr>
              <a:t>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418100"/>
            <a:ext cx="9601200" cy="461665"/>
          </a:xfrm>
          <a:prstGeom prst="rect">
            <a:avLst/>
          </a:prstGeom>
          <a:noFill/>
        </p:spPr>
        <p:txBody>
          <a:bodyPr wrap="square">
            <a:spAutoFit/>
          </a:bodyPr>
          <a:lstStyle/>
          <a:p>
            <a:pPr algn="just"/>
            <a:r>
              <a:rPr lang="en-US" sz="2400" b="1" i="0" u="none" strike="noStrike" baseline="0" dirty="0">
                <a:solidFill>
                  <a:srgbClr val="0000CC"/>
                </a:solidFill>
                <a:latin typeface="+mj-lt"/>
              </a:rPr>
              <a:t>       </a:t>
            </a:r>
            <a:r>
              <a:rPr lang="en-US" sz="2400" b="1" dirty="0" err="1">
                <a:solidFill>
                  <a:srgbClr val="0000CC"/>
                </a:solidFill>
                <a:latin typeface="+mj-lt"/>
              </a:rPr>
              <a:t>Trách</a:t>
            </a:r>
            <a:r>
              <a:rPr lang="en-US" sz="2400" b="1" dirty="0">
                <a:solidFill>
                  <a:srgbClr val="0000CC"/>
                </a:solidFill>
                <a:latin typeface="+mj-lt"/>
              </a:rPr>
              <a:t> </a:t>
            </a:r>
            <a:r>
              <a:rPr lang="en-US" sz="2400" b="1" dirty="0" err="1">
                <a:solidFill>
                  <a:srgbClr val="0000CC"/>
                </a:solidFill>
                <a:latin typeface="+mj-lt"/>
              </a:rPr>
              <a:t>nhiệm</a:t>
            </a:r>
            <a:r>
              <a:rPr lang="en-US" sz="2400" b="1" dirty="0">
                <a:solidFill>
                  <a:srgbClr val="0000CC"/>
                </a:solidFill>
                <a:latin typeface="+mj-lt"/>
              </a:rPr>
              <a:t> </a:t>
            </a:r>
            <a:r>
              <a:rPr lang="en-US" sz="2400" b="1" dirty="0" err="1">
                <a:solidFill>
                  <a:srgbClr val="0000CC"/>
                </a:solidFill>
                <a:latin typeface="+mj-lt"/>
              </a:rPr>
              <a:t>của</a:t>
            </a:r>
            <a:r>
              <a:rPr lang="en-US" sz="2400" b="1" dirty="0">
                <a:solidFill>
                  <a:srgbClr val="0000CC"/>
                </a:solidFill>
                <a:latin typeface="+mj-lt"/>
              </a:rPr>
              <a:t> </a:t>
            </a:r>
            <a:r>
              <a:rPr lang="en-US" sz="2400" b="1" dirty="0" err="1">
                <a:solidFill>
                  <a:srgbClr val="0000CC"/>
                </a:solidFill>
                <a:latin typeface="+mj-lt"/>
              </a:rPr>
              <a:t>sinh</a:t>
            </a:r>
            <a:r>
              <a:rPr lang="en-US" sz="2400" b="1" dirty="0">
                <a:solidFill>
                  <a:srgbClr val="0000CC"/>
                </a:solidFill>
                <a:latin typeface="+mj-lt"/>
              </a:rPr>
              <a:t> </a:t>
            </a:r>
            <a:r>
              <a:rPr lang="en-US" sz="2400" b="1" dirty="0" err="1">
                <a:solidFill>
                  <a:srgbClr val="0000CC"/>
                </a:solidFill>
                <a:latin typeface="+mj-lt"/>
              </a:rPr>
              <a:t>viên</a:t>
            </a:r>
            <a:r>
              <a:rPr lang="en-US" sz="2400" b="1" dirty="0">
                <a:solidFill>
                  <a:srgbClr val="0000CC"/>
                </a:solidFill>
                <a:latin typeface="+mj-lt"/>
              </a:rPr>
              <a:t> </a:t>
            </a:r>
            <a:r>
              <a:rPr lang="en-US" sz="2400" b="1" dirty="0" err="1">
                <a:solidFill>
                  <a:srgbClr val="0000CC"/>
                </a:solidFill>
                <a:latin typeface="+mj-lt"/>
              </a:rPr>
              <a:t>trong</a:t>
            </a:r>
            <a:r>
              <a:rPr lang="en-US" sz="2400" b="1" dirty="0">
                <a:solidFill>
                  <a:srgbClr val="0000CC"/>
                </a:solidFill>
                <a:latin typeface="+mj-lt"/>
              </a:rPr>
              <a:t> </a:t>
            </a:r>
            <a:r>
              <a:rPr lang="en-US" sz="2400" b="1" dirty="0" err="1">
                <a:solidFill>
                  <a:srgbClr val="0000CC"/>
                </a:solidFill>
                <a:latin typeface="+mj-lt"/>
              </a:rPr>
              <a:t>khi</a:t>
            </a:r>
            <a:r>
              <a:rPr lang="en-US" sz="2400" b="1" dirty="0">
                <a:solidFill>
                  <a:srgbClr val="0000CC"/>
                </a:solidFill>
                <a:latin typeface="+mj-lt"/>
              </a:rPr>
              <a:t> </a:t>
            </a:r>
            <a:r>
              <a:rPr lang="en-US" sz="2400" b="1" dirty="0" err="1">
                <a:solidFill>
                  <a:srgbClr val="0000CC"/>
                </a:solidFill>
                <a:latin typeface="+mj-lt"/>
              </a:rPr>
              <a:t>thi</a:t>
            </a:r>
            <a:r>
              <a:rPr lang="en-US" sz="2400" b="1" i="0" u="none" strike="noStrike" baseline="0" dirty="0">
                <a:solidFill>
                  <a:srgbClr val="0000CC"/>
                </a:solidFill>
                <a:latin typeface="+mj-lt"/>
              </a:rPr>
              <a:t>:</a:t>
            </a:r>
            <a:r>
              <a:rPr lang="vi-VN" sz="2400" b="1" i="0" u="none" strike="noStrike" baseline="0" dirty="0">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76200" y="1483231"/>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pic>
        <p:nvPicPr>
          <p:cNvPr id="6" name="Picture 5">
            <a:extLst>
              <a:ext uri="{FF2B5EF4-FFF2-40B4-BE49-F238E27FC236}">
                <a16:creationId xmlns:a16="http://schemas.microsoft.com/office/drawing/2014/main" id="{32BF5C10-BC43-4BB2-B4DD-5DE15FEC08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6232" y="1584135"/>
            <a:ext cx="2971800" cy="2083443"/>
          </a:xfrm>
          <a:prstGeom prst="rect">
            <a:avLst/>
          </a:prstGeom>
        </p:spPr>
      </p:pic>
      <p:pic>
        <p:nvPicPr>
          <p:cNvPr id="7" name="Picture 6">
            <a:extLst>
              <a:ext uri="{FF2B5EF4-FFF2-40B4-BE49-F238E27FC236}">
                <a16:creationId xmlns:a16="http://schemas.microsoft.com/office/drawing/2014/main" id="{C42CD37B-34C9-4E83-93C4-960EFA3891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6232" y="3811707"/>
            <a:ext cx="2971800" cy="2241621"/>
          </a:xfrm>
          <a:prstGeom prst="rect">
            <a:avLst/>
          </a:prstGeom>
        </p:spPr>
      </p:pic>
      <p:sp>
        <p:nvSpPr>
          <p:cNvPr id="14" name="TextBox 13">
            <a:extLst>
              <a:ext uri="{FF2B5EF4-FFF2-40B4-BE49-F238E27FC236}">
                <a16:creationId xmlns:a16="http://schemas.microsoft.com/office/drawing/2014/main" id="{EE8207AB-0C1E-4523-943E-7EA95A64B6AF}"/>
              </a:ext>
            </a:extLst>
          </p:cNvPr>
          <p:cNvSpPr txBox="1"/>
          <p:nvPr/>
        </p:nvSpPr>
        <p:spPr>
          <a:xfrm>
            <a:off x="109728" y="1983328"/>
            <a:ext cx="6477000" cy="2308324"/>
          </a:xfrm>
          <a:prstGeom prst="rect">
            <a:avLst/>
          </a:prstGeom>
          <a:noFill/>
        </p:spPr>
        <p:txBody>
          <a:bodyPr wrap="square">
            <a:spAutoFit/>
          </a:bodyPr>
          <a:lstStyle/>
          <a:p>
            <a:pPr algn="just"/>
            <a:r>
              <a:rPr lang="en-US" sz="2400" b="0" i="0" u="none" strike="noStrike" baseline="0" dirty="0">
                <a:solidFill>
                  <a:srgbClr val="000000"/>
                </a:solidFill>
                <a:latin typeface="+mj-lt"/>
              </a:rPr>
              <a:t>+ </a:t>
            </a:r>
            <a:r>
              <a:rPr lang="vi-VN" sz="2400" b="0" i="0" u="none" strike="noStrike" baseline="0" dirty="0">
                <a:solidFill>
                  <a:srgbClr val="000000"/>
                </a:solidFill>
                <a:latin typeface="+mj-lt"/>
              </a:rPr>
              <a:t>Sinh viên có mặt tại phòng thi theo đúng thời gian quy định</a:t>
            </a:r>
            <a:r>
              <a:rPr lang="en-US" sz="2400" b="0" i="0" u="none" strike="noStrike" baseline="0" dirty="0">
                <a:solidFill>
                  <a:srgbClr val="000000"/>
                </a:solidFill>
                <a:latin typeface="+mj-lt"/>
              </a:rPr>
              <a:t>:</a:t>
            </a:r>
            <a:r>
              <a:rPr lang="vi-VN" sz="2400" b="0" i="0" u="none" strike="noStrike" baseline="0" dirty="0">
                <a:solidFill>
                  <a:srgbClr val="000000"/>
                </a:solidFill>
                <a:latin typeface="+mj-lt"/>
              </a:rPr>
              <a:t> </a:t>
            </a:r>
            <a:endParaRPr lang="en-US" sz="2400" b="0" i="0" u="none" strike="noStrike" baseline="0" dirty="0">
              <a:solidFill>
                <a:srgbClr val="000000"/>
              </a:solidFill>
              <a:latin typeface="+mj-lt"/>
            </a:endParaRPr>
          </a:p>
          <a:p>
            <a:pPr marL="342900" indent="-342900" algn="just">
              <a:buFont typeface="Wingdings" panose="05000000000000000000" pitchFamily="2" charset="2"/>
              <a:buChar char="Ø"/>
            </a:pPr>
            <a:r>
              <a:rPr lang="en-US" sz="2400" dirty="0">
                <a:latin typeface="+mj-lt"/>
              </a:rPr>
              <a:t>SV </a:t>
            </a:r>
            <a:r>
              <a:rPr lang="en-US" sz="2400" dirty="0" err="1">
                <a:latin typeface="+mj-lt"/>
              </a:rPr>
              <a:t>không</a:t>
            </a:r>
            <a:r>
              <a:rPr lang="en-US" sz="2400" dirty="0">
                <a:latin typeface="+mj-lt"/>
              </a:rPr>
              <a:t> </a:t>
            </a:r>
            <a:r>
              <a:rPr lang="en-US" sz="2400" dirty="0" err="1">
                <a:latin typeface="+mj-lt"/>
              </a:rPr>
              <a:t>được</a:t>
            </a:r>
            <a:r>
              <a:rPr lang="en-US" sz="2400" dirty="0">
                <a:latin typeface="+mj-lt"/>
              </a:rPr>
              <a:t> đ</a:t>
            </a:r>
            <a:r>
              <a:rPr lang="vi-VN" sz="2400" b="0" i="0" u="none" strike="noStrike" baseline="0" dirty="0">
                <a:solidFill>
                  <a:srgbClr val="000000"/>
                </a:solidFill>
                <a:latin typeface="+mj-lt"/>
              </a:rPr>
              <a:t>ến </a:t>
            </a:r>
            <a:r>
              <a:rPr lang="vi-VN" sz="2400" b="0" i="0" u="sng" strike="noStrike" baseline="0" dirty="0">
                <a:solidFill>
                  <a:schemeClr val="tx1"/>
                </a:solidFill>
                <a:latin typeface="+mj-lt"/>
              </a:rPr>
              <a:t>chậm quá 15 phút </a:t>
            </a:r>
            <a:r>
              <a:rPr lang="en-US" sz="2400" b="0" i="0" u="none" strike="noStrike" baseline="0" dirty="0" err="1">
                <a:solidFill>
                  <a:srgbClr val="000000"/>
                </a:solidFill>
                <a:latin typeface="+mj-lt"/>
              </a:rPr>
              <a:t>đối</a:t>
            </a:r>
            <a:r>
              <a:rPr lang="en-US" sz="2400" b="0" i="0" u="none" strike="noStrike" baseline="0" dirty="0">
                <a:solidFill>
                  <a:srgbClr val="000000"/>
                </a:solidFill>
                <a:latin typeface="+mj-lt"/>
              </a:rPr>
              <a:t> </a:t>
            </a:r>
            <a:r>
              <a:rPr lang="en-US" sz="2400" b="0" i="0" u="none" strike="noStrike" baseline="0" dirty="0" err="1">
                <a:solidFill>
                  <a:srgbClr val="000000"/>
                </a:solidFill>
                <a:latin typeface="+mj-lt"/>
              </a:rPr>
              <a:t>với</a:t>
            </a:r>
            <a:r>
              <a:rPr lang="en-US" sz="2400" b="0" i="0" u="none" strike="noStrike" baseline="0" dirty="0">
                <a:solidFill>
                  <a:srgbClr val="000000"/>
                </a:solidFill>
                <a:latin typeface="+mj-lt"/>
              </a:rPr>
              <a:t> </a:t>
            </a:r>
            <a:r>
              <a:rPr lang="en-US" sz="2400" b="1" i="0" u="none" strike="noStrike" baseline="0" dirty="0" err="1">
                <a:solidFill>
                  <a:schemeClr val="tx1"/>
                </a:solidFill>
                <a:latin typeface="+mj-lt"/>
              </a:rPr>
              <a:t>hình</a:t>
            </a:r>
            <a:r>
              <a:rPr lang="en-US" sz="2400" b="1" i="0" u="none" strike="noStrike" baseline="0" dirty="0">
                <a:solidFill>
                  <a:schemeClr val="tx1"/>
                </a:solidFill>
                <a:latin typeface="+mj-lt"/>
              </a:rPr>
              <a:t> </a:t>
            </a:r>
            <a:r>
              <a:rPr lang="en-US" sz="2400" b="1" i="0" u="none" strike="noStrike" baseline="0" dirty="0" err="1">
                <a:solidFill>
                  <a:schemeClr val="tx1"/>
                </a:solidFill>
                <a:latin typeface="+mj-lt"/>
              </a:rPr>
              <a:t>thức</a:t>
            </a:r>
            <a:r>
              <a:rPr lang="en-US" sz="2400" b="1" i="0" u="none" strike="noStrike" baseline="0" dirty="0">
                <a:solidFill>
                  <a:schemeClr val="tx1"/>
                </a:solidFill>
                <a:latin typeface="+mj-lt"/>
              </a:rPr>
              <a:t> </a:t>
            </a:r>
            <a:r>
              <a:rPr lang="en-US" sz="2400" b="1" i="0" u="none" strike="noStrike" baseline="0" dirty="0" err="1">
                <a:solidFill>
                  <a:schemeClr val="tx1"/>
                </a:solidFill>
                <a:latin typeface="+mj-lt"/>
              </a:rPr>
              <a:t>thi</a:t>
            </a:r>
            <a:r>
              <a:rPr lang="en-US" sz="2400" b="1" i="0" u="none" strike="noStrike" baseline="0" dirty="0">
                <a:solidFill>
                  <a:schemeClr val="tx1"/>
                </a:solidFill>
                <a:latin typeface="+mj-lt"/>
              </a:rPr>
              <a:t> </a:t>
            </a:r>
            <a:r>
              <a:rPr lang="en-US" sz="2400" b="1" i="0" u="none" strike="noStrike" baseline="0" dirty="0" err="1">
                <a:solidFill>
                  <a:schemeClr val="tx1"/>
                </a:solidFill>
                <a:latin typeface="+mj-lt"/>
              </a:rPr>
              <a:t>tự</a:t>
            </a:r>
            <a:r>
              <a:rPr lang="en-US" sz="2400" b="1" i="0" u="none" strike="noStrike" baseline="0" dirty="0">
                <a:solidFill>
                  <a:schemeClr val="tx1"/>
                </a:solidFill>
                <a:latin typeface="+mj-lt"/>
              </a:rPr>
              <a:t> </a:t>
            </a:r>
            <a:r>
              <a:rPr lang="en-US" sz="2400" b="1" i="0" u="none" strike="noStrike" baseline="0" dirty="0" err="1">
                <a:solidFill>
                  <a:schemeClr val="tx1"/>
                </a:solidFill>
                <a:latin typeface="+mj-lt"/>
              </a:rPr>
              <a:t>luận</a:t>
            </a:r>
            <a:r>
              <a:rPr lang="vi-VN" sz="2400" b="1" i="0" u="none" strike="noStrike" baseline="0" dirty="0">
                <a:solidFill>
                  <a:schemeClr val="tx1"/>
                </a:solidFill>
                <a:latin typeface="+mj-lt"/>
              </a:rPr>
              <a:t>. </a:t>
            </a:r>
            <a:endParaRPr lang="en-US" sz="2400" b="1" i="0" u="none" strike="noStrike" baseline="0" dirty="0">
              <a:solidFill>
                <a:schemeClr val="tx1"/>
              </a:solidFill>
              <a:latin typeface="+mj-lt"/>
            </a:endParaRPr>
          </a:p>
          <a:p>
            <a:pPr marL="342900" indent="-342900" algn="just">
              <a:buFont typeface="Wingdings" panose="05000000000000000000" pitchFamily="2" charset="2"/>
              <a:buChar char="Ø"/>
            </a:pPr>
            <a:r>
              <a:rPr lang="en-US" sz="2400" b="0" i="0" u="none" strike="noStrike" baseline="0" dirty="0">
                <a:solidFill>
                  <a:srgbClr val="000000"/>
                </a:solidFill>
                <a:latin typeface="+mj-lt"/>
              </a:rPr>
              <a:t>SV</a:t>
            </a:r>
            <a:r>
              <a:rPr lang="vi-VN" sz="2400" b="0" i="0" u="none" strike="noStrike" baseline="0" dirty="0">
                <a:solidFill>
                  <a:srgbClr val="000000"/>
                </a:solidFill>
                <a:latin typeface="+mj-lt"/>
              </a:rPr>
              <a:t> </a:t>
            </a:r>
            <a:r>
              <a:rPr lang="en-US" sz="2400" b="0" i="0" u="none" strike="noStrike" baseline="0" dirty="0" err="1">
                <a:solidFill>
                  <a:srgbClr val="000000"/>
                </a:solidFill>
                <a:latin typeface="+mj-lt"/>
              </a:rPr>
              <a:t>không</a:t>
            </a:r>
            <a:r>
              <a:rPr lang="en-US" sz="2400" b="0" i="0" u="none" strike="noStrike" baseline="0" dirty="0">
                <a:solidFill>
                  <a:srgbClr val="000000"/>
                </a:solidFill>
                <a:latin typeface="+mj-lt"/>
              </a:rPr>
              <a:t> </a:t>
            </a:r>
            <a:r>
              <a:rPr lang="en-US" sz="2400" b="0" i="0" u="none" strike="noStrike" baseline="0" dirty="0" err="1">
                <a:solidFill>
                  <a:srgbClr val="000000"/>
                </a:solidFill>
                <a:latin typeface="+mj-lt"/>
              </a:rPr>
              <a:t>được</a:t>
            </a:r>
            <a:r>
              <a:rPr lang="en-US" sz="2400" b="0" i="0" u="none" strike="noStrike" baseline="0" dirty="0">
                <a:solidFill>
                  <a:srgbClr val="000000"/>
                </a:solidFill>
                <a:latin typeface="+mj-lt"/>
              </a:rPr>
              <a:t> </a:t>
            </a:r>
            <a:r>
              <a:rPr lang="vi-VN" sz="2400" b="0" i="0" u="none" strike="noStrike" baseline="0" dirty="0">
                <a:solidFill>
                  <a:srgbClr val="000000"/>
                </a:solidFill>
                <a:latin typeface="+mj-lt"/>
              </a:rPr>
              <a:t>đến chậm quá </a:t>
            </a:r>
            <a:r>
              <a:rPr lang="vi-VN" sz="2400" b="0" i="0" u="sng" strike="noStrike" baseline="0" dirty="0">
                <a:solidFill>
                  <a:schemeClr val="tx1"/>
                </a:solidFill>
                <a:latin typeface="+mj-lt"/>
              </a:rPr>
              <a:t>5 phút </a:t>
            </a:r>
            <a:r>
              <a:rPr lang="en-US" sz="2400" dirty="0" err="1">
                <a:latin typeface="+mj-lt"/>
              </a:rPr>
              <a:t>đối</a:t>
            </a:r>
            <a:r>
              <a:rPr lang="en-US" sz="2400" dirty="0">
                <a:latin typeface="+mj-lt"/>
              </a:rPr>
              <a:t> </a:t>
            </a:r>
            <a:r>
              <a:rPr lang="en-US" sz="2400" dirty="0" err="1">
                <a:latin typeface="+mj-lt"/>
              </a:rPr>
              <a:t>với</a:t>
            </a:r>
            <a:r>
              <a:rPr lang="en-US" sz="2400" dirty="0">
                <a:latin typeface="+mj-lt"/>
              </a:rPr>
              <a:t> </a:t>
            </a:r>
            <a:r>
              <a:rPr lang="en-US" sz="2400" b="1" dirty="0" err="1">
                <a:solidFill>
                  <a:schemeClr val="tx1"/>
                </a:solidFill>
                <a:latin typeface="+mj-lt"/>
              </a:rPr>
              <a:t>hình</a:t>
            </a:r>
            <a:r>
              <a:rPr lang="en-US" sz="2400" b="1" dirty="0">
                <a:solidFill>
                  <a:schemeClr val="tx1"/>
                </a:solidFill>
                <a:latin typeface="+mj-lt"/>
              </a:rPr>
              <a:t> </a:t>
            </a:r>
            <a:r>
              <a:rPr lang="en-US" sz="2400" b="1" dirty="0" err="1">
                <a:solidFill>
                  <a:schemeClr val="tx1"/>
                </a:solidFill>
                <a:latin typeface="+mj-lt"/>
              </a:rPr>
              <a:t>thức</a:t>
            </a:r>
            <a:r>
              <a:rPr lang="en-US" sz="2400" b="1" dirty="0">
                <a:solidFill>
                  <a:schemeClr val="tx1"/>
                </a:solidFill>
                <a:latin typeface="+mj-lt"/>
              </a:rPr>
              <a:t> </a:t>
            </a:r>
            <a:r>
              <a:rPr lang="en-US" sz="2400" b="1" dirty="0" err="1">
                <a:solidFill>
                  <a:schemeClr val="tx1"/>
                </a:solidFill>
                <a:latin typeface="+mj-lt"/>
              </a:rPr>
              <a:t>thi</a:t>
            </a:r>
            <a:r>
              <a:rPr lang="en-US" sz="2400" b="1" dirty="0">
                <a:solidFill>
                  <a:schemeClr val="tx1"/>
                </a:solidFill>
                <a:latin typeface="+mj-lt"/>
              </a:rPr>
              <a:t> </a:t>
            </a:r>
            <a:r>
              <a:rPr lang="en-US" sz="2400" b="1" dirty="0" err="1">
                <a:solidFill>
                  <a:schemeClr val="tx1"/>
                </a:solidFill>
                <a:latin typeface="+mj-lt"/>
              </a:rPr>
              <a:t>trắc</a:t>
            </a:r>
            <a:r>
              <a:rPr lang="en-US" sz="2400" b="1" dirty="0">
                <a:solidFill>
                  <a:schemeClr val="tx1"/>
                </a:solidFill>
                <a:latin typeface="+mj-lt"/>
              </a:rPr>
              <a:t> </a:t>
            </a:r>
            <a:r>
              <a:rPr lang="en-US" sz="2400" b="1" dirty="0" err="1">
                <a:solidFill>
                  <a:schemeClr val="tx1"/>
                </a:solidFill>
                <a:latin typeface="+mj-lt"/>
              </a:rPr>
              <a:t>nghiệm</a:t>
            </a:r>
            <a:r>
              <a:rPr lang="en-US" sz="2400" dirty="0">
                <a:latin typeface="+mj-lt"/>
              </a:rPr>
              <a:t>.</a:t>
            </a:r>
          </a:p>
        </p:txBody>
      </p:sp>
      <p:sp>
        <p:nvSpPr>
          <p:cNvPr id="15" name="TextBox 14">
            <a:extLst>
              <a:ext uri="{FF2B5EF4-FFF2-40B4-BE49-F238E27FC236}">
                <a16:creationId xmlns:a16="http://schemas.microsoft.com/office/drawing/2014/main" id="{96A0BA16-D149-4A76-B96B-E99E70299CED}"/>
              </a:ext>
            </a:extLst>
          </p:cNvPr>
          <p:cNvSpPr txBox="1"/>
          <p:nvPr/>
        </p:nvSpPr>
        <p:spPr>
          <a:xfrm>
            <a:off x="109728" y="4419600"/>
            <a:ext cx="6443472" cy="1200329"/>
          </a:xfrm>
          <a:prstGeom prst="rect">
            <a:avLst/>
          </a:prstGeom>
          <a:noFill/>
        </p:spPr>
        <p:txBody>
          <a:bodyPr wrap="square">
            <a:spAutoFit/>
          </a:bodyPr>
          <a:lstStyle/>
          <a:p>
            <a:pPr algn="just"/>
            <a:r>
              <a:rPr lang="en-US" sz="2400" b="0" i="0" u="none" strike="noStrike" baseline="0" dirty="0">
                <a:solidFill>
                  <a:srgbClr val="FF0000"/>
                </a:solidFill>
                <a:latin typeface="+mj-lt"/>
              </a:rPr>
              <a:t>+SV </a:t>
            </a:r>
            <a:r>
              <a:rPr lang="en-US" sz="2400" b="0" i="0" u="none" strike="noStrike" baseline="0" dirty="0" err="1">
                <a:solidFill>
                  <a:srgbClr val="FF0000"/>
                </a:solidFill>
                <a:latin typeface="+mj-lt"/>
              </a:rPr>
              <a:t>khi</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dự</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thi</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cần</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mang</a:t>
            </a:r>
            <a:r>
              <a:rPr lang="en-US" sz="2400" b="0" i="0" u="none" strike="noStrike" baseline="0" dirty="0">
                <a:solidFill>
                  <a:srgbClr val="FF0000"/>
                </a:solidFill>
                <a:latin typeface="+mj-lt"/>
              </a:rPr>
              <a:t> </a:t>
            </a:r>
            <a:r>
              <a:rPr lang="vi-VN" sz="2400" b="0" i="0" u="none" strike="noStrike" baseline="0" dirty="0">
                <a:solidFill>
                  <a:srgbClr val="FF0000"/>
                </a:solidFill>
                <a:latin typeface="+mj-lt"/>
              </a:rPr>
              <a:t>thẻ sinh viên, </a:t>
            </a:r>
            <a:r>
              <a:rPr lang="en-GB" sz="2400" b="0" i="0" u="none" strike="noStrike" baseline="0" dirty="0" err="1">
                <a:solidFill>
                  <a:srgbClr val="FF0000"/>
                </a:solidFill>
                <a:latin typeface="+mj-lt"/>
              </a:rPr>
              <a:t>CCCD</a:t>
            </a:r>
            <a:r>
              <a:rPr lang="en-GB" sz="2400" b="0" i="0" u="none" strike="noStrike" baseline="0" dirty="0">
                <a:solidFill>
                  <a:srgbClr val="FF0000"/>
                </a:solidFill>
                <a:latin typeface="+mj-lt"/>
              </a:rPr>
              <a:t> (</a:t>
            </a:r>
            <a:r>
              <a:rPr lang="vi-VN" sz="2400" b="0" i="0" u="none" strike="noStrike" baseline="0" dirty="0">
                <a:solidFill>
                  <a:srgbClr val="FF0000"/>
                </a:solidFill>
                <a:latin typeface="+mj-lt"/>
              </a:rPr>
              <a:t>hoặc </a:t>
            </a:r>
            <a:r>
              <a:rPr lang="en-GB" sz="2400" b="0" i="0" u="none" strike="noStrike" baseline="0" dirty="0" err="1">
                <a:solidFill>
                  <a:srgbClr val="FF0000"/>
                </a:solidFill>
                <a:latin typeface="+mj-lt"/>
              </a:rPr>
              <a:t>giấy</a:t>
            </a:r>
            <a:r>
              <a:rPr lang="en-GB" sz="2400" b="0" i="0" u="none" strike="noStrike" baseline="0" dirty="0">
                <a:solidFill>
                  <a:srgbClr val="FF0000"/>
                </a:solidFill>
                <a:latin typeface="+mj-lt"/>
              </a:rPr>
              <a:t> </a:t>
            </a:r>
            <a:r>
              <a:rPr lang="en-GB" sz="2400" b="0" i="0" u="none" strike="noStrike" baseline="0" dirty="0" err="1">
                <a:solidFill>
                  <a:srgbClr val="FF0000"/>
                </a:solidFill>
                <a:latin typeface="+mj-lt"/>
              </a:rPr>
              <a:t>tờ</a:t>
            </a:r>
            <a:r>
              <a:rPr lang="en-GB" sz="2400" b="0" i="0" u="none" strike="noStrike" baseline="0" dirty="0">
                <a:solidFill>
                  <a:srgbClr val="FF0000"/>
                </a:solidFill>
                <a:latin typeface="+mj-lt"/>
              </a:rPr>
              <a:t> </a:t>
            </a:r>
            <a:r>
              <a:rPr lang="en-GB" sz="2400" b="0" i="0" u="none" strike="noStrike" baseline="0" dirty="0" err="1">
                <a:solidFill>
                  <a:srgbClr val="FF0000"/>
                </a:solidFill>
                <a:latin typeface="+mj-lt"/>
              </a:rPr>
              <a:t>cá</a:t>
            </a:r>
            <a:r>
              <a:rPr lang="en-GB" sz="2400" b="0" i="0" u="none" strike="noStrike" baseline="0" dirty="0">
                <a:solidFill>
                  <a:srgbClr val="FF0000"/>
                </a:solidFill>
                <a:latin typeface="+mj-lt"/>
              </a:rPr>
              <a:t> </a:t>
            </a:r>
            <a:r>
              <a:rPr lang="en-GB" sz="2400" b="0" i="0" u="none" strike="noStrike" baseline="0" dirty="0" err="1">
                <a:solidFill>
                  <a:srgbClr val="FF0000"/>
                </a:solidFill>
                <a:latin typeface="+mj-lt"/>
              </a:rPr>
              <a:t>nhân</a:t>
            </a:r>
            <a:r>
              <a:rPr lang="en-GB" sz="2400" b="0" i="0" u="none" strike="noStrike" baseline="0" dirty="0">
                <a:solidFill>
                  <a:srgbClr val="FF0000"/>
                </a:solidFill>
                <a:latin typeface="+mj-lt"/>
              </a:rPr>
              <a:t> </a:t>
            </a:r>
            <a:r>
              <a:rPr lang="en-GB" sz="2400" b="0" i="0" u="none" strike="noStrike" baseline="0" dirty="0" err="1">
                <a:solidFill>
                  <a:srgbClr val="FF0000"/>
                </a:solidFill>
                <a:latin typeface="+mj-lt"/>
              </a:rPr>
              <a:t>có</a:t>
            </a:r>
            <a:r>
              <a:rPr lang="en-GB" sz="2400" b="0" i="0" u="none" strike="noStrike" baseline="0" dirty="0">
                <a:solidFill>
                  <a:srgbClr val="FF0000"/>
                </a:solidFill>
                <a:latin typeface="+mj-lt"/>
              </a:rPr>
              <a:t> </a:t>
            </a:r>
            <a:r>
              <a:rPr lang="en-GB" sz="2400" b="0" i="0" u="none" strike="noStrike" baseline="0" dirty="0" err="1">
                <a:solidFill>
                  <a:srgbClr val="FF0000"/>
                </a:solidFill>
                <a:latin typeface="+mj-lt"/>
              </a:rPr>
              <a:t>ảnh</a:t>
            </a:r>
            <a:r>
              <a:rPr lang="en-GB" sz="2400" b="0" i="0" u="none" strike="noStrike" baseline="0" dirty="0">
                <a:solidFill>
                  <a:srgbClr val="FF0000"/>
                </a:solidFill>
                <a:latin typeface="+mj-lt"/>
              </a:rPr>
              <a:t>)</a:t>
            </a:r>
            <a:r>
              <a:rPr lang="vi-VN" sz="2400" b="0" i="0" u="none" strike="noStrike" baseline="0" dirty="0">
                <a:solidFill>
                  <a:srgbClr val="FF0000"/>
                </a:solidFill>
                <a:latin typeface="+mj-lt"/>
              </a:rPr>
              <a:t> </a:t>
            </a:r>
            <a:r>
              <a:rPr lang="en-US" sz="2400" b="0" i="0" u="none" strike="noStrike" baseline="0" dirty="0" err="1">
                <a:solidFill>
                  <a:srgbClr val="FF0000"/>
                </a:solidFill>
                <a:latin typeface="+mj-lt"/>
              </a:rPr>
              <a:t>và</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thực</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hiện</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nghiêm</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túc</a:t>
            </a:r>
            <a:r>
              <a:rPr lang="en-US" sz="2400" b="0" i="0" u="none" strike="noStrike" baseline="0" dirty="0">
                <a:solidFill>
                  <a:srgbClr val="FF0000"/>
                </a:solidFill>
                <a:latin typeface="+mj-lt"/>
              </a:rPr>
              <a:t> Quy </a:t>
            </a:r>
            <a:r>
              <a:rPr lang="en-US" sz="2400" b="0" i="0" u="none" strike="noStrike" baseline="0" dirty="0" err="1">
                <a:solidFill>
                  <a:srgbClr val="FF0000"/>
                </a:solidFill>
                <a:latin typeface="+mj-lt"/>
              </a:rPr>
              <a:t>chế</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thi</a:t>
            </a:r>
            <a:endParaRPr lang="en-US" sz="2400" dirty="0">
              <a:solidFill>
                <a:srgbClr val="FF0000"/>
              </a:solidFill>
              <a:latin typeface="+mj-lt"/>
            </a:endParaRPr>
          </a:p>
        </p:txBody>
      </p:sp>
    </p:spTree>
    <p:extLst>
      <p:ext uri="{BB962C8B-B14F-4D97-AF65-F5344CB8AC3E}">
        <p14:creationId xmlns:p14="http://schemas.microsoft.com/office/powerpoint/2010/main" val="2880884849"/>
      </p:ext>
    </p:extLst>
  </p:cSld>
  <p:clrMapOvr>
    <a:masterClrMapping/>
  </p:clrMapOvr>
  <p:transition>
    <p:split orient="vert" dir="in"/>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524000" y="177800"/>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a:t>
            </a:r>
            <a:r>
              <a:rPr lang="en-US" sz="2000" b="1" dirty="0">
                <a:solidFill>
                  <a:srgbClr val="800000"/>
                </a:solidFill>
                <a:latin typeface="+mj-lt"/>
                <a:ea typeface="+mj-ea"/>
                <a:cs typeface="+mj-cs"/>
              </a:rPr>
              <a:t>KHẢO THÍ VÀ ĐẢM BẢO</a:t>
            </a:r>
            <a:r>
              <a:rPr kumimoji="0" lang="en-US" sz="2000" b="1" i="0" u="none" strike="noStrike" kern="1200" cap="none" spc="0" normalizeH="0" baseline="0" noProof="0" dirty="0">
                <a:ln>
                  <a:noFill/>
                </a:ln>
                <a:solidFill>
                  <a:srgbClr val="800000"/>
                </a:solidFill>
                <a:effectLst/>
                <a:uLnTx/>
                <a:uFillTx/>
                <a:latin typeface="+mj-lt"/>
                <a:ea typeface="+mj-ea"/>
                <a:cs typeface="+mj-cs"/>
              </a:rPr>
              <a:t>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 </a:t>
            </a:r>
            <a:r>
              <a:rPr lang="en-US" sz="2600" b="1" dirty="0" err="1">
                <a:solidFill>
                  <a:schemeClr val="bg1"/>
                </a:solidFill>
              </a:rPr>
              <a:t>Một</a:t>
            </a:r>
            <a:r>
              <a:rPr lang="en-US" sz="2600" b="1" dirty="0">
                <a:solidFill>
                  <a:schemeClr val="bg1"/>
                </a:solidFill>
              </a:rPr>
              <a:t> </a:t>
            </a:r>
            <a:r>
              <a:rPr lang="en-US" sz="2600" b="1" dirty="0" err="1">
                <a:solidFill>
                  <a:schemeClr val="bg1"/>
                </a:solidFill>
              </a:rPr>
              <a:t>số</a:t>
            </a:r>
            <a:r>
              <a:rPr lang="en-US" sz="2600" b="1" dirty="0">
                <a:solidFill>
                  <a:schemeClr val="bg1"/>
                </a:solidFill>
              </a:rPr>
              <a:t> </a:t>
            </a:r>
            <a:r>
              <a:rPr lang="en-US" sz="2600" b="1" dirty="0" err="1">
                <a:solidFill>
                  <a:schemeClr val="bg1"/>
                </a:solidFill>
              </a:rPr>
              <a:t>quy</a:t>
            </a:r>
            <a:r>
              <a:rPr lang="en-US" sz="2600" b="1" dirty="0">
                <a:solidFill>
                  <a:schemeClr val="bg1"/>
                </a:solidFill>
              </a:rPr>
              <a:t>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418100"/>
            <a:ext cx="9601200" cy="461665"/>
          </a:xfrm>
          <a:prstGeom prst="rect">
            <a:avLst/>
          </a:prstGeom>
          <a:noFill/>
        </p:spPr>
        <p:txBody>
          <a:bodyPr wrap="square">
            <a:spAutoFit/>
          </a:bodyPr>
          <a:lstStyle/>
          <a:p>
            <a:pPr algn="just"/>
            <a:r>
              <a:rPr lang="en-US" sz="2400" b="1" i="0" u="none" strike="noStrike" baseline="0" dirty="0">
                <a:solidFill>
                  <a:srgbClr val="0000CC"/>
                </a:solidFill>
                <a:latin typeface="+mj-lt"/>
              </a:rPr>
              <a:t>       </a:t>
            </a:r>
            <a:r>
              <a:rPr lang="en-US" sz="2400" b="1" dirty="0" err="1">
                <a:solidFill>
                  <a:srgbClr val="0000CC"/>
                </a:solidFill>
                <a:latin typeface="+mj-lt"/>
              </a:rPr>
              <a:t>Xử</a:t>
            </a:r>
            <a:r>
              <a:rPr lang="en-US" sz="2400" b="1" dirty="0">
                <a:solidFill>
                  <a:srgbClr val="0000CC"/>
                </a:solidFill>
                <a:latin typeface="+mj-lt"/>
              </a:rPr>
              <a:t> </a:t>
            </a:r>
            <a:r>
              <a:rPr lang="en-US" sz="2400" b="1" dirty="0" err="1">
                <a:solidFill>
                  <a:srgbClr val="0000CC"/>
                </a:solidFill>
                <a:latin typeface="+mj-lt"/>
              </a:rPr>
              <a:t>lý</a:t>
            </a:r>
            <a:r>
              <a:rPr lang="en-US" sz="2400" b="1" dirty="0">
                <a:solidFill>
                  <a:srgbClr val="0000CC"/>
                </a:solidFill>
                <a:latin typeface="+mj-lt"/>
              </a:rPr>
              <a:t> </a:t>
            </a:r>
            <a:r>
              <a:rPr lang="en-US" sz="2400" b="1" dirty="0" err="1">
                <a:solidFill>
                  <a:srgbClr val="0000CC"/>
                </a:solidFill>
                <a:latin typeface="+mj-lt"/>
              </a:rPr>
              <a:t>sinh</a:t>
            </a:r>
            <a:r>
              <a:rPr lang="en-US" sz="2400" b="1" dirty="0">
                <a:solidFill>
                  <a:srgbClr val="0000CC"/>
                </a:solidFill>
                <a:latin typeface="+mj-lt"/>
              </a:rPr>
              <a:t> </a:t>
            </a:r>
            <a:r>
              <a:rPr lang="en-US" sz="2400" b="1" dirty="0" err="1">
                <a:solidFill>
                  <a:srgbClr val="0000CC"/>
                </a:solidFill>
                <a:latin typeface="+mj-lt"/>
              </a:rPr>
              <a:t>viên</a:t>
            </a:r>
            <a:r>
              <a:rPr lang="en-US" sz="2400" b="1" dirty="0">
                <a:solidFill>
                  <a:srgbClr val="0000CC"/>
                </a:solidFill>
                <a:latin typeface="+mj-lt"/>
              </a:rPr>
              <a:t> vi </a:t>
            </a:r>
            <a:r>
              <a:rPr lang="en-US" sz="2400" b="1" dirty="0" err="1">
                <a:solidFill>
                  <a:srgbClr val="0000CC"/>
                </a:solidFill>
                <a:latin typeface="+mj-lt"/>
              </a:rPr>
              <a:t>phạm</a:t>
            </a:r>
            <a:r>
              <a:rPr lang="en-US" sz="2400" b="1" dirty="0">
                <a:solidFill>
                  <a:srgbClr val="0000CC"/>
                </a:solidFill>
                <a:latin typeface="+mj-lt"/>
              </a:rPr>
              <a:t> </a:t>
            </a:r>
            <a:r>
              <a:rPr lang="en-US" sz="2400" b="1" dirty="0" err="1">
                <a:solidFill>
                  <a:srgbClr val="0000CC"/>
                </a:solidFill>
                <a:latin typeface="+mj-lt"/>
              </a:rPr>
              <a:t>quy</a:t>
            </a:r>
            <a:r>
              <a:rPr lang="en-US" sz="2400" b="1" dirty="0">
                <a:solidFill>
                  <a:srgbClr val="0000CC"/>
                </a:solidFill>
                <a:latin typeface="+mj-lt"/>
              </a:rPr>
              <a:t> </a:t>
            </a:r>
            <a:r>
              <a:rPr lang="en-US" sz="2400" b="1" dirty="0" err="1">
                <a:solidFill>
                  <a:srgbClr val="0000CC"/>
                </a:solidFill>
                <a:latin typeface="+mj-lt"/>
              </a:rPr>
              <a:t>chế</a:t>
            </a:r>
            <a:r>
              <a:rPr lang="en-US" sz="2400" b="1" dirty="0">
                <a:solidFill>
                  <a:srgbClr val="0000CC"/>
                </a:solidFill>
                <a:latin typeface="+mj-lt"/>
              </a:rPr>
              <a:t> </a:t>
            </a:r>
            <a:r>
              <a:rPr lang="en-US" sz="2400" b="1" dirty="0" err="1">
                <a:solidFill>
                  <a:srgbClr val="0000CC"/>
                </a:solidFill>
                <a:latin typeface="+mj-lt"/>
              </a:rPr>
              <a:t>thi</a:t>
            </a:r>
            <a:r>
              <a:rPr lang="en-US" sz="2400" b="1" dirty="0">
                <a:solidFill>
                  <a:srgbClr val="0000CC"/>
                </a:solidFill>
                <a:latin typeface="+mj-lt"/>
              </a:rPr>
              <a:t> </a:t>
            </a:r>
            <a:r>
              <a:rPr lang="en-US" sz="2400" b="1" i="0" u="none" strike="noStrike" baseline="0" dirty="0">
                <a:solidFill>
                  <a:srgbClr val="0000CC"/>
                </a:solidFill>
                <a:latin typeface="+mj-lt"/>
              </a:rPr>
              <a:t>:</a:t>
            </a:r>
            <a:r>
              <a:rPr lang="vi-VN" sz="2400" b="1" i="0" u="none" strike="noStrike" baseline="0" dirty="0">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76200" y="1447800"/>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pic>
        <p:nvPicPr>
          <p:cNvPr id="6" name="Picture 5">
            <a:extLst>
              <a:ext uri="{FF2B5EF4-FFF2-40B4-BE49-F238E27FC236}">
                <a16:creationId xmlns:a16="http://schemas.microsoft.com/office/drawing/2014/main" id="{32BF5C10-BC43-4BB2-B4DD-5DE15FEC08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6232" y="1584135"/>
            <a:ext cx="2971800" cy="2083443"/>
          </a:xfrm>
          <a:prstGeom prst="rect">
            <a:avLst/>
          </a:prstGeom>
        </p:spPr>
      </p:pic>
      <p:pic>
        <p:nvPicPr>
          <p:cNvPr id="7" name="Picture 6">
            <a:extLst>
              <a:ext uri="{FF2B5EF4-FFF2-40B4-BE49-F238E27FC236}">
                <a16:creationId xmlns:a16="http://schemas.microsoft.com/office/drawing/2014/main" id="{C42CD37B-34C9-4E83-93C4-960EFA3891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6232" y="3811707"/>
            <a:ext cx="2971800" cy="2241621"/>
          </a:xfrm>
          <a:prstGeom prst="rect">
            <a:avLst/>
          </a:prstGeom>
        </p:spPr>
      </p:pic>
      <p:sp>
        <p:nvSpPr>
          <p:cNvPr id="14" name="TextBox 13">
            <a:extLst>
              <a:ext uri="{FF2B5EF4-FFF2-40B4-BE49-F238E27FC236}">
                <a16:creationId xmlns:a16="http://schemas.microsoft.com/office/drawing/2014/main" id="{EE8207AB-0C1E-4523-943E-7EA95A64B6AF}"/>
              </a:ext>
            </a:extLst>
          </p:cNvPr>
          <p:cNvSpPr txBox="1"/>
          <p:nvPr/>
        </p:nvSpPr>
        <p:spPr>
          <a:xfrm>
            <a:off x="12192" y="1894886"/>
            <a:ext cx="6477000" cy="1200329"/>
          </a:xfrm>
          <a:prstGeom prst="rect">
            <a:avLst/>
          </a:prstGeom>
          <a:noFill/>
        </p:spPr>
        <p:txBody>
          <a:bodyPr wrap="square">
            <a:spAutoFit/>
          </a:bodyPr>
          <a:lstStyle/>
          <a:p>
            <a:pPr algn="just"/>
            <a:r>
              <a:rPr lang="en-US" sz="2400" b="1" i="0" u="none" strike="noStrike" baseline="0" dirty="0"/>
              <a:t>1. </a:t>
            </a:r>
            <a:r>
              <a:rPr lang="en-US" sz="2400" b="1" i="0" u="none" strike="noStrike" baseline="0" dirty="0" err="1"/>
              <a:t>Hình</a:t>
            </a:r>
            <a:r>
              <a:rPr lang="en-US" sz="2400" b="1" i="0" u="none" strike="noStrike" baseline="0" dirty="0"/>
              <a:t> </a:t>
            </a:r>
            <a:r>
              <a:rPr lang="en-US" sz="2400" b="1" i="0" u="none" strike="noStrike" baseline="0" dirty="0" err="1"/>
              <a:t>thức</a:t>
            </a:r>
            <a:r>
              <a:rPr lang="en-US" sz="2400" b="1" i="0" u="none" strike="noStrike" baseline="0" dirty="0"/>
              <a:t> </a:t>
            </a:r>
            <a:r>
              <a:rPr lang="en-US" sz="2400" b="1" dirty="0" err="1"/>
              <a:t>khiển</a:t>
            </a:r>
            <a:r>
              <a:rPr lang="en-US" sz="2400" b="1" dirty="0"/>
              <a:t> </a:t>
            </a:r>
            <a:r>
              <a:rPr lang="en-US" sz="2400" b="1" dirty="0" err="1"/>
              <a:t>trách</a:t>
            </a:r>
            <a:r>
              <a:rPr lang="en-US" sz="2400" dirty="0"/>
              <a:t>: SV </a:t>
            </a:r>
            <a:r>
              <a:rPr lang="en-US" sz="2400" dirty="0" err="1"/>
              <a:t>bị</a:t>
            </a:r>
            <a:r>
              <a:rPr lang="en-US" sz="2400" dirty="0"/>
              <a:t> </a:t>
            </a:r>
            <a:r>
              <a:rPr lang="en-US" sz="2400" dirty="0" err="1"/>
              <a:t>khiển</a:t>
            </a:r>
            <a:r>
              <a:rPr lang="en-US" sz="2400" dirty="0"/>
              <a:t> </a:t>
            </a:r>
            <a:r>
              <a:rPr lang="en-US" sz="2400" dirty="0" err="1"/>
              <a:t>trách</a:t>
            </a:r>
            <a:r>
              <a:rPr lang="en-US" sz="2400" dirty="0"/>
              <a:t> </a:t>
            </a:r>
            <a:r>
              <a:rPr lang="en-US" sz="2400" dirty="0" err="1"/>
              <a:t>trong</a:t>
            </a:r>
            <a:r>
              <a:rPr lang="en-US" sz="2400" dirty="0"/>
              <a:t> </a:t>
            </a:r>
            <a:r>
              <a:rPr lang="en-US" sz="2400" dirty="0" err="1"/>
              <a:t>khi</a:t>
            </a:r>
            <a:r>
              <a:rPr lang="en-US" sz="2400" dirty="0"/>
              <a:t> </a:t>
            </a:r>
            <a:r>
              <a:rPr lang="en-US" sz="2400" dirty="0" err="1"/>
              <a:t>thi</a:t>
            </a:r>
            <a:r>
              <a:rPr lang="en-US" sz="2400" dirty="0"/>
              <a:t> </a:t>
            </a:r>
            <a:r>
              <a:rPr lang="en-US" sz="2400" dirty="0" err="1"/>
              <a:t>môn</a:t>
            </a:r>
            <a:r>
              <a:rPr lang="en-US" sz="2400" dirty="0"/>
              <a:t> </a:t>
            </a:r>
            <a:r>
              <a:rPr lang="en-US" sz="2400" dirty="0" err="1"/>
              <a:t>nào</a:t>
            </a:r>
            <a:r>
              <a:rPr lang="en-US" sz="2400" dirty="0"/>
              <a:t> </a:t>
            </a:r>
            <a:r>
              <a:rPr lang="en-US" sz="2400" dirty="0" err="1"/>
              <a:t>sẽ</a:t>
            </a:r>
            <a:r>
              <a:rPr lang="en-US" sz="2400" dirty="0"/>
              <a:t> </a:t>
            </a:r>
            <a:r>
              <a:rPr lang="en-US" sz="2400" dirty="0" err="1"/>
              <a:t>bị</a:t>
            </a:r>
            <a:r>
              <a:rPr lang="en-US" sz="2400" dirty="0"/>
              <a:t> </a:t>
            </a:r>
            <a:r>
              <a:rPr lang="en-US" sz="2400" dirty="0" err="1"/>
              <a:t>trừ</a:t>
            </a:r>
            <a:r>
              <a:rPr lang="en-US" sz="2400" dirty="0"/>
              <a:t> 25% </a:t>
            </a:r>
            <a:r>
              <a:rPr lang="en-US" sz="2400" dirty="0" err="1"/>
              <a:t>số</a:t>
            </a:r>
            <a:r>
              <a:rPr lang="en-US" sz="2400" dirty="0"/>
              <a:t> </a:t>
            </a:r>
            <a:r>
              <a:rPr lang="en-US" sz="2400" dirty="0" err="1"/>
              <a:t>điểm</a:t>
            </a:r>
            <a:r>
              <a:rPr lang="en-US" sz="2400" dirty="0"/>
              <a:t> </a:t>
            </a:r>
            <a:r>
              <a:rPr lang="en-US" sz="2400" dirty="0" err="1"/>
              <a:t>thi</a:t>
            </a:r>
            <a:r>
              <a:rPr lang="en-US" sz="2400" dirty="0"/>
              <a:t> </a:t>
            </a:r>
            <a:r>
              <a:rPr lang="en-US" sz="2400" dirty="0" err="1"/>
              <a:t>môn</a:t>
            </a:r>
            <a:r>
              <a:rPr lang="en-US" sz="2400" dirty="0"/>
              <a:t> </a:t>
            </a:r>
            <a:r>
              <a:rPr lang="en-US" sz="2400" dirty="0" err="1"/>
              <a:t>đó</a:t>
            </a:r>
            <a:r>
              <a:rPr lang="en-US" sz="2400" dirty="0"/>
              <a:t>  </a:t>
            </a:r>
          </a:p>
        </p:txBody>
      </p:sp>
      <p:sp>
        <p:nvSpPr>
          <p:cNvPr id="15" name="TextBox 14">
            <a:extLst>
              <a:ext uri="{FF2B5EF4-FFF2-40B4-BE49-F238E27FC236}">
                <a16:creationId xmlns:a16="http://schemas.microsoft.com/office/drawing/2014/main" id="{96A0BA16-D149-4A76-B96B-E99E70299CED}"/>
              </a:ext>
            </a:extLst>
          </p:cNvPr>
          <p:cNvSpPr txBox="1"/>
          <p:nvPr/>
        </p:nvSpPr>
        <p:spPr>
          <a:xfrm>
            <a:off x="-18288" y="3199078"/>
            <a:ext cx="6443472" cy="1200329"/>
          </a:xfrm>
          <a:prstGeom prst="rect">
            <a:avLst/>
          </a:prstGeom>
          <a:noFill/>
        </p:spPr>
        <p:txBody>
          <a:bodyPr wrap="square">
            <a:spAutoFit/>
          </a:bodyPr>
          <a:lstStyle/>
          <a:p>
            <a:pPr algn="just"/>
            <a:r>
              <a:rPr lang="en-US" sz="2400" b="1" i="0" u="none" strike="noStrike" baseline="0" dirty="0">
                <a:solidFill>
                  <a:srgbClr val="000000"/>
                </a:solidFill>
                <a:latin typeface="+mj-lt"/>
              </a:rPr>
              <a:t>2. </a:t>
            </a:r>
            <a:r>
              <a:rPr lang="en-US" sz="2400" b="1" dirty="0" err="1"/>
              <a:t>Hình</a:t>
            </a:r>
            <a:r>
              <a:rPr lang="en-US" sz="2400" b="1" dirty="0"/>
              <a:t> </a:t>
            </a:r>
            <a:r>
              <a:rPr lang="en-US" sz="2400" b="1" dirty="0" err="1"/>
              <a:t>thức</a:t>
            </a:r>
            <a:r>
              <a:rPr lang="en-US" sz="2400" b="1" dirty="0"/>
              <a:t> </a:t>
            </a:r>
            <a:r>
              <a:rPr lang="en-US" sz="2400" b="1" dirty="0" err="1"/>
              <a:t>cảnh</a:t>
            </a:r>
            <a:r>
              <a:rPr lang="en-US" sz="2400" b="1" dirty="0"/>
              <a:t> </a:t>
            </a:r>
            <a:r>
              <a:rPr lang="en-US" sz="2400" b="1" dirty="0" err="1"/>
              <a:t>cáo</a:t>
            </a:r>
            <a:r>
              <a:rPr lang="en-US" sz="2400" b="1" dirty="0"/>
              <a:t>: </a:t>
            </a:r>
            <a:r>
              <a:rPr lang="en-US" sz="2400" dirty="0"/>
              <a:t>SV </a:t>
            </a:r>
            <a:r>
              <a:rPr lang="en-US" sz="2400" dirty="0" err="1"/>
              <a:t>bị</a:t>
            </a:r>
            <a:r>
              <a:rPr lang="en-US" sz="2400" dirty="0"/>
              <a:t> </a:t>
            </a:r>
            <a:r>
              <a:rPr lang="en-US" sz="2400" dirty="0" err="1"/>
              <a:t>kỷ</a:t>
            </a:r>
            <a:r>
              <a:rPr lang="en-US" sz="2400" dirty="0"/>
              <a:t> </a:t>
            </a:r>
            <a:r>
              <a:rPr lang="en-US" sz="2400" dirty="0" err="1"/>
              <a:t>luật</a:t>
            </a:r>
            <a:r>
              <a:rPr lang="en-US" sz="2400" dirty="0"/>
              <a:t> </a:t>
            </a:r>
            <a:r>
              <a:rPr lang="en-US" sz="2400" dirty="0" err="1"/>
              <a:t>cảnh</a:t>
            </a:r>
            <a:r>
              <a:rPr lang="en-US" sz="2400" dirty="0"/>
              <a:t> </a:t>
            </a:r>
            <a:r>
              <a:rPr lang="en-US" sz="2400" dirty="0" err="1"/>
              <a:t>cáo</a:t>
            </a:r>
            <a:r>
              <a:rPr lang="en-US" sz="2400" dirty="0"/>
              <a:t> </a:t>
            </a:r>
            <a:r>
              <a:rPr lang="en-US" sz="2400" dirty="0" err="1"/>
              <a:t>trong</a:t>
            </a:r>
            <a:r>
              <a:rPr lang="en-US" sz="2400" dirty="0"/>
              <a:t> </a:t>
            </a:r>
            <a:r>
              <a:rPr lang="en-US" sz="2400" dirty="0" err="1"/>
              <a:t>khi</a:t>
            </a:r>
            <a:r>
              <a:rPr lang="en-US" sz="2400" dirty="0"/>
              <a:t> </a:t>
            </a:r>
            <a:r>
              <a:rPr lang="en-US" sz="2400" dirty="0" err="1"/>
              <a:t>thi</a:t>
            </a:r>
            <a:r>
              <a:rPr lang="en-US" sz="2400" dirty="0"/>
              <a:t> </a:t>
            </a:r>
            <a:r>
              <a:rPr lang="en-US" sz="2400" dirty="0" err="1"/>
              <a:t>môn</a:t>
            </a:r>
            <a:r>
              <a:rPr lang="en-US" sz="2400" dirty="0"/>
              <a:t> </a:t>
            </a:r>
            <a:r>
              <a:rPr lang="en-US" sz="2400" dirty="0" err="1"/>
              <a:t>nào</a:t>
            </a:r>
            <a:r>
              <a:rPr lang="en-US" sz="2400" dirty="0"/>
              <a:t> </a:t>
            </a:r>
            <a:r>
              <a:rPr lang="en-US" sz="2400" dirty="0" err="1"/>
              <a:t>sẽ</a:t>
            </a:r>
            <a:r>
              <a:rPr lang="en-US" sz="2400" dirty="0"/>
              <a:t> </a:t>
            </a:r>
            <a:r>
              <a:rPr lang="en-US" sz="2400" dirty="0" err="1"/>
              <a:t>bị</a:t>
            </a:r>
            <a:r>
              <a:rPr lang="en-US" sz="2400" dirty="0"/>
              <a:t> </a:t>
            </a:r>
            <a:r>
              <a:rPr lang="en-US" sz="2400" dirty="0" err="1"/>
              <a:t>trừ</a:t>
            </a:r>
            <a:r>
              <a:rPr lang="en-US" sz="2400" dirty="0"/>
              <a:t> 50% </a:t>
            </a:r>
            <a:r>
              <a:rPr lang="en-US" sz="2400" dirty="0" err="1"/>
              <a:t>số</a:t>
            </a:r>
            <a:r>
              <a:rPr lang="en-US" sz="2400" dirty="0"/>
              <a:t> </a:t>
            </a:r>
            <a:r>
              <a:rPr lang="en-US" sz="2400" dirty="0" err="1"/>
              <a:t>điểm</a:t>
            </a:r>
            <a:r>
              <a:rPr lang="en-US" sz="2400" dirty="0"/>
              <a:t> </a:t>
            </a:r>
            <a:r>
              <a:rPr lang="en-US" sz="2400" dirty="0" err="1"/>
              <a:t>thi</a:t>
            </a:r>
            <a:r>
              <a:rPr lang="en-US" sz="2400" dirty="0"/>
              <a:t> </a:t>
            </a:r>
            <a:r>
              <a:rPr lang="en-US" sz="2400" dirty="0" err="1"/>
              <a:t>của</a:t>
            </a:r>
            <a:r>
              <a:rPr lang="en-US" sz="2400" dirty="0"/>
              <a:t> </a:t>
            </a:r>
            <a:r>
              <a:rPr lang="en-US" sz="2400" dirty="0" err="1"/>
              <a:t>môn</a:t>
            </a:r>
            <a:r>
              <a:rPr lang="en-US" sz="2400" dirty="0"/>
              <a:t> </a:t>
            </a:r>
            <a:r>
              <a:rPr lang="en-US" sz="2400" dirty="0" err="1"/>
              <a:t>đó</a:t>
            </a:r>
            <a:r>
              <a:rPr lang="en-US" sz="2400" dirty="0"/>
              <a:t>. </a:t>
            </a:r>
            <a:r>
              <a:rPr lang="vi-VN" sz="2400" dirty="0"/>
              <a:t> </a:t>
            </a:r>
            <a:endParaRPr lang="en-US" sz="2400" dirty="0"/>
          </a:p>
        </p:txBody>
      </p:sp>
      <p:sp>
        <p:nvSpPr>
          <p:cNvPr id="2" name="TextBox 1">
            <a:extLst>
              <a:ext uri="{FF2B5EF4-FFF2-40B4-BE49-F238E27FC236}">
                <a16:creationId xmlns:a16="http://schemas.microsoft.com/office/drawing/2014/main" id="{07FB5B0D-B039-41A6-8A44-5DEA79E48EAA}"/>
              </a:ext>
            </a:extLst>
          </p:cNvPr>
          <p:cNvSpPr txBox="1"/>
          <p:nvPr/>
        </p:nvSpPr>
        <p:spPr>
          <a:xfrm>
            <a:off x="-18288" y="4453260"/>
            <a:ext cx="6443472" cy="830997"/>
          </a:xfrm>
          <a:prstGeom prst="rect">
            <a:avLst/>
          </a:prstGeom>
          <a:noFill/>
        </p:spPr>
        <p:txBody>
          <a:bodyPr wrap="square">
            <a:spAutoFit/>
          </a:bodyPr>
          <a:lstStyle/>
          <a:p>
            <a:pPr algn="just"/>
            <a:r>
              <a:rPr lang="en-US" sz="2400" b="1" i="0" u="none" strike="noStrike" baseline="0" dirty="0">
                <a:solidFill>
                  <a:srgbClr val="000000"/>
                </a:solidFill>
                <a:latin typeface="+mj-lt"/>
              </a:rPr>
              <a:t>3. </a:t>
            </a:r>
            <a:r>
              <a:rPr lang="en-US" sz="2400" b="1" dirty="0" err="1"/>
              <a:t>Đình</a:t>
            </a:r>
            <a:r>
              <a:rPr lang="en-US" sz="2400" b="1" dirty="0"/>
              <a:t> </a:t>
            </a:r>
            <a:r>
              <a:rPr lang="en-US" sz="2400" b="1" dirty="0" err="1"/>
              <a:t>chỉ</a:t>
            </a:r>
            <a:r>
              <a:rPr lang="en-US" sz="2400" b="1" dirty="0"/>
              <a:t> </a:t>
            </a:r>
            <a:r>
              <a:rPr lang="en-US" sz="2400" b="1" dirty="0" err="1"/>
              <a:t>thi</a:t>
            </a:r>
            <a:r>
              <a:rPr lang="en-US" sz="2400" dirty="0"/>
              <a:t>: </a:t>
            </a:r>
            <a:r>
              <a:rPr lang="en-US" sz="2400" dirty="0" err="1"/>
              <a:t>Sinh</a:t>
            </a:r>
            <a:r>
              <a:rPr lang="en-US" sz="2400" dirty="0"/>
              <a:t> </a:t>
            </a:r>
            <a:r>
              <a:rPr lang="en-US" sz="2400" dirty="0" err="1"/>
              <a:t>viên</a:t>
            </a:r>
            <a:r>
              <a:rPr lang="en-US" sz="2400" dirty="0"/>
              <a:t> </a:t>
            </a:r>
            <a:r>
              <a:rPr lang="en-US" sz="2400" dirty="0" err="1"/>
              <a:t>bị</a:t>
            </a:r>
            <a:r>
              <a:rPr lang="en-US" sz="2400" dirty="0"/>
              <a:t> </a:t>
            </a:r>
            <a:r>
              <a:rPr lang="en-US" sz="2400" dirty="0" err="1"/>
              <a:t>đình</a:t>
            </a:r>
            <a:r>
              <a:rPr lang="en-US" sz="2400" dirty="0"/>
              <a:t> </a:t>
            </a:r>
            <a:r>
              <a:rPr lang="en-US" sz="2400" dirty="0" err="1"/>
              <a:t>chỉ</a:t>
            </a:r>
            <a:r>
              <a:rPr lang="en-US" sz="2400" dirty="0"/>
              <a:t> </a:t>
            </a:r>
            <a:r>
              <a:rPr lang="en-US" sz="2400" dirty="0" err="1"/>
              <a:t>thi</a:t>
            </a:r>
            <a:r>
              <a:rPr lang="en-US" sz="2400" dirty="0"/>
              <a:t> </a:t>
            </a:r>
            <a:r>
              <a:rPr lang="en-US" sz="2400" dirty="0" err="1"/>
              <a:t>sẽ</a:t>
            </a:r>
            <a:r>
              <a:rPr lang="en-US" sz="2400" dirty="0"/>
              <a:t> </a:t>
            </a:r>
            <a:r>
              <a:rPr lang="en-US" sz="2400" dirty="0" err="1"/>
              <a:t>nhận</a:t>
            </a:r>
            <a:r>
              <a:rPr lang="en-US" sz="2400" dirty="0"/>
              <a:t> </a:t>
            </a:r>
            <a:r>
              <a:rPr lang="en-US" sz="2400" dirty="0" err="1"/>
              <a:t>điểm</a:t>
            </a:r>
            <a:r>
              <a:rPr lang="en-US" sz="2400" dirty="0"/>
              <a:t> </a:t>
            </a:r>
            <a:r>
              <a:rPr lang="en-US" sz="2400" dirty="0" err="1"/>
              <a:t>không</a:t>
            </a:r>
            <a:r>
              <a:rPr lang="en-US" sz="2400" dirty="0"/>
              <a:t> (0) </a:t>
            </a:r>
            <a:r>
              <a:rPr lang="en-US" sz="2400" dirty="0" err="1"/>
              <a:t>môn</a:t>
            </a:r>
            <a:r>
              <a:rPr lang="en-US" sz="2400" dirty="0"/>
              <a:t> </a:t>
            </a:r>
            <a:r>
              <a:rPr lang="en-US" sz="2400" dirty="0" err="1"/>
              <a:t>đó</a:t>
            </a:r>
            <a:r>
              <a:rPr lang="en-US" sz="2400" dirty="0"/>
              <a:t> </a:t>
            </a:r>
          </a:p>
        </p:txBody>
      </p:sp>
      <p:sp>
        <p:nvSpPr>
          <p:cNvPr id="16" name="TextBox 15">
            <a:extLst>
              <a:ext uri="{FF2B5EF4-FFF2-40B4-BE49-F238E27FC236}">
                <a16:creationId xmlns:a16="http://schemas.microsoft.com/office/drawing/2014/main" id="{69445CE1-2E76-4EFB-B69F-449EA1FE3AF6}"/>
              </a:ext>
            </a:extLst>
          </p:cNvPr>
          <p:cNvSpPr txBox="1"/>
          <p:nvPr/>
        </p:nvSpPr>
        <p:spPr>
          <a:xfrm>
            <a:off x="0" y="5422756"/>
            <a:ext cx="6489192" cy="830997"/>
          </a:xfrm>
          <a:prstGeom prst="rect">
            <a:avLst/>
          </a:prstGeom>
          <a:noFill/>
        </p:spPr>
        <p:txBody>
          <a:bodyPr wrap="square">
            <a:spAutoFit/>
          </a:bodyPr>
          <a:lstStyle/>
          <a:p>
            <a:pPr algn="just"/>
            <a:r>
              <a:rPr lang="en-US" sz="2400" b="1" dirty="0"/>
              <a:t>4. </a:t>
            </a:r>
            <a:r>
              <a:rPr lang="en-US" sz="2400" b="1" dirty="0" err="1"/>
              <a:t>Đình</a:t>
            </a:r>
            <a:r>
              <a:rPr lang="en-US" sz="2400" b="1" dirty="0"/>
              <a:t> </a:t>
            </a:r>
            <a:r>
              <a:rPr lang="en-US" sz="2400" b="1" dirty="0" err="1"/>
              <a:t>chỉ</a:t>
            </a:r>
            <a:r>
              <a:rPr lang="en-US" sz="2400" b="1" dirty="0"/>
              <a:t> </a:t>
            </a:r>
            <a:r>
              <a:rPr lang="en-US" sz="2400" b="1" dirty="0" err="1"/>
              <a:t>học</a:t>
            </a:r>
            <a:r>
              <a:rPr lang="en-US" sz="2400" b="1" dirty="0"/>
              <a:t> </a:t>
            </a:r>
            <a:r>
              <a:rPr lang="en-US" sz="2400" b="1" dirty="0" err="1"/>
              <a:t>tập</a:t>
            </a:r>
            <a:r>
              <a:rPr lang="en-US" sz="2400" b="1" dirty="0"/>
              <a:t>: </a:t>
            </a:r>
            <a:r>
              <a:rPr lang="vi-VN" sz="2400" dirty="0"/>
              <a:t>Đi thi hộ hoặc nhờ người thi hộ</a:t>
            </a:r>
            <a:endParaRPr lang="en-US" sz="2400" dirty="0"/>
          </a:p>
        </p:txBody>
      </p:sp>
    </p:spTree>
    <p:extLst>
      <p:ext uri="{BB962C8B-B14F-4D97-AF65-F5344CB8AC3E}">
        <p14:creationId xmlns:p14="http://schemas.microsoft.com/office/powerpoint/2010/main" val="1245690823"/>
      </p:ext>
    </p:extLst>
  </p:cSld>
  <p:clrMapOvr>
    <a:masterClrMapping/>
  </p:clrMapOvr>
  <p:transition>
    <p:split orient="vert" dir="in"/>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143000" y="40873"/>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a:t>
            </a:r>
            <a:r>
              <a:rPr lang="en-US" sz="2000" b="1" dirty="0">
                <a:solidFill>
                  <a:srgbClr val="800000"/>
                </a:solidFill>
                <a:latin typeface="+mj-lt"/>
                <a:ea typeface="+mj-ea"/>
                <a:cs typeface="+mj-cs"/>
              </a:rPr>
              <a:t>KHẢO THÍ VÀ ĐẢM BẢO</a:t>
            </a:r>
            <a:r>
              <a:rPr kumimoji="0" lang="en-US" sz="2000" b="1" i="0" u="none" strike="noStrike" kern="1200" cap="none" spc="0" normalizeH="0" baseline="0" noProof="0" dirty="0">
                <a:ln>
                  <a:noFill/>
                </a:ln>
                <a:solidFill>
                  <a:srgbClr val="800000"/>
                </a:solidFill>
                <a:effectLst/>
                <a:uLnTx/>
                <a:uFillTx/>
                <a:latin typeface="+mj-lt"/>
                <a:ea typeface="+mj-ea"/>
                <a:cs typeface="+mj-cs"/>
              </a:rPr>
              <a:t>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 </a:t>
            </a:r>
            <a:r>
              <a:rPr lang="en-US" sz="2600" b="1" dirty="0" err="1">
                <a:solidFill>
                  <a:schemeClr val="bg1"/>
                </a:solidFill>
              </a:rPr>
              <a:t>Một</a:t>
            </a:r>
            <a:r>
              <a:rPr lang="en-US" sz="2600" b="1" dirty="0">
                <a:solidFill>
                  <a:schemeClr val="bg1"/>
                </a:solidFill>
              </a:rPr>
              <a:t> </a:t>
            </a:r>
            <a:r>
              <a:rPr lang="en-US" sz="2600" b="1" dirty="0" err="1">
                <a:solidFill>
                  <a:schemeClr val="bg1"/>
                </a:solidFill>
              </a:rPr>
              <a:t>số</a:t>
            </a:r>
            <a:r>
              <a:rPr lang="en-US" sz="2600" b="1" dirty="0">
                <a:solidFill>
                  <a:schemeClr val="bg1"/>
                </a:solidFill>
              </a:rPr>
              <a:t> </a:t>
            </a:r>
            <a:r>
              <a:rPr lang="en-US" sz="2600" b="1" dirty="0" err="1">
                <a:solidFill>
                  <a:schemeClr val="bg1"/>
                </a:solidFill>
              </a:rPr>
              <a:t>quy</a:t>
            </a:r>
            <a:r>
              <a:rPr lang="en-US" sz="2600" b="1" dirty="0">
                <a:solidFill>
                  <a:schemeClr val="bg1"/>
                </a:solidFill>
              </a:rPr>
              <a:t>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579581"/>
            <a:ext cx="9601200" cy="461665"/>
          </a:xfrm>
          <a:prstGeom prst="rect">
            <a:avLst/>
          </a:prstGeom>
          <a:noFill/>
        </p:spPr>
        <p:txBody>
          <a:bodyPr wrap="square">
            <a:spAutoFit/>
          </a:bodyPr>
          <a:lstStyle/>
          <a:p>
            <a:pPr algn="just"/>
            <a:r>
              <a:rPr lang="en-US" sz="2400" b="1" i="0" u="none" strike="noStrike" baseline="0" dirty="0">
                <a:solidFill>
                  <a:srgbClr val="0000CC"/>
                </a:solidFill>
                <a:latin typeface="+mj-lt"/>
              </a:rPr>
              <a:t>       </a:t>
            </a:r>
            <a:r>
              <a:rPr lang="en-US" sz="2400" b="1" dirty="0" err="1">
                <a:solidFill>
                  <a:srgbClr val="0000CC"/>
                </a:solidFill>
                <a:latin typeface="+mj-lt"/>
              </a:rPr>
              <a:t>Công</a:t>
            </a:r>
            <a:r>
              <a:rPr lang="en-US" sz="2400" b="1" dirty="0">
                <a:solidFill>
                  <a:srgbClr val="0000CC"/>
                </a:solidFill>
                <a:latin typeface="+mj-lt"/>
              </a:rPr>
              <a:t> </a:t>
            </a:r>
            <a:r>
              <a:rPr lang="en-US" sz="2400" b="1" dirty="0" err="1">
                <a:solidFill>
                  <a:srgbClr val="0000CC"/>
                </a:solidFill>
                <a:latin typeface="+mj-lt"/>
              </a:rPr>
              <a:t>bố</a:t>
            </a:r>
            <a:r>
              <a:rPr lang="en-US" sz="2400" b="1" dirty="0">
                <a:solidFill>
                  <a:srgbClr val="0000CC"/>
                </a:solidFill>
                <a:latin typeface="+mj-lt"/>
              </a:rPr>
              <a:t> </a:t>
            </a:r>
            <a:r>
              <a:rPr lang="en-US" sz="2400" b="1" dirty="0" err="1">
                <a:solidFill>
                  <a:srgbClr val="0000CC"/>
                </a:solidFill>
                <a:latin typeface="+mj-lt"/>
              </a:rPr>
              <a:t>kết</a:t>
            </a:r>
            <a:r>
              <a:rPr lang="en-US" sz="2400" b="1" dirty="0">
                <a:solidFill>
                  <a:srgbClr val="0000CC"/>
                </a:solidFill>
                <a:latin typeface="+mj-lt"/>
              </a:rPr>
              <a:t> </a:t>
            </a:r>
            <a:r>
              <a:rPr lang="en-US" sz="2400" b="1" dirty="0" err="1">
                <a:solidFill>
                  <a:srgbClr val="0000CC"/>
                </a:solidFill>
                <a:latin typeface="+mj-lt"/>
              </a:rPr>
              <a:t>quả</a:t>
            </a:r>
            <a:r>
              <a:rPr lang="en-US" sz="2400" b="1" dirty="0">
                <a:solidFill>
                  <a:srgbClr val="0000CC"/>
                </a:solidFill>
                <a:latin typeface="+mj-lt"/>
              </a:rPr>
              <a:t> </a:t>
            </a:r>
            <a:r>
              <a:rPr lang="en-US" sz="2400" b="1" dirty="0" err="1">
                <a:solidFill>
                  <a:srgbClr val="0000CC"/>
                </a:solidFill>
                <a:latin typeface="+mj-lt"/>
              </a:rPr>
              <a:t>thi</a:t>
            </a:r>
            <a:r>
              <a:rPr lang="en-US" sz="2400" b="1" i="0" u="none" strike="noStrike" baseline="0" dirty="0">
                <a:solidFill>
                  <a:srgbClr val="0000CC"/>
                </a:solidFill>
                <a:latin typeface="+mj-lt"/>
              </a:rPr>
              <a:t>:</a:t>
            </a:r>
            <a:r>
              <a:rPr lang="vi-VN" sz="2400" b="1" i="0" u="none" strike="noStrike" baseline="0" dirty="0">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76200" y="1595735"/>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pic>
        <p:nvPicPr>
          <p:cNvPr id="6" name="Picture 5">
            <a:extLst>
              <a:ext uri="{FF2B5EF4-FFF2-40B4-BE49-F238E27FC236}">
                <a16:creationId xmlns:a16="http://schemas.microsoft.com/office/drawing/2014/main" id="{32BF5C10-BC43-4BB2-B4DD-5DE15FEC08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6232" y="1584135"/>
            <a:ext cx="2971800" cy="2083443"/>
          </a:xfrm>
          <a:prstGeom prst="rect">
            <a:avLst/>
          </a:prstGeom>
        </p:spPr>
      </p:pic>
      <p:pic>
        <p:nvPicPr>
          <p:cNvPr id="7" name="Picture 6">
            <a:extLst>
              <a:ext uri="{FF2B5EF4-FFF2-40B4-BE49-F238E27FC236}">
                <a16:creationId xmlns:a16="http://schemas.microsoft.com/office/drawing/2014/main" id="{C42CD37B-34C9-4E83-93C4-960EFA3891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6232" y="3811707"/>
            <a:ext cx="2971800" cy="2241621"/>
          </a:xfrm>
          <a:prstGeom prst="rect">
            <a:avLst/>
          </a:prstGeom>
        </p:spPr>
      </p:pic>
      <p:sp>
        <p:nvSpPr>
          <p:cNvPr id="14" name="TextBox 13">
            <a:extLst>
              <a:ext uri="{FF2B5EF4-FFF2-40B4-BE49-F238E27FC236}">
                <a16:creationId xmlns:a16="http://schemas.microsoft.com/office/drawing/2014/main" id="{EE8207AB-0C1E-4523-943E-7EA95A64B6AF}"/>
              </a:ext>
            </a:extLst>
          </p:cNvPr>
          <p:cNvSpPr txBox="1"/>
          <p:nvPr/>
        </p:nvSpPr>
        <p:spPr>
          <a:xfrm>
            <a:off x="76200" y="2257287"/>
            <a:ext cx="6477000" cy="1569660"/>
          </a:xfrm>
          <a:prstGeom prst="rect">
            <a:avLst/>
          </a:prstGeom>
          <a:noFill/>
        </p:spPr>
        <p:txBody>
          <a:bodyPr wrap="square">
            <a:spAutoFit/>
          </a:bodyPr>
          <a:lstStyle/>
          <a:p>
            <a:pPr algn="just"/>
            <a:r>
              <a:rPr lang="en-US" sz="2400" b="0" i="0" u="none" strike="noStrike" baseline="0" dirty="0">
                <a:solidFill>
                  <a:srgbClr val="000000"/>
                </a:solidFill>
                <a:latin typeface="+mj-lt"/>
              </a:rPr>
              <a:t>+ </a:t>
            </a:r>
            <a:r>
              <a:rPr lang="vi-VN" sz="2400" dirty="0">
                <a:latin typeface="+mj-lt"/>
              </a:rPr>
              <a:t>Kể từ khi kết thúc thi học phần, chậm nhất là </a:t>
            </a:r>
            <a:r>
              <a:rPr lang="vi-VN" sz="2400" dirty="0">
                <a:solidFill>
                  <a:srgbClr val="FF0000"/>
                </a:solidFill>
                <a:latin typeface="+mj-lt"/>
              </a:rPr>
              <a:t>sau </a:t>
            </a:r>
            <a:r>
              <a:rPr lang="en-US" sz="2400" dirty="0">
                <a:solidFill>
                  <a:srgbClr val="FF0000"/>
                </a:solidFill>
                <a:latin typeface="+mj-lt"/>
              </a:rPr>
              <a:t>07</a:t>
            </a:r>
            <a:r>
              <a:rPr lang="vi-VN" sz="2400" dirty="0">
                <a:solidFill>
                  <a:srgbClr val="FF0000"/>
                </a:solidFill>
                <a:latin typeface="+mj-lt"/>
              </a:rPr>
              <a:t> ngày</a:t>
            </a:r>
            <a:r>
              <a:rPr lang="vi-VN" sz="2400" dirty="0">
                <a:latin typeface="+mj-lt"/>
              </a:rPr>
              <a:t>, điểm của học phần trong học kỳ đó được công khai cho S</a:t>
            </a:r>
            <a:r>
              <a:rPr lang="en-US" sz="2400" dirty="0" err="1">
                <a:latin typeface="+mj-lt"/>
              </a:rPr>
              <a:t>inh</a:t>
            </a:r>
            <a:r>
              <a:rPr lang="en-US" sz="2400" dirty="0">
                <a:latin typeface="+mj-lt"/>
              </a:rPr>
              <a:t> </a:t>
            </a:r>
            <a:r>
              <a:rPr lang="en-US" sz="2400" dirty="0" err="1">
                <a:latin typeface="+mj-lt"/>
              </a:rPr>
              <a:t>viên</a:t>
            </a:r>
            <a:r>
              <a:rPr lang="vi-VN" sz="2400" dirty="0">
                <a:latin typeface="+mj-lt"/>
              </a:rPr>
              <a:t> biết</a:t>
            </a:r>
            <a:r>
              <a:rPr lang="en-GB" sz="2400" dirty="0">
                <a:latin typeface="+mj-lt"/>
              </a:rPr>
              <a:t>,</a:t>
            </a:r>
            <a:r>
              <a:rPr lang="en-US" sz="2400" dirty="0">
                <a:latin typeface="+mj-lt"/>
              </a:rPr>
              <a:t> </a:t>
            </a:r>
            <a:r>
              <a:rPr lang="en-US" sz="2400" dirty="0" err="1">
                <a:latin typeface="+mj-lt"/>
              </a:rPr>
              <a:t>thông</a:t>
            </a:r>
            <a:r>
              <a:rPr lang="en-US" sz="2400" dirty="0">
                <a:latin typeface="+mj-lt"/>
              </a:rPr>
              <a:t> qua </a:t>
            </a:r>
            <a:r>
              <a:rPr lang="en-US" sz="2400" dirty="0">
                <a:solidFill>
                  <a:srgbClr val="FF0000"/>
                </a:solidFill>
                <a:latin typeface="+mj-lt"/>
              </a:rPr>
              <a:t>website http://sinhvien.uneti.edu.vn</a:t>
            </a:r>
            <a:r>
              <a:rPr lang="vi-VN" sz="2400" dirty="0">
                <a:solidFill>
                  <a:srgbClr val="FF0000"/>
                </a:solidFill>
                <a:latin typeface="+mj-lt"/>
              </a:rPr>
              <a:t> </a:t>
            </a:r>
            <a:r>
              <a:rPr lang="en-US" sz="2400" dirty="0">
                <a:solidFill>
                  <a:srgbClr val="FF0000"/>
                </a:solidFill>
                <a:latin typeface="+mj-lt"/>
              </a:rPr>
              <a:t> </a:t>
            </a:r>
          </a:p>
        </p:txBody>
      </p:sp>
      <p:sp>
        <p:nvSpPr>
          <p:cNvPr id="15" name="TextBox 14">
            <a:extLst>
              <a:ext uri="{FF2B5EF4-FFF2-40B4-BE49-F238E27FC236}">
                <a16:creationId xmlns:a16="http://schemas.microsoft.com/office/drawing/2014/main" id="{96A0BA16-D149-4A76-B96B-E99E70299CED}"/>
              </a:ext>
            </a:extLst>
          </p:cNvPr>
          <p:cNvSpPr txBox="1"/>
          <p:nvPr/>
        </p:nvSpPr>
        <p:spPr>
          <a:xfrm>
            <a:off x="106832" y="4267200"/>
            <a:ext cx="6629400" cy="1569660"/>
          </a:xfrm>
          <a:prstGeom prst="rect">
            <a:avLst/>
          </a:prstGeom>
          <a:noFill/>
        </p:spPr>
        <p:txBody>
          <a:bodyPr wrap="square">
            <a:spAutoFit/>
          </a:bodyPr>
          <a:lstStyle/>
          <a:p>
            <a:pPr algn="just"/>
            <a:r>
              <a:rPr lang="en-US" sz="2400" b="0" i="0" u="none" strike="noStrike" baseline="0" dirty="0">
                <a:solidFill>
                  <a:srgbClr val="000000"/>
                </a:solidFill>
                <a:latin typeface="+mj-lt"/>
              </a:rPr>
              <a:t>+ </a:t>
            </a:r>
            <a:r>
              <a:rPr lang="vi-VN" sz="2400" dirty="0">
                <a:latin typeface="+mj-lt"/>
              </a:rPr>
              <a:t>Đối với các trường hợp vi phạm quy chế thi, Phòng </a:t>
            </a:r>
            <a:r>
              <a:rPr lang="en-GB" sz="2400" dirty="0">
                <a:latin typeface="+mj-lt"/>
              </a:rPr>
              <a:t>KT </a:t>
            </a:r>
            <a:r>
              <a:rPr lang="en-GB" sz="2400" dirty="0" err="1">
                <a:latin typeface="+mj-lt"/>
              </a:rPr>
              <a:t>và</a:t>
            </a:r>
            <a:r>
              <a:rPr lang="en-GB" sz="2400" dirty="0">
                <a:latin typeface="+mj-lt"/>
              </a:rPr>
              <a:t> ĐBCL</a:t>
            </a:r>
            <a:r>
              <a:rPr lang="en-US" sz="2400" dirty="0">
                <a:latin typeface="+mj-lt"/>
              </a:rPr>
              <a:t> </a:t>
            </a:r>
            <a:r>
              <a:rPr lang="vi-VN" sz="2400" dirty="0">
                <a:latin typeface="+mj-lt"/>
              </a:rPr>
              <a:t>có trách nhiệm rà soát, tổng hợp và công bố trên website http://</a:t>
            </a:r>
            <a:r>
              <a:rPr lang="en-GB" sz="2400" dirty="0" err="1">
                <a:latin typeface="+mj-lt"/>
              </a:rPr>
              <a:t>sinhvien</a:t>
            </a:r>
            <a:r>
              <a:rPr lang="vi-VN" sz="2400" dirty="0">
                <a:latin typeface="+mj-lt"/>
              </a:rPr>
              <a:t>.uneti.edu.vn </a:t>
            </a:r>
            <a:endParaRPr lang="en-US" sz="2400" dirty="0">
              <a:latin typeface="+mj-lt"/>
            </a:endParaRPr>
          </a:p>
        </p:txBody>
      </p:sp>
    </p:spTree>
    <p:extLst>
      <p:ext uri="{BB962C8B-B14F-4D97-AF65-F5344CB8AC3E}">
        <p14:creationId xmlns:p14="http://schemas.microsoft.com/office/powerpoint/2010/main" val="31440660"/>
      </p:ext>
    </p:extLst>
  </p:cSld>
  <p:clrMapOvr>
    <a:masterClrMapping/>
  </p:clrMapOvr>
  <p:transition>
    <p:split orient="vert" dir="in"/>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524000" y="177800"/>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a:t>
            </a:r>
            <a:r>
              <a:rPr lang="en-US" sz="2000" b="1" dirty="0">
                <a:solidFill>
                  <a:srgbClr val="800000"/>
                </a:solidFill>
                <a:latin typeface="+mj-lt"/>
                <a:ea typeface="+mj-ea"/>
                <a:cs typeface="+mj-cs"/>
              </a:rPr>
              <a:t>KHẢO THÍ VÀ ĐẢM BẢO</a:t>
            </a:r>
            <a:r>
              <a:rPr kumimoji="0" lang="en-US" sz="2000" b="1" i="0" u="none" strike="noStrike" kern="1200" cap="none" spc="0" normalizeH="0" baseline="0" noProof="0" dirty="0">
                <a:ln>
                  <a:noFill/>
                </a:ln>
                <a:solidFill>
                  <a:srgbClr val="800000"/>
                </a:solidFill>
                <a:effectLst/>
                <a:uLnTx/>
                <a:uFillTx/>
                <a:latin typeface="+mj-lt"/>
                <a:ea typeface="+mj-ea"/>
                <a:cs typeface="+mj-cs"/>
              </a:rPr>
              <a:t>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 </a:t>
            </a:r>
            <a:r>
              <a:rPr lang="en-US" sz="2600" b="1" dirty="0" err="1">
                <a:solidFill>
                  <a:schemeClr val="bg1"/>
                </a:solidFill>
              </a:rPr>
              <a:t>Một</a:t>
            </a:r>
            <a:r>
              <a:rPr lang="en-US" sz="2600" b="1" dirty="0">
                <a:solidFill>
                  <a:schemeClr val="bg1"/>
                </a:solidFill>
              </a:rPr>
              <a:t> </a:t>
            </a:r>
            <a:r>
              <a:rPr lang="en-US" sz="2600" b="1" dirty="0" err="1">
                <a:solidFill>
                  <a:schemeClr val="bg1"/>
                </a:solidFill>
              </a:rPr>
              <a:t>số</a:t>
            </a:r>
            <a:r>
              <a:rPr lang="en-US" sz="2600" b="1" dirty="0">
                <a:solidFill>
                  <a:schemeClr val="bg1"/>
                </a:solidFill>
              </a:rPr>
              <a:t> </a:t>
            </a:r>
            <a:r>
              <a:rPr lang="en-US" sz="2600" b="1" dirty="0" err="1">
                <a:solidFill>
                  <a:schemeClr val="bg1"/>
                </a:solidFill>
              </a:rPr>
              <a:t>quy</a:t>
            </a:r>
            <a:r>
              <a:rPr lang="en-US" sz="2600" b="1" dirty="0">
                <a:solidFill>
                  <a:schemeClr val="bg1"/>
                </a:solidFill>
              </a:rPr>
              <a:t>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373114"/>
            <a:ext cx="9601200" cy="461665"/>
          </a:xfrm>
          <a:prstGeom prst="rect">
            <a:avLst/>
          </a:prstGeom>
          <a:noFill/>
        </p:spPr>
        <p:txBody>
          <a:bodyPr wrap="square">
            <a:spAutoFit/>
          </a:bodyPr>
          <a:lstStyle/>
          <a:p>
            <a:pPr algn="just"/>
            <a:r>
              <a:rPr lang="en-US" sz="2400" b="1" i="0" u="none" strike="noStrike" baseline="0" dirty="0">
                <a:solidFill>
                  <a:srgbClr val="0000CC"/>
                </a:solidFill>
                <a:latin typeface="+mj-lt"/>
              </a:rPr>
              <a:t>       </a:t>
            </a:r>
            <a:r>
              <a:rPr lang="en-US" sz="2400" b="1" dirty="0" err="1">
                <a:solidFill>
                  <a:srgbClr val="0000CC"/>
                </a:solidFill>
                <a:latin typeface="+mj-lt"/>
              </a:rPr>
              <a:t>Quy</a:t>
            </a:r>
            <a:r>
              <a:rPr lang="en-US" sz="2400" b="1" dirty="0">
                <a:solidFill>
                  <a:srgbClr val="0000CC"/>
                </a:solidFill>
                <a:latin typeface="+mj-lt"/>
              </a:rPr>
              <a:t> </a:t>
            </a:r>
            <a:r>
              <a:rPr lang="en-US" sz="2400" b="1" dirty="0" err="1">
                <a:solidFill>
                  <a:srgbClr val="0000CC"/>
                </a:solidFill>
                <a:latin typeface="+mj-lt"/>
              </a:rPr>
              <a:t>định</a:t>
            </a:r>
            <a:r>
              <a:rPr lang="en-US" sz="2400" b="1" dirty="0">
                <a:solidFill>
                  <a:srgbClr val="0000CC"/>
                </a:solidFill>
                <a:latin typeface="+mj-lt"/>
              </a:rPr>
              <a:t> </a:t>
            </a:r>
            <a:r>
              <a:rPr lang="en-US" sz="2400" b="1" dirty="0" err="1">
                <a:solidFill>
                  <a:srgbClr val="0000CC"/>
                </a:solidFill>
                <a:latin typeface="+mj-lt"/>
              </a:rPr>
              <a:t>về</a:t>
            </a:r>
            <a:r>
              <a:rPr lang="en-US" sz="2400" b="1" dirty="0">
                <a:solidFill>
                  <a:srgbClr val="0000CC"/>
                </a:solidFill>
                <a:latin typeface="+mj-lt"/>
              </a:rPr>
              <a:t> </a:t>
            </a:r>
            <a:r>
              <a:rPr lang="en-US" sz="2400" b="1" dirty="0" err="1">
                <a:solidFill>
                  <a:srgbClr val="0000CC"/>
                </a:solidFill>
                <a:latin typeface="+mj-lt"/>
              </a:rPr>
              <a:t>phúc</a:t>
            </a:r>
            <a:r>
              <a:rPr lang="en-US" sz="2400" b="1" dirty="0">
                <a:solidFill>
                  <a:srgbClr val="0000CC"/>
                </a:solidFill>
                <a:latin typeface="+mj-lt"/>
              </a:rPr>
              <a:t> </a:t>
            </a:r>
            <a:r>
              <a:rPr lang="en-US" sz="2400" b="1" dirty="0" err="1">
                <a:solidFill>
                  <a:srgbClr val="0000CC"/>
                </a:solidFill>
                <a:latin typeface="+mj-lt"/>
              </a:rPr>
              <a:t>khảo</a:t>
            </a:r>
            <a:r>
              <a:rPr lang="en-US" sz="2400" b="1" dirty="0">
                <a:solidFill>
                  <a:srgbClr val="0000CC"/>
                </a:solidFill>
                <a:latin typeface="+mj-lt"/>
              </a:rPr>
              <a:t> </a:t>
            </a:r>
            <a:r>
              <a:rPr lang="en-US" sz="2400" b="1" dirty="0" err="1">
                <a:solidFill>
                  <a:srgbClr val="0000CC"/>
                </a:solidFill>
                <a:latin typeface="+mj-lt"/>
              </a:rPr>
              <a:t>bài</a:t>
            </a:r>
            <a:r>
              <a:rPr lang="en-US" sz="2400" b="1" dirty="0">
                <a:solidFill>
                  <a:srgbClr val="0000CC"/>
                </a:solidFill>
                <a:latin typeface="+mj-lt"/>
              </a:rPr>
              <a:t> </a:t>
            </a:r>
            <a:r>
              <a:rPr lang="en-US" sz="2400" b="1" dirty="0" err="1">
                <a:solidFill>
                  <a:srgbClr val="0000CC"/>
                </a:solidFill>
                <a:latin typeface="+mj-lt"/>
              </a:rPr>
              <a:t>thi</a:t>
            </a:r>
            <a:r>
              <a:rPr lang="en-US" sz="2400" b="1" i="0" u="none" strike="noStrike" baseline="0" dirty="0">
                <a:solidFill>
                  <a:srgbClr val="0000CC"/>
                </a:solidFill>
                <a:latin typeface="+mj-lt"/>
              </a:rPr>
              <a:t>:</a:t>
            </a:r>
            <a:r>
              <a:rPr lang="vi-VN" sz="2400" b="1" i="0" u="none" strike="noStrike" baseline="0" dirty="0">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30480" y="1392936"/>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pic>
        <p:nvPicPr>
          <p:cNvPr id="6" name="Picture 5">
            <a:extLst>
              <a:ext uri="{FF2B5EF4-FFF2-40B4-BE49-F238E27FC236}">
                <a16:creationId xmlns:a16="http://schemas.microsoft.com/office/drawing/2014/main" id="{32BF5C10-BC43-4BB2-B4DD-5DE15FEC08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0" y="1584135"/>
            <a:ext cx="2971800" cy="2083443"/>
          </a:xfrm>
          <a:prstGeom prst="rect">
            <a:avLst/>
          </a:prstGeom>
        </p:spPr>
      </p:pic>
      <p:sp>
        <p:nvSpPr>
          <p:cNvPr id="14" name="TextBox 13">
            <a:extLst>
              <a:ext uri="{FF2B5EF4-FFF2-40B4-BE49-F238E27FC236}">
                <a16:creationId xmlns:a16="http://schemas.microsoft.com/office/drawing/2014/main" id="{EE8207AB-0C1E-4523-943E-7EA95A64B6AF}"/>
              </a:ext>
            </a:extLst>
          </p:cNvPr>
          <p:cNvSpPr txBox="1"/>
          <p:nvPr/>
        </p:nvSpPr>
        <p:spPr>
          <a:xfrm>
            <a:off x="30480" y="1798431"/>
            <a:ext cx="6858000" cy="1077218"/>
          </a:xfrm>
          <a:prstGeom prst="rect">
            <a:avLst/>
          </a:prstGeom>
          <a:noFill/>
        </p:spPr>
        <p:txBody>
          <a:bodyPr wrap="square">
            <a:spAutoFit/>
          </a:bodyPr>
          <a:lstStyle/>
          <a:p>
            <a:pPr algn="just"/>
            <a:r>
              <a:rPr lang="vi-VN" sz="2400" dirty="0">
                <a:solidFill>
                  <a:srgbClr val="FF0000"/>
                </a:solidFill>
                <a:latin typeface="+mj-lt"/>
              </a:rPr>
              <a:t>    </a:t>
            </a:r>
            <a:r>
              <a:rPr lang="vi-VN" sz="2000" dirty="0">
                <a:solidFill>
                  <a:srgbClr val="FF0000"/>
                </a:solidFill>
                <a:latin typeface="+mj-lt"/>
              </a:rPr>
              <a:t>Trong vòng 3 ngày kể từ khi điểm thi kết thúc học phần được công bố</a:t>
            </a:r>
            <a:r>
              <a:rPr lang="vi-VN" sz="2000" dirty="0">
                <a:latin typeface="+mj-lt"/>
              </a:rPr>
              <a:t>, nếu có phúc khảo điểm bài thi sinh viên thực hiện như sau: </a:t>
            </a:r>
            <a:endParaRPr lang="en-US" sz="2000" dirty="0">
              <a:latin typeface="+mj-lt"/>
            </a:endParaRPr>
          </a:p>
        </p:txBody>
      </p:sp>
      <p:sp>
        <p:nvSpPr>
          <p:cNvPr id="15" name="TextBox 14">
            <a:extLst>
              <a:ext uri="{FF2B5EF4-FFF2-40B4-BE49-F238E27FC236}">
                <a16:creationId xmlns:a16="http://schemas.microsoft.com/office/drawing/2014/main" id="{96A0BA16-D149-4A76-B96B-E99E70299CED}"/>
              </a:ext>
            </a:extLst>
          </p:cNvPr>
          <p:cNvSpPr txBox="1"/>
          <p:nvPr/>
        </p:nvSpPr>
        <p:spPr>
          <a:xfrm>
            <a:off x="76200" y="3017631"/>
            <a:ext cx="6678320" cy="1077218"/>
          </a:xfrm>
          <a:prstGeom prst="rect">
            <a:avLst/>
          </a:prstGeom>
          <a:noFill/>
        </p:spPr>
        <p:txBody>
          <a:bodyPr wrap="square">
            <a:spAutoFit/>
          </a:bodyPr>
          <a:lstStyle/>
          <a:p>
            <a:pPr algn="just"/>
            <a:r>
              <a:rPr lang="vi-VN" sz="2400" b="1" dirty="0">
                <a:solidFill>
                  <a:srgbClr val="FF0000"/>
                </a:solidFill>
                <a:latin typeface="+mj-lt"/>
              </a:rPr>
              <a:t>   </a:t>
            </a:r>
            <a:r>
              <a:rPr lang="en-US" sz="2000" b="1" dirty="0">
                <a:solidFill>
                  <a:srgbClr val="FF0000"/>
                </a:solidFill>
                <a:latin typeface="+mj-lt"/>
              </a:rPr>
              <a:t>1.</a:t>
            </a:r>
            <a:r>
              <a:rPr lang="en-US" sz="2000" b="1" dirty="0">
                <a:latin typeface="+mj-lt"/>
              </a:rPr>
              <a:t> </a:t>
            </a:r>
            <a:r>
              <a:rPr lang="vi-VN" sz="2000" dirty="0">
                <a:latin typeface="+mj-lt"/>
              </a:rPr>
              <a:t>Sinh viên </a:t>
            </a:r>
            <a:r>
              <a:rPr lang="en-GB" sz="2000" dirty="0" err="1">
                <a:latin typeface="+mj-lt"/>
              </a:rPr>
              <a:t>lên</a:t>
            </a:r>
            <a:r>
              <a:rPr lang="en-GB" sz="2000" dirty="0">
                <a:latin typeface="+mj-lt"/>
              </a:rPr>
              <a:t> </a:t>
            </a:r>
            <a:r>
              <a:rPr lang="en-GB" sz="2000" dirty="0" err="1">
                <a:latin typeface="+mj-lt"/>
              </a:rPr>
              <a:t>trang</a:t>
            </a:r>
            <a:r>
              <a:rPr lang="en-GB" sz="2000" dirty="0">
                <a:latin typeface="+mj-lt"/>
              </a:rPr>
              <a:t> WEB </a:t>
            </a:r>
            <a:r>
              <a:rPr lang="en-GB" sz="2000" dirty="0" err="1">
                <a:latin typeface="+mj-lt"/>
              </a:rPr>
              <a:t>để</a:t>
            </a:r>
            <a:r>
              <a:rPr lang="en-GB" sz="2000" dirty="0">
                <a:latin typeface="+mj-lt"/>
              </a:rPr>
              <a:t> </a:t>
            </a:r>
            <a:r>
              <a:rPr lang="en-GB" sz="2000" dirty="0" err="1">
                <a:latin typeface="+mj-lt"/>
              </a:rPr>
              <a:t>lấy</a:t>
            </a:r>
            <a:r>
              <a:rPr lang="en-GB" sz="2000" dirty="0">
                <a:latin typeface="+mj-lt"/>
              </a:rPr>
              <a:t> </a:t>
            </a:r>
            <a:r>
              <a:rPr lang="en-GB" sz="2000" dirty="0" err="1">
                <a:latin typeface="+mj-lt"/>
              </a:rPr>
              <a:t>mẫu</a:t>
            </a:r>
            <a:r>
              <a:rPr lang="en-GB" sz="2000" dirty="0">
                <a:latin typeface="+mj-lt"/>
              </a:rPr>
              <a:t> </a:t>
            </a:r>
            <a:r>
              <a:rPr lang="en-GB" sz="2000" dirty="0" err="1">
                <a:latin typeface="+mj-lt"/>
              </a:rPr>
              <a:t>đơn</a:t>
            </a:r>
            <a:r>
              <a:rPr lang="en-GB" sz="2000" dirty="0">
                <a:latin typeface="+mj-lt"/>
              </a:rPr>
              <a:t> (</a:t>
            </a:r>
            <a:r>
              <a:rPr lang="en-GB" sz="2000" dirty="0" err="1">
                <a:latin typeface="+mj-lt"/>
              </a:rPr>
              <a:t>nếu</a:t>
            </a:r>
            <a:r>
              <a:rPr lang="en-GB" sz="2000" dirty="0">
                <a:latin typeface="+mj-lt"/>
              </a:rPr>
              <a:t> </a:t>
            </a:r>
            <a:r>
              <a:rPr lang="en-GB" sz="2000" dirty="0" err="1">
                <a:latin typeface="+mj-lt"/>
              </a:rPr>
              <a:t>nộp</a:t>
            </a:r>
            <a:r>
              <a:rPr lang="en-GB" sz="2000" dirty="0">
                <a:latin typeface="+mj-lt"/>
              </a:rPr>
              <a:t> </a:t>
            </a:r>
            <a:r>
              <a:rPr lang="en-GB" sz="2000" dirty="0" err="1">
                <a:latin typeface="+mj-lt"/>
              </a:rPr>
              <a:t>trực</a:t>
            </a:r>
            <a:r>
              <a:rPr lang="en-GB" sz="2000" dirty="0">
                <a:latin typeface="+mj-lt"/>
              </a:rPr>
              <a:t> </a:t>
            </a:r>
            <a:r>
              <a:rPr lang="en-GB" sz="2000" dirty="0" err="1">
                <a:latin typeface="+mj-lt"/>
              </a:rPr>
              <a:t>tiếp</a:t>
            </a:r>
            <a:r>
              <a:rPr lang="en-GB" sz="2000" dirty="0">
                <a:latin typeface="+mj-lt"/>
              </a:rPr>
              <a:t>)</a:t>
            </a:r>
            <a:r>
              <a:rPr lang="en-GB" sz="2000" b="1" dirty="0">
                <a:latin typeface="+mj-lt"/>
              </a:rPr>
              <a:t>, </a:t>
            </a:r>
            <a:r>
              <a:rPr lang="en-GB" sz="2000" dirty="0" err="1">
                <a:latin typeface="+mj-lt"/>
              </a:rPr>
              <a:t>hoặc</a:t>
            </a:r>
            <a:r>
              <a:rPr lang="en-GB" sz="2000" dirty="0">
                <a:latin typeface="+mj-lt"/>
              </a:rPr>
              <a:t> </a:t>
            </a:r>
            <a:r>
              <a:rPr lang="en-GB" sz="2000" b="1" dirty="0" err="1">
                <a:latin typeface="+mj-lt"/>
              </a:rPr>
              <a:t>thực</a:t>
            </a:r>
            <a:r>
              <a:rPr lang="en-GB" sz="2000" b="1" dirty="0">
                <a:latin typeface="+mj-lt"/>
              </a:rPr>
              <a:t> </a:t>
            </a:r>
            <a:r>
              <a:rPr lang="en-GB" sz="2000" b="1" dirty="0" err="1">
                <a:latin typeface="+mj-lt"/>
              </a:rPr>
              <a:t>hiện</a:t>
            </a:r>
            <a:r>
              <a:rPr lang="en-GB" sz="2000" b="1" dirty="0">
                <a:latin typeface="+mj-lt"/>
              </a:rPr>
              <a:t> </a:t>
            </a:r>
            <a:r>
              <a:rPr lang="en-GB" sz="2000" b="1" dirty="0" err="1">
                <a:latin typeface="+mj-lt"/>
              </a:rPr>
              <a:t>phúc</a:t>
            </a:r>
            <a:r>
              <a:rPr lang="en-GB" sz="2000" b="1" dirty="0">
                <a:latin typeface="+mj-lt"/>
              </a:rPr>
              <a:t> </a:t>
            </a:r>
            <a:r>
              <a:rPr lang="en-GB" sz="2000" b="1" dirty="0" err="1">
                <a:latin typeface="+mj-lt"/>
              </a:rPr>
              <a:t>khảo</a:t>
            </a:r>
            <a:r>
              <a:rPr lang="en-GB" sz="2000" b="1" dirty="0">
                <a:latin typeface="+mj-lt"/>
              </a:rPr>
              <a:t> online</a:t>
            </a:r>
            <a:r>
              <a:rPr lang="vi-VN" sz="2000" b="1" dirty="0">
                <a:latin typeface="+mj-lt"/>
              </a:rPr>
              <a:t> </a:t>
            </a:r>
            <a:r>
              <a:rPr lang="vi-VN" sz="2000" dirty="0">
                <a:latin typeface="+mj-lt"/>
              </a:rPr>
              <a:t>(</a:t>
            </a:r>
            <a:r>
              <a:rPr lang="en-GB" sz="2000" dirty="0" err="1">
                <a:latin typeface="+mj-lt"/>
              </a:rPr>
              <a:t>vào</a:t>
            </a:r>
            <a:r>
              <a:rPr lang="en-GB" sz="2000" dirty="0">
                <a:latin typeface="+mj-lt"/>
              </a:rPr>
              <a:t> </a:t>
            </a:r>
            <a:r>
              <a:rPr lang="en-GB" sz="2000" dirty="0" err="1">
                <a:latin typeface="+mj-lt"/>
              </a:rPr>
              <a:t>trang</a:t>
            </a:r>
            <a:r>
              <a:rPr lang="en-GB" sz="2000" dirty="0">
                <a:latin typeface="+mj-lt"/>
              </a:rPr>
              <a:t> </a:t>
            </a:r>
            <a:r>
              <a:rPr lang="en-GB" sz="2000" dirty="0" err="1">
                <a:latin typeface="+mj-lt"/>
              </a:rPr>
              <a:t>cá</a:t>
            </a:r>
            <a:r>
              <a:rPr lang="en-GB" sz="2000" dirty="0">
                <a:latin typeface="+mj-lt"/>
              </a:rPr>
              <a:t> </a:t>
            </a:r>
            <a:r>
              <a:rPr lang="en-GB" sz="2000" dirty="0" err="1">
                <a:latin typeface="+mj-lt"/>
              </a:rPr>
              <a:t>nhân</a:t>
            </a:r>
            <a:r>
              <a:rPr lang="en-GB" sz="2000" dirty="0">
                <a:latin typeface="+mj-lt"/>
              </a:rPr>
              <a:t> </a:t>
            </a:r>
            <a:r>
              <a:rPr lang="en-GB" sz="2000" dirty="0" err="1">
                <a:latin typeface="+mj-lt"/>
              </a:rPr>
              <a:t>của</a:t>
            </a:r>
            <a:r>
              <a:rPr lang="en-GB" sz="2000" dirty="0">
                <a:latin typeface="+mj-lt"/>
              </a:rPr>
              <a:t> SV </a:t>
            </a:r>
            <a:r>
              <a:rPr lang="en-GB" sz="2000" dirty="0" err="1">
                <a:latin typeface="+mj-lt"/>
              </a:rPr>
              <a:t>để</a:t>
            </a:r>
            <a:r>
              <a:rPr lang="en-GB" sz="2000" dirty="0">
                <a:latin typeface="+mj-lt"/>
              </a:rPr>
              <a:t> </a:t>
            </a:r>
            <a:r>
              <a:rPr lang="en-GB" sz="2000" dirty="0" err="1">
                <a:latin typeface="+mj-lt"/>
              </a:rPr>
              <a:t>thực</a:t>
            </a:r>
            <a:r>
              <a:rPr lang="en-GB" sz="2000" dirty="0">
                <a:latin typeface="+mj-lt"/>
              </a:rPr>
              <a:t> </a:t>
            </a:r>
            <a:r>
              <a:rPr lang="en-GB" sz="2000" dirty="0" err="1">
                <a:latin typeface="+mj-lt"/>
              </a:rPr>
              <a:t>hiện</a:t>
            </a:r>
            <a:r>
              <a:rPr lang="en-GB" sz="2000" dirty="0">
                <a:latin typeface="+mj-lt"/>
              </a:rPr>
              <a:t> </a:t>
            </a:r>
            <a:r>
              <a:rPr lang="en-GB" sz="2000" dirty="0" err="1">
                <a:latin typeface="+mj-lt"/>
              </a:rPr>
              <a:t>việc</a:t>
            </a:r>
            <a:r>
              <a:rPr lang="en-GB" sz="2000" dirty="0">
                <a:latin typeface="+mj-lt"/>
              </a:rPr>
              <a:t> </a:t>
            </a:r>
            <a:r>
              <a:rPr lang="en-GB" sz="2000" dirty="0" err="1">
                <a:latin typeface="+mj-lt"/>
              </a:rPr>
              <a:t>đề</a:t>
            </a:r>
            <a:r>
              <a:rPr lang="en-GB" sz="2000" dirty="0">
                <a:latin typeface="+mj-lt"/>
              </a:rPr>
              <a:t> </a:t>
            </a:r>
            <a:r>
              <a:rPr lang="en-GB" sz="2000" dirty="0" err="1">
                <a:latin typeface="+mj-lt"/>
              </a:rPr>
              <a:t>nghị</a:t>
            </a:r>
            <a:r>
              <a:rPr lang="en-GB" sz="2000" dirty="0">
                <a:latin typeface="+mj-lt"/>
              </a:rPr>
              <a:t> </a:t>
            </a:r>
            <a:r>
              <a:rPr lang="en-GB" sz="2000" dirty="0" err="1">
                <a:latin typeface="+mj-lt"/>
              </a:rPr>
              <a:t>phúc</a:t>
            </a:r>
            <a:r>
              <a:rPr lang="en-GB" sz="2000" dirty="0">
                <a:latin typeface="+mj-lt"/>
              </a:rPr>
              <a:t> </a:t>
            </a:r>
            <a:r>
              <a:rPr lang="en-GB" sz="2000" dirty="0" err="1">
                <a:latin typeface="+mj-lt"/>
              </a:rPr>
              <a:t>khảo</a:t>
            </a:r>
            <a:r>
              <a:rPr lang="en-GB" sz="2000" dirty="0">
                <a:latin typeface="+mj-lt"/>
              </a:rPr>
              <a:t>) </a:t>
            </a:r>
            <a:endParaRPr lang="en-US" sz="2000" dirty="0">
              <a:latin typeface="+mj-lt"/>
            </a:endParaRPr>
          </a:p>
        </p:txBody>
      </p:sp>
      <p:sp>
        <p:nvSpPr>
          <p:cNvPr id="16" name="TextBox 15">
            <a:extLst>
              <a:ext uri="{FF2B5EF4-FFF2-40B4-BE49-F238E27FC236}">
                <a16:creationId xmlns:a16="http://schemas.microsoft.com/office/drawing/2014/main" id="{1627758F-1586-43AB-80F8-BC1692C4CCF0}"/>
              </a:ext>
            </a:extLst>
          </p:cNvPr>
          <p:cNvSpPr txBox="1"/>
          <p:nvPr/>
        </p:nvSpPr>
        <p:spPr>
          <a:xfrm>
            <a:off x="30480" y="4971871"/>
            <a:ext cx="7056120" cy="1077218"/>
          </a:xfrm>
          <a:prstGeom prst="rect">
            <a:avLst/>
          </a:prstGeom>
          <a:noFill/>
        </p:spPr>
        <p:txBody>
          <a:bodyPr wrap="square">
            <a:spAutoFit/>
          </a:bodyPr>
          <a:lstStyle/>
          <a:p>
            <a:pPr algn="just"/>
            <a:r>
              <a:rPr lang="vi-VN" sz="2400" b="1" dirty="0">
                <a:solidFill>
                  <a:srgbClr val="FF0000"/>
                </a:solidFill>
                <a:latin typeface="+mj-lt"/>
              </a:rPr>
              <a:t>   </a:t>
            </a:r>
            <a:r>
              <a:rPr lang="en-US" sz="2400" b="1" dirty="0">
                <a:solidFill>
                  <a:srgbClr val="FF0000"/>
                </a:solidFill>
                <a:latin typeface="+mj-lt"/>
              </a:rPr>
              <a:t>3</a:t>
            </a:r>
            <a:r>
              <a:rPr lang="en-US" sz="2400" b="1" dirty="0">
                <a:latin typeface="+mj-lt"/>
              </a:rPr>
              <a:t>. </a:t>
            </a:r>
            <a:r>
              <a:rPr lang="vi-VN" sz="2000" b="1" dirty="0">
                <a:latin typeface="+mj-lt"/>
              </a:rPr>
              <a:t>Bộ phận </a:t>
            </a:r>
            <a:r>
              <a:rPr lang="en-GB" sz="2000" b="1" dirty="0">
                <a:latin typeface="+mj-lt"/>
              </a:rPr>
              <a:t>1</a:t>
            </a:r>
            <a:r>
              <a:rPr lang="vi-VN" sz="2000" b="1" dirty="0">
                <a:latin typeface="+mj-lt"/>
              </a:rPr>
              <a:t> cửa </a:t>
            </a:r>
            <a:r>
              <a:rPr lang="en-GB" sz="2000" b="1" dirty="0" err="1">
                <a:latin typeface="+mj-lt"/>
              </a:rPr>
              <a:t>tiếp</a:t>
            </a:r>
            <a:r>
              <a:rPr lang="en-GB" sz="2000" b="1" dirty="0">
                <a:latin typeface="+mj-lt"/>
              </a:rPr>
              <a:t> </a:t>
            </a:r>
            <a:r>
              <a:rPr lang="en-GB" sz="2000" b="1" dirty="0" err="1">
                <a:latin typeface="+mj-lt"/>
              </a:rPr>
              <a:t>nhận</a:t>
            </a:r>
            <a:r>
              <a:rPr lang="en-GB" sz="2000" b="1" dirty="0">
                <a:latin typeface="+mj-lt"/>
              </a:rPr>
              <a:t> </a:t>
            </a:r>
            <a:r>
              <a:rPr lang="vi-VN" sz="2000" dirty="0">
                <a:latin typeface="+mj-lt"/>
              </a:rPr>
              <a:t>chuyển đơn xin phúc khảo của sinh viên đến Phòng </a:t>
            </a:r>
            <a:r>
              <a:rPr lang="en-GB" sz="2000" dirty="0">
                <a:latin typeface="+mj-lt"/>
              </a:rPr>
              <a:t>KT </a:t>
            </a:r>
            <a:r>
              <a:rPr lang="en-GB" sz="2000" dirty="0" err="1">
                <a:latin typeface="+mj-lt"/>
              </a:rPr>
              <a:t>và</a:t>
            </a:r>
            <a:r>
              <a:rPr lang="en-GB" sz="2000" dirty="0">
                <a:latin typeface="+mj-lt"/>
              </a:rPr>
              <a:t> ĐBCL</a:t>
            </a:r>
            <a:r>
              <a:rPr lang="vi-VN" sz="2000" dirty="0">
                <a:latin typeface="+mj-lt"/>
              </a:rPr>
              <a:t> thông qua phần mềm quản lý UnetiOnline; </a:t>
            </a:r>
            <a:endParaRPr lang="en-US" sz="2000" dirty="0">
              <a:latin typeface="+mj-lt"/>
            </a:endParaRPr>
          </a:p>
        </p:txBody>
      </p:sp>
      <p:sp>
        <p:nvSpPr>
          <p:cNvPr id="17" name="TextBox 16">
            <a:extLst>
              <a:ext uri="{FF2B5EF4-FFF2-40B4-BE49-F238E27FC236}">
                <a16:creationId xmlns:a16="http://schemas.microsoft.com/office/drawing/2014/main" id="{4F5ACAF1-61FA-4817-B637-AFF67518782C}"/>
              </a:ext>
            </a:extLst>
          </p:cNvPr>
          <p:cNvSpPr txBox="1"/>
          <p:nvPr/>
        </p:nvSpPr>
        <p:spPr>
          <a:xfrm>
            <a:off x="30480" y="4122003"/>
            <a:ext cx="6724040" cy="769441"/>
          </a:xfrm>
          <a:prstGeom prst="rect">
            <a:avLst/>
          </a:prstGeom>
          <a:noFill/>
        </p:spPr>
        <p:txBody>
          <a:bodyPr wrap="square">
            <a:spAutoFit/>
          </a:bodyPr>
          <a:lstStyle/>
          <a:p>
            <a:pPr algn="just"/>
            <a:r>
              <a:rPr lang="vi-VN" sz="2400" b="1" i="0" u="none" strike="noStrike" baseline="0" dirty="0">
                <a:solidFill>
                  <a:srgbClr val="FF0000"/>
                </a:solidFill>
                <a:latin typeface="+mj-lt"/>
              </a:rPr>
              <a:t>   </a:t>
            </a:r>
            <a:r>
              <a:rPr lang="vi-VN" sz="2000" b="1" i="0" u="none" strike="noStrike" baseline="0" dirty="0">
                <a:solidFill>
                  <a:srgbClr val="FF0000"/>
                </a:solidFill>
                <a:latin typeface="+mj-lt"/>
              </a:rPr>
              <a:t>2. </a:t>
            </a:r>
            <a:r>
              <a:rPr lang="en-US" sz="2000" dirty="0">
                <a:latin typeface="+mj-lt"/>
              </a:rPr>
              <a:t>S</a:t>
            </a:r>
            <a:r>
              <a:rPr lang="vi-VN" sz="2000" dirty="0">
                <a:latin typeface="+mj-lt"/>
              </a:rPr>
              <a:t>inh </a:t>
            </a:r>
            <a:r>
              <a:rPr lang="vi-VN" sz="2000" b="0" i="0" u="none" strike="noStrike" baseline="0" dirty="0">
                <a:solidFill>
                  <a:srgbClr val="000000"/>
                </a:solidFill>
                <a:latin typeface="+mj-lt"/>
              </a:rPr>
              <a:t>viên nộp </a:t>
            </a:r>
            <a:r>
              <a:rPr lang="en-US" sz="2000" b="0" i="0" u="none" strike="noStrike" baseline="0" dirty="0">
                <a:solidFill>
                  <a:srgbClr val="000000"/>
                </a:solidFill>
                <a:latin typeface="+mj-lt"/>
              </a:rPr>
              <a:t>đ</a:t>
            </a:r>
            <a:r>
              <a:rPr lang="vi-VN" sz="2000" b="0" i="0" u="none" strike="noStrike" baseline="0" dirty="0">
                <a:solidFill>
                  <a:srgbClr val="000000"/>
                </a:solidFill>
                <a:latin typeface="+mj-lt"/>
              </a:rPr>
              <a:t>ơn </a:t>
            </a:r>
            <a:r>
              <a:rPr lang="en-GB" sz="2000" b="0" i="0" u="none" strike="noStrike" baseline="0" dirty="0" err="1">
                <a:solidFill>
                  <a:srgbClr val="000000"/>
                </a:solidFill>
                <a:latin typeface="+mj-lt"/>
              </a:rPr>
              <a:t>trực</a:t>
            </a:r>
            <a:r>
              <a:rPr lang="en-GB" sz="2000" b="0" i="0" u="none" strike="noStrike" baseline="0" dirty="0">
                <a:solidFill>
                  <a:srgbClr val="000000"/>
                </a:solidFill>
                <a:latin typeface="+mj-lt"/>
              </a:rPr>
              <a:t> </a:t>
            </a:r>
            <a:r>
              <a:rPr lang="en-GB" sz="2000" b="0" i="0" u="none" strike="noStrike" baseline="0" dirty="0" err="1">
                <a:solidFill>
                  <a:srgbClr val="000000"/>
                </a:solidFill>
                <a:latin typeface="+mj-lt"/>
              </a:rPr>
              <a:t>tiếp</a:t>
            </a:r>
            <a:r>
              <a:rPr lang="en-GB" sz="2000" b="0" i="0" u="none" strike="noStrike" baseline="0" dirty="0">
                <a:solidFill>
                  <a:srgbClr val="000000"/>
                </a:solidFill>
                <a:latin typeface="+mj-lt"/>
              </a:rPr>
              <a:t> </a:t>
            </a:r>
            <a:r>
              <a:rPr lang="vi-VN" sz="2000" b="0" i="0" u="none" strike="noStrike" baseline="0" dirty="0">
                <a:solidFill>
                  <a:srgbClr val="000000"/>
                </a:solidFill>
                <a:latin typeface="+mj-lt"/>
              </a:rPr>
              <a:t>tại </a:t>
            </a:r>
            <a:r>
              <a:rPr lang="vi-VN" sz="2000" b="1" i="0" u="none" strike="noStrike" baseline="0" dirty="0">
                <a:solidFill>
                  <a:srgbClr val="000000"/>
                </a:solidFill>
                <a:latin typeface="+mj-lt"/>
              </a:rPr>
              <a:t>bộ phận 1 cửa </a:t>
            </a:r>
            <a:r>
              <a:rPr lang="vi-VN" sz="2000" b="0" i="0" u="none" strike="noStrike" baseline="0" dirty="0">
                <a:solidFill>
                  <a:srgbClr val="000000"/>
                </a:solidFill>
                <a:latin typeface="+mj-lt"/>
              </a:rPr>
              <a:t>để được xem xét giải quyết; </a:t>
            </a:r>
            <a:endParaRPr lang="en-US" sz="2000" dirty="0">
              <a:latin typeface="+mj-lt"/>
            </a:endParaRPr>
          </a:p>
        </p:txBody>
      </p:sp>
      <p:pic>
        <p:nvPicPr>
          <p:cNvPr id="3" name="Picture 2">
            <a:extLst>
              <a:ext uri="{FF2B5EF4-FFF2-40B4-BE49-F238E27FC236}">
                <a16:creationId xmlns:a16="http://schemas.microsoft.com/office/drawing/2014/main" id="{AB1C30D3-B53B-45A0-8D8D-7271972B76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7600" y="3781891"/>
            <a:ext cx="2407920" cy="2258737"/>
          </a:xfrm>
          <a:prstGeom prst="rect">
            <a:avLst/>
          </a:prstGeom>
        </p:spPr>
      </p:pic>
    </p:spTree>
    <p:extLst>
      <p:ext uri="{BB962C8B-B14F-4D97-AF65-F5344CB8AC3E}">
        <p14:creationId xmlns:p14="http://schemas.microsoft.com/office/powerpoint/2010/main" val="1584472338"/>
      </p:ext>
    </p:extLst>
  </p:cSld>
  <p:clrMapOvr>
    <a:masterClrMapping/>
  </p:clrMapOvr>
  <p:transition>
    <p:split orient="vert" dir="in"/>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524000" y="177800"/>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a:t>
            </a:r>
            <a:r>
              <a:rPr lang="en-US" sz="2000" b="1" dirty="0">
                <a:solidFill>
                  <a:srgbClr val="800000"/>
                </a:solidFill>
                <a:latin typeface="+mj-lt"/>
                <a:ea typeface="+mj-ea"/>
                <a:cs typeface="+mj-cs"/>
              </a:rPr>
              <a:t>KHẢO THÍ VÀ ĐẢM BẢO</a:t>
            </a:r>
            <a:r>
              <a:rPr kumimoji="0" lang="en-US" sz="2000" b="1" i="0" u="none" strike="noStrike" kern="1200" cap="none" spc="0" normalizeH="0" baseline="0" noProof="0" dirty="0">
                <a:ln>
                  <a:noFill/>
                </a:ln>
                <a:solidFill>
                  <a:srgbClr val="800000"/>
                </a:solidFill>
                <a:effectLst/>
                <a:uLnTx/>
                <a:uFillTx/>
                <a:latin typeface="+mj-lt"/>
                <a:ea typeface="+mj-ea"/>
                <a:cs typeface="+mj-cs"/>
              </a:rPr>
              <a:t>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 </a:t>
            </a:r>
            <a:r>
              <a:rPr lang="en-US" sz="2600" b="1" dirty="0" err="1">
                <a:solidFill>
                  <a:schemeClr val="bg1"/>
                </a:solidFill>
              </a:rPr>
              <a:t>Một</a:t>
            </a:r>
            <a:r>
              <a:rPr lang="en-US" sz="2600" b="1" dirty="0">
                <a:solidFill>
                  <a:schemeClr val="bg1"/>
                </a:solidFill>
              </a:rPr>
              <a:t> </a:t>
            </a:r>
            <a:r>
              <a:rPr lang="en-US" sz="2600" b="1" dirty="0" err="1">
                <a:solidFill>
                  <a:schemeClr val="bg1"/>
                </a:solidFill>
              </a:rPr>
              <a:t>số</a:t>
            </a:r>
            <a:r>
              <a:rPr lang="en-US" sz="2600" b="1" dirty="0">
                <a:solidFill>
                  <a:schemeClr val="bg1"/>
                </a:solidFill>
              </a:rPr>
              <a:t> </a:t>
            </a:r>
            <a:r>
              <a:rPr lang="en-US" sz="2600" b="1" dirty="0" err="1">
                <a:solidFill>
                  <a:schemeClr val="bg1"/>
                </a:solidFill>
              </a:rPr>
              <a:t>quy</a:t>
            </a:r>
            <a:r>
              <a:rPr lang="en-US" sz="2600" b="1" dirty="0">
                <a:solidFill>
                  <a:schemeClr val="bg1"/>
                </a:solidFill>
              </a:rPr>
              <a:t>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345682"/>
            <a:ext cx="9601200" cy="461665"/>
          </a:xfrm>
          <a:prstGeom prst="rect">
            <a:avLst/>
          </a:prstGeom>
          <a:noFill/>
        </p:spPr>
        <p:txBody>
          <a:bodyPr wrap="square">
            <a:spAutoFit/>
          </a:bodyPr>
          <a:lstStyle/>
          <a:p>
            <a:pPr algn="just"/>
            <a:r>
              <a:rPr lang="en-US" sz="2400" b="1" i="0" u="none" strike="noStrike" baseline="0" dirty="0">
                <a:solidFill>
                  <a:srgbClr val="0000CC"/>
                </a:solidFill>
                <a:latin typeface="+mj-lt"/>
              </a:rPr>
              <a:t>       </a:t>
            </a:r>
            <a:r>
              <a:rPr lang="en-US" sz="2400" b="1" dirty="0" err="1">
                <a:solidFill>
                  <a:srgbClr val="0000CC"/>
                </a:solidFill>
                <a:latin typeface="+mj-lt"/>
              </a:rPr>
              <a:t>Quy</a:t>
            </a:r>
            <a:r>
              <a:rPr lang="en-US" sz="2400" b="1" dirty="0">
                <a:solidFill>
                  <a:srgbClr val="0000CC"/>
                </a:solidFill>
                <a:latin typeface="+mj-lt"/>
              </a:rPr>
              <a:t> </a:t>
            </a:r>
            <a:r>
              <a:rPr lang="en-US" sz="2400" b="1" dirty="0" err="1">
                <a:solidFill>
                  <a:srgbClr val="0000CC"/>
                </a:solidFill>
                <a:latin typeface="+mj-lt"/>
              </a:rPr>
              <a:t>định</a:t>
            </a:r>
            <a:r>
              <a:rPr lang="en-US" sz="2400" b="1" dirty="0">
                <a:solidFill>
                  <a:srgbClr val="0000CC"/>
                </a:solidFill>
                <a:latin typeface="+mj-lt"/>
              </a:rPr>
              <a:t> </a:t>
            </a:r>
            <a:r>
              <a:rPr lang="en-US" sz="2400" b="1" dirty="0" err="1">
                <a:solidFill>
                  <a:srgbClr val="0000CC"/>
                </a:solidFill>
                <a:latin typeface="+mj-lt"/>
              </a:rPr>
              <a:t>về</a:t>
            </a:r>
            <a:r>
              <a:rPr lang="en-US" sz="2400" b="1" dirty="0">
                <a:solidFill>
                  <a:srgbClr val="0000CC"/>
                </a:solidFill>
                <a:latin typeface="+mj-lt"/>
              </a:rPr>
              <a:t> </a:t>
            </a:r>
            <a:r>
              <a:rPr lang="en-US" sz="2400" b="1" dirty="0" err="1">
                <a:solidFill>
                  <a:srgbClr val="0000CC"/>
                </a:solidFill>
                <a:latin typeface="+mj-lt"/>
              </a:rPr>
              <a:t>phúc</a:t>
            </a:r>
            <a:r>
              <a:rPr lang="en-US" sz="2400" b="1" dirty="0">
                <a:solidFill>
                  <a:srgbClr val="0000CC"/>
                </a:solidFill>
                <a:latin typeface="+mj-lt"/>
              </a:rPr>
              <a:t> </a:t>
            </a:r>
            <a:r>
              <a:rPr lang="en-US" sz="2400" b="1" dirty="0" err="1">
                <a:solidFill>
                  <a:srgbClr val="0000CC"/>
                </a:solidFill>
                <a:latin typeface="+mj-lt"/>
              </a:rPr>
              <a:t>khảo</a:t>
            </a:r>
            <a:r>
              <a:rPr lang="en-US" sz="2400" b="1" dirty="0">
                <a:solidFill>
                  <a:srgbClr val="0000CC"/>
                </a:solidFill>
                <a:latin typeface="+mj-lt"/>
              </a:rPr>
              <a:t> </a:t>
            </a:r>
            <a:r>
              <a:rPr lang="en-US" sz="2400" b="1" dirty="0" err="1">
                <a:solidFill>
                  <a:srgbClr val="0000CC"/>
                </a:solidFill>
                <a:latin typeface="+mj-lt"/>
              </a:rPr>
              <a:t>bài</a:t>
            </a:r>
            <a:r>
              <a:rPr lang="en-US" sz="2400" b="1" dirty="0">
                <a:solidFill>
                  <a:srgbClr val="0000CC"/>
                </a:solidFill>
                <a:latin typeface="+mj-lt"/>
              </a:rPr>
              <a:t> </a:t>
            </a:r>
            <a:r>
              <a:rPr lang="en-US" sz="2400" b="1" dirty="0" err="1">
                <a:solidFill>
                  <a:srgbClr val="0000CC"/>
                </a:solidFill>
                <a:latin typeface="+mj-lt"/>
              </a:rPr>
              <a:t>thi</a:t>
            </a:r>
            <a:r>
              <a:rPr lang="en-US" sz="2400" b="1" i="0" u="none" strike="noStrike" baseline="0" dirty="0">
                <a:solidFill>
                  <a:srgbClr val="0000CC"/>
                </a:solidFill>
                <a:latin typeface="+mj-lt"/>
              </a:rPr>
              <a:t>:</a:t>
            </a:r>
            <a:r>
              <a:rPr lang="vi-VN" sz="2400" b="1" i="0" u="none" strike="noStrike" baseline="0" dirty="0">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30480" y="1371600"/>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sp>
        <p:nvSpPr>
          <p:cNvPr id="15" name="TextBox 14">
            <a:extLst>
              <a:ext uri="{FF2B5EF4-FFF2-40B4-BE49-F238E27FC236}">
                <a16:creationId xmlns:a16="http://schemas.microsoft.com/office/drawing/2014/main" id="{96A0BA16-D149-4A76-B96B-E99E70299CED}"/>
              </a:ext>
            </a:extLst>
          </p:cNvPr>
          <p:cNvSpPr txBox="1"/>
          <p:nvPr/>
        </p:nvSpPr>
        <p:spPr>
          <a:xfrm>
            <a:off x="100433" y="1828800"/>
            <a:ext cx="6724040" cy="1077218"/>
          </a:xfrm>
          <a:prstGeom prst="rect">
            <a:avLst/>
          </a:prstGeom>
          <a:noFill/>
        </p:spPr>
        <p:txBody>
          <a:bodyPr wrap="square">
            <a:spAutoFit/>
          </a:bodyPr>
          <a:lstStyle/>
          <a:p>
            <a:pPr algn="just"/>
            <a:r>
              <a:rPr lang="en-US" sz="2400" b="1" dirty="0">
                <a:solidFill>
                  <a:srgbClr val="FF0000"/>
                </a:solidFill>
                <a:latin typeface="+mj-lt"/>
              </a:rPr>
              <a:t>4.</a:t>
            </a:r>
            <a:r>
              <a:rPr lang="en-US" sz="2400" b="1" dirty="0">
                <a:latin typeface="+mj-lt"/>
              </a:rPr>
              <a:t> </a:t>
            </a:r>
            <a:r>
              <a:rPr lang="vi-VN" sz="2000" dirty="0">
                <a:latin typeface="+mj-lt"/>
              </a:rPr>
              <a:t>Phòng </a:t>
            </a:r>
            <a:r>
              <a:rPr lang="en-GB" sz="2000" dirty="0">
                <a:latin typeface="+mj-lt"/>
              </a:rPr>
              <a:t>KT </a:t>
            </a:r>
            <a:r>
              <a:rPr lang="en-GB" sz="2000" dirty="0" err="1">
                <a:latin typeface="+mj-lt"/>
              </a:rPr>
              <a:t>và</a:t>
            </a:r>
            <a:r>
              <a:rPr lang="en-GB" sz="2000" dirty="0">
                <a:latin typeface="+mj-lt"/>
              </a:rPr>
              <a:t> ĐBCL</a:t>
            </a:r>
            <a:r>
              <a:rPr lang="en-US" sz="2000" dirty="0">
                <a:latin typeface="+mj-lt"/>
              </a:rPr>
              <a:t> </a:t>
            </a:r>
            <a:r>
              <a:rPr lang="vi-VN" sz="2000" dirty="0">
                <a:latin typeface="+mj-lt"/>
              </a:rPr>
              <a:t>xây dựng lịch chấm phúc khảo </a:t>
            </a:r>
            <a:r>
              <a:rPr lang="en-US" sz="2000" dirty="0" err="1">
                <a:latin typeface="+mj-lt"/>
              </a:rPr>
              <a:t>và</a:t>
            </a:r>
            <a:r>
              <a:rPr lang="en-US" sz="2000" dirty="0">
                <a:latin typeface="+mj-lt"/>
              </a:rPr>
              <a:t> </a:t>
            </a:r>
            <a:r>
              <a:rPr lang="en-US" sz="2000" dirty="0" err="1">
                <a:latin typeface="+mj-lt"/>
              </a:rPr>
              <a:t>phối</a:t>
            </a:r>
            <a:r>
              <a:rPr lang="en-US" sz="2000" dirty="0">
                <a:latin typeface="+mj-lt"/>
              </a:rPr>
              <a:t> </a:t>
            </a:r>
            <a:r>
              <a:rPr lang="en-US" sz="2000" dirty="0" err="1">
                <a:latin typeface="+mj-lt"/>
              </a:rPr>
              <a:t>hợp</a:t>
            </a:r>
            <a:r>
              <a:rPr lang="en-US" sz="2000" dirty="0">
                <a:latin typeface="+mj-lt"/>
              </a:rPr>
              <a:t> </a:t>
            </a:r>
            <a:r>
              <a:rPr lang="en-US" sz="2000" dirty="0" err="1">
                <a:latin typeface="+mj-lt"/>
              </a:rPr>
              <a:t>với</a:t>
            </a:r>
            <a:r>
              <a:rPr lang="en-US" sz="2000" dirty="0">
                <a:latin typeface="+mj-lt"/>
              </a:rPr>
              <a:t> </a:t>
            </a:r>
            <a:r>
              <a:rPr lang="en-US" sz="2000" dirty="0" err="1">
                <a:latin typeface="+mj-lt"/>
              </a:rPr>
              <a:t>các</a:t>
            </a:r>
            <a:r>
              <a:rPr lang="en-US" sz="2000" dirty="0">
                <a:latin typeface="+mj-lt"/>
              </a:rPr>
              <a:t> khoa </a:t>
            </a:r>
            <a:r>
              <a:rPr lang="en-US" sz="2000" dirty="0" err="1">
                <a:latin typeface="+mj-lt"/>
              </a:rPr>
              <a:t>chuyên</a:t>
            </a:r>
            <a:r>
              <a:rPr lang="en-US" sz="2000" dirty="0">
                <a:latin typeface="+mj-lt"/>
              </a:rPr>
              <a:t> </a:t>
            </a:r>
            <a:r>
              <a:rPr lang="en-US" sz="2000" dirty="0" err="1">
                <a:latin typeface="+mj-lt"/>
              </a:rPr>
              <a:t>môn</a:t>
            </a:r>
            <a:r>
              <a:rPr lang="en-US" sz="2000" dirty="0">
                <a:latin typeface="+mj-lt"/>
              </a:rPr>
              <a:t> </a:t>
            </a:r>
            <a:r>
              <a:rPr lang="en-US" sz="2000" dirty="0" err="1">
                <a:latin typeface="+mj-lt"/>
              </a:rPr>
              <a:t>để</a:t>
            </a:r>
            <a:r>
              <a:rPr lang="en-US" sz="2000" dirty="0">
                <a:latin typeface="+mj-lt"/>
              </a:rPr>
              <a:t> </a:t>
            </a:r>
            <a:r>
              <a:rPr lang="en-US" sz="2000" dirty="0" err="1">
                <a:latin typeface="+mj-lt"/>
              </a:rPr>
              <a:t>thực</a:t>
            </a:r>
            <a:r>
              <a:rPr lang="en-US" sz="2000" dirty="0">
                <a:latin typeface="+mj-lt"/>
              </a:rPr>
              <a:t> </a:t>
            </a:r>
            <a:r>
              <a:rPr lang="en-US" sz="2000" dirty="0" err="1">
                <a:latin typeface="+mj-lt"/>
              </a:rPr>
              <a:t>hiện</a:t>
            </a:r>
            <a:r>
              <a:rPr lang="en-US" sz="2000" dirty="0">
                <a:latin typeface="+mj-lt"/>
              </a:rPr>
              <a:t> </a:t>
            </a:r>
            <a:r>
              <a:rPr lang="vi-VN" sz="2000" dirty="0">
                <a:latin typeface="+mj-lt"/>
              </a:rPr>
              <a:t>chấm phúc khảo;</a:t>
            </a:r>
            <a:endParaRPr lang="en-US" sz="2000" dirty="0">
              <a:latin typeface="+mj-lt"/>
            </a:endParaRPr>
          </a:p>
        </p:txBody>
      </p:sp>
      <p:sp>
        <p:nvSpPr>
          <p:cNvPr id="16" name="TextBox 15">
            <a:extLst>
              <a:ext uri="{FF2B5EF4-FFF2-40B4-BE49-F238E27FC236}">
                <a16:creationId xmlns:a16="http://schemas.microsoft.com/office/drawing/2014/main" id="{1627758F-1586-43AB-80F8-BC1692C4CCF0}"/>
              </a:ext>
            </a:extLst>
          </p:cNvPr>
          <p:cNvSpPr txBox="1"/>
          <p:nvPr/>
        </p:nvSpPr>
        <p:spPr>
          <a:xfrm>
            <a:off x="100433" y="3124200"/>
            <a:ext cx="6724040" cy="1384995"/>
          </a:xfrm>
          <a:prstGeom prst="rect">
            <a:avLst/>
          </a:prstGeom>
          <a:noFill/>
        </p:spPr>
        <p:txBody>
          <a:bodyPr wrap="square">
            <a:spAutoFit/>
          </a:bodyPr>
          <a:lstStyle/>
          <a:p>
            <a:pPr algn="just"/>
            <a:r>
              <a:rPr lang="en-US" sz="2400" b="1" dirty="0">
                <a:solidFill>
                  <a:srgbClr val="FF0000"/>
                </a:solidFill>
                <a:latin typeface="+mj-lt"/>
              </a:rPr>
              <a:t>5</a:t>
            </a:r>
            <a:r>
              <a:rPr lang="en-US" sz="2400" b="1" dirty="0">
                <a:latin typeface="+mj-lt"/>
              </a:rPr>
              <a:t>. </a:t>
            </a:r>
            <a:r>
              <a:rPr lang="vi-VN" sz="2000" dirty="0">
                <a:latin typeface="+mj-lt"/>
              </a:rPr>
              <a:t>Phòng </a:t>
            </a:r>
            <a:r>
              <a:rPr lang="en-US" sz="2000" dirty="0">
                <a:latin typeface="+mj-lt"/>
              </a:rPr>
              <a:t>KT </a:t>
            </a:r>
            <a:r>
              <a:rPr lang="en-US" sz="2000" dirty="0" err="1">
                <a:latin typeface="+mj-lt"/>
              </a:rPr>
              <a:t>và</a:t>
            </a:r>
            <a:r>
              <a:rPr lang="en-US" sz="2000" dirty="0">
                <a:latin typeface="+mj-lt"/>
              </a:rPr>
              <a:t> ĐBCL</a:t>
            </a:r>
            <a:r>
              <a:rPr lang="vi-VN" sz="2000" dirty="0">
                <a:latin typeface="+mj-lt"/>
              </a:rPr>
              <a:t> công bố rộng rãi kết quả phúc khảo bài thi trên website </a:t>
            </a:r>
            <a:r>
              <a:rPr lang="vi-VN" sz="2000" dirty="0">
                <a:latin typeface="+mj-lt"/>
                <a:hlinkClick r:id="rId2"/>
              </a:rPr>
              <a:t>http://</a:t>
            </a:r>
            <a:r>
              <a:rPr lang="en-GB" sz="2000" dirty="0" err="1">
                <a:latin typeface="+mj-lt"/>
                <a:hlinkClick r:id="rId2"/>
              </a:rPr>
              <a:t>sinhvien</a:t>
            </a:r>
            <a:r>
              <a:rPr lang="vi-VN" sz="2000" dirty="0">
                <a:latin typeface="+mj-lt"/>
                <a:hlinkClick r:id="rId2"/>
              </a:rPr>
              <a:t>.uneti.edu.vn</a:t>
            </a:r>
            <a:r>
              <a:rPr lang="en-US" sz="2000" dirty="0">
                <a:latin typeface="+mj-lt"/>
              </a:rPr>
              <a:t> </a:t>
            </a:r>
            <a:r>
              <a:rPr lang="en-US" sz="2000" dirty="0" err="1">
                <a:latin typeface="+mj-lt"/>
              </a:rPr>
              <a:t>sau</a:t>
            </a:r>
            <a:r>
              <a:rPr lang="en-US" sz="2000" dirty="0">
                <a:latin typeface="+mj-lt"/>
              </a:rPr>
              <a:t> </a:t>
            </a:r>
            <a:r>
              <a:rPr lang="en-US" sz="2000" dirty="0" err="1">
                <a:latin typeface="+mj-lt"/>
              </a:rPr>
              <a:t>khi</a:t>
            </a:r>
            <a:r>
              <a:rPr lang="en-US" sz="2000" dirty="0">
                <a:latin typeface="+mj-lt"/>
              </a:rPr>
              <a:t> </a:t>
            </a:r>
            <a:r>
              <a:rPr lang="en-US" sz="2000" dirty="0" err="1">
                <a:latin typeface="+mj-lt"/>
              </a:rPr>
              <a:t>Chủ</a:t>
            </a:r>
            <a:r>
              <a:rPr lang="en-US" sz="2000" dirty="0">
                <a:latin typeface="+mj-lt"/>
              </a:rPr>
              <a:t> </a:t>
            </a:r>
            <a:r>
              <a:rPr lang="en-US" sz="2000" dirty="0" err="1">
                <a:latin typeface="+mj-lt"/>
              </a:rPr>
              <a:t>tịch</a:t>
            </a:r>
            <a:r>
              <a:rPr lang="en-US" sz="2000" dirty="0">
                <a:latin typeface="+mj-lt"/>
              </a:rPr>
              <a:t> </a:t>
            </a:r>
            <a:r>
              <a:rPr lang="en-US" sz="2000" dirty="0" err="1">
                <a:latin typeface="+mj-lt"/>
              </a:rPr>
              <a:t>Hội</a:t>
            </a:r>
            <a:r>
              <a:rPr lang="en-US" sz="2000" dirty="0">
                <a:latin typeface="+mj-lt"/>
              </a:rPr>
              <a:t> </a:t>
            </a:r>
            <a:r>
              <a:rPr lang="en-US" sz="2000" dirty="0" err="1">
                <a:latin typeface="+mj-lt"/>
              </a:rPr>
              <a:t>đồng</a:t>
            </a:r>
            <a:r>
              <a:rPr lang="en-US" sz="2000" dirty="0">
                <a:latin typeface="+mj-lt"/>
              </a:rPr>
              <a:t> </a:t>
            </a:r>
            <a:r>
              <a:rPr lang="en-US" sz="2000" dirty="0" err="1">
                <a:latin typeface="+mj-lt"/>
              </a:rPr>
              <a:t>thi</a:t>
            </a:r>
            <a:r>
              <a:rPr lang="en-US" sz="2000" dirty="0">
                <a:latin typeface="+mj-lt"/>
              </a:rPr>
              <a:t> </a:t>
            </a:r>
            <a:r>
              <a:rPr lang="en-US" sz="2000" dirty="0" err="1">
                <a:latin typeface="+mj-lt"/>
              </a:rPr>
              <a:t>ký</a:t>
            </a:r>
            <a:r>
              <a:rPr lang="en-US" sz="2000" dirty="0">
                <a:latin typeface="+mj-lt"/>
              </a:rPr>
              <a:t> </a:t>
            </a:r>
            <a:r>
              <a:rPr lang="en-US" sz="2000" dirty="0" err="1">
                <a:latin typeface="+mj-lt"/>
              </a:rPr>
              <a:t>duyệt</a:t>
            </a:r>
            <a:r>
              <a:rPr lang="en-US" sz="2000" dirty="0">
                <a:latin typeface="+mj-lt"/>
              </a:rPr>
              <a:t> </a:t>
            </a:r>
            <a:r>
              <a:rPr lang="vi-VN" sz="2000" dirty="0">
                <a:latin typeface="+mj-lt"/>
              </a:rPr>
              <a:t>đồng thời được cập nhật lên hệ thống quản lý đào tạo.</a:t>
            </a:r>
            <a:endParaRPr lang="en-US" sz="2000" dirty="0">
              <a:latin typeface="+mj-lt"/>
            </a:endParaRPr>
          </a:p>
        </p:txBody>
      </p:sp>
      <p:pic>
        <p:nvPicPr>
          <p:cNvPr id="2" name="Picture 1">
            <a:extLst>
              <a:ext uri="{FF2B5EF4-FFF2-40B4-BE49-F238E27FC236}">
                <a16:creationId xmlns:a16="http://schemas.microsoft.com/office/drawing/2014/main" id="{C3BDBA2E-6E04-49EA-AD17-426B02109A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0" y="1584135"/>
            <a:ext cx="2971800" cy="2083443"/>
          </a:xfrm>
          <a:prstGeom prst="rect">
            <a:avLst/>
          </a:prstGeom>
        </p:spPr>
      </p:pic>
      <p:pic>
        <p:nvPicPr>
          <p:cNvPr id="3" name="Picture 2">
            <a:extLst>
              <a:ext uri="{FF2B5EF4-FFF2-40B4-BE49-F238E27FC236}">
                <a16:creationId xmlns:a16="http://schemas.microsoft.com/office/drawing/2014/main" id="{4121E563-1FC9-48FC-A4B0-52C2C3073D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0" y="3781891"/>
            <a:ext cx="3017520" cy="2258737"/>
          </a:xfrm>
          <a:prstGeom prst="rect">
            <a:avLst/>
          </a:prstGeom>
        </p:spPr>
      </p:pic>
    </p:spTree>
    <p:extLst>
      <p:ext uri="{BB962C8B-B14F-4D97-AF65-F5344CB8AC3E}">
        <p14:creationId xmlns:p14="http://schemas.microsoft.com/office/powerpoint/2010/main" val="2413545736"/>
      </p:ext>
    </p:extLst>
  </p:cSld>
  <p:clrMapOvr>
    <a:masterClrMapping/>
  </p:clrMapOvr>
  <p:transition>
    <p:split orient="vert" dir="in"/>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524000" y="177800"/>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a:t>
            </a:r>
            <a:r>
              <a:rPr lang="en-US" sz="2000" b="1" dirty="0">
                <a:solidFill>
                  <a:srgbClr val="800000"/>
                </a:solidFill>
                <a:latin typeface="+mj-lt"/>
                <a:ea typeface="+mj-ea"/>
                <a:cs typeface="+mj-cs"/>
              </a:rPr>
              <a:t>KHẢO THÍ VÀ ĐẢM BẢO</a:t>
            </a:r>
            <a:r>
              <a:rPr kumimoji="0" lang="en-US" sz="2000" b="1" i="0" u="none" strike="noStrike" kern="1200" cap="none" spc="0" normalizeH="0" baseline="0" noProof="0" dirty="0">
                <a:ln>
                  <a:noFill/>
                </a:ln>
                <a:solidFill>
                  <a:srgbClr val="800000"/>
                </a:solidFill>
                <a:effectLst/>
                <a:uLnTx/>
                <a:uFillTx/>
                <a:latin typeface="+mj-lt"/>
                <a:ea typeface="+mj-ea"/>
                <a:cs typeface="+mj-cs"/>
              </a:rPr>
              <a:t>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 </a:t>
            </a:r>
            <a:r>
              <a:rPr lang="en-US" sz="2600" b="1" dirty="0" err="1">
                <a:solidFill>
                  <a:schemeClr val="bg1"/>
                </a:solidFill>
              </a:rPr>
              <a:t>Một</a:t>
            </a:r>
            <a:r>
              <a:rPr lang="en-US" sz="2600" b="1" dirty="0">
                <a:solidFill>
                  <a:schemeClr val="bg1"/>
                </a:solidFill>
              </a:rPr>
              <a:t> </a:t>
            </a:r>
            <a:r>
              <a:rPr lang="en-US" sz="2600" b="1" dirty="0" err="1">
                <a:solidFill>
                  <a:schemeClr val="bg1"/>
                </a:solidFill>
              </a:rPr>
              <a:t>số</a:t>
            </a:r>
            <a:r>
              <a:rPr lang="en-US" sz="2600" b="1" dirty="0">
                <a:solidFill>
                  <a:schemeClr val="bg1"/>
                </a:solidFill>
              </a:rPr>
              <a:t> </a:t>
            </a:r>
            <a:r>
              <a:rPr lang="en-US" sz="2600" b="1" dirty="0" err="1">
                <a:solidFill>
                  <a:schemeClr val="bg1"/>
                </a:solidFill>
              </a:rPr>
              <a:t>quy</a:t>
            </a:r>
            <a:r>
              <a:rPr lang="en-US" sz="2600" b="1" dirty="0">
                <a:solidFill>
                  <a:schemeClr val="bg1"/>
                </a:solidFill>
              </a:rPr>
              <a:t>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340427"/>
            <a:ext cx="9601200" cy="461665"/>
          </a:xfrm>
          <a:prstGeom prst="rect">
            <a:avLst/>
          </a:prstGeom>
          <a:noFill/>
        </p:spPr>
        <p:txBody>
          <a:bodyPr wrap="square">
            <a:spAutoFit/>
          </a:bodyPr>
          <a:lstStyle/>
          <a:p>
            <a:pPr algn="just"/>
            <a:r>
              <a:rPr lang="en-US" sz="2400" b="1" i="0" u="none" strike="noStrike" baseline="0" dirty="0">
                <a:solidFill>
                  <a:srgbClr val="0000CC"/>
                </a:solidFill>
                <a:latin typeface="+mj-lt"/>
              </a:rPr>
              <a:t>       </a:t>
            </a:r>
            <a:r>
              <a:rPr lang="en-US" sz="2400" b="1" dirty="0" err="1">
                <a:solidFill>
                  <a:srgbClr val="0000CC"/>
                </a:solidFill>
                <a:latin typeface="+mj-lt"/>
              </a:rPr>
              <a:t>Quy</a:t>
            </a:r>
            <a:r>
              <a:rPr lang="en-US" sz="2400" b="1" dirty="0">
                <a:solidFill>
                  <a:srgbClr val="0000CC"/>
                </a:solidFill>
                <a:latin typeface="+mj-lt"/>
              </a:rPr>
              <a:t> </a:t>
            </a:r>
            <a:r>
              <a:rPr lang="en-US" sz="2400" b="1" dirty="0" err="1">
                <a:solidFill>
                  <a:srgbClr val="0000CC"/>
                </a:solidFill>
                <a:latin typeface="+mj-lt"/>
              </a:rPr>
              <a:t>định</a:t>
            </a:r>
            <a:r>
              <a:rPr lang="en-US" sz="2400" b="1" dirty="0">
                <a:solidFill>
                  <a:srgbClr val="0000CC"/>
                </a:solidFill>
                <a:latin typeface="+mj-lt"/>
              </a:rPr>
              <a:t> </a:t>
            </a:r>
            <a:r>
              <a:rPr lang="en-US" sz="2400" b="1" dirty="0" err="1">
                <a:solidFill>
                  <a:srgbClr val="0000CC"/>
                </a:solidFill>
                <a:latin typeface="+mj-lt"/>
              </a:rPr>
              <a:t>về</a:t>
            </a:r>
            <a:r>
              <a:rPr lang="en-US" sz="2400" b="1" dirty="0">
                <a:solidFill>
                  <a:srgbClr val="0000CC"/>
                </a:solidFill>
                <a:latin typeface="+mj-lt"/>
              </a:rPr>
              <a:t> </a:t>
            </a:r>
            <a:r>
              <a:rPr lang="en-US" sz="2400" b="1" dirty="0" err="1">
                <a:solidFill>
                  <a:srgbClr val="0000CC"/>
                </a:solidFill>
                <a:latin typeface="+mj-lt"/>
              </a:rPr>
              <a:t>đăng</a:t>
            </a:r>
            <a:r>
              <a:rPr lang="en-US" sz="2400" b="1" dirty="0">
                <a:solidFill>
                  <a:srgbClr val="0000CC"/>
                </a:solidFill>
                <a:latin typeface="+mj-lt"/>
              </a:rPr>
              <a:t> </a:t>
            </a:r>
            <a:r>
              <a:rPr lang="en-US" sz="2400" b="1" dirty="0" err="1">
                <a:solidFill>
                  <a:srgbClr val="0000CC"/>
                </a:solidFill>
                <a:latin typeface="+mj-lt"/>
              </a:rPr>
              <a:t>ký</a:t>
            </a:r>
            <a:r>
              <a:rPr lang="en-US" sz="2400" b="1" dirty="0">
                <a:solidFill>
                  <a:srgbClr val="0000CC"/>
                </a:solidFill>
                <a:latin typeface="+mj-lt"/>
              </a:rPr>
              <a:t> </a:t>
            </a:r>
            <a:r>
              <a:rPr lang="en-US" sz="2400" b="1" dirty="0" err="1">
                <a:solidFill>
                  <a:srgbClr val="0000CC"/>
                </a:solidFill>
                <a:latin typeface="+mj-lt"/>
              </a:rPr>
              <a:t>thi</a:t>
            </a:r>
            <a:r>
              <a:rPr lang="en-US" sz="2400" b="1" dirty="0">
                <a:solidFill>
                  <a:srgbClr val="0000CC"/>
                </a:solidFill>
                <a:latin typeface="+mj-lt"/>
              </a:rPr>
              <a:t> </a:t>
            </a:r>
            <a:r>
              <a:rPr lang="en-US" sz="2400" b="1" dirty="0" err="1">
                <a:solidFill>
                  <a:srgbClr val="0000CC"/>
                </a:solidFill>
                <a:latin typeface="+mj-lt"/>
              </a:rPr>
              <a:t>lại</a:t>
            </a:r>
            <a:r>
              <a:rPr lang="en-US" sz="2400" b="1" i="0" u="none" strike="noStrike" baseline="0" dirty="0">
                <a:solidFill>
                  <a:srgbClr val="0000CC"/>
                </a:solidFill>
                <a:latin typeface="+mj-lt"/>
              </a:rPr>
              <a:t>:</a:t>
            </a:r>
            <a:r>
              <a:rPr lang="vi-VN" sz="2400" b="1" i="0" u="none" strike="noStrike" baseline="0" dirty="0">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6096" y="1447800"/>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pic>
        <p:nvPicPr>
          <p:cNvPr id="2" name="Picture 1">
            <a:extLst>
              <a:ext uri="{FF2B5EF4-FFF2-40B4-BE49-F238E27FC236}">
                <a16:creationId xmlns:a16="http://schemas.microsoft.com/office/drawing/2014/main" id="{C3BDBA2E-6E04-49EA-AD17-426B02109A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91452" y="1603947"/>
            <a:ext cx="2971800" cy="2083443"/>
          </a:xfrm>
          <a:prstGeom prst="rect">
            <a:avLst/>
          </a:prstGeom>
        </p:spPr>
      </p:pic>
      <p:sp>
        <p:nvSpPr>
          <p:cNvPr id="4" name="TextBox 3">
            <a:extLst>
              <a:ext uri="{FF2B5EF4-FFF2-40B4-BE49-F238E27FC236}">
                <a16:creationId xmlns:a16="http://schemas.microsoft.com/office/drawing/2014/main" id="{C224B110-4A30-46E7-A453-E60884F7F488}"/>
              </a:ext>
            </a:extLst>
          </p:cNvPr>
          <p:cNvSpPr txBox="1"/>
          <p:nvPr/>
        </p:nvSpPr>
        <p:spPr>
          <a:xfrm>
            <a:off x="33604" y="1776845"/>
            <a:ext cx="6724040" cy="1631216"/>
          </a:xfrm>
          <a:prstGeom prst="rect">
            <a:avLst/>
          </a:prstGeom>
          <a:noFill/>
        </p:spPr>
        <p:txBody>
          <a:bodyPr wrap="square">
            <a:spAutoFit/>
          </a:bodyPr>
          <a:lstStyle/>
          <a:p>
            <a:pPr algn="just"/>
            <a:r>
              <a:rPr lang="en-US" sz="2000" b="1" dirty="0">
                <a:solidFill>
                  <a:srgbClr val="FF0000"/>
                </a:solidFill>
                <a:latin typeface="+mj-lt"/>
              </a:rPr>
              <a:t>1.</a:t>
            </a:r>
            <a:r>
              <a:rPr lang="en-US" sz="2000" b="1" dirty="0">
                <a:latin typeface="+mj-lt"/>
              </a:rPr>
              <a:t> </a:t>
            </a:r>
            <a:r>
              <a:rPr lang="vi-VN" sz="2000" dirty="0">
                <a:latin typeface="+mj-lt"/>
              </a:rPr>
              <a:t>Sinh viên</a:t>
            </a:r>
            <a:r>
              <a:rPr lang="en-US" sz="2000" dirty="0">
                <a:latin typeface="+mj-lt"/>
              </a:rPr>
              <a:t> </a:t>
            </a:r>
            <a:r>
              <a:rPr lang="en-US" sz="2000" dirty="0" err="1">
                <a:latin typeface="+mj-lt"/>
              </a:rPr>
              <a:t>đăng</a:t>
            </a:r>
            <a:r>
              <a:rPr lang="en-US" sz="2000" dirty="0">
                <a:latin typeface="+mj-lt"/>
              </a:rPr>
              <a:t> </a:t>
            </a:r>
            <a:r>
              <a:rPr lang="en-US" sz="2000" dirty="0" err="1">
                <a:latin typeface="+mj-lt"/>
              </a:rPr>
              <a:t>ký</a:t>
            </a:r>
            <a:r>
              <a:rPr lang="en-US" sz="2000" dirty="0">
                <a:latin typeface="+mj-lt"/>
              </a:rPr>
              <a:t> </a:t>
            </a:r>
            <a:r>
              <a:rPr lang="en-US" sz="2000" dirty="0" err="1">
                <a:latin typeface="+mj-lt"/>
              </a:rPr>
              <a:t>thi</a:t>
            </a:r>
            <a:r>
              <a:rPr lang="en-US" sz="2000" dirty="0">
                <a:latin typeface="+mj-lt"/>
              </a:rPr>
              <a:t> </a:t>
            </a:r>
            <a:r>
              <a:rPr lang="en-US" sz="2000" dirty="0" err="1">
                <a:latin typeface="+mj-lt"/>
              </a:rPr>
              <a:t>lại</a:t>
            </a:r>
            <a:r>
              <a:rPr lang="en-US" sz="2000" dirty="0">
                <a:latin typeface="+mj-lt"/>
              </a:rPr>
              <a:t> </a:t>
            </a:r>
            <a:r>
              <a:rPr lang="en-US" sz="2000" dirty="0" err="1">
                <a:latin typeface="+mj-lt"/>
              </a:rPr>
              <a:t>trên</a:t>
            </a:r>
            <a:r>
              <a:rPr lang="en-US" sz="2000" dirty="0">
                <a:latin typeface="+mj-lt"/>
              </a:rPr>
              <a:t> </a:t>
            </a:r>
            <a:r>
              <a:rPr lang="en-US" sz="2000" dirty="0" err="1">
                <a:latin typeface="+mj-lt"/>
              </a:rPr>
              <a:t>trang</a:t>
            </a:r>
            <a:r>
              <a:rPr lang="en-US" sz="2000" dirty="0">
                <a:latin typeface="+mj-lt"/>
              </a:rPr>
              <a:t> </a:t>
            </a:r>
            <a:r>
              <a:rPr lang="en-US" sz="2000" dirty="0" err="1">
                <a:latin typeface="+mj-lt"/>
              </a:rPr>
              <a:t>cá</a:t>
            </a:r>
            <a:r>
              <a:rPr lang="en-US" sz="2000" dirty="0">
                <a:latin typeface="+mj-lt"/>
              </a:rPr>
              <a:t> </a:t>
            </a:r>
            <a:r>
              <a:rPr lang="en-US" sz="2000" dirty="0" err="1">
                <a:latin typeface="+mj-lt"/>
              </a:rPr>
              <a:t>nhân</a:t>
            </a:r>
            <a:r>
              <a:rPr lang="vi-VN" sz="2000" dirty="0">
                <a:latin typeface="+mj-lt"/>
              </a:rPr>
              <a:t> (</a:t>
            </a:r>
            <a:r>
              <a:rPr lang="en-US" sz="2000" dirty="0" err="1">
                <a:latin typeface="+mj-lt"/>
              </a:rPr>
              <a:t>trong</a:t>
            </a:r>
            <a:r>
              <a:rPr lang="en-US" sz="2000" dirty="0">
                <a:latin typeface="+mj-lt"/>
              </a:rPr>
              <a:t> </a:t>
            </a:r>
            <a:r>
              <a:rPr lang="en-US" sz="2000" dirty="0" err="1">
                <a:latin typeface="+mj-lt"/>
              </a:rPr>
              <a:t>trường</a:t>
            </a:r>
            <a:r>
              <a:rPr lang="en-US" sz="2000" dirty="0">
                <a:latin typeface="+mj-lt"/>
              </a:rPr>
              <a:t> </a:t>
            </a:r>
            <a:r>
              <a:rPr lang="en-US" sz="2000" dirty="0" err="1">
                <a:latin typeface="+mj-lt"/>
              </a:rPr>
              <a:t>hợp</a:t>
            </a:r>
            <a:r>
              <a:rPr lang="en-US" sz="2000" dirty="0">
                <a:latin typeface="+mj-lt"/>
              </a:rPr>
              <a:t> </a:t>
            </a:r>
            <a:r>
              <a:rPr lang="en-US" sz="2000" dirty="0" err="1">
                <a:latin typeface="+mj-lt"/>
              </a:rPr>
              <a:t>sinh</a:t>
            </a:r>
            <a:r>
              <a:rPr lang="en-US" sz="2000" dirty="0">
                <a:latin typeface="+mj-lt"/>
              </a:rPr>
              <a:t> </a:t>
            </a:r>
            <a:r>
              <a:rPr lang="en-US" sz="2000" dirty="0" err="1">
                <a:latin typeface="+mj-lt"/>
              </a:rPr>
              <a:t>viên</a:t>
            </a:r>
            <a:r>
              <a:rPr lang="en-US" sz="2000" dirty="0">
                <a:latin typeface="+mj-lt"/>
              </a:rPr>
              <a:t> </a:t>
            </a:r>
            <a:r>
              <a:rPr lang="en-US" sz="2000" dirty="0" err="1">
                <a:latin typeface="+mj-lt"/>
              </a:rPr>
              <a:t>không</a:t>
            </a:r>
            <a:r>
              <a:rPr lang="en-US" sz="2000" dirty="0">
                <a:latin typeface="+mj-lt"/>
              </a:rPr>
              <a:t> </a:t>
            </a:r>
            <a:r>
              <a:rPr lang="en-US" sz="2000" dirty="0" err="1">
                <a:latin typeface="+mj-lt"/>
              </a:rPr>
              <a:t>thể</a:t>
            </a:r>
            <a:r>
              <a:rPr lang="en-US" sz="2000" dirty="0">
                <a:latin typeface="+mj-lt"/>
              </a:rPr>
              <a:t> </a:t>
            </a:r>
            <a:r>
              <a:rPr lang="en-US" sz="2000" dirty="0" err="1">
                <a:latin typeface="+mj-lt"/>
              </a:rPr>
              <a:t>đăng</a:t>
            </a:r>
            <a:r>
              <a:rPr lang="en-US" sz="2000" dirty="0">
                <a:latin typeface="+mj-lt"/>
              </a:rPr>
              <a:t> </a:t>
            </a:r>
            <a:r>
              <a:rPr lang="en-US" sz="2000" dirty="0" err="1">
                <a:latin typeface="+mj-lt"/>
              </a:rPr>
              <a:t>ký</a:t>
            </a:r>
            <a:r>
              <a:rPr lang="en-US" sz="2000" dirty="0">
                <a:latin typeface="+mj-lt"/>
              </a:rPr>
              <a:t> </a:t>
            </a:r>
            <a:r>
              <a:rPr lang="en-US" sz="2000" dirty="0" err="1">
                <a:latin typeface="+mj-lt"/>
              </a:rPr>
              <a:t>được</a:t>
            </a:r>
            <a:r>
              <a:rPr lang="en-US" sz="2000" dirty="0">
                <a:latin typeface="+mj-lt"/>
              </a:rPr>
              <a:t> web </a:t>
            </a:r>
            <a:r>
              <a:rPr lang="en-US" sz="2000" dirty="0" err="1">
                <a:latin typeface="+mj-lt"/>
              </a:rPr>
              <a:t>thì</a:t>
            </a:r>
            <a:r>
              <a:rPr lang="en-US" sz="2000" dirty="0">
                <a:latin typeface="+mj-lt"/>
              </a:rPr>
              <a:t> </a:t>
            </a:r>
            <a:r>
              <a:rPr lang="en-US" sz="2000" dirty="0" err="1">
                <a:latin typeface="+mj-lt"/>
              </a:rPr>
              <a:t>sinh</a:t>
            </a:r>
            <a:r>
              <a:rPr lang="en-US" sz="2000" dirty="0">
                <a:latin typeface="+mj-lt"/>
              </a:rPr>
              <a:t> </a:t>
            </a:r>
            <a:r>
              <a:rPr lang="en-US" sz="2000" dirty="0" err="1">
                <a:latin typeface="+mj-lt"/>
              </a:rPr>
              <a:t>viên</a:t>
            </a:r>
            <a:r>
              <a:rPr lang="en-US" sz="2000" dirty="0">
                <a:latin typeface="+mj-lt"/>
              </a:rPr>
              <a:t> </a:t>
            </a:r>
            <a:r>
              <a:rPr lang="en-US" sz="2000" dirty="0" err="1">
                <a:latin typeface="+mj-lt"/>
              </a:rPr>
              <a:t>có</a:t>
            </a:r>
            <a:r>
              <a:rPr lang="en-US" sz="2000" dirty="0">
                <a:latin typeface="+mj-lt"/>
              </a:rPr>
              <a:t> </a:t>
            </a:r>
            <a:r>
              <a:rPr lang="en-US" sz="2000" dirty="0" err="1">
                <a:latin typeface="+mj-lt"/>
              </a:rPr>
              <a:t>thể</a:t>
            </a:r>
            <a:r>
              <a:rPr lang="en-US" sz="2000" dirty="0">
                <a:latin typeface="+mj-lt"/>
              </a:rPr>
              <a:t> </a:t>
            </a:r>
            <a:r>
              <a:rPr lang="en-US" sz="2000" dirty="0" err="1">
                <a:latin typeface="+mj-lt"/>
              </a:rPr>
              <a:t>đến</a:t>
            </a:r>
            <a:r>
              <a:rPr lang="en-US" sz="2000" dirty="0">
                <a:latin typeface="+mj-lt"/>
              </a:rPr>
              <a:t> </a:t>
            </a:r>
            <a:r>
              <a:rPr lang="en-US" sz="2000" b="1" dirty="0" err="1">
                <a:latin typeface="+mj-lt"/>
              </a:rPr>
              <a:t>bộ</a:t>
            </a:r>
            <a:r>
              <a:rPr lang="en-US" sz="2000" b="1" dirty="0">
                <a:latin typeface="+mj-lt"/>
              </a:rPr>
              <a:t> </a:t>
            </a:r>
            <a:r>
              <a:rPr lang="en-US" sz="2000" b="1" dirty="0" err="1">
                <a:latin typeface="+mj-lt"/>
              </a:rPr>
              <a:t>phận</a:t>
            </a:r>
            <a:r>
              <a:rPr lang="en-US" sz="2000" b="1" dirty="0">
                <a:latin typeface="+mj-lt"/>
              </a:rPr>
              <a:t> </a:t>
            </a:r>
            <a:r>
              <a:rPr lang="en-US" sz="2000" b="1" dirty="0" err="1">
                <a:latin typeface="+mj-lt"/>
              </a:rPr>
              <a:t>một</a:t>
            </a:r>
            <a:r>
              <a:rPr lang="en-US" sz="2000" b="1" dirty="0">
                <a:latin typeface="+mj-lt"/>
              </a:rPr>
              <a:t> </a:t>
            </a:r>
            <a:r>
              <a:rPr lang="en-US" sz="2000" b="1" dirty="0" err="1">
                <a:latin typeface="+mj-lt"/>
              </a:rPr>
              <a:t>cửa</a:t>
            </a:r>
            <a:r>
              <a:rPr lang="en-US" sz="2000" b="1" dirty="0">
                <a:latin typeface="+mj-lt"/>
              </a:rPr>
              <a:t> </a:t>
            </a:r>
            <a:r>
              <a:rPr lang="vi-VN" sz="2000" dirty="0">
                <a:latin typeface="+mj-lt"/>
              </a:rPr>
              <a:t>để </a:t>
            </a:r>
            <a:r>
              <a:rPr lang="en-US" sz="2000" dirty="0" err="1">
                <a:latin typeface="+mj-lt"/>
              </a:rPr>
              <a:t>được</a:t>
            </a:r>
            <a:r>
              <a:rPr lang="en-US" sz="2000" dirty="0">
                <a:latin typeface="+mj-lt"/>
              </a:rPr>
              <a:t> </a:t>
            </a:r>
            <a:r>
              <a:rPr lang="en-US" sz="2000" dirty="0" err="1">
                <a:latin typeface="+mj-lt"/>
              </a:rPr>
              <a:t>hướng</a:t>
            </a:r>
            <a:r>
              <a:rPr lang="en-US" sz="2000" dirty="0">
                <a:latin typeface="+mj-lt"/>
              </a:rPr>
              <a:t> </a:t>
            </a:r>
            <a:r>
              <a:rPr lang="en-US" sz="2000" dirty="0" err="1">
                <a:latin typeface="+mj-lt"/>
              </a:rPr>
              <a:t>dẫn</a:t>
            </a:r>
            <a:r>
              <a:rPr lang="en-US" sz="2000" dirty="0">
                <a:latin typeface="+mj-lt"/>
              </a:rPr>
              <a:t> </a:t>
            </a:r>
            <a:r>
              <a:rPr lang="en-US" sz="2000" dirty="0" err="1">
                <a:latin typeface="+mj-lt"/>
              </a:rPr>
              <a:t>đăng</a:t>
            </a:r>
            <a:r>
              <a:rPr lang="en-US" sz="2000" dirty="0">
                <a:latin typeface="+mj-lt"/>
              </a:rPr>
              <a:t> </a:t>
            </a:r>
            <a:r>
              <a:rPr lang="en-US" sz="2000" dirty="0" err="1">
                <a:latin typeface="+mj-lt"/>
              </a:rPr>
              <a:t>ký</a:t>
            </a:r>
            <a:r>
              <a:rPr lang="en-US" sz="2000" dirty="0">
                <a:latin typeface="+mj-lt"/>
              </a:rPr>
              <a:t>). </a:t>
            </a:r>
            <a:r>
              <a:rPr lang="en-US" sz="2000" dirty="0" err="1">
                <a:latin typeface="+mj-lt"/>
              </a:rPr>
              <a:t>Lệ</a:t>
            </a:r>
            <a:r>
              <a:rPr lang="en-US" sz="2000" dirty="0">
                <a:latin typeface="+mj-lt"/>
              </a:rPr>
              <a:t> </a:t>
            </a:r>
            <a:r>
              <a:rPr lang="en-US" sz="2000" dirty="0" err="1">
                <a:latin typeface="+mj-lt"/>
              </a:rPr>
              <a:t>phí</a:t>
            </a:r>
            <a:r>
              <a:rPr lang="en-US" sz="2000" dirty="0">
                <a:latin typeface="+mj-lt"/>
              </a:rPr>
              <a:t> </a:t>
            </a:r>
            <a:r>
              <a:rPr lang="en-US" sz="2000" dirty="0" err="1">
                <a:latin typeface="+mj-lt"/>
              </a:rPr>
              <a:t>thi</a:t>
            </a:r>
            <a:r>
              <a:rPr lang="en-US" sz="2000" dirty="0">
                <a:latin typeface="+mj-lt"/>
              </a:rPr>
              <a:t> </a:t>
            </a:r>
            <a:r>
              <a:rPr lang="en-US" sz="2000" dirty="0" err="1">
                <a:latin typeface="+mj-lt"/>
              </a:rPr>
              <a:t>lại</a:t>
            </a:r>
            <a:r>
              <a:rPr lang="en-US" sz="2000" dirty="0">
                <a:latin typeface="+mj-lt"/>
              </a:rPr>
              <a:t> </a:t>
            </a:r>
            <a:r>
              <a:rPr lang="en-US" sz="2000" dirty="0" err="1">
                <a:latin typeface="+mj-lt"/>
              </a:rPr>
              <a:t>của</a:t>
            </a:r>
            <a:r>
              <a:rPr lang="en-US" sz="2000" dirty="0">
                <a:latin typeface="+mj-lt"/>
              </a:rPr>
              <a:t> </a:t>
            </a:r>
            <a:r>
              <a:rPr lang="en-US" sz="2000" dirty="0" err="1">
                <a:latin typeface="+mj-lt"/>
              </a:rPr>
              <a:t>sinh</a:t>
            </a:r>
            <a:r>
              <a:rPr lang="en-US" sz="2000" dirty="0">
                <a:latin typeface="+mj-lt"/>
              </a:rPr>
              <a:t> </a:t>
            </a:r>
            <a:r>
              <a:rPr lang="en-US" sz="2000" dirty="0" err="1">
                <a:latin typeface="+mj-lt"/>
              </a:rPr>
              <a:t>viên</a:t>
            </a:r>
            <a:r>
              <a:rPr lang="en-US" sz="2000" dirty="0">
                <a:latin typeface="+mj-lt"/>
              </a:rPr>
              <a:t> </a:t>
            </a:r>
            <a:r>
              <a:rPr lang="en-US" sz="2000" dirty="0" err="1">
                <a:latin typeface="+mj-lt"/>
              </a:rPr>
              <a:t>sẽ</a:t>
            </a:r>
            <a:r>
              <a:rPr lang="en-US" sz="2000" dirty="0">
                <a:latin typeface="+mj-lt"/>
              </a:rPr>
              <a:t> </a:t>
            </a:r>
            <a:r>
              <a:rPr lang="en-US" sz="2000" dirty="0" err="1">
                <a:latin typeface="+mj-lt"/>
              </a:rPr>
              <a:t>được</a:t>
            </a:r>
            <a:r>
              <a:rPr lang="en-US" sz="2000" dirty="0">
                <a:latin typeface="+mj-lt"/>
              </a:rPr>
              <a:t> </a:t>
            </a:r>
            <a:r>
              <a:rPr lang="en-US" sz="2000" dirty="0" err="1">
                <a:latin typeface="+mj-lt"/>
              </a:rPr>
              <a:t>tính</a:t>
            </a:r>
            <a:r>
              <a:rPr lang="en-US" sz="2000" dirty="0">
                <a:latin typeface="+mj-lt"/>
              </a:rPr>
              <a:t> </a:t>
            </a:r>
            <a:r>
              <a:rPr lang="en-US" sz="2000" dirty="0" err="1">
                <a:latin typeface="+mj-lt"/>
              </a:rPr>
              <a:t>vào</a:t>
            </a:r>
            <a:r>
              <a:rPr lang="en-US" sz="2000" dirty="0">
                <a:latin typeface="+mj-lt"/>
              </a:rPr>
              <a:t> </a:t>
            </a:r>
            <a:r>
              <a:rPr lang="en-US" sz="2000" dirty="0" err="1">
                <a:latin typeface="+mj-lt"/>
              </a:rPr>
              <a:t>công</a:t>
            </a:r>
            <a:r>
              <a:rPr lang="en-US" sz="2000" dirty="0">
                <a:latin typeface="+mj-lt"/>
              </a:rPr>
              <a:t> </a:t>
            </a:r>
            <a:r>
              <a:rPr lang="en-US" sz="2000" dirty="0" err="1">
                <a:latin typeface="+mj-lt"/>
              </a:rPr>
              <a:t>nợ</a:t>
            </a:r>
            <a:r>
              <a:rPr lang="en-US" sz="2000" dirty="0">
                <a:latin typeface="+mj-lt"/>
              </a:rPr>
              <a:t> </a:t>
            </a:r>
            <a:r>
              <a:rPr lang="en-US" sz="2000" dirty="0" err="1">
                <a:latin typeface="+mj-lt"/>
              </a:rPr>
              <a:t>và</a:t>
            </a:r>
            <a:r>
              <a:rPr lang="en-US" sz="2000" dirty="0">
                <a:latin typeface="+mj-lt"/>
              </a:rPr>
              <a:t> </a:t>
            </a:r>
            <a:r>
              <a:rPr lang="en-US" sz="2000" dirty="0" err="1">
                <a:latin typeface="+mj-lt"/>
              </a:rPr>
              <a:t>sẽ</a:t>
            </a:r>
            <a:r>
              <a:rPr lang="en-US" sz="2000" dirty="0">
                <a:latin typeface="+mj-lt"/>
              </a:rPr>
              <a:t> </a:t>
            </a:r>
            <a:r>
              <a:rPr lang="en-US" sz="2000" dirty="0" err="1">
                <a:latin typeface="+mj-lt"/>
              </a:rPr>
              <a:t>nộp</a:t>
            </a:r>
            <a:r>
              <a:rPr lang="en-US" sz="2000" dirty="0">
                <a:latin typeface="+mj-lt"/>
              </a:rPr>
              <a:t> </a:t>
            </a:r>
            <a:r>
              <a:rPr lang="en-US" sz="2000" dirty="0" err="1">
                <a:latin typeface="+mj-lt"/>
              </a:rPr>
              <a:t>cùng</a:t>
            </a:r>
            <a:r>
              <a:rPr lang="en-US" sz="2000" dirty="0">
                <a:latin typeface="+mj-lt"/>
              </a:rPr>
              <a:t> </a:t>
            </a:r>
            <a:r>
              <a:rPr lang="en-US" sz="2000" dirty="0" err="1">
                <a:latin typeface="+mj-lt"/>
              </a:rPr>
              <a:t>với</a:t>
            </a:r>
            <a:r>
              <a:rPr lang="en-US" sz="2000" dirty="0">
                <a:latin typeface="+mj-lt"/>
              </a:rPr>
              <a:t> </a:t>
            </a:r>
            <a:r>
              <a:rPr lang="en-US" sz="2000" dirty="0" err="1">
                <a:latin typeface="+mj-lt"/>
              </a:rPr>
              <a:t>học</a:t>
            </a:r>
            <a:r>
              <a:rPr lang="en-US" sz="2000" dirty="0">
                <a:latin typeface="+mj-lt"/>
              </a:rPr>
              <a:t> </a:t>
            </a:r>
            <a:r>
              <a:rPr lang="en-US" sz="2000" dirty="0" err="1">
                <a:latin typeface="+mj-lt"/>
              </a:rPr>
              <a:t>phí</a:t>
            </a:r>
            <a:r>
              <a:rPr lang="en-US" sz="2000" dirty="0">
                <a:latin typeface="+mj-lt"/>
              </a:rPr>
              <a:t> </a:t>
            </a:r>
            <a:r>
              <a:rPr lang="en-US" sz="2000" dirty="0" err="1">
                <a:latin typeface="+mj-lt"/>
              </a:rPr>
              <a:t>của</a:t>
            </a:r>
            <a:r>
              <a:rPr lang="en-US" sz="2000" dirty="0">
                <a:latin typeface="+mj-lt"/>
              </a:rPr>
              <a:t> </a:t>
            </a:r>
            <a:r>
              <a:rPr lang="en-US" sz="2000" dirty="0" err="1">
                <a:latin typeface="+mj-lt"/>
              </a:rPr>
              <a:t>kỳ</a:t>
            </a:r>
            <a:r>
              <a:rPr lang="en-US" sz="2000" dirty="0">
                <a:latin typeface="+mj-lt"/>
              </a:rPr>
              <a:t> </a:t>
            </a:r>
            <a:r>
              <a:rPr lang="en-US" sz="2000" dirty="0" err="1">
                <a:latin typeface="+mj-lt"/>
              </a:rPr>
              <a:t>tiếp</a:t>
            </a:r>
            <a:r>
              <a:rPr lang="en-US" sz="2000" dirty="0">
                <a:latin typeface="+mj-lt"/>
              </a:rPr>
              <a:t> </a:t>
            </a:r>
            <a:r>
              <a:rPr lang="en-US" sz="2000" dirty="0" err="1">
                <a:latin typeface="+mj-lt"/>
              </a:rPr>
              <a:t>theo.</a:t>
            </a:r>
            <a:endParaRPr lang="en-US" sz="2000" dirty="0">
              <a:latin typeface="+mj-lt"/>
            </a:endParaRPr>
          </a:p>
        </p:txBody>
      </p:sp>
      <p:pic>
        <p:nvPicPr>
          <p:cNvPr id="9" name="Picture 8">
            <a:extLst>
              <a:ext uri="{FF2B5EF4-FFF2-40B4-BE49-F238E27FC236}">
                <a16:creationId xmlns:a16="http://schemas.microsoft.com/office/drawing/2014/main" id="{A9FA42F4-07C7-4118-A0C3-B48E28495D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28103" y="3838197"/>
            <a:ext cx="2919845" cy="2202431"/>
          </a:xfrm>
          <a:prstGeom prst="rect">
            <a:avLst/>
          </a:prstGeom>
        </p:spPr>
      </p:pic>
      <p:sp>
        <p:nvSpPr>
          <p:cNvPr id="14" name="TextBox 13">
            <a:extLst>
              <a:ext uri="{FF2B5EF4-FFF2-40B4-BE49-F238E27FC236}">
                <a16:creationId xmlns:a16="http://schemas.microsoft.com/office/drawing/2014/main" id="{E82BF9B9-C177-4370-81C4-3789642A7890}"/>
              </a:ext>
            </a:extLst>
          </p:cNvPr>
          <p:cNvSpPr txBox="1"/>
          <p:nvPr/>
        </p:nvSpPr>
        <p:spPr>
          <a:xfrm>
            <a:off x="33604" y="3505201"/>
            <a:ext cx="6766636" cy="769441"/>
          </a:xfrm>
          <a:prstGeom prst="rect">
            <a:avLst/>
          </a:prstGeom>
          <a:noFill/>
        </p:spPr>
        <p:txBody>
          <a:bodyPr wrap="square">
            <a:spAutoFit/>
          </a:bodyPr>
          <a:lstStyle/>
          <a:p>
            <a:pPr algn="just"/>
            <a:r>
              <a:rPr lang="en-US" sz="2200" b="1" dirty="0">
                <a:solidFill>
                  <a:srgbClr val="FF0000"/>
                </a:solidFill>
                <a:latin typeface="+mj-lt"/>
              </a:rPr>
              <a:t>2</a:t>
            </a:r>
            <a:r>
              <a:rPr lang="en-US" sz="2200" b="1" dirty="0">
                <a:latin typeface="+mj-lt"/>
              </a:rPr>
              <a:t>. </a:t>
            </a:r>
            <a:r>
              <a:rPr lang="vi-VN" sz="2200" dirty="0">
                <a:latin typeface="+mj-lt"/>
              </a:rPr>
              <a:t>Bộ phận một cửa chuyển đơn </a:t>
            </a:r>
            <a:r>
              <a:rPr lang="en-US" sz="2200" dirty="0" err="1">
                <a:latin typeface="+mj-lt"/>
              </a:rPr>
              <a:t>đăng</a:t>
            </a:r>
            <a:r>
              <a:rPr lang="en-US" sz="2200" dirty="0">
                <a:latin typeface="+mj-lt"/>
              </a:rPr>
              <a:t> </a:t>
            </a:r>
            <a:r>
              <a:rPr lang="en-US" sz="2200" dirty="0" err="1">
                <a:latin typeface="+mj-lt"/>
              </a:rPr>
              <a:t>ký</a:t>
            </a:r>
            <a:r>
              <a:rPr lang="en-US" sz="2200" dirty="0">
                <a:latin typeface="+mj-lt"/>
              </a:rPr>
              <a:t> </a:t>
            </a:r>
            <a:r>
              <a:rPr lang="en-US" sz="2200" dirty="0" err="1">
                <a:latin typeface="+mj-lt"/>
              </a:rPr>
              <a:t>thi</a:t>
            </a:r>
            <a:r>
              <a:rPr lang="en-US" sz="2200" dirty="0">
                <a:latin typeface="+mj-lt"/>
              </a:rPr>
              <a:t> </a:t>
            </a:r>
            <a:r>
              <a:rPr lang="en-US" sz="2200" dirty="0" err="1">
                <a:latin typeface="+mj-lt"/>
              </a:rPr>
              <a:t>lại</a:t>
            </a:r>
            <a:r>
              <a:rPr lang="vi-VN" sz="2200" dirty="0">
                <a:latin typeface="+mj-lt"/>
              </a:rPr>
              <a:t> đến Phòng </a:t>
            </a:r>
            <a:r>
              <a:rPr lang="en-GB" sz="2200" dirty="0">
                <a:latin typeface="+mj-lt"/>
              </a:rPr>
              <a:t>KT </a:t>
            </a:r>
            <a:r>
              <a:rPr lang="en-GB" sz="2200" dirty="0" err="1">
                <a:latin typeface="+mj-lt"/>
              </a:rPr>
              <a:t>và</a:t>
            </a:r>
            <a:r>
              <a:rPr lang="en-GB" sz="2200" dirty="0">
                <a:latin typeface="+mj-lt"/>
              </a:rPr>
              <a:t> ĐBCL</a:t>
            </a:r>
            <a:r>
              <a:rPr lang="vi-VN" sz="2200" dirty="0">
                <a:latin typeface="+mj-lt"/>
              </a:rPr>
              <a:t> thông qua phần mềm quản lý; </a:t>
            </a:r>
            <a:endParaRPr lang="en-US" sz="2200" dirty="0">
              <a:latin typeface="+mj-lt"/>
            </a:endParaRPr>
          </a:p>
        </p:txBody>
      </p:sp>
      <p:sp>
        <p:nvSpPr>
          <p:cNvPr id="18" name="TextBox 17">
            <a:extLst>
              <a:ext uri="{FF2B5EF4-FFF2-40B4-BE49-F238E27FC236}">
                <a16:creationId xmlns:a16="http://schemas.microsoft.com/office/drawing/2014/main" id="{69F612CE-774E-41A2-ABDD-A3C76BBBB93C}"/>
              </a:ext>
            </a:extLst>
          </p:cNvPr>
          <p:cNvSpPr txBox="1"/>
          <p:nvPr/>
        </p:nvSpPr>
        <p:spPr>
          <a:xfrm>
            <a:off x="71590" y="4274643"/>
            <a:ext cx="6766636" cy="769441"/>
          </a:xfrm>
          <a:prstGeom prst="rect">
            <a:avLst/>
          </a:prstGeom>
          <a:noFill/>
        </p:spPr>
        <p:txBody>
          <a:bodyPr wrap="square">
            <a:spAutoFit/>
          </a:bodyPr>
          <a:lstStyle/>
          <a:p>
            <a:pPr algn="just"/>
            <a:r>
              <a:rPr lang="en-US" sz="2200" b="1" dirty="0">
                <a:solidFill>
                  <a:srgbClr val="FF0000"/>
                </a:solidFill>
                <a:latin typeface="+mj-lt"/>
              </a:rPr>
              <a:t>3</a:t>
            </a:r>
            <a:r>
              <a:rPr lang="en-US" sz="2200" b="1" dirty="0">
                <a:latin typeface="+mj-lt"/>
              </a:rPr>
              <a:t>. </a:t>
            </a:r>
            <a:r>
              <a:rPr lang="vi-VN" sz="2200" dirty="0">
                <a:latin typeface="+mj-lt"/>
              </a:rPr>
              <a:t>Phòng </a:t>
            </a:r>
            <a:r>
              <a:rPr lang="en-GB" sz="2200" dirty="0">
                <a:latin typeface="+mj-lt"/>
              </a:rPr>
              <a:t>KT </a:t>
            </a:r>
            <a:r>
              <a:rPr lang="en-GB" sz="2200" dirty="0" err="1">
                <a:latin typeface="+mj-lt"/>
              </a:rPr>
              <a:t>và</a:t>
            </a:r>
            <a:r>
              <a:rPr lang="en-GB" sz="2200" dirty="0">
                <a:latin typeface="+mj-lt"/>
              </a:rPr>
              <a:t> ĐBCL</a:t>
            </a:r>
            <a:r>
              <a:rPr lang="vi-VN" sz="2200" dirty="0">
                <a:latin typeface="+mj-lt"/>
              </a:rPr>
              <a:t> </a:t>
            </a:r>
            <a:r>
              <a:rPr lang="en-US" sz="2200" dirty="0" err="1">
                <a:latin typeface="+mj-lt"/>
              </a:rPr>
              <a:t>tổng</a:t>
            </a:r>
            <a:r>
              <a:rPr lang="en-US" sz="2200" dirty="0">
                <a:latin typeface="+mj-lt"/>
              </a:rPr>
              <a:t> </a:t>
            </a:r>
            <a:r>
              <a:rPr lang="en-US" sz="2200" dirty="0" err="1">
                <a:latin typeface="+mj-lt"/>
              </a:rPr>
              <a:t>hợp</a:t>
            </a:r>
            <a:r>
              <a:rPr lang="en-US" sz="2200" dirty="0">
                <a:latin typeface="+mj-lt"/>
              </a:rPr>
              <a:t> </a:t>
            </a:r>
            <a:r>
              <a:rPr lang="en-US" sz="2200" dirty="0" err="1">
                <a:latin typeface="+mj-lt"/>
              </a:rPr>
              <a:t>các</a:t>
            </a:r>
            <a:r>
              <a:rPr lang="en-US" sz="2200" dirty="0">
                <a:latin typeface="+mj-lt"/>
              </a:rPr>
              <a:t> </a:t>
            </a:r>
            <a:r>
              <a:rPr lang="en-US" sz="2200" dirty="0" err="1">
                <a:latin typeface="+mj-lt"/>
              </a:rPr>
              <a:t>các</a:t>
            </a:r>
            <a:r>
              <a:rPr lang="en-US" sz="2200" dirty="0">
                <a:latin typeface="+mj-lt"/>
              </a:rPr>
              <a:t> </a:t>
            </a:r>
            <a:r>
              <a:rPr lang="en-US" sz="2200" dirty="0" err="1">
                <a:latin typeface="+mj-lt"/>
              </a:rPr>
              <a:t>đơn</a:t>
            </a:r>
            <a:r>
              <a:rPr lang="en-US" sz="2200" dirty="0">
                <a:latin typeface="+mj-lt"/>
              </a:rPr>
              <a:t> </a:t>
            </a:r>
            <a:r>
              <a:rPr lang="en-US" sz="2200" dirty="0" err="1">
                <a:latin typeface="+mj-lt"/>
              </a:rPr>
              <a:t>đăng</a:t>
            </a:r>
            <a:r>
              <a:rPr lang="en-US" sz="2200" dirty="0">
                <a:latin typeface="+mj-lt"/>
              </a:rPr>
              <a:t> </a:t>
            </a:r>
            <a:r>
              <a:rPr lang="en-US" sz="2200" dirty="0" err="1">
                <a:latin typeface="+mj-lt"/>
              </a:rPr>
              <a:t>ký</a:t>
            </a:r>
            <a:r>
              <a:rPr lang="en-US" sz="2200" dirty="0">
                <a:latin typeface="+mj-lt"/>
              </a:rPr>
              <a:t> </a:t>
            </a:r>
            <a:r>
              <a:rPr lang="en-US" sz="2200" dirty="0" err="1">
                <a:latin typeface="+mj-lt"/>
              </a:rPr>
              <a:t>thi</a:t>
            </a:r>
            <a:r>
              <a:rPr lang="en-US" sz="2200" dirty="0">
                <a:latin typeface="+mj-lt"/>
              </a:rPr>
              <a:t> </a:t>
            </a:r>
            <a:r>
              <a:rPr lang="en-US" sz="2200" dirty="0" err="1">
                <a:latin typeface="+mj-lt"/>
              </a:rPr>
              <a:t>lại</a:t>
            </a:r>
            <a:r>
              <a:rPr lang="en-US" sz="2200" dirty="0">
                <a:latin typeface="+mj-lt"/>
              </a:rPr>
              <a:t> </a:t>
            </a:r>
            <a:r>
              <a:rPr lang="en-US" sz="2200" dirty="0" err="1">
                <a:latin typeface="+mj-lt"/>
              </a:rPr>
              <a:t>và</a:t>
            </a:r>
            <a:r>
              <a:rPr lang="en-US" sz="2200" dirty="0">
                <a:latin typeface="+mj-lt"/>
              </a:rPr>
              <a:t> </a:t>
            </a:r>
            <a:r>
              <a:rPr lang="vi-VN" sz="2200" dirty="0">
                <a:latin typeface="+mj-lt"/>
              </a:rPr>
              <a:t>tổ chức</a:t>
            </a:r>
            <a:r>
              <a:rPr lang="en-US" sz="2200" dirty="0">
                <a:latin typeface="+mj-lt"/>
              </a:rPr>
              <a:t> </a:t>
            </a:r>
            <a:r>
              <a:rPr lang="en-US" sz="2200" dirty="0" err="1">
                <a:latin typeface="+mj-lt"/>
              </a:rPr>
              <a:t>thi</a:t>
            </a:r>
            <a:r>
              <a:rPr lang="en-US" sz="2200" dirty="0">
                <a:latin typeface="+mj-lt"/>
              </a:rPr>
              <a:t> </a:t>
            </a:r>
            <a:r>
              <a:rPr lang="en-US" sz="2200" dirty="0" err="1">
                <a:latin typeface="+mj-lt"/>
              </a:rPr>
              <a:t>lại</a:t>
            </a:r>
            <a:r>
              <a:rPr lang="en-US" sz="2200" dirty="0">
                <a:latin typeface="+mj-lt"/>
              </a:rPr>
              <a:t> </a:t>
            </a:r>
            <a:r>
              <a:rPr lang="en-US" sz="2200" dirty="0" err="1">
                <a:latin typeface="+mj-lt"/>
              </a:rPr>
              <a:t>theo</a:t>
            </a:r>
            <a:r>
              <a:rPr lang="en-US" sz="2200" dirty="0">
                <a:latin typeface="+mj-lt"/>
              </a:rPr>
              <a:t> </a:t>
            </a:r>
            <a:r>
              <a:rPr lang="en-US" sz="2200" dirty="0" err="1">
                <a:latin typeface="+mj-lt"/>
              </a:rPr>
              <a:t>đúng</a:t>
            </a:r>
            <a:r>
              <a:rPr lang="en-US" sz="2200" dirty="0">
                <a:latin typeface="+mj-lt"/>
              </a:rPr>
              <a:t> </a:t>
            </a:r>
            <a:r>
              <a:rPr lang="en-US" sz="2200" dirty="0" err="1">
                <a:latin typeface="+mj-lt"/>
              </a:rPr>
              <a:t>quy</a:t>
            </a:r>
            <a:r>
              <a:rPr lang="en-US" sz="2200" dirty="0">
                <a:latin typeface="+mj-lt"/>
              </a:rPr>
              <a:t> </a:t>
            </a:r>
            <a:r>
              <a:rPr lang="en-US" sz="2200" dirty="0" err="1">
                <a:latin typeface="+mj-lt"/>
              </a:rPr>
              <a:t>chế</a:t>
            </a:r>
            <a:r>
              <a:rPr lang="vi-VN" sz="2200" dirty="0">
                <a:latin typeface="+mj-lt"/>
              </a:rPr>
              <a:t>;</a:t>
            </a:r>
            <a:endParaRPr lang="en-US" sz="2200" dirty="0">
              <a:latin typeface="+mj-lt"/>
            </a:endParaRPr>
          </a:p>
        </p:txBody>
      </p:sp>
      <p:sp>
        <p:nvSpPr>
          <p:cNvPr id="20" name="TextBox 19">
            <a:extLst>
              <a:ext uri="{FF2B5EF4-FFF2-40B4-BE49-F238E27FC236}">
                <a16:creationId xmlns:a16="http://schemas.microsoft.com/office/drawing/2014/main" id="{7DDB70A9-8481-4057-9C55-BF3EE03A2BF6}"/>
              </a:ext>
            </a:extLst>
          </p:cNvPr>
          <p:cNvSpPr txBox="1"/>
          <p:nvPr/>
        </p:nvSpPr>
        <p:spPr>
          <a:xfrm>
            <a:off x="58052" y="5055909"/>
            <a:ext cx="6784632" cy="769441"/>
          </a:xfrm>
          <a:prstGeom prst="rect">
            <a:avLst/>
          </a:prstGeom>
          <a:noFill/>
        </p:spPr>
        <p:txBody>
          <a:bodyPr wrap="square">
            <a:spAutoFit/>
          </a:bodyPr>
          <a:lstStyle/>
          <a:p>
            <a:pPr algn="just"/>
            <a:r>
              <a:rPr lang="en-US" sz="2200" b="1" dirty="0">
                <a:solidFill>
                  <a:srgbClr val="FF0000"/>
                </a:solidFill>
                <a:latin typeface="+mj-lt"/>
              </a:rPr>
              <a:t>4</a:t>
            </a:r>
            <a:r>
              <a:rPr lang="en-US" sz="2200" b="1" dirty="0">
                <a:latin typeface="+mj-lt"/>
              </a:rPr>
              <a:t>. </a:t>
            </a:r>
            <a:r>
              <a:rPr lang="en-US" sz="2200" dirty="0" err="1">
                <a:latin typeface="+mj-lt"/>
              </a:rPr>
              <a:t>Sinh</a:t>
            </a:r>
            <a:r>
              <a:rPr lang="en-US" sz="2200" dirty="0">
                <a:latin typeface="+mj-lt"/>
              </a:rPr>
              <a:t> </a:t>
            </a:r>
            <a:r>
              <a:rPr lang="en-US" sz="2200" dirty="0" err="1">
                <a:latin typeface="+mj-lt"/>
              </a:rPr>
              <a:t>viên</a:t>
            </a:r>
            <a:r>
              <a:rPr lang="en-US" sz="2200" dirty="0">
                <a:latin typeface="+mj-lt"/>
              </a:rPr>
              <a:t> </a:t>
            </a:r>
            <a:r>
              <a:rPr lang="en-US" sz="2200" dirty="0" err="1">
                <a:latin typeface="+mj-lt"/>
              </a:rPr>
              <a:t>kiểm</a:t>
            </a:r>
            <a:r>
              <a:rPr lang="en-US" sz="2200" dirty="0">
                <a:latin typeface="+mj-lt"/>
              </a:rPr>
              <a:t> </a:t>
            </a:r>
            <a:r>
              <a:rPr lang="en-US" sz="2200" dirty="0" err="1">
                <a:latin typeface="+mj-lt"/>
              </a:rPr>
              <a:t>tra</a:t>
            </a:r>
            <a:r>
              <a:rPr lang="en-US" sz="2200" dirty="0">
                <a:latin typeface="+mj-lt"/>
              </a:rPr>
              <a:t> </a:t>
            </a:r>
            <a:r>
              <a:rPr lang="en-US" sz="2200" dirty="0" err="1">
                <a:latin typeface="+mj-lt"/>
              </a:rPr>
              <a:t>lịch</a:t>
            </a:r>
            <a:r>
              <a:rPr lang="en-US" sz="2200" dirty="0">
                <a:latin typeface="+mj-lt"/>
              </a:rPr>
              <a:t> </a:t>
            </a:r>
            <a:r>
              <a:rPr lang="en-US" sz="2200" dirty="0" err="1">
                <a:latin typeface="+mj-lt"/>
              </a:rPr>
              <a:t>thi</a:t>
            </a:r>
            <a:r>
              <a:rPr lang="en-US" sz="2200" dirty="0">
                <a:latin typeface="+mj-lt"/>
              </a:rPr>
              <a:t> </a:t>
            </a:r>
            <a:r>
              <a:rPr lang="en-US" sz="2200" dirty="0" err="1">
                <a:latin typeface="+mj-lt"/>
              </a:rPr>
              <a:t>lại</a:t>
            </a:r>
            <a:r>
              <a:rPr lang="en-US" sz="2200" dirty="0">
                <a:latin typeface="+mj-lt"/>
              </a:rPr>
              <a:t> </a:t>
            </a:r>
            <a:r>
              <a:rPr lang="en-US" sz="2200" dirty="0" err="1">
                <a:latin typeface="+mj-lt"/>
              </a:rPr>
              <a:t>trên</a:t>
            </a:r>
            <a:r>
              <a:rPr lang="en-US" sz="2200" dirty="0">
                <a:latin typeface="+mj-lt"/>
              </a:rPr>
              <a:t> </a:t>
            </a:r>
            <a:r>
              <a:rPr lang="en-US" sz="2200" dirty="0" err="1">
                <a:latin typeface="+mj-lt"/>
              </a:rPr>
              <a:t>trang</a:t>
            </a:r>
            <a:r>
              <a:rPr lang="en-US" sz="2200" dirty="0">
                <a:latin typeface="+mj-lt"/>
              </a:rPr>
              <a:t> </a:t>
            </a:r>
            <a:r>
              <a:rPr lang="en-US" sz="2200" dirty="0" err="1">
                <a:latin typeface="+mj-lt"/>
              </a:rPr>
              <a:t>cá</a:t>
            </a:r>
            <a:r>
              <a:rPr lang="en-US" sz="2200" dirty="0">
                <a:latin typeface="+mj-lt"/>
              </a:rPr>
              <a:t> </a:t>
            </a:r>
            <a:r>
              <a:rPr lang="en-US" sz="2200" dirty="0" err="1">
                <a:latin typeface="+mj-lt"/>
              </a:rPr>
              <a:t>nhân</a:t>
            </a:r>
            <a:r>
              <a:rPr lang="en-US" sz="2200" dirty="0">
                <a:latin typeface="+mj-lt"/>
              </a:rPr>
              <a:t> </a:t>
            </a:r>
            <a:r>
              <a:rPr lang="en-US" sz="2200" dirty="0" err="1">
                <a:latin typeface="+mj-lt"/>
              </a:rPr>
              <a:t>để</a:t>
            </a:r>
            <a:r>
              <a:rPr lang="en-US" sz="2200" dirty="0">
                <a:latin typeface="+mj-lt"/>
              </a:rPr>
              <a:t> </a:t>
            </a:r>
            <a:r>
              <a:rPr lang="en-US" sz="2200" dirty="0" err="1">
                <a:latin typeface="+mj-lt"/>
              </a:rPr>
              <a:t>đảm</a:t>
            </a:r>
            <a:r>
              <a:rPr lang="en-US" sz="2200" dirty="0">
                <a:latin typeface="+mj-lt"/>
              </a:rPr>
              <a:t> </a:t>
            </a:r>
            <a:r>
              <a:rPr lang="en-US" sz="2200" dirty="0" err="1">
                <a:latin typeface="+mj-lt"/>
              </a:rPr>
              <a:t>bảo</a:t>
            </a:r>
            <a:r>
              <a:rPr lang="en-US" sz="2200" dirty="0">
                <a:latin typeface="+mj-lt"/>
              </a:rPr>
              <a:t> </a:t>
            </a:r>
            <a:r>
              <a:rPr lang="en-US" sz="2200" dirty="0" err="1">
                <a:latin typeface="+mj-lt"/>
              </a:rPr>
              <a:t>không</a:t>
            </a:r>
            <a:r>
              <a:rPr lang="en-US" sz="2200" dirty="0">
                <a:latin typeface="+mj-lt"/>
              </a:rPr>
              <a:t> </a:t>
            </a:r>
            <a:r>
              <a:rPr lang="en-US" sz="2200" dirty="0" err="1">
                <a:latin typeface="+mj-lt"/>
              </a:rPr>
              <a:t>bị</a:t>
            </a:r>
            <a:r>
              <a:rPr lang="en-US" sz="2200" dirty="0">
                <a:latin typeface="+mj-lt"/>
              </a:rPr>
              <a:t> </a:t>
            </a:r>
            <a:r>
              <a:rPr lang="en-US" sz="2200" dirty="0" err="1">
                <a:latin typeface="+mj-lt"/>
              </a:rPr>
              <a:t>trùng</a:t>
            </a:r>
            <a:r>
              <a:rPr lang="en-US" sz="2200" dirty="0">
                <a:latin typeface="+mj-lt"/>
              </a:rPr>
              <a:t> </a:t>
            </a:r>
            <a:r>
              <a:rPr lang="en-US" sz="2200" dirty="0" err="1">
                <a:latin typeface="+mj-lt"/>
              </a:rPr>
              <a:t>lịch</a:t>
            </a:r>
            <a:r>
              <a:rPr lang="en-US" sz="2200" dirty="0">
                <a:latin typeface="+mj-lt"/>
              </a:rPr>
              <a:t> </a:t>
            </a:r>
            <a:r>
              <a:rPr lang="en-US" sz="2200" dirty="0" err="1">
                <a:latin typeface="+mj-lt"/>
              </a:rPr>
              <a:t>thi</a:t>
            </a:r>
            <a:r>
              <a:rPr lang="vi-VN" sz="2200" dirty="0">
                <a:latin typeface="+mj-lt"/>
              </a:rPr>
              <a:t>;</a:t>
            </a:r>
            <a:r>
              <a:rPr lang="en-US" sz="2200" dirty="0">
                <a:latin typeface="+mj-lt"/>
              </a:rPr>
              <a:t> </a:t>
            </a:r>
          </a:p>
        </p:txBody>
      </p:sp>
    </p:spTree>
    <p:extLst>
      <p:ext uri="{BB962C8B-B14F-4D97-AF65-F5344CB8AC3E}">
        <p14:creationId xmlns:p14="http://schemas.microsoft.com/office/powerpoint/2010/main" val="441013382"/>
      </p:ext>
    </p:extLst>
  </p:cSld>
  <p:clrMapOvr>
    <a:masterClrMapping/>
  </p:clrMapOvr>
  <p:transition>
    <p:split orient="vert" dir="in"/>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451A14E-EEAB-42F6-9FC3-5EBF93443E0E}"/>
              </a:ext>
            </a:extLst>
          </p:cNvPr>
          <p:cNvSpPr/>
          <p:nvPr/>
        </p:nvSpPr>
        <p:spPr>
          <a:xfrm>
            <a:off x="1027112" y="49214"/>
            <a:ext cx="7772400" cy="5492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616" name="Rectangle 28">
            <a:extLst>
              <a:ext uri="{FF2B5EF4-FFF2-40B4-BE49-F238E27FC236}">
                <a16:creationId xmlns:a16="http://schemas.microsoft.com/office/drawing/2014/main" id="{A4BBAF92-092D-4EE2-B274-7779886DB31B}"/>
              </a:ext>
            </a:extLst>
          </p:cNvPr>
          <p:cNvSpPr>
            <a:spLocks noChangeArrowheads="1"/>
          </p:cNvSpPr>
          <p:nvPr/>
        </p:nvSpPr>
        <p:spPr bwMode="auto">
          <a:xfrm>
            <a:off x="762000" y="49214"/>
            <a:ext cx="8040688"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b="1" dirty="0">
                <a:solidFill>
                  <a:schemeClr val="bg1"/>
                </a:solidFill>
                <a:cs typeface="Times New Roman" panose="02020603050405020304" pitchFamily="18" charset="0"/>
              </a:rPr>
              <a:t>3. TỔ CHỨC XÉT MIỄN HỌC, MIỄN THI NGOẠI NGỮ, TIN HỌC VÀ </a:t>
            </a:r>
          </a:p>
          <a:p>
            <a:pPr eaLnBrk="1" hangingPunct="1"/>
            <a:r>
              <a:rPr lang="en-US" altLang="en-US" sz="1600" b="1" dirty="0">
                <a:solidFill>
                  <a:schemeClr val="bg1"/>
                </a:solidFill>
                <a:cs typeface="Times New Roman" panose="02020603050405020304" pitchFamily="18" charset="0"/>
              </a:rPr>
              <a:t>XÉT CÔNG NHẬN CHUẨN ĐẦU RA NGOẠI NGỮ, TIN HỌC</a:t>
            </a:r>
          </a:p>
          <a:p>
            <a:pPr algn="ctr" eaLnBrk="1" hangingPunct="1"/>
            <a:endParaRPr lang="en-US" altLang="en-US" sz="1600" b="1" dirty="0">
              <a:solidFill>
                <a:schemeClr val="bg1"/>
              </a:solidFill>
              <a:cs typeface="Times New Roman" panose="02020603050405020304" pitchFamily="18" charset="0"/>
            </a:endParaRPr>
          </a:p>
          <a:p>
            <a:pPr algn="ctr" eaLnBrk="1" hangingPunct="1"/>
            <a:endParaRPr lang="en-US" altLang="en-US" sz="2000" b="1" dirty="0">
              <a:solidFill>
                <a:schemeClr val="bg1"/>
              </a:solidFill>
              <a:cs typeface="Times New Roman" panose="02020603050405020304" pitchFamily="18" charset="0"/>
            </a:endParaRPr>
          </a:p>
        </p:txBody>
      </p:sp>
      <p:sp>
        <p:nvSpPr>
          <p:cNvPr id="5" name="Text Box 68">
            <a:extLst>
              <a:ext uri="{FF2B5EF4-FFF2-40B4-BE49-F238E27FC236}">
                <a16:creationId xmlns:a16="http://schemas.microsoft.com/office/drawing/2014/main" id="{04EC8442-6950-4035-AF95-4F4F60184495}"/>
              </a:ext>
            </a:extLst>
          </p:cNvPr>
          <p:cNvSpPr txBox="1">
            <a:spLocks noChangeArrowheads="1"/>
          </p:cNvSpPr>
          <p:nvPr/>
        </p:nvSpPr>
        <p:spPr bwMode="gray">
          <a:xfrm>
            <a:off x="5105400" y="5420447"/>
            <a:ext cx="2057399" cy="430887"/>
          </a:xfrm>
          <a:prstGeom prst="rect">
            <a:avLst/>
          </a:prstGeom>
          <a:noFill/>
          <a:ln w="9525">
            <a:noFill/>
            <a:miter lim="800000"/>
            <a:headEnd/>
            <a:tailEnd/>
          </a:ln>
        </p:spPr>
        <p:txBody>
          <a:bodyPr wrap="square">
            <a:spAutoFit/>
          </a:bodyPr>
          <a:lstStyle/>
          <a:p>
            <a:pPr algn="just"/>
            <a:r>
              <a:rPr lang="en-US" sz="2200" dirty="0">
                <a:solidFill>
                  <a:schemeClr val="tx1"/>
                </a:solidFill>
                <a:cs typeface="Times New Roman" pitchFamily="18" charset="0"/>
              </a:rPr>
              <a:t> </a:t>
            </a:r>
            <a:endParaRPr lang="en-US" sz="2200" b="1" dirty="0">
              <a:solidFill>
                <a:srgbClr val="FF0000"/>
              </a:solidFill>
              <a:latin typeface="Times New Roman" pitchFamily="18" charset="0"/>
              <a:cs typeface="Times New Roman" pitchFamily="18" charset="0"/>
            </a:endParaRPr>
          </a:p>
        </p:txBody>
      </p:sp>
      <p:sp>
        <p:nvSpPr>
          <p:cNvPr id="61" name="TextBox 60">
            <a:extLst>
              <a:ext uri="{FF2B5EF4-FFF2-40B4-BE49-F238E27FC236}">
                <a16:creationId xmlns:a16="http://schemas.microsoft.com/office/drawing/2014/main" id="{C29A7555-EE30-4841-A0E0-953851D6F5B0}"/>
              </a:ext>
            </a:extLst>
          </p:cNvPr>
          <p:cNvSpPr txBox="1"/>
          <p:nvPr/>
        </p:nvSpPr>
        <p:spPr>
          <a:xfrm>
            <a:off x="381000" y="1008929"/>
            <a:ext cx="9144000" cy="7555915"/>
          </a:xfrm>
          <a:prstGeom prst="rect">
            <a:avLst/>
          </a:prstGeom>
          <a:noFill/>
        </p:spPr>
        <p:txBody>
          <a:bodyPr wrap="square">
            <a:spAutoFit/>
          </a:bodyPr>
          <a:lstStyle/>
          <a:p>
            <a:pPr algn="just"/>
            <a:r>
              <a:rPr lang="en-US" altLang="en-US" sz="2000" b="1" dirty="0">
                <a:solidFill>
                  <a:srgbClr val="FF0000"/>
                </a:solidFill>
                <a:latin typeface="+mj-lt"/>
                <a:cs typeface="Times New Roman" pitchFamily="18" charset="0"/>
              </a:rPr>
              <a:t>- </a:t>
            </a:r>
            <a:r>
              <a:rPr lang="en-US" altLang="en-US" sz="1800" b="1" u="sng" dirty="0" err="1">
                <a:solidFill>
                  <a:srgbClr val="FF0000"/>
                </a:solidFill>
                <a:latin typeface="+mj-lt"/>
                <a:cs typeface="Times New Roman" pitchFamily="18" charset="0"/>
              </a:rPr>
              <a:t>Các</a:t>
            </a:r>
            <a:r>
              <a:rPr lang="en-US" altLang="en-US" sz="1800" b="1" u="sng" dirty="0">
                <a:solidFill>
                  <a:srgbClr val="FF0000"/>
                </a:solidFill>
                <a:latin typeface="+mj-lt"/>
                <a:cs typeface="Times New Roman" pitchFamily="18" charset="0"/>
              </a:rPr>
              <a:t> </a:t>
            </a:r>
            <a:r>
              <a:rPr lang="en-US" altLang="en-US" sz="1800" b="1" u="sng" dirty="0" err="1">
                <a:solidFill>
                  <a:srgbClr val="FF0000"/>
                </a:solidFill>
                <a:latin typeface="+mj-lt"/>
                <a:cs typeface="Times New Roman" pitchFamily="18" charset="0"/>
              </a:rPr>
              <a:t>căn</a:t>
            </a:r>
            <a:r>
              <a:rPr lang="en-US" altLang="en-US" sz="1800" b="1" u="sng" dirty="0">
                <a:solidFill>
                  <a:srgbClr val="FF0000"/>
                </a:solidFill>
                <a:latin typeface="+mj-lt"/>
                <a:cs typeface="Times New Roman" pitchFamily="18" charset="0"/>
              </a:rPr>
              <a:t> </a:t>
            </a:r>
            <a:r>
              <a:rPr lang="en-US" altLang="en-US" sz="1800" b="1" u="sng" dirty="0" err="1">
                <a:solidFill>
                  <a:srgbClr val="FF0000"/>
                </a:solidFill>
                <a:latin typeface="+mj-lt"/>
                <a:cs typeface="Times New Roman" pitchFamily="18" charset="0"/>
              </a:rPr>
              <a:t>cứ</a:t>
            </a:r>
            <a:r>
              <a:rPr lang="en-US" altLang="en-US" sz="1800" b="1" u="sng" dirty="0">
                <a:solidFill>
                  <a:srgbClr val="FF0000"/>
                </a:solidFill>
                <a:latin typeface="+mj-lt"/>
                <a:cs typeface="Times New Roman" pitchFamily="18" charset="0"/>
              </a:rPr>
              <a:t> </a:t>
            </a:r>
            <a:r>
              <a:rPr lang="en-US" altLang="en-US" sz="1800" b="1" u="sng" dirty="0" err="1">
                <a:solidFill>
                  <a:srgbClr val="FF0000"/>
                </a:solidFill>
                <a:latin typeface="+mj-lt"/>
                <a:cs typeface="Times New Roman" pitchFamily="18" charset="0"/>
              </a:rPr>
              <a:t>để</a:t>
            </a:r>
            <a:r>
              <a:rPr lang="en-US" altLang="en-US" sz="1800" b="1" u="sng" dirty="0">
                <a:solidFill>
                  <a:srgbClr val="FF0000"/>
                </a:solidFill>
                <a:latin typeface="+mj-lt"/>
                <a:cs typeface="Times New Roman" pitchFamily="18" charset="0"/>
              </a:rPr>
              <a:t> </a:t>
            </a:r>
            <a:r>
              <a:rPr lang="en-US" altLang="en-US" sz="1800" b="1" u="sng" dirty="0" err="1">
                <a:solidFill>
                  <a:srgbClr val="FF0000"/>
                </a:solidFill>
                <a:latin typeface="+mj-lt"/>
                <a:cs typeface="Times New Roman" pitchFamily="18" charset="0"/>
              </a:rPr>
              <a:t>tổ</a:t>
            </a:r>
            <a:r>
              <a:rPr lang="en-US" altLang="en-US" sz="1800" b="1" u="sng" dirty="0">
                <a:solidFill>
                  <a:srgbClr val="FF0000"/>
                </a:solidFill>
                <a:latin typeface="+mj-lt"/>
                <a:cs typeface="Times New Roman" pitchFamily="18" charset="0"/>
              </a:rPr>
              <a:t> </a:t>
            </a:r>
            <a:r>
              <a:rPr lang="en-US" altLang="en-US" sz="1800" b="1" u="sng" dirty="0" err="1">
                <a:solidFill>
                  <a:srgbClr val="FF0000"/>
                </a:solidFill>
                <a:latin typeface="+mj-lt"/>
                <a:cs typeface="Times New Roman" pitchFamily="18" charset="0"/>
              </a:rPr>
              <a:t>chức</a:t>
            </a:r>
            <a:r>
              <a:rPr lang="en-US" altLang="en-US" sz="1800" b="1" u="sng" dirty="0">
                <a:solidFill>
                  <a:srgbClr val="FF0000"/>
                </a:solidFill>
                <a:latin typeface="+mj-lt"/>
                <a:cs typeface="Times New Roman" pitchFamily="18" charset="0"/>
              </a:rPr>
              <a:t> </a:t>
            </a:r>
            <a:r>
              <a:rPr lang="en-US" altLang="en-US" sz="1800" b="1" u="sng" dirty="0" err="1">
                <a:solidFill>
                  <a:srgbClr val="FF0000"/>
                </a:solidFill>
                <a:latin typeface="+mj-lt"/>
                <a:cs typeface="Times New Roman" pitchFamily="18" charset="0"/>
              </a:rPr>
              <a:t>xét</a:t>
            </a:r>
            <a:r>
              <a:rPr lang="en-US" altLang="en-US" sz="1800" b="1" u="sng" dirty="0">
                <a:solidFill>
                  <a:srgbClr val="FF0000"/>
                </a:solidFill>
                <a:latin typeface="+mj-lt"/>
                <a:cs typeface="Times New Roman" pitchFamily="18" charset="0"/>
              </a:rPr>
              <a:t>:</a:t>
            </a:r>
            <a:endParaRPr lang="en-US" altLang="en-US" sz="1800" b="1" dirty="0">
              <a:latin typeface="+mj-lt"/>
              <a:cs typeface="Times New Roman" pitchFamily="18" charset="0"/>
            </a:endParaRPr>
          </a:p>
          <a:p>
            <a:pPr algn="just"/>
            <a:r>
              <a:rPr lang="en-US" altLang="en-US" sz="1800" b="1" dirty="0">
                <a:latin typeface="+mj-lt"/>
                <a:cs typeface="Times New Roman" pitchFamily="18" charset="0"/>
              </a:rPr>
              <a:t>  + </a:t>
            </a:r>
            <a:r>
              <a:rPr lang="en-US" altLang="en-US" sz="1800" b="1" dirty="0" err="1">
                <a:latin typeface="+mj-lt"/>
                <a:cs typeface="Times New Roman" pitchFamily="18" charset="0"/>
              </a:rPr>
              <a:t>Quyết</a:t>
            </a:r>
            <a:r>
              <a:rPr lang="en-US" altLang="en-US" sz="1800" b="1" dirty="0">
                <a:latin typeface="+mj-lt"/>
                <a:cs typeface="Times New Roman" pitchFamily="18" charset="0"/>
              </a:rPr>
              <a:t> </a:t>
            </a:r>
            <a:r>
              <a:rPr lang="en-US" altLang="en-US" sz="1800" b="1" dirty="0" err="1">
                <a:latin typeface="+mj-lt"/>
                <a:cs typeface="Times New Roman" pitchFamily="18" charset="0"/>
              </a:rPr>
              <a:t>định</a:t>
            </a:r>
            <a:r>
              <a:rPr lang="en-US" altLang="en-US" sz="1800" b="1" dirty="0">
                <a:latin typeface="+mj-lt"/>
                <a:cs typeface="Times New Roman" pitchFamily="18" charset="0"/>
              </a:rPr>
              <a:t> </a:t>
            </a:r>
            <a:r>
              <a:rPr lang="en-US" altLang="en-US" sz="1800" b="1" dirty="0" err="1">
                <a:latin typeface="+mj-lt"/>
                <a:cs typeface="Times New Roman" pitchFamily="18" charset="0"/>
              </a:rPr>
              <a:t>số</a:t>
            </a:r>
            <a:r>
              <a:rPr lang="en-US" altLang="en-US" sz="1800" b="1" dirty="0">
                <a:latin typeface="+mj-lt"/>
                <a:cs typeface="Times New Roman" pitchFamily="18" charset="0"/>
              </a:rPr>
              <a:t> 853/QĐ-ĐHKTKTCN, </a:t>
            </a:r>
            <a:r>
              <a:rPr lang="en-US" altLang="en-US" sz="1800" b="1" dirty="0" err="1">
                <a:latin typeface="+mj-lt"/>
                <a:cs typeface="Times New Roman" pitchFamily="18" charset="0"/>
              </a:rPr>
              <a:t>ngày</a:t>
            </a:r>
            <a:r>
              <a:rPr lang="en-US" altLang="en-US" sz="1800" b="1" dirty="0">
                <a:latin typeface="+mj-lt"/>
                <a:cs typeface="Times New Roman" pitchFamily="18" charset="0"/>
              </a:rPr>
              <a:t> 25/09/2023 Quy </a:t>
            </a:r>
            <a:r>
              <a:rPr lang="en-US" altLang="en-US" sz="1800" b="1" dirty="0" err="1">
                <a:latin typeface="+mj-lt"/>
                <a:cs typeface="Times New Roman" pitchFamily="18" charset="0"/>
              </a:rPr>
              <a:t>định</a:t>
            </a:r>
            <a:r>
              <a:rPr lang="en-US" altLang="en-US" sz="1800" b="1" dirty="0">
                <a:latin typeface="+mj-lt"/>
                <a:cs typeface="Times New Roman" pitchFamily="18" charset="0"/>
              </a:rPr>
              <a:t> </a:t>
            </a:r>
            <a:r>
              <a:rPr lang="en-US" altLang="en-US" sz="1800" b="1" dirty="0" err="1">
                <a:latin typeface="+mj-lt"/>
                <a:cs typeface="Times New Roman" pitchFamily="18" charset="0"/>
              </a:rPr>
              <a:t>về</a:t>
            </a:r>
            <a:r>
              <a:rPr lang="en-US" altLang="en-US" sz="1800" b="1" dirty="0">
                <a:latin typeface="+mj-lt"/>
                <a:cs typeface="Times New Roman" pitchFamily="18" charset="0"/>
              </a:rPr>
              <a:t> </a:t>
            </a:r>
            <a:r>
              <a:rPr lang="en-US" altLang="en-US" sz="1800" b="1" dirty="0" err="1">
                <a:latin typeface="+mj-lt"/>
                <a:cs typeface="Times New Roman" pitchFamily="18" charset="0"/>
              </a:rPr>
              <a:t>ngoại</a:t>
            </a:r>
            <a:r>
              <a:rPr lang="en-US" altLang="en-US" sz="1800" b="1" dirty="0">
                <a:latin typeface="+mj-lt"/>
                <a:cs typeface="Times New Roman" pitchFamily="18" charset="0"/>
              </a:rPr>
              <a:t> </a:t>
            </a:r>
            <a:r>
              <a:rPr lang="en-US" altLang="en-US" sz="1800" b="1" dirty="0" err="1">
                <a:latin typeface="+mj-lt"/>
                <a:cs typeface="Times New Roman" pitchFamily="18" charset="0"/>
              </a:rPr>
              <a:t>ngữ</a:t>
            </a:r>
            <a:r>
              <a:rPr lang="en-US" altLang="en-US" sz="1800" b="1" dirty="0">
                <a:latin typeface="+mj-lt"/>
                <a:cs typeface="Times New Roman" pitchFamily="18" charset="0"/>
              </a:rPr>
              <a:t> </a:t>
            </a:r>
            <a:r>
              <a:rPr lang="en-US" altLang="en-US" sz="1800" b="1" dirty="0" err="1">
                <a:latin typeface="+mj-lt"/>
                <a:cs typeface="Times New Roman" pitchFamily="18" charset="0"/>
              </a:rPr>
              <a:t>cho</a:t>
            </a:r>
            <a:r>
              <a:rPr lang="en-US" altLang="en-US" sz="1800" b="1" dirty="0">
                <a:latin typeface="+mj-lt"/>
                <a:cs typeface="Times New Roman" pitchFamily="18" charset="0"/>
              </a:rPr>
              <a:t> SV </a:t>
            </a:r>
            <a:r>
              <a:rPr lang="en-US" altLang="en-US" sz="1800" b="1" dirty="0" err="1">
                <a:latin typeface="+mj-lt"/>
                <a:cs typeface="Times New Roman" pitchFamily="18" charset="0"/>
              </a:rPr>
              <a:t>học</a:t>
            </a:r>
            <a:r>
              <a:rPr lang="en-US" altLang="en-US" sz="1800" b="1" dirty="0">
                <a:latin typeface="+mj-lt"/>
                <a:cs typeface="Times New Roman" pitchFamily="18" charset="0"/>
              </a:rPr>
              <a:t> </a:t>
            </a:r>
            <a:r>
              <a:rPr lang="en-US" altLang="en-US" sz="1800" b="1" dirty="0" err="1">
                <a:latin typeface="+mj-lt"/>
                <a:cs typeface="Times New Roman" pitchFamily="18" charset="0"/>
              </a:rPr>
              <a:t>đại</a:t>
            </a:r>
            <a:r>
              <a:rPr lang="en-US" altLang="en-US" sz="1800" b="1" dirty="0">
                <a:latin typeface="+mj-lt"/>
                <a:cs typeface="Times New Roman" pitchFamily="18" charset="0"/>
              </a:rPr>
              <a:t> </a:t>
            </a:r>
            <a:r>
              <a:rPr lang="en-US" altLang="en-US" sz="1800" b="1" dirty="0" err="1">
                <a:latin typeface="+mj-lt"/>
                <a:cs typeface="Times New Roman" pitchFamily="18" charset="0"/>
              </a:rPr>
              <a:t>học</a:t>
            </a:r>
            <a:r>
              <a:rPr lang="en-US" altLang="en-US" sz="1800" b="1" dirty="0">
                <a:latin typeface="+mj-lt"/>
                <a:cs typeface="Times New Roman" pitchFamily="18" charset="0"/>
              </a:rPr>
              <a:t> </a:t>
            </a:r>
            <a:r>
              <a:rPr lang="en-US" altLang="en-US" sz="1800" b="1" dirty="0" err="1">
                <a:latin typeface="+mj-lt"/>
                <a:cs typeface="Times New Roman" pitchFamily="18" charset="0"/>
              </a:rPr>
              <a:t>chính</a:t>
            </a:r>
            <a:r>
              <a:rPr lang="en-US" altLang="en-US" sz="1800" b="1" dirty="0">
                <a:latin typeface="+mj-lt"/>
                <a:cs typeface="Times New Roman" pitchFamily="18" charset="0"/>
              </a:rPr>
              <a:t> </a:t>
            </a:r>
            <a:r>
              <a:rPr lang="en-US" altLang="en-US" sz="1800" b="1" dirty="0" err="1">
                <a:latin typeface="+mj-lt"/>
                <a:cs typeface="Times New Roman" pitchFamily="18" charset="0"/>
              </a:rPr>
              <a:t>quy</a:t>
            </a:r>
            <a:r>
              <a:rPr lang="en-US" altLang="en-US" sz="1800" b="1" dirty="0">
                <a:latin typeface="+mj-lt"/>
                <a:cs typeface="Times New Roman" pitchFamily="18" charset="0"/>
              </a:rPr>
              <a:t> </a:t>
            </a:r>
            <a:r>
              <a:rPr lang="en-US" altLang="en-US" sz="1800" b="1" dirty="0" err="1">
                <a:latin typeface="+mj-lt"/>
                <a:cs typeface="Times New Roman" pitchFamily="18" charset="0"/>
              </a:rPr>
              <a:t>không</a:t>
            </a:r>
            <a:r>
              <a:rPr lang="en-US" altLang="en-US" sz="1800" b="1" dirty="0">
                <a:latin typeface="+mj-lt"/>
                <a:cs typeface="Times New Roman" pitchFamily="18" charset="0"/>
              </a:rPr>
              <a:t> </a:t>
            </a:r>
            <a:r>
              <a:rPr lang="en-US" altLang="en-US" sz="1800" b="1" dirty="0" err="1">
                <a:latin typeface="+mj-lt"/>
                <a:cs typeface="Times New Roman" pitchFamily="18" charset="0"/>
              </a:rPr>
              <a:t>chuyên</a:t>
            </a:r>
            <a:r>
              <a:rPr lang="en-US" altLang="en-US" sz="1800" b="1" dirty="0">
                <a:latin typeface="+mj-lt"/>
                <a:cs typeface="Times New Roman" pitchFamily="18" charset="0"/>
              </a:rPr>
              <a:t> </a:t>
            </a:r>
            <a:r>
              <a:rPr lang="en-US" altLang="en-US" sz="1800" b="1" dirty="0" err="1">
                <a:latin typeface="+mj-lt"/>
                <a:cs typeface="Times New Roman" pitchFamily="18" charset="0"/>
              </a:rPr>
              <a:t>ngữ</a:t>
            </a:r>
            <a:r>
              <a:rPr lang="en-US" altLang="en-US" sz="1800" b="1" dirty="0">
                <a:latin typeface="+mj-lt"/>
                <a:cs typeface="Times New Roman" pitchFamily="18" charset="0"/>
              </a:rPr>
              <a:t>.</a:t>
            </a:r>
          </a:p>
          <a:p>
            <a:pPr algn="just"/>
            <a:r>
              <a:rPr lang="en-US" altLang="en-US" sz="1800" b="1" dirty="0">
                <a:latin typeface="+mj-lt"/>
                <a:cs typeface="Times New Roman" pitchFamily="18" charset="0"/>
              </a:rPr>
              <a:t>+ </a:t>
            </a:r>
            <a:r>
              <a:rPr lang="en-US" altLang="en-US" sz="1800" b="1" dirty="0" err="1">
                <a:latin typeface="+mj-lt"/>
                <a:cs typeface="Times New Roman" pitchFamily="18" charset="0"/>
              </a:rPr>
              <a:t>Quyết</a:t>
            </a:r>
            <a:r>
              <a:rPr lang="en-US" altLang="en-US" sz="1800" b="1" dirty="0">
                <a:latin typeface="+mj-lt"/>
                <a:cs typeface="Times New Roman" pitchFamily="18" charset="0"/>
              </a:rPr>
              <a:t> </a:t>
            </a:r>
            <a:r>
              <a:rPr lang="en-US" altLang="en-US" sz="1800" b="1" dirty="0" err="1">
                <a:latin typeface="+mj-lt"/>
                <a:cs typeface="Times New Roman" pitchFamily="18" charset="0"/>
              </a:rPr>
              <a:t>định</a:t>
            </a:r>
            <a:r>
              <a:rPr lang="en-US" altLang="en-US" sz="1800" b="1" dirty="0">
                <a:latin typeface="+mj-lt"/>
                <a:cs typeface="Times New Roman" pitchFamily="18" charset="0"/>
              </a:rPr>
              <a:t> </a:t>
            </a:r>
            <a:r>
              <a:rPr lang="pt-BR" sz="1800" b="1" kern="0" dirty="0">
                <a:solidFill>
                  <a:schemeClr val="tx1"/>
                </a:solidFill>
                <a:effectLst/>
                <a:latin typeface="+mj-lt"/>
                <a:ea typeface="Yu Gothic Light" panose="020B0300000000000000" pitchFamily="34" charset="-128"/>
                <a:cs typeface="Times New Roman" panose="02020603050405020304" pitchFamily="18" charset="0"/>
              </a:rPr>
              <a:t>số 201a /QĐ-ĐHKTKTCN, ngày 25/03/2024  sửa đổi, bổ sung QĐ số 853/</a:t>
            </a:r>
            <a:r>
              <a:rPr lang="en-US" altLang="en-US" sz="1800" b="1" dirty="0">
                <a:latin typeface="+mj-lt"/>
                <a:cs typeface="Times New Roman" pitchFamily="18" charset="0"/>
              </a:rPr>
              <a:t> QĐ-ĐHKTKTCN.</a:t>
            </a:r>
          </a:p>
          <a:p>
            <a:pPr algn="just"/>
            <a:r>
              <a:rPr lang="en-US" altLang="en-US" sz="1800" b="1" dirty="0">
                <a:latin typeface="+mj-lt"/>
                <a:cs typeface="Times New Roman" pitchFamily="18" charset="0"/>
              </a:rPr>
              <a:t>+ </a:t>
            </a:r>
            <a:r>
              <a:rPr lang="en-US" altLang="en-US" sz="1800" b="1" dirty="0" err="1">
                <a:latin typeface="+mj-lt"/>
                <a:cs typeface="Times New Roman" pitchFamily="18" charset="0"/>
              </a:rPr>
              <a:t>Quyết</a:t>
            </a:r>
            <a:r>
              <a:rPr lang="en-US" altLang="en-US" sz="1800" b="1" dirty="0">
                <a:latin typeface="+mj-lt"/>
                <a:cs typeface="Times New Roman" pitchFamily="18" charset="0"/>
              </a:rPr>
              <a:t> </a:t>
            </a:r>
            <a:r>
              <a:rPr lang="en-US" altLang="en-US" sz="1800" b="1" dirty="0" err="1">
                <a:latin typeface="+mj-lt"/>
                <a:cs typeface="Times New Roman" pitchFamily="18" charset="0"/>
              </a:rPr>
              <a:t>định</a:t>
            </a:r>
            <a:r>
              <a:rPr lang="en-US" altLang="en-US" sz="1800" b="1" dirty="0">
                <a:latin typeface="+mj-lt"/>
                <a:cs typeface="Times New Roman" pitchFamily="18" charset="0"/>
              </a:rPr>
              <a:t> </a:t>
            </a:r>
            <a:r>
              <a:rPr lang="en-US" altLang="en-US" sz="1800" b="1" dirty="0" err="1">
                <a:latin typeface="+mj-lt"/>
                <a:cs typeface="Times New Roman" pitchFamily="18" charset="0"/>
              </a:rPr>
              <a:t>số</a:t>
            </a:r>
            <a:r>
              <a:rPr lang="en-US" altLang="en-US" sz="1800" b="1" dirty="0">
                <a:latin typeface="+mj-lt"/>
                <a:cs typeface="Times New Roman" pitchFamily="18" charset="0"/>
              </a:rPr>
              <a:t> 670/QĐ-ĐHKTKTCN, </a:t>
            </a:r>
            <a:r>
              <a:rPr lang="en-US" altLang="en-US" sz="1800" b="1" dirty="0" err="1">
                <a:latin typeface="+mj-lt"/>
                <a:cs typeface="Times New Roman" pitchFamily="18" charset="0"/>
              </a:rPr>
              <a:t>ngày</a:t>
            </a:r>
            <a:r>
              <a:rPr lang="en-US" altLang="en-US" sz="1800" b="1" dirty="0">
                <a:latin typeface="+mj-lt"/>
                <a:cs typeface="Times New Roman" pitchFamily="18" charset="0"/>
              </a:rPr>
              <a:t> 05/09/2022 Quy </a:t>
            </a:r>
            <a:r>
              <a:rPr lang="en-US" altLang="en-US" sz="1800" b="1" dirty="0" err="1">
                <a:latin typeface="+mj-lt"/>
                <a:cs typeface="Times New Roman" pitchFamily="18" charset="0"/>
              </a:rPr>
              <a:t>định</a:t>
            </a:r>
            <a:r>
              <a:rPr lang="en-US" altLang="en-US" sz="1800" b="1" dirty="0">
                <a:latin typeface="+mj-lt"/>
                <a:cs typeface="Times New Roman" pitchFamily="18" charset="0"/>
              </a:rPr>
              <a:t> </a:t>
            </a:r>
            <a:r>
              <a:rPr lang="en-US" altLang="en-US" sz="1800" b="1" dirty="0" err="1">
                <a:latin typeface="+mj-lt"/>
                <a:cs typeface="Times New Roman" pitchFamily="18" charset="0"/>
              </a:rPr>
              <a:t>quy</a:t>
            </a:r>
            <a:r>
              <a:rPr lang="en-US" altLang="en-US" sz="1800" b="1" dirty="0">
                <a:latin typeface="+mj-lt"/>
                <a:cs typeface="Times New Roman" pitchFamily="18" charset="0"/>
              </a:rPr>
              <a:t> </a:t>
            </a:r>
            <a:r>
              <a:rPr lang="en-US" altLang="en-US" sz="1800" b="1" dirty="0" err="1">
                <a:latin typeface="+mj-lt"/>
                <a:cs typeface="Times New Roman" pitchFamily="18" charset="0"/>
              </a:rPr>
              <a:t>đổi</a:t>
            </a:r>
            <a:r>
              <a:rPr lang="en-US" altLang="en-US" sz="1800" b="1" dirty="0">
                <a:latin typeface="+mj-lt"/>
                <a:cs typeface="Times New Roman" pitchFamily="18" charset="0"/>
              </a:rPr>
              <a:t> </a:t>
            </a:r>
            <a:r>
              <a:rPr lang="en-US" altLang="en-US" sz="1800" b="1" dirty="0" err="1">
                <a:latin typeface="+mj-lt"/>
                <a:cs typeface="Times New Roman" pitchFamily="18" charset="0"/>
              </a:rPr>
              <a:t>điểm</a:t>
            </a:r>
            <a:r>
              <a:rPr lang="en-US" altLang="en-US" sz="1800" b="1" dirty="0">
                <a:latin typeface="+mj-lt"/>
                <a:cs typeface="Times New Roman" pitchFamily="18" charset="0"/>
              </a:rPr>
              <a:t> </a:t>
            </a:r>
            <a:r>
              <a:rPr lang="en-US" altLang="en-US" sz="1800" b="1" dirty="0" err="1">
                <a:latin typeface="+mj-lt"/>
                <a:cs typeface="Times New Roman" pitchFamily="18" charset="0"/>
              </a:rPr>
              <a:t>học</a:t>
            </a:r>
            <a:r>
              <a:rPr lang="en-US" altLang="en-US" sz="1800" b="1" dirty="0">
                <a:latin typeface="+mj-lt"/>
                <a:cs typeface="Times New Roman" pitchFamily="18" charset="0"/>
              </a:rPr>
              <a:t> </a:t>
            </a:r>
            <a:r>
              <a:rPr lang="en-US" altLang="en-US" sz="1800" b="1" dirty="0" err="1">
                <a:latin typeface="+mj-lt"/>
                <a:cs typeface="Times New Roman" pitchFamily="18" charset="0"/>
              </a:rPr>
              <a:t>phần</a:t>
            </a:r>
            <a:r>
              <a:rPr lang="en-US" altLang="en-US" sz="1800" b="1" dirty="0">
                <a:latin typeface="+mj-lt"/>
                <a:cs typeface="Times New Roman" pitchFamily="18" charset="0"/>
              </a:rPr>
              <a:t> </a:t>
            </a:r>
            <a:r>
              <a:rPr lang="en-US" altLang="en-US" sz="1800" b="1" dirty="0" err="1">
                <a:latin typeface="+mj-lt"/>
                <a:cs typeface="Times New Roman" pitchFamily="18" charset="0"/>
              </a:rPr>
              <a:t>và</a:t>
            </a:r>
            <a:r>
              <a:rPr lang="en-US" altLang="en-US" sz="1800" b="1" dirty="0">
                <a:latin typeface="+mj-lt"/>
                <a:cs typeface="Times New Roman" pitchFamily="18" charset="0"/>
              </a:rPr>
              <a:t> CĐR tin </a:t>
            </a:r>
            <a:r>
              <a:rPr lang="en-US" altLang="en-US" sz="1800" b="1" dirty="0" err="1">
                <a:latin typeface="+mj-lt"/>
                <a:cs typeface="Times New Roman" pitchFamily="18" charset="0"/>
              </a:rPr>
              <a:t>học</a:t>
            </a:r>
            <a:r>
              <a:rPr lang="en-US" altLang="en-US" sz="1800" b="1" dirty="0">
                <a:latin typeface="+mj-lt"/>
                <a:cs typeface="Times New Roman" pitchFamily="18" charset="0"/>
              </a:rPr>
              <a:t> </a:t>
            </a:r>
          </a:p>
          <a:p>
            <a:pPr algn="just"/>
            <a:r>
              <a:rPr lang="en-US" sz="1800" b="1" dirty="0">
                <a:solidFill>
                  <a:srgbClr val="FF0000"/>
                </a:solidFill>
                <a:latin typeface="+mj-lt"/>
                <a:cs typeface="Times New Roman" pitchFamily="18" charset="0"/>
              </a:rPr>
              <a:t>- </a:t>
            </a:r>
            <a:r>
              <a:rPr lang="en-US" sz="1800" b="1" u="sng" dirty="0">
                <a:solidFill>
                  <a:srgbClr val="FF0000"/>
                </a:solidFill>
                <a:latin typeface="+mj-lt"/>
                <a:cs typeface="Times New Roman" pitchFamily="18" charset="0"/>
              </a:rPr>
              <a:t>Quy </a:t>
            </a:r>
            <a:r>
              <a:rPr lang="en-US" sz="1800" b="1" u="sng" dirty="0" err="1">
                <a:solidFill>
                  <a:srgbClr val="FF0000"/>
                </a:solidFill>
                <a:latin typeface="+mj-lt"/>
                <a:cs typeface="Times New Roman" pitchFamily="18" charset="0"/>
              </a:rPr>
              <a:t>trình</a:t>
            </a:r>
            <a:r>
              <a:rPr lang="en-US" sz="1800" b="1" u="sng" dirty="0">
                <a:solidFill>
                  <a:srgbClr val="FF0000"/>
                </a:solidFill>
                <a:latin typeface="+mj-lt"/>
                <a:cs typeface="Times New Roman" pitchFamily="18" charset="0"/>
              </a:rPr>
              <a:t> </a:t>
            </a:r>
            <a:r>
              <a:rPr lang="en-US" sz="1800" b="1" u="sng" dirty="0" err="1">
                <a:solidFill>
                  <a:srgbClr val="FF0000"/>
                </a:solidFill>
                <a:latin typeface="+mj-lt"/>
                <a:cs typeface="Times New Roman" pitchFamily="18" charset="0"/>
              </a:rPr>
              <a:t>thực</a:t>
            </a:r>
            <a:r>
              <a:rPr lang="en-US" sz="1800" b="1" u="sng" dirty="0">
                <a:solidFill>
                  <a:srgbClr val="FF0000"/>
                </a:solidFill>
                <a:latin typeface="+mj-lt"/>
                <a:cs typeface="Times New Roman" pitchFamily="18" charset="0"/>
              </a:rPr>
              <a:t> </a:t>
            </a:r>
            <a:r>
              <a:rPr lang="en-US" sz="1800" b="1" u="sng" dirty="0" err="1">
                <a:solidFill>
                  <a:srgbClr val="FF0000"/>
                </a:solidFill>
                <a:latin typeface="+mj-lt"/>
                <a:cs typeface="Times New Roman" pitchFamily="18" charset="0"/>
              </a:rPr>
              <a:t>hiện</a:t>
            </a:r>
            <a:r>
              <a:rPr lang="en-US" sz="1800" b="1" u="sng" dirty="0">
                <a:solidFill>
                  <a:srgbClr val="FF0000"/>
                </a:solidFill>
                <a:latin typeface="+mj-lt"/>
                <a:cs typeface="Times New Roman" pitchFamily="18" charset="0"/>
              </a:rPr>
              <a:t>: </a:t>
            </a:r>
          </a:p>
          <a:p>
            <a:pPr indent="342900" algn="just"/>
            <a:r>
              <a:rPr lang="en-US" sz="1800" b="1" dirty="0">
                <a:solidFill>
                  <a:srgbClr val="FF0000"/>
                </a:solidFill>
                <a:latin typeface="+mj-lt"/>
                <a:cs typeface="Times New Roman" panose="02020603050405020304" pitchFamily="18" charset="0"/>
              </a:rPr>
              <a:t>   </a:t>
            </a:r>
            <a:r>
              <a:rPr lang="pt-BR" sz="1800" b="1" dirty="0">
                <a:latin typeface="+mj-lt"/>
                <a:cs typeface="Times New Roman" panose="02020603050405020304" pitchFamily="18" charset="0"/>
              </a:rPr>
              <a:t>Bước 1:</a:t>
            </a:r>
            <a:r>
              <a:rPr lang="pt-BR" sz="1800" dirty="0">
                <a:latin typeface="+mj-lt"/>
                <a:cs typeface="Times New Roman" panose="02020603050405020304" pitchFamily="18" charset="0"/>
              </a:rPr>
              <a:t> Sinh viên đủ điều kiện làm đơn đề nghị theo mẫu ở phụ lục kèm theo bản sao công chứng bằng tốt nghiệp hoặc chứng chỉ ngoại ngữ được cấp theo Khung năng lực ngoại ngữ 6 bậc dùng cho Việt Nam hoặc bản pho to chứng chỉ ngoại ngữ quốc tế nộp về </a:t>
            </a:r>
            <a:r>
              <a:rPr lang="pt-BR" sz="1800" b="1" dirty="0">
                <a:latin typeface="+mj-lt"/>
                <a:cs typeface="Times New Roman" panose="02020603050405020304" pitchFamily="18" charset="0"/>
              </a:rPr>
              <a:t>bộ phận một cửa </a:t>
            </a:r>
            <a:r>
              <a:rPr lang="pt-BR" sz="1800" dirty="0">
                <a:latin typeface="+mj-lt"/>
                <a:cs typeface="Times New Roman" panose="02020603050405020304" pitchFamily="18" charset="0"/>
              </a:rPr>
              <a:t>là đầu mối tiếp nhận đề nghị sinh viên. Mỗi lần đăng ký học phần chỉ được xét quy đổi 1 học phần. Thời điểm nộp đơn trước khi bắt đầu học kỳ mới muộn nhất 2 tuần, kế hoạch học tập từng học kỳ xem thông báo trên trang</a:t>
            </a:r>
            <a:r>
              <a:rPr lang="pt-BR" sz="1800" b="1" dirty="0">
                <a:latin typeface="+mj-lt"/>
                <a:cs typeface="Times New Roman" panose="02020603050405020304" pitchFamily="18" charset="0"/>
              </a:rPr>
              <a:t> </a:t>
            </a:r>
            <a:r>
              <a:rPr lang="pt-BR" sz="1800" b="1" dirty="0">
                <a:latin typeface="+mj-lt"/>
                <a:cs typeface="Times New Roman" panose="02020603050405020304" pitchFamily="18" charset="0"/>
                <a:hlinkClick r:id="rId2">
                  <a:extLst>
                    <a:ext uri="{A12FA001-AC4F-418D-AE19-62706E023703}">
                      <ahyp:hlinkClr xmlns:ahyp="http://schemas.microsoft.com/office/drawing/2018/hyperlinkcolor" val="tx"/>
                    </a:ext>
                  </a:extLst>
                </a:hlinkClick>
              </a:rPr>
              <a:t>https://sinhvien.uneti.edu.vn</a:t>
            </a:r>
            <a:r>
              <a:rPr lang="pt-BR" sz="1800" b="1" dirty="0">
                <a:latin typeface="+mj-lt"/>
                <a:cs typeface="Times New Roman" panose="02020603050405020304" pitchFamily="18" charset="0"/>
              </a:rPr>
              <a:t>.</a:t>
            </a:r>
            <a:r>
              <a:rPr lang="en-US" sz="1800" b="1" dirty="0">
                <a:latin typeface="+mj-lt"/>
                <a:cs typeface="Times New Roman" panose="02020603050405020304" pitchFamily="18" charset="0"/>
              </a:rPr>
              <a:t> </a:t>
            </a:r>
          </a:p>
          <a:p>
            <a:pPr algn="just"/>
            <a:r>
              <a:rPr lang="en-US" sz="1800" dirty="0">
                <a:latin typeface="+mj-lt"/>
                <a:cs typeface="Times New Roman" panose="02020603050405020304" pitchFamily="18" charset="0"/>
              </a:rPr>
              <a:t>      </a:t>
            </a:r>
            <a:r>
              <a:rPr lang="pt-BR" sz="1800" b="1" dirty="0">
                <a:latin typeface="+mj-lt"/>
                <a:cs typeface="Times New Roman" panose="02020603050405020304" pitchFamily="18" charset="0"/>
              </a:rPr>
              <a:t>Bước 2:</a:t>
            </a:r>
            <a:r>
              <a:rPr lang="pt-BR" sz="1800" dirty="0">
                <a:latin typeface="+mj-lt"/>
                <a:cs typeface="Times New Roman" panose="02020603050405020304" pitchFamily="18" charset="0"/>
              </a:rPr>
              <a:t> Bộ phận một cửa nhập dữ liệu vào phần mềm UnetiOnline và chuyển hồ sơ đến Phòng Khảo thí và Đảm bảo chất lượng để thực hiện các thủ tục xác minh tính pháp lý của chứng chỉ, văn bằng sinh viên đã nộp. </a:t>
            </a:r>
            <a:endParaRPr lang="en-GB" sz="1800" dirty="0">
              <a:latin typeface="+mj-lt"/>
              <a:cs typeface="Times New Roman" panose="02020603050405020304" pitchFamily="18" charset="0"/>
            </a:endParaRPr>
          </a:p>
          <a:p>
            <a:pPr indent="342900" algn="just">
              <a:lnSpc>
                <a:spcPts val="1800"/>
              </a:lnSpc>
            </a:pPr>
            <a:r>
              <a:rPr lang="pt-BR" sz="2000" dirty="0">
                <a:latin typeface="+mj-lt"/>
              </a:rPr>
              <a:t>.</a:t>
            </a:r>
            <a:endParaRPr lang="en-GB" sz="2000" dirty="0">
              <a:latin typeface="+mj-lt"/>
            </a:endParaRPr>
          </a:p>
          <a:p>
            <a:pPr algn="just"/>
            <a:endParaRPr lang="en-US" sz="2000" b="1" dirty="0">
              <a:solidFill>
                <a:schemeClr val="tx1"/>
              </a:solidFill>
              <a:latin typeface="Times New Roman" panose="02020603050405020304" pitchFamily="18" charset="0"/>
              <a:cs typeface="Times New Roman" panose="02020603050405020304" pitchFamily="18" charset="0"/>
            </a:endParaRPr>
          </a:p>
          <a:p>
            <a:pPr algn="just"/>
            <a:endParaRPr lang="en-US" sz="2000" b="1" dirty="0">
              <a:solidFill>
                <a:schemeClr val="tx1"/>
              </a:solidFill>
              <a:latin typeface="Times New Roman" panose="02020603050405020304" pitchFamily="18" charset="0"/>
              <a:cs typeface="Times New Roman" panose="02020603050405020304" pitchFamily="18" charset="0"/>
            </a:endParaRPr>
          </a:p>
          <a:p>
            <a:pPr algn="just"/>
            <a:endParaRPr lang="en-US" sz="2000" b="1" dirty="0">
              <a:solidFill>
                <a:schemeClr val="tx1"/>
              </a:solidFill>
              <a:latin typeface="Times New Roman" panose="02020603050405020304" pitchFamily="18" charset="0"/>
              <a:cs typeface="Times New Roman" panose="02020603050405020304" pitchFamily="18" charset="0"/>
            </a:endParaRPr>
          </a:p>
          <a:p>
            <a:pPr algn="just"/>
            <a:endParaRPr lang="en-US" sz="2000" b="1" dirty="0">
              <a:solidFill>
                <a:schemeClr val="tx1"/>
              </a:solidFill>
              <a:latin typeface="Times New Roman" panose="02020603050405020304" pitchFamily="18" charset="0"/>
              <a:cs typeface="Times New Roman" panose="02020603050405020304" pitchFamily="18" charset="0"/>
            </a:endParaRPr>
          </a:p>
          <a:p>
            <a:pPr algn="just"/>
            <a:endParaRPr lang="en-US" sz="2000" b="1" dirty="0">
              <a:solidFill>
                <a:schemeClr val="tx1"/>
              </a:solidFill>
              <a:latin typeface="Times New Roman" panose="02020603050405020304" pitchFamily="18" charset="0"/>
              <a:cs typeface="Times New Roman" panose="02020603050405020304" pitchFamily="18" charset="0"/>
            </a:endParaRPr>
          </a:p>
          <a:p>
            <a:pPr algn="just"/>
            <a:r>
              <a:rPr lang="en-US" sz="2200" b="1" dirty="0">
                <a:solidFill>
                  <a:srgbClr val="FF0000"/>
                </a:solidFill>
                <a:latin typeface="Times New Roman" panose="02020603050405020304" pitchFamily="18" charset="0"/>
                <a:cs typeface="Times New Roman" panose="02020603050405020304" pitchFamily="18" charset="0"/>
              </a:rPr>
              <a:t> </a:t>
            </a:r>
          </a:p>
          <a:p>
            <a:pPr algn="just"/>
            <a:endParaRPr lang="en-US" sz="22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108543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D848F68-5F09-DA67-E88F-37F45AEBC1F8}"/>
              </a:ext>
            </a:extLst>
          </p:cNvPr>
          <p:cNvSpPr txBox="1"/>
          <p:nvPr/>
        </p:nvSpPr>
        <p:spPr>
          <a:xfrm>
            <a:off x="304800" y="797702"/>
            <a:ext cx="9296400" cy="5201232"/>
          </a:xfrm>
          <a:prstGeom prst="rect">
            <a:avLst/>
          </a:prstGeom>
          <a:noFill/>
        </p:spPr>
        <p:txBody>
          <a:bodyPr wrap="square">
            <a:spAutoFit/>
          </a:bodyPr>
          <a:lstStyle/>
          <a:p>
            <a:pPr algn="just"/>
            <a:r>
              <a:rPr lang="en-US" sz="2000" b="1" dirty="0">
                <a:solidFill>
                  <a:srgbClr val="FF0000"/>
                </a:solidFill>
                <a:latin typeface="Times New Roman" pitchFamily="18" charset="0"/>
                <a:cs typeface="Times New Roman" pitchFamily="18" charset="0"/>
              </a:rPr>
              <a:t>- </a:t>
            </a:r>
            <a:r>
              <a:rPr lang="en-US" sz="2000" b="1" u="sng" dirty="0">
                <a:solidFill>
                  <a:srgbClr val="FF0000"/>
                </a:solidFill>
                <a:latin typeface="Times New Roman" pitchFamily="18" charset="0"/>
                <a:cs typeface="Times New Roman" pitchFamily="18" charset="0"/>
              </a:rPr>
              <a:t>Quy </a:t>
            </a:r>
            <a:r>
              <a:rPr lang="en-US" sz="2000" b="1" u="sng" dirty="0" err="1">
                <a:solidFill>
                  <a:srgbClr val="FF0000"/>
                </a:solidFill>
                <a:latin typeface="Times New Roman" pitchFamily="18" charset="0"/>
                <a:cs typeface="Times New Roman" pitchFamily="18" charset="0"/>
              </a:rPr>
              <a:t>trình</a:t>
            </a:r>
            <a:r>
              <a:rPr lang="en-US" sz="2000" b="1" u="sng" dirty="0">
                <a:solidFill>
                  <a:srgbClr val="FF0000"/>
                </a:solidFill>
                <a:latin typeface="Times New Roman" pitchFamily="18" charset="0"/>
                <a:cs typeface="Times New Roman" pitchFamily="18" charset="0"/>
              </a:rPr>
              <a:t> </a:t>
            </a:r>
            <a:r>
              <a:rPr lang="en-US" sz="2000" b="1" u="sng" dirty="0" err="1">
                <a:solidFill>
                  <a:srgbClr val="FF0000"/>
                </a:solidFill>
                <a:latin typeface="Times New Roman" pitchFamily="18" charset="0"/>
                <a:cs typeface="Times New Roman" pitchFamily="18" charset="0"/>
              </a:rPr>
              <a:t>thực</a:t>
            </a:r>
            <a:r>
              <a:rPr lang="en-US" sz="2000" b="1" u="sng" dirty="0">
                <a:solidFill>
                  <a:srgbClr val="FF0000"/>
                </a:solidFill>
                <a:latin typeface="Times New Roman" pitchFamily="18" charset="0"/>
                <a:cs typeface="Times New Roman" pitchFamily="18" charset="0"/>
              </a:rPr>
              <a:t> </a:t>
            </a:r>
            <a:r>
              <a:rPr lang="en-US" sz="2000" b="1" u="sng" dirty="0" err="1">
                <a:solidFill>
                  <a:srgbClr val="FF0000"/>
                </a:solidFill>
                <a:latin typeface="Times New Roman" pitchFamily="18" charset="0"/>
                <a:cs typeface="Times New Roman" pitchFamily="18" charset="0"/>
              </a:rPr>
              <a:t>hiện</a:t>
            </a:r>
            <a:r>
              <a:rPr lang="en-US" sz="2000" b="1" u="sng" dirty="0">
                <a:solidFill>
                  <a:srgbClr val="FF0000"/>
                </a:solidFill>
                <a:latin typeface="Times New Roman" pitchFamily="18" charset="0"/>
                <a:cs typeface="Times New Roman" pitchFamily="18" charset="0"/>
              </a:rPr>
              <a:t>: </a:t>
            </a:r>
          </a:p>
          <a:p>
            <a:pPr indent="342900" algn="just">
              <a:spcBef>
                <a:spcPts val="0"/>
              </a:spcBef>
              <a:spcAft>
                <a:spcPts val="0"/>
              </a:spcAft>
            </a:pPr>
            <a:r>
              <a:rPr lang="pt-BR" sz="1800" dirty="0">
                <a:latin typeface="+mj-lt"/>
                <a:cs typeface="Times New Roman" panose="02020603050405020304" pitchFamily="18" charset="0"/>
              </a:rPr>
              <a:t> </a:t>
            </a:r>
          </a:p>
          <a:p>
            <a:pPr indent="342900" algn="just">
              <a:spcBef>
                <a:spcPts val="0"/>
              </a:spcBef>
              <a:spcAft>
                <a:spcPts val="0"/>
              </a:spcAft>
            </a:pPr>
            <a:r>
              <a:rPr lang="pt-BR" sz="2000" dirty="0">
                <a:latin typeface="+mj-lt"/>
                <a:cs typeface="Times New Roman" panose="02020603050405020304" pitchFamily="18" charset="0"/>
              </a:rPr>
              <a:t> </a:t>
            </a:r>
            <a:r>
              <a:rPr lang="pt-BR" sz="2000" b="1" dirty="0">
                <a:latin typeface="+mj-lt"/>
                <a:cs typeface="Times New Roman" panose="02020603050405020304" pitchFamily="18" charset="0"/>
              </a:rPr>
              <a:t>Bước 3:</a:t>
            </a:r>
            <a:r>
              <a:rPr lang="pt-BR" sz="2000" dirty="0">
                <a:latin typeface="+mj-lt"/>
                <a:cs typeface="Times New Roman" panose="02020603050405020304" pitchFamily="18" charset="0"/>
              </a:rPr>
              <a:t> Phòng Khảo thí &amp; ĐBCL tổng hợp danh sách sinh viên, trình Hiệu trưởng ký công văn đề nghị gửi đến đơn vị cấp văn bằng, chứng chỉ để kiểm tra xác minh tính pháp lý của chứng chỉ, văn bằng sinh viên đã nộp</a:t>
            </a:r>
            <a:r>
              <a:rPr lang="en-US" sz="2000" b="1" dirty="0">
                <a:solidFill>
                  <a:srgbClr val="FF0000"/>
                </a:solidFill>
                <a:latin typeface="+mj-lt"/>
                <a:cs typeface="Times New Roman" panose="02020603050405020304" pitchFamily="18" charset="0"/>
              </a:rPr>
              <a:t>   </a:t>
            </a:r>
          </a:p>
          <a:p>
            <a:pPr indent="342900" algn="just">
              <a:spcBef>
                <a:spcPts val="0"/>
              </a:spcBef>
              <a:spcAft>
                <a:spcPts val="0"/>
              </a:spcAft>
            </a:pPr>
            <a:r>
              <a:rPr lang="pt-BR" sz="2000" b="1" dirty="0">
                <a:effectLst/>
                <a:latin typeface="+mj-lt"/>
                <a:ea typeface="Calibri" panose="020F0502020204030204" pitchFamily="34" charset="0"/>
                <a:cs typeface="Times New Roman" panose="02020603050405020304" pitchFamily="18" charset="0"/>
              </a:rPr>
              <a:t>Bước 4:</a:t>
            </a:r>
            <a:r>
              <a:rPr lang="pt-BR" sz="2000" dirty="0">
                <a:effectLst/>
                <a:latin typeface="+mj-lt"/>
                <a:ea typeface="Calibri" panose="020F0502020204030204" pitchFamily="34" charset="0"/>
                <a:cs typeface="Times New Roman" panose="02020603050405020304" pitchFamily="18" charset="0"/>
              </a:rPr>
              <a:t> Căn cứ kết quả trả lời xác minh văn bằng, chứng chỉ, Phòng Khảo thí &amp; ĐBCL báo cáo và trình Hội đồng đề nghị xét miễn và quy đổi điểm tiếng Anh/tin học cho sinh viên. </a:t>
            </a:r>
            <a:endParaRPr lang="en-GB" sz="2000" dirty="0">
              <a:effectLst/>
              <a:latin typeface="+mj-lt"/>
              <a:ea typeface="Calibri" panose="020F0502020204030204" pitchFamily="34" charset="0"/>
              <a:cs typeface="Times New Roman" panose="02020603050405020304" pitchFamily="18" charset="0"/>
            </a:endParaRPr>
          </a:p>
          <a:p>
            <a:pPr indent="342900" algn="just">
              <a:spcBef>
                <a:spcPts val="0"/>
              </a:spcBef>
              <a:spcAft>
                <a:spcPts val="0"/>
              </a:spcAft>
            </a:pPr>
            <a:r>
              <a:rPr lang="pt-BR" sz="2000" dirty="0">
                <a:effectLst/>
                <a:latin typeface="+mj-lt"/>
                <a:ea typeface="Calibri" panose="020F0502020204030204" pitchFamily="34" charset="0"/>
                <a:cs typeface="Times New Roman" panose="02020603050405020304" pitchFamily="18" charset="0"/>
              </a:rPr>
              <a:t>  </a:t>
            </a:r>
            <a:r>
              <a:rPr lang="pt-BR" sz="2000" b="1" dirty="0">
                <a:effectLst/>
                <a:latin typeface="+mj-lt"/>
                <a:ea typeface="Calibri" panose="020F0502020204030204" pitchFamily="34" charset="0"/>
                <a:cs typeface="Times New Roman" panose="02020603050405020304" pitchFamily="18" charset="0"/>
              </a:rPr>
              <a:t>Bước 5:</a:t>
            </a:r>
            <a:r>
              <a:rPr lang="pt-BR" sz="2000" dirty="0">
                <a:effectLst/>
                <a:latin typeface="+mj-lt"/>
                <a:ea typeface="Calibri" panose="020F0502020204030204" pitchFamily="34" charset="0"/>
                <a:cs typeface="Times New Roman" panose="02020603050405020304" pitchFamily="18" charset="0"/>
              </a:rPr>
              <a:t> Hiệu trưởng ra quyết định công nhận điểm quy đổi tiếng Anh/tin học cho sinh viên.</a:t>
            </a:r>
            <a:endParaRPr lang="en-GB" sz="2000" dirty="0">
              <a:effectLst/>
              <a:latin typeface="+mj-lt"/>
              <a:ea typeface="Calibri" panose="020F0502020204030204" pitchFamily="34" charset="0"/>
              <a:cs typeface="Times New Roman" panose="02020603050405020304" pitchFamily="18" charset="0"/>
            </a:endParaRPr>
          </a:p>
          <a:p>
            <a:pPr indent="342900" algn="just">
              <a:spcBef>
                <a:spcPts val="0"/>
              </a:spcBef>
              <a:spcAft>
                <a:spcPts val="0"/>
              </a:spcAft>
            </a:pPr>
            <a:r>
              <a:rPr lang="en-US" sz="2000" b="1" dirty="0">
                <a:solidFill>
                  <a:schemeClr val="tx1"/>
                </a:solidFill>
                <a:latin typeface="+mj-lt"/>
                <a:cs typeface="Times New Roman" panose="02020603050405020304" pitchFamily="18" charset="0"/>
              </a:rPr>
              <a:t>  </a:t>
            </a:r>
            <a:r>
              <a:rPr lang="pt-BR" sz="2000" b="1" kern="0" dirty="0">
                <a:effectLst/>
                <a:latin typeface="+mj-lt"/>
                <a:ea typeface="Calibri" panose="020F0502020204030204" pitchFamily="34" charset="0"/>
                <a:cs typeface="Times New Roman" panose="02020603050405020304" pitchFamily="18" charset="0"/>
              </a:rPr>
              <a:t>Bước 6:</a:t>
            </a:r>
            <a:r>
              <a:rPr lang="pt-BR" sz="2000" kern="0" dirty="0">
                <a:effectLst/>
                <a:latin typeface="+mj-lt"/>
                <a:ea typeface="Calibri" panose="020F0502020204030204" pitchFamily="34" charset="0"/>
                <a:cs typeface="Times New Roman" panose="02020603050405020304" pitchFamily="18" charset="0"/>
              </a:rPr>
              <a:t> Thông báo kết quả cho sinh viên trên Cổng thông tin điện tử dành cho sinh viên của Trường.</a:t>
            </a:r>
          </a:p>
          <a:p>
            <a:pPr indent="342900" algn="just">
              <a:spcBef>
                <a:spcPts val="0"/>
              </a:spcBef>
              <a:spcAft>
                <a:spcPts val="0"/>
              </a:spcAft>
            </a:pPr>
            <a:r>
              <a:rPr lang="pt-BR" sz="2000" kern="0" dirty="0">
                <a:effectLst/>
                <a:latin typeface="+mj-lt"/>
                <a:ea typeface="Calibri" panose="020F0502020204030204" pitchFamily="34" charset="0"/>
                <a:cs typeface="Times New Roman" panose="02020603050405020304" pitchFamily="18" charset="0"/>
              </a:rPr>
              <a:t> </a:t>
            </a:r>
            <a:r>
              <a:rPr lang="pt-BR" sz="2000" b="1" kern="0" dirty="0">
                <a:effectLst/>
                <a:latin typeface="+mj-lt"/>
                <a:ea typeface="Calibri" panose="020F0502020204030204" pitchFamily="34" charset="0"/>
                <a:cs typeface="Times New Roman" panose="02020603050405020304" pitchFamily="18" charset="0"/>
              </a:rPr>
              <a:t>Bước 7:</a:t>
            </a:r>
            <a:r>
              <a:rPr lang="pt-BR" sz="2000" kern="0" dirty="0">
                <a:effectLst/>
                <a:latin typeface="+mj-lt"/>
                <a:ea typeface="Calibri" panose="020F0502020204030204" pitchFamily="34" charset="0"/>
                <a:cs typeface="Times New Roman" panose="02020603050405020304" pitchFamily="18" charset="0"/>
              </a:rPr>
              <a:t> Phòng Khảo thí &amp; ĐBCL nhập điểm quy đổi tương đương các học phần tiếng Anh/tin học cho sinh viên </a:t>
            </a:r>
            <a:r>
              <a:rPr lang="pt-BR" sz="2000" b="1" i="1" kern="0" dirty="0">
                <a:effectLst/>
                <a:latin typeface="+mj-lt"/>
                <a:ea typeface="Calibri" panose="020F0502020204030204" pitchFamily="34" charset="0"/>
                <a:cs typeface="Times New Roman" panose="02020603050405020304" pitchFamily="18" charset="0"/>
              </a:rPr>
              <a:t>(vào kỳ thi cuối học kỳ)</a:t>
            </a:r>
          </a:p>
          <a:p>
            <a:pPr indent="342900" algn="just">
              <a:spcBef>
                <a:spcPts val="0"/>
              </a:spcBef>
              <a:spcAft>
                <a:spcPts val="0"/>
              </a:spcAft>
            </a:pPr>
            <a:r>
              <a:rPr lang="pt-BR" sz="2000" dirty="0">
                <a:effectLst/>
                <a:latin typeface="+mj-lt"/>
                <a:ea typeface="Calibri" panose="020F0502020204030204" pitchFamily="34" charset="0"/>
                <a:cs typeface="Times New Roman" panose="02020603050405020304" pitchFamily="18" charset="0"/>
              </a:rPr>
              <a:t> </a:t>
            </a:r>
            <a:r>
              <a:rPr lang="pt-BR" sz="2000" b="1" dirty="0">
                <a:effectLst/>
                <a:latin typeface="+mj-lt"/>
                <a:ea typeface="Calibri" panose="020F0502020204030204" pitchFamily="34" charset="0"/>
                <a:cs typeface="Times New Roman" panose="02020603050405020304" pitchFamily="18" charset="0"/>
              </a:rPr>
              <a:t>Bước 8:</a:t>
            </a:r>
            <a:r>
              <a:rPr lang="pt-BR" sz="2000" dirty="0">
                <a:effectLst/>
                <a:latin typeface="+mj-lt"/>
                <a:ea typeface="Calibri" panose="020F0502020204030204" pitchFamily="34" charset="0"/>
                <a:cs typeface="Times New Roman" panose="02020603050405020304" pitchFamily="18" charset="0"/>
              </a:rPr>
              <a:t> Phòng Đào tạo cập nhật các học phần tiếng Anh có ký hiệu R cho sinh viên đối với khóa tuyển sinh từ năm 2023 trở về sau.</a:t>
            </a:r>
            <a:endParaRPr lang="en-GB" sz="2000" dirty="0">
              <a:effectLst/>
              <a:latin typeface="+mj-lt"/>
              <a:ea typeface="Calibri" panose="020F0502020204030204" pitchFamily="34" charset="0"/>
              <a:cs typeface="Times New Roman" panose="02020603050405020304" pitchFamily="18" charset="0"/>
            </a:endParaRPr>
          </a:p>
          <a:p>
            <a:pPr indent="342900" algn="just">
              <a:lnSpc>
                <a:spcPts val="1800"/>
              </a:lnSpc>
            </a:pPr>
            <a:endParaRPr lang="en-GB" sz="1400" dirty="0">
              <a:effectLst/>
              <a:latin typeface="Times New Roman" panose="02020603050405020304" pitchFamily="18" charset="0"/>
              <a:ea typeface="Calibri" panose="020F0502020204030204" pitchFamily="34" charset="0"/>
            </a:endParaRPr>
          </a:p>
        </p:txBody>
      </p:sp>
      <p:sp>
        <p:nvSpPr>
          <p:cNvPr id="8" name="Rectangle 28">
            <a:extLst>
              <a:ext uri="{FF2B5EF4-FFF2-40B4-BE49-F238E27FC236}">
                <a16:creationId xmlns:a16="http://schemas.microsoft.com/office/drawing/2014/main" id="{5CBB586C-165A-94D2-FBCD-52C99EAD73EB}"/>
              </a:ext>
            </a:extLst>
          </p:cNvPr>
          <p:cNvSpPr>
            <a:spLocks noChangeArrowheads="1"/>
          </p:cNvSpPr>
          <p:nvPr/>
        </p:nvSpPr>
        <p:spPr bwMode="auto">
          <a:xfrm>
            <a:off x="762000" y="49214"/>
            <a:ext cx="8040688"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b="1" dirty="0">
                <a:solidFill>
                  <a:schemeClr val="bg1"/>
                </a:solidFill>
                <a:cs typeface="Times New Roman" panose="02020603050405020304" pitchFamily="18" charset="0"/>
              </a:rPr>
              <a:t>TỔ CHỨC XÉT MIỄN HỌC, MIỄN THI NGOẠI NGỮ, TIN HỌC VÀ </a:t>
            </a:r>
          </a:p>
          <a:p>
            <a:pPr eaLnBrk="1" hangingPunct="1"/>
            <a:r>
              <a:rPr lang="en-US" altLang="en-US" sz="1600" b="1" dirty="0">
                <a:solidFill>
                  <a:schemeClr val="bg1"/>
                </a:solidFill>
                <a:cs typeface="Times New Roman" panose="02020603050405020304" pitchFamily="18" charset="0"/>
              </a:rPr>
              <a:t>XÉT CÔNG NHẬN CHUẨN ĐẦU RA NGOẠI NGỮ, TIN HỌC</a:t>
            </a:r>
          </a:p>
          <a:p>
            <a:pPr algn="ctr" eaLnBrk="1" hangingPunct="1"/>
            <a:endParaRPr lang="en-US" altLang="en-US" sz="1600" b="1" dirty="0">
              <a:solidFill>
                <a:schemeClr val="bg1"/>
              </a:solidFill>
              <a:cs typeface="Times New Roman" panose="02020603050405020304" pitchFamily="18" charset="0"/>
            </a:endParaRPr>
          </a:p>
          <a:p>
            <a:pPr algn="ctr" eaLnBrk="1" hangingPunct="1"/>
            <a:endParaRPr lang="en-US" altLang="en-US" sz="2000" b="1" dirty="0">
              <a:solidFill>
                <a:schemeClr val="bg1"/>
              </a:solidFill>
              <a:cs typeface="Times New Roman" panose="02020603050405020304" pitchFamily="18" charset="0"/>
            </a:endParaRPr>
          </a:p>
        </p:txBody>
      </p:sp>
      <p:sp>
        <p:nvSpPr>
          <p:cNvPr id="9" name="Rectangle 8">
            <a:extLst>
              <a:ext uri="{FF2B5EF4-FFF2-40B4-BE49-F238E27FC236}">
                <a16:creationId xmlns:a16="http://schemas.microsoft.com/office/drawing/2014/main" id="{E17890B2-7356-1D50-B2AF-F167F7021A1B}"/>
              </a:ext>
            </a:extLst>
          </p:cNvPr>
          <p:cNvSpPr/>
          <p:nvPr/>
        </p:nvSpPr>
        <p:spPr>
          <a:xfrm>
            <a:off x="1027112" y="49214"/>
            <a:ext cx="7772400" cy="5492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r>
              <a:rPr lang="en-US" altLang="en-US" sz="1400" b="1" dirty="0">
                <a:solidFill>
                  <a:schemeClr val="bg1"/>
                </a:solidFill>
                <a:cs typeface="Times New Roman" panose="02020603050405020304" pitchFamily="18" charset="0"/>
              </a:rPr>
              <a:t>3. TỔ CHỨC XÉT MIỄN HỌC, MIỄN THI NGOẠI NGỮ, TIN HỌC VÀ </a:t>
            </a:r>
          </a:p>
          <a:p>
            <a:pPr eaLnBrk="1" hangingPunct="1"/>
            <a:r>
              <a:rPr lang="en-US" altLang="en-US" sz="1400" b="1" dirty="0">
                <a:solidFill>
                  <a:schemeClr val="bg1"/>
                </a:solidFill>
                <a:cs typeface="Times New Roman" panose="02020603050405020304" pitchFamily="18" charset="0"/>
              </a:rPr>
              <a:t> CÔNG NHẬN CHUẨN ĐẦU RA NGOẠI NGỮ, TIN HỌC</a:t>
            </a:r>
          </a:p>
        </p:txBody>
      </p:sp>
    </p:spTree>
    <p:extLst>
      <p:ext uri="{BB962C8B-B14F-4D97-AF65-F5344CB8AC3E}">
        <p14:creationId xmlns:p14="http://schemas.microsoft.com/office/powerpoint/2010/main" val="127673558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29">
            <a:extLst>
              <a:ext uri="{FF2B5EF4-FFF2-40B4-BE49-F238E27FC236}">
                <a16:creationId xmlns:a16="http://schemas.microsoft.com/office/drawing/2014/main" id="{10CCA60D-B062-97AC-4478-C8D8449B5ABA}"/>
              </a:ext>
            </a:extLst>
          </p:cNvPr>
          <p:cNvSpPr txBox="1">
            <a:spLocks noChangeArrowheads="1"/>
          </p:cNvSpPr>
          <p:nvPr/>
        </p:nvSpPr>
        <p:spPr bwMode="auto">
          <a:xfrm>
            <a:off x="152400" y="838202"/>
            <a:ext cx="9525000" cy="5032147"/>
          </a:xfrm>
          <a:prstGeom prst="rect">
            <a:avLst/>
          </a:prstGeom>
          <a:noFill/>
          <a:ln w="9525" algn="ctr">
            <a:noFill/>
            <a:miter lim="800000"/>
            <a:headEnd/>
            <a:tailEnd/>
          </a:ln>
          <a:effectLst/>
        </p:spPr>
        <p:txBody>
          <a:bodyPr wrap="square">
            <a:spAutoFit/>
          </a:bodyPr>
          <a:lstStyle/>
          <a:p>
            <a:pPr eaLnBrk="1" fontAlgn="auto" hangingPunct="1">
              <a:spcBef>
                <a:spcPts val="0"/>
              </a:spcBef>
              <a:spcAft>
                <a:spcPts val="0"/>
              </a:spcAft>
              <a:buClrTx/>
              <a:buSzTx/>
              <a:defRPr/>
            </a:pPr>
            <a:endParaRPr lang="en-US" sz="2400" b="1" dirty="0">
              <a:solidFill>
                <a:prstClr val="black"/>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buClrTx/>
              <a:buSzTx/>
              <a:defRPr/>
            </a:pPr>
            <a:r>
              <a:rPr lang="en-US" sz="2400" b="1" dirty="0" err="1">
                <a:solidFill>
                  <a:prstClr val="black"/>
                </a:solidFill>
                <a:latin typeface="+mn-lt"/>
                <a:cs typeface="Times New Roman" panose="02020603050405020304" pitchFamily="18" charset="0"/>
              </a:rPr>
              <a:t>Nội</a:t>
            </a:r>
            <a:r>
              <a:rPr lang="en-US" sz="2400" b="1" dirty="0">
                <a:solidFill>
                  <a:prstClr val="black"/>
                </a:solidFill>
                <a:latin typeface="+mn-lt"/>
                <a:cs typeface="Times New Roman" panose="02020603050405020304" pitchFamily="18" charset="0"/>
              </a:rPr>
              <a:t> dung </a:t>
            </a:r>
            <a:r>
              <a:rPr lang="en-US" sz="2400" b="1" dirty="0" err="1">
                <a:solidFill>
                  <a:prstClr val="black"/>
                </a:solidFill>
                <a:latin typeface="+mn-lt"/>
                <a:cs typeface="Times New Roman" panose="02020603050405020304" pitchFamily="18" charset="0"/>
              </a:rPr>
              <a:t>giải</a:t>
            </a:r>
            <a:r>
              <a:rPr lang="en-US" sz="2400" b="1" dirty="0">
                <a:solidFill>
                  <a:prstClr val="black"/>
                </a:solidFill>
                <a:latin typeface="+mn-lt"/>
                <a:cs typeface="Times New Roman" panose="02020603050405020304" pitchFamily="18" charset="0"/>
              </a:rPr>
              <a:t> </a:t>
            </a:r>
            <a:r>
              <a:rPr lang="en-US" sz="2400" b="1" dirty="0" err="1">
                <a:solidFill>
                  <a:prstClr val="black"/>
                </a:solidFill>
                <a:latin typeface="+mn-lt"/>
                <a:cs typeface="Times New Roman" panose="02020603050405020304" pitchFamily="18" charset="0"/>
              </a:rPr>
              <a:t>quyết</a:t>
            </a:r>
            <a:r>
              <a:rPr lang="en-US" sz="2400" b="1" dirty="0">
                <a:solidFill>
                  <a:prstClr val="black"/>
                </a:solidFill>
                <a:latin typeface="+mn-lt"/>
                <a:cs typeface="Times New Roman" panose="02020603050405020304" pitchFamily="18" charset="0"/>
              </a:rPr>
              <a:t> </a:t>
            </a:r>
            <a:r>
              <a:rPr lang="en-US" sz="2400" b="1" dirty="0" err="1">
                <a:solidFill>
                  <a:prstClr val="black"/>
                </a:solidFill>
                <a:latin typeface="+mn-lt"/>
                <a:cs typeface="Times New Roman" panose="02020603050405020304" pitchFamily="18" charset="0"/>
              </a:rPr>
              <a:t>thông</a:t>
            </a:r>
            <a:r>
              <a:rPr lang="en-US" sz="2400" b="1" dirty="0">
                <a:solidFill>
                  <a:prstClr val="black"/>
                </a:solidFill>
                <a:latin typeface="+mn-lt"/>
                <a:cs typeface="Times New Roman" panose="02020603050405020304" pitchFamily="18" charset="0"/>
              </a:rPr>
              <a:t> qua </a:t>
            </a:r>
            <a:r>
              <a:rPr lang="en-US" sz="2400" b="1" dirty="0" err="1">
                <a:solidFill>
                  <a:prstClr val="black"/>
                </a:solidFill>
                <a:latin typeface="+mn-lt"/>
                <a:cs typeface="Times New Roman" panose="02020603050405020304" pitchFamily="18" charset="0"/>
              </a:rPr>
              <a:t>Bộ</a:t>
            </a:r>
            <a:r>
              <a:rPr lang="en-US" sz="2400" b="1" dirty="0">
                <a:solidFill>
                  <a:prstClr val="black"/>
                </a:solidFill>
                <a:latin typeface="+mn-lt"/>
                <a:cs typeface="Times New Roman" panose="02020603050405020304" pitchFamily="18" charset="0"/>
              </a:rPr>
              <a:t> </a:t>
            </a:r>
            <a:r>
              <a:rPr lang="en-US" sz="2400" b="1" dirty="0" err="1">
                <a:solidFill>
                  <a:prstClr val="black"/>
                </a:solidFill>
                <a:latin typeface="+mn-lt"/>
                <a:cs typeface="Times New Roman" panose="02020603050405020304" pitchFamily="18" charset="0"/>
              </a:rPr>
              <a:t>phận</a:t>
            </a:r>
            <a:r>
              <a:rPr lang="en-US" sz="2400" b="1" dirty="0">
                <a:solidFill>
                  <a:prstClr val="black"/>
                </a:solidFill>
                <a:latin typeface="+mn-lt"/>
                <a:cs typeface="Times New Roman" panose="02020603050405020304" pitchFamily="18" charset="0"/>
              </a:rPr>
              <a:t> 1 </a:t>
            </a:r>
            <a:r>
              <a:rPr lang="en-US" sz="2400" b="1" dirty="0" err="1">
                <a:solidFill>
                  <a:prstClr val="black"/>
                </a:solidFill>
                <a:latin typeface="+mn-lt"/>
                <a:cs typeface="Times New Roman" panose="02020603050405020304" pitchFamily="18" charset="0"/>
              </a:rPr>
              <a:t>cửa</a:t>
            </a:r>
            <a:r>
              <a:rPr lang="en-US" sz="2400" b="1" dirty="0">
                <a:solidFill>
                  <a:prstClr val="black"/>
                </a:solidFill>
                <a:latin typeface="+mn-lt"/>
                <a:cs typeface="Times New Roman" panose="02020603050405020304" pitchFamily="18" charset="0"/>
              </a:rPr>
              <a:t> -</a:t>
            </a:r>
            <a:r>
              <a:rPr lang="en-US" sz="2400" b="1" dirty="0" err="1">
                <a:solidFill>
                  <a:prstClr val="black"/>
                </a:solidFill>
                <a:latin typeface="+mn-lt"/>
                <a:cs typeface="Times New Roman" panose="02020603050405020304" pitchFamily="18" charset="0"/>
              </a:rPr>
              <a:t>Phòng</a:t>
            </a:r>
            <a:r>
              <a:rPr lang="en-US" sz="2400" b="1" dirty="0">
                <a:solidFill>
                  <a:prstClr val="black"/>
                </a:solidFill>
                <a:latin typeface="+mn-lt"/>
                <a:cs typeface="Times New Roman" panose="02020603050405020304" pitchFamily="18" charset="0"/>
              </a:rPr>
              <a:t> CT-CTSV</a:t>
            </a:r>
            <a:endParaRPr lang="en-US" sz="2000" dirty="0">
              <a:solidFill>
                <a:prstClr val="black"/>
              </a:solidFill>
              <a:latin typeface="+mn-lt"/>
              <a:cs typeface="Times New Roman" panose="02020603050405020304" pitchFamily="18" charset="0"/>
            </a:endParaRPr>
          </a:p>
          <a:p>
            <a:pPr algn="l" eaLnBrk="1" fontAlgn="auto" hangingPunct="1">
              <a:spcBef>
                <a:spcPts val="0"/>
              </a:spcBef>
              <a:spcAft>
                <a:spcPts val="0"/>
              </a:spcAft>
              <a:buClrTx/>
              <a:buSzTx/>
              <a:defRPr/>
            </a:pPr>
            <a:r>
              <a:rPr lang="en-US" sz="2200" dirty="0">
                <a:solidFill>
                  <a:prstClr val="black"/>
                </a:solidFill>
                <a:latin typeface="+mn-lt"/>
                <a:cs typeface="Times New Roman" panose="02020603050405020304" pitchFamily="18" charset="0"/>
              </a:rPr>
              <a:t>        </a:t>
            </a:r>
          </a:p>
          <a:p>
            <a:pPr algn="l" eaLnBrk="1" fontAlgn="auto" hangingPunct="1">
              <a:lnSpc>
                <a:spcPct val="150000"/>
              </a:lnSpc>
              <a:spcBef>
                <a:spcPts val="0"/>
              </a:spcBef>
              <a:spcAft>
                <a:spcPts val="0"/>
              </a:spcAft>
              <a:buClrTx/>
              <a:buSzTx/>
              <a:defRPr/>
            </a:pPr>
            <a:r>
              <a:rPr lang="en-US" sz="2200" b="1" dirty="0">
                <a:solidFill>
                  <a:prstClr val="black"/>
                </a:solidFill>
                <a:latin typeface="+mn-lt"/>
                <a:cs typeface="Times New Roman" panose="02020603050405020304" pitchFamily="18" charset="0"/>
              </a:rPr>
              <a:t>        1. Tiếp </a:t>
            </a:r>
            <a:r>
              <a:rPr lang="en-US" sz="2200" b="1" dirty="0" err="1">
                <a:solidFill>
                  <a:prstClr val="black"/>
                </a:solidFill>
                <a:latin typeface="+mn-lt"/>
                <a:cs typeface="Times New Roman" panose="02020603050405020304" pitchFamily="18" charset="0"/>
              </a:rPr>
              <a:t>nhận</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yêu</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cầu</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đăng</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ký</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thi</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lại</a:t>
            </a:r>
            <a:r>
              <a:rPr lang="en-US" sz="2200" b="1" dirty="0">
                <a:solidFill>
                  <a:prstClr val="black"/>
                </a:solidFill>
                <a:latin typeface="+mn-lt"/>
                <a:cs typeface="Times New Roman" panose="02020603050405020304" pitchFamily="18" charset="0"/>
              </a:rPr>
              <a:t>; </a:t>
            </a:r>
          </a:p>
          <a:p>
            <a:pPr algn="l" eaLnBrk="1" fontAlgn="auto" hangingPunct="1">
              <a:lnSpc>
                <a:spcPct val="150000"/>
              </a:lnSpc>
              <a:spcBef>
                <a:spcPts val="0"/>
              </a:spcBef>
              <a:spcAft>
                <a:spcPts val="0"/>
              </a:spcAft>
              <a:buClrTx/>
              <a:buSzTx/>
              <a:defRPr/>
            </a:pPr>
            <a:r>
              <a:rPr lang="en-US" sz="2200" b="1" dirty="0">
                <a:solidFill>
                  <a:prstClr val="black"/>
                </a:solidFill>
                <a:latin typeface="+mn-lt"/>
                <a:cs typeface="Times New Roman" panose="02020603050405020304" pitchFamily="18" charset="0"/>
              </a:rPr>
              <a:t>        2. Tiếp </a:t>
            </a:r>
            <a:r>
              <a:rPr lang="en-US" sz="2200" b="1" dirty="0" err="1">
                <a:solidFill>
                  <a:prstClr val="black"/>
                </a:solidFill>
                <a:latin typeface="+mn-lt"/>
                <a:cs typeface="Times New Roman" panose="02020603050405020304" pitchFamily="18" charset="0"/>
              </a:rPr>
              <a:t>nhận</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hủy</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đăng</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ký</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thi</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lại</a:t>
            </a:r>
            <a:endParaRPr lang="en-US" sz="2200" b="1" dirty="0">
              <a:solidFill>
                <a:prstClr val="black"/>
              </a:solidFill>
              <a:latin typeface="+mn-lt"/>
              <a:cs typeface="Times New Roman" panose="02020603050405020304" pitchFamily="18" charset="0"/>
            </a:endParaRPr>
          </a:p>
          <a:p>
            <a:pPr algn="l" eaLnBrk="1" fontAlgn="auto" hangingPunct="1">
              <a:lnSpc>
                <a:spcPct val="150000"/>
              </a:lnSpc>
              <a:spcBef>
                <a:spcPts val="0"/>
              </a:spcBef>
              <a:spcAft>
                <a:spcPts val="0"/>
              </a:spcAft>
              <a:buClrTx/>
              <a:buSzTx/>
              <a:defRPr/>
            </a:pPr>
            <a:r>
              <a:rPr lang="en-US" sz="2200" b="1" dirty="0">
                <a:solidFill>
                  <a:prstClr val="black"/>
                </a:solidFill>
                <a:latin typeface="+mn-lt"/>
                <a:cs typeface="Times New Roman" panose="02020603050405020304" pitchFamily="18" charset="0"/>
              </a:rPr>
              <a:t>        3. Tiếp </a:t>
            </a:r>
            <a:r>
              <a:rPr lang="en-US" sz="2200" b="1" dirty="0" err="1">
                <a:solidFill>
                  <a:prstClr val="black"/>
                </a:solidFill>
                <a:latin typeface="+mn-lt"/>
                <a:cs typeface="Times New Roman" panose="02020603050405020304" pitchFamily="18" charset="0"/>
              </a:rPr>
              <a:t>nhận</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yêu</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cầu</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hoãn</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thi</a:t>
            </a:r>
            <a:endParaRPr lang="en-US" sz="2200" b="1" dirty="0">
              <a:solidFill>
                <a:prstClr val="black"/>
              </a:solidFill>
              <a:latin typeface="+mn-lt"/>
              <a:cs typeface="Times New Roman" panose="02020603050405020304" pitchFamily="18" charset="0"/>
            </a:endParaRPr>
          </a:p>
          <a:p>
            <a:pPr algn="l" eaLnBrk="1" fontAlgn="auto" hangingPunct="1">
              <a:lnSpc>
                <a:spcPct val="150000"/>
              </a:lnSpc>
              <a:spcBef>
                <a:spcPts val="0"/>
              </a:spcBef>
              <a:spcAft>
                <a:spcPts val="0"/>
              </a:spcAft>
              <a:buClrTx/>
              <a:buSzTx/>
              <a:defRPr/>
            </a:pPr>
            <a:r>
              <a:rPr lang="en-US" sz="2200" b="1" dirty="0">
                <a:solidFill>
                  <a:prstClr val="black"/>
                </a:solidFill>
                <a:latin typeface="+mn-lt"/>
                <a:cs typeface="Times New Roman" panose="02020603050405020304" pitchFamily="18" charset="0"/>
              </a:rPr>
              <a:t>        4. Tiếp </a:t>
            </a:r>
            <a:r>
              <a:rPr lang="en-US" sz="2200" b="1" dirty="0" err="1">
                <a:solidFill>
                  <a:prstClr val="black"/>
                </a:solidFill>
                <a:latin typeface="+mn-lt"/>
                <a:cs typeface="Times New Roman" panose="02020603050405020304" pitchFamily="18" charset="0"/>
              </a:rPr>
              <a:t>nhận</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yêu</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cầu</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phúc</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khảo</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bài</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thi</a:t>
            </a:r>
            <a:r>
              <a:rPr lang="en-US" sz="2200" b="1" dirty="0">
                <a:solidFill>
                  <a:prstClr val="black"/>
                </a:solidFill>
                <a:latin typeface="+mn-lt"/>
                <a:cs typeface="Times New Roman" panose="02020603050405020304" pitchFamily="18" charset="0"/>
              </a:rPr>
              <a:t> </a:t>
            </a:r>
          </a:p>
          <a:p>
            <a:pPr algn="l" eaLnBrk="1" fontAlgn="auto" hangingPunct="1">
              <a:lnSpc>
                <a:spcPct val="150000"/>
              </a:lnSpc>
              <a:spcBef>
                <a:spcPts val="0"/>
              </a:spcBef>
              <a:spcAft>
                <a:spcPts val="0"/>
              </a:spcAft>
              <a:buClrTx/>
              <a:buSzTx/>
              <a:defRPr/>
            </a:pPr>
            <a:r>
              <a:rPr lang="en-US" sz="2200" b="1" dirty="0">
                <a:solidFill>
                  <a:prstClr val="black"/>
                </a:solidFill>
                <a:latin typeface="+mn-lt"/>
                <a:cs typeface="Times New Roman" panose="02020603050405020304" pitchFamily="18" charset="0"/>
              </a:rPr>
              <a:t>        5. Tiếp </a:t>
            </a:r>
            <a:r>
              <a:rPr lang="en-US" sz="2200" b="1" dirty="0" err="1">
                <a:solidFill>
                  <a:prstClr val="black"/>
                </a:solidFill>
                <a:latin typeface="+mn-lt"/>
                <a:cs typeface="Times New Roman" panose="02020603050405020304" pitchFamily="18" charset="0"/>
              </a:rPr>
              <a:t>nhận</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cung</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cấp</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hoặc</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điều</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chỉnh</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bổ</a:t>
            </a:r>
            <a:r>
              <a:rPr lang="en-US" sz="2200" b="1" dirty="0">
                <a:solidFill>
                  <a:prstClr val="black"/>
                </a:solidFill>
                <a:latin typeface="+mn-lt"/>
                <a:cs typeface="Times New Roman" panose="02020603050405020304" pitchFamily="18" charset="0"/>
              </a:rPr>
              <a:t> sung </a:t>
            </a:r>
            <a:r>
              <a:rPr lang="en-US" sz="2200" b="1" dirty="0" err="1">
                <a:solidFill>
                  <a:prstClr val="black"/>
                </a:solidFill>
                <a:latin typeface="+mn-lt"/>
                <a:cs typeface="Times New Roman" panose="02020603050405020304" pitchFamily="18" charset="0"/>
              </a:rPr>
              <a:t>kết</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quả</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học</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tập</a:t>
            </a:r>
            <a:endParaRPr lang="en-US" sz="2200" b="1" dirty="0">
              <a:solidFill>
                <a:prstClr val="black"/>
              </a:solidFill>
              <a:latin typeface="+mn-lt"/>
              <a:cs typeface="Times New Roman" panose="02020603050405020304" pitchFamily="18" charset="0"/>
            </a:endParaRPr>
          </a:p>
          <a:p>
            <a:pPr algn="l" eaLnBrk="1" fontAlgn="auto" hangingPunct="1">
              <a:lnSpc>
                <a:spcPct val="150000"/>
              </a:lnSpc>
              <a:spcBef>
                <a:spcPts val="0"/>
              </a:spcBef>
              <a:spcAft>
                <a:spcPts val="0"/>
              </a:spcAft>
              <a:buClrTx/>
              <a:buSzTx/>
              <a:defRPr/>
            </a:pPr>
            <a:r>
              <a:rPr lang="en-US" sz="2200" b="1" dirty="0">
                <a:solidFill>
                  <a:prstClr val="black"/>
                </a:solidFill>
                <a:latin typeface="+mn-lt"/>
                <a:cs typeface="Times New Roman" panose="02020603050405020304" pitchFamily="18" charset="0"/>
              </a:rPr>
              <a:t>        6. Tiếp </a:t>
            </a:r>
            <a:r>
              <a:rPr lang="en-US" sz="2200" b="1" dirty="0" err="1">
                <a:solidFill>
                  <a:prstClr val="black"/>
                </a:solidFill>
                <a:latin typeface="+mn-lt"/>
                <a:cs typeface="Times New Roman" panose="02020603050405020304" pitchFamily="18" charset="0"/>
              </a:rPr>
              <a:t>nhận</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xét</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miễn</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học</a:t>
            </a:r>
            <a:r>
              <a:rPr lang="en-US" sz="2200" b="1" dirty="0">
                <a:solidFill>
                  <a:prstClr val="black"/>
                </a:solidFill>
                <a:latin typeface="+mn-lt"/>
                <a:cs typeface="Times New Roman" panose="02020603050405020304" pitchFamily="18" charset="0"/>
              </a:rPr>
              <a:t> - </a:t>
            </a:r>
            <a:r>
              <a:rPr lang="en-US" sz="2200" b="1" dirty="0" err="1">
                <a:solidFill>
                  <a:prstClr val="black"/>
                </a:solidFill>
                <a:latin typeface="+mn-lt"/>
                <a:cs typeface="Times New Roman" panose="02020603050405020304" pitchFamily="18" charset="0"/>
              </a:rPr>
              <a:t>miễn</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thi</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và</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xét</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chuẩn</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đầu</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ra</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Ngoại</a:t>
            </a:r>
            <a:r>
              <a:rPr lang="en-US" sz="2200" b="1" dirty="0">
                <a:solidFill>
                  <a:prstClr val="black"/>
                </a:solidFill>
                <a:latin typeface="+mn-lt"/>
                <a:cs typeface="Times New Roman" panose="02020603050405020304" pitchFamily="18" charset="0"/>
              </a:rPr>
              <a:t> </a:t>
            </a:r>
            <a:r>
              <a:rPr lang="en-US" sz="2200" b="1" dirty="0" err="1">
                <a:solidFill>
                  <a:prstClr val="black"/>
                </a:solidFill>
                <a:latin typeface="+mn-lt"/>
                <a:cs typeface="Times New Roman" panose="02020603050405020304" pitchFamily="18" charset="0"/>
              </a:rPr>
              <a:t>ngữ</a:t>
            </a:r>
            <a:r>
              <a:rPr lang="en-US" sz="2200" b="1" dirty="0">
                <a:solidFill>
                  <a:prstClr val="black"/>
                </a:solidFill>
                <a:latin typeface="+mn-lt"/>
                <a:cs typeface="Times New Roman" panose="02020603050405020304" pitchFamily="18" charset="0"/>
              </a:rPr>
              <a:t> - Tin </a:t>
            </a:r>
            <a:r>
              <a:rPr lang="en-US" sz="2200" b="1" dirty="0" err="1">
                <a:solidFill>
                  <a:prstClr val="black"/>
                </a:solidFill>
                <a:latin typeface="+mn-lt"/>
                <a:cs typeface="Times New Roman" panose="02020603050405020304" pitchFamily="18" charset="0"/>
              </a:rPr>
              <a:t>học</a:t>
            </a:r>
            <a:r>
              <a:rPr lang="en-US" sz="2200" b="1" dirty="0">
                <a:solidFill>
                  <a:prstClr val="black"/>
                </a:solidFill>
                <a:latin typeface="+mn-lt"/>
                <a:cs typeface="Times New Roman" panose="02020603050405020304" pitchFamily="18" charset="0"/>
              </a:rPr>
              <a:t>.</a:t>
            </a:r>
          </a:p>
          <a:p>
            <a:pPr marL="457200" indent="-457200" algn="l" eaLnBrk="1" fontAlgn="auto" hangingPunct="1">
              <a:spcBef>
                <a:spcPts val="0"/>
              </a:spcBef>
              <a:spcAft>
                <a:spcPts val="0"/>
              </a:spcAft>
              <a:buClrTx/>
              <a:buSzTx/>
              <a:buFontTx/>
              <a:buAutoNum type="arabicPeriod"/>
              <a:defRPr/>
            </a:pPr>
            <a:endParaRPr lang="en-US" sz="2000" dirty="0">
              <a:solidFill>
                <a:prstClr val="black"/>
              </a:solidFill>
              <a:latin typeface="Times New Roman" panose="02020603050405020304" pitchFamily="18" charset="0"/>
              <a:cs typeface="Times New Roman" panose="02020603050405020304" pitchFamily="18" charset="0"/>
            </a:endParaRPr>
          </a:p>
        </p:txBody>
      </p:sp>
      <p:sp>
        <p:nvSpPr>
          <p:cNvPr id="12" name="Rectangle 6">
            <a:extLst>
              <a:ext uri="{FF2B5EF4-FFF2-40B4-BE49-F238E27FC236}">
                <a16:creationId xmlns:a16="http://schemas.microsoft.com/office/drawing/2014/main" id="{2CCE7327-1D22-D0E5-DE50-718AC799A8B5}"/>
              </a:ext>
            </a:extLst>
          </p:cNvPr>
          <p:cNvSpPr txBox="1">
            <a:spLocks noChangeArrowheads="1"/>
          </p:cNvSpPr>
          <p:nvPr/>
        </p:nvSpPr>
        <p:spPr>
          <a:xfrm>
            <a:off x="1535260" y="89350"/>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a:t>
            </a:r>
            <a:r>
              <a:rPr lang="en-US" sz="2000" b="1" dirty="0">
                <a:solidFill>
                  <a:srgbClr val="800000"/>
                </a:solidFill>
                <a:latin typeface="+mj-lt"/>
                <a:ea typeface="+mj-ea"/>
                <a:cs typeface="+mj-cs"/>
              </a:rPr>
              <a:t>KHẢO THÍ VÀ ĐẢM BẢO</a:t>
            </a:r>
            <a:r>
              <a:rPr kumimoji="0" lang="en-US" sz="2000" b="1" i="0" u="none" strike="noStrike" kern="1200" cap="none" spc="0" normalizeH="0" baseline="0" noProof="0" dirty="0">
                <a:ln>
                  <a:noFill/>
                </a:ln>
                <a:solidFill>
                  <a:srgbClr val="800000"/>
                </a:solidFill>
                <a:effectLst/>
                <a:uLnTx/>
                <a:uFillTx/>
                <a:latin typeface="+mj-lt"/>
                <a:ea typeface="+mj-ea"/>
                <a:cs typeface="+mj-cs"/>
              </a:rPr>
              <a:t>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7356576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535260" y="89350"/>
            <a:ext cx="65532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000" b="1" i="0" u="none" strike="noStrike" kern="1200" cap="none" spc="0" normalizeH="0" baseline="0" noProof="0" dirty="0">
                <a:ln>
                  <a:noFill/>
                </a:ln>
                <a:solidFill>
                  <a:srgbClr val="800000"/>
                </a:solidFill>
                <a:effectLst/>
                <a:uLnTx/>
                <a:uFillTx/>
                <a:latin typeface="+mj-lt"/>
                <a:ea typeface="+mj-ea"/>
                <a:cs typeface="+mj-cs"/>
              </a:rPr>
              <a:t>PHÒNG </a:t>
            </a:r>
            <a:r>
              <a:rPr lang="en-US" sz="2000" b="1" dirty="0">
                <a:solidFill>
                  <a:srgbClr val="800000"/>
                </a:solidFill>
                <a:latin typeface="+mj-lt"/>
                <a:ea typeface="+mj-ea"/>
                <a:cs typeface="+mj-cs"/>
              </a:rPr>
              <a:t>KHẢO THÍ VÀ ĐẢM BẢO</a:t>
            </a:r>
            <a:r>
              <a:rPr kumimoji="0" lang="en-US" sz="2000" b="1" i="0" u="none" strike="noStrike" kern="1200" cap="none" spc="0" normalizeH="0" baseline="0" noProof="0" dirty="0">
                <a:ln>
                  <a:noFill/>
                </a:ln>
                <a:solidFill>
                  <a:srgbClr val="800000"/>
                </a:solidFill>
                <a:effectLst/>
                <a:uLnTx/>
                <a:uFillTx/>
                <a:latin typeface="+mj-lt"/>
                <a:ea typeface="+mj-ea"/>
                <a:cs typeface="+mj-cs"/>
              </a:rPr>
              <a:t> CHẤT LƯỢNG</a:t>
            </a:r>
            <a:endParaRPr kumimoji="0" lang="en-US" sz="20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9372600"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947132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4</a:t>
            </a:r>
            <a:r>
              <a:rPr lang="en-US" sz="2400" b="1" dirty="0">
                <a:solidFill>
                  <a:schemeClr val="bg1"/>
                </a:solidFill>
              </a:rPr>
              <a:t>. </a:t>
            </a:r>
            <a:r>
              <a:rPr lang="en-US" sz="2000" b="1" dirty="0" err="1">
                <a:solidFill>
                  <a:schemeClr val="accent3"/>
                </a:solidFill>
                <a:ea typeface="Arial Unicode MS" pitchFamily="34" charset="-128"/>
                <a:cs typeface="Arial Unicode MS" pitchFamily="34" charset="-128"/>
              </a:rPr>
              <a:t>Một</a:t>
            </a:r>
            <a:r>
              <a:rPr lang="en-US" sz="2000" b="1" dirty="0">
                <a:solidFill>
                  <a:schemeClr val="accent3"/>
                </a:solidFill>
                <a:ea typeface="Arial Unicode MS" pitchFamily="34" charset="-128"/>
                <a:cs typeface="Arial Unicode MS" pitchFamily="34" charset="-128"/>
              </a:rPr>
              <a:t> </a:t>
            </a:r>
            <a:r>
              <a:rPr lang="en-US" sz="2000" b="1" dirty="0" err="1">
                <a:solidFill>
                  <a:schemeClr val="accent3"/>
                </a:solidFill>
                <a:ea typeface="Arial Unicode MS" pitchFamily="34" charset="-128"/>
                <a:cs typeface="Arial Unicode MS" pitchFamily="34" charset="-128"/>
              </a:rPr>
              <a:t>số</a:t>
            </a:r>
            <a:r>
              <a:rPr lang="en-US" sz="2000" b="1" dirty="0">
                <a:solidFill>
                  <a:schemeClr val="accent3"/>
                </a:solidFill>
                <a:ea typeface="Arial Unicode MS" pitchFamily="34" charset="-128"/>
                <a:cs typeface="Arial Unicode MS" pitchFamily="34" charset="-128"/>
              </a:rPr>
              <a:t> </a:t>
            </a:r>
            <a:r>
              <a:rPr lang="en-US" sz="2000" b="1" dirty="0" err="1">
                <a:solidFill>
                  <a:schemeClr val="accent3"/>
                </a:solidFill>
                <a:ea typeface="Arial Unicode MS" pitchFamily="34" charset="-128"/>
                <a:cs typeface="Arial Unicode MS" pitchFamily="34" charset="-128"/>
              </a:rPr>
              <a:t>thông</a:t>
            </a:r>
            <a:r>
              <a:rPr lang="en-US" sz="2000" b="1" dirty="0">
                <a:solidFill>
                  <a:schemeClr val="accent3"/>
                </a:solidFill>
                <a:ea typeface="Arial Unicode MS" pitchFamily="34" charset="-128"/>
                <a:cs typeface="Arial Unicode MS" pitchFamily="34" charset="-128"/>
              </a:rPr>
              <a:t> tin </a:t>
            </a:r>
            <a:r>
              <a:rPr lang="en-US" sz="2000" b="1" dirty="0" err="1">
                <a:solidFill>
                  <a:schemeClr val="accent3"/>
                </a:solidFill>
                <a:ea typeface="Arial Unicode MS" pitchFamily="34" charset="-128"/>
                <a:cs typeface="Arial Unicode MS" pitchFamily="34" charset="-128"/>
              </a:rPr>
              <a:t>liên</a:t>
            </a:r>
            <a:r>
              <a:rPr lang="en-US" sz="2000" b="1" dirty="0">
                <a:solidFill>
                  <a:schemeClr val="accent3"/>
                </a:solidFill>
                <a:ea typeface="Arial Unicode MS" pitchFamily="34" charset="-128"/>
                <a:cs typeface="Arial Unicode MS" pitchFamily="34" charset="-128"/>
              </a:rPr>
              <a:t> </a:t>
            </a:r>
            <a:r>
              <a:rPr lang="en-US" sz="2000" b="1" dirty="0" err="1">
                <a:solidFill>
                  <a:schemeClr val="accent3"/>
                </a:solidFill>
                <a:ea typeface="Arial Unicode MS" pitchFamily="34" charset="-128"/>
                <a:cs typeface="Arial Unicode MS" pitchFamily="34" charset="-128"/>
              </a:rPr>
              <a:t>hệ</a:t>
            </a:r>
            <a:r>
              <a:rPr lang="en-US" sz="2000" b="1" dirty="0">
                <a:solidFill>
                  <a:schemeClr val="accent3"/>
                </a:solidFill>
                <a:ea typeface="Arial Unicode MS" pitchFamily="34" charset="-128"/>
                <a:cs typeface="Arial Unicode MS" pitchFamily="34" charset="-128"/>
              </a:rPr>
              <a:t> </a:t>
            </a:r>
            <a:r>
              <a:rPr lang="en-US" sz="2000" b="1" dirty="0" err="1">
                <a:solidFill>
                  <a:schemeClr val="accent3"/>
                </a:solidFill>
                <a:ea typeface="Arial Unicode MS" pitchFamily="34" charset="-128"/>
                <a:cs typeface="Arial Unicode MS" pitchFamily="34" charset="-128"/>
              </a:rPr>
              <a:t>với</a:t>
            </a:r>
            <a:r>
              <a:rPr lang="en-US" sz="2000" b="1" dirty="0">
                <a:solidFill>
                  <a:schemeClr val="accent3"/>
                </a:solidFill>
                <a:ea typeface="Arial Unicode MS" pitchFamily="34" charset="-128"/>
                <a:cs typeface="Arial Unicode MS" pitchFamily="34" charset="-128"/>
              </a:rPr>
              <a:t> </a:t>
            </a:r>
            <a:r>
              <a:rPr lang="en-US" sz="2000" b="1" dirty="0" err="1">
                <a:solidFill>
                  <a:schemeClr val="accent3"/>
                </a:solidFill>
                <a:ea typeface="Arial Unicode MS" pitchFamily="34" charset="-128"/>
                <a:cs typeface="Arial Unicode MS" pitchFamily="34" charset="-128"/>
              </a:rPr>
              <a:t>Phòng</a:t>
            </a:r>
            <a:r>
              <a:rPr lang="en-US" sz="2000" b="1" dirty="0">
                <a:solidFill>
                  <a:schemeClr val="accent3"/>
                </a:solidFill>
                <a:ea typeface="Arial Unicode MS" pitchFamily="34" charset="-128"/>
                <a:cs typeface="Arial Unicode MS" pitchFamily="34" charset="-128"/>
              </a:rPr>
              <a:t> KT </a:t>
            </a:r>
            <a:r>
              <a:rPr lang="en-US" sz="2000" b="1" dirty="0" err="1">
                <a:solidFill>
                  <a:schemeClr val="accent3"/>
                </a:solidFill>
                <a:ea typeface="Arial Unicode MS" pitchFamily="34" charset="-128"/>
                <a:cs typeface="Arial Unicode MS" pitchFamily="34" charset="-128"/>
              </a:rPr>
              <a:t>và</a:t>
            </a:r>
            <a:r>
              <a:rPr lang="en-US" sz="2000" b="1" dirty="0">
                <a:solidFill>
                  <a:schemeClr val="accent3"/>
                </a:solidFill>
                <a:ea typeface="Arial Unicode MS" pitchFamily="34" charset="-128"/>
                <a:cs typeface="Arial Unicode MS" pitchFamily="34" charset="-128"/>
              </a:rPr>
              <a:t> ĐBCL </a:t>
            </a:r>
            <a:endParaRPr lang="en-US" sz="2000" b="1" dirty="0">
              <a:solidFill>
                <a:schemeClr val="accent3"/>
              </a:solidFill>
            </a:endParaRPr>
          </a:p>
        </p:txBody>
      </p:sp>
      <p:sp>
        <p:nvSpPr>
          <p:cNvPr id="10" name="Flowchart: Alternate Process 9">
            <a:extLst>
              <a:ext uri="{FF2B5EF4-FFF2-40B4-BE49-F238E27FC236}">
                <a16:creationId xmlns:a16="http://schemas.microsoft.com/office/drawing/2014/main" id="{A7FFF70D-F4A0-421A-8A29-770347C92DB6}"/>
              </a:ext>
            </a:extLst>
          </p:cNvPr>
          <p:cNvSpPr/>
          <p:nvPr/>
        </p:nvSpPr>
        <p:spPr>
          <a:xfrm>
            <a:off x="94344" y="2656116"/>
            <a:ext cx="2349433" cy="2438400"/>
          </a:xfrm>
          <a:prstGeom prst="flowChartAlternateProcess">
            <a:avLst/>
          </a:prstGeom>
          <a:solidFill>
            <a:srgbClr val="99FF99"/>
          </a:solidFill>
          <a:ln>
            <a:noFill/>
          </a:ln>
          <a:effectLst>
            <a:glow rad="228600">
              <a:schemeClr val="accent3">
                <a:satMod val="175000"/>
                <a:alpha val="40000"/>
              </a:schemeClr>
            </a:glow>
            <a:outerShdw blurRad="152400" dist="317500" dir="5400000" sx="90000" sy="-19000" rotWithShape="0">
              <a:prstClr val="black">
                <a:alpha val="15000"/>
              </a:prst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0">
            <a:schemeClr val="accent3"/>
          </a:lnRef>
          <a:fillRef idx="3">
            <a:schemeClr val="accent3"/>
          </a:fillRef>
          <a:effectRef idx="3">
            <a:schemeClr val="accent3"/>
          </a:effectRef>
          <a:fontRef idx="minor">
            <a:schemeClr val="lt1"/>
          </a:fontRef>
        </p:style>
        <p:txBody>
          <a:bodyPr anchor="ctr"/>
          <a:lstStyle/>
          <a:p>
            <a:pPr>
              <a:lnSpc>
                <a:spcPts val="3500"/>
              </a:lnSpc>
            </a:pPr>
            <a:r>
              <a:rPr lang="en-US" sz="2600" dirty="0" err="1">
                <a:solidFill>
                  <a:schemeClr val="tx1"/>
                </a:solidFill>
              </a:rPr>
              <a:t>Các</a:t>
            </a:r>
            <a:r>
              <a:rPr lang="en-US" sz="2600" dirty="0">
                <a:solidFill>
                  <a:schemeClr val="tx1"/>
                </a:solidFill>
              </a:rPr>
              <a:t> </a:t>
            </a:r>
            <a:r>
              <a:rPr lang="en-US" sz="2600" dirty="0" err="1">
                <a:solidFill>
                  <a:schemeClr val="tx1"/>
                </a:solidFill>
              </a:rPr>
              <a:t>kênh</a:t>
            </a:r>
            <a:r>
              <a:rPr lang="en-US" sz="2600" dirty="0">
                <a:solidFill>
                  <a:schemeClr val="tx1"/>
                </a:solidFill>
              </a:rPr>
              <a:t> SV </a:t>
            </a:r>
            <a:r>
              <a:rPr lang="en-US" sz="2600" dirty="0" err="1">
                <a:solidFill>
                  <a:schemeClr val="tx1"/>
                </a:solidFill>
              </a:rPr>
              <a:t>có</a:t>
            </a:r>
            <a:r>
              <a:rPr lang="en-US" sz="2600" dirty="0">
                <a:solidFill>
                  <a:schemeClr val="tx1"/>
                </a:solidFill>
              </a:rPr>
              <a:t> </a:t>
            </a:r>
            <a:r>
              <a:rPr lang="en-US" sz="2600" dirty="0" err="1">
                <a:solidFill>
                  <a:schemeClr val="tx1"/>
                </a:solidFill>
              </a:rPr>
              <a:t>thể</a:t>
            </a:r>
            <a:r>
              <a:rPr lang="en-US" sz="2600" dirty="0">
                <a:solidFill>
                  <a:schemeClr val="tx1"/>
                </a:solidFill>
              </a:rPr>
              <a:t> </a:t>
            </a:r>
            <a:r>
              <a:rPr lang="en-US" sz="2600" dirty="0" err="1">
                <a:solidFill>
                  <a:schemeClr val="tx1"/>
                </a:solidFill>
              </a:rPr>
              <a:t>liên</a:t>
            </a:r>
            <a:r>
              <a:rPr lang="en-US" sz="2600" dirty="0">
                <a:solidFill>
                  <a:schemeClr val="tx1"/>
                </a:solidFill>
              </a:rPr>
              <a:t> </a:t>
            </a:r>
            <a:r>
              <a:rPr lang="en-US" sz="2600" dirty="0" err="1">
                <a:solidFill>
                  <a:schemeClr val="tx1"/>
                </a:solidFill>
              </a:rPr>
              <a:t>hệ</a:t>
            </a:r>
            <a:r>
              <a:rPr lang="en-US" sz="2600" dirty="0">
                <a:solidFill>
                  <a:schemeClr val="tx1"/>
                </a:solidFill>
              </a:rPr>
              <a:t> </a:t>
            </a:r>
            <a:r>
              <a:rPr lang="en-US" sz="2600" dirty="0" err="1">
                <a:solidFill>
                  <a:schemeClr val="tx1"/>
                </a:solidFill>
              </a:rPr>
              <a:t>với</a:t>
            </a:r>
            <a:r>
              <a:rPr lang="en-US" sz="2600" dirty="0">
                <a:solidFill>
                  <a:schemeClr val="tx1"/>
                </a:solidFill>
              </a:rPr>
              <a:t> </a:t>
            </a:r>
            <a:r>
              <a:rPr lang="en-US" sz="2600" dirty="0" err="1">
                <a:solidFill>
                  <a:schemeClr val="tx1"/>
                </a:solidFill>
              </a:rPr>
              <a:t>Phòng</a:t>
            </a:r>
            <a:r>
              <a:rPr lang="en-US" sz="2600" dirty="0">
                <a:solidFill>
                  <a:schemeClr val="tx1"/>
                </a:solidFill>
              </a:rPr>
              <a:t> KT </a:t>
            </a:r>
            <a:r>
              <a:rPr lang="en-US" sz="2600" dirty="0" err="1">
                <a:solidFill>
                  <a:schemeClr val="tx1"/>
                </a:solidFill>
              </a:rPr>
              <a:t>và</a:t>
            </a:r>
            <a:r>
              <a:rPr lang="en-US" sz="2600" dirty="0">
                <a:solidFill>
                  <a:schemeClr val="tx1"/>
                </a:solidFill>
              </a:rPr>
              <a:t> ĐBCL </a:t>
            </a:r>
            <a:endParaRPr lang="en-US" sz="2600" dirty="0">
              <a:solidFill>
                <a:schemeClr val="tx1"/>
              </a:solidFill>
              <a:latin typeface="Times New Roman" pitchFamily="18" charset="0"/>
              <a:cs typeface="Times New Roman" pitchFamily="18" charset="0"/>
            </a:endParaRPr>
          </a:p>
        </p:txBody>
      </p:sp>
      <p:grpSp>
        <p:nvGrpSpPr>
          <p:cNvPr id="11" name="Group 7">
            <a:extLst>
              <a:ext uri="{FF2B5EF4-FFF2-40B4-BE49-F238E27FC236}">
                <a16:creationId xmlns:a16="http://schemas.microsoft.com/office/drawing/2014/main" id="{9AE0CE1A-E3B6-421A-8E57-17DB63B5E171}"/>
              </a:ext>
            </a:extLst>
          </p:cNvPr>
          <p:cNvGrpSpPr>
            <a:grpSpLocks/>
          </p:cNvGrpSpPr>
          <p:nvPr/>
        </p:nvGrpSpPr>
        <p:grpSpPr bwMode="auto">
          <a:xfrm>
            <a:off x="2239790" y="3004378"/>
            <a:ext cx="825500" cy="781356"/>
            <a:chOff x="3174" y="2656"/>
            <a:chExt cx="1549" cy="1587"/>
          </a:xfrm>
          <a:solidFill>
            <a:srgbClr val="FFC000"/>
          </a:solidFill>
        </p:grpSpPr>
        <p:sp>
          <p:nvSpPr>
            <p:cNvPr id="14" name="AutoShape 8">
              <a:extLst>
                <a:ext uri="{FF2B5EF4-FFF2-40B4-BE49-F238E27FC236}">
                  <a16:creationId xmlns:a16="http://schemas.microsoft.com/office/drawing/2014/main" id="{8E1BDA54-A813-4276-933B-343391AD5C02}"/>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16" name="AutoShape 9">
              <a:extLst>
                <a:ext uri="{FF2B5EF4-FFF2-40B4-BE49-F238E27FC236}">
                  <a16:creationId xmlns:a16="http://schemas.microsoft.com/office/drawing/2014/main" id="{310C632A-49D2-40B1-BBB1-0DAD0D7E2D04}"/>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17" name="AutoShape 10">
              <a:extLst>
                <a:ext uri="{FF2B5EF4-FFF2-40B4-BE49-F238E27FC236}">
                  <a16:creationId xmlns:a16="http://schemas.microsoft.com/office/drawing/2014/main" id="{9E2AC2F5-E233-4E5E-8A49-9080C6B40991}"/>
                </a:ext>
              </a:extLst>
            </p:cNvPr>
            <p:cNvSpPr>
              <a:spLocks noChangeArrowheads="1"/>
            </p:cNvSpPr>
            <p:nvPr/>
          </p:nvSpPr>
          <p:spPr bwMode="gray">
            <a:xfrm>
              <a:off x="3264" y="2736"/>
              <a:ext cx="1350" cy="1507"/>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18" name="Line 14">
            <a:extLst>
              <a:ext uri="{FF2B5EF4-FFF2-40B4-BE49-F238E27FC236}">
                <a16:creationId xmlns:a16="http://schemas.microsoft.com/office/drawing/2014/main" id="{A2097D66-2F5C-4B95-82FC-1D965AE296F4}"/>
              </a:ext>
            </a:extLst>
          </p:cNvPr>
          <p:cNvSpPr>
            <a:spLocks noChangeShapeType="1"/>
          </p:cNvSpPr>
          <p:nvPr/>
        </p:nvSpPr>
        <p:spPr bwMode="auto">
          <a:xfrm>
            <a:off x="2863476" y="3690852"/>
            <a:ext cx="6814122" cy="21971"/>
          </a:xfrm>
          <a:prstGeom prst="line">
            <a:avLst/>
          </a:prstGeom>
          <a:ln>
            <a:solidFill>
              <a:srgbClr val="FFCC99"/>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21" name="Text Box 15">
            <a:extLst>
              <a:ext uri="{FF2B5EF4-FFF2-40B4-BE49-F238E27FC236}">
                <a16:creationId xmlns:a16="http://schemas.microsoft.com/office/drawing/2014/main" id="{03C1CF20-7AFB-4C86-9949-C4B3C3BB13DE}"/>
              </a:ext>
            </a:extLst>
          </p:cNvPr>
          <p:cNvSpPr txBox="1">
            <a:spLocks noChangeArrowheads="1"/>
          </p:cNvSpPr>
          <p:nvPr/>
        </p:nvSpPr>
        <p:spPr bwMode="auto">
          <a:xfrm>
            <a:off x="2978339" y="3193550"/>
            <a:ext cx="7141502" cy="369332"/>
          </a:xfrm>
          <a:prstGeom prst="rect">
            <a:avLst/>
          </a:prstGeom>
          <a:noFill/>
          <a:ln w="9525" algn="ctr">
            <a:noFill/>
            <a:miter lim="800000"/>
            <a:headEnd/>
            <a:tailEnd/>
          </a:ln>
          <a:effectLst/>
        </p:spPr>
        <p:txBody>
          <a:bodyPr wrap="square">
            <a:spAutoFit/>
          </a:bodyPr>
          <a:lstStyle/>
          <a:p>
            <a:pPr algn="just">
              <a:defRPr/>
            </a:pPr>
            <a:r>
              <a:rPr lang="en-US" sz="1800" dirty="0" err="1"/>
              <a:t>Chuyên</a:t>
            </a:r>
            <a:r>
              <a:rPr lang="en-US" sz="1800" dirty="0"/>
              <a:t> </a:t>
            </a:r>
            <a:r>
              <a:rPr lang="en-US" sz="1800" dirty="0" err="1"/>
              <a:t>viên</a:t>
            </a:r>
            <a:r>
              <a:rPr lang="en-US" sz="1800" dirty="0"/>
              <a:t> :</a:t>
            </a:r>
            <a:r>
              <a:rPr lang="en-US" sz="1800" dirty="0">
                <a:solidFill>
                  <a:srgbClr val="FF0000"/>
                </a:solidFill>
                <a:latin typeface="Times New Roman" panose="02020603050405020304" pitchFamily="18" charset="0"/>
                <a:cs typeface="Times New Roman" panose="02020603050405020304" pitchFamily="18" charset="0"/>
              </a:rPr>
              <a:t> </a:t>
            </a:r>
            <a:r>
              <a:rPr lang="en-US" sz="1800" dirty="0" err="1">
                <a:solidFill>
                  <a:srgbClr val="FF0000"/>
                </a:solidFill>
                <a:latin typeface="Times New Roman" panose="02020603050405020304" pitchFamily="18" charset="0"/>
                <a:cs typeface="Times New Roman" panose="02020603050405020304" pitchFamily="18" charset="0"/>
              </a:rPr>
              <a:t>Cô</a:t>
            </a:r>
            <a:r>
              <a:rPr lang="en-US" sz="1800" dirty="0">
                <a:solidFill>
                  <a:srgbClr val="FF0000"/>
                </a:solidFill>
                <a:latin typeface="Times New Roman" panose="02020603050405020304" pitchFamily="18" charset="0"/>
                <a:cs typeface="Times New Roman" panose="02020603050405020304" pitchFamily="18" charset="0"/>
              </a:rPr>
              <a:t> Lan (HN)0934596179; </a:t>
            </a:r>
            <a:r>
              <a:rPr lang="en-US" sz="1800" dirty="0" err="1">
                <a:solidFill>
                  <a:srgbClr val="FF0000"/>
                </a:solidFill>
                <a:latin typeface="Times New Roman" panose="02020603050405020304" pitchFamily="18" charset="0"/>
                <a:cs typeface="Times New Roman" panose="02020603050405020304" pitchFamily="18" charset="0"/>
              </a:rPr>
              <a:t>Cô</a:t>
            </a:r>
            <a:r>
              <a:rPr lang="en-US" sz="1800" dirty="0">
                <a:solidFill>
                  <a:srgbClr val="FF0000"/>
                </a:solidFill>
                <a:latin typeface="Times New Roman" panose="02020603050405020304" pitchFamily="18" charset="0"/>
                <a:cs typeface="Times New Roman" panose="02020603050405020304" pitchFamily="18" charset="0"/>
              </a:rPr>
              <a:t> </a:t>
            </a:r>
            <a:r>
              <a:rPr lang="en-US" sz="1800" dirty="0" err="1">
                <a:solidFill>
                  <a:srgbClr val="FF0000"/>
                </a:solidFill>
                <a:latin typeface="Times New Roman" panose="02020603050405020304" pitchFamily="18" charset="0"/>
                <a:cs typeface="Times New Roman" panose="02020603050405020304" pitchFamily="18" charset="0"/>
              </a:rPr>
              <a:t>Phượng</a:t>
            </a:r>
            <a:r>
              <a:rPr lang="en-US" sz="1800" dirty="0">
                <a:solidFill>
                  <a:srgbClr val="FF0000"/>
                </a:solidFill>
                <a:latin typeface="Times New Roman" panose="02020603050405020304" pitchFamily="18" charset="0"/>
                <a:cs typeface="Times New Roman" panose="02020603050405020304" pitchFamily="18" charset="0"/>
              </a:rPr>
              <a:t> (NĐ) 0975799097; </a:t>
            </a:r>
            <a:r>
              <a:rPr lang="en-US" sz="1800" dirty="0"/>
              <a:t> </a:t>
            </a:r>
            <a:endParaRPr lang="en-US" sz="1800" b="1" dirty="0">
              <a:solidFill>
                <a:srgbClr val="FF0000"/>
              </a:solidFill>
            </a:endParaRPr>
          </a:p>
        </p:txBody>
      </p:sp>
      <p:sp>
        <p:nvSpPr>
          <p:cNvPr id="22" name="Text Box 16">
            <a:extLst>
              <a:ext uri="{FF2B5EF4-FFF2-40B4-BE49-F238E27FC236}">
                <a16:creationId xmlns:a16="http://schemas.microsoft.com/office/drawing/2014/main" id="{80A8F7CB-71C4-4D8B-A98C-6620A74EE0FF}"/>
              </a:ext>
            </a:extLst>
          </p:cNvPr>
          <p:cNvSpPr txBox="1">
            <a:spLocks noChangeArrowheads="1"/>
          </p:cNvSpPr>
          <p:nvPr/>
        </p:nvSpPr>
        <p:spPr bwMode="gray">
          <a:xfrm>
            <a:off x="2468429" y="3200400"/>
            <a:ext cx="327334" cy="400110"/>
          </a:xfrm>
          <a:prstGeom prst="rect">
            <a:avLst/>
          </a:prstGeom>
          <a:noFill/>
          <a:ln w="9525" algn="ctr">
            <a:noFill/>
            <a:miter lim="800000"/>
            <a:headEnd/>
            <a:tailEnd/>
          </a:ln>
          <a:effectLst/>
        </p:spPr>
        <p:txBody>
          <a:bodyPr wrap="none">
            <a:spAutoFit/>
          </a:bodyPr>
          <a:lstStyle/>
          <a:p>
            <a:pPr algn="ctr" eaLnBrk="0" hangingPunct="0">
              <a:defRPr/>
            </a:pPr>
            <a:r>
              <a:rPr lang="en-US" sz="2000" b="1" dirty="0">
                <a:solidFill>
                  <a:schemeClr val="bg1"/>
                </a:solidFill>
                <a:latin typeface="Arial" charset="0"/>
              </a:rPr>
              <a:t>3</a:t>
            </a:r>
          </a:p>
        </p:txBody>
      </p:sp>
      <p:grpSp>
        <p:nvGrpSpPr>
          <p:cNvPr id="25" name="Group 21">
            <a:extLst>
              <a:ext uri="{FF2B5EF4-FFF2-40B4-BE49-F238E27FC236}">
                <a16:creationId xmlns:a16="http://schemas.microsoft.com/office/drawing/2014/main" id="{2DB1A771-2A2E-4998-BB8A-423591D2403D}"/>
              </a:ext>
            </a:extLst>
          </p:cNvPr>
          <p:cNvGrpSpPr>
            <a:grpSpLocks/>
          </p:cNvGrpSpPr>
          <p:nvPr/>
        </p:nvGrpSpPr>
        <p:grpSpPr bwMode="auto">
          <a:xfrm>
            <a:off x="2212145" y="5261812"/>
            <a:ext cx="825500" cy="665162"/>
            <a:chOff x="3174" y="2656"/>
            <a:chExt cx="1549" cy="1351"/>
          </a:xfrm>
          <a:solidFill>
            <a:srgbClr val="C00000"/>
          </a:solidFill>
        </p:grpSpPr>
        <p:sp>
          <p:nvSpPr>
            <p:cNvPr id="26" name="AutoShape 22">
              <a:extLst>
                <a:ext uri="{FF2B5EF4-FFF2-40B4-BE49-F238E27FC236}">
                  <a16:creationId xmlns:a16="http://schemas.microsoft.com/office/drawing/2014/main" id="{EEBFC29C-930C-433C-A218-7591BD55A1E5}"/>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27" name="AutoShape 23">
              <a:extLst>
                <a:ext uri="{FF2B5EF4-FFF2-40B4-BE49-F238E27FC236}">
                  <a16:creationId xmlns:a16="http://schemas.microsoft.com/office/drawing/2014/main" id="{E194FE82-DC77-4992-8387-5FE39A332C16}"/>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28" name="AutoShape 24">
              <a:extLst>
                <a:ext uri="{FF2B5EF4-FFF2-40B4-BE49-F238E27FC236}">
                  <a16:creationId xmlns:a16="http://schemas.microsoft.com/office/drawing/2014/main" id="{F0ABB64B-E9A6-45E9-A2F5-ACAB0A6A29F3}"/>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29" name="Line 28">
            <a:extLst>
              <a:ext uri="{FF2B5EF4-FFF2-40B4-BE49-F238E27FC236}">
                <a16:creationId xmlns:a16="http://schemas.microsoft.com/office/drawing/2014/main" id="{4ECE4BC0-4356-4D97-821A-65CA5778C5B6}"/>
              </a:ext>
            </a:extLst>
          </p:cNvPr>
          <p:cNvSpPr>
            <a:spLocks noChangeShapeType="1"/>
          </p:cNvSpPr>
          <p:nvPr/>
        </p:nvSpPr>
        <p:spPr bwMode="auto">
          <a:xfrm flipV="1">
            <a:off x="2816897" y="5900652"/>
            <a:ext cx="6893953" cy="0"/>
          </a:xfrm>
          <a:prstGeom prst="line">
            <a:avLst/>
          </a:prstGeom>
          <a:ln>
            <a:solidFill>
              <a:srgbClr val="FF0000"/>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31" name="Text Box 30">
            <a:extLst>
              <a:ext uri="{FF2B5EF4-FFF2-40B4-BE49-F238E27FC236}">
                <a16:creationId xmlns:a16="http://schemas.microsoft.com/office/drawing/2014/main" id="{5FA45176-57F5-4736-B6A9-8671CFD3C40F}"/>
              </a:ext>
            </a:extLst>
          </p:cNvPr>
          <p:cNvSpPr txBox="1">
            <a:spLocks noChangeArrowheads="1"/>
          </p:cNvSpPr>
          <p:nvPr/>
        </p:nvSpPr>
        <p:spPr bwMode="gray">
          <a:xfrm>
            <a:off x="2401594" y="5393574"/>
            <a:ext cx="404419" cy="400110"/>
          </a:xfrm>
          <a:prstGeom prst="rect">
            <a:avLst/>
          </a:prstGeom>
          <a:noFill/>
          <a:ln w="9525" algn="ctr">
            <a:noFill/>
            <a:miter lim="800000"/>
            <a:headEnd/>
            <a:tailEnd/>
          </a:ln>
          <a:effectLst/>
        </p:spPr>
        <p:txBody>
          <a:bodyPr wrap="square">
            <a:spAutoFit/>
          </a:bodyPr>
          <a:lstStyle/>
          <a:p>
            <a:pPr algn="ctr" eaLnBrk="0" hangingPunct="0">
              <a:defRPr/>
            </a:pPr>
            <a:r>
              <a:rPr lang="en-US" sz="2000" b="1" dirty="0">
                <a:solidFill>
                  <a:schemeClr val="bg1"/>
                </a:solidFill>
              </a:rPr>
              <a:t>5</a:t>
            </a:r>
            <a:endParaRPr lang="en-US" sz="2000" b="1" dirty="0">
              <a:solidFill>
                <a:schemeClr val="bg1"/>
              </a:solidFill>
              <a:latin typeface="Arial" charset="0"/>
            </a:endParaRPr>
          </a:p>
        </p:txBody>
      </p:sp>
      <p:grpSp>
        <p:nvGrpSpPr>
          <p:cNvPr id="32" name="Group 21">
            <a:extLst>
              <a:ext uri="{FF2B5EF4-FFF2-40B4-BE49-F238E27FC236}">
                <a16:creationId xmlns:a16="http://schemas.microsoft.com/office/drawing/2014/main" id="{51DAD01E-D3B1-4D93-A162-EFBDA2159E07}"/>
              </a:ext>
            </a:extLst>
          </p:cNvPr>
          <p:cNvGrpSpPr>
            <a:grpSpLocks/>
          </p:cNvGrpSpPr>
          <p:nvPr/>
        </p:nvGrpSpPr>
        <p:grpSpPr bwMode="auto">
          <a:xfrm>
            <a:off x="2236326" y="2238751"/>
            <a:ext cx="825500" cy="665162"/>
            <a:chOff x="3174" y="2656"/>
            <a:chExt cx="1549" cy="1351"/>
          </a:xfrm>
          <a:solidFill>
            <a:srgbClr val="92D050"/>
          </a:solidFill>
        </p:grpSpPr>
        <p:sp>
          <p:nvSpPr>
            <p:cNvPr id="33" name="AutoShape 22">
              <a:extLst>
                <a:ext uri="{FF2B5EF4-FFF2-40B4-BE49-F238E27FC236}">
                  <a16:creationId xmlns:a16="http://schemas.microsoft.com/office/drawing/2014/main" id="{2ED93EB9-2B7D-4916-A577-C00C7F816D66}"/>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34" name="AutoShape 23">
              <a:extLst>
                <a:ext uri="{FF2B5EF4-FFF2-40B4-BE49-F238E27FC236}">
                  <a16:creationId xmlns:a16="http://schemas.microsoft.com/office/drawing/2014/main" id="{D8011CE0-24CA-40F7-8020-1CD4E2B48356}"/>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35" name="AutoShape 24">
              <a:extLst>
                <a:ext uri="{FF2B5EF4-FFF2-40B4-BE49-F238E27FC236}">
                  <a16:creationId xmlns:a16="http://schemas.microsoft.com/office/drawing/2014/main" id="{24025E96-4039-4D9E-83A2-A638608E879F}"/>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36" name="Line 28">
            <a:extLst>
              <a:ext uri="{FF2B5EF4-FFF2-40B4-BE49-F238E27FC236}">
                <a16:creationId xmlns:a16="http://schemas.microsoft.com/office/drawing/2014/main" id="{D8B93A17-9934-4BCD-B8E5-0B1A1F943413}"/>
              </a:ext>
            </a:extLst>
          </p:cNvPr>
          <p:cNvSpPr>
            <a:spLocks noChangeShapeType="1"/>
          </p:cNvSpPr>
          <p:nvPr/>
        </p:nvSpPr>
        <p:spPr bwMode="auto">
          <a:xfrm>
            <a:off x="2836026" y="2870661"/>
            <a:ext cx="6814122" cy="0"/>
          </a:xfrm>
          <a:prstGeom prst="line">
            <a:avLst/>
          </a:prstGeom>
          <a:ln>
            <a:solidFill>
              <a:srgbClr val="92D050"/>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37" name="Text Box 29">
            <a:extLst>
              <a:ext uri="{FF2B5EF4-FFF2-40B4-BE49-F238E27FC236}">
                <a16:creationId xmlns:a16="http://schemas.microsoft.com/office/drawing/2014/main" id="{063338AF-3A87-4202-A3E1-EFBE72F8A51B}"/>
              </a:ext>
            </a:extLst>
          </p:cNvPr>
          <p:cNvSpPr txBox="1">
            <a:spLocks noChangeArrowheads="1"/>
          </p:cNvSpPr>
          <p:nvPr/>
        </p:nvSpPr>
        <p:spPr bwMode="auto">
          <a:xfrm>
            <a:off x="3071588" y="2125287"/>
            <a:ext cx="6682012" cy="769441"/>
          </a:xfrm>
          <a:prstGeom prst="rect">
            <a:avLst/>
          </a:prstGeom>
          <a:noFill/>
          <a:ln w="9525" algn="ctr">
            <a:noFill/>
            <a:miter lim="800000"/>
            <a:headEnd/>
            <a:tailEnd/>
          </a:ln>
          <a:effectLst/>
        </p:spPr>
        <p:txBody>
          <a:bodyPr wrap="square">
            <a:spAutoFit/>
          </a:bodyPr>
          <a:lstStyle/>
          <a:p>
            <a:pPr algn="l">
              <a:defRPr/>
            </a:pPr>
            <a:r>
              <a:rPr lang="en-US" sz="2200" dirty="0"/>
              <a:t>Thông qua </a:t>
            </a:r>
            <a:r>
              <a:rPr lang="en-US" sz="2200" dirty="0" err="1"/>
              <a:t>địa</a:t>
            </a:r>
            <a:r>
              <a:rPr lang="en-US" sz="2200" dirty="0"/>
              <a:t> </a:t>
            </a:r>
            <a:r>
              <a:rPr lang="en-US" sz="2200" dirty="0" err="1"/>
              <a:t>chỉ</a:t>
            </a:r>
            <a:r>
              <a:rPr lang="en-US" sz="2200" dirty="0"/>
              <a:t> </a:t>
            </a:r>
            <a:r>
              <a:rPr lang="en-US" sz="2200" dirty="0">
                <a:solidFill>
                  <a:srgbClr val="FF0000"/>
                </a:solidFill>
              </a:rPr>
              <a:t>Email</a:t>
            </a:r>
            <a:r>
              <a:rPr lang="en-US" sz="2200" dirty="0"/>
              <a:t>:    </a:t>
            </a:r>
            <a:r>
              <a:rPr lang="en-US" sz="2200" b="1" dirty="0">
                <a:solidFill>
                  <a:srgbClr val="FF0000"/>
                </a:solidFill>
              </a:rPr>
              <a:t>sv.phongqlcl@uneti.edu.vn</a:t>
            </a:r>
            <a:endParaRPr lang="en-US" sz="2200" b="1" dirty="0">
              <a:solidFill>
                <a:srgbClr val="FF0000"/>
              </a:solidFill>
              <a:cs typeface="Times New Roman" pitchFamily="18" charset="0"/>
            </a:endParaRPr>
          </a:p>
        </p:txBody>
      </p:sp>
      <p:sp>
        <p:nvSpPr>
          <p:cNvPr id="38" name="Text Box 30">
            <a:extLst>
              <a:ext uri="{FF2B5EF4-FFF2-40B4-BE49-F238E27FC236}">
                <a16:creationId xmlns:a16="http://schemas.microsoft.com/office/drawing/2014/main" id="{ED3048DB-2E41-49DE-9234-5547355442CB}"/>
              </a:ext>
            </a:extLst>
          </p:cNvPr>
          <p:cNvSpPr txBox="1">
            <a:spLocks noChangeArrowheads="1"/>
          </p:cNvSpPr>
          <p:nvPr/>
        </p:nvSpPr>
        <p:spPr bwMode="gray">
          <a:xfrm>
            <a:off x="2485028" y="2362200"/>
            <a:ext cx="327334" cy="400110"/>
          </a:xfrm>
          <a:prstGeom prst="rect">
            <a:avLst/>
          </a:prstGeom>
          <a:noFill/>
          <a:ln w="9525" algn="ctr">
            <a:noFill/>
            <a:miter lim="800000"/>
            <a:headEnd/>
            <a:tailEnd/>
          </a:ln>
          <a:effectLst/>
        </p:spPr>
        <p:txBody>
          <a:bodyPr wrap="none">
            <a:spAutoFit/>
          </a:bodyPr>
          <a:lstStyle/>
          <a:p>
            <a:pPr algn="ctr" eaLnBrk="0" hangingPunct="0">
              <a:defRPr/>
            </a:pPr>
            <a:r>
              <a:rPr lang="en-US" sz="2000" b="1" dirty="0">
                <a:solidFill>
                  <a:schemeClr val="bg1"/>
                </a:solidFill>
                <a:latin typeface="Arial" charset="0"/>
              </a:rPr>
              <a:t>2</a:t>
            </a:r>
          </a:p>
        </p:txBody>
      </p:sp>
      <p:grpSp>
        <p:nvGrpSpPr>
          <p:cNvPr id="39" name="Group 21">
            <a:extLst>
              <a:ext uri="{FF2B5EF4-FFF2-40B4-BE49-F238E27FC236}">
                <a16:creationId xmlns:a16="http://schemas.microsoft.com/office/drawing/2014/main" id="{DB918CEA-CCB1-4548-8831-D993097DB309}"/>
              </a:ext>
            </a:extLst>
          </p:cNvPr>
          <p:cNvGrpSpPr>
            <a:grpSpLocks/>
          </p:cNvGrpSpPr>
          <p:nvPr/>
        </p:nvGrpSpPr>
        <p:grpSpPr bwMode="auto">
          <a:xfrm>
            <a:off x="2200768" y="1385227"/>
            <a:ext cx="825500" cy="665162"/>
            <a:chOff x="3174" y="2656"/>
            <a:chExt cx="1549" cy="1351"/>
          </a:xfrm>
          <a:solidFill>
            <a:srgbClr val="9966FF"/>
          </a:solidFill>
        </p:grpSpPr>
        <p:sp>
          <p:nvSpPr>
            <p:cNvPr id="40" name="AutoShape 22">
              <a:extLst>
                <a:ext uri="{FF2B5EF4-FFF2-40B4-BE49-F238E27FC236}">
                  <a16:creationId xmlns:a16="http://schemas.microsoft.com/office/drawing/2014/main" id="{B1049680-1278-422D-8008-00F2D6FA9013}"/>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41" name="AutoShape 23">
              <a:extLst>
                <a:ext uri="{FF2B5EF4-FFF2-40B4-BE49-F238E27FC236}">
                  <a16:creationId xmlns:a16="http://schemas.microsoft.com/office/drawing/2014/main" id="{6B4F0FCC-6EE9-46B7-B6D9-2C6CCFFB08F1}"/>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42" name="AutoShape 24">
              <a:extLst>
                <a:ext uri="{FF2B5EF4-FFF2-40B4-BE49-F238E27FC236}">
                  <a16:creationId xmlns:a16="http://schemas.microsoft.com/office/drawing/2014/main" id="{F761DBD3-CF54-4656-8B3C-1E5940C079E6}"/>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43" name="Text Box 29">
            <a:extLst>
              <a:ext uri="{FF2B5EF4-FFF2-40B4-BE49-F238E27FC236}">
                <a16:creationId xmlns:a16="http://schemas.microsoft.com/office/drawing/2014/main" id="{BF4639FE-8BC3-42BC-AAFE-2BB9369C4410}"/>
              </a:ext>
            </a:extLst>
          </p:cNvPr>
          <p:cNvSpPr txBox="1">
            <a:spLocks noChangeArrowheads="1"/>
          </p:cNvSpPr>
          <p:nvPr/>
        </p:nvSpPr>
        <p:spPr bwMode="auto">
          <a:xfrm>
            <a:off x="2981672" y="1456523"/>
            <a:ext cx="6769426" cy="430887"/>
          </a:xfrm>
          <a:prstGeom prst="rect">
            <a:avLst/>
          </a:prstGeom>
          <a:noFill/>
          <a:ln w="9525" algn="ctr">
            <a:noFill/>
            <a:miter lim="800000"/>
            <a:headEnd/>
            <a:tailEnd/>
          </a:ln>
          <a:effectLst/>
        </p:spPr>
        <p:txBody>
          <a:bodyPr wrap="square">
            <a:spAutoFit/>
          </a:bodyPr>
          <a:lstStyle/>
          <a:p>
            <a:pPr algn="l">
              <a:defRPr/>
            </a:pPr>
            <a:r>
              <a:rPr lang="en-US" sz="2200" dirty="0"/>
              <a:t>Thông qua </a:t>
            </a:r>
            <a:r>
              <a:rPr lang="en-US" sz="2200" dirty="0" err="1"/>
              <a:t>bộ</a:t>
            </a:r>
            <a:r>
              <a:rPr lang="en-US" sz="2200" dirty="0"/>
              <a:t> </a:t>
            </a:r>
            <a:r>
              <a:rPr lang="en-US" sz="2200" dirty="0" err="1"/>
              <a:t>phận</a:t>
            </a:r>
            <a:r>
              <a:rPr lang="vi-VN" sz="2200" dirty="0"/>
              <a:t> </a:t>
            </a:r>
            <a:r>
              <a:rPr lang="en-GB" sz="2200" dirty="0" err="1">
                <a:solidFill>
                  <a:schemeClr val="tx1"/>
                </a:solidFill>
              </a:rPr>
              <a:t>một</a:t>
            </a:r>
            <a:r>
              <a:rPr lang="vi-VN" sz="2200" dirty="0">
                <a:solidFill>
                  <a:srgbClr val="FF0000"/>
                </a:solidFill>
              </a:rPr>
              <a:t> </a:t>
            </a:r>
            <a:r>
              <a:rPr lang="vi-VN" sz="2200" dirty="0"/>
              <a:t>cửa</a:t>
            </a:r>
            <a:r>
              <a:rPr lang="en-GB" sz="2200" dirty="0"/>
              <a:t> (</a:t>
            </a:r>
            <a:r>
              <a:rPr lang="en-US" sz="2200" dirty="0"/>
              <a:t> </a:t>
            </a:r>
            <a:r>
              <a:rPr lang="en-US" sz="2200" dirty="0" err="1"/>
              <a:t>phòng</a:t>
            </a:r>
            <a:r>
              <a:rPr lang="en-US" sz="2200" dirty="0"/>
              <a:t> CTCTSV)</a:t>
            </a:r>
            <a:endParaRPr lang="en-US" sz="2200" dirty="0">
              <a:cs typeface="Times New Roman" pitchFamily="18" charset="0"/>
            </a:endParaRPr>
          </a:p>
        </p:txBody>
      </p:sp>
      <p:sp>
        <p:nvSpPr>
          <p:cNvPr id="44" name="Text Box 30">
            <a:extLst>
              <a:ext uri="{FF2B5EF4-FFF2-40B4-BE49-F238E27FC236}">
                <a16:creationId xmlns:a16="http://schemas.microsoft.com/office/drawing/2014/main" id="{9E842E52-3136-402B-B30D-BED576BC708A}"/>
              </a:ext>
            </a:extLst>
          </p:cNvPr>
          <p:cNvSpPr txBox="1">
            <a:spLocks noChangeArrowheads="1"/>
          </p:cNvSpPr>
          <p:nvPr/>
        </p:nvSpPr>
        <p:spPr bwMode="gray">
          <a:xfrm>
            <a:off x="2443777" y="1484252"/>
            <a:ext cx="362237" cy="400110"/>
          </a:xfrm>
          <a:prstGeom prst="rect">
            <a:avLst/>
          </a:prstGeom>
          <a:noFill/>
          <a:ln w="9525" algn="ctr">
            <a:noFill/>
            <a:miter lim="800000"/>
            <a:headEnd/>
            <a:tailEnd/>
          </a:ln>
          <a:effectLst/>
        </p:spPr>
        <p:txBody>
          <a:bodyPr wrap="square">
            <a:spAutoFit/>
          </a:bodyPr>
          <a:lstStyle/>
          <a:p>
            <a:pPr algn="ctr" eaLnBrk="0" hangingPunct="0">
              <a:defRPr/>
            </a:pPr>
            <a:r>
              <a:rPr lang="en-US" sz="2000" b="1" dirty="0">
                <a:solidFill>
                  <a:schemeClr val="bg1"/>
                </a:solidFill>
                <a:latin typeface="Arial" charset="0"/>
              </a:rPr>
              <a:t>1</a:t>
            </a:r>
          </a:p>
        </p:txBody>
      </p:sp>
      <p:sp>
        <p:nvSpPr>
          <p:cNvPr id="45" name="Line 28">
            <a:extLst>
              <a:ext uri="{FF2B5EF4-FFF2-40B4-BE49-F238E27FC236}">
                <a16:creationId xmlns:a16="http://schemas.microsoft.com/office/drawing/2014/main" id="{B6C8C684-3EBF-4CD8-9CC6-22EA493D4018}"/>
              </a:ext>
            </a:extLst>
          </p:cNvPr>
          <p:cNvSpPr>
            <a:spLocks noChangeShapeType="1"/>
          </p:cNvSpPr>
          <p:nvPr/>
        </p:nvSpPr>
        <p:spPr bwMode="auto">
          <a:xfrm>
            <a:off x="2839132" y="2014452"/>
            <a:ext cx="6814122" cy="21971"/>
          </a:xfrm>
          <a:prstGeom prst="line">
            <a:avLst/>
          </a:prstGeom>
          <a:ln>
            <a:solidFill>
              <a:srgbClr val="9966FF"/>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50" name="TextBox 49">
            <a:extLst>
              <a:ext uri="{FF2B5EF4-FFF2-40B4-BE49-F238E27FC236}">
                <a16:creationId xmlns:a16="http://schemas.microsoft.com/office/drawing/2014/main" id="{3AC63D18-DB90-472F-85E0-AF686ABD5040}"/>
              </a:ext>
            </a:extLst>
          </p:cNvPr>
          <p:cNvSpPr txBox="1"/>
          <p:nvPr/>
        </p:nvSpPr>
        <p:spPr>
          <a:xfrm>
            <a:off x="2978339" y="4596939"/>
            <a:ext cx="6705699" cy="1200329"/>
          </a:xfrm>
          <a:prstGeom prst="rect">
            <a:avLst/>
          </a:prstGeom>
          <a:noFill/>
        </p:spPr>
        <p:txBody>
          <a:bodyPr wrap="square">
            <a:spAutoFit/>
          </a:bodyPr>
          <a:lstStyle/>
          <a:p>
            <a:pPr algn="just"/>
            <a:r>
              <a:rPr lang="en-US" sz="1800" dirty="0">
                <a:solidFill>
                  <a:srgbClr val="FF0000"/>
                </a:solidFill>
              </a:rPr>
              <a:t>Văn </a:t>
            </a:r>
            <a:r>
              <a:rPr lang="en-US" sz="1800" dirty="0" err="1">
                <a:solidFill>
                  <a:srgbClr val="FF0000"/>
                </a:solidFill>
              </a:rPr>
              <a:t>phòng</a:t>
            </a:r>
            <a:r>
              <a:rPr lang="en-US" sz="1800" dirty="0">
                <a:solidFill>
                  <a:srgbClr val="FF0000"/>
                </a:solidFill>
              </a:rPr>
              <a:t> </a:t>
            </a:r>
            <a:r>
              <a:rPr lang="en-US" sz="1800" dirty="0" err="1">
                <a:solidFill>
                  <a:srgbClr val="FF0000"/>
                </a:solidFill>
              </a:rPr>
              <a:t>làm</a:t>
            </a:r>
            <a:r>
              <a:rPr lang="en-US" sz="1800" dirty="0">
                <a:solidFill>
                  <a:srgbClr val="FF0000"/>
                </a:solidFill>
              </a:rPr>
              <a:t> </a:t>
            </a:r>
            <a:r>
              <a:rPr lang="en-US" sz="1800" dirty="0" err="1">
                <a:solidFill>
                  <a:srgbClr val="FF0000"/>
                </a:solidFill>
              </a:rPr>
              <a:t>việc</a:t>
            </a:r>
            <a:r>
              <a:rPr lang="en-US" sz="1800" dirty="0">
                <a:solidFill>
                  <a:srgbClr val="FF0000"/>
                </a:solidFill>
              </a:rPr>
              <a:t> </a:t>
            </a:r>
            <a:r>
              <a:rPr lang="en-US" sz="1800" dirty="0" err="1"/>
              <a:t>của</a:t>
            </a:r>
            <a:r>
              <a:rPr lang="en-US" sz="1800" dirty="0"/>
              <a:t> </a:t>
            </a:r>
            <a:r>
              <a:rPr lang="en-US" sz="1800" dirty="0" err="1"/>
              <a:t>Phòng</a:t>
            </a:r>
            <a:r>
              <a:rPr lang="en-US" sz="1800" dirty="0"/>
              <a:t> KT </a:t>
            </a:r>
            <a:r>
              <a:rPr lang="en-US" sz="1800" dirty="0" err="1"/>
              <a:t>và</a:t>
            </a:r>
            <a:r>
              <a:rPr lang="en-US" sz="1800" dirty="0"/>
              <a:t> ĐBCL:</a:t>
            </a:r>
            <a:endParaRPr lang="en-US" sz="1800" dirty="0">
              <a:cs typeface="Times New Roman" pitchFamily="18" charset="0"/>
            </a:endParaRPr>
          </a:p>
          <a:p>
            <a:pPr algn="just"/>
            <a:r>
              <a:rPr lang="en-US" sz="1800" dirty="0">
                <a:latin typeface="+mj-lt"/>
              </a:rPr>
              <a:t>-</a:t>
            </a:r>
            <a:r>
              <a:rPr lang="vi-VN" sz="1800" b="0" i="0" dirty="0">
                <a:solidFill>
                  <a:srgbClr val="000000"/>
                </a:solidFill>
                <a:effectLst/>
                <a:latin typeface="+mj-lt"/>
              </a:rPr>
              <a:t> Cơ sở </a:t>
            </a:r>
            <a:r>
              <a:rPr lang="en-US" sz="1800" b="0" i="0" dirty="0">
                <a:solidFill>
                  <a:srgbClr val="000000"/>
                </a:solidFill>
                <a:effectLst/>
                <a:latin typeface="+mj-lt"/>
              </a:rPr>
              <a:t>Minh </a:t>
            </a:r>
            <a:r>
              <a:rPr lang="en-US" sz="1800" b="0" i="0" dirty="0" err="1">
                <a:solidFill>
                  <a:srgbClr val="000000"/>
                </a:solidFill>
                <a:effectLst/>
                <a:latin typeface="+mj-lt"/>
              </a:rPr>
              <a:t>Khai</a:t>
            </a:r>
            <a:r>
              <a:rPr lang="vi-VN" sz="1800" b="0" i="0" dirty="0">
                <a:solidFill>
                  <a:srgbClr val="000000"/>
                </a:solidFill>
                <a:effectLst/>
                <a:latin typeface="+mj-lt"/>
              </a:rPr>
              <a:t>: Phòng 20</a:t>
            </a:r>
            <a:r>
              <a:rPr lang="en-GB" sz="1800" b="0" i="0" dirty="0">
                <a:solidFill>
                  <a:srgbClr val="000000"/>
                </a:solidFill>
                <a:effectLst/>
                <a:latin typeface="+mj-lt"/>
              </a:rPr>
              <a:t>9</a:t>
            </a:r>
            <a:r>
              <a:rPr lang="en-GB" sz="1800" dirty="0">
                <a:latin typeface="+mj-lt"/>
              </a:rPr>
              <a:t> - </a:t>
            </a:r>
            <a:r>
              <a:rPr lang="vi-VN" sz="1800" b="0" i="0" dirty="0">
                <a:solidFill>
                  <a:srgbClr val="000000"/>
                </a:solidFill>
                <a:effectLst/>
                <a:latin typeface="+mj-lt"/>
              </a:rPr>
              <a:t>454 Minh Khai HN</a:t>
            </a:r>
            <a:r>
              <a:rPr lang="en-US" sz="1800" b="0" i="0" dirty="0">
                <a:solidFill>
                  <a:srgbClr val="000000"/>
                </a:solidFill>
                <a:effectLst/>
                <a:latin typeface="+mj-lt"/>
              </a:rPr>
              <a:t> </a:t>
            </a:r>
          </a:p>
          <a:p>
            <a:pPr algn="just"/>
            <a:r>
              <a:rPr lang="en-US" sz="1800" dirty="0">
                <a:latin typeface="+mj-lt"/>
              </a:rPr>
              <a:t>- </a:t>
            </a:r>
            <a:r>
              <a:rPr lang="en-US" sz="1800" dirty="0" err="1">
                <a:latin typeface="+mj-lt"/>
              </a:rPr>
              <a:t>Cơ</a:t>
            </a:r>
            <a:r>
              <a:rPr lang="en-US" sz="1800" dirty="0">
                <a:latin typeface="+mj-lt"/>
              </a:rPr>
              <a:t> </a:t>
            </a:r>
            <a:r>
              <a:rPr lang="en-US" sz="1800" dirty="0" err="1">
                <a:latin typeface="+mj-lt"/>
              </a:rPr>
              <a:t>sở</a:t>
            </a:r>
            <a:r>
              <a:rPr lang="en-US" sz="1800" dirty="0">
                <a:latin typeface="+mj-lt"/>
              </a:rPr>
              <a:t> </a:t>
            </a:r>
            <a:r>
              <a:rPr lang="en-US" sz="1800" dirty="0" err="1">
                <a:latin typeface="+mj-lt"/>
              </a:rPr>
              <a:t>Lĩnh</a:t>
            </a:r>
            <a:r>
              <a:rPr lang="en-US" sz="1800" dirty="0">
                <a:latin typeface="+mj-lt"/>
              </a:rPr>
              <a:t> Nam: </a:t>
            </a:r>
            <a:r>
              <a:rPr lang="en-US" sz="1800" b="0" i="0" dirty="0" err="1">
                <a:solidFill>
                  <a:srgbClr val="000000"/>
                </a:solidFill>
                <a:effectLst/>
                <a:latin typeface="+mj-lt"/>
              </a:rPr>
              <a:t>Phòng</a:t>
            </a:r>
            <a:r>
              <a:rPr lang="en-US" sz="1800" b="0" i="0" dirty="0">
                <a:solidFill>
                  <a:srgbClr val="000000"/>
                </a:solidFill>
                <a:effectLst/>
                <a:latin typeface="+mj-lt"/>
              </a:rPr>
              <a:t> 401- H11 , </a:t>
            </a:r>
            <a:r>
              <a:rPr lang="en-US" sz="1800" b="0" i="0" dirty="0" err="1">
                <a:solidFill>
                  <a:srgbClr val="000000"/>
                </a:solidFill>
                <a:effectLst/>
                <a:latin typeface="+mj-lt"/>
              </a:rPr>
              <a:t>Lĩnh</a:t>
            </a:r>
            <a:r>
              <a:rPr lang="en-US" sz="1800" b="0" i="0" dirty="0">
                <a:solidFill>
                  <a:srgbClr val="000000"/>
                </a:solidFill>
                <a:effectLst/>
                <a:latin typeface="+mj-lt"/>
              </a:rPr>
              <a:t> Nam HN</a:t>
            </a:r>
            <a:endParaRPr lang="vi-VN" sz="1800" b="0" i="0" dirty="0">
              <a:solidFill>
                <a:srgbClr val="000000"/>
              </a:solidFill>
              <a:effectLst/>
              <a:latin typeface="+mj-lt"/>
            </a:endParaRPr>
          </a:p>
          <a:p>
            <a:pPr algn="just"/>
            <a:r>
              <a:rPr lang="en-US" sz="1800" dirty="0">
                <a:latin typeface="+mj-lt"/>
              </a:rPr>
              <a:t>-</a:t>
            </a:r>
            <a:r>
              <a:rPr lang="vi-VN" sz="1800" b="0" i="0" dirty="0">
                <a:solidFill>
                  <a:srgbClr val="000000"/>
                </a:solidFill>
                <a:effectLst/>
                <a:latin typeface="+mj-lt"/>
              </a:rPr>
              <a:t> Cơ sở </a:t>
            </a:r>
            <a:r>
              <a:rPr lang="en-US" sz="1800" b="0" i="0" dirty="0">
                <a:solidFill>
                  <a:srgbClr val="000000"/>
                </a:solidFill>
                <a:effectLst/>
                <a:latin typeface="+mj-lt"/>
              </a:rPr>
              <a:t>NĐ</a:t>
            </a:r>
            <a:r>
              <a:rPr lang="vi-VN" sz="1800" b="0" i="0" dirty="0">
                <a:solidFill>
                  <a:srgbClr val="000000"/>
                </a:solidFill>
                <a:effectLst/>
                <a:latin typeface="+mj-lt"/>
              </a:rPr>
              <a:t>: </a:t>
            </a:r>
            <a:r>
              <a:rPr lang="en-GB" sz="1800" b="0" i="0" dirty="0" err="1">
                <a:solidFill>
                  <a:srgbClr val="000000"/>
                </a:solidFill>
                <a:effectLst/>
                <a:latin typeface="+mj-lt"/>
              </a:rPr>
              <a:t>Phòng</a:t>
            </a:r>
            <a:r>
              <a:rPr lang="en-GB" sz="1800" b="0" i="0" dirty="0">
                <a:solidFill>
                  <a:srgbClr val="000000"/>
                </a:solidFill>
                <a:effectLst/>
                <a:latin typeface="+mj-lt"/>
              </a:rPr>
              <a:t> </a:t>
            </a:r>
            <a:r>
              <a:rPr lang="vi-VN" sz="1800" b="0" i="0" dirty="0">
                <a:solidFill>
                  <a:srgbClr val="000000"/>
                </a:solidFill>
                <a:effectLst/>
                <a:latin typeface="+mj-lt"/>
              </a:rPr>
              <a:t>2</a:t>
            </a:r>
            <a:r>
              <a:rPr lang="en-GB" sz="1800" b="0" i="0" dirty="0">
                <a:solidFill>
                  <a:srgbClr val="000000"/>
                </a:solidFill>
                <a:effectLst/>
                <a:latin typeface="+mj-lt"/>
              </a:rPr>
              <a:t>08 NA2-</a:t>
            </a:r>
            <a:r>
              <a:rPr lang="vi-VN" sz="1800" b="0" i="0" dirty="0">
                <a:solidFill>
                  <a:srgbClr val="000000"/>
                </a:solidFill>
                <a:effectLst/>
                <a:latin typeface="+mj-lt"/>
              </a:rPr>
              <a:t> 353 Trần Hưng Đạ</a:t>
            </a:r>
            <a:r>
              <a:rPr lang="en-US" sz="1800" b="0" i="0" dirty="0">
                <a:solidFill>
                  <a:srgbClr val="000000"/>
                </a:solidFill>
                <a:effectLst/>
                <a:latin typeface="+mj-lt"/>
              </a:rPr>
              <a:t>o</a:t>
            </a:r>
            <a:endParaRPr lang="vi-VN" sz="1800" b="0" i="0" dirty="0">
              <a:solidFill>
                <a:srgbClr val="000000"/>
              </a:solidFill>
              <a:effectLst/>
              <a:latin typeface="+mj-lt"/>
            </a:endParaRPr>
          </a:p>
        </p:txBody>
      </p:sp>
      <p:grpSp>
        <p:nvGrpSpPr>
          <p:cNvPr id="46" name="Group 21">
            <a:extLst>
              <a:ext uri="{FF2B5EF4-FFF2-40B4-BE49-F238E27FC236}">
                <a16:creationId xmlns:a16="http://schemas.microsoft.com/office/drawing/2014/main" id="{34ED5887-CE7C-4D7C-B4A0-037D86812DD5}"/>
              </a:ext>
            </a:extLst>
          </p:cNvPr>
          <p:cNvGrpSpPr>
            <a:grpSpLocks/>
          </p:cNvGrpSpPr>
          <p:nvPr/>
        </p:nvGrpSpPr>
        <p:grpSpPr bwMode="auto">
          <a:xfrm>
            <a:off x="2226426" y="3886200"/>
            <a:ext cx="825500" cy="665162"/>
            <a:chOff x="3174" y="2656"/>
            <a:chExt cx="1549" cy="1351"/>
          </a:xfrm>
          <a:solidFill>
            <a:srgbClr val="9966FF"/>
          </a:solidFill>
        </p:grpSpPr>
        <p:sp>
          <p:nvSpPr>
            <p:cNvPr id="47" name="AutoShape 22">
              <a:extLst>
                <a:ext uri="{FF2B5EF4-FFF2-40B4-BE49-F238E27FC236}">
                  <a16:creationId xmlns:a16="http://schemas.microsoft.com/office/drawing/2014/main" id="{BEF0C10C-B972-4DA7-B66A-6FCC6C863682}"/>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48" name="AutoShape 23">
              <a:extLst>
                <a:ext uri="{FF2B5EF4-FFF2-40B4-BE49-F238E27FC236}">
                  <a16:creationId xmlns:a16="http://schemas.microsoft.com/office/drawing/2014/main" id="{95A78B3B-2953-4BAF-A9BD-E237C6F42516}"/>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49" name="AutoShape 24">
              <a:extLst>
                <a:ext uri="{FF2B5EF4-FFF2-40B4-BE49-F238E27FC236}">
                  <a16:creationId xmlns:a16="http://schemas.microsoft.com/office/drawing/2014/main" id="{D0247ED1-DFD0-4929-9E69-A6AF0E71D64F}"/>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51" name="Text Box 29">
            <a:extLst>
              <a:ext uri="{FF2B5EF4-FFF2-40B4-BE49-F238E27FC236}">
                <a16:creationId xmlns:a16="http://schemas.microsoft.com/office/drawing/2014/main" id="{AED158B1-ECBB-4931-AE20-853490301640}"/>
              </a:ext>
            </a:extLst>
          </p:cNvPr>
          <p:cNvSpPr txBox="1">
            <a:spLocks noChangeArrowheads="1"/>
          </p:cNvSpPr>
          <p:nvPr/>
        </p:nvSpPr>
        <p:spPr bwMode="auto">
          <a:xfrm>
            <a:off x="3094874" y="3962400"/>
            <a:ext cx="6769426" cy="369332"/>
          </a:xfrm>
          <a:prstGeom prst="rect">
            <a:avLst/>
          </a:prstGeom>
          <a:noFill/>
          <a:ln w="9525" algn="ctr">
            <a:noFill/>
            <a:miter lim="800000"/>
            <a:headEnd/>
            <a:tailEnd/>
          </a:ln>
          <a:effectLst/>
        </p:spPr>
        <p:txBody>
          <a:bodyPr wrap="square">
            <a:spAutoFit/>
          </a:bodyPr>
          <a:lstStyle/>
          <a:p>
            <a:pPr algn="l">
              <a:defRPr/>
            </a:pPr>
            <a:r>
              <a:rPr lang="en-US" sz="1800" dirty="0" err="1"/>
              <a:t>Lãnh</a:t>
            </a:r>
            <a:r>
              <a:rPr lang="en-US" sz="1800" dirty="0"/>
              <a:t> </a:t>
            </a:r>
            <a:r>
              <a:rPr lang="en-US" sz="1800" dirty="0" err="1"/>
              <a:t>đạo</a:t>
            </a:r>
            <a:r>
              <a:rPr lang="en-US" sz="1800" dirty="0"/>
              <a:t> </a:t>
            </a:r>
            <a:r>
              <a:rPr lang="en-US" sz="1800" dirty="0" err="1"/>
              <a:t>phòng</a:t>
            </a:r>
            <a:r>
              <a:rPr lang="en-US" sz="1800" dirty="0"/>
              <a:t>: </a:t>
            </a:r>
            <a:r>
              <a:rPr lang="en-US" sz="1800" dirty="0">
                <a:solidFill>
                  <a:srgbClr val="FF0000"/>
                </a:solidFill>
              </a:rPr>
              <a:t>0912.842.302</a:t>
            </a:r>
            <a:r>
              <a:rPr lang="en-US" sz="1800" dirty="0"/>
              <a:t> </a:t>
            </a:r>
            <a:r>
              <a:rPr lang="en-US" sz="1800" dirty="0" err="1"/>
              <a:t>hoặc</a:t>
            </a:r>
            <a:r>
              <a:rPr lang="en-US" sz="1800" dirty="0"/>
              <a:t> </a:t>
            </a:r>
            <a:r>
              <a:rPr lang="en-US" sz="1800" dirty="0">
                <a:solidFill>
                  <a:srgbClr val="FF0000"/>
                </a:solidFill>
              </a:rPr>
              <a:t>0912.443.507</a:t>
            </a:r>
            <a:endParaRPr lang="en-US" sz="1800" dirty="0">
              <a:solidFill>
                <a:srgbClr val="FF0000"/>
              </a:solidFill>
              <a:cs typeface="Times New Roman" pitchFamily="18" charset="0"/>
            </a:endParaRPr>
          </a:p>
        </p:txBody>
      </p:sp>
      <p:sp>
        <p:nvSpPr>
          <p:cNvPr id="52" name="Text Box 30">
            <a:extLst>
              <a:ext uri="{FF2B5EF4-FFF2-40B4-BE49-F238E27FC236}">
                <a16:creationId xmlns:a16="http://schemas.microsoft.com/office/drawing/2014/main" id="{5426C9FB-8C81-43B8-9974-57326801BCF4}"/>
              </a:ext>
            </a:extLst>
          </p:cNvPr>
          <p:cNvSpPr txBox="1">
            <a:spLocks noChangeArrowheads="1"/>
          </p:cNvSpPr>
          <p:nvPr/>
        </p:nvSpPr>
        <p:spPr bwMode="gray">
          <a:xfrm>
            <a:off x="2452345" y="4021974"/>
            <a:ext cx="362237" cy="400110"/>
          </a:xfrm>
          <a:prstGeom prst="rect">
            <a:avLst/>
          </a:prstGeom>
          <a:noFill/>
          <a:ln w="9525" algn="ctr">
            <a:noFill/>
            <a:miter lim="800000"/>
            <a:headEnd/>
            <a:tailEnd/>
          </a:ln>
          <a:effectLst/>
        </p:spPr>
        <p:txBody>
          <a:bodyPr wrap="square">
            <a:spAutoFit/>
          </a:bodyPr>
          <a:lstStyle/>
          <a:p>
            <a:pPr algn="ctr" eaLnBrk="0" hangingPunct="0">
              <a:defRPr/>
            </a:pPr>
            <a:r>
              <a:rPr lang="en-US" sz="2000" b="1" dirty="0">
                <a:solidFill>
                  <a:schemeClr val="bg1"/>
                </a:solidFill>
                <a:latin typeface="Arial" charset="0"/>
              </a:rPr>
              <a:t>4</a:t>
            </a:r>
          </a:p>
        </p:txBody>
      </p:sp>
      <p:sp>
        <p:nvSpPr>
          <p:cNvPr id="53" name="Line 28">
            <a:extLst>
              <a:ext uri="{FF2B5EF4-FFF2-40B4-BE49-F238E27FC236}">
                <a16:creationId xmlns:a16="http://schemas.microsoft.com/office/drawing/2014/main" id="{90F5E196-0820-4E15-B478-DD1C8CE6799F}"/>
              </a:ext>
            </a:extLst>
          </p:cNvPr>
          <p:cNvSpPr>
            <a:spLocks noChangeShapeType="1"/>
          </p:cNvSpPr>
          <p:nvPr/>
        </p:nvSpPr>
        <p:spPr bwMode="auto">
          <a:xfrm>
            <a:off x="2869916" y="4520739"/>
            <a:ext cx="6814122" cy="21971"/>
          </a:xfrm>
          <a:prstGeom prst="line">
            <a:avLst/>
          </a:prstGeom>
          <a:ln>
            <a:solidFill>
              <a:srgbClr val="9966FF"/>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Tree>
    <p:extLst>
      <p:ext uri="{BB962C8B-B14F-4D97-AF65-F5344CB8AC3E}">
        <p14:creationId xmlns:p14="http://schemas.microsoft.com/office/powerpoint/2010/main" val="426820812"/>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000"/>
                                        <p:tgtEl>
                                          <p:spTgt spid="31"/>
                                        </p:tgtEl>
                                      </p:cBhvr>
                                    </p:animEffect>
                                    <p:anim calcmode="lin" valueType="num">
                                      <p:cBhvr>
                                        <p:cTn id="38" dur="1000" fill="hold"/>
                                        <p:tgtEl>
                                          <p:spTgt spid="31"/>
                                        </p:tgtEl>
                                        <p:attrNameLst>
                                          <p:attrName>ppt_x</p:attrName>
                                        </p:attrNameLst>
                                      </p:cBhvr>
                                      <p:tavLst>
                                        <p:tav tm="0">
                                          <p:val>
                                            <p:strVal val="#ppt_x"/>
                                          </p:val>
                                        </p:tav>
                                        <p:tav tm="100000">
                                          <p:val>
                                            <p:strVal val="#ppt_x"/>
                                          </p:val>
                                        </p:tav>
                                      </p:tavLst>
                                    </p:anim>
                                    <p:anim calcmode="lin" valueType="num">
                                      <p:cBhvr>
                                        <p:cTn id="39" dur="1000" fill="hold"/>
                                        <p:tgtEl>
                                          <p:spTgt spid="3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1000"/>
                                        <p:tgtEl>
                                          <p:spTgt spid="32"/>
                                        </p:tgtEl>
                                      </p:cBhvr>
                                    </p:animEffect>
                                    <p:anim calcmode="lin" valueType="num">
                                      <p:cBhvr>
                                        <p:cTn id="43" dur="1000" fill="hold"/>
                                        <p:tgtEl>
                                          <p:spTgt spid="32"/>
                                        </p:tgtEl>
                                        <p:attrNameLst>
                                          <p:attrName>ppt_x</p:attrName>
                                        </p:attrNameLst>
                                      </p:cBhvr>
                                      <p:tavLst>
                                        <p:tav tm="0">
                                          <p:val>
                                            <p:strVal val="#ppt_x"/>
                                          </p:val>
                                        </p:tav>
                                        <p:tav tm="100000">
                                          <p:val>
                                            <p:strVal val="#ppt_x"/>
                                          </p:val>
                                        </p:tav>
                                      </p:tavLst>
                                    </p:anim>
                                    <p:anim calcmode="lin" valueType="num">
                                      <p:cBhvr>
                                        <p:cTn id="44" dur="1000" fill="hold"/>
                                        <p:tgtEl>
                                          <p:spTgt spid="3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0"/>
                                        <p:tgtEl>
                                          <p:spTgt spid="36"/>
                                        </p:tgtEl>
                                      </p:cBhvr>
                                    </p:animEffect>
                                    <p:anim calcmode="lin" valueType="num">
                                      <p:cBhvr>
                                        <p:cTn id="48" dur="1000" fill="hold"/>
                                        <p:tgtEl>
                                          <p:spTgt spid="36"/>
                                        </p:tgtEl>
                                        <p:attrNameLst>
                                          <p:attrName>ppt_x</p:attrName>
                                        </p:attrNameLst>
                                      </p:cBhvr>
                                      <p:tavLst>
                                        <p:tav tm="0">
                                          <p:val>
                                            <p:strVal val="#ppt_x"/>
                                          </p:val>
                                        </p:tav>
                                        <p:tav tm="100000">
                                          <p:val>
                                            <p:strVal val="#ppt_x"/>
                                          </p:val>
                                        </p:tav>
                                      </p:tavLst>
                                    </p:anim>
                                    <p:anim calcmode="lin" valueType="num">
                                      <p:cBhvr>
                                        <p:cTn id="49" dur="1000" fill="hold"/>
                                        <p:tgtEl>
                                          <p:spTgt spid="3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1000"/>
                                        <p:tgtEl>
                                          <p:spTgt spid="37"/>
                                        </p:tgtEl>
                                      </p:cBhvr>
                                    </p:animEffect>
                                    <p:anim calcmode="lin" valueType="num">
                                      <p:cBhvr>
                                        <p:cTn id="53" dur="1000" fill="hold"/>
                                        <p:tgtEl>
                                          <p:spTgt spid="37"/>
                                        </p:tgtEl>
                                        <p:attrNameLst>
                                          <p:attrName>ppt_x</p:attrName>
                                        </p:attrNameLst>
                                      </p:cBhvr>
                                      <p:tavLst>
                                        <p:tav tm="0">
                                          <p:val>
                                            <p:strVal val="#ppt_x"/>
                                          </p:val>
                                        </p:tav>
                                        <p:tav tm="100000">
                                          <p:val>
                                            <p:strVal val="#ppt_x"/>
                                          </p:val>
                                        </p:tav>
                                      </p:tavLst>
                                    </p:anim>
                                    <p:anim calcmode="lin" valueType="num">
                                      <p:cBhvr>
                                        <p:cTn id="54" dur="1000" fill="hold"/>
                                        <p:tgtEl>
                                          <p:spTgt spid="3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1000"/>
                                        <p:tgtEl>
                                          <p:spTgt spid="38"/>
                                        </p:tgtEl>
                                      </p:cBhvr>
                                    </p:animEffect>
                                    <p:anim calcmode="lin" valueType="num">
                                      <p:cBhvr>
                                        <p:cTn id="58" dur="1000" fill="hold"/>
                                        <p:tgtEl>
                                          <p:spTgt spid="38"/>
                                        </p:tgtEl>
                                        <p:attrNameLst>
                                          <p:attrName>ppt_x</p:attrName>
                                        </p:attrNameLst>
                                      </p:cBhvr>
                                      <p:tavLst>
                                        <p:tav tm="0">
                                          <p:val>
                                            <p:strVal val="#ppt_x"/>
                                          </p:val>
                                        </p:tav>
                                        <p:tav tm="100000">
                                          <p:val>
                                            <p:strVal val="#ppt_x"/>
                                          </p:val>
                                        </p:tav>
                                      </p:tavLst>
                                    </p:anim>
                                    <p:anim calcmode="lin" valueType="num">
                                      <p:cBhvr>
                                        <p:cTn id="59" dur="1000" fill="hold"/>
                                        <p:tgtEl>
                                          <p:spTgt spid="38"/>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1000"/>
                                        <p:tgtEl>
                                          <p:spTgt spid="39"/>
                                        </p:tgtEl>
                                      </p:cBhvr>
                                    </p:animEffect>
                                    <p:anim calcmode="lin" valueType="num">
                                      <p:cBhvr>
                                        <p:cTn id="63" dur="1000" fill="hold"/>
                                        <p:tgtEl>
                                          <p:spTgt spid="39"/>
                                        </p:tgtEl>
                                        <p:attrNameLst>
                                          <p:attrName>ppt_x</p:attrName>
                                        </p:attrNameLst>
                                      </p:cBhvr>
                                      <p:tavLst>
                                        <p:tav tm="0">
                                          <p:val>
                                            <p:strVal val="#ppt_x"/>
                                          </p:val>
                                        </p:tav>
                                        <p:tav tm="100000">
                                          <p:val>
                                            <p:strVal val="#ppt_x"/>
                                          </p:val>
                                        </p:tav>
                                      </p:tavLst>
                                    </p:anim>
                                    <p:anim calcmode="lin" valueType="num">
                                      <p:cBhvr>
                                        <p:cTn id="64" dur="1000" fill="hold"/>
                                        <p:tgtEl>
                                          <p:spTgt spid="3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1000"/>
                                        <p:tgtEl>
                                          <p:spTgt spid="44"/>
                                        </p:tgtEl>
                                      </p:cBhvr>
                                    </p:animEffect>
                                    <p:anim calcmode="lin" valueType="num">
                                      <p:cBhvr>
                                        <p:cTn id="73" dur="1000" fill="hold"/>
                                        <p:tgtEl>
                                          <p:spTgt spid="44"/>
                                        </p:tgtEl>
                                        <p:attrNameLst>
                                          <p:attrName>ppt_x</p:attrName>
                                        </p:attrNameLst>
                                      </p:cBhvr>
                                      <p:tavLst>
                                        <p:tav tm="0">
                                          <p:val>
                                            <p:strVal val="#ppt_x"/>
                                          </p:val>
                                        </p:tav>
                                        <p:tav tm="100000">
                                          <p:val>
                                            <p:strVal val="#ppt_x"/>
                                          </p:val>
                                        </p:tav>
                                      </p:tavLst>
                                    </p:anim>
                                    <p:anim calcmode="lin" valueType="num">
                                      <p:cBhvr>
                                        <p:cTn id="74" dur="1000" fill="hold"/>
                                        <p:tgtEl>
                                          <p:spTgt spid="4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fade">
                                      <p:cBhvr>
                                        <p:cTn id="77" dur="1000"/>
                                        <p:tgtEl>
                                          <p:spTgt spid="45"/>
                                        </p:tgtEl>
                                      </p:cBhvr>
                                    </p:animEffect>
                                    <p:anim calcmode="lin" valueType="num">
                                      <p:cBhvr>
                                        <p:cTn id="78" dur="1000" fill="hold"/>
                                        <p:tgtEl>
                                          <p:spTgt spid="45"/>
                                        </p:tgtEl>
                                        <p:attrNameLst>
                                          <p:attrName>ppt_x</p:attrName>
                                        </p:attrNameLst>
                                      </p:cBhvr>
                                      <p:tavLst>
                                        <p:tav tm="0">
                                          <p:val>
                                            <p:strVal val="#ppt_x"/>
                                          </p:val>
                                        </p:tav>
                                        <p:tav tm="100000">
                                          <p:val>
                                            <p:strVal val="#ppt_x"/>
                                          </p:val>
                                        </p:tav>
                                      </p:tavLst>
                                    </p:anim>
                                    <p:anim calcmode="lin" valueType="num">
                                      <p:cBhvr>
                                        <p:cTn id="79" dur="1000" fill="hold"/>
                                        <p:tgtEl>
                                          <p:spTgt spid="4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fade">
                                      <p:cBhvr>
                                        <p:cTn id="82" dur="1000"/>
                                        <p:tgtEl>
                                          <p:spTgt spid="50"/>
                                        </p:tgtEl>
                                      </p:cBhvr>
                                    </p:animEffect>
                                    <p:anim calcmode="lin" valueType="num">
                                      <p:cBhvr>
                                        <p:cTn id="83" dur="1000" fill="hold"/>
                                        <p:tgtEl>
                                          <p:spTgt spid="50"/>
                                        </p:tgtEl>
                                        <p:attrNameLst>
                                          <p:attrName>ppt_x</p:attrName>
                                        </p:attrNameLst>
                                      </p:cBhvr>
                                      <p:tavLst>
                                        <p:tav tm="0">
                                          <p:val>
                                            <p:strVal val="#ppt_x"/>
                                          </p:val>
                                        </p:tav>
                                        <p:tav tm="100000">
                                          <p:val>
                                            <p:strVal val="#ppt_x"/>
                                          </p:val>
                                        </p:tav>
                                      </p:tavLst>
                                    </p:anim>
                                    <p:anim calcmode="lin" valueType="num">
                                      <p:cBhvr>
                                        <p:cTn id="84" dur="1000" fill="hold"/>
                                        <p:tgtEl>
                                          <p:spTgt spid="50"/>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fade">
                                      <p:cBhvr>
                                        <p:cTn id="87" dur="1000"/>
                                        <p:tgtEl>
                                          <p:spTgt spid="46"/>
                                        </p:tgtEl>
                                      </p:cBhvr>
                                    </p:animEffect>
                                    <p:anim calcmode="lin" valueType="num">
                                      <p:cBhvr>
                                        <p:cTn id="88" dur="1000" fill="hold"/>
                                        <p:tgtEl>
                                          <p:spTgt spid="46"/>
                                        </p:tgtEl>
                                        <p:attrNameLst>
                                          <p:attrName>ppt_x</p:attrName>
                                        </p:attrNameLst>
                                      </p:cBhvr>
                                      <p:tavLst>
                                        <p:tav tm="0">
                                          <p:val>
                                            <p:strVal val="#ppt_x"/>
                                          </p:val>
                                        </p:tav>
                                        <p:tav tm="100000">
                                          <p:val>
                                            <p:strVal val="#ppt_x"/>
                                          </p:val>
                                        </p:tav>
                                      </p:tavLst>
                                    </p:anim>
                                    <p:anim calcmode="lin" valueType="num">
                                      <p:cBhvr>
                                        <p:cTn id="89" dur="1000" fill="hold"/>
                                        <p:tgtEl>
                                          <p:spTgt spid="46"/>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51"/>
                                        </p:tgtEl>
                                        <p:attrNameLst>
                                          <p:attrName>style.visibility</p:attrName>
                                        </p:attrNameLst>
                                      </p:cBhvr>
                                      <p:to>
                                        <p:strVal val="visible"/>
                                      </p:to>
                                    </p:set>
                                    <p:animEffect transition="in" filter="fade">
                                      <p:cBhvr>
                                        <p:cTn id="92" dur="1000"/>
                                        <p:tgtEl>
                                          <p:spTgt spid="51"/>
                                        </p:tgtEl>
                                      </p:cBhvr>
                                    </p:animEffect>
                                    <p:anim calcmode="lin" valueType="num">
                                      <p:cBhvr>
                                        <p:cTn id="93" dur="1000" fill="hold"/>
                                        <p:tgtEl>
                                          <p:spTgt spid="51"/>
                                        </p:tgtEl>
                                        <p:attrNameLst>
                                          <p:attrName>ppt_x</p:attrName>
                                        </p:attrNameLst>
                                      </p:cBhvr>
                                      <p:tavLst>
                                        <p:tav tm="0">
                                          <p:val>
                                            <p:strVal val="#ppt_x"/>
                                          </p:val>
                                        </p:tav>
                                        <p:tav tm="100000">
                                          <p:val>
                                            <p:strVal val="#ppt_x"/>
                                          </p:val>
                                        </p:tav>
                                      </p:tavLst>
                                    </p:anim>
                                    <p:anim calcmode="lin" valueType="num">
                                      <p:cBhvr>
                                        <p:cTn id="94" dur="1000" fill="hold"/>
                                        <p:tgtEl>
                                          <p:spTgt spid="5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52"/>
                                        </p:tgtEl>
                                        <p:attrNameLst>
                                          <p:attrName>style.visibility</p:attrName>
                                        </p:attrNameLst>
                                      </p:cBhvr>
                                      <p:to>
                                        <p:strVal val="visible"/>
                                      </p:to>
                                    </p:set>
                                    <p:animEffect transition="in" filter="fade">
                                      <p:cBhvr>
                                        <p:cTn id="97" dur="1000"/>
                                        <p:tgtEl>
                                          <p:spTgt spid="52"/>
                                        </p:tgtEl>
                                      </p:cBhvr>
                                    </p:animEffect>
                                    <p:anim calcmode="lin" valueType="num">
                                      <p:cBhvr>
                                        <p:cTn id="98" dur="1000" fill="hold"/>
                                        <p:tgtEl>
                                          <p:spTgt spid="52"/>
                                        </p:tgtEl>
                                        <p:attrNameLst>
                                          <p:attrName>ppt_x</p:attrName>
                                        </p:attrNameLst>
                                      </p:cBhvr>
                                      <p:tavLst>
                                        <p:tav tm="0">
                                          <p:val>
                                            <p:strVal val="#ppt_x"/>
                                          </p:val>
                                        </p:tav>
                                        <p:tav tm="100000">
                                          <p:val>
                                            <p:strVal val="#ppt_x"/>
                                          </p:val>
                                        </p:tav>
                                      </p:tavLst>
                                    </p:anim>
                                    <p:anim calcmode="lin" valueType="num">
                                      <p:cBhvr>
                                        <p:cTn id="99" dur="1000" fill="hold"/>
                                        <p:tgtEl>
                                          <p:spTgt spid="5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53"/>
                                        </p:tgtEl>
                                        <p:attrNameLst>
                                          <p:attrName>style.visibility</p:attrName>
                                        </p:attrNameLst>
                                      </p:cBhvr>
                                      <p:to>
                                        <p:strVal val="visible"/>
                                      </p:to>
                                    </p:set>
                                    <p:animEffect transition="in" filter="fade">
                                      <p:cBhvr>
                                        <p:cTn id="102" dur="1000"/>
                                        <p:tgtEl>
                                          <p:spTgt spid="53"/>
                                        </p:tgtEl>
                                      </p:cBhvr>
                                    </p:animEffect>
                                    <p:anim calcmode="lin" valueType="num">
                                      <p:cBhvr>
                                        <p:cTn id="103" dur="1000" fill="hold"/>
                                        <p:tgtEl>
                                          <p:spTgt spid="53"/>
                                        </p:tgtEl>
                                        <p:attrNameLst>
                                          <p:attrName>ppt_x</p:attrName>
                                        </p:attrNameLst>
                                      </p:cBhvr>
                                      <p:tavLst>
                                        <p:tav tm="0">
                                          <p:val>
                                            <p:strVal val="#ppt_x"/>
                                          </p:val>
                                        </p:tav>
                                        <p:tav tm="100000">
                                          <p:val>
                                            <p:strVal val="#ppt_x"/>
                                          </p:val>
                                        </p:tav>
                                      </p:tavLst>
                                    </p:anim>
                                    <p:anim calcmode="lin" valueType="num">
                                      <p:cBhvr>
                                        <p:cTn id="10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p:bldP spid="22" grpId="0"/>
      <p:bldP spid="29" grpId="0" animBg="1"/>
      <p:bldP spid="31" grpId="0"/>
      <p:bldP spid="36" grpId="0" animBg="1"/>
      <p:bldP spid="37" grpId="0"/>
      <p:bldP spid="38" grpId="0"/>
      <p:bldP spid="43" grpId="0"/>
      <p:bldP spid="44" grpId="0"/>
      <p:bldP spid="45" grpId="0" animBg="1"/>
      <p:bldP spid="50" grpId="0"/>
      <p:bldP spid="51" grpId="0"/>
      <p:bldP spid="52" grpId="0"/>
      <p:bldP spid="5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5931" name="Rectangle 27"/>
          <p:cNvSpPr>
            <a:spLocks noChangeArrowheads="1"/>
          </p:cNvSpPr>
          <p:nvPr/>
        </p:nvSpPr>
        <p:spPr bwMode="auto">
          <a:xfrm>
            <a:off x="0" y="914400"/>
            <a:ext cx="9906000" cy="5943600"/>
          </a:xfrm>
          <a:prstGeom prst="rect">
            <a:avLst/>
          </a:prstGeom>
          <a:solidFill>
            <a:srgbClr val="CAD5DC"/>
          </a:solidFill>
          <a:ln w="9525" algn="ctr">
            <a:noFill/>
            <a:miter lim="800000"/>
            <a:headEnd/>
            <a:tailEnd/>
          </a:ln>
          <a:effectLst/>
        </p:spPr>
        <p:txBody>
          <a:bodyPr wrap="none" anchor="ctr"/>
          <a:lstStyle/>
          <a:p>
            <a:endParaRPr lang="en-US"/>
          </a:p>
        </p:txBody>
      </p:sp>
      <p:sp>
        <p:nvSpPr>
          <p:cNvPr id="1915932" name="Rectangle 28" descr="Narrow horizontal"/>
          <p:cNvSpPr>
            <a:spLocks noChangeArrowheads="1"/>
          </p:cNvSpPr>
          <p:nvPr/>
        </p:nvSpPr>
        <p:spPr bwMode="auto">
          <a:xfrm>
            <a:off x="0" y="0"/>
            <a:ext cx="9906000" cy="990600"/>
          </a:xfrm>
          <a:prstGeom prst="rect">
            <a:avLst/>
          </a:prstGeom>
          <a:pattFill prst="narHorz">
            <a:fgClr>
              <a:schemeClr val="accent1"/>
            </a:fgClr>
            <a:bgClr>
              <a:schemeClr val="bg1"/>
            </a:bgClr>
          </a:pattFill>
          <a:ln w="9525" algn="ctr">
            <a:pattFill prst="narHorz">
              <a:fgClr>
                <a:srgbClr val="FFCC99"/>
              </a:fgClr>
              <a:bgClr>
                <a:srgbClr val="FFFFFF"/>
              </a:bgClr>
            </a:pattFill>
            <a:miter lim="800000"/>
            <a:headEnd/>
            <a:tailEnd/>
          </a:ln>
          <a:effectLst/>
        </p:spPr>
        <p:txBody>
          <a:bodyPr wrap="none" anchor="ctr"/>
          <a:lstStyle/>
          <a:p>
            <a:pPr>
              <a:buClrTx/>
              <a:buSzTx/>
              <a:buFontTx/>
              <a:buNone/>
            </a:pPr>
            <a:endParaRPr lang="vi-VN" sz="1800" i="1">
              <a:solidFill>
                <a:schemeClr val="tx1"/>
              </a:solidFill>
            </a:endParaRPr>
          </a:p>
        </p:txBody>
      </p:sp>
      <p:sp>
        <p:nvSpPr>
          <p:cNvPr id="1915933" name="Rectangle 29" descr="Narrow horizontal"/>
          <p:cNvSpPr>
            <a:spLocks noChangeArrowheads="1"/>
          </p:cNvSpPr>
          <p:nvPr/>
        </p:nvSpPr>
        <p:spPr bwMode="auto">
          <a:xfrm>
            <a:off x="0" y="0"/>
            <a:ext cx="1143000" cy="6858000"/>
          </a:xfrm>
          <a:prstGeom prst="rect">
            <a:avLst/>
          </a:prstGeom>
          <a:pattFill prst="narHorz">
            <a:fgClr>
              <a:schemeClr val="accent1"/>
            </a:fgClr>
            <a:bgClr>
              <a:schemeClr val="bg1"/>
            </a:bgClr>
          </a:pattFill>
          <a:ln w="9525" algn="ctr">
            <a:pattFill prst="narHorz">
              <a:fgClr>
                <a:srgbClr val="FFCC99"/>
              </a:fgClr>
              <a:bgClr>
                <a:srgbClr val="FFFFFF"/>
              </a:bgClr>
            </a:pattFill>
            <a:miter lim="800000"/>
            <a:headEnd/>
            <a:tailEnd/>
          </a:ln>
          <a:effectLst/>
        </p:spPr>
        <p:txBody>
          <a:bodyPr wrap="none" anchor="ctr"/>
          <a:lstStyle/>
          <a:p>
            <a:pPr>
              <a:buClrTx/>
              <a:buSzTx/>
              <a:buFontTx/>
              <a:buNone/>
            </a:pPr>
            <a:endParaRPr lang="vi-VN" sz="1800" i="1">
              <a:solidFill>
                <a:schemeClr val="tx1"/>
              </a:solidFill>
            </a:endParaRPr>
          </a:p>
        </p:txBody>
      </p:sp>
      <p:sp>
        <p:nvSpPr>
          <p:cNvPr id="1915938" name="Line 9"/>
          <p:cNvSpPr>
            <a:spLocks noChangeShapeType="1"/>
          </p:cNvSpPr>
          <p:nvPr/>
        </p:nvSpPr>
        <p:spPr bwMode="auto">
          <a:xfrm flipV="1">
            <a:off x="3779838" y="5959475"/>
            <a:ext cx="0" cy="152400"/>
          </a:xfrm>
          <a:prstGeom prst="line">
            <a:avLst/>
          </a:prstGeom>
          <a:noFill/>
          <a:ln w="9525">
            <a:noFill/>
            <a:round/>
            <a:headEnd/>
            <a:tailEnd type="triangle" w="med" len="med"/>
          </a:ln>
        </p:spPr>
        <p:txBody>
          <a:bodyPr wrap="none" anchor="ctr"/>
          <a:lstStyle/>
          <a:p>
            <a:endParaRPr lang="en-US"/>
          </a:p>
        </p:txBody>
      </p:sp>
      <p:pic>
        <p:nvPicPr>
          <p:cNvPr id="1915975" name="Picture 71"/>
          <p:cNvPicPr>
            <a:picLocks noChangeAspect="1" noChangeArrowheads="1"/>
          </p:cNvPicPr>
          <p:nvPr/>
        </p:nvPicPr>
        <p:blipFill>
          <a:blip r:embed="rId2"/>
          <a:stretch>
            <a:fillRect/>
          </a:stretch>
        </p:blipFill>
        <p:spPr bwMode="auto">
          <a:xfrm>
            <a:off x="1143000" y="990600"/>
            <a:ext cx="8763000" cy="5867400"/>
          </a:xfrm>
          <a:prstGeom prst="rect">
            <a:avLst/>
          </a:prstGeom>
          <a:noFill/>
          <a:ln w="19050" algn="ctr">
            <a:noFill/>
            <a:miter lim="800000"/>
            <a:headEnd/>
            <a:tailEnd/>
          </a:ln>
          <a:effectLst/>
        </p:spPr>
      </p:pic>
      <p:sp>
        <p:nvSpPr>
          <p:cNvPr id="7292" name="Rectangle 124"/>
          <p:cNvSpPr>
            <a:spLocks noChangeArrowheads="1"/>
          </p:cNvSpPr>
          <p:nvPr/>
        </p:nvSpPr>
        <p:spPr bwMode="auto">
          <a:xfrm>
            <a:off x="1371600" y="2667000"/>
            <a:ext cx="8001000" cy="1190625"/>
          </a:xfrm>
          <a:prstGeom prst="rect">
            <a:avLst/>
          </a:prstGeom>
          <a:noFill/>
          <a:ln w="9525" algn="ctr">
            <a:noFill/>
            <a:miter lim="800000"/>
            <a:headEnd/>
            <a:tailEnd/>
          </a:ln>
          <a:effectLst>
            <a:outerShdw dist="35921" dir="8100000" algn="ctr" rotWithShape="0">
              <a:schemeClr val="tx2">
                <a:alpha val="50000"/>
              </a:schemeClr>
            </a:outerShdw>
          </a:effectLst>
        </p:spPr>
        <p:txBody>
          <a:bodyPr anchor="ctr"/>
          <a:lstStyle/>
          <a:p>
            <a:pPr eaLnBrk="1" hangingPunct="1">
              <a:lnSpc>
                <a:spcPct val="125000"/>
              </a:lnSpc>
              <a:buClrTx/>
              <a:buSzTx/>
              <a:buFontTx/>
              <a:buNone/>
            </a:pPr>
            <a:r>
              <a:rPr lang="en-US" sz="3200" b="1">
                <a:solidFill>
                  <a:srgbClr val="FF3300"/>
                </a:solidFill>
                <a:cs typeface="Arial" charset="0"/>
              </a:rPr>
              <a:t>PLEASE THANK YOU AND WISH YOU HEALTH, HAPPINESS! </a:t>
            </a:r>
          </a:p>
        </p:txBody>
      </p:sp>
      <p:grpSp>
        <p:nvGrpSpPr>
          <p:cNvPr id="2" name="Group 76"/>
          <p:cNvGrpSpPr>
            <a:grpSpLocks/>
          </p:cNvGrpSpPr>
          <p:nvPr/>
        </p:nvGrpSpPr>
        <p:grpSpPr bwMode="auto">
          <a:xfrm>
            <a:off x="0" y="0"/>
            <a:ext cx="1981200" cy="2143818"/>
            <a:chOff x="719" y="665"/>
            <a:chExt cx="1451" cy="1390"/>
          </a:xfrm>
        </p:grpSpPr>
        <p:sp>
          <p:nvSpPr>
            <p:cNvPr id="1915981" name="Rectangle 77"/>
            <p:cNvSpPr>
              <a:spLocks noChangeArrowheads="1"/>
            </p:cNvSpPr>
            <p:nvPr/>
          </p:nvSpPr>
          <p:spPr bwMode="auto">
            <a:xfrm>
              <a:off x="1439" y="665"/>
              <a:ext cx="369" cy="400"/>
            </a:xfrm>
            <a:prstGeom prst="rect">
              <a:avLst/>
            </a:prstGeom>
            <a:solidFill>
              <a:schemeClr val="folHlink"/>
            </a:solidFill>
            <a:ln w="9525">
              <a:noFill/>
              <a:miter lim="800000"/>
              <a:headEnd/>
              <a:tailEnd/>
            </a:ln>
          </p:spPr>
          <p:txBody>
            <a:bodyPr/>
            <a:lstStyle/>
            <a:p>
              <a:pPr algn="l" eaLnBrk="1" hangingPunct="1">
                <a:buClrTx/>
                <a:buSzTx/>
                <a:buFontTx/>
                <a:buNone/>
              </a:pPr>
              <a:endParaRPr lang="vi-VN" sz="2400">
                <a:solidFill>
                  <a:schemeClr val="tx1"/>
                </a:solidFill>
                <a:latin typeface="Times New Roman" pitchFamily="18" charset="0"/>
                <a:cs typeface="Arial" charset="0"/>
              </a:endParaRPr>
            </a:p>
          </p:txBody>
        </p:sp>
        <p:sp>
          <p:nvSpPr>
            <p:cNvPr id="1915982" name="Rectangle 78"/>
            <p:cNvSpPr>
              <a:spLocks noChangeArrowheads="1"/>
            </p:cNvSpPr>
            <p:nvPr/>
          </p:nvSpPr>
          <p:spPr bwMode="auto">
            <a:xfrm>
              <a:off x="1441" y="1058"/>
              <a:ext cx="369" cy="405"/>
            </a:xfrm>
            <a:prstGeom prst="rect">
              <a:avLst/>
            </a:prstGeom>
            <a:solidFill>
              <a:srgbClr val="FF6600"/>
            </a:solidFill>
            <a:ln w="9525">
              <a:noFill/>
              <a:miter lim="800000"/>
              <a:headEnd/>
              <a:tailEnd/>
            </a:ln>
          </p:spPr>
          <p:txBody>
            <a:bodyPr/>
            <a:lstStyle/>
            <a:p>
              <a:pPr algn="l" eaLnBrk="1" hangingPunct="1">
                <a:buClrTx/>
                <a:buSzTx/>
                <a:buFontTx/>
                <a:buNone/>
              </a:pPr>
              <a:endParaRPr lang="vi-VN" sz="2400">
                <a:solidFill>
                  <a:schemeClr val="tx1"/>
                </a:solidFill>
                <a:latin typeface="Times New Roman" pitchFamily="18" charset="0"/>
                <a:cs typeface="Arial" charset="0"/>
              </a:endParaRPr>
            </a:p>
          </p:txBody>
        </p:sp>
        <p:sp>
          <p:nvSpPr>
            <p:cNvPr id="1915983" name="Rectangle 79"/>
            <p:cNvSpPr>
              <a:spLocks noChangeArrowheads="1"/>
            </p:cNvSpPr>
            <p:nvPr/>
          </p:nvSpPr>
          <p:spPr bwMode="auto">
            <a:xfrm>
              <a:off x="719" y="1258"/>
              <a:ext cx="368" cy="399"/>
            </a:xfrm>
            <a:prstGeom prst="rect">
              <a:avLst/>
            </a:prstGeom>
            <a:solidFill>
              <a:schemeClr val="folHlink"/>
            </a:solidFill>
            <a:ln w="9525">
              <a:noFill/>
              <a:miter lim="800000"/>
              <a:headEnd/>
              <a:tailEnd/>
            </a:ln>
          </p:spPr>
          <p:txBody>
            <a:bodyPr/>
            <a:lstStyle/>
            <a:p>
              <a:pPr algn="l" eaLnBrk="1" hangingPunct="1">
                <a:buClrTx/>
                <a:buSzTx/>
                <a:buFontTx/>
                <a:buNone/>
              </a:pPr>
              <a:endParaRPr lang="vi-VN" sz="2400">
                <a:solidFill>
                  <a:schemeClr val="tx1"/>
                </a:solidFill>
                <a:latin typeface="Times New Roman" pitchFamily="18" charset="0"/>
                <a:cs typeface="Arial" charset="0"/>
              </a:endParaRPr>
            </a:p>
          </p:txBody>
        </p:sp>
        <p:sp>
          <p:nvSpPr>
            <p:cNvPr id="1915984" name="Rectangle 80"/>
            <p:cNvSpPr>
              <a:spLocks noChangeArrowheads="1"/>
            </p:cNvSpPr>
            <p:nvPr/>
          </p:nvSpPr>
          <p:spPr bwMode="auto">
            <a:xfrm>
              <a:off x="1081" y="1258"/>
              <a:ext cx="362" cy="399"/>
            </a:xfrm>
            <a:prstGeom prst="rect">
              <a:avLst/>
            </a:prstGeom>
            <a:solidFill>
              <a:srgbClr val="FF6600"/>
            </a:solidFill>
            <a:ln w="9525">
              <a:noFill/>
              <a:miter lim="800000"/>
              <a:headEnd/>
              <a:tailEnd/>
            </a:ln>
          </p:spPr>
          <p:txBody>
            <a:bodyPr/>
            <a:lstStyle/>
            <a:p>
              <a:pPr algn="l" eaLnBrk="1" hangingPunct="1">
                <a:buClrTx/>
                <a:buSzTx/>
                <a:buFontTx/>
                <a:buNone/>
              </a:pPr>
              <a:r>
                <a:rPr lang="en-US" sz="2400">
                  <a:solidFill>
                    <a:schemeClr val="tx1"/>
                  </a:solidFill>
                  <a:latin typeface="Times New Roman" pitchFamily="18" charset="0"/>
                  <a:cs typeface="Arial" charset="0"/>
                </a:rPr>
                <a:t>            </a:t>
              </a:r>
            </a:p>
          </p:txBody>
        </p:sp>
        <p:sp>
          <p:nvSpPr>
            <p:cNvPr id="1915985" name="Rectangle 81"/>
            <p:cNvSpPr>
              <a:spLocks noChangeArrowheads="1"/>
            </p:cNvSpPr>
            <p:nvPr/>
          </p:nvSpPr>
          <p:spPr bwMode="auto">
            <a:xfrm>
              <a:off x="719" y="1649"/>
              <a:ext cx="368" cy="406"/>
            </a:xfrm>
            <a:prstGeom prst="rect">
              <a:avLst/>
            </a:prstGeom>
            <a:solidFill>
              <a:srgbClr val="FF6600"/>
            </a:solidFill>
            <a:ln w="9525">
              <a:noFill/>
              <a:miter lim="800000"/>
              <a:headEnd/>
              <a:tailEnd/>
            </a:ln>
          </p:spPr>
          <p:txBody>
            <a:bodyPr/>
            <a:lstStyle/>
            <a:p>
              <a:pPr algn="l" eaLnBrk="1" hangingPunct="1">
                <a:buClrTx/>
                <a:buSzTx/>
                <a:buFontTx/>
                <a:buNone/>
              </a:pPr>
              <a:endParaRPr lang="vi-VN" sz="2400">
                <a:solidFill>
                  <a:schemeClr val="tx1"/>
                </a:solidFill>
                <a:latin typeface="Times New Roman" pitchFamily="18" charset="0"/>
                <a:cs typeface="Arial" charset="0"/>
              </a:endParaRPr>
            </a:p>
          </p:txBody>
        </p:sp>
        <p:sp>
          <p:nvSpPr>
            <p:cNvPr id="1915986" name="Rectangle 82"/>
            <p:cNvSpPr>
              <a:spLocks noChangeArrowheads="1"/>
            </p:cNvSpPr>
            <p:nvPr/>
          </p:nvSpPr>
          <p:spPr bwMode="auto">
            <a:xfrm>
              <a:off x="1801" y="665"/>
              <a:ext cx="369" cy="396"/>
            </a:xfrm>
            <a:prstGeom prst="rect">
              <a:avLst/>
            </a:prstGeom>
            <a:solidFill>
              <a:srgbClr val="FF6600"/>
            </a:solidFill>
            <a:ln w="9525">
              <a:noFill/>
              <a:miter lim="800000"/>
              <a:headEnd/>
              <a:tailEnd/>
            </a:ln>
          </p:spPr>
          <p:txBody>
            <a:bodyPr/>
            <a:lstStyle/>
            <a:p>
              <a:pPr algn="l" eaLnBrk="1" hangingPunct="1">
                <a:buClrTx/>
                <a:buSzTx/>
                <a:buFontTx/>
                <a:buNone/>
              </a:pPr>
              <a:endParaRPr lang="vi-VN" sz="2400">
                <a:solidFill>
                  <a:schemeClr val="tx1"/>
                </a:solidFill>
                <a:latin typeface="Times New Roman" pitchFamily="18" charset="0"/>
                <a:cs typeface="Arial" charset="0"/>
              </a:endParaRPr>
            </a:p>
          </p:txBody>
        </p:sp>
      </p:grpSp>
      <p:pic>
        <p:nvPicPr>
          <p:cNvPr id="22" name="Picture 2" descr="UNETI"/>
          <p:cNvPicPr>
            <a:picLocks noChangeAspect="1" noChangeArrowheads="1"/>
          </p:cNvPicPr>
          <p:nvPr/>
        </p:nvPicPr>
        <p:blipFill>
          <a:blip r:embed="rId3"/>
          <a:srcRect/>
          <a:stretch>
            <a:fillRect/>
          </a:stretch>
        </p:blipFill>
        <p:spPr bwMode="auto">
          <a:xfrm>
            <a:off x="12700" y="0"/>
            <a:ext cx="9890760" cy="914400"/>
          </a:xfrm>
          <a:prstGeom prst="rect">
            <a:avLst/>
          </a:prstGeom>
          <a:noFill/>
        </p:spPr>
      </p:pic>
      <p:pic>
        <p:nvPicPr>
          <p:cNvPr id="18" name="Picture 17" descr="gearanm[1].gif"/>
          <p:cNvPicPr>
            <a:picLocks noChangeAspect="1"/>
          </p:cNvPicPr>
          <p:nvPr/>
        </p:nvPicPr>
        <p:blipFill>
          <a:blip r:embed="rId4"/>
          <a:stretch>
            <a:fillRect/>
          </a:stretch>
        </p:blipFill>
        <p:spPr>
          <a:xfrm>
            <a:off x="0" y="5715000"/>
            <a:ext cx="1143000" cy="1143000"/>
          </a:xfrm>
          <a:prstGeom prst="rect">
            <a:avLst/>
          </a:prstGeom>
        </p:spPr>
      </p:pic>
      <p:pic>
        <p:nvPicPr>
          <p:cNvPr id="19" name="Picture 74"/>
          <p:cNvPicPr>
            <a:picLocks noChangeAspect="1" noChangeArrowheads="1"/>
          </p:cNvPicPr>
          <p:nvPr/>
        </p:nvPicPr>
        <p:blipFill>
          <a:blip r:embed="rId5"/>
          <a:stretch>
            <a:fillRect/>
          </a:stretch>
        </p:blipFill>
        <p:spPr bwMode="auto">
          <a:xfrm>
            <a:off x="1143000" y="959860"/>
            <a:ext cx="8763000" cy="5923540"/>
          </a:xfrm>
          <a:prstGeom prst="rect">
            <a:avLst/>
          </a:prstGeom>
          <a:noFill/>
          <a:ln w="19050"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7292"/>
                                        </p:tgtEl>
                                        <p:attrNameLst>
                                          <p:attrName>style.visibility</p:attrName>
                                        </p:attrNameLst>
                                      </p:cBhvr>
                                      <p:to>
                                        <p:strVal val="visible"/>
                                      </p:to>
                                    </p:set>
                                    <p:animEffect transition="in" filter="fade">
                                      <p:cBhvr>
                                        <p:cTn id="7" dur="3000"/>
                                        <p:tgtEl>
                                          <p:spTgt spid="7292"/>
                                        </p:tgtEl>
                                      </p:cBhvr>
                                    </p:animEffect>
                                    <p:anim calcmode="lin" valueType="num">
                                      <p:cBhvr>
                                        <p:cTn id="8" dur="3000" fill="hold"/>
                                        <p:tgtEl>
                                          <p:spTgt spid="7292"/>
                                        </p:tgtEl>
                                        <p:attrNameLst>
                                          <p:attrName>ppt_w</p:attrName>
                                        </p:attrNameLst>
                                      </p:cBhvr>
                                      <p:tavLst>
                                        <p:tav tm="0" fmla="#ppt_w*sin(2.5*pi*$)">
                                          <p:val>
                                            <p:fltVal val="0"/>
                                          </p:val>
                                        </p:tav>
                                        <p:tav tm="100000">
                                          <p:val>
                                            <p:fltVal val="1"/>
                                          </p:val>
                                        </p:tav>
                                      </p:tavLst>
                                    </p:anim>
                                    <p:anim calcmode="lin" valueType="num">
                                      <p:cBhvr>
                                        <p:cTn id="9" dur="3000" fill="hold"/>
                                        <p:tgtEl>
                                          <p:spTgt spid="7292"/>
                                        </p:tgtEl>
                                        <p:attrNameLst>
                                          <p:attrName>ppt_h</p:attrName>
                                        </p:attrNameLst>
                                      </p:cBhvr>
                                      <p:tavLst>
                                        <p:tav tm="0">
                                          <p:val>
                                            <p:strVal val="#ppt_h"/>
                                          </p:val>
                                        </p:tav>
                                        <p:tav tm="100000">
                                          <p:val>
                                            <p:strVal val="#ppt_h"/>
                                          </p:val>
                                        </p:tav>
                                      </p:tavLst>
                                    </p:anim>
                                  </p:childTnLst>
                                </p:cTn>
                              </p:par>
                              <p:par>
                                <p:cTn id="10" presetID="3" presetClass="entr" presetSubtype="10" fill="hold" nodeType="withEffect">
                                  <p:stCondLst>
                                    <p:cond delay="0"/>
                                  </p:stCondLst>
                                  <p:childTnLst>
                                    <p:set>
                                      <p:cBhvr>
                                        <p:cTn id="11" dur="1" fill="hold">
                                          <p:stCondLst>
                                            <p:cond delay="0"/>
                                          </p:stCondLst>
                                        </p:cTn>
                                        <p:tgtEl>
                                          <p:spTgt spid="1915975"/>
                                        </p:tgtEl>
                                        <p:attrNameLst>
                                          <p:attrName>style.visibility</p:attrName>
                                        </p:attrNameLst>
                                      </p:cBhvr>
                                      <p:to>
                                        <p:strVal val="visible"/>
                                      </p:to>
                                    </p:set>
                                    <p:animEffect transition="in" filter="blinds(horizontal)">
                                      <p:cBhvr>
                                        <p:cTn id="12" dur="5000"/>
                                        <p:tgtEl>
                                          <p:spTgt spid="1915975"/>
                                        </p:tgtEl>
                                      </p:cBhvr>
                                    </p:animEffect>
                                  </p:childTnLst>
                                </p:cTn>
                              </p:par>
                            </p:childTnLst>
                          </p:cTn>
                        </p:par>
                        <p:par>
                          <p:cTn id="13" fill="hold">
                            <p:stCondLst>
                              <p:cond delay="15000"/>
                            </p:stCondLst>
                            <p:childTnLst>
                              <p:par>
                                <p:cTn id="14" presetID="5" presetClass="entr" presetSubtype="10"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heckerboard(across)">
                                      <p:cBhvr>
                                        <p:cTn id="16" dur="5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2" grpId="0"/>
    </p:bldLst>
  </p:timing>
</p:sld>
</file>

<file path=ppt/theme/theme1.xml><?xml version="1.0" encoding="utf-8"?>
<a:theme xmlns:a="http://schemas.openxmlformats.org/drawingml/2006/main" name="ppc_blanko">
  <a:themeElements>
    <a:clrScheme name="ppc_blanko 2">
      <a:dk1>
        <a:srgbClr val="000000"/>
      </a:dk1>
      <a:lt1>
        <a:srgbClr val="FFFFFF"/>
      </a:lt1>
      <a:dk2>
        <a:srgbClr val="75CCEB"/>
      </a:dk2>
      <a:lt2>
        <a:srgbClr val="B5E3F3"/>
      </a:lt2>
      <a:accent1>
        <a:srgbClr val="00A8D6"/>
      </a:accent1>
      <a:accent2>
        <a:srgbClr val="0086AA"/>
      </a:accent2>
      <a:accent3>
        <a:srgbClr val="FFFFFF"/>
      </a:accent3>
      <a:accent4>
        <a:srgbClr val="000000"/>
      </a:accent4>
      <a:accent5>
        <a:srgbClr val="AAD1E8"/>
      </a:accent5>
      <a:accent6>
        <a:srgbClr val="00799A"/>
      </a:accent6>
      <a:hlink>
        <a:srgbClr val="005E78"/>
      </a:hlink>
      <a:folHlink>
        <a:srgbClr val="870A50"/>
      </a:folHlink>
    </a:clrScheme>
    <a:fontScheme name="ppc_blank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a:tailEnd/>
        </a:ln>
      </a:spPr>
      <a:bodyPr vert="horz" wrap="square" lIns="91440" tIns="45720" rIns="91440" bIns="45720" numCol="1" anchor="ctr" anchorCtr="0" compatLnSpc="1">
        <a:prstTxWarp prst="textNoShape">
          <a:avLst/>
        </a:prstTxWarp>
        <a:spAutoFit/>
      </a:bodyPr>
      <a:lstStyle>
        <a:defPPr marL="0" marR="0" algn="l" defTabSz="914400" rtl="0" eaLnBrk="1" fontAlgn="base" latinLnBrk="0" hangingPunct="1">
          <a:lnSpc>
            <a:spcPct val="100000"/>
          </a:lnSpc>
          <a:spcBef>
            <a:spcPct val="0"/>
          </a:spcBef>
          <a:spcAft>
            <a:spcPct val="0"/>
          </a:spcAft>
          <a:buClrTx/>
          <a:buSzTx/>
          <a:buFontTx/>
          <a:buNone/>
          <a:tabLst/>
          <a:defRPr kumimoji="0" sz="2500" b="1" i="0" u="none" strike="noStrike" cap="none" normalizeH="0" baseline="0" err="1" smtClean="0">
            <a:ln>
              <a:noFill/>
            </a:ln>
            <a:solidFill>
              <a:srgbClr val="FF3300"/>
            </a:solidFill>
            <a:effectLst/>
            <a:latin typeface="Times New Roman" pitchFamily="18" charset="0"/>
            <a:ea typeface="Calibri" pitchFamily="34" charset="0"/>
            <a:cs typeface="Times New Roman" pitchFamily="18" charset="0"/>
          </a:defRPr>
        </a:defPPr>
      </a:lstStyle>
      <a:style>
        <a:lnRef idx="2">
          <a:schemeClr val="accent2"/>
        </a:lnRef>
        <a:fillRef idx="1">
          <a:schemeClr val="lt1"/>
        </a:fillRef>
        <a:effectRef idx="0">
          <a:schemeClr val="accent2"/>
        </a:effectRef>
        <a:fontRef idx="minor">
          <a:schemeClr val="dk1"/>
        </a:fontRef>
      </a:style>
    </a:spDef>
    <a:lnDef>
      <a:spPr bwMode="auto">
        <a:xfrm>
          <a:off x="0" y="0"/>
          <a:ext cx="1" cy="1"/>
        </a:xfrm>
        <a:custGeom>
          <a:avLst/>
          <a:gdLst/>
          <a:ahLst/>
          <a:cxnLst/>
          <a:rect l="0" t="0" r="0" b="0"/>
          <a:pathLst/>
        </a:custGeom>
        <a:gradFill rotWithShape="1">
          <a:gsLst>
            <a:gs pos="0">
              <a:schemeClr val="accent1"/>
            </a:gs>
            <a:gs pos="100000">
              <a:srgbClr val="FFFFFF"/>
            </a:gs>
          </a:gsLst>
          <a:lin ang="0" scaled="1"/>
        </a:gradFill>
        <a:ln w="19050" cap="flat" cmpd="sng" algn="ctr">
          <a:solidFill>
            <a:schemeClr val="tx1"/>
          </a:solidFill>
          <a:prstDash val="solid"/>
          <a:round/>
          <a:headEnd type="none" w="med" len="med"/>
          <a:tailEnd type="none" w="med" len="med"/>
        </a:ln>
        <a:effectLst/>
      </a:spPr>
      <a:bodyPr vert="horz" wrap="none" lIns="36000" tIns="36000" rIns="0" bIns="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
            <a:schemeClr val="accent1"/>
          </a:buClr>
          <a:buSzPct val="70000"/>
          <a:buFont typeface="Wingdings" pitchFamily="2" charset="2"/>
          <a:buNone/>
          <a:tabLst/>
          <a:defRPr kumimoji="0" lang="en-US" sz="1400" b="0" i="0" u="none" strike="noStrike" cap="none" normalizeH="0" baseline="0" smtClean="0">
            <a:ln>
              <a:noFill/>
            </a:ln>
            <a:solidFill>
              <a:srgbClr val="000000"/>
            </a:solidFill>
            <a:effectLst/>
            <a:latin typeface="Arial" charset="0"/>
          </a:defRPr>
        </a:defPPr>
      </a:lstStyle>
    </a:lnDef>
  </a:objectDefaults>
  <a:extraClrSchemeLst>
    <a:extraClrScheme>
      <a:clrScheme name="ppc_blanko 1">
        <a:dk1>
          <a:srgbClr val="000000"/>
        </a:dk1>
        <a:lt1>
          <a:srgbClr val="FFFFFF"/>
        </a:lt1>
        <a:dk2>
          <a:srgbClr val="A2D4E6"/>
        </a:dk2>
        <a:lt2>
          <a:srgbClr val="DBEEF5"/>
        </a:lt2>
        <a:accent1>
          <a:srgbClr val="00B0E0"/>
        </a:accent1>
        <a:accent2>
          <a:srgbClr val="008DB4"/>
        </a:accent2>
        <a:accent3>
          <a:srgbClr val="FFFFFF"/>
        </a:accent3>
        <a:accent4>
          <a:srgbClr val="000000"/>
        </a:accent4>
        <a:accent5>
          <a:srgbClr val="AAD4ED"/>
        </a:accent5>
        <a:accent6>
          <a:srgbClr val="007FA3"/>
        </a:accent6>
        <a:hlink>
          <a:srgbClr val="005E78"/>
        </a:hlink>
        <a:folHlink>
          <a:srgbClr val="870A50"/>
        </a:folHlink>
      </a:clrScheme>
      <a:clrMap bg1="lt1" tx1="dk1" bg2="lt2" tx2="dk2" accent1="accent1" accent2="accent2" accent3="accent3" accent4="accent4" accent5="accent5" accent6="accent6" hlink="hlink" folHlink="folHlink"/>
    </a:extraClrScheme>
    <a:extraClrScheme>
      <a:clrScheme name="ppc_blanko 2">
        <a:dk1>
          <a:srgbClr val="000000"/>
        </a:dk1>
        <a:lt1>
          <a:srgbClr val="FFFFFF"/>
        </a:lt1>
        <a:dk2>
          <a:srgbClr val="75CCEB"/>
        </a:dk2>
        <a:lt2>
          <a:srgbClr val="B5E3F3"/>
        </a:lt2>
        <a:accent1>
          <a:srgbClr val="00A8D6"/>
        </a:accent1>
        <a:accent2>
          <a:srgbClr val="0086AA"/>
        </a:accent2>
        <a:accent3>
          <a:srgbClr val="FFFFFF"/>
        </a:accent3>
        <a:accent4>
          <a:srgbClr val="000000"/>
        </a:accent4>
        <a:accent5>
          <a:srgbClr val="AAD1E8"/>
        </a:accent5>
        <a:accent6>
          <a:srgbClr val="00799A"/>
        </a:accent6>
        <a:hlink>
          <a:srgbClr val="005E78"/>
        </a:hlink>
        <a:folHlink>
          <a:srgbClr val="870A5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C:\WINNT\Profiles\anette.martin\Desktop\PPT_Standard\Last Version\Vorlagen\ppc_blanko.pot</Template>
  <TotalTime>2447909</TotalTime>
  <Words>2729</Words>
  <Application>Microsoft Office PowerPoint</Application>
  <PresentationFormat>A4 Paper (210x297 mm)</PresentationFormat>
  <Paragraphs>214</Paragraphs>
  <Slides>25</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3" baseType="lpstr">
      <vt:lpstr>Arial</vt:lpstr>
      <vt:lpstr>Arial Unicode MS</vt:lpstr>
      <vt:lpstr>Symbol</vt:lpstr>
      <vt:lpstr>Times New Roman</vt:lpstr>
      <vt:lpstr>Verdana</vt:lpstr>
      <vt:lpstr>Wingdings</vt:lpstr>
      <vt:lpstr>ppc_blanko</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pixelpark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Kunde Titel der Präsentation</dc:title>
  <dc:subject>PowerPoint-Vorlage für PP Consult</dc:subject>
  <dc:creator>anette.martin</dc:creator>
  <dc:description>Headline und Subheadline sind anders als bei der pp_blanko-Vorlage</dc:description>
  <cp:lastModifiedBy>UNETI-I3</cp:lastModifiedBy>
  <cp:revision>2268</cp:revision>
  <cp:lastPrinted>2020-10-12T03:42:43Z</cp:lastPrinted>
  <dcterms:created xsi:type="dcterms:W3CDTF">2000-05-29T13:32:46Z</dcterms:created>
  <dcterms:modified xsi:type="dcterms:W3CDTF">2025-09-04T03:03:13Z</dcterms:modified>
</cp:coreProperties>
</file>