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300" r:id="rId3"/>
    <p:sldId id="301" r:id="rId4"/>
    <p:sldId id="302" r:id="rId5"/>
    <p:sldId id="303" r:id="rId6"/>
    <p:sldId id="304" r:id="rId7"/>
    <p:sldId id="305" r:id="rId8"/>
    <p:sldId id="308" r:id="rId9"/>
    <p:sldId id="309" r:id="rId10"/>
    <p:sldId id="310" r:id="rId11"/>
    <p:sldId id="311" r:id="rId12"/>
    <p:sldId id="312" r:id="rId13"/>
    <p:sldId id="313" r:id="rId14"/>
    <p:sldId id="314" r:id="rId15"/>
    <p:sldId id="315" r:id="rId16"/>
    <p:sldId id="316" r:id="rId17"/>
    <p:sldId id="646" r:id="rId18"/>
    <p:sldId id="317" r:id="rId19"/>
    <p:sldId id="318" r:id="rId20"/>
    <p:sldId id="319" r:id="rId21"/>
    <p:sldId id="321" r:id="rId22"/>
    <p:sldId id="322" r:id="rId23"/>
    <p:sldId id="324" r:id="rId24"/>
    <p:sldId id="323" r:id="rId25"/>
    <p:sldId id="325" r:id="rId26"/>
    <p:sldId id="327" r:id="rId27"/>
    <p:sldId id="328" r:id="rId28"/>
    <p:sldId id="329" r:id="rId29"/>
    <p:sldId id="330" r:id="rId30"/>
    <p:sldId id="331" r:id="rId31"/>
    <p:sldId id="333" r:id="rId32"/>
    <p:sldId id="334" r:id="rId33"/>
    <p:sldId id="335" r:id="rId34"/>
    <p:sldId id="336" r:id="rId35"/>
    <p:sldId id="337" r:id="rId36"/>
    <p:sldId id="338" r:id="rId37"/>
    <p:sldId id="339" r:id="rId38"/>
    <p:sldId id="340" r:id="rId39"/>
    <p:sldId id="341" r:id="rId40"/>
    <p:sldId id="645" r:id="rId41"/>
    <p:sldId id="28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D9"/>
    <a:srgbClr val="FFFFCC"/>
    <a:srgbClr val="D9F5FF"/>
    <a:srgbClr val="81DEFF"/>
    <a:srgbClr val="FFB431"/>
    <a:srgbClr val="5B9BD5"/>
    <a:srgbClr val="E87071"/>
    <a:srgbClr val="70AD47"/>
    <a:srgbClr val="00B9C2"/>
    <a:srgbClr val="00A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DB0900-E2CF-4D09-9741-12A14045E3A2}" v="293" dt="2025-09-14T13:33:47.0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9" autoAdjust="0"/>
    <p:restoredTop sz="94660"/>
  </p:normalViewPr>
  <p:slideViewPr>
    <p:cSldViewPr snapToGrid="0">
      <p:cViewPr varScale="1">
        <p:scale>
          <a:sx n="82" d="100"/>
          <a:sy n="82" d="100"/>
        </p:scale>
        <p:origin x="629" y="7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an Phuc" userId="8d034be6-b904-438f-8370-f140997d8daa" providerId="ADAL" clId="{C6454167-80F5-4C59-AA85-CF1AA9D5F257}"/>
    <pc:docChg chg="undo redo custSel addSld delSld modSld sldOrd">
      <pc:chgData name="Phan Phuc" userId="8d034be6-b904-438f-8370-f140997d8daa" providerId="ADAL" clId="{C6454167-80F5-4C59-AA85-CF1AA9D5F257}" dt="2025-09-15T10:39:38.986" v="4143" actId="1035"/>
      <pc:docMkLst>
        <pc:docMk/>
      </pc:docMkLst>
      <pc:sldChg chg="del">
        <pc:chgData name="Phan Phuc" userId="8d034be6-b904-438f-8370-f140997d8daa" providerId="ADAL" clId="{C6454167-80F5-4C59-AA85-CF1AA9D5F257}" dt="2025-09-15T09:35:56.567" v="3728" actId="47"/>
        <pc:sldMkLst>
          <pc:docMk/>
          <pc:sldMk cId="2119535663" sldId="268"/>
        </pc:sldMkLst>
      </pc:sldChg>
      <pc:sldChg chg="del">
        <pc:chgData name="Phan Phuc" userId="8d034be6-b904-438f-8370-f140997d8daa" providerId="ADAL" clId="{C6454167-80F5-4C59-AA85-CF1AA9D5F257}" dt="2025-09-15T03:25:48.831" v="2431" actId="47"/>
        <pc:sldMkLst>
          <pc:docMk/>
          <pc:sldMk cId="34258851" sldId="273"/>
        </pc:sldMkLst>
      </pc:sldChg>
      <pc:sldChg chg="del">
        <pc:chgData name="Phan Phuc" userId="8d034be6-b904-438f-8370-f140997d8daa" providerId="ADAL" clId="{C6454167-80F5-4C59-AA85-CF1AA9D5F257}" dt="2025-09-15T09:24:30.313" v="3523" actId="47"/>
        <pc:sldMkLst>
          <pc:docMk/>
          <pc:sldMk cId="3293410766" sldId="274"/>
        </pc:sldMkLst>
      </pc:sldChg>
      <pc:sldChg chg="del">
        <pc:chgData name="Phan Phuc" userId="8d034be6-b904-438f-8370-f140997d8daa" providerId="ADAL" clId="{C6454167-80F5-4C59-AA85-CF1AA9D5F257}" dt="2025-09-15T09:24:31.666" v="3525" actId="47"/>
        <pc:sldMkLst>
          <pc:docMk/>
          <pc:sldMk cId="1626233802" sldId="275"/>
        </pc:sldMkLst>
      </pc:sldChg>
      <pc:sldChg chg="del">
        <pc:chgData name="Phan Phuc" userId="8d034be6-b904-438f-8370-f140997d8daa" providerId="ADAL" clId="{C6454167-80F5-4C59-AA85-CF1AA9D5F257}" dt="2025-09-15T09:24:32.696" v="3526" actId="47"/>
        <pc:sldMkLst>
          <pc:docMk/>
          <pc:sldMk cId="1566556221" sldId="280"/>
        </pc:sldMkLst>
      </pc:sldChg>
      <pc:sldChg chg="del">
        <pc:chgData name="Phan Phuc" userId="8d034be6-b904-438f-8370-f140997d8daa" providerId="ADAL" clId="{C6454167-80F5-4C59-AA85-CF1AA9D5F257}" dt="2025-09-15T09:24:34.698" v="3529" actId="47"/>
        <pc:sldMkLst>
          <pc:docMk/>
          <pc:sldMk cId="465625190" sldId="282"/>
        </pc:sldMkLst>
      </pc:sldChg>
      <pc:sldChg chg="addSp delSp modSp add mod delAnim modAnim">
        <pc:chgData name="Phan Phuc" userId="8d034be6-b904-438f-8370-f140997d8daa" providerId="ADAL" clId="{C6454167-80F5-4C59-AA85-CF1AA9D5F257}" dt="2025-09-15T10:39:38.986" v="4143" actId="1035"/>
        <pc:sldMkLst>
          <pc:docMk/>
          <pc:sldMk cId="2743150532" sldId="283"/>
        </pc:sldMkLst>
        <pc:spChg chg="mod">
          <ac:chgData name="Phan Phuc" userId="8d034be6-b904-438f-8370-f140997d8daa" providerId="ADAL" clId="{C6454167-80F5-4C59-AA85-CF1AA9D5F257}" dt="2025-09-15T09:35:26.450" v="3726" actId="403"/>
          <ac:spMkLst>
            <pc:docMk/>
            <pc:sldMk cId="2743150532" sldId="283"/>
            <ac:spMk id="17" creationId="{9895A145-2DCC-2F95-19E5-CA09736456F6}"/>
          </ac:spMkLst>
        </pc:spChg>
        <pc:spChg chg="mod">
          <ac:chgData name="Phan Phuc" userId="8d034be6-b904-438f-8370-f140997d8daa" providerId="ADAL" clId="{C6454167-80F5-4C59-AA85-CF1AA9D5F257}" dt="2025-09-15T10:39:38.986" v="4143" actId="1035"/>
          <ac:spMkLst>
            <pc:docMk/>
            <pc:sldMk cId="2743150532" sldId="283"/>
            <ac:spMk id="22" creationId="{EF6C39DE-C4FE-6DAA-434B-5FD3F03FCC47}"/>
          </ac:spMkLst>
        </pc:spChg>
        <pc:spChg chg="del">
          <ac:chgData name="Phan Phuc" userId="8d034be6-b904-438f-8370-f140997d8daa" providerId="ADAL" clId="{C6454167-80F5-4C59-AA85-CF1AA9D5F257}" dt="2025-09-15T09:35:13.666" v="3724" actId="478"/>
          <ac:spMkLst>
            <pc:docMk/>
            <pc:sldMk cId="2743150532" sldId="283"/>
            <ac:spMk id="24" creationId="{92CE9189-09F1-697C-55D9-A32F7F09F719}"/>
          </ac:spMkLst>
        </pc:spChg>
        <pc:grpChg chg="add">
          <ac:chgData name="Phan Phuc" userId="8d034be6-b904-438f-8370-f140997d8daa" providerId="ADAL" clId="{C6454167-80F5-4C59-AA85-CF1AA9D5F257}" dt="2025-09-15T10:39:01.959" v="4131" actId="164"/>
          <ac:grpSpMkLst>
            <pc:docMk/>
            <pc:sldMk cId="2743150532" sldId="283"/>
            <ac:grpSpMk id="2" creationId="{779E86EA-150E-7351-59D5-090495EB9622}"/>
          </ac:grpSpMkLst>
        </pc:grpChg>
      </pc:sldChg>
      <pc:sldChg chg="del">
        <pc:chgData name="Phan Phuc" userId="8d034be6-b904-438f-8370-f140997d8daa" providerId="ADAL" clId="{C6454167-80F5-4C59-AA85-CF1AA9D5F257}" dt="2025-09-15T09:24:35.269" v="3530" actId="47"/>
        <pc:sldMkLst>
          <pc:docMk/>
          <pc:sldMk cId="4288231222" sldId="283"/>
        </pc:sldMkLst>
      </pc:sldChg>
      <pc:sldChg chg="del">
        <pc:chgData name="Phan Phuc" userId="8d034be6-b904-438f-8370-f140997d8daa" providerId="ADAL" clId="{C6454167-80F5-4C59-AA85-CF1AA9D5F257}" dt="2025-09-15T09:24:30.631" v="3524" actId="47"/>
        <pc:sldMkLst>
          <pc:docMk/>
          <pc:sldMk cId="290735515" sldId="285"/>
        </pc:sldMkLst>
      </pc:sldChg>
      <pc:sldChg chg="del">
        <pc:chgData name="Phan Phuc" userId="8d034be6-b904-438f-8370-f140997d8daa" providerId="ADAL" clId="{C6454167-80F5-4C59-AA85-CF1AA9D5F257}" dt="2025-09-15T09:24:34.308" v="3528" actId="47"/>
        <pc:sldMkLst>
          <pc:docMk/>
          <pc:sldMk cId="4211287030" sldId="288"/>
        </pc:sldMkLst>
      </pc:sldChg>
      <pc:sldChg chg="del">
        <pc:chgData name="Phan Phuc" userId="8d034be6-b904-438f-8370-f140997d8daa" providerId="ADAL" clId="{C6454167-80F5-4C59-AA85-CF1AA9D5F257}" dt="2025-09-15T09:24:36.518" v="3533" actId="47"/>
        <pc:sldMkLst>
          <pc:docMk/>
          <pc:sldMk cId="2714622889" sldId="289"/>
        </pc:sldMkLst>
      </pc:sldChg>
      <pc:sldChg chg="del">
        <pc:chgData name="Phan Phuc" userId="8d034be6-b904-438f-8370-f140997d8daa" providerId="ADAL" clId="{C6454167-80F5-4C59-AA85-CF1AA9D5F257}" dt="2025-09-15T09:24:35.762" v="3531" actId="47"/>
        <pc:sldMkLst>
          <pc:docMk/>
          <pc:sldMk cId="1615991876" sldId="292"/>
        </pc:sldMkLst>
      </pc:sldChg>
      <pc:sldChg chg="del">
        <pc:chgData name="Phan Phuc" userId="8d034be6-b904-438f-8370-f140997d8daa" providerId="ADAL" clId="{C6454167-80F5-4C59-AA85-CF1AA9D5F257}" dt="2025-09-15T09:24:36.752" v="3534" actId="47"/>
        <pc:sldMkLst>
          <pc:docMk/>
          <pc:sldMk cId="3415301924" sldId="293"/>
        </pc:sldMkLst>
      </pc:sldChg>
      <pc:sldChg chg="del">
        <pc:chgData name="Phan Phuc" userId="8d034be6-b904-438f-8370-f140997d8daa" providerId="ADAL" clId="{C6454167-80F5-4C59-AA85-CF1AA9D5F257}" dt="2025-09-15T09:24:37.057" v="3535" actId="47"/>
        <pc:sldMkLst>
          <pc:docMk/>
          <pc:sldMk cId="1768853236" sldId="294"/>
        </pc:sldMkLst>
      </pc:sldChg>
      <pc:sldChg chg="del">
        <pc:chgData name="Phan Phuc" userId="8d034be6-b904-438f-8370-f140997d8daa" providerId="ADAL" clId="{C6454167-80F5-4C59-AA85-CF1AA9D5F257}" dt="2025-09-15T09:24:34.182" v="3527" actId="47"/>
        <pc:sldMkLst>
          <pc:docMk/>
          <pc:sldMk cId="4170470528" sldId="296"/>
        </pc:sldMkLst>
      </pc:sldChg>
      <pc:sldChg chg="del">
        <pc:chgData name="Phan Phuc" userId="8d034be6-b904-438f-8370-f140997d8daa" providerId="ADAL" clId="{C6454167-80F5-4C59-AA85-CF1AA9D5F257}" dt="2025-09-15T09:24:36.172" v="3532" actId="47"/>
        <pc:sldMkLst>
          <pc:docMk/>
          <pc:sldMk cId="1921434001" sldId="297"/>
        </pc:sldMkLst>
      </pc:sldChg>
      <pc:sldChg chg="modSp mod modAnim">
        <pc:chgData name="Phan Phuc" userId="8d034be6-b904-438f-8370-f140997d8daa" providerId="ADAL" clId="{C6454167-80F5-4C59-AA85-CF1AA9D5F257}" dt="2025-09-15T09:37:48.796" v="3736"/>
        <pc:sldMkLst>
          <pc:docMk/>
          <pc:sldMk cId="3893376315" sldId="301"/>
        </pc:sldMkLst>
        <pc:picChg chg="mod">
          <ac:chgData name="Phan Phuc" userId="8d034be6-b904-438f-8370-f140997d8daa" providerId="ADAL" clId="{C6454167-80F5-4C59-AA85-CF1AA9D5F257}" dt="2025-09-13T15:41:10.981" v="748" actId="1440"/>
          <ac:picMkLst>
            <pc:docMk/>
            <pc:sldMk cId="3893376315" sldId="301"/>
            <ac:picMk id="30" creationId="{B4CDC857-EA27-E7ED-B559-F7991D928F1C}"/>
          </ac:picMkLst>
        </pc:picChg>
        <pc:picChg chg="mod">
          <ac:chgData name="Phan Phuc" userId="8d034be6-b904-438f-8370-f140997d8daa" providerId="ADAL" clId="{C6454167-80F5-4C59-AA85-CF1AA9D5F257}" dt="2025-09-13T15:41:29.436" v="750" actId="1582"/>
          <ac:picMkLst>
            <pc:docMk/>
            <pc:sldMk cId="3893376315" sldId="301"/>
            <ac:picMk id="31" creationId="{474A4283-BB5C-FED1-5532-AB418E96E6F2}"/>
          </ac:picMkLst>
        </pc:picChg>
        <pc:picChg chg="mod">
          <ac:chgData name="Phan Phuc" userId="8d034be6-b904-438f-8370-f140997d8daa" providerId="ADAL" clId="{C6454167-80F5-4C59-AA85-CF1AA9D5F257}" dt="2025-09-13T15:41:33.104" v="751" actId="1440"/>
          <ac:picMkLst>
            <pc:docMk/>
            <pc:sldMk cId="3893376315" sldId="301"/>
            <ac:picMk id="32" creationId="{7107AB0E-A29E-AB3D-F735-58A86C80CCED}"/>
          </ac:picMkLst>
        </pc:picChg>
      </pc:sldChg>
      <pc:sldChg chg="modAnim">
        <pc:chgData name="Phan Phuc" userId="8d034be6-b904-438f-8370-f140997d8daa" providerId="ADAL" clId="{C6454167-80F5-4C59-AA85-CF1AA9D5F257}" dt="2025-09-15T09:39:03.607" v="3749"/>
        <pc:sldMkLst>
          <pc:docMk/>
          <pc:sldMk cId="3103239230" sldId="302"/>
        </pc:sldMkLst>
      </pc:sldChg>
      <pc:sldChg chg="modAnim">
        <pc:chgData name="Phan Phuc" userId="8d034be6-b904-438f-8370-f140997d8daa" providerId="ADAL" clId="{C6454167-80F5-4C59-AA85-CF1AA9D5F257}" dt="2025-09-15T09:39:59.093" v="3761"/>
        <pc:sldMkLst>
          <pc:docMk/>
          <pc:sldMk cId="3397816863" sldId="303"/>
        </pc:sldMkLst>
      </pc:sldChg>
      <pc:sldChg chg="addSp mod delAnim modAnim">
        <pc:chgData name="Phan Phuc" userId="8d034be6-b904-438f-8370-f140997d8daa" providerId="ADAL" clId="{C6454167-80F5-4C59-AA85-CF1AA9D5F257}" dt="2025-09-15T09:42:02.623" v="3774"/>
        <pc:sldMkLst>
          <pc:docMk/>
          <pc:sldMk cId="1322628183" sldId="304"/>
        </pc:sldMkLst>
        <pc:grpChg chg="add">
          <ac:chgData name="Phan Phuc" userId="8d034be6-b904-438f-8370-f140997d8daa" providerId="ADAL" clId="{C6454167-80F5-4C59-AA85-CF1AA9D5F257}" dt="2025-09-15T09:40:29.499" v="3764" actId="164"/>
          <ac:grpSpMkLst>
            <pc:docMk/>
            <pc:sldMk cId="1322628183" sldId="304"/>
            <ac:grpSpMk id="13" creationId="{73A6508F-3089-5C0E-02FB-F7093D8F7853}"/>
          </ac:grpSpMkLst>
        </pc:grpChg>
        <pc:grpChg chg="add">
          <ac:chgData name="Phan Phuc" userId="8d034be6-b904-438f-8370-f140997d8daa" providerId="ADAL" clId="{C6454167-80F5-4C59-AA85-CF1AA9D5F257}" dt="2025-09-15T09:40:34.248" v="3765" actId="164"/>
          <ac:grpSpMkLst>
            <pc:docMk/>
            <pc:sldMk cId="1322628183" sldId="304"/>
            <ac:grpSpMk id="14" creationId="{EEA3A8C7-C6E7-23E3-87AB-1DC36AFF233B}"/>
          </ac:grpSpMkLst>
        </pc:grpChg>
        <pc:grpChg chg="add">
          <ac:chgData name="Phan Phuc" userId="8d034be6-b904-438f-8370-f140997d8daa" providerId="ADAL" clId="{C6454167-80F5-4C59-AA85-CF1AA9D5F257}" dt="2025-09-15T09:40:37.068" v="3766" actId="164"/>
          <ac:grpSpMkLst>
            <pc:docMk/>
            <pc:sldMk cId="1322628183" sldId="304"/>
            <ac:grpSpMk id="16" creationId="{945C280C-437A-A84F-55E3-D864BD3F0F72}"/>
          </ac:grpSpMkLst>
        </pc:grpChg>
        <pc:grpChg chg="add">
          <ac:chgData name="Phan Phuc" userId="8d034be6-b904-438f-8370-f140997d8daa" providerId="ADAL" clId="{C6454167-80F5-4C59-AA85-CF1AA9D5F257}" dt="2025-09-15T09:40:39.859" v="3767" actId="164"/>
          <ac:grpSpMkLst>
            <pc:docMk/>
            <pc:sldMk cId="1322628183" sldId="304"/>
            <ac:grpSpMk id="20" creationId="{4E64B731-68B3-2991-14E4-D8F939602FD2}"/>
          </ac:grpSpMkLst>
        </pc:grpChg>
        <pc:grpChg chg="add">
          <ac:chgData name="Phan Phuc" userId="8d034be6-b904-438f-8370-f140997d8daa" providerId="ADAL" clId="{C6454167-80F5-4C59-AA85-CF1AA9D5F257}" dt="2025-09-15T09:41:19.239" v="3770" actId="164"/>
          <ac:grpSpMkLst>
            <pc:docMk/>
            <pc:sldMk cId="1322628183" sldId="304"/>
            <ac:grpSpMk id="21" creationId="{2EB05965-9C27-4D17-4042-FC962078071E}"/>
          </ac:grpSpMkLst>
        </pc:grpChg>
      </pc:sldChg>
      <pc:sldChg chg="modAnim">
        <pc:chgData name="Phan Phuc" userId="8d034be6-b904-438f-8370-f140997d8daa" providerId="ADAL" clId="{C6454167-80F5-4C59-AA85-CF1AA9D5F257}" dt="2025-09-15T09:43:20.961" v="3791"/>
        <pc:sldMkLst>
          <pc:docMk/>
          <pc:sldMk cId="3249540344" sldId="305"/>
        </pc:sldMkLst>
      </pc:sldChg>
      <pc:sldChg chg="modAnim">
        <pc:chgData name="Phan Phuc" userId="8d034be6-b904-438f-8370-f140997d8daa" providerId="ADAL" clId="{C6454167-80F5-4C59-AA85-CF1AA9D5F257}" dt="2025-09-15T09:44:16.414" v="3796"/>
        <pc:sldMkLst>
          <pc:docMk/>
          <pc:sldMk cId="427777093" sldId="308"/>
        </pc:sldMkLst>
      </pc:sldChg>
      <pc:sldChg chg="modAnim">
        <pc:chgData name="Phan Phuc" userId="8d034be6-b904-438f-8370-f140997d8daa" providerId="ADAL" clId="{C6454167-80F5-4C59-AA85-CF1AA9D5F257}" dt="2025-09-15T09:47:20.790" v="3822"/>
        <pc:sldMkLst>
          <pc:docMk/>
          <pc:sldMk cId="855790451" sldId="309"/>
        </pc:sldMkLst>
      </pc:sldChg>
      <pc:sldChg chg="modAnim">
        <pc:chgData name="Phan Phuc" userId="8d034be6-b904-438f-8370-f140997d8daa" providerId="ADAL" clId="{C6454167-80F5-4C59-AA85-CF1AA9D5F257}" dt="2025-09-15T09:47:36.009" v="3824"/>
        <pc:sldMkLst>
          <pc:docMk/>
          <pc:sldMk cId="3915147978" sldId="310"/>
        </pc:sldMkLst>
      </pc:sldChg>
      <pc:sldChg chg="modAnim">
        <pc:chgData name="Phan Phuc" userId="8d034be6-b904-438f-8370-f140997d8daa" providerId="ADAL" clId="{C6454167-80F5-4C59-AA85-CF1AA9D5F257}" dt="2025-09-15T09:47:46.085" v="3825"/>
        <pc:sldMkLst>
          <pc:docMk/>
          <pc:sldMk cId="155335688" sldId="311"/>
        </pc:sldMkLst>
      </pc:sldChg>
      <pc:sldChg chg="modAnim">
        <pc:chgData name="Phan Phuc" userId="8d034be6-b904-438f-8370-f140997d8daa" providerId="ADAL" clId="{C6454167-80F5-4C59-AA85-CF1AA9D5F257}" dt="2025-09-15T09:47:50.567" v="3826"/>
        <pc:sldMkLst>
          <pc:docMk/>
          <pc:sldMk cId="1968061510" sldId="312"/>
        </pc:sldMkLst>
      </pc:sldChg>
      <pc:sldChg chg="modAnim">
        <pc:chgData name="Phan Phuc" userId="8d034be6-b904-438f-8370-f140997d8daa" providerId="ADAL" clId="{C6454167-80F5-4C59-AA85-CF1AA9D5F257}" dt="2025-09-15T09:47:55.101" v="3827"/>
        <pc:sldMkLst>
          <pc:docMk/>
          <pc:sldMk cId="1113388518" sldId="313"/>
        </pc:sldMkLst>
      </pc:sldChg>
      <pc:sldChg chg="addSp delSp modSp add mod modAnim">
        <pc:chgData name="Phan Phuc" userId="8d034be6-b904-438f-8370-f140997d8daa" providerId="ADAL" clId="{C6454167-80F5-4C59-AA85-CF1AA9D5F257}" dt="2025-09-15T09:50:03.695" v="3849"/>
        <pc:sldMkLst>
          <pc:docMk/>
          <pc:sldMk cId="340223630" sldId="314"/>
        </pc:sldMkLst>
        <pc:spChg chg="add mod">
          <ac:chgData name="Phan Phuc" userId="8d034be6-b904-438f-8370-f140997d8daa" providerId="ADAL" clId="{C6454167-80F5-4C59-AA85-CF1AA9D5F257}" dt="2025-09-13T11:42:35.272" v="138" actId="207"/>
          <ac:spMkLst>
            <pc:docMk/>
            <pc:sldMk cId="340223630" sldId="314"/>
            <ac:spMk id="19" creationId="{76200E20-1617-2FE5-A3D2-F72727CCDEC2}"/>
          </ac:spMkLst>
        </pc:spChg>
        <pc:spChg chg="add mod">
          <ac:chgData name="Phan Phuc" userId="8d034be6-b904-438f-8370-f140997d8daa" providerId="ADAL" clId="{C6454167-80F5-4C59-AA85-CF1AA9D5F257}" dt="2025-09-13T11:43:01.384" v="139" actId="113"/>
          <ac:spMkLst>
            <pc:docMk/>
            <pc:sldMk cId="340223630" sldId="314"/>
            <ac:spMk id="22" creationId="{9B7A7890-890B-49BD-4D19-1CFDE90959C5}"/>
          </ac:spMkLst>
        </pc:spChg>
        <pc:spChg chg="add mod">
          <ac:chgData name="Phan Phuc" userId="8d034be6-b904-438f-8370-f140997d8daa" providerId="ADAL" clId="{C6454167-80F5-4C59-AA85-CF1AA9D5F257}" dt="2025-09-13T11:46:24.542" v="175" actId="207"/>
          <ac:spMkLst>
            <pc:docMk/>
            <pc:sldMk cId="340223630" sldId="314"/>
            <ac:spMk id="25" creationId="{E7054E8C-B5F4-C705-2B61-BB82FB2231B4}"/>
          </ac:spMkLst>
        </pc:spChg>
        <pc:spChg chg="add mod">
          <ac:chgData name="Phan Phuc" userId="8d034be6-b904-438f-8370-f140997d8daa" providerId="ADAL" clId="{C6454167-80F5-4C59-AA85-CF1AA9D5F257}" dt="2025-09-13T11:46:30.756" v="176" actId="207"/>
          <ac:spMkLst>
            <pc:docMk/>
            <pc:sldMk cId="340223630" sldId="314"/>
            <ac:spMk id="29" creationId="{406B2D2A-A1FB-DB90-C076-1BD763364BE1}"/>
          </ac:spMkLst>
        </pc:spChg>
        <pc:spChg chg="add mod">
          <ac:chgData name="Phan Phuc" userId="8d034be6-b904-438f-8370-f140997d8daa" providerId="ADAL" clId="{C6454167-80F5-4C59-AA85-CF1AA9D5F257}" dt="2025-09-13T11:46:35.384" v="177" actId="207"/>
          <ac:spMkLst>
            <pc:docMk/>
            <pc:sldMk cId="340223630" sldId="314"/>
            <ac:spMk id="31" creationId="{E146B7CF-8438-CD86-3EE0-8A749A73CC15}"/>
          </ac:spMkLst>
        </pc:spChg>
        <pc:spChg chg="add mod">
          <ac:chgData name="Phan Phuc" userId="8d034be6-b904-438f-8370-f140997d8daa" providerId="ADAL" clId="{C6454167-80F5-4C59-AA85-CF1AA9D5F257}" dt="2025-09-13T11:46:41.962" v="178" actId="207"/>
          <ac:spMkLst>
            <pc:docMk/>
            <pc:sldMk cId="340223630" sldId="314"/>
            <ac:spMk id="33" creationId="{FD7C7303-1241-8673-73EC-3FDAFE881A15}"/>
          </ac:spMkLst>
        </pc:spChg>
      </pc:sldChg>
      <pc:sldChg chg="addSp delSp modSp add mod modAnim">
        <pc:chgData name="Phan Phuc" userId="8d034be6-b904-438f-8370-f140997d8daa" providerId="ADAL" clId="{C6454167-80F5-4C59-AA85-CF1AA9D5F257}" dt="2025-09-15T09:54:33.604" v="3861"/>
        <pc:sldMkLst>
          <pc:docMk/>
          <pc:sldMk cId="1698917899" sldId="315"/>
        </pc:sldMkLst>
        <pc:spChg chg="add mod">
          <ac:chgData name="Phan Phuc" userId="8d034be6-b904-438f-8370-f140997d8daa" providerId="ADAL" clId="{C6454167-80F5-4C59-AA85-CF1AA9D5F257}" dt="2025-09-13T11:50:42.182" v="200" actId="108"/>
          <ac:spMkLst>
            <pc:docMk/>
            <pc:sldMk cId="1698917899" sldId="315"/>
            <ac:spMk id="7" creationId="{69C74BE4-5DEB-FBDF-08FB-AFC885A0FECC}"/>
          </ac:spMkLst>
        </pc:spChg>
        <pc:spChg chg="add mod">
          <ac:chgData name="Phan Phuc" userId="8d034be6-b904-438f-8370-f140997d8daa" providerId="ADAL" clId="{C6454167-80F5-4C59-AA85-CF1AA9D5F257}" dt="2025-09-13T11:50:47.334" v="201" actId="108"/>
          <ac:spMkLst>
            <pc:docMk/>
            <pc:sldMk cId="1698917899" sldId="315"/>
            <ac:spMk id="14" creationId="{7E8C4B92-7FDD-D654-2BB0-C0F80702DF0D}"/>
          </ac:spMkLst>
        </pc:spChg>
        <pc:spChg chg="add mod">
          <ac:chgData name="Phan Phuc" userId="8d034be6-b904-438f-8370-f140997d8daa" providerId="ADAL" clId="{C6454167-80F5-4C59-AA85-CF1AA9D5F257}" dt="2025-09-13T11:51:26.868" v="226" actId="1076"/>
          <ac:spMkLst>
            <pc:docMk/>
            <pc:sldMk cId="1698917899" sldId="315"/>
            <ac:spMk id="21" creationId="{CA533658-A9C3-B7B5-3A2A-1F87BC744CB7}"/>
          </ac:spMkLst>
        </pc:spChg>
        <pc:spChg chg="add mod">
          <ac:chgData name="Phan Phuc" userId="8d034be6-b904-438f-8370-f140997d8daa" providerId="ADAL" clId="{C6454167-80F5-4C59-AA85-CF1AA9D5F257}" dt="2025-09-13T12:10:59.969" v="492" actId="1076"/>
          <ac:spMkLst>
            <pc:docMk/>
            <pc:sldMk cId="1698917899" sldId="315"/>
            <ac:spMk id="24" creationId="{A89EB832-C401-868A-0975-A5AF0D82F733}"/>
          </ac:spMkLst>
        </pc:spChg>
        <pc:spChg chg="add mod">
          <ac:chgData name="Phan Phuc" userId="8d034be6-b904-438f-8370-f140997d8daa" providerId="ADAL" clId="{C6454167-80F5-4C59-AA85-CF1AA9D5F257}" dt="2025-09-13T12:11:12.380" v="535" actId="1036"/>
          <ac:spMkLst>
            <pc:docMk/>
            <pc:sldMk cId="1698917899" sldId="315"/>
            <ac:spMk id="26" creationId="{C20F80A0-B6A9-0AC6-2DFA-69224584D77A}"/>
          </ac:spMkLst>
        </pc:spChg>
        <pc:spChg chg="add mod">
          <ac:chgData name="Phan Phuc" userId="8d034be6-b904-438f-8370-f140997d8daa" providerId="ADAL" clId="{C6454167-80F5-4C59-AA85-CF1AA9D5F257}" dt="2025-09-13T12:11:12.380" v="535" actId="1036"/>
          <ac:spMkLst>
            <pc:docMk/>
            <pc:sldMk cId="1698917899" sldId="315"/>
            <ac:spMk id="27" creationId="{F08CEA77-9E0A-4738-98E8-359570CB11D1}"/>
          </ac:spMkLst>
        </pc:spChg>
        <pc:spChg chg="add mod">
          <ac:chgData name="Phan Phuc" userId="8d034be6-b904-438f-8370-f140997d8daa" providerId="ADAL" clId="{C6454167-80F5-4C59-AA85-CF1AA9D5F257}" dt="2025-09-13T12:11:12.380" v="535" actId="1036"/>
          <ac:spMkLst>
            <pc:docMk/>
            <pc:sldMk cId="1698917899" sldId="315"/>
            <ac:spMk id="28" creationId="{49B55C2A-6FFC-B0C7-998C-2E4EA8CB435B}"/>
          </ac:spMkLst>
        </pc:spChg>
        <pc:spChg chg="add mod">
          <ac:chgData name="Phan Phuc" userId="8d034be6-b904-438f-8370-f140997d8daa" providerId="ADAL" clId="{C6454167-80F5-4C59-AA85-CF1AA9D5F257}" dt="2025-09-13T12:11:12.380" v="535" actId="1036"/>
          <ac:spMkLst>
            <pc:docMk/>
            <pc:sldMk cId="1698917899" sldId="315"/>
            <ac:spMk id="29" creationId="{2D14B873-E996-86C1-1E85-61B19E2A9C75}"/>
          </ac:spMkLst>
        </pc:spChg>
        <pc:spChg chg="add mod">
          <ac:chgData name="Phan Phuc" userId="8d034be6-b904-438f-8370-f140997d8daa" providerId="ADAL" clId="{C6454167-80F5-4C59-AA85-CF1AA9D5F257}" dt="2025-09-13T12:11:12.380" v="535" actId="1036"/>
          <ac:spMkLst>
            <pc:docMk/>
            <pc:sldMk cId="1698917899" sldId="315"/>
            <ac:spMk id="30" creationId="{0B6FAB2F-759C-AC25-F99F-FD32C18BDA29}"/>
          </ac:spMkLst>
        </pc:spChg>
        <pc:spChg chg="add mod">
          <ac:chgData name="Phan Phuc" userId="8d034be6-b904-438f-8370-f140997d8daa" providerId="ADAL" clId="{C6454167-80F5-4C59-AA85-CF1AA9D5F257}" dt="2025-09-13T12:11:12.380" v="535" actId="1036"/>
          <ac:spMkLst>
            <pc:docMk/>
            <pc:sldMk cId="1698917899" sldId="315"/>
            <ac:spMk id="32" creationId="{66D6B686-E87E-36A7-2DDB-6FF819FE720E}"/>
          </ac:spMkLst>
        </pc:spChg>
      </pc:sldChg>
      <pc:sldChg chg="addSp delSp modSp add mod modAnim">
        <pc:chgData name="Phan Phuc" userId="8d034be6-b904-438f-8370-f140997d8daa" providerId="ADAL" clId="{C6454167-80F5-4C59-AA85-CF1AA9D5F257}" dt="2025-09-15T09:55:30.290" v="3870"/>
        <pc:sldMkLst>
          <pc:docMk/>
          <pc:sldMk cId="3785301342" sldId="316"/>
        </pc:sldMkLst>
        <pc:spChg chg="add mod">
          <ac:chgData name="Phan Phuc" userId="8d034be6-b904-438f-8370-f140997d8daa" providerId="ADAL" clId="{C6454167-80F5-4C59-AA85-CF1AA9D5F257}" dt="2025-09-13T12:16:23.448" v="555" actId="13926"/>
          <ac:spMkLst>
            <pc:docMk/>
            <pc:sldMk cId="3785301342" sldId="316"/>
            <ac:spMk id="16" creationId="{EE929EC0-8887-D3F0-4E28-0E44572CDFD5}"/>
          </ac:spMkLst>
        </pc:spChg>
        <pc:spChg chg="add mod">
          <ac:chgData name="Phan Phuc" userId="8d034be6-b904-438f-8370-f140997d8daa" providerId="ADAL" clId="{C6454167-80F5-4C59-AA85-CF1AA9D5F257}" dt="2025-09-13T12:17:03.784" v="565" actId="1076"/>
          <ac:spMkLst>
            <pc:docMk/>
            <pc:sldMk cId="3785301342" sldId="316"/>
            <ac:spMk id="19" creationId="{99493491-24AD-AD8B-561F-366C7A80BF7D}"/>
          </ac:spMkLst>
        </pc:spChg>
        <pc:graphicFrameChg chg="add mod modGraphic">
          <ac:chgData name="Phan Phuc" userId="8d034be6-b904-438f-8370-f140997d8daa" providerId="ADAL" clId="{C6454167-80F5-4C59-AA85-CF1AA9D5F257}" dt="2025-09-13T12:19:32.844" v="592" actId="2711"/>
          <ac:graphicFrameMkLst>
            <pc:docMk/>
            <pc:sldMk cId="3785301342" sldId="316"/>
            <ac:graphicFrameMk id="22" creationId="{553CCD42-23E0-2F87-CD0F-841AF7658238}"/>
          </ac:graphicFrameMkLst>
        </pc:graphicFrameChg>
      </pc:sldChg>
      <pc:sldChg chg="addSp delSp modSp add mod modAnim">
        <pc:chgData name="Phan Phuc" userId="8d034be6-b904-438f-8370-f140997d8daa" providerId="ADAL" clId="{C6454167-80F5-4C59-AA85-CF1AA9D5F257}" dt="2025-09-15T09:57:45.356" v="3894"/>
        <pc:sldMkLst>
          <pc:docMk/>
          <pc:sldMk cId="3675954393" sldId="317"/>
        </pc:sldMkLst>
        <pc:spChg chg="add mod">
          <ac:chgData name="Phan Phuc" userId="8d034be6-b904-438f-8370-f140997d8daa" providerId="ADAL" clId="{C6454167-80F5-4C59-AA85-CF1AA9D5F257}" dt="2025-09-13T12:27:36.097" v="663" actId="123"/>
          <ac:spMkLst>
            <pc:docMk/>
            <pc:sldMk cId="3675954393" sldId="317"/>
            <ac:spMk id="7" creationId="{BA7A37AE-154A-3A17-2848-44B1D55C56B7}"/>
          </ac:spMkLst>
        </pc:spChg>
        <pc:spChg chg="add mod">
          <ac:chgData name="Phan Phuc" userId="8d034be6-b904-438f-8370-f140997d8daa" providerId="ADAL" clId="{C6454167-80F5-4C59-AA85-CF1AA9D5F257}" dt="2025-09-13T12:28:17.841" v="667" actId="1076"/>
          <ac:spMkLst>
            <pc:docMk/>
            <pc:sldMk cId="3675954393" sldId="317"/>
            <ac:spMk id="14" creationId="{DC4090AC-153A-69BE-14E9-F8825E600E58}"/>
          </ac:spMkLst>
        </pc:spChg>
        <pc:spChg chg="mod">
          <ac:chgData name="Phan Phuc" userId="8d034be6-b904-438f-8370-f140997d8daa" providerId="ADAL" clId="{C6454167-80F5-4C59-AA85-CF1AA9D5F257}" dt="2025-09-13T12:21:37.578" v="601" actId="13926"/>
          <ac:spMkLst>
            <pc:docMk/>
            <pc:sldMk cId="3675954393" sldId="317"/>
            <ac:spMk id="16" creationId="{51666BF3-1098-0B3D-1B8C-FA184CC9955B}"/>
          </ac:spMkLst>
        </pc:spChg>
        <pc:spChg chg="add mod">
          <ac:chgData name="Phan Phuc" userId="8d034be6-b904-438f-8370-f140997d8daa" providerId="ADAL" clId="{C6454167-80F5-4C59-AA85-CF1AA9D5F257}" dt="2025-09-13T12:28:44.012" v="684" actId="14100"/>
          <ac:spMkLst>
            <pc:docMk/>
            <pc:sldMk cId="3675954393" sldId="317"/>
            <ac:spMk id="20" creationId="{2D9E4080-C72E-F7A9-DA64-A81DCF60FAE3}"/>
          </ac:spMkLst>
        </pc:spChg>
        <pc:spChg chg="add mod">
          <ac:chgData name="Phan Phuc" userId="8d034be6-b904-438f-8370-f140997d8daa" providerId="ADAL" clId="{C6454167-80F5-4C59-AA85-CF1AA9D5F257}" dt="2025-09-13T12:28:47.538" v="685" actId="14100"/>
          <ac:spMkLst>
            <pc:docMk/>
            <pc:sldMk cId="3675954393" sldId="317"/>
            <ac:spMk id="23" creationId="{6022EC49-250F-66B0-F31F-7B19925D5005}"/>
          </ac:spMkLst>
        </pc:spChg>
        <pc:grpChg chg="add">
          <ac:chgData name="Phan Phuc" userId="8d034be6-b904-438f-8370-f140997d8daa" providerId="ADAL" clId="{C6454167-80F5-4C59-AA85-CF1AA9D5F257}" dt="2025-09-13T12:31:10.664" v="746" actId="164"/>
          <ac:grpSpMkLst>
            <pc:docMk/>
            <pc:sldMk cId="3675954393" sldId="317"/>
            <ac:grpSpMk id="30" creationId="{1714E07F-B557-09F7-2FB8-816EEA390870}"/>
          </ac:grpSpMkLst>
        </pc:grpChg>
        <pc:cxnChg chg="add mod">
          <ac:chgData name="Phan Phuc" userId="8d034be6-b904-438f-8370-f140997d8daa" providerId="ADAL" clId="{C6454167-80F5-4C59-AA85-CF1AA9D5F257}" dt="2025-09-13T12:31:48.519" v="747" actId="208"/>
          <ac:cxnSpMkLst>
            <pc:docMk/>
            <pc:sldMk cId="3675954393" sldId="317"/>
            <ac:cxnSpMk id="26" creationId="{1F93F633-A191-CC52-E141-8EEFA9431A32}"/>
          </ac:cxnSpMkLst>
        </pc:cxnChg>
        <pc:cxnChg chg="add mod">
          <ac:chgData name="Phan Phuc" userId="8d034be6-b904-438f-8370-f140997d8daa" providerId="ADAL" clId="{C6454167-80F5-4C59-AA85-CF1AA9D5F257}" dt="2025-09-13T12:31:48.519" v="747" actId="208"/>
          <ac:cxnSpMkLst>
            <pc:docMk/>
            <pc:sldMk cId="3675954393" sldId="317"/>
            <ac:cxnSpMk id="28" creationId="{B87ED01B-46E2-89B9-EEA3-4E2AA7D7D77F}"/>
          </ac:cxnSpMkLst>
        </pc:cxnChg>
      </pc:sldChg>
      <pc:sldChg chg="addSp delSp modSp add mod ord modAnim">
        <pc:chgData name="Phan Phuc" userId="8d034be6-b904-438f-8370-f140997d8daa" providerId="ADAL" clId="{C6454167-80F5-4C59-AA85-CF1AA9D5F257}" dt="2025-09-15T09:58:53.976" v="3912"/>
        <pc:sldMkLst>
          <pc:docMk/>
          <pc:sldMk cId="213526398" sldId="318"/>
        </pc:sldMkLst>
        <pc:spChg chg="add mod">
          <ac:chgData name="Phan Phuc" userId="8d034be6-b904-438f-8370-f140997d8daa" providerId="ADAL" clId="{C6454167-80F5-4C59-AA85-CF1AA9D5F257}" dt="2025-09-14T08:15:54.792" v="833" actId="207"/>
          <ac:spMkLst>
            <pc:docMk/>
            <pc:sldMk cId="213526398" sldId="318"/>
            <ac:spMk id="7" creationId="{1ECA6FA6-EFD8-A570-137C-315A1E7EA652}"/>
          </ac:spMkLst>
        </pc:spChg>
        <pc:spChg chg="add mod">
          <ac:chgData name="Phan Phuc" userId="8d034be6-b904-438f-8370-f140997d8daa" providerId="ADAL" clId="{C6454167-80F5-4C59-AA85-CF1AA9D5F257}" dt="2025-09-15T09:58:08.339" v="3896" actId="1076"/>
          <ac:spMkLst>
            <pc:docMk/>
            <pc:sldMk cId="213526398" sldId="318"/>
            <ac:spMk id="13" creationId="{A96C920F-6FBA-7055-5607-95AD7784B662}"/>
          </ac:spMkLst>
        </pc:spChg>
        <pc:spChg chg="add mod">
          <ac:chgData name="Phan Phuc" userId="8d034be6-b904-438f-8370-f140997d8daa" providerId="ADAL" clId="{C6454167-80F5-4C59-AA85-CF1AA9D5F257}" dt="2025-09-14T08:15:58.626" v="834" actId="207"/>
          <ac:spMkLst>
            <pc:docMk/>
            <pc:sldMk cId="213526398" sldId="318"/>
            <ac:spMk id="16" creationId="{7D3EC0A7-F3B4-81B7-179A-0F609D066E6A}"/>
          </ac:spMkLst>
        </pc:spChg>
        <pc:spChg chg="mod">
          <ac:chgData name="Phan Phuc" userId="8d034be6-b904-438f-8370-f140997d8daa" providerId="ADAL" clId="{C6454167-80F5-4C59-AA85-CF1AA9D5F257}" dt="2025-09-13T15:51:50.944" v="754"/>
          <ac:spMkLst>
            <pc:docMk/>
            <pc:sldMk cId="213526398" sldId="318"/>
            <ac:spMk id="19" creationId="{AC26AF38-90A2-ABD6-8FEC-B693A214073D}"/>
          </ac:spMkLst>
        </pc:spChg>
        <pc:cxnChg chg="add mod">
          <ac:chgData name="Phan Phuc" userId="8d034be6-b904-438f-8370-f140997d8daa" providerId="ADAL" clId="{C6454167-80F5-4C59-AA85-CF1AA9D5F257}" dt="2025-09-14T08:16:56.832" v="838" actId="208"/>
          <ac:cxnSpMkLst>
            <pc:docMk/>
            <pc:sldMk cId="213526398" sldId="318"/>
            <ac:cxnSpMk id="20" creationId="{36827A33-E7BF-8E94-637D-3951BDA2E6C2}"/>
          </ac:cxnSpMkLst>
        </pc:cxnChg>
      </pc:sldChg>
      <pc:sldChg chg="addSp delSp modSp add mod modAnim">
        <pc:chgData name="Phan Phuc" userId="8d034be6-b904-438f-8370-f140997d8daa" providerId="ADAL" clId="{C6454167-80F5-4C59-AA85-CF1AA9D5F257}" dt="2025-09-15T09:59:36.044" v="3922"/>
        <pc:sldMkLst>
          <pc:docMk/>
          <pc:sldMk cId="2653846241" sldId="319"/>
        </pc:sldMkLst>
        <pc:spChg chg="del">
          <ac:chgData name="Phan Phuc" userId="8d034be6-b904-438f-8370-f140997d8daa" providerId="ADAL" clId="{C6454167-80F5-4C59-AA85-CF1AA9D5F257}" dt="2025-09-14T08:17:07.125" v="840" actId="478"/>
          <ac:spMkLst>
            <pc:docMk/>
            <pc:sldMk cId="2653846241" sldId="319"/>
            <ac:spMk id="7" creationId="{87F9C34F-89CE-C905-2292-6CA5EEBF3879}"/>
          </ac:spMkLst>
        </pc:spChg>
        <pc:spChg chg="del">
          <ac:chgData name="Phan Phuc" userId="8d034be6-b904-438f-8370-f140997d8daa" providerId="ADAL" clId="{C6454167-80F5-4C59-AA85-CF1AA9D5F257}" dt="2025-09-14T08:18:16.921" v="843" actId="478"/>
          <ac:spMkLst>
            <pc:docMk/>
            <pc:sldMk cId="2653846241" sldId="319"/>
            <ac:spMk id="13" creationId="{2ED463D8-1D99-CA13-C6E9-9B9237951932}"/>
          </ac:spMkLst>
        </pc:spChg>
        <pc:spChg chg="add mod">
          <ac:chgData name="Phan Phuc" userId="8d034be6-b904-438f-8370-f140997d8daa" providerId="ADAL" clId="{C6454167-80F5-4C59-AA85-CF1AA9D5F257}" dt="2025-09-14T08:25:54.349" v="869" actId="255"/>
          <ac:spMkLst>
            <pc:docMk/>
            <pc:sldMk cId="2653846241" sldId="319"/>
            <ac:spMk id="14" creationId="{6C75D3E2-9C94-02A9-8289-D635DE535A7D}"/>
          </ac:spMkLst>
        </pc:spChg>
        <pc:spChg chg="del">
          <ac:chgData name="Phan Phuc" userId="8d034be6-b904-438f-8370-f140997d8daa" providerId="ADAL" clId="{C6454167-80F5-4C59-AA85-CF1AA9D5F257}" dt="2025-09-14T08:17:09.255" v="841" actId="478"/>
          <ac:spMkLst>
            <pc:docMk/>
            <pc:sldMk cId="2653846241" sldId="319"/>
            <ac:spMk id="16" creationId="{C0CF3869-A1F0-5171-4648-58FB95D49502}"/>
          </ac:spMkLst>
        </pc:spChg>
        <pc:spChg chg="del">
          <ac:chgData name="Phan Phuc" userId="8d034be6-b904-438f-8370-f140997d8daa" providerId="ADAL" clId="{C6454167-80F5-4C59-AA85-CF1AA9D5F257}" dt="2025-09-14T08:18:18.503" v="844" actId="478"/>
          <ac:spMkLst>
            <pc:docMk/>
            <pc:sldMk cId="2653846241" sldId="319"/>
            <ac:spMk id="19" creationId="{57EC6F37-5C55-5778-5087-D0EC986EA27F}"/>
          </ac:spMkLst>
        </pc:spChg>
        <pc:spChg chg="add mod">
          <ac:chgData name="Phan Phuc" userId="8d034be6-b904-438f-8370-f140997d8daa" providerId="ADAL" clId="{C6454167-80F5-4C59-AA85-CF1AA9D5F257}" dt="2025-09-14T08:34:39.819" v="897" actId="123"/>
          <ac:spMkLst>
            <pc:docMk/>
            <pc:sldMk cId="2653846241" sldId="319"/>
            <ac:spMk id="22" creationId="{0BE59930-6B32-2809-695C-412066662173}"/>
          </ac:spMkLst>
        </pc:spChg>
        <pc:spChg chg="add mod">
          <ac:chgData name="Phan Phuc" userId="8d034be6-b904-438f-8370-f140997d8daa" providerId="ADAL" clId="{C6454167-80F5-4C59-AA85-CF1AA9D5F257}" dt="2025-09-14T08:35:33.237" v="900" actId="1076"/>
          <ac:spMkLst>
            <pc:docMk/>
            <pc:sldMk cId="2653846241" sldId="319"/>
            <ac:spMk id="24" creationId="{752D9FCB-DA78-7F8C-76B1-5D192AEAEFE6}"/>
          </ac:spMkLst>
        </pc:spChg>
        <pc:spChg chg="add mod">
          <ac:chgData name="Phan Phuc" userId="8d034be6-b904-438f-8370-f140997d8daa" providerId="ADAL" clId="{C6454167-80F5-4C59-AA85-CF1AA9D5F257}" dt="2025-09-14T08:35:40.560" v="901" actId="1076"/>
          <ac:spMkLst>
            <pc:docMk/>
            <pc:sldMk cId="2653846241" sldId="319"/>
            <ac:spMk id="26" creationId="{D9EF0E74-B431-A612-D977-B45EA25EDB50}"/>
          </ac:spMkLst>
        </pc:spChg>
        <pc:graphicFrameChg chg="add del mod">
          <ac:chgData name="Phan Phuc" userId="8d034be6-b904-438f-8370-f140997d8daa" providerId="ADAL" clId="{C6454167-80F5-4C59-AA85-CF1AA9D5F257}" dt="2025-09-14T08:20:36.748" v="860"/>
          <ac:graphicFrameMkLst>
            <pc:docMk/>
            <pc:sldMk cId="2653846241" sldId="319"/>
            <ac:graphicFrameMk id="18" creationId="{F0232EE1-3B8F-EC48-16EB-E37DF5ED70D3}"/>
          </ac:graphicFrameMkLst>
        </pc:graphicFrameChg>
        <pc:cxnChg chg="del">
          <ac:chgData name="Phan Phuc" userId="8d034be6-b904-438f-8370-f140997d8daa" providerId="ADAL" clId="{C6454167-80F5-4C59-AA85-CF1AA9D5F257}" dt="2025-09-14T08:17:11.636" v="842" actId="478"/>
          <ac:cxnSpMkLst>
            <pc:docMk/>
            <pc:sldMk cId="2653846241" sldId="319"/>
            <ac:cxnSpMk id="20" creationId="{D5893F7B-96D1-0D97-017F-131ADF06FC44}"/>
          </ac:cxnSpMkLst>
        </pc:cxnChg>
      </pc:sldChg>
      <pc:sldChg chg="add del">
        <pc:chgData name="Phan Phuc" userId="8d034be6-b904-438f-8370-f140997d8daa" providerId="ADAL" clId="{C6454167-80F5-4C59-AA85-CF1AA9D5F257}" dt="2025-09-15T09:59:44.560" v="3923" actId="47"/>
        <pc:sldMkLst>
          <pc:docMk/>
          <pc:sldMk cId="3594195661" sldId="320"/>
        </pc:sldMkLst>
      </pc:sldChg>
      <pc:sldChg chg="addSp delSp modSp add mod ord modAnim">
        <pc:chgData name="Phan Phuc" userId="8d034be6-b904-438f-8370-f140997d8daa" providerId="ADAL" clId="{C6454167-80F5-4C59-AA85-CF1AA9D5F257}" dt="2025-09-15T10:03:37.578" v="3932"/>
        <pc:sldMkLst>
          <pc:docMk/>
          <pc:sldMk cId="2949405967" sldId="321"/>
        </pc:sldMkLst>
        <pc:spChg chg="del">
          <ac:chgData name="Phan Phuc" userId="8d034be6-b904-438f-8370-f140997d8daa" providerId="ADAL" clId="{C6454167-80F5-4C59-AA85-CF1AA9D5F257}" dt="2025-09-14T08:39:46.651" v="913" actId="478"/>
          <ac:spMkLst>
            <pc:docMk/>
            <pc:sldMk cId="2949405967" sldId="321"/>
            <ac:spMk id="7" creationId="{21615CDE-D091-7579-2B49-E00A78076390}"/>
          </ac:spMkLst>
        </pc:spChg>
        <pc:spChg chg="mod">
          <ac:chgData name="Phan Phuc" userId="8d034be6-b904-438f-8370-f140997d8daa" providerId="ADAL" clId="{C6454167-80F5-4C59-AA85-CF1AA9D5F257}" dt="2025-09-14T08:49:40.037" v="933" actId="1035"/>
          <ac:spMkLst>
            <pc:docMk/>
            <pc:sldMk cId="2949405967" sldId="321"/>
            <ac:spMk id="13" creationId="{D42B0CA5-0134-3992-7BA2-C92B4E5BE4BE}"/>
          </ac:spMkLst>
        </pc:spChg>
        <pc:spChg chg="del">
          <ac:chgData name="Phan Phuc" userId="8d034be6-b904-438f-8370-f140997d8daa" providerId="ADAL" clId="{C6454167-80F5-4C59-AA85-CF1AA9D5F257}" dt="2025-09-14T08:39:49.321" v="914" actId="478"/>
          <ac:spMkLst>
            <pc:docMk/>
            <pc:sldMk cId="2949405967" sldId="321"/>
            <ac:spMk id="16" creationId="{486BE2FD-89F2-D543-93F9-8DBB9439FD32}"/>
          </ac:spMkLst>
        </pc:spChg>
        <pc:spChg chg="add mod">
          <ac:chgData name="Phan Phuc" userId="8d034be6-b904-438f-8370-f140997d8daa" providerId="ADAL" clId="{C6454167-80F5-4C59-AA85-CF1AA9D5F257}" dt="2025-09-14T08:49:33.835" v="928" actId="13926"/>
          <ac:spMkLst>
            <pc:docMk/>
            <pc:sldMk cId="2949405967" sldId="321"/>
            <ac:spMk id="18" creationId="{A07AA433-8A74-0969-7106-26C46F8389AF}"/>
          </ac:spMkLst>
        </pc:spChg>
        <pc:spChg chg="mod">
          <ac:chgData name="Phan Phuc" userId="8d034be6-b904-438f-8370-f140997d8daa" providerId="ADAL" clId="{C6454167-80F5-4C59-AA85-CF1AA9D5F257}" dt="2025-09-14T08:40:13.507" v="916" actId="207"/>
          <ac:spMkLst>
            <pc:docMk/>
            <pc:sldMk cId="2949405967" sldId="321"/>
            <ac:spMk id="19" creationId="{65339B13-A194-3C97-858D-D943B0C9A24E}"/>
          </ac:spMkLst>
        </pc:spChg>
        <pc:graphicFrameChg chg="add del mod">
          <ac:chgData name="Phan Phuc" userId="8d034be6-b904-438f-8370-f140997d8daa" providerId="ADAL" clId="{C6454167-80F5-4C59-AA85-CF1AA9D5F257}" dt="2025-09-14T08:44:44.775" v="920"/>
          <ac:graphicFrameMkLst>
            <pc:docMk/>
            <pc:sldMk cId="2949405967" sldId="321"/>
            <ac:graphicFrameMk id="3" creationId="{8C4335DF-ADBA-DCCD-196B-6677C88E033D}"/>
          </ac:graphicFrameMkLst>
        </pc:graphicFrameChg>
        <pc:cxnChg chg="del">
          <ac:chgData name="Phan Phuc" userId="8d034be6-b904-438f-8370-f140997d8daa" providerId="ADAL" clId="{C6454167-80F5-4C59-AA85-CF1AA9D5F257}" dt="2025-09-14T08:39:50.342" v="915" actId="478"/>
          <ac:cxnSpMkLst>
            <pc:docMk/>
            <pc:sldMk cId="2949405967" sldId="321"/>
            <ac:cxnSpMk id="20" creationId="{9755EF9E-D0DF-1EAD-E87E-A3EB475C1396}"/>
          </ac:cxnSpMkLst>
        </pc:cxnChg>
      </pc:sldChg>
      <pc:sldChg chg="addSp delSp modSp add mod setBg modAnim">
        <pc:chgData name="Phan Phuc" userId="8d034be6-b904-438f-8370-f140997d8daa" providerId="ADAL" clId="{C6454167-80F5-4C59-AA85-CF1AA9D5F257}" dt="2025-09-15T10:05:04.257" v="3947"/>
        <pc:sldMkLst>
          <pc:docMk/>
          <pc:sldMk cId="3889325513" sldId="322"/>
        </pc:sldMkLst>
        <pc:spChg chg="del">
          <ac:chgData name="Phan Phuc" userId="8d034be6-b904-438f-8370-f140997d8daa" providerId="ADAL" clId="{C6454167-80F5-4C59-AA85-CF1AA9D5F257}" dt="2025-09-14T08:49:57.443" v="936" actId="478"/>
          <ac:spMkLst>
            <pc:docMk/>
            <pc:sldMk cId="3889325513" sldId="322"/>
            <ac:spMk id="13" creationId="{20A01F93-2D43-4926-664F-89CFADC3D10C}"/>
          </ac:spMkLst>
        </pc:spChg>
        <pc:spChg chg="add mod">
          <ac:chgData name="Phan Phuc" userId="8d034be6-b904-438f-8370-f140997d8daa" providerId="ADAL" clId="{C6454167-80F5-4C59-AA85-CF1AA9D5F257}" dt="2025-09-14T09:00:44.506" v="1032" actId="13926"/>
          <ac:spMkLst>
            <pc:docMk/>
            <pc:sldMk cId="3889325513" sldId="322"/>
            <ac:spMk id="14" creationId="{B77A42F2-6FA6-CB51-AFA9-491F6274127C}"/>
          </ac:spMkLst>
        </pc:spChg>
        <pc:spChg chg="del">
          <ac:chgData name="Phan Phuc" userId="8d034be6-b904-438f-8370-f140997d8daa" providerId="ADAL" clId="{C6454167-80F5-4C59-AA85-CF1AA9D5F257}" dt="2025-09-14T08:49:52.799" v="935" actId="478"/>
          <ac:spMkLst>
            <pc:docMk/>
            <pc:sldMk cId="3889325513" sldId="322"/>
            <ac:spMk id="18" creationId="{EFDAC81A-7FAD-16FE-5322-6B6563F1CB10}"/>
          </ac:spMkLst>
        </pc:spChg>
        <pc:spChg chg="del">
          <ac:chgData name="Phan Phuc" userId="8d034be6-b904-438f-8370-f140997d8daa" providerId="ADAL" clId="{C6454167-80F5-4C59-AA85-CF1AA9D5F257}" dt="2025-09-14T08:50:33.611" v="937" actId="478"/>
          <ac:spMkLst>
            <pc:docMk/>
            <pc:sldMk cId="3889325513" sldId="322"/>
            <ac:spMk id="19" creationId="{FD75A20C-0523-2670-639F-A31803250C6C}"/>
          </ac:spMkLst>
        </pc:spChg>
        <pc:spChg chg="add mod">
          <ac:chgData name="Phan Phuc" userId="8d034be6-b904-438f-8370-f140997d8daa" providerId="ADAL" clId="{C6454167-80F5-4C59-AA85-CF1AA9D5F257}" dt="2025-09-14T08:56:49.040" v="1010" actId="1076"/>
          <ac:spMkLst>
            <pc:docMk/>
            <pc:sldMk cId="3889325513" sldId="322"/>
            <ac:spMk id="20" creationId="{26E34AF3-EAA5-1F9B-2727-D2180CA1BF7B}"/>
          </ac:spMkLst>
        </pc:spChg>
        <pc:spChg chg="add mod">
          <ac:chgData name="Phan Phuc" userId="8d034be6-b904-438f-8370-f140997d8daa" providerId="ADAL" clId="{C6454167-80F5-4C59-AA85-CF1AA9D5F257}" dt="2025-09-14T08:56:49.040" v="1010" actId="1076"/>
          <ac:spMkLst>
            <pc:docMk/>
            <pc:sldMk cId="3889325513" sldId="322"/>
            <ac:spMk id="22" creationId="{BC853E91-8D93-C47E-DF20-F8C6D4A9ADF3}"/>
          </ac:spMkLst>
        </pc:spChg>
        <pc:spChg chg="add mod">
          <ac:chgData name="Phan Phuc" userId="8d034be6-b904-438f-8370-f140997d8daa" providerId="ADAL" clId="{C6454167-80F5-4C59-AA85-CF1AA9D5F257}" dt="2025-09-14T08:56:49.040" v="1010" actId="1076"/>
          <ac:spMkLst>
            <pc:docMk/>
            <pc:sldMk cId="3889325513" sldId="322"/>
            <ac:spMk id="24" creationId="{C4EC118B-1617-5FA1-CB83-F80AFBC31030}"/>
          </ac:spMkLst>
        </pc:spChg>
        <pc:graphicFrameChg chg="add del mod">
          <ac:chgData name="Phan Phuc" userId="8d034be6-b904-438f-8370-f140997d8daa" providerId="ADAL" clId="{C6454167-80F5-4C59-AA85-CF1AA9D5F257}" dt="2025-09-14T08:50:52.792" v="940"/>
          <ac:graphicFrameMkLst>
            <pc:docMk/>
            <pc:sldMk cId="3889325513" sldId="322"/>
            <ac:graphicFrameMk id="3" creationId="{548E09D8-4545-D206-28AE-9CACE04C9556}"/>
          </ac:graphicFrameMkLst>
        </pc:graphicFrameChg>
        <pc:picChg chg="add mod">
          <ac:chgData name="Phan Phuc" userId="8d034be6-b904-438f-8370-f140997d8daa" providerId="ADAL" clId="{C6454167-80F5-4C59-AA85-CF1AA9D5F257}" dt="2025-09-14T08:59:07.487" v="1020" actId="1076"/>
          <ac:picMkLst>
            <pc:docMk/>
            <pc:sldMk cId="3889325513" sldId="322"/>
            <ac:picMk id="26" creationId="{BFDD626B-2872-93FA-E3C6-0C09C273568A}"/>
          </ac:picMkLst>
        </pc:picChg>
      </pc:sldChg>
      <pc:sldChg chg="addSp delSp modSp add mod modAnim">
        <pc:chgData name="Phan Phuc" userId="8d034be6-b904-438f-8370-f140997d8daa" providerId="ADAL" clId="{C6454167-80F5-4C59-AA85-CF1AA9D5F257}" dt="2025-09-15T10:13:13.419" v="3999"/>
        <pc:sldMkLst>
          <pc:docMk/>
          <pc:sldMk cId="1855627275" sldId="323"/>
        </pc:sldMkLst>
        <pc:spChg chg="add del mod">
          <ac:chgData name="Phan Phuc" userId="8d034be6-b904-438f-8370-f140997d8daa" providerId="ADAL" clId="{C6454167-80F5-4C59-AA85-CF1AA9D5F257}" dt="2025-09-14T09:33:36.330" v="1161" actId="478"/>
          <ac:spMkLst>
            <pc:docMk/>
            <pc:sldMk cId="1855627275" sldId="323"/>
            <ac:spMk id="7" creationId="{435CE2C9-3D9A-F257-A3A8-97BCF39F5459}"/>
          </ac:spMkLst>
        </pc:spChg>
        <pc:spChg chg="mod">
          <ac:chgData name="Phan Phuc" userId="8d034be6-b904-438f-8370-f140997d8daa" providerId="ADAL" clId="{C6454167-80F5-4C59-AA85-CF1AA9D5F257}" dt="2025-09-14T09:36:33.987" v="1186" actId="404"/>
          <ac:spMkLst>
            <pc:docMk/>
            <pc:sldMk cId="1855627275" sldId="323"/>
            <ac:spMk id="14" creationId="{D80020F1-A0C0-017B-85A5-D32D4669D3AC}"/>
          </ac:spMkLst>
        </pc:spChg>
        <pc:spChg chg="add del mod">
          <ac:chgData name="Phan Phuc" userId="8d034be6-b904-438f-8370-f140997d8daa" providerId="ADAL" clId="{C6454167-80F5-4C59-AA85-CF1AA9D5F257}" dt="2025-09-14T09:33:34.484" v="1160" actId="478"/>
          <ac:spMkLst>
            <pc:docMk/>
            <pc:sldMk cId="1855627275" sldId="323"/>
            <ac:spMk id="16" creationId="{F145A3BA-9B66-B857-B72C-F8007162F784}"/>
          </ac:spMkLst>
        </pc:spChg>
        <pc:spChg chg="del">
          <ac:chgData name="Phan Phuc" userId="8d034be6-b904-438f-8370-f140997d8daa" providerId="ADAL" clId="{C6454167-80F5-4C59-AA85-CF1AA9D5F257}" dt="2025-09-14T08:59:16.172" v="1022" actId="478"/>
          <ac:spMkLst>
            <pc:docMk/>
            <pc:sldMk cId="1855627275" sldId="323"/>
            <ac:spMk id="20" creationId="{C3322EEB-C630-9E38-4623-74C08113A6E7}"/>
          </ac:spMkLst>
        </pc:spChg>
        <pc:spChg chg="del">
          <ac:chgData name="Phan Phuc" userId="8d034be6-b904-438f-8370-f140997d8daa" providerId="ADAL" clId="{C6454167-80F5-4C59-AA85-CF1AA9D5F257}" dt="2025-09-14T08:59:17.923" v="1023" actId="478"/>
          <ac:spMkLst>
            <pc:docMk/>
            <pc:sldMk cId="1855627275" sldId="323"/>
            <ac:spMk id="22" creationId="{FDBCE17B-A09F-7657-206C-A5C0C0C0DE85}"/>
          </ac:spMkLst>
        </pc:spChg>
        <pc:spChg chg="del">
          <ac:chgData name="Phan Phuc" userId="8d034be6-b904-438f-8370-f140997d8daa" providerId="ADAL" clId="{C6454167-80F5-4C59-AA85-CF1AA9D5F257}" dt="2025-09-14T08:59:20.309" v="1024" actId="478"/>
          <ac:spMkLst>
            <pc:docMk/>
            <pc:sldMk cId="1855627275" sldId="323"/>
            <ac:spMk id="24" creationId="{2942CEDD-F6F3-EAD9-D4B7-280EF2D3DE22}"/>
          </ac:spMkLst>
        </pc:spChg>
        <pc:spChg chg="add mod">
          <ac:chgData name="Phan Phuc" userId="8d034be6-b904-438f-8370-f140997d8daa" providerId="ADAL" clId="{C6454167-80F5-4C59-AA85-CF1AA9D5F257}" dt="2025-09-14T09:36:41.071" v="1187" actId="1076"/>
          <ac:spMkLst>
            <pc:docMk/>
            <pc:sldMk cId="1855627275" sldId="323"/>
            <ac:spMk id="32" creationId="{D4CF15A0-41CD-D15B-A0A0-7EA6D0CC0A08}"/>
          </ac:spMkLst>
        </pc:spChg>
        <pc:spChg chg="add mod">
          <ac:chgData name="Phan Phuc" userId="8d034be6-b904-438f-8370-f140997d8daa" providerId="ADAL" clId="{C6454167-80F5-4C59-AA85-CF1AA9D5F257}" dt="2025-09-14T09:37:06.386" v="1196" actId="13926"/>
          <ac:spMkLst>
            <pc:docMk/>
            <pc:sldMk cId="1855627275" sldId="323"/>
            <ac:spMk id="35" creationId="{F56D6D27-54DE-3878-CDC0-9D3E7495AD18}"/>
          </ac:spMkLst>
        </pc:spChg>
        <pc:spChg chg="add mod">
          <ac:chgData name="Phan Phuc" userId="8d034be6-b904-438f-8370-f140997d8daa" providerId="ADAL" clId="{C6454167-80F5-4C59-AA85-CF1AA9D5F257}" dt="2025-09-14T09:37:34.533" v="1205" actId="13926"/>
          <ac:spMkLst>
            <pc:docMk/>
            <pc:sldMk cId="1855627275" sldId="323"/>
            <ac:spMk id="38" creationId="{D91F1B7B-CDD9-4907-640C-F877B9325133}"/>
          </ac:spMkLst>
        </pc:spChg>
        <pc:grpChg chg="mod">
          <ac:chgData name="Phan Phuc" userId="8d034be6-b904-438f-8370-f140997d8daa" providerId="ADAL" clId="{C6454167-80F5-4C59-AA85-CF1AA9D5F257}" dt="2025-09-14T09:40:24.173" v="1256" actId="1036"/>
          <ac:grpSpMkLst>
            <pc:docMk/>
            <pc:sldMk cId="1855627275" sldId="323"/>
            <ac:grpSpMk id="8" creationId="{8259B639-3EDC-F12F-7278-9D16F53957C5}"/>
          </ac:grpSpMkLst>
        </pc:grpChg>
        <pc:grpChg chg="mod">
          <ac:chgData name="Phan Phuc" userId="8d034be6-b904-438f-8370-f140997d8daa" providerId="ADAL" clId="{C6454167-80F5-4C59-AA85-CF1AA9D5F257}" dt="2025-09-14T09:40:28.557" v="1266" actId="1036"/>
          <ac:grpSpMkLst>
            <pc:docMk/>
            <pc:sldMk cId="1855627275" sldId="323"/>
            <ac:grpSpMk id="11" creationId="{B9A29B68-F001-B591-44B6-E98892245DE6}"/>
          </ac:grpSpMkLst>
        </pc:grpChg>
        <pc:graphicFrameChg chg="add del mod">
          <ac:chgData name="Phan Phuc" userId="8d034be6-b904-438f-8370-f140997d8daa" providerId="ADAL" clId="{C6454167-80F5-4C59-AA85-CF1AA9D5F257}" dt="2025-09-14T09:05:05.312" v="1052"/>
          <ac:graphicFrameMkLst>
            <pc:docMk/>
            <pc:sldMk cId="1855627275" sldId="323"/>
            <ac:graphicFrameMk id="18" creationId="{78E7EEF2-C629-4C91-E31E-7A35F6203558}"/>
          </ac:graphicFrameMkLst>
        </pc:graphicFrameChg>
        <pc:graphicFrameChg chg="add del mod">
          <ac:chgData name="Phan Phuc" userId="8d034be6-b904-438f-8370-f140997d8daa" providerId="ADAL" clId="{C6454167-80F5-4C59-AA85-CF1AA9D5F257}" dt="2025-09-14T09:36:49.381" v="1190"/>
          <ac:graphicFrameMkLst>
            <pc:docMk/>
            <pc:sldMk cId="1855627275" sldId="323"/>
            <ac:graphicFrameMk id="33" creationId="{0A643BF8-905A-2A50-23EB-7370DFD4AC79}"/>
          </ac:graphicFrameMkLst>
        </pc:graphicFrameChg>
        <pc:graphicFrameChg chg="add del mod">
          <ac:chgData name="Phan Phuc" userId="8d034be6-b904-438f-8370-f140997d8daa" providerId="ADAL" clId="{C6454167-80F5-4C59-AA85-CF1AA9D5F257}" dt="2025-09-14T09:37:20.362" v="1199"/>
          <ac:graphicFrameMkLst>
            <pc:docMk/>
            <pc:sldMk cId="1855627275" sldId="323"/>
            <ac:graphicFrameMk id="36" creationId="{20F15F70-90A7-6E8D-B6ED-5BDD3E36EB64}"/>
          </ac:graphicFrameMkLst>
        </pc:graphicFrameChg>
        <pc:graphicFrameChg chg="add del mod">
          <ac:chgData name="Phan Phuc" userId="8d034be6-b904-438f-8370-f140997d8daa" providerId="ADAL" clId="{C6454167-80F5-4C59-AA85-CF1AA9D5F257}" dt="2025-09-14T09:37:47.045" v="1208"/>
          <ac:graphicFrameMkLst>
            <pc:docMk/>
            <pc:sldMk cId="1855627275" sldId="323"/>
            <ac:graphicFrameMk id="39" creationId="{64FD2FCD-5F46-55FE-B815-7E59F2142CB7}"/>
          </ac:graphicFrameMkLst>
        </pc:graphicFrameChg>
        <pc:graphicFrameChg chg="add mod modGraphic">
          <ac:chgData name="Phan Phuc" userId="8d034be6-b904-438f-8370-f140997d8daa" providerId="ADAL" clId="{C6454167-80F5-4C59-AA85-CF1AA9D5F257}" dt="2025-09-14T09:45:40.553" v="1305" actId="179"/>
          <ac:graphicFrameMkLst>
            <pc:docMk/>
            <pc:sldMk cId="1855627275" sldId="323"/>
            <ac:graphicFrameMk id="40" creationId="{0E0C9054-5569-EEA8-10A0-2797B2FB20B2}"/>
          </ac:graphicFrameMkLst>
        </pc:graphicFrameChg>
        <pc:picChg chg="add del mod">
          <ac:chgData name="Phan Phuc" userId="8d034be6-b904-438f-8370-f140997d8daa" providerId="ADAL" clId="{C6454167-80F5-4C59-AA85-CF1AA9D5F257}" dt="2025-09-14T09:33:30.943" v="1156" actId="478"/>
          <ac:picMkLst>
            <pc:docMk/>
            <pc:sldMk cId="1855627275" sldId="323"/>
            <ac:picMk id="21" creationId="{7AD2B0DB-7CC2-99FF-122A-58715C88E099}"/>
          </ac:picMkLst>
        </pc:picChg>
        <pc:picChg chg="add del mod">
          <ac:chgData name="Phan Phuc" userId="8d034be6-b904-438f-8370-f140997d8daa" providerId="ADAL" clId="{C6454167-80F5-4C59-AA85-CF1AA9D5F257}" dt="2025-09-14T09:33:31.535" v="1157" actId="478"/>
          <ac:picMkLst>
            <pc:docMk/>
            <pc:sldMk cId="1855627275" sldId="323"/>
            <ac:picMk id="25" creationId="{3C0460E7-94CB-4D90-1F1D-2EBDC17DBA58}"/>
          </ac:picMkLst>
        </pc:picChg>
        <pc:picChg chg="del">
          <ac:chgData name="Phan Phuc" userId="8d034be6-b904-438f-8370-f140997d8daa" providerId="ADAL" clId="{C6454167-80F5-4C59-AA85-CF1AA9D5F257}" dt="2025-09-14T08:59:24.364" v="1025" actId="478"/>
          <ac:picMkLst>
            <pc:docMk/>
            <pc:sldMk cId="1855627275" sldId="323"/>
            <ac:picMk id="26" creationId="{5CEAE058-C851-5D80-9E8E-F54D4E7E46F4}"/>
          </ac:picMkLst>
        </pc:picChg>
        <pc:picChg chg="add del mod">
          <ac:chgData name="Phan Phuc" userId="8d034be6-b904-438f-8370-f140997d8daa" providerId="ADAL" clId="{C6454167-80F5-4C59-AA85-CF1AA9D5F257}" dt="2025-09-14T09:33:32.629" v="1159" actId="478"/>
          <ac:picMkLst>
            <pc:docMk/>
            <pc:sldMk cId="1855627275" sldId="323"/>
            <ac:picMk id="28" creationId="{02637E91-2D82-6E76-234E-D24F9AAC717F}"/>
          </ac:picMkLst>
        </pc:picChg>
        <pc:picChg chg="add del mod">
          <ac:chgData name="Phan Phuc" userId="8d034be6-b904-438f-8370-f140997d8daa" providerId="ADAL" clId="{C6454167-80F5-4C59-AA85-CF1AA9D5F257}" dt="2025-09-14T09:33:32.205" v="1158" actId="478"/>
          <ac:picMkLst>
            <pc:docMk/>
            <pc:sldMk cId="1855627275" sldId="323"/>
            <ac:picMk id="30" creationId="{AD025FDB-49B4-F0C2-57B7-F12EE2251AA8}"/>
          </ac:picMkLst>
        </pc:picChg>
      </pc:sldChg>
      <pc:sldChg chg="modSp add mod ord modAnim">
        <pc:chgData name="Phan Phuc" userId="8d034be6-b904-438f-8370-f140997d8daa" providerId="ADAL" clId="{C6454167-80F5-4C59-AA85-CF1AA9D5F257}" dt="2025-09-15T10:07:02.319" v="3975"/>
        <pc:sldMkLst>
          <pc:docMk/>
          <pc:sldMk cId="545813354" sldId="324"/>
        </pc:sldMkLst>
        <pc:spChg chg="mod">
          <ac:chgData name="Phan Phuc" userId="8d034be6-b904-438f-8370-f140997d8daa" providerId="ADAL" clId="{C6454167-80F5-4C59-AA85-CF1AA9D5F257}" dt="2025-09-15T10:05:21.380" v="3948" actId="14100"/>
          <ac:spMkLst>
            <pc:docMk/>
            <pc:sldMk cId="545813354" sldId="324"/>
            <ac:spMk id="7" creationId="{A93630E6-003A-DB49-B187-0CBA2F22D687}"/>
          </ac:spMkLst>
        </pc:spChg>
        <pc:spChg chg="mod">
          <ac:chgData name="Phan Phuc" userId="8d034be6-b904-438f-8370-f140997d8daa" providerId="ADAL" clId="{C6454167-80F5-4C59-AA85-CF1AA9D5F257}" dt="2025-09-14T09:32:50.402" v="1152" actId="255"/>
          <ac:spMkLst>
            <pc:docMk/>
            <pc:sldMk cId="545813354" sldId="324"/>
            <ac:spMk id="14" creationId="{A7CBF449-0C3C-3267-59AA-C23D38F77261}"/>
          </ac:spMkLst>
        </pc:spChg>
        <pc:spChg chg="mod">
          <ac:chgData name="Phan Phuc" userId="8d034be6-b904-438f-8370-f140997d8daa" providerId="ADAL" clId="{C6454167-80F5-4C59-AA85-CF1AA9D5F257}" dt="2025-09-14T09:32:55.540" v="1153" actId="255"/>
          <ac:spMkLst>
            <pc:docMk/>
            <pc:sldMk cId="545813354" sldId="324"/>
            <ac:spMk id="16" creationId="{E9F77E28-54E1-887C-E6A0-262A292C1C3C}"/>
          </ac:spMkLst>
        </pc:spChg>
      </pc:sldChg>
      <pc:sldChg chg="addSp delSp modSp add mod modAnim">
        <pc:chgData name="Phan Phuc" userId="8d034be6-b904-438f-8370-f140997d8daa" providerId="ADAL" clId="{C6454167-80F5-4C59-AA85-CF1AA9D5F257}" dt="2025-09-15T10:13:51.728" v="4007"/>
        <pc:sldMkLst>
          <pc:docMk/>
          <pc:sldMk cId="2827286982" sldId="325"/>
        </pc:sldMkLst>
        <pc:spChg chg="del">
          <ac:chgData name="Phan Phuc" userId="8d034be6-b904-438f-8370-f140997d8daa" providerId="ADAL" clId="{C6454167-80F5-4C59-AA85-CF1AA9D5F257}" dt="2025-09-14T09:46:07.347" v="1307" actId="478"/>
          <ac:spMkLst>
            <pc:docMk/>
            <pc:sldMk cId="2827286982" sldId="325"/>
            <ac:spMk id="14" creationId="{ECC97416-5FE4-3239-9FAD-347E39291C42}"/>
          </ac:spMkLst>
        </pc:spChg>
        <pc:spChg chg="add del">
          <ac:chgData name="Phan Phuc" userId="8d034be6-b904-438f-8370-f140997d8daa" providerId="ADAL" clId="{C6454167-80F5-4C59-AA85-CF1AA9D5F257}" dt="2025-09-14T10:12:11.897" v="1918" actId="478"/>
          <ac:spMkLst>
            <pc:docMk/>
            <pc:sldMk cId="2827286982" sldId="325"/>
            <ac:spMk id="16" creationId="{87356FEB-7E5F-810A-9DB5-D5A2F922A3F4}"/>
          </ac:spMkLst>
        </pc:spChg>
        <pc:spChg chg="add mod">
          <ac:chgData name="Phan Phuc" userId="8d034be6-b904-438f-8370-f140997d8daa" providerId="ADAL" clId="{C6454167-80F5-4C59-AA85-CF1AA9D5F257}" dt="2025-09-14T10:17:39.291" v="2038" actId="13926"/>
          <ac:spMkLst>
            <pc:docMk/>
            <pc:sldMk cId="2827286982" sldId="325"/>
            <ac:spMk id="22" creationId="{0889AB97-B1C3-DB36-2646-F21C505F4EDC}"/>
          </ac:spMkLst>
        </pc:spChg>
        <pc:spChg chg="del mod">
          <ac:chgData name="Phan Phuc" userId="8d034be6-b904-438f-8370-f140997d8daa" providerId="ADAL" clId="{C6454167-80F5-4C59-AA85-CF1AA9D5F257}" dt="2025-09-14T09:46:12.738" v="1309" actId="478"/>
          <ac:spMkLst>
            <pc:docMk/>
            <pc:sldMk cId="2827286982" sldId="325"/>
            <ac:spMk id="32" creationId="{A8D4A3C4-8F50-B954-1B30-831B24AB9273}"/>
          </ac:spMkLst>
        </pc:spChg>
        <pc:spChg chg="del">
          <ac:chgData name="Phan Phuc" userId="8d034be6-b904-438f-8370-f140997d8daa" providerId="ADAL" clId="{C6454167-80F5-4C59-AA85-CF1AA9D5F257}" dt="2025-09-14T09:46:15.445" v="1310" actId="478"/>
          <ac:spMkLst>
            <pc:docMk/>
            <pc:sldMk cId="2827286982" sldId="325"/>
            <ac:spMk id="35" creationId="{1163B9BB-3C71-60B3-1CAC-ABE70F4AE782}"/>
          </ac:spMkLst>
        </pc:spChg>
        <pc:spChg chg="mod">
          <ac:chgData name="Phan Phuc" userId="8d034be6-b904-438f-8370-f140997d8daa" providerId="ADAL" clId="{C6454167-80F5-4C59-AA85-CF1AA9D5F257}" dt="2025-09-14T10:16:05.137" v="2031" actId="1035"/>
          <ac:spMkLst>
            <pc:docMk/>
            <pc:sldMk cId="2827286982" sldId="325"/>
            <ac:spMk id="38" creationId="{9A5395EF-B1C9-BACB-0BB1-C149C9DC512B}"/>
          </ac:spMkLst>
        </pc:spChg>
        <pc:graphicFrameChg chg="add del mod">
          <ac:chgData name="Phan Phuc" userId="8d034be6-b904-438f-8370-f140997d8daa" providerId="ADAL" clId="{C6454167-80F5-4C59-AA85-CF1AA9D5F257}" dt="2025-09-14T09:46:47.259" v="1316"/>
          <ac:graphicFrameMkLst>
            <pc:docMk/>
            <pc:sldMk cId="2827286982" sldId="325"/>
            <ac:graphicFrameMk id="3" creationId="{A12EC106-87B9-A44A-98BD-EE8C849A5F4C}"/>
          </ac:graphicFrameMkLst>
        </pc:graphicFrameChg>
        <pc:graphicFrameChg chg="add mod modGraphic">
          <ac:chgData name="Phan Phuc" userId="8d034be6-b904-438f-8370-f140997d8daa" providerId="ADAL" clId="{C6454167-80F5-4C59-AA85-CF1AA9D5F257}" dt="2025-09-14T10:15:58.070" v="2022" actId="1036"/>
          <ac:graphicFrameMkLst>
            <pc:docMk/>
            <pc:sldMk cId="2827286982" sldId="325"/>
            <ac:graphicFrameMk id="7" creationId="{53FAD3CF-5028-B2A0-6990-6A20BA83089B}"/>
          </ac:graphicFrameMkLst>
        </pc:graphicFrameChg>
        <pc:graphicFrameChg chg="add mod">
          <ac:chgData name="Phan Phuc" userId="8d034be6-b904-438f-8370-f140997d8daa" providerId="ADAL" clId="{C6454167-80F5-4C59-AA85-CF1AA9D5F257}" dt="2025-09-14T10:00:35.082" v="1650"/>
          <ac:graphicFrameMkLst>
            <pc:docMk/>
            <pc:sldMk cId="2827286982" sldId="325"/>
            <ac:graphicFrameMk id="18" creationId="{E7D6DD66-5BEA-2264-4CE9-89A89ACB4518}"/>
          </ac:graphicFrameMkLst>
        </pc:graphicFrameChg>
        <pc:graphicFrameChg chg="add mod">
          <ac:chgData name="Phan Phuc" userId="8d034be6-b904-438f-8370-f140997d8daa" providerId="ADAL" clId="{C6454167-80F5-4C59-AA85-CF1AA9D5F257}" dt="2025-09-14T10:00:43.414" v="1653"/>
          <ac:graphicFrameMkLst>
            <pc:docMk/>
            <pc:sldMk cId="2827286982" sldId="325"/>
            <ac:graphicFrameMk id="19" creationId="{292B56D0-7078-3C3A-DB5A-2A6E2D1C0FA3}"/>
          </ac:graphicFrameMkLst>
        </pc:graphicFrameChg>
        <pc:graphicFrameChg chg="add del mod">
          <ac:chgData name="Phan Phuc" userId="8d034be6-b904-438f-8370-f140997d8daa" providerId="ADAL" clId="{C6454167-80F5-4C59-AA85-CF1AA9D5F257}" dt="2025-09-14T10:15:35.044" v="2004"/>
          <ac:graphicFrameMkLst>
            <pc:docMk/>
            <pc:sldMk cId="2827286982" sldId="325"/>
            <ac:graphicFrameMk id="20" creationId="{F5212516-9D3C-E243-B5E7-45F7CC561CF1}"/>
          </ac:graphicFrameMkLst>
        </pc:graphicFrameChg>
        <pc:graphicFrameChg chg="del mod">
          <ac:chgData name="Phan Phuc" userId="8d034be6-b904-438f-8370-f140997d8daa" providerId="ADAL" clId="{C6454167-80F5-4C59-AA85-CF1AA9D5F257}" dt="2025-09-14T09:46:45.531" v="1313" actId="478"/>
          <ac:graphicFrameMkLst>
            <pc:docMk/>
            <pc:sldMk cId="2827286982" sldId="325"/>
            <ac:graphicFrameMk id="40" creationId="{3E3B0BA3-C126-BC18-E04E-3E66353320BB}"/>
          </ac:graphicFrameMkLst>
        </pc:graphicFrameChg>
      </pc:sldChg>
      <pc:sldChg chg="modSp add del mod">
        <pc:chgData name="Phan Phuc" userId="8d034be6-b904-438f-8370-f140997d8daa" providerId="ADAL" clId="{C6454167-80F5-4C59-AA85-CF1AA9D5F257}" dt="2025-09-15T03:25:46.731" v="2430" actId="47"/>
        <pc:sldMkLst>
          <pc:docMk/>
          <pc:sldMk cId="3415303542" sldId="326"/>
        </pc:sldMkLst>
        <pc:graphicFrameChg chg="modGraphic">
          <ac:chgData name="Phan Phuc" userId="8d034be6-b904-438f-8370-f140997d8daa" providerId="ADAL" clId="{C6454167-80F5-4C59-AA85-CF1AA9D5F257}" dt="2025-09-14T10:11:31.211" v="1906" actId="2711"/>
          <ac:graphicFrameMkLst>
            <pc:docMk/>
            <pc:sldMk cId="3415303542" sldId="326"/>
            <ac:graphicFrameMk id="7" creationId="{B8638697-E80B-CDEB-E257-081222A66639}"/>
          </ac:graphicFrameMkLst>
        </pc:graphicFrameChg>
      </pc:sldChg>
      <pc:sldChg chg="addSp delSp modSp add mod modAnim">
        <pc:chgData name="Phan Phuc" userId="8d034be6-b904-438f-8370-f140997d8daa" providerId="ADAL" clId="{C6454167-80F5-4C59-AA85-CF1AA9D5F257}" dt="2025-09-15T10:15:18.325" v="4022"/>
        <pc:sldMkLst>
          <pc:docMk/>
          <pc:sldMk cId="2328289789" sldId="327"/>
        </pc:sldMkLst>
        <pc:spChg chg="add mod">
          <ac:chgData name="Phan Phuc" userId="8d034be6-b904-438f-8370-f140997d8daa" providerId="ADAL" clId="{C6454167-80F5-4C59-AA85-CF1AA9D5F257}" dt="2025-09-14T10:35:56.876" v="2110" actId="1035"/>
          <ac:spMkLst>
            <pc:docMk/>
            <pc:sldMk cId="2328289789" sldId="327"/>
            <ac:spMk id="13" creationId="{6B200107-586D-6DFC-036B-EE48257FB88B}"/>
          </ac:spMkLst>
        </pc:spChg>
        <pc:spChg chg="add mod">
          <ac:chgData name="Phan Phuc" userId="8d034be6-b904-438f-8370-f140997d8daa" providerId="ADAL" clId="{C6454167-80F5-4C59-AA85-CF1AA9D5F257}" dt="2025-09-15T03:22:05.005" v="2428" actId="1035"/>
          <ac:spMkLst>
            <pc:docMk/>
            <pc:sldMk cId="2328289789" sldId="327"/>
            <ac:spMk id="16" creationId="{AD88D73A-2F63-0DEF-4BDA-221E540B65F3}"/>
          </ac:spMkLst>
        </pc:spChg>
        <pc:spChg chg="add mod">
          <ac:chgData name="Phan Phuc" userId="8d034be6-b904-438f-8370-f140997d8daa" providerId="ADAL" clId="{C6454167-80F5-4C59-AA85-CF1AA9D5F257}" dt="2025-09-15T10:14:43.166" v="4012" actId="255"/>
          <ac:spMkLst>
            <pc:docMk/>
            <pc:sldMk cId="2328289789" sldId="327"/>
            <ac:spMk id="20" creationId="{36817060-B389-62EE-7F53-7E485D75BE43}"/>
          </ac:spMkLst>
        </pc:spChg>
        <pc:spChg chg="del">
          <ac:chgData name="Phan Phuc" userId="8d034be6-b904-438f-8370-f140997d8daa" providerId="ADAL" clId="{C6454167-80F5-4C59-AA85-CF1AA9D5F257}" dt="2025-09-14T10:18:47.967" v="2041" actId="478"/>
          <ac:spMkLst>
            <pc:docMk/>
            <pc:sldMk cId="2328289789" sldId="327"/>
            <ac:spMk id="22" creationId="{EB50F11A-A1FE-759C-2BC4-7F4751342D48}"/>
          </ac:spMkLst>
        </pc:spChg>
        <pc:spChg chg="mod">
          <ac:chgData name="Phan Phuc" userId="8d034be6-b904-438f-8370-f140997d8daa" providerId="ADAL" clId="{C6454167-80F5-4C59-AA85-CF1AA9D5F257}" dt="2025-09-14T10:35:47.799" v="2098" actId="255"/>
          <ac:spMkLst>
            <pc:docMk/>
            <pc:sldMk cId="2328289789" sldId="327"/>
            <ac:spMk id="38" creationId="{EFC442D3-6199-0891-0516-D21F21E10F60}"/>
          </ac:spMkLst>
        </pc:spChg>
        <pc:graphicFrameChg chg="del">
          <ac:chgData name="Phan Phuc" userId="8d034be6-b904-438f-8370-f140997d8daa" providerId="ADAL" clId="{C6454167-80F5-4C59-AA85-CF1AA9D5F257}" dt="2025-09-14T10:18:45.750" v="2040" actId="478"/>
          <ac:graphicFrameMkLst>
            <pc:docMk/>
            <pc:sldMk cId="2328289789" sldId="327"/>
            <ac:graphicFrameMk id="7" creationId="{3DC66027-06C7-360C-3103-9059B3650DC4}"/>
          </ac:graphicFrameMkLst>
        </pc:graphicFrameChg>
        <pc:graphicFrameChg chg="add del mod">
          <ac:chgData name="Phan Phuc" userId="8d034be6-b904-438f-8370-f140997d8daa" providerId="ADAL" clId="{C6454167-80F5-4C59-AA85-CF1AA9D5F257}" dt="2025-09-14T10:36:15.494" v="2116"/>
          <ac:graphicFrameMkLst>
            <pc:docMk/>
            <pc:sldMk cId="2328289789" sldId="327"/>
            <ac:graphicFrameMk id="18" creationId="{9720D48C-AA46-29ED-8A03-EF2FD0F45A87}"/>
          </ac:graphicFrameMkLst>
        </pc:graphicFrameChg>
      </pc:sldChg>
      <pc:sldChg chg="addSp delSp modSp add mod modAnim">
        <pc:chgData name="Phan Phuc" userId="8d034be6-b904-438f-8370-f140997d8daa" providerId="ADAL" clId="{C6454167-80F5-4C59-AA85-CF1AA9D5F257}" dt="2025-09-15T10:18:48.845" v="4036"/>
        <pc:sldMkLst>
          <pc:docMk/>
          <pc:sldMk cId="2421079843" sldId="328"/>
        </pc:sldMkLst>
        <pc:spChg chg="add mod">
          <ac:chgData name="Phan Phuc" userId="8d034be6-b904-438f-8370-f140997d8daa" providerId="ADAL" clId="{C6454167-80F5-4C59-AA85-CF1AA9D5F257}" dt="2025-09-14T13:06:09.812" v="2173" actId="1076"/>
          <ac:spMkLst>
            <pc:docMk/>
            <pc:sldMk cId="2421079843" sldId="328"/>
            <ac:spMk id="7" creationId="{E0303630-17A1-471F-E992-F4736F38AE31}"/>
          </ac:spMkLst>
        </pc:spChg>
        <pc:spChg chg="del">
          <ac:chgData name="Phan Phuc" userId="8d034be6-b904-438f-8370-f140997d8daa" providerId="ADAL" clId="{C6454167-80F5-4C59-AA85-CF1AA9D5F257}" dt="2025-09-14T10:35:07.820" v="2097" actId="478"/>
          <ac:spMkLst>
            <pc:docMk/>
            <pc:sldMk cId="2421079843" sldId="328"/>
            <ac:spMk id="13" creationId="{91CF2489-87FF-03A4-E409-0FB87C2605E8}"/>
          </ac:spMkLst>
        </pc:spChg>
        <pc:spChg chg="del">
          <ac:chgData name="Phan Phuc" userId="8d034be6-b904-438f-8370-f140997d8daa" providerId="ADAL" clId="{C6454167-80F5-4C59-AA85-CF1AA9D5F257}" dt="2025-09-14T10:35:05.969" v="2096" actId="478"/>
          <ac:spMkLst>
            <pc:docMk/>
            <pc:sldMk cId="2421079843" sldId="328"/>
            <ac:spMk id="16" creationId="{6D49F202-9FA4-C5C9-1F6A-6EB05DCA3364}"/>
          </ac:spMkLst>
        </pc:spChg>
        <pc:spChg chg="add mod">
          <ac:chgData name="Phan Phuc" userId="8d034be6-b904-438f-8370-f140997d8daa" providerId="ADAL" clId="{C6454167-80F5-4C59-AA85-CF1AA9D5F257}" dt="2025-09-14T13:06:12.769" v="2174" actId="1076"/>
          <ac:spMkLst>
            <pc:docMk/>
            <pc:sldMk cId="2421079843" sldId="328"/>
            <ac:spMk id="18" creationId="{143634B7-2959-A803-80BD-FCA1C1DDE220}"/>
          </ac:spMkLst>
        </pc:spChg>
        <pc:spChg chg="add mod">
          <ac:chgData name="Phan Phuc" userId="8d034be6-b904-438f-8370-f140997d8daa" providerId="ADAL" clId="{C6454167-80F5-4C59-AA85-CF1AA9D5F257}" dt="2025-09-14T13:07:34.654" v="2234"/>
          <ac:spMkLst>
            <pc:docMk/>
            <pc:sldMk cId="2421079843" sldId="328"/>
            <ac:spMk id="21" creationId="{1C1D230E-0E3F-8E68-BC18-181719555025}"/>
          </ac:spMkLst>
        </pc:spChg>
        <pc:spChg chg="add del mod">
          <ac:chgData name="Phan Phuc" userId="8d034be6-b904-438f-8370-f140997d8daa" providerId="ADAL" clId="{C6454167-80F5-4C59-AA85-CF1AA9D5F257}" dt="2025-09-14T13:08:31.154" v="2241" actId="478"/>
          <ac:spMkLst>
            <pc:docMk/>
            <pc:sldMk cId="2421079843" sldId="328"/>
            <ac:spMk id="24" creationId="{082DE68E-ACE2-9E2D-E623-F2D2AF2C693A}"/>
          </ac:spMkLst>
        </pc:spChg>
        <pc:spChg chg="add mod">
          <ac:chgData name="Phan Phuc" userId="8d034be6-b904-438f-8370-f140997d8daa" providerId="ADAL" clId="{C6454167-80F5-4C59-AA85-CF1AA9D5F257}" dt="2025-09-14T13:09:08.600" v="2249" actId="948"/>
          <ac:spMkLst>
            <pc:docMk/>
            <pc:sldMk cId="2421079843" sldId="328"/>
            <ac:spMk id="26" creationId="{986F1D62-3115-700C-2A3F-ADD6154E217B}"/>
          </ac:spMkLst>
        </pc:spChg>
        <pc:spChg chg="mod">
          <ac:chgData name="Phan Phuc" userId="8d034be6-b904-438f-8370-f140997d8daa" providerId="ADAL" clId="{C6454167-80F5-4C59-AA85-CF1AA9D5F257}" dt="2025-09-14T13:07:05.200" v="2231" actId="1076"/>
          <ac:spMkLst>
            <pc:docMk/>
            <pc:sldMk cId="2421079843" sldId="328"/>
            <ac:spMk id="38" creationId="{015E1533-3C20-22BE-CBBD-EBFAC96A67F9}"/>
          </ac:spMkLst>
        </pc:spChg>
        <pc:graphicFrameChg chg="add del mod">
          <ac:chgData name="Phan Phuc" userId="8d034be6-b904-438f-8370-f140997d8daa" providerId="ADAL" clId="{C6454167-80F5-4C59-AA85-CF1AA9D5F257}" dt="2025-09-14T13:08:26.175" v="2237"/>
          <ac:graphicFrameMkLst>
            <pc:docMk/>
            <pc:sldMk cId="2421079843" sldId="328"/>
            <ac:graphicFrameMk id="22" creationId="{0D8F6B7F-04AA-B01C-ECDE-FD8BC8CC65BB}"/>
          </ac:graphicFrameMkLst>
        </pc:graphicFrameChg>
        <pc:cxnChg chg="add mod">
          <ac:chgData name="Phan Phuc" userId="8d034be6-b904-438f-8370-f140997d8daa" providerId="ADAL" clId="{C6454167-80F5-4C59-AA85-CF1AA9D5F257}" dt="2025-09-14T13:06:22.692" v="2224" actId="1035"/>
          <ac:cxnSpMkLst>
            <pc:docMk/>
            <pc:sldMk cId="2421079843" sldId="328"/>
            <ac:cxnSpMk id="20" creationId="{3BA4BA22-E028-32E8-4454-A00C6DB5DD4A}"/>
          </ac:cxnSpMkLst>
        </pc:cxnChg>
      </pc:sldChg>
      <pc:sldChg chg="addSp delSp modSp add mod modAnim">
        <pc:chgData name="Phan Phuc" userId="8d034be6-b904-438f-8370-f140997d8daa" providerId="ADAL" clId="{C6454167-80F5-4C59-AA85-CF1AA9D5F257}" dt="2025-09-15T10:20:18.282" v="4043"/>
        <pc:sldMkLst>
          <pc:docMk/>
          <pc:sldMk cId="3371050061" sldId="329"/>
        </pc:sldMkLst>
        <pc:spChg chg="del">
          <ac:chgData name="Phan Phuc" userId="8d034be6-b904-438f-8370-f140997d8daa" providerId="ADAL" clId="{C6454167-80F5-4C59-AA85-CF1AA9D5F257}" dt="2025-09-14T13:09:20.659" v="2251" actId="478"/>
          <ac:spMkLst>
            <pc:docMk/>
            <pc:sldMk cId="3371050061" sldId="329"/>
            <ac:spMk id="7" creationId="{333E87A2-2261-09F0-9BB2-0E4EFB824222}"/>
          </ac:spMkLst>
        </pc:spChg>
        <pc:spChg chg="add mod">
          <ac:chgData name="Phan Phuc" userId="8d034be6-b904-438f-8370-f140997d8daa" providerId="ADAL" clId="{C6454167-80F5-4C59-AA85-CF1AA9D5F257}" dt="2025-09-14T13:09:57.437" v="2268" actId="13926"/>
          <ac:spMkLst>
            <pc:docMk/>
            <pc:sldMk cId="3371050061" sldId="329"/>
            <ac:spMk id="14" creationId="{95BC0162-6C2F-0097-C3BF-9FB0391694A0}"/>
          </ac:spMkLst>
        </pc:spChg>
        <pc:spChg chg="del">
          <ac:chgData name="Phan Phuc" userId="8d034be6-b904-438f-8370-f140997d8daa" providerId="ADAL" clId="{C6454167-80F5-4C59-AA85-CF1AA9D5F257}" dt="2025-09-14T13:09:27.776" v="2253" actId="478"/>
          <ac:spMkLst>
            <pc:docMk/>
            <pc:sldMk cId="3371050061" sldId="329"/>
            <ac:spMk id="18" creationId="{2792AE80-450F-7B1F-0D62-3184EF64E736}"/>
          </ac:spMkLst>
        </pc:spChg>
        <pc:spChg chg="add mod">
          <ac:chgData name="Phan Phuc" userId="8d034be6-b904-438f-8370-f140997d8daa" providerId="ADAL" clId="{C6454167-80F5-4C59-AA85-CF1AA9D5F257}" dt="2025-09-14T13:14:04.794" v="2300" actId="6549"/>
          <ac:spMkLst>
            <pc:docMk/>
            <pc:sldMk cId="3371050061" sldId="329"/>
            <ac:spMk id="19" creationId="{2A0AC426-48D4-CED8-465E-12723A946734}"/>
          </ac:spMkLst>
        </pc:spChg>
        <pc:spChg chg="del">
          <ac:chgData name="Phan Phuc" userId="8d034be6-b904-438f-8370-f140997d8daa" providerId="ADAL" clId="{C6454167-80F5-4C59-AA85-CF1AA9D5F257}" dt="2025-09-14T13:09:31.293" v="2255" actId="478"/>
          <ac:spMkLst>
            <pc:docMk/>
            <pc:sldMk cId="3371050061" sldId="329"/>
            <ac:spMk id="21" creationId="{50CC5529-32CF-D870-D520-D79842862BFF}"/>
          </ac:spMkLst>
        </pc:spChg>
        <pc:spChg chg="add mod">
          <ac:chgData name="Phan Phuc" userId="8d034be6-b904-438f-8370-f140997d8daa" providerId="ADAL" clId="{C6454167-80F5-4C59-AA85-CF1AA9D5F257}" dt="2025-09-14T13:13:59.617" v="2299" actId="1076"/>
          <ac:spMkLst>
            <pc:docMk/>
            <pc:sldMk cId="3371050061" sldId="329"/>
            <ac:spMk id="23" creationId="{2263A585-7C39-A01F-4D6F-3B21C6D6D0D7}"/>
          </ac:spMkLst>
        </pc:spChg>
        <pc:spChg chg="del">
          <ac:chgData name="Phan Phuc" userId="8d034be6-b904-438f-8370-f140997d8daa" providerId="ADAL" clId="{C6454167-80F5-4C59-AA85-CF1AA9D5F257}" dt="2025-09-14T13:09:29.417" v="2254" actId="478"/>
          <ac:spMkLst>
            <pc:docMk/>
            <pc:sldMk cId="3371050061" sldId="329"/>
            <ac:spMk id="26" creationId="{9DD6CD21-C60B-0BED-4CBD-3EE05B2C870A}"/>
          </ac:spMkLst>
        </pc:spChg>
        <pc:spChg chg="del">
          <ac:chgData name="Phan Phuc" userId="8d034be6-b904-438f-8370-f140997d8daa" providerId="ADAL" clId="{C6454167-80F5-4C59-AA85-CF1AA9D5F257}" dt="2025-09-14T13:09:25.930" v="2252" actId="478"/>
          <ac:spMkLst>
            <pc:docMk/>
            <pc:sldMk cId="3371050061" sldId="329"/>
            <ac:spMk id="38" creationId="{1CAA70BC-1DA4-3758-BFB5-767EB805AFC8}"/>
          </ac:spMkLst>
        </pc:spChg>
        <pc:graphicFrameChg chg="add del mod">
          <ac:chgData name="Phan Phuc" userId="8d034be6-b904-438f-8370-f140997d8daa" providerId="ADAL" clId="{C6454167-80F5-4C59-AA85-CF1AA9D5F257}" dt="2025-09-14T13:09:40.254" v="2259"/>
          <ac:graphicFrameMkLst>
            <pc:docMk/>
            <pc:sldMk cId="3371050061" sldId="329"/>
            <ac:graphicFrameMk id="3" creationId="{DA69A755-4CE0-B041-0E1A-426138EBF227}"/>
          </ac:graphicFrameMkLst>
        </pc:graphicFrameChg>
        <pc:cxnChg chg="del">
          <ac:chgData name="Phan Phuc" userId="8d034be6-b904-438f-8370-f140997d8daa" providerId="ADAL" clId="{C6454167-80F5-4C59-AA85-CF1AA9D5F257}" dt="2025-09-14T13:09:32.407" v="2256" actId="478"/>
          <ac:cxnSpMkLst>
            <pc:docMk/>
            <pc:sldMk cId="3371050061" sldId="329"/>
            <ac:cxnSpMk id="20" creationId="{87F0A28D-7CF6-104B-AC8D-0E572D76894E}"/>
          </ac:cxnSpMkLst>
        </pc:cxnChg>
      </pc:sldChg>
      <pc:sldChg chg="addSp delSp modSp add mod modAnim">
        <pc:chgData name="Phan Phuc" userId="8d034be6-b904-438f-8370-f140997d8daa" providerId="ADAL" clId="{C6454167-80F5-4C59-AA85-CF1AA9D5F257}" dt="2025-09-15T10:20:51.959" v="4051"/>
        <pc:sldMkLst>
          <pc:docMk/>
          <pc:sldMk cId="3023743082" sldId="330"/>
        </pc:sldMkLst>
        <pc:spChg chg="add mod">
          <ac:chgData name="Phan Phuc" userId="8d034be6-b904-438f-8370-f140997d8daa" providerId="ADAL" clId="{C6454167-80F5-4C59-AA85-CF1AA9D5F257}" dt="2025-09-14T13:25:41.757" v="2382" actId="114"/>
          <ac:spMkLst>
            <pc:docMk/>
            <pc:sldMk cId="3023743082" sldId="330"/>
            <ac:spMk id="13" creationId="{13F8D46B-B64C-13DE-3940-94C69CE84CCF}"/>
          </ac:spMkLst>
        </pc:spChg>
        <pc:spChg chg="del">
          <ac:chgData name="Phan Phuc" userId="8d034be6-b904-438f-8370-f140997d8daa" providerId="ADAL" clId="{C6454167-80F5-4C59-AA85-CF1AA9D5F257}" dt="2025-09-14T13:14:31.679" v="2302" actId="478"/>
          <ac:spMkLst>
            <pc:docMk/>
            <pc:sldMk cId="3023743082" sldId="330"/>
            <ac:spMk id="14" creationId="{91CD1746-7B6B-A721-E624-899FDECD1455}"/>
          </ac:spMkLst>
        </pc:spChg>
        <pc:spChg chg="add mod">
          <ac:chgData name="Phan Phuc" userId="8d034be6-b904-438f-8370-f140997d8daa" providerId="ADAL" clId="{C6454167-80F5-4C59-AA85-CF1AA9D5F257}" dt="2025-09-14T13:20:35.033" v="2345" actId="1035"/>
          <ac:spMkLst>
            <pc:docMk/>
            <pc:sldMk cId="3023743082" sldId="330"/>
            <ac:spMk id="18" creationId="{109E9E9F-E1A3-97EF-C9C8-443CC85CA0BF}"/>
          </ac:spMkLst>
        </pc:spChg>
        <pc:spChg chg="del">
          <ac:chgData name="Phan Phuc" userId="8d034be6-b904-438f-8370-f140997d8daa" providerId="ADAL" clId="{C6454167-80F5-4C59-AA85-CF1AA9D5F257}" dt="2025-09-14T13:14:31.679" v="2302" actId="478"/>
          <ac:spMkLst>
            <pc:docMk/>
            <pc:sldMk cId="3023743082" sldId="330"/>
            <ac:spMk id="19" creationId="{346A9772-FDA7-1AD7-C28C-A01293BF2D05}"/>
          </ac:spMkLst>
        </pc:spChg>
        <pc:spChg chg="add mod">
          <ac:chgData name="Phan Phuc" userId="8d034be6-b904-438f-8370-f140997d8daa" providerId="ADAL" clId="{C6454167-80F5-4C59-AA85-CF1AA9D5F257}" dt="2025-09-14T13:20:35.033" v="2345" actId="1035"/>
          <ac:spMkLst>
            <pc:docMk/>
            <pc:sldMk cId="3023743082" sldId="330"/>
            <ac:spMk id="21" creationId="{CA9F9A82-30EB-65D5-ED9D-FA4A70E46DF9}"/>
          </ac:spMkLst>
        </pc:spChg>
        <pc:spChg chg="del">
          <ac:chgData name="Phan Phuc" userId="8d034be6-b904-438f-8370-f140997d8daa" providerId="ADAL" clId="{C6454167-80F5-4C59-AA85-CF1AA9D5F257}" dt="2025-09-14T13:14:31.679" v="2302" actId="478"/>
          <ac:spMkLst>
            <pc:docMk/>
            <pc:sldMk cId="3023743082" sldId="330"/>
            <ac:spMk id="23" creationId="{9191C008-A007-708F-183A-31D8A2752D00}"/>
          </ac:spMkLst>
        </pc:spChg>
        <pc:graphicFrameChg chg="add del mod">
          <ac:chgData name="Phan Phuc" userId="8d034be6-b904-438f-8370-f140997d8daa" providerId="ADAL" clId="{C6454167-80F5-4C59-AA85-CF1AA9D5F257}" dt="2025-09-14T13:15:51.230" v="2305"/>
          <ac:graphicFrameMkLst>
            <pc:docMk/>
            <pc:sldMk cId="3023743082" sldId="330"/>
            <ac:graphicFrameMk id="3" creationId="{A6105432-7617-9A32-FAA2-35E9A2F73446}"/>
          </ac:graphicFrameMkLst>
        </pc:graphicFrameChg>
      </pc:sldChg>
      <pc:sldChg chg="addSp delSp modSp add mod">
        <pc:chgData name="Phan Phuc" userId="8d034be6-b904-438f-8370-f140997d8daa" providerId="ADAL" clId="{C6454167-80F5-4C59-AA85-CF1AA9D5F257}" dt="2025-09-14T13:24:28.856" v="2372" actId="207"/>
        <pc:sldMkLst>
          <pc:docMk/>
          <pc:sldMk cId="152294523" sldId="331"/>
        </pc:sldMkLst>
        <pc:spChg chg="del mod">
          <ac:chgData name="Phan Phuc" userId="8d034be6-b904-438f-8370-f140997d8daa" providerId="ADAL" clId="{C6454167-80F5-4C59-AA85-CF1AA9D5F257}" dt="2025-09-14T13:22:10.765" v="2348" actId="478"/>
          <ac:spMkLst>
            <pc:docMk/>
            <pc:sldMk cId="152294523" sldId="331"/>
            <ac:spMk id="13" creationId="{719C5522-9760-77F8-40A4-F5EE872B2A66}"/>
          </ac:spMkLst>
        </pc:spChg>
        <pc:spChg chg="add mod">
          <ac:chgData name="Phan Phuc" userId="8d034be6-b904-438f-8370-f140997d8daa" providerId="ADAL" clId="{C6454167-80F5-4C59-AA85-CF1AA9D5F257}" dt="2025-09-14T13:22:34.947" v="2358" actId="13926"/>
          <ac:spMkLst>
            <pc:docMk/>
            <pc:sldMk cId="152294523" sldId="331"/>
            <ac:spMk id="14" creationId="{1967F880-FDE4-2558-4FF7-14ADE001B02E}"/>
          </ac:spMkLst>
        </pc:spChg>
        <pc:spChg chg="del">
          <ac:chgData name="Phan Phuc" userId="8d034be6-b904-438f-8370-f140997d8daa" providerId="ADAL" clId="{C6454167-80F5-4C59-AA85-CF1AA9D5F257}" dt="2025-09-14T13:22:39.534" v="2359" actId="478"/>
          <ac:spMkLst>
            <pc:docMk/>
            <pc:sldMk cId="152294523" sldId="331"/>
            <ac:spMk id="18" creationId="{7DD7FA99-2045-D4F3-1C32-549F4B1DACF8}"/>
          </ac:spMkLst>
        </pc:spChg>
        <pc:spChg chg="add mod">
          <ac:chgData name="Phan Phuc" userId="8d034be6-b904-438f-8370-f140997d8daa" providerId="ADAL" clId="{C6454167-80F5-4C59-AA85-CF1AA9D5F257}" dt="2025-09-14T13:24:28.856" v="2372" actId="207"/>
          <ac:spMkLst>
            <pc:docMk/>
            <pc:sldMk cId="152294523" sldId="331"/>
            <ac:spMk id="20" creationId="{A5EF7F4D-84D5-930A-C5C1-E7FACB882E48}"/>
          </ac:spMkLst>
        </pc:spChg>
        <pc:spChg chg="del">
          <ac:chgData name="Phan Phuc" userId="8d034be6-b904-438f-8370-f140997d8daa" providerId="ADAL" clId="{C6454167-80F5-4C59-AA85-CF1AA9D5F257}" dt="2025-09-14T13:22:41.740" v="2360" actId="478"/>
          <ac:spMkLst>
            <pc:docMk/>
            <pc:sldMk cId="152294523" sldId="331"/>
            <ac:spMk id="21" creationId="{B62AAFEB-F97B-9CD8-5E7F-95F8ED43C965}"/>
          </ac:spMkLst>
        </pc:spChg>
        <pc:graphicFrameChg chg="add del mod">
          <ac:chgData name="Phan Phuc" userId="8d034be6-b904-438f-8370-f140997d8daa" providerId="ADAL" clId="{C6454167-80F5-4C59-AA85-CF1AA9D5F257}" dt="2025-09-14T13:22:12.759" v="2351"/>
          <ac:graphicFrameMkLst>
            <pc:docMk/>
            <pc:sldMk cId="152294523" sldId="331"/>
            <ac:graphicFrameMk id="3" creationId="{072880A8-2F36-AF40-69DF-919A04DFB304}"/>
          </ac:graphicFrameMkLst>
        </pc:graphicFrameChg>
        <pc:graphicFrameChg chg="add del mod">
          <ac:chgData name="Phan Phuc" userId="8d034be6-b904-438f-8370-f140997d8daa" providerId="ADAL" clId="{C6454167-80F5-4C59-AA85-CF1AA9D5F257}" dt="2025-09-14T13:23:30.229" v="2363"/>
          <ac:graphicFrameMkLst>
            <pc:docMk/>
            <pc:sldMk cId="152294523" sldId="331"/>
            <ac:graphicFrameMk id="16" creationId="{86AB1308-F66C-987B-50F4-E382DE53214E}"/>
          </ac:graphicFrameMkLst>
        </pc:graphicFrameChg>
      </pc:sldChg>
      <pc:sldChg chg="addSp delSp modSp add mod">
        <pc:chgData name="Phan Phuc" userId="8d034be6-b904-438f-8370-f140997d8daa" providerId="ADAL" clId="{C6454167-80F5-4C59-AA85-CF1AA9D5F257}" dt="2025-09-14T13:33:57.084" v="2423" actId="1076"/>
        <pc:sldMkLst>
          <pc:docMk/>
          <pc:sldMk cId="270700118" sldId="332"/>
        </pc:sldMkLst>
        <pc:spChg chg="add mod">
          <ac:chgData name="Phan Phuc" userId="8d034be6-b904-438f-8370-f140997d8daa" providerId="ADAL" clId="{C6454167-80F5-4C59-AA85-CF1AA9D5F257}" dt="2025-09-14T13:30:44.460" v="2418" actId="20577"/>
          <ac:spMkLst>
            <pc:docMk/>
            <pc:sldMk cId="270700118" sldId="332"/>
            <ac:spMk id="7" creationId="{2CADE57A-4F7F-8B97-99D4-D3051755309E}"/>
          </ac:spMkLst>
        </pc:spChg>
        <pc:spChg chg="mod">
          <ac:chgData name="Phan Phuc" userId="8d034be6-b904-438f-8370-f140997d8daa" providerId="ADAL" clId="{C6454167-80F5-4C59-AA85-CF1AA9D5F257}" dt="2025-09-14T13:25:31.027" v="2381" actId="207"/>
          <ac:spMkLst>
            <pc:docMk/>
            <pc:sldMk cId="270700118" sldId="332"/>
            <ac:spMk id="14" creationId="{A978C25A-C25B-06E0-B447-654F9E42AB3B}"/>
          </ac:spMkLst>
        </pc:spChg>
        <pc:spChg chg="add mod">
          <ac:chgData name="Phan Phuc" userId="8d034be6-b904-438f-8370-f140997d8daa" providerId="ADAL" clId="{C6454167-80F5-4C59-AA85-CF1AA9D5F257}" dt="2025-09-14T13:30:19.036" v="2406" actId="20577"/>
          <ac:spMkLst>
            <pc:docMk/>
            <pc:sldMk cId="270700118" sldId="332"/>
            <ac:spMk id="16" creationId="{1EF2488D-81D4-C99C-45F8-DE3B20C04E27}"/>
          </ac:spMkLst>
        </pc:spChg>
        <pc:spChg chg="add mod">
          <ac:chgData name="Phan Phuc" userId="8d034be6-b904-438f-8370-f140997d8daa" providerId="ADAL" clId="{C6454167-80F5-4C59-AA85-CF1AA9D5F257}" dt="2025-09-14T13:30:23.763" v="2411" actId="20577"/>
          <ac:spMkLst>
            <pc:docMk/>
            <pc:sldMk cId="270700118" sldId="332"/>
            <ac:spMk id="19" creationId="{0830B138-CF6D-4334-9556-A89C274C3BB9}"/>
          </ac:spMkLst>
        </pc:spChg>
        <pc:spChg chg="del mod">
          <ac:chgData name="Phan Phuc" userId="8d034be6-b904-438f-8370-f140997d8daa" providerId="ADAL" clId="{C6454167-80F5-4C59-AA85-CF1AA9D5F257}" dt="2025-09-14T13:27:26.310" v="2387" actId="478"/>
          <ac:spMkLst>
            <pc:docMk/>
            <pc:sldMk cId="270700118" sldId="332"/>
            <ac:spMk id="20" creationId="{C52FEB73-6235-54BC-56C3-D2DCCCA73F57}"/>
          </ac:spMkLst>
        </pc:spChg>
        <pc:picChg chg="add mod">
          <ac:chgData name="Phan Phuc" userId="8d034be6-b904-438f-8370-f140997d8daa" providerId="ADAL" clId="{C6454167-80F5-4C59-AA85-CF1AA9D5F257}" dt="2025-09-14T13:33:57.084" v="2423" actId="1076"/>
          <ac:picMkLst>
            <pc:docMk/>
            <pc:sldMk cId="270700118" sldId="332"/>
            <ac:picMk id="21" creationId="{04BBEDBE-D714-B463-9057-D88F8D8D0B79}"/>
          </ac:picMkLst>
        </pc:picChg>
      </pc:sldChg>
      <pc:sldChg chg="addSp delSp modSp add mod modAnim">
        <pc:chgData name="Phan Phuc" userId="8d034be6-b904-438f-8370-f140997d8daa" providerId="ADAL" clId="{C6454167-80F5-4C59-AA85-CF1AA9D5F257}" dt="2025-09-15T10:21:27.995" v="4065"/>
        <pc:sldMkLst>
          <pc:docMk/>
          <pc:sldMk cId="2253469796" sldId="333"/>
        </pc:sldMkLst>
        <pc:spChg chg="del">
          <ac:chgData name="Phan Phuc" userId="8d034be6-b904-438f-8370-f140997d8daa" providerId="ADAL" clId="{C6454167-80F5-4C59-AA85-CF1AA9D5F257}" dt="2025-09-15T03:35:11.467" v="2437" actId="478"/>
          <ac:spMkLst>
            <pc:docMk/>
            <pc:sldMk cId="2253469796" sldId="333"/>
            <ac:spMk id="7" creationId="{B02B4A90-4741-42BB-17C4-49262C190D93}"/>
          </ac:spMkLst>
        </pc:spChg>
        <pc:spChg chg="mod">
          <ac:chgData name="Phan Phuc" userId="8d034be6-b904-438f-8370-f140997d8daa" providerId="ADAL" clId="{C6454167-80F5-4C59-AA85-CF1AA9D5F257}" dt="2025-09-15T03:38:18.362" v="2445" actId="255"/>
          <ac:spMkLst>
            <pc:docMk/>
            <pc:sldMk cId="2253469796" sldId="333"/>
            <ac:spMk id="13" creationId="{8447CFC0-FFD9-24EA-1185-EB49EDD78EBB}"/>
          </ac:spMkLst>
        </pc:spChg>
        <pc:spChg chg="mod">
          <ac:chgData name="Phan Phuc" userId="8d034be6-b904-438f-8370-f140997d8daa" providerId="ADAL" clId="{C6454167-80F5-4C59-AA85-CF1AA9D5F257}" dt="2025-09-15T03:40:36.327" v="2467" actId="207"/>
          <ac:spMkLst>
            <pc:docMk/>
            <pc:sldMk cId="2253469796" sldId="333"/>
            <ac:spMk id="14" creationId="{546D5FB8-931C-E9B8-F6D5-D67BC905ED83}"/>
          </ac:spMkLst>
        </pc:spChg>
        <pc:spChg chg="del">
          <ac:chgData name="Phan Phuc" userId="8d034be6-b904-438f-8370-f140997d8daa" providerId="ADAL" clId="{C6454167-80F5-4C59-AA85-CF1AA9D5F257}" dt="2025-09-15T03:35:09.165" v="2436" actId="478"/>
          <ac:spMkLst>
            <pc:docMk/>
            <pc:sldMk cId="2253469796" sldId="333"/>
            <ac:spMk id="16" creationId="{10768E34-CDB9-EED0-80E2-5F5172AE52D3}"/>
          </ac:spMkLst>
        </pc:spChg>
        <pc:spChg chg="mod">
          <ac:chgData name="Phan Phuc" userId="8d034be6-b904-438f-8370-f140997d8daa" providerId="ADAL" clId="{C6454167-80F5-4C59-AA85-CF1AA9D5F257}" dt="2025-09-15T03:38:18.362" v="2445" actId="255"/>
          <ac:spMkLst>
            <pc:docMk/>
            <pc:sldMk cId="2253469796" sldId="333"/>
            <ac:spMk id="18" creationId="{98B2B747-4D8B-FF1F-5B2B-A0998397AAC4}"/>
          </ac:spMkLst>
        </pc:spChg>
        <pc:spChg chg="del">
          <ac:chgData name="Phan Phuc" userId="8d034be6-b904-438f-8370-f140997d8daa" providerId="ADAL" clId="{C6454167-80F5-4C59-AA85-CF1AA9D5F257}" dt="2025-09-15T03:35:18.175" v="2439" actId="478"/>
          <ac:spMkLst>
            <pc:docMk/>
            <pc:sldMk cId="2253469796" sldId="333"/>
            <ac:spMk id="19" creationId="{DAAE3741-1673-F4D7-FB6B-26250BEFDD6D}"/>
          </ac:spMkLst>
        </pc:spChg>
        <pc:spChg chg="mod">
          <ac:chgData name="Phan Phuc" userId="8d034be6-b904-438f-8370-f140997d8daa" providerId="ADAL" clId="{C6454167-80F5-4C59-AA85-CF1AA9D5F257}" dt="2025-09-15T03:38:18.362" v="2445" actId="255"/>
          <ac:spMkLst>
            <pc:docMk/>
            <pc:sldMk cId="2253469796" sldId="333"/>
            <ac:spMk id="22" creationId="{8F3AEC3E-2FA1-E8F2-9135-87B58297BE0E}"/>
          </ac:spMkLst>
        </pc:spChg>
        <pc:spChg chg="mod">
          <ac:chgData name="Phan Phuc" userId="8d034be6-b904-438f-8370-f140997d8daa" providerId="ADAL" clId="{C6454167-80F5-4C59-AA85-CF1AA9D5F257}" dt="2025-09-15T03:38:18.362" v="2445" actId="255"/>
          <ac:spMkLst>
            <pc:docMk/>
            <pc:sldMk cId="2253469796" sldId="333"/>
            <ac:spMk id="26" creationId="{CCFAA297-718B-F172-0898-5B32CE59DCCD}"/>
          </ac:spMkLst>
        </pc:spChg>
        <pc:spChg chg="mod">
          <ac:chgData name="Phan Phuc" userId="8d034be6-b904-438f-8370-f140997d8daa" providerId="ADAL" clId="{C6454167-80F5-4C59-AA85-CF1AA9D5F257}" dt="2025-09-15T03:39:01.864" v="2453" actId="14100"/>
          <ac:spMkLst>
            <pc:docMk/>
            <pc:sldMk cId="2253469796" sldId="333"/>
            <ac:spMk id="29" creationId="{1C7AE4A4-5CB6-4D1E-791B-2CE1C5B0BA98}"/>
          </ac:spMkLst>
        </pc:spChg>
        <pc:spChg chg="mod">
          <ac:chgData name="Phan Phuc" userId="8d034be6-b904-438f-8370-f140997d8daa" providerId="ADAL" clId="{C6454167-80F5-4C59-AA85-CF1AA9D5F257}" dt="2025-09-15T03:39:09.856" v="2455" actId="14100"/>
          <ac:spMkLst>
            <pc:docMk/>
            <pc:sldMk cId="2253469796" sldId="333"/>
            <ac:spMk id="30" creationId="{AEF267BD-4DE5-10F2-A166-832C28C8C99B}"/>
          </ac:spMkLst>
        </pc:spChg>
        <pc:spChg chg="mod">
          <ac:chgData name="Phan Phuc" userId="8d034be6-b904-438f-8370-f140997d8daa" providerId="ADAL" clId="{C6454167-80F5-4C59-AA85-CF1AA9D5F257}" dt="2025-09-15T03:38:18.362" v="2445" actId="255"/>
          <ac:spMkLst>
            <pc:docMk/>
            <pc:sldMk cId="2253469796" sldId="333"/>
            <ac:spMk id="33" creationId="{774C7350-D47D-83AB-D213-82111106FE4D}"/>
          </ac:spMkLst>
        </pc:spChg>
        <pc:spChg chg="mod">
          <ac:chgData name="Phan Phuc" userId="8d034be6-b904-438f-8370-f140997d8daa" providerId="ADAL" clId="{C6454167-80F5-4C59-AA85-CF1AA9D5F257}" dt="2025-09-15T03:38:18.362" v="2445" actId="255"/>
          <ac:spMkLst>
            <pc:docMk/>
            <pc:sldMk cId="2253469796" sldId="333"/>
            <ac:spMk id="34" creationId="{C0CED060-AF72-F683-C2EF-A2E1C988C89A}"/>
          </ac:spMkLst>
        </pc:spChg>
        <pc:spChg chg="mod">
          <ac:chgData name="Phan Phuc" userId="8d034be6-b904-438f-8370-f140997d8daa" providerId="ADAL" clId="{C6454167-80F5-4C59-AA85-CF1AA9D5F257}" dt="2025-09-15T03:39:39.688" v="2463" actId="14100"/>
          <ac:spMkLst>
            <pc:docMk/>
            <pc:sldMk cId="2253469796" sldId="333"/>
            <ac:spMk id="36" creationId="{BBE54B8F-D2B0-D7AB-5E3F-F62A37F8E660}"/>
          </ac:spMkLst>
        </pc:spChg>
        <pc:spChg chg="mod">
          <ac:chgData name="Phan Phuc" userId="8d034be6-b904-438f-8370-f140997d8daa" providerId="ADAL" clId="{C6454167-80F5-4C59-AA85-CF1AA9D5F257}" dt="2025-09-15T03:39:46.668" v="2464" actId="14100"/>
          <ac:spMkLst>
            <pc:docMk/>
            <pc:sldMk cId="2253469796" sldId="333"/>
            <ac:spMk id="37" creationId="{E1F2D823-D8D6-8D8A-89B2-DC528E443432}"/>
          </ac:spMkLst>
        </pc:spChg>
        <pc:grpChg chg="mod">
          <ac:chgData name="Phan Phuc" userId="8d034be6-b904-438f-8370-f140997d8daa" providerId="ADAL" clId="{C6454167-80F5-4C59-AA85-CF1AA9D5F257}" dt="2025-09-15T03:38:49.862" v="2450" actId="1076"/>
          <ac:grpSpMkLst>
            <pc:docMk/>
            <pc:sldMk cId="2253469796" sldId="333"/>
            <ac:grpSpMk id="3" creationId="{212A9241-8C1F-C14E-1ACF-66DDF946D3DD}"/>
          </ac:grpSpMkLst>
        </pc:grpChg>
        <pc:grpChg chg="mod">
          <ac:chgData name="Phan Phuc" userId="8d034be6-b904-438f-8370-f140997d8daa" providerId="ADAL" clId="{C6454167-80F5-4C59-AA85-CF1AA9D5F257}" dt="2025-09-15T03:39:23.454" v="2461" actId="1035"/>
          <ac:grpSpMkLst>
            <pc:docMk/>
            <pc:sldMk cId="2253469796" sldId="333"/>
            <ac:grpSpMk id="20" creationId="{084AAEB6-E8A0-7A8F-9AFF-4179E3AC1F3E}"/>
          </ac:grpSpMkLst>
        </pc:grpChg>
        <pc:grpChg chg="mod">
          <ac:chgData name="Phan Phuc" userId="8d034be6-b904-438f-8370-f140997d8daa" providerId="ADAL" clId="{C6454167-80F5-4C59-AA85-CF1AA9D5F257}" dt="2025-09-15T03:39:05.528" v="2454" actId="14100"/>
          <ac:grpSpMkLst>
            <pc:docMk/>
            <pc:sldMk cId="2253469796" sldId="333"/>
            <ac:grpSpMk id="24" creationId="{598DBADD-4E27-8A08-41A7-193F85E7C9F7}"/>
          </ac:grpSpMkLst>
        </pc:grpChg>
        <pc:grpChg chg="mod">
          <ac:chgData name="Phan Phuc" userId="8d034be6-b904-438f-8370-f140997d8daa" providerId="ADAL" clId="{C6454167-80F5-4C59-AA85-CF1AA9D5F257}" dt="2025-09-15T03:39:33.531" v="2462" actId="1076"/>
          <ac:grpSpMkLst>
            <pc:docMk/>
            <pc:sldMk cId="2253469796" sldId="333"/>
            <ac:grpSpMk id="31" creationId="{D8C3A75E-77B4-9D16-4E34-97FF79293546}"/>
          </ac:grpSpMkLst>
        </pc:grpChg>
        <pc:picChg chg="del">
          <ac:chgData name="Phan Phuc" userId="8d034be6-b904-438f-8370-f140997d8daa" providerId="ADAL" clId="{C6454167-80F5-4C59-AA85-CF1AA9D5F257}" dt="2025-09-15T03:34:51.586" v="2435" actId="478"/>
          <ac:picMkLst>
            <pc:docMk/>
            <pc:sldMk cId="2253469796" sldId="333"/>
            <ac:picMk id="21" creationId="{3C6EE0E5-01BD-794E-1E9A-44EAF303951F}"/>
          </ac:picMkLst>
        </pc:picChg>
      </pc:sldChg>
      <pc:sldChg chg="addSp delSp modSp add mod delAnim modAnim">
        <pc:chgData name="Phan Phuc" userId="8d034be6-b904-438f-8370-f140997d8daa" providerId="ADAL" clId="{C6454167-80F5-4C59-AA85-CF1AA9D5F257}" dt="2025-09-15T04:05:30.308" v="2538" actId="1076"/>
        <pc:sldMkLst>
          <pc:docMk/>
          <pc:sldMk cId="2922708073" sldId="334"/>
        </pc:sldMkLst>
        <pc:spChg chg="add mod">
          <ac:chgData name="Phan Phuc" userId="8d034be6-b904-438f-8370-f140997d8daa" providerId="ADAL" clId="{C6454167-80F5-4C59-AA85-CF1AA9D5F257}" dt="2025-09-15T04:03:51.062" v="2503" actId="255"/>
          <ac:spMkLst>
            <pc:docMk/>
            <pc:sldMk cId="2922708073" sldId="334"/>
            <ac:spMk id="7" creationId="{C85FAB5E-B705-24A8-0E4D-A8B80E8FCBDC}"/>
          </ac:spMkLst>
        </pc:spChg>
        <pc:spChg chg="del topLvl">
          <ac:chgData name="Phan Phuc" userId="8d034be6-b904-438f-8370-f140997d8daa" providerId="ADAL" clId="{C6454167-80F5-4C59-AA85-CF1AA9D5F257}" dt="2025-09-15T03:40:52.439" v="2469" actId="478"/>
          <ac:spMkLst>
            <pc:docMk/>
            <pc:sldMk cId="2922708073" sldId="334"/>
            <ac:spMk id="13" creationId="{F6D67037-41E0-D436-6A96-11A40055C387}"/>
          </ac:spMkLst>
        </pc:spChg>
        <pc:spChg chg="del">
          <ac:chgData name="Phan Phuc" userId="8d034be6-b904-438f-8370-f140997d8daa" providerId="ADAL" clId="{C6454167-80F5-4C59-AA85-CF1AA9D5F257}" dt="2025-09-15T03:41:01.795" v="2474" actId="478"/>
          <ac:spMkLst>
            <pc:docMk/>
            <pc:sldMk cId="2922708073" sldId="334"/>
            <ac:spMk id="14" creationId="{8EA9944A-989E-109D-82B5-BE83C07F70E9}"/>
          </ac:spMkLst>
        </pc:spChg>
        <pc:spChg chg="add mod">
          <ac:chgData name="Phan Phuc" userId="8d034be6-b904-438f-8370-f140997d8daa" providerId="ADAL" clId="{C6454167-80F5-4C59-AA85-CF1AA9D5F257}" dt="2025-09-15T04:04:18.533" v="2510" actId="1076"/>
          <ac:spMkLst>
            <pc:docMk/>
            <pc:sldMk cId="2922708073" sldId="334"/>
            <ac:spMk id="16" creationId="{B37EBA04-8934-9F41-C5C7-E1D7EE7554A1}"/>
          </ac:spMkLst>
        </pc:spChg>
        <pc:spChg chg="del topLvl">
          <ac:chgData name="Phan Phuc" userId="8d034be6-b904-438f-8370-f140997d8daa" providerId="ADAL" clId="{C6454167-80F5-4C59-AA85-CF1AA9D5F257}" dt="2025-09-15T03:40:55.441" v="2470" actId="478"/>
          <ac:spMkLst>
            <pc:docMk/>
            <pc:sldMk cId="2922708073" sldId="334"/>
            <ac:spMk id="18" creationId="{E41BCA49-98BF-2A38-D719-A6FB513028D3}"/>
          </ac:spMkLst>
        </pc:spChg>
        <pc:spChg chg="mod">
          <ac:chgData name="Phan Phuc" userId="8d034be6-b904-438f-8370-f140997d8daa" providerId="ADAL" clId="{C6454167-80F5-4C59-AA85-CF1AA9D5F257}" dt="2025-09-15T03:40:57.593" v="2472" actId="6549"/>
          <ac:spMkLst>
            <pc:docMk/>
            <pc:sldMk cId="2922708073" sldId="334"/>
            <ac:spMk id="36" creationId="{B2257587-36C0-FDCF-E20B-BDDF8BBA6DA3}"/>
          </ac:spMkLst>
        </pc:spChg>
        <pc:spChg chg="mod">
          <ac:chgData name="Phan Phuc" userId="8d034be6-b904-438f-8370-f140997d8daa" providerId="ADAL" clId="{C6454167-80F5-4C59-AA85-CF1AA9D5F257}" dt="2025-09-15T03:41:38.025" v="2478" actId="255"/>
          <ac:spMkLst>
            <pc:docMk/>
            <pc:sldMk cId="2922708073" sldId="334"/>
            <ac:spMk id="38" creationId="{7500B7FE-8A7F-003E-7F71-ED9F6C989725}"/>
          </ac:spMkLst>
        </pc:spChg>
        <pc:spChg chg="mod">
          <ac:chgData name="Phan Phuc" userId="8d034be6-b904-438f-8370-f140997d8daa" providerId="ADAL" clId="{C6454167-80F5-4C59-AA85-CF1AA9D5F257}" dt="2025-09-15T03:41:38.025" v="2478" actId="255"/>
          <ac:spMkLst>
            <pc:docMk/>
            <pc:sldMk cId="2922708073" sldId="334"/>
            <ac:spMk id="39" creationId="{C6C69B2E-61AB-821C-6D2A-2B98F9D069D7}"/>
          </ac:spMkLst>
        </pc:spChg>
        <pc:spChg chg="add mod">
          <ac:chgData name="Phan Phuc" userId="8d034be6-b904-438f-8370-f140997d8daa" providerId="ADAL" clId="{C6454167-80F5-4C59-AA85-CF1AA9D5F257}" dt="2025-09-15T04:05:13.441" v="2536" actId="1076"/>
          <ac:spMkLst>
            <pc:docMk/>
            <pc:sldMk cId="2922708073" sldId="334"/>
            <ac:spMk id="40" creationId="{AF8D7D1F-6436-C12D-D521-43232BBDFF71}"/>
          </ac:spMkLst>
        </pc:spChg>
        <pc:spChg chg="add del mod">
          <ac:chgData name="Phan Phuc" userId="8d034be6-b904-438f-8370-f140997d8daa" providerId="ADAL" clId="{C6454167-80F5-4C59-AA85-CF1AA9D5F257}" dt="2025-09-15T03:42:11.768" v="2485" actId="478"/>
          <ac:spMkLst>
            <pc:docMk/>
            <pc:sldMk cId="2922708073" sldId="334"/>
            <ac:spMk id="41" creationId="{7BC2B40B-18D8-0BD4-D20A-7E6448D1147B}"/>
          </ac:spMkLst>
        </pc:spChg>
        <pc:spChg chg="add del mod">
          <ac:chgData name="Phan Phuc" userId="8d034be6-b904-438f-8370-f140997d8daa" providerId="ADAL" clId="{C6454167-80F5-4C59-AA85-CF1AA9D5F257}" dt="2025-09-15T03:50:11.395" v="2487" actId="478"/>
          <ac:spMkLst>
            <pc:docMk/>
            <pc:sldMk cId="2922708073" sldId="334"/>
            <ac:spMk id="42" creationId="{1E52BF00-23D1-FB18-8B70-5C28218B7DC8}"/>
          </ac:spMkLst>
        </pc:spChg>
        <pc:spChg chg="mod">
          <ac:chgData name="Phan Phuc" userId="8d034be6-b904-438f-8370-f140997d8daa" providerId="ADAL" clId="{C6454167-80F5-4C59-AA85-CF1AA9D5F257}" dt="2025-09-15T03:41:38.025" v="2478" actId="255"/>
          <ac:spMkLst>
            <pc:docMk/>
            <pc:sldMk cId="2922708073" sldId="334"/>
            <ac:spMk id="45" creationId="{D49CF6CA-B8D2-FD7A-E9C9-7F72D4844739}"/>
          </ac:spMkLst>
        </pc:spChg>
        <pc:spChg chg="mod">
          <ac:chgData name="Phan Phuc" userId="8d034be6-b904-438f-8370-f140997d8daa" providerId="ADAL" clId="{C6454167-80F5-4C59-AA85-CF1AA9D5F257}" dt="2025-09-15T03:41:38.025" v="2478" actId="255"/>
          <ac:spMkLst>
            <pc:docMk/>
            <pc:sldMk cId="2922708073" sldId="334"/>
            <ac:spMk id="46" creationId="{C7B2A892-6FD9-5177-8792-8CD82087E282}"/>
          </ac:spMkLst>
        </pc:spChg>
        <pc:spChg chg="mod">
          <ac:chgData name="Phan Phuc" userId="8d034be6-b904-438f-8370-f140997d8daa" providerId="ADAL" clId="{C6454167-80F5-4C59-AA85-CF1AA9D5F257}" dt="2025-09-15T03:50:46.501" v="2490"/>
          <ac:spMkLst>
            <pc:docMk/>
            <pc:sldMk cId="2922708073" sldId="334"/>
            <ac:spMk id="49" creationId="{53EC922E-E4E0-512A-A116-F36ECA01A41B}"/>
          </ac:spMkLst>
        </pc:spChg>
        <pc:spChg chg="mod">
          <ac:chgData name="Phan Phuc" userId="8d034be6-b904-438f-8370-f140997d8daa" providerId="ADAL" clId="{C6454167-80F5-4C59-AA85-CF1AA9D5F257}" dt="2025-09-15T04:04:38.304" v="2524" actId="1037"/>
          <ac:spMkLst>
            <pc:docMk/>
            <pc:sldMk cId="2922708073" sldId="334"/>
            <ac:spMk id="50" creationId="{3D5606C2-BC93-A509-ABA3-8D61D85FCE67}"/>
          </ac:spMkLst>
        </pc:spChg>
        <pc:spChg chg="add mod">
          <ac:chgData name="Phan Phuc" userId="8d034be6-b904-438f-8370-f140997d8daa" providerId="ADAL" clId="{C6454167-80F5-4C59-AA85-CF1AA9D5F257}" dt="2025-09-15T04:05:23.025" v="2537" actId="1076"/>
          <ac:spMkLst>
            <pc:docMk/>
            <pc:sldMk cId="2922708073" sldId="334"/>
            <ac:spMk id="51" creationId="{4562523E-A881-E5B5-EF27-D46716184C65}"/>
          </ac:spMkLst>
        </pc:spChg>
        <pc:spChg chg="add mod">
          <ac:chgData name="Phan Phuc" userId="8d034be6-b904-438f-8370-f140997d8daa" providerId="ADAL" clId="{C6454167-80F5-4C59-AA85-CF1AA9D5F257}" dt="2025-09-15T04:05:01.648" v="2533" actId="1076"/>
          <ac:spMkLst>
            <pc:docMk/>
            <pc:sldMk cId="2922708073" sldId="334"/>
            <ac:spMk id="52" creationId="{81010399-D677-FEA2-8E14-4E0579186B56}"/>
          </ac:spMkLst>
        </pc:spChg>
        <pc:spChg chg="mod">
          <ac:chgData name="Phan Phuc" userId="8d034be6-b904-438f-8370-f140997d8daa" providerId="ADAL" clId="{C6454167-80F5-4C59-AA85-CF1AA9D5F257}" dt="2025-09-15T03:50:46.501" v="2490"/>
          <ac:spMkLst>
            <pc:docMk/>
            <pc:sldMk cId="2922708073" sldId="334"/>
            <ac:spMk id="55" creationId="{2650A297-8FF8-2566-8987-08C09D4029F9}"/>
          </ac:spMkLst>
        </pc:spChg>
        <pc:spChg chg="mod">
          <ac:chgData name="Phan Phuc" userId="8d034be6-b904-438f-8370-f140997d8daa" providerId="ADAL" clId="{C6454167-80F5-4C59-AA85-CF1AA9D5F257}" dt="2025-09-15T04:04:07.780" v="2507" actId="403"/>
          <ac:spMkLst>
            <pc:docMk/>
            <pc:sldMk cId="2922708073" sldId="334"/>
            <ac:spMk id="56" creationId="{F256CEC8-770D-D8D6-9B9E-F76C9010E5CC}"/>
          </ac:spMkLst>
        </pc:spChg>
        <pc:grpChg chg="del">
          <ac:chgData name="Phan Phuc" userId="8d034be6-b904-438f-8370-f140997d8daa" providerId="ADAL" clId="{C6454167-80F5-4C59-AA85-CF1AA9D5F257}" dt="2025-09-15T03:40:52.439" v="2469" actId="478"/>
          <ac:grpSpMkLst>
            <pc:docMk/>
            <pc:sldMk cId="2922708073" sldId="334"/>
            <ac:grpSpMk id="3" creationId="{D1B11939-CD70-4DF6-C1A1-79F8E36B5F4D}"/>
          </ac:grpSpMkLst>
        </pc:grpChg>
        <pc:grpChg chg="del mod">
          <ac:chgData name="Phan Phuc" userId="8d034be6-b904-438f-8370-f140997d8daa" providerId="ADAL" clId="{C6454167-80F5-4C59-AA85-CF1AA9D5F257}" dt="2025-09-15T03:50:09.118" v="2486" actId="478"/>
          <ac:grpSpMkLst>
            <pc:docMk/>
            <pc:sldMk cId="2922708073" sldId="334"/>
            <ac:grpSpMk id="19" creationId="{C517DC9C-CB5F-2346-A628-06FDE3A02045}"/>
          </ac:grpSpMkLst>
        </pc:grpChg>
        <pc:grpChg chg="del">
          <ac:chgData name="Phan Phuc" userId="8d034be6-b904-438f-8370-f140997d8daa" providerId="ADAL" clId="{C6454167-80F5-4C59-AA85-CF1AA9D5F257}" dt="2025-09-15T03:40:55.441" v="2470" actId="478"/>
          <ac:grpSpMkLst>
            <pc:docMk/>
            <pc:sldMk cId="2922708073" sldId="334"/>
            <ac:grpSpMk id="20" creationId="{B795D37F-55FD-03B4-0075-D22D98211318}"/>
          </ac:grpSpMkLst>
        </pc:grpChg>
        <pc:grpChg chg="del">
          <ac:chgData name="Phan Phuc" userId="8d034be6-b904-438f-8370-f140997d8daa" providerId="ADAL" clId="{C6454167-80F5-4C59-AA85-CF1AA9D5F257}" dt="2025-09-15T03:40:56.877" v="2471" actId="478"/>
          <ac:grpSpMkLst>
            <pc:docMk/>
            <pc:sldMk cId="2922708073" sldId="334"/>
            <ac:grpSpMk id="24" creationId="{CF7E26DE-CA4E-7E57-73D9-E83B310932B5}"/>
          </ac:grpSpMkLst>
        </pc:grpChg>
        <pc:grpChg chg="del">
          <ac:chgData name="Phan Phuc" userId="8d034be6-b904-438f-8370-f140997d8daa" providerId="ADAL" clId="{C6454167-80F5-4C59-AA85-CF1AA9D5F257}" dt="2025-09-15T03:40:59.146" v="2473" actId="478"/>
          <ac:grpSpMkLst>
            <pc:docMk/>
            <pc:sldMk cId="2922708073" sldId="334"/>
            <ac:grpSpMk id="31" creationId="{E062AFEE-D900-4464-A0DF-A0A6946E857D}"/>
          </ac:grpSpMkLst>
        </pc:grpChg>
        <pc:grpChg chg="del mod">
          <ac:chgData name="Phan Phuc" userId="8d034be6-b904-438f-8370-f140997d8daa" providerId="ADAL" clId="{C6454167-80F5-4C59-AA85-CF1AA9D5F257}" dt="2025-09-15T03:42:09.461" v="2484" actId="478"/>
          <ac:grpSpMkLst>
            <pc:docMk/>
            <pc:sldMk cId="2922708073" sldId="334"/>
            <ac:grpSpMk id="43" creationId="{837F7C02-A2E4-046A-08D4-9A32E69D4D4F}"/>
          </ac:grpSpMkLst>
        </pc:grpChg>
        <pc:grpChg chg="add mod">
          <ac:chgData name="Phan Phuc" userId="8d034be6-b904-438f-8370-f140997d8daa" providerId="ADAL" clId="{C6454167-80F5-4C59-AA85-CF1AA9D5F257}" dt="2025-09-15T04:05:01.648" v="2533" actId="1076"/>
          <ac:grpSpMkLst>
            <pc:docMk/>
            <pc:sldMk cId="2922708073" sldId="334"/>
            <ac:grpSpMk id="47" creationId="{069F5C45-3B1C-B058-2A6C-0FC901F9BC81}"/>
          </ac:grpSpMkLst>
        </pc:grpChg>
        <pc:grpChg chg="add mod">
          <ac:chgData name="Phan Phuc" userId="8d034be6-b904-438f-8370-f140997d8daa" providerId="ADAL" clId="{C6454167-80F5-4C59-AA85-CF1AA9D5F257}" dt="2025-09-15T04:05:30.308" v="2538" actId="1076"/>
          <ac:grpSpMkLst>
            <pc:docMk/>
            <pc:sldMk cId="2922708073" sldId="334"/>
            <ac:grpSpMk id="53" creationId="{35721F86-97A9-1975-8EDD-20C78C023E18}"/>
          </ac:grpSpMkLst>
        </pc:grpChg>
        <pc:picChg chg="mod">
          <ac:chgData name="Phan Phuc" userId="8d034be6-b904-438f-8370-f140997d8daa" providerId="ADAL" clId="{C6454167-80F5-4C59-AA85-CF1AA9D5F257}" dt="2025-09-15T03:41:24.911" v="2475"/>
          <ac:picMkLst>
            <pc:docMk/>
            <pc:sldMk cId="2922708073" sldId="334"/>
            <ac:picMk id="21" creationId="{6B9C6001-F00C-935D-764F-F3F99613F6C6}"/>
          </ac:picMkLst>
        </pc:picChg>
        <pc:picChg chg="mod">
          <ac:chgData name="Phan Phuc" userId="8d034be6-b904-438f-8370-f140997d8daa" providerId="ADAL" clId="{C6454167-80F5-4C59-AA85-CF1AA9D5F257}" dt="2025-09-15T03:50:46.501" v="2490"/>
          <ac:picMkLst>
            <pc:docMk/>
            <pc:sldMk cId="2922708073" sldId="334"/>
            <ac:picMk id="48" creationId="{6B56FCE7-53D8-C7DD-1AC9-9603E06738A0}"/>
          </ac:picMkLst>
        </pc:picChg>
        <pc:picChg chg="mod">
          <ac:chgData name="Phan Phuc" userId="8d034be6-b904-438f-8370-f140997d8daa" providerId="ADAL" clId="{C6454167-80F5-4C59-AA85-CF1AA9D5F257}" dt="2025-09-15T03:50:46.501" v="2490"/>
          <ac:picMkLst>
            <pc:docMk/>
            <pc:sldMk cId="2922708073" sldId="334"/>
            <ac:picMk id="54" creationId="{D29219AA-9B06-D4AF-8206-A1CF47FA3312}"/>
          </ac:picMkLst>
        </pc:picChg>
      </pc:sldChg>
      <pc:sldChg chg="addSp delSp modSp add mod setBg modAnim">
        <pc:chgData name="Phan Phuc" userId="8d034be6-b904-438f-8370-f140997d8daa" providerId="ADAL" clId="{C6454167-80F5-4C59-AA85-CF1AA9D5F257}" dt="2025-09-15T10:22:27.934" v="4075"/>
        <pc:sldMkLst>
          <pc:docMk/>
          <pc:sldMk cId="2936320369" sldId="335"/>
        </pc:sldMkLst>
        <pc:spChg chg="del">
          <ac:chgData name="Phan Phuc" userId="8d034be6-b904-438f-8370-f140997d8daa" providerId="ADAL" clId="{C6454167-80F5-4C59-AA85-CF1AA9D5F257}" dt="2025-09-15T04:51:07.525" v="2540" actId="478"/>
          <ac:spMkLst>
            <pc:docMk/>
            <pc:sldMk cId="2936320369" sldId="335"/>
            <ac:spMk id="7" creationId="{CDCF0C4E-0B05-55EA-06CF-5166B85A7DA4}"/>
          </ac:spMkLst>
        </pc:spChg>
        <pc:spChg chg="add mod">
          <ac:chgData name="Phan Phuc" userId="8d034be6-b904-438f-8370-f140997d8daa" providerId="ADAL" clId="{C6454167-80F5-4C59-AA85-CF1AA9D5F257}" dt="2025-09-15T06:31:53.416" v="2615" actId="948"/>
          <ac:spMkLst>
            <pc:docMk/>
            <pc:sldMk cId="2936320369" sldId="335"/>
            <ac:spMk id="13" creationId="{1C4CFCA8-F6F3-DBCE-7BD7-65AA3AC658F8}"/>
          </ac:spMkLst>
        </pc:spChg>
        <pc:spChg chg="mod">
          <ac:chgData name="Phan Phuc" userId="8d034be6-b904-438f-8370-f140997d8daa" providerId="ADAL" clId="{C6454167-80F5-4C59-AA85-CF1AA9D5F257}" dt="2025-09-15T04:52:13.215" v="2545"/>
          <ac:spMkLst>
            <pc:docMk/>
            <pc:sldMk cId="2936320369" sldId="335"/>
            <ac:spMk id="14" creationId="{EEFD2159-6FB4-C65C-B42A-F70B03EDEAEA}"/>
          </ac:spMkLst>
        </pc:spChg>
        <pc:spChg chg="del">
          <ac:chgData name="Phan Phuc" userId="8d034be6-b904-438f-8370-f140997d8daa" providerId="ADAL" clId="{C6454167-80F5-4C59-AA85-CF1AA9D5F257}" dt="2025-09-15T04:51:08.952" v="2541" actId="478"/>
          <ac:spMkLst>
            <pc:docMk/>
            <pc:sldMk cId="2936320369" sldId="335"/>
            <ac:spMk id="16" creationId="{BC87E61C-8A22-A34E-18BC-E57BB394851C}"/>
          </ac:spMkLst>
        </pc:spChg>
        <pc:spChg chg="del">
          <ac:chgData name="Phan Phuc" userId="8d034be6-b904-438f-8370-f140997d8daa" providerId="ADAL" clId="{C6454167-80F5-4C59-AA85-CF1AA9D5F257}" dt="2025-09-15T04:51:10.680" v="2542" actId="478"/>
          <ac:spMkLst>
            <pc:docMk/>
            <pc:sldMk cId="2936320369" sldId="335"/>
            <ac:spMk id="19" creationId="{F62338E1-DF12-5E09-19F9-2E7A80B6773F}"/>
          </ac:spMkLst>
        </pc:spChg>
        <pc:spChg chg="add mod">
          <ac:chgData name="Phan Phuc" userId="8d034be6-b904-438f-8370-f140997d8daa" providerId="ADAL" clId="{C6454167-80F5-4C59-AA85-CF1AA9D5F257}" dt="2025-09-15T06:32:01.356" v="2616" actId="948"/>
          <ac:spMkLst>
            <pc:docMk/>
            <pc:sldMk cId="2936320369" sldId="335"/>
            <ac:spMk id="20" creationId="{7ABFE57E-D95F-949F-F04C-1F7945FCD839}"/>
          </ac:spMkLst>
        </pc:spChg>
        <pc:spChg chg="add mod">
          <ac:chgData name="Phan Phuc" userId="8d034be6-b904-438f-8370-f140997d8daa" providerId="ADAL" clId="{C6454167-80F5-4C59-AA85-CF1AA9D5F257}" dt="2025-09-15T06:32:35.679" v="2618" actId="948"/>
          <ac:spMkLst>
            <pc:docMk/>
            <pc:sldMk cId="2936320369" sldId="335"/>
            <ac:spMk id="23" creationId="{4FBD4303-A463-4D27-BAAA-167E9EE3146C}"/>
          </ac:spMkLst>
        </pc:spChg>
        <pc:picChg chg="del">
          <ac:chgData name="Phan Phuc" userId="8d034be6-b904-438f-8370-f140997d8daa" providerId="ADAL" clId="{C6454167-80F5-4C59-AA85-CF1AA9D5F257}" dt="2025-09-15T04:51:13.289" v="2543" actId="478"/>
          <ac:picMkLst>
            <pc:docMk/>
            <pc:sldMk cId="2936320369" sldId="335"/>
            <ac:picMk id="21" creationId="{02D163AB-1C2C-1729-2BAB-EE864ACE9961}"/>
          </ac:picMkLst>
        </pc:picChg>
      </pc:sldChg>
      <pc:sldChg chg="addSp delSp modSp add mod modAnim">
        <pc:chgData name="Phan Phuc" userId="8d034be6-b904-438f-8370-f140997d8daa" providerId="ADAL" clId="{C6454167-80F5-4C59-AA85-CF1AA9D5F257}" dt="2025-09-15T10:22:58.681" v="4083"/>
        <pc:sldMkLst>
          <pc:docMk/>
          <pc:sldMk cId="1986228898" sldId="336"/>
        </pc:sldMkLst>
        <pc:spChg chg="del mod">
          <ac:chgData name="Phan Phuc" userId="8d034be6-b904-438f-8370-f140997d8daa" providerId="ADAL" clId="{C6454167-80F5-4C59-AA85-CF1AA9D5F257}" dt="2025-09-15T06:37:41.350" v="2635" actId="478"/>
          <ac:spMkLst>
            <pc:docMk/>
            <pc:sldMk cId="1986228898" sldId="336"/>
            <ac:spMk id="13" creationId="{DF71419A-BFE9-CC3A-ED4C-A53A94C0F96E}"/>
          </ac:spMkLst>
        </pc:spChg>
        <pc:spChg chg="mod">
          <ac:chgData name="Phan Phuc" userId="8d034be6-b904-438f-8370-f140997d8daa" providerId="ADAL" clId="{C6454167-80F5-4C59-AA85-CF1AA9D5F257}" dt="2025-09-15T06:36:23.128" v="2633" actId="13926"/>
          <ac:spMkLst>
            <pc:docMk/>
            <pc:sldMk cId="1986228898" sldId="336"/>
            <ac:spMk id="14" creationId="{24D51CEA-4D29-86A3-A641-CC2397CADBF6}"/>
          </ac:spMkLst>
        </pc:spChg>
        <pc:spChg chg="add mod">
          <ac:chgData name="Phan Phuc" userId="8d034be6-b904-438f-8370-f140997d8daa" providerId="ADAL" clId="{C6454167-80F5-4C59-AA85-CF1AA9D5F257}" dt="2025-09-15T06:47:43.247" v="2652" actId="14100"/>
          <ac:spMkLst>
            <pc:docMk/>
            <pc:sldMk cId="1986228898" sldId="336"/>
            <ac:spMk id="16" creationId="{85CF26BF-372C-90ED-0169-C63D9DAA5BE6}"/>
          </ac:spMkLst>
        </pc:spChg>
        <pc:spChg chg="add mod">
          <ac:chgData name="Phan Phuc" userId="8d034be6-b904-438f-8370-f140997d8daa" providerId="ADAL" clId="{C6454167-80F5-4C59-AA85-CF1AA9D5F257}" dt="2025-09-15T06:48:43.491" v="2660" actId="14100"/>
          <ac:spMkLst>
            <pc:docMk/>
            <pc:sldMk cId="1986228898" sldId="336"/>
            <ac:spMk id="18" creationId="{CBDF8BC6-C5C9-8E62-A8AD-2821F36D93A5}"/>
          </ac:spMkLst>
        </pc:spChg>
        <pc:spChg chg="add mod">
          <ac:chgData name="Phan Phuc" userId="8d034be6-b904-438f-8370-f140997d8daa" providerId="ADAL" clId="{C6454167-80F5-4C59-AA85-CF1AA9D5F257}" dt="2025-09-15T06:48:39.388" v="2659" actId="14100"/>
          <ac:spMkLst>
            <pc:docMk/>
            <pc:sldMk cId="1986228898" sldId="336"/>
            <ac:spMk id="19" creationId="{1DE68AC0-5BBB-1B68-B664-7A001B87A22C}"/>
          </ac:spMkLst>
        </pc:spChg>
        <pc:spChg chg="del">
          <ac:chgData name="Phan Phuc" userId="8d034be6-b904-438f-8370-f140997d8daa" providerId="ADAL" clId="{C6454167-80F5-4C59-AA85-CF1AA9D5F257}" dt="2025-09-15T06:37:44.396" v="2636" actId="478"/>
          <ac:spMkLst>
            <pc:docMk/>
            <pc:sldMk cId="1986228898" sldId="336"/>
            <ac:spMk id="20" creationId="{A28853AD-1411-E5DD-15C8-0DB54FD0D7D8}"/>
          </ac:spMkLst>
        </pc:spChg>
        <pc:spChg chg="del">
          <ac:chgData name="Phan Phuc" userId="8d034be6-b904-438f-8370-f140997d8daa" providerId="ADAL" clId="{C6454167-80F5-4C59-AA85-CF1AA9D5F257}" dt="2025-09-15T06:37:47.580" v="2637" actId="478"/>
          <ac:spMkLst>
            <pc:docMk/>
            <pc:sldMk cId="1986228898" sldId="336"/>
            <ac:spMk id="23" creationId="{68C208A2-26FC-258B-6977-70E967662BF3}"/>
          </ac:spMkLst>
        </pc:spChg>
        <pc:graphicFrameChg chg="add del mod">
          <ac:chgData name="Phan Phuc" userId="8d034be6-b904-438f-8370-f140997d8daa" providerId="ADAL" clId="{C6454167-80F5-4C59-AA85-CF1AA9D5F257}" dt="2025-09-15T06:35:36.801" v="2627"/>
          <ac:graphicFrameMkLst>
            <pc:docMk/>
            <pc:sldMk cId="1986228898" sldId="336"/>
            <ac:graphicFrameMk id="3" creationId="{F22AE5BD-6F94-2F13-53C5-E0335E3C7EEE}"/>
          </ac:graphicFrameMkLst>
        </pc:graphicFrameChg>
        <pc:picChg chg="add mod">
          <ac:chgData name="Phan Phuc" userId="8d034be6-b904-438f-8370-f140997d8daa" providerId="ADAL" clId="{C6454167-80F5-4C59-AA85-CF1AA9D5F257}" dt="2025-09-15T06:46:39.470" v="2643" actId="1076"/>
          <ac:picMkLst>
            <pc:docMk/>
            <pc:sldMk cId="1986228898" sldId="336"/>
            <ac:picMk id="7" creationId="{C0151C39-872D-4232-1E9A-707F43D1DA75}"/>
          </ac:picMkLst>
        </pc:picChg>
      </pc:sldChg>
      <pc:sldChg chg="addSp delSp modSp add mod delAnim modAnim">
        <pc:chgData name="Phan Phuc" userId="8d034be6-b904-438f-8370-f140997d8daa" providerId="ADAL" clId="{C6454167-80F5-4C59-AA85-CF1AA9D5F257}" dt="2025-09-15T06:54:58.261" v="2714" actId="1076"/>
        <pc:sldMkLst>
          <pc:docMk/>
          <pc:sldMk cId="314242057" sldId="337"/>
        </pc:sldMkLst>
        <pc:spChg chg="add del mod">
          <ac:chgData name="Phan Phuc" userId="8d034be6-b904-438f-8370-f140997d8daa" providerId="ADAL" clId="{C6454167-80F5-4C59-AA85-CF1AA9D5F257}" dt="2025-09-15T06:50:00.500" v="2669" actId="478"/>
          <ac:spMkLst>
            <pc:docMk/>
            <pc:sldMk cId="314242057" sldId="337"/>
            <ac:spMk id="3" creationId="{FB113169-5096-5F1D-102B-D39011840AFD}"/>
          </ac:spMkLst>
        </pc:spChg>
        <pc:spChg chg="add del mod">
          <ac:chgData name="Phan Phuc" userId="8d034be6-b904-438f-8370-f140997d8daa" providerId="ADAL" clId="{C6454167-80F5-4C59-AA85-CF1AA9D5F257}" dt="2025-09-15T06:50:00.500" v="2669" actId="478"/>
          <ac:spMkLst>
            <pc:docMk/>
            <pc:sldMk cId="314242057" sldId="337"/>
            <ac:spMk id="13" creationId="{1910394D-3761-E781-2346-D116655EED97}"/>
          </ac:spMkLst>
        </pc:spChg>
        <pc:spChg chg="del">
          <ac:chgData name="Phan Phuc" userId="8d034be6-b904-438f-8370-f140997d8daa" providerId="ADAL" clId="{C6454167-80F5-4C59-AA85-CF1AA9D5F257}" dt="2025-09-15T06:49:53.679" v="2666" actId="478"/>
          <ac:spMkLst>
            <pc:docMk/>
            <pc:sldMk cId="314242057" sldId="337"/>
            <ac:spMk id="14" creationId="{861EED75-B1B4-513C-43C1-6A50912F7F4A}"/>
          </ac:spMkLst>
        </pc:spChg>
        <pc:spChg chg="del">
          <ac:chgData name="Phan Phuc" userId="8d034be6-b904-438f-8370-f140997d8daa" providerId="ADAL" clId="{C6454167-80F5-4C59-AA85-CF1AA9D5F257}" dt="2025-09-15T06:49:49.128" v="2663" actId="478"/>
          <ac:spMkLst>
            <pc:docMk/>
            <pc:sldMk cId="314242057" sldId="337"/>
            <ac:spMk id="16" creationId="{E444FEDF-7E49-8581-32EF-AA456C6F5D7A}"/>
          </ac:spMkLst>
        </pc:spChg>
        <pc:spChg chg="del">
          <ac:chgData name="Phan Phuc" userId="8d034be6-b904-438f-8370-f140997d8daa" providerId="ADAL" clId="{C6454167-80F5-4C59-AA85-CF1AA9D5F257}" dt="2025-09-15T06:49:47.111" v="2662" actId="478"/>
          <ac:spMkLst>
            <pc:docMk/>
            <pc:sldMk cId="314242057" sldId="337"/>
            <ac:spMk id="18" creationId="{6A5BF2A4-8D2B-57A3-1B79-F79E979F8373}"/>
          </ac:spMkLst>
        </pc:spChg>
        <pc:spChg chg="del">
          <ac:chgData name="Phan Phuc" userId="8d034be6-b904-438f-8370-f140997d8daa" providerId="ADAL" clId="{C6454167-80F5-4C59-AA85-CF1AA9D5F257}" dt="2025-09-15T06:49:50.809" v="2664" actId="478"/>
          <ac:spMkLst>
            <pc:docMk/>
            <pc:sldMk cId="314242057" sldId="337"/>
            <ac:spMk id="19" creationId="{A4480ED4-0EF4-4333-54FA-683807AF7AA9}"/>
          </ac:spMkLst>
        </pc:spChg>
        <pc:spChg chg="add del mod">
          <ac:chgData name="Phan Phuc" userId="8d034be6-b904-438f-8370-f140997d8daa" providerId="ADAL" clId="{C6454167-80F5-4C59-AA85-CF1AA9D5F257}" dt="2025-09-15T06:50:00.500" v="2669" actId="478"/>
          <ac:spMkLst>
            <pc:docMk/>
            <pc:sldMk cId="314242057" sldId="337"/>
            <ac:spMk id="20" creationId="{E37CDFB8-6FDB-F6D4-8D0B-B8CE61A74552}"/>
          </ac:spMkLst>
        </pc:spChg>
        <pc:spChg chg="mod">
          <ac:chgData name="Phan Phuc" userId="8d034be6-b904-438f-8370-f140997d8daa" providerId="ADAL" clId="{C6454167-80F5-4C59-AA85-CF1AA9D5F257}" dt="2025-09-15T06:51:55.855" v="2686" actId="1076"/>
          <ac:spMkLst>
            <pc:docMk/>
            <pc:sldMk cId="314242057" sldId="337"/>
            <ac:spMk id="23" creationId="{528CA475-67EE-A91D-6762-6AF7BAEE3605}"/>
          </ac:spMkLst>
        </pc:spChg>
        <pc:spChg chg="mod">
          <ac:chgData name="Phan Phuc" userId="8d034be6-b904-438f-8370-f140997d8daa" providerId="ADAL" clId="{C6454167-80F5-4C59-AA85-CF1AA9D5F257}" dt="2025-09-15T06:50:16.700" v="2674" actId="404"/>
          <ac:spMkLst>
            <pc:docMk/>
            <pc:sldMk cId="314242057" sldId="337"/>
            <ac:spMk id="24" creationId="{7AEEC6D1-0B33-C655-2A60-6E3380A1AA13}"/>
          </ac:spMkLst>
        </pc:spChg>
        <pc:spChg chg="mod">
          <ac:chgData name="Phan Phuc" userId="8d034be6-b904-438f-8370-f140997d8daa" providerId="ADAL" clId="{C6454167-80F5-4C59-AA85-CF1AA9D5F257}" dt="2025-09-15T06:50:16.700" v="2674" actId="404"/>
          <ac:spMkLst>
            <pc:docMk/>
            <pc:sldMk cId="314242057" sldId="337"/>
            <ac:spMk id="25" creationId="{FB5E2142-DB0B-4D1D-E3AD-EC8D5F34D500}"/>
          </ac:spMkLst>
        </pc:spChg>
        <pc:spChg chg="mod">
          <ac:chgData name="Phan Phuc" userId="8d034be6-b904-438f-8370-f140997d8daa" providerId="ADAL" clId="{C6454167-80F5-4C59-AA85-CF1AA9D5F257}" dt="2025-09-15T06:52:29.527" v="2692" actId="14100"/>
          <ac:spMkLst>
            <pc:docMk/>
            <pc:sldMk cId="314242057" sldId="337"/>
            <ac:spMk id="26" creationId="{A2F8B5EF-C1DE-4805-8255-FE7F1A6A2812}"/>
          </ac:spMkLst>
        </pc:spChg>
        <pc:spChg chg="add mod">
          <ac:chgData name="Phan Phuc" userId="8d034be6-b904-438f-8370-f140997d8daa" providerId="ADAL" clId="{C6454167-80F5-4C59-AA85-CF1AA9D5F257}" dt="2025-09-15T06:53:45.372" v="2703" actId="14100"/>
          <ac:spMkLst>
            <pc:docMk/>
            <pc:sldMk cId="314242057" sldId="337"/>
            <ac:spMk id="27" creationId="{40D0CBB6-7EC4-09E1-39C4-700C271DF662}"/>
          </ac:spMkLst>
        </pc:spChg>
        <pc:spChg chg="add mod">
          <ac:chgData name="Phan Phuc" userId="8d034be6-b904-438f-8370-f140997d8daa" providerId="ADAL" clId="{C6454167-80F5-4C59-AA85-CF1AA9D5F257}" dt="2025-09-15T06:53:39.651" v="2702" actId="14100"/>
          <ac:spMkLst>
            <pc:docMk/>
            <pc:sldMk cId="314242057" sldId="337"/>
            <ac:spMk id="28" creationId="{56FDCCCA-3DC9-3786-5769-2039A9E2DDF2}"/>
          </ac:spMkLst>
        </pc:spChg>
        <pc:spChg chg="mod">
          <ac:chgData name="Phan Phuc" userId="8d034be6-b904-438f-8370-f140997d8daa" providerId="ADAL" clId="{C6454167-80F5-4C59-AA85-CF1AA9D5F257}" dt="2025-09-15T06:53:17.199" v="2698" actId="1076"/>
          <ac:spMkLst>
            <pc:docMk/>
            <pc:sldMk cId="314242057" sldId="337"/>
            <ac:spMk id="30" creationId="{9162FEE7-D080-31B6-D901-D73FC822B0BC}"/>
          </ac:spMkLst>
        </pc:spChg>
        <pc:spChg chg="mod">
          <ac:chgData name="Phan Phuc" userId="8d034be6-b904-438f-8370-f140997d8daa" providerId="ADAL" clId="{C6454167-80F5-4C59-AA85-CF1AA9D5F257}" dt="2025-09-15T06:50:16.700" v="2674" actId="404"/>
          <ac:spMkLst>
            <pc:docMk/>
            <pc:sldMk cId="314242057" sldId="337"/>
            <ac:spMk id="31" creationId="{C1064D46-3D56-F9BC-2F7F-C1F9BCAB5FA7}"/>
          </ac:spMkLst>
        </pc:spChg>
        <pc:spChg chg="mod">
          <ac:chgData name="Phan Phuc" userId="8d034be6-b904-438f-8370-f140997d8daa" providerId="ADAL" clId="{C6454167-80F5-4C59-AA85-CF1AA9D5F257}" dt="2025-09-15T06:54:37.355" v="2713" actId="1076"/>
          <ac:spMkLst>
            <pc:docMk/>
            <pc:sldMk cId="314242057" sldId="337"/>
            <ac:spMk id="33" creationId="{5B94021D-91CA-B2BA-5619-7D6B90165962}"/>
          </ac:spMkLst>
        </pc:spChg>
        <pc:spChg chg="mod">
          <ac:chgData name="Phan Phuc" userId="8d034be6-b904-438f-8370-f140997d8daa" providerId="ADAL" clId="{C6454167-80F5-4C59-AA85-CF1AA9D5F257}" dt="2025-09-15T06:54:06.273" v="2707" actId="14100"/>
          <ac:spMkLst>
            <pc:docMk/>
            <pc:sldMk cId="314242057" sldId="337"/>
            <ac:spMk id="34" creationId="{819F5B3E-E76A-7D4F-8CE0-BBC8AF850F43}"/>
          </ac:spMkLst>
        </pc:spChg>
        <pc:spChg chg="mod">
          <ac:chgData name="Phan Phuc" userId="8d034be6-b904-438f-8370-f140997d8daa" providerId="ADAL" clId="{C6454167-80F5-4C59-AA85-CF1AA9D5F257}" dt="2025-09-15T06:54:11.584" v="2708" actId="14100"/>
          <ac:spMkLst>
            <pc:docMk/>
            <pc:sldMk cId="314242057" sldId="337"/>
            <ac:spMk id="35" creationId="{C099E1FC-FDE1-FFC8-D620-66E49783F09C}"/>
          </ac:spMkLst>
        </pc:spChg>
        <pc:grpChg chg="mod">
          <ac:chgData name="Phan Phuc" userId="8d034be6-b904-438f-8370-f140997d8daa" providerId="ADAL" clId="{C6454167-80F5-4C59-AA85-CF1AA9D5F257}" dt="2025-09-15T06:51:59.623" v="2687" actId="1076"/>
          <ac:grpSpMkLst>
            <pc:docMk/>
            <pc:sldMk cId="314242057" sldId="337"/>
            <ac:grpSpMk id="21" creationId="{60D3183C-B7D7-A811-D30A-A140AAC15DA7}"/>
          </ac:grpSpMkLst>
        </pc:grpChg>
        <pc:grpChg chg="mod">
          <ac:chgData name="Phan Phuc" userId="8d034be6-b904-438f-8370-f140997d8daa" providerId="ADAL" clId="{C6454167-80F5-4C59-AA85-CF1AA9D5F257}" dt="2025-09-15T06:53:47.833" v="2704" actId="1076"/>
          <ac:grpSpMkLst>
            <pc:docMk/>
            <pc:sldMk cId="314242057" sldId="337"/>
            <ac:grpSpMk id="29" creationId="{4D345A99-B4F4-FD23-6141-57CB1DCD7194}"/>
          </ac:grpSpMkLst>
        </pc:grpChg>
        <pc:grpChg chg="mod">
          <ac:chgData name="Phan Phuc" userId="8d034be6-b904-438f-8370-f140997d8daa" providerId="ADAL" clId="{C6454167-80F5-4C59-AA85-CF1AA9D5F257}" dt="2025-09-15T06:54:58.261" v="2714" actId="1076"/>
          <ac:grpSpMkLst>
            <pc:docMk/>
            <pc:sldMk cId="314242057" sldId="337"/>
            <ac:grpSpMk id="32" creationId="{E55FC406-3D8C-0C41-35A7-81D866280CC2}"/>
          </ac:grpSpMkLst>
        </pc:grpChg>
        <pc:picChg chg="del">
          <ac:chgData name="Phan Phuc" userId="8d034be6-b904-438f-8370-f140997d8daa" providerId="ADAL" clId="{C6454167-80F5-4C59-AA85-CF1AA9D5F257}" dt="2025-09-15T06:49:51.499" v="2665" actId="478"/>
          <ac:picMkLst>
            <pc:docMk/>
            <pc:sldMk cId="314242057" sldId="337"/>
            <ac:picMk id="7" creationId="{7D16D7E5-F910-6BB4-1858-60B18B558C69}"/>
          </ac:picMkLst>
        </pc:picChg>
      </pc:sldChg>
      <pc:sldChg chg="addSp delSp modSp add mod delAnim modAnim">
        <pc:chgData name="Phan Phuc" userId="8d034be6-b904-438f-8370-f140997d8daa" providerId="ADAL" clId="{C6454167-80F5-4C59-AA85-CF1AA9D5F257}" dt="2025-09-15T10:23:57.663" v="4102"/>
        <pc:sldMkLst>
          <pc:docMk/>
          <pc:sldMk cId="1665784798" sldId="338"/>
        </pc:sldMkLst>
        <pc:spChg chg="add mod">
          <ac:chgData name="Phan Phuc" userId="8d034be6-b904-438f-8370-f140997d8daa" providerId="ADAL" clId="{C6454167-80F5-4C59-AA85-CF1AA9D5F257}" dt="2025-09-15T07:47:05.720" v="2785" actId="1035"/>
          <ac:spMkLst>
            <pc:docMk/>
            <pc:sldMk cId="1665784798" sldId="338"/>
            <ac:spMk id="7" creationId="{A30EEB10-3D0C-C232-CBBC-55A1F16C2067}"/>
          </ac:spMkLst>
        </pc:spChg>
        <pc:spChg chg="add mod">
          <ac:chgData name="Phan Phuc" userId="8d034be6-b904-438f-8370-f140997d8daa" providerId="ADAL" clId="{C6454167-80F5-4C59-AA85-CF1AA9D5F257}" dt="2025-09-15T07:47:10.274" v="2791" actId="1035"/>
          <ac:spMkLst>
            <pc:docMk/>
            <pc:sldMk cId="1665784798" sldId="338"/>
            <ac:spMk id="14" creationId="{36D9279E-7511-FA79-4078-8A4CE573A0FD}"/>
          </ac:spMkLst>
        </pc:spChg>
        <pc:spChg chg="add mod">
          <ac:chgData name="Phan Phuc" userId="8d034be6-b904-438f-8370-f140997d8daa" providerId="ADAL" clId="{C6454167-80F5-4C59-AA85-CF1AA9D5F257}" dt="2025-09-15T07:47:16.003" v="2799" actId="1035"/>
          <ac:spMkLst>
            <pc:docMk/>
            <pc:sldMk cId="1665784798" sldId="338"/>
            <ac:spMk id="18" creationId="{6DDF3249-3044-A2F1-3FD8-4B69851BC721}"/>
          </ac:spMkLst>
        </pc:spChg>
        <pc:spChg chg="add mod">
          <ac:chgData name="Phan Phuc" userId="8d034be6-b904-438f-8370-f140997d8daa" providerId="ADAL" clId="{C6454167-80F5-4C59-AA85-CF1AA9D5F257}" dt="2025-09-15T07:47:26.180" v="2820" actId="1035"/>
          <ac:spMkLst>
            <pc:docMk/>
            <pc:sldMk cId="1665784798" sldId="338"/>
            <ac:spMk id="20" creationId="{AD073DB9-25CA-28B4-64AA-2EE13CE39218}"/>
          </ac:spMkLst>
        </pc:spChg>
        <pc:spChg chg="del mod">
          <ac:chgData name="Phan Phuc" userId="8d034be6-b904-438f-8370-f140997d8daa" providerId="ADAL" clId="{C6454167-80F5-4C59-AA85-CF1AA9D5F257}" dt="2025-09-15T07:12:49.277" v="2718" actId="478"/>
          <ac:spMkLst>
            <pc:docMk/>
            <pc:sldMk cId="1665784798" sldId="338"/>
            <ac:spMk id="26" creationId="{34D607C8-DD05-8FBF-205B-9B4F9590C5AD}"/>
          </ac:spMkLst>
        </pc:spChg>
        <pc:spChg chg="del">
          <ac:chgData name="Phan Phuc" userId="8d034be6-b904-438f-8370-f140997d8daa" providerId="ADAL" clId="{C6454167-80F5-4C59-AA85-CF1AA9D5F257}" dt="2025-09-15T07:12:50.770" v="2719" actId="478"/>
          <ac:spMkLst>
            <pc:docMk/>
            <pc:sldMk cId="1665784798" sldId="338"/>
            <ac:spMk id="27" creationId="{801192BF-FC46-9BDC-BC92-1B0126D1D091}"/>
          </ac:spMkLst>
        </pc:spChg>
        <pc:spChg chg="del">
          <ac:chgData name="Phan Phuc" userId="8d034be6-b904-438f-8370-f140997d8daa" providerId="ADAL" clId="{C6454167-80F5-4C59-AA85-CF1AA9D5F257}" dt="2025-09-15T07:12:52.030" v="2720" actId="478"/>
          <ac:spMkLst>
            <pc:docMk/>
            <pc:sldMk cId="1665784798" sldId="338"/>
            <ac:spMk id="28" creationId="{235DA7D4-7BA9-69C0-80E0-E64EBA326B9D}"/>
          </ac:spMkLst>
        </pc:spChg>
        <pc:spChg chg="add mod">
          <ac:chgData name="Phan Phuc" userId="8d034be6-b904-438f-8370-f140997d8daa" providerId="ADAL" clId="{C6454167-80F5-4C59-AA85-CF1AA9D5F257}" dt="2025-09-15T10:23:28.682" v="4085" actId="14100"/>
          <ac:spMkLst>
            <pc:docMk/>
            <pc:sldMk cId="1665784798" sldId="338"/>
            <ac:spMk id="37" creationId="{A75C7F5E-8FA9-40AF-5320-31B2E783ED88}"/>
          </ac:spMkLst>
        </pc:spChg>
        <pc:spChg chg="add mod">
          <ac:chgData name="Phan Phuc" userId="8d034be6-b904-438f-8370-f140997d8daa" providerId="ADAL" clId="{C6454167-80F5-4C59-AA85-CF1AA9D5F257}" dt="2025-09-15T07:51:30.675" v="2855" actId="14100"/>
          <ac:spMkLst>
            <pc:docMk/>
            <pc:sldMk cId="1665784798" sldId="338"/>
            <ac:spMk id="39" creationId="{582CC9FA-F93A-D376-92B9-7CF224055936}"/>
          </ac:spMkLst>
        </pc:spChg>
        <pc:grpChg chg="mod">
          <ac:chgData name="Phan Phuc" userId="8d034be6-b904-438f-8370-f140997d8daa" providerId="ADAL" clId="{C6454167-80F5-4C59-AA85-CF1AA9D5F257}" dt="2025-09-15T07:47:37.554" v="2827" actId="1036"/>
          <ac:grpSpMkLst>
            <pc:docMk/>
            <pc:sldMk cId="1665784798" sldId="338"/>
            <ac:grpSpMk id="8" creationId="{E93D1FC4-86F8-1BBA-BCC8-B82F744A2B74}"/>
          </ac:grpSpMkLst>
        </pc:grpChg>
        <pc:grpChg chg="mod">
          <ac:chgData name="Phan Phuc" userId="8d034be6-b904-438f-8370-f140997d8daa" providerId="ADAL" clId="{C6454167-80F5-4C59-AA85-CF1AA9D5F257}" dt="2025-09-15T07:47:47.038" v="2835" actId="1036"/>
          <ac:grpSpMkLst>
            <pc:docMk/>
            <pc:sldMk cId="1665784798" sldId="338"/>
            <ac:grpSpMk id="11" creationId="{AACBDA4E-4CD2-E315-92C3-A7DABCF39053}"/>
          </ac:grpSpMkLst>
        </pc:grpChg>
        <pc:grpChg chg="del">
          <ac:chgData name="Phan Phuc" userId="8d034be6-b904-438f-8370-f140997d8daa" providerId="ADAL" clId="{C6454167-80F5-4C59-AA85-CF1AA9D5F257}" dt="2025-09-15T07:12:46.528" v="2716" actId="478"/>
          <ac:grpSpMkLst>
            <pc:docMk/>
            <pc:sldMk cId="1665784798" sldId="338"/>
            <ac:grpSpMk id="21" creationId="{ED0DF732-5EE1-D164-9330-557558DE5D7C}"/>
          </ac:grpSpMkLst>
        </pc:grpChg>
        <pc:grpChg chg="del">
          <ac:chgData name="Phan Phuc" userId="8d034be6-b904-438f-8370-f140997d8daa" providerId="ADAL" clId="{C6454167-80F5-4C59-AA85-CF1AA9D5F257}" dt="2025-09-15T07:12:53.909" v="2721" actId="478"/>
          <ac:grpSpMkLst>
            <pc:docMk/>
            <pc:sldMk cId="1665784798" sldId="338"/>
            <ac:grpSpMk id="29" creationId="{D2057EC7-1829-18A1-706B-CCBFD9530520}"/>
          </ac:grpSpMkLst>
        </pc:grpChg>
        <pc:grpChg chg="del">
          <ac:chgData name="Phan Phuc" userId="8d034be6-b904-438f-8370-f140997d8daa" providerId="ADAL" clId="{C6454167-80F5-4C59-AA85-CF1AA9D5F257}" dt="2025-09-15T07:12:56.120" v="2722" actId="478"/>
          <ac:grpSpMkLst>
            <pc:docMk/>
            <pc:sldMk cId="1665784798" sldId="338"/>
            <ac:grpSpMk id="32" creationId="{16065EF1-FC32-C478-6780-71E17A8C3685}"/>
          </ac:grpSpMkLst>
        </pc:grpChg>
      </pc:sldChg>
      <pc:sldChg chg="addSp delSp modSp add mod modAnim">
        <pc:chgData name="Phan Phuc" userId="8d034be6-b904-438f-8370-f140997d8daa" providerId="ADAL" clId="{C6454167-80F5-4C59-AA85-CF1AA9D5F257}" dt="2025-09-15T10:27:12.788" v="4110"/>
        <pc:sldMkLst>
          <pc:docMk/>
          <pc:sldMk cId="1211222681" sldId="339"/>
        </pc:sldMkLst>
        <pc:spChg chg="mod">
          <ac:chgData name="Phan Phuc" userId="8d034be6-b904-438f-8370-f140997d8daa" providerId="ADAL" clId="{C6454167-80F5-4C59-AA85-CF1AA9D5F257}" dt="2025-09-15T07:56:00.494" v="2886" actId="1076"/>
          <ac:spMkLst>
            <pc:docMk/>
            <pc:sldMk cId="1211222681" sldId="339"/>
            <ac:spMk id="2" creationId="{679F4C5B-DB86-2F2B-8885-0575BF3AE2F2}"/>
          </ac:spMkLst>
        </pc:spChg>
        <pc:spChg chg="del">
          <ac:chgData name="Phan Phuc" userId="8d034be6-b904-438f-8370-f140997d8daa" providerId="ADAL" clId="{C6454167-80F5-4C59-AA85-CF1AA9D5F257}" dt="2025-09-15T07:52:19.269" v="2859" actId="478"/>
          <ac:spMkLst>
            <pc:docMk/>
            <pc:sldMk cId="1211222681" sldId="339"/>
            <ac:spMk id="7" creationId="{B9D8A5E4-2963-A4D6-35C2-FF0B55476A9F}"/>
          </ac:spMkLst>
        </pc:spChg>
        <pc:spChg chg="add mod">
          <ac:chgData name="Phan Phuc" userId="8d034be6-b904-438f-8370-f140997d8daa" providerId="ADAL" clId="{C6454167-80F5-4C59-AA85-CF1AA9D5F257}" dt="2025-09-15T08:17:34.965" v="3006" actId="1035"/>
          <ac:spMkLst>
            <pc:docMk/>
            <pc:sldMk cId="1211222681" sldId="339"/>
            <ac:spMk id="13" creationId="{2E808785-7783-AF51-9C38-55FB4CF64E2A}"/>
          </ac:spMkLst>
        </pc:spChg>
        <pc:spChg chg="del">
          <ac:chgData name="Phan Phuc" userId="8d034be6-b904-438f-8370-f140997d8daa" providerId="ADAL" clId="{C6454167-80F5-4C59-AA85-CF1AA9D5F257}" dt="2025-09-15T07:52:16.536" v="2857" actId="478"/>
          <ac:spMkLst>
            <pc:docMk/>
            <pc:sldMk cId="1211222681" sldId="339"/>
            <ac:spMk id="14" creationId="{DCBF1648-EB82-FA77-BB8E-119AD6043757}"/>
          </ac:spMkLst>
        </pc:spChg>
        <pc:spChg chg="del">
          <ac:chgData name="Phan Phuc" userId="8d034be6-b904-438f-8370-f140997d8daa" providerId="ADAL" clId="{C6454167-80F5-4C59-AA85-CF1AA9D5F257}" dt="2025-09-15T07:52:17.799" v="2858" actId="478"/>
          <ac:spMkLst>
            <pc:docMk/>
            <pc:sldMk cId="1211222681" sldId="339"/>
            <ac:spMk id="18" creationId="{3DA9883D-65CD-33EF-ACA2-DA9B208560DC}"/>
          </ac:spMkLst>
        </pc:spChg>
        <pc:spChg chg="add mod">
          <ac:chgData name="Phan Phuc" userId="8d034be6-b904-438f-8370-f140997d8daa" providerId="ADAL" clId="{C6454167-80F5-4C59-AA85-CF1AA9D5F257}" dt="2025-09-15T08:17:41.952" v="3019" actId="1035"/>
          <ac:spMkLst>
            <pc:docMk/>
            <pc:sldMk cId="1211222681" sldId="339"/>
            <ac:spMk id="19" creationId="{10918BE8-39A9-1C84-61C0-00F4015DD02E}"/>
          </ac:spMkLst>
        </pc:spChg>
        <pc:spChg chg="del">
          <ac:chgData name="Phan Phuc" userId="8d034be6-b904-438f-8370-f140997d8daa" providerId="ADAL" clId="{C6454167-80F5-4C59-AA85-CF1AA9D5F257}" dt="2025-09-15T07:52:20.535" v="2860" actId="478"/>
          <ac:spMkLst>
            <pc:docMk/>
            <pc:sldMk cId="1211222681" sldId="339"/>
            <ac:spMk id="20" creationId="{C6335110-038C-C016-85D7-81BEA77855A1}"/>
          </ac:spMkLst>
        </pc:spChg>
        <pc:spChg chg="add mod">
          <ac:chgData name="Phan Phuc" userId="8d034be6-b904-438f-8370-f140997d8daa" providerId="ADAL" clId="{C6454167-80F5-4C59-AA85-CF1AA9D5F257}" dt="2025-09-15T08:17:47.600" v="3034" actId="1036"/>
          <ac:spMkLst>
            <pc:docMk/>
            <pc:sldMk cId="1211222681" sldId="339"/>
            <ac:spMk id="23" creationId="{BD500A8F-DBF5-68E4-8E25-736EBE342DE2}"/>
          </ac:spMkLst>
        </pc:spChg>
        <pc:spChg chg="add mod">
          <ac:chgData name="Phan Phuc" userId="8d034be6-b904-438f-8370-f140997d8daa" providerId="ADAL" clId="{C6454167-80F5-4C59-AA85-CF1AA9D5F257}" dt="2025-09-15T08:17:56.346" v="3048" actId="1035"/>
          <ac:spMkLst>
            <pc:docMk/>
            <pc:sldMk cId="1211222681" sldId="339"/>
            <ac:spMk id="26" creationId="{06423813-D498-48C4-619C-88991182860A}"/>
          </ac:spMkLst>
        </pc:spChg>
        <pc:spChg chg="add mod">
          <ac:chgData name="Phan Phuc" userId="8d034be6-b904-438f-8370-f140997d8daa" providerId="ADAL" clId="{C6454167-80F5-4C59-AA85-CF1AA9D5F257}" dt="2025-09-15T08:18:02.120" v="3066" actId="1035"/>
          <ac:spMkLst>
            <pc:docMk/>
            <pc:sldMk cId="1211222681" sldId="339"/>
            <ac:spMk id="28" creationId="{0D07E380-D6D8-4FEE-047E-B36923728322}"/>
          </ac:spMkLst>
        </pc:spChg>
        <pc:spChg chg="add mod">
          <ac:chgData name="Phan Phuc" userId="8d034be6-b904-438f-8370-f140997d8daa" providerId="ADAL" clId="{C6454167-80F5-4C59-AA85-CF1AA9D5F257}" dt="2025-09-15T08:18:33.149" v="3086" actId="2711"/>
          <ac:spMkLst>
            <pc:docMk/>
            <pc:sldMk cId="1211222681" sldId="339"/>
            <ac:spMk id="30" creationId="{E4BD6988-0710-0B4B-D9F7-12ED521B2ECC}"/>
          </ac:spMkLst>
        </pc:spChg>
        <pc:spChg chg="add mod">
          <ac:chgData name="Phan Phuc" userId="8d034be6-b904-438f-8370-f140997d8daa" providerId="ADAL" clId="{C6454167-80F5-4C59-AA85-CF1AA9D5F257}" dt="2025-09-15T08:19:14.977" v="3092" actId="1076"/>
          <ac:spMkLst>
            <pc:docMk/>
            <pc:sldMk cId="1211222681" sldId="339"/>
            <ac:spMk id="32" creationId="{034CE303-B82C-318A-AC74-202C32D6596A}"/>
          </ac:spMkLst>
        </pc:spChg>
        <pc:spChg chg="del">
          <ac:chgData name="Phan Phuc" userId="8d034be6-b904-438f-8370-f140997d8daa" providerId="ADAL" clId="{C6454167-80F5-4C59-AA85-CF1AA9D5F257}" dt="2025-09-15T07:52:22.602" v="2861" actId="478"/>
          <ac:spMkLst>
            <pc:docMk/>
            <pc:sldMk cId="1211222681" sldId="339"/>
            <ac:spMk id="37" creationId="{2CBDFABB-12C7-F38D-3194-947BFAD4E530}"/>
          </ac:spMkLst>
        </pc:spChg>
        <pc:spChg chg="del">
          <ac:chgData name="Phan Phuc" userId="8d034be6-b904-438f-8370-f140997d8daa" providerId="ADAL" clId="{C6454167-80F5-4C59-AA85-CF1AA9D5F257}" dt="2025-09-15T07:52:25.176" v="2862" actId="478"/>
          <ac:spMkLst>
            <pc:docMk/>
            <pc:sldMk cId="1211222681" sldId="339"/>
            <ac:spMk id="39" creationId="{62B4C254-D73B-002E-32D8-B9C11CB744C7}"/>
          </ac:spMkLst>
        </pc:spChg>
        <pc:graphicFrameChg chg="add del mod">
          <ac:chgData name="Phan Phuc" userId="8d034be6-b904-438f-8370-f140997d8daa" providerId="ADAL" clId="{C6454167-80F5-4C59-AA85-CF1AA9D5F257}" dt="2025-09-15T07:55:39.740" v="2879"/>
          <ac:graphicFrameMkLst>
            <pc:docMk/>
            <pc:sldMk cId="1211222681" sldId="339"/>
            <ac:graphicFrameMk id="21" creationId="{E7BF249D-CEA3-CDF8-CEBD-E813BC12ABD1}"/>
          </ac:graphicFrameMkLst>
        </pc:graphicFrameChg>
        <pc:graphicFrameChg chg="add del mod">
          <ac:chgData name="Phan Phuc" userId="8d034be6-b904-438f-8370-f140997d8daa" providerId="ADAL" clId="{C6454167-80F5-4C59-AA85-CF1AA9D5F257}" dt="2025-09-15T07:56:23.073" v="2892"/>
          <ac:graphicFrameMkLst>
            <pc:docMk/>
            <pc:sldMk cId="1211222681" sldId="339"/>
            <ac:graphicFrameMk id="24" creationId="{0AA74ABE-1F14-E78D-1CC9-6C536465CB89}"/>
          </ac:graphicFrameMkLst>
        </pc:graphicFrameChg>
      </pc:sldChg>
      <pc:sldChg chg="addSp delSp modSp add mod modAnim">
        <pc:chgData name="Phan Phuc" userId="8d034be6-b904-438f-8370-f140997d8daa" providerId="ADAL" clId="{C6454167-80F5-4C59-AA85-CF1AA9D5F257}" dt="2025-09-15T10:28:01.226" v="4118"/>
        <pc:sldMkLst>
          <pc:docMk/>
          <pc:sldMk cId="2532431988" sldId="340"/>
        </pc:sldMkLst>
        <pc:spChg chg="add mod">
          <ac:chgData name="Phan Phuc" userId="8d034be6-b904-438f-8370-f140997d8daa" providerId="ADAL" clId="{C6454167-80F5-4C59-AA85-CF1AA9D5F257}" dt="2025-09-15T08:45:24.401" v="3228" actId="948"/>
          <ac:spMkLst>
            <pc:docMk/>
            <pc:sldMk cId="2532431988" sldId="340"/>
            <ac:spMk id="7" creationId="{276898FE-31BD-B9D7-964E-52433F4D95C1}"/>
          </ac:spMkLst>
        </pc:spChg>
        <pc:spChg chg="del">
          <ac:chgData name="Phan Phuc" userId="8d034be6-b904-438f-8370-f140997d8daa" providerId="ADAL" clId="{C6454167-80F5-4C59-AA85-CF1AA9D5F257}" dt="2025-09-15T08:19:34.589" v="3094" actId="478"/>
          <ac:spMkLst>
            <pc:docMk/>
            <pc:sldMk cId="2532431988" sldId="340"/>
            <ac:spMk id="13" creationId="{41192FFD-8F56-BFAC-A064-639B85CF5C36}"/>
          </ac:spMkLst>
        </pc:spChg>
        <pc:spChg chg="del">
          <ac:chgData name="Phan Phuc" userId="8d034be6-b904-438f-8370-f140997d8daa" providerId="ADAL" clId="{C6454167-80F5-4C59-AA85-CF1AA9D5F257}" dt="2025-09-15T08:19:36.298" v="3095" actId="478"/>
          <ac:spMkLst>
            <pc:docMk/>
            <pc:sldMk cId="2532431988" sldId="340"/>
            <ac:spMk id="19" creationId="{D8EC625F-4457-3B92-0631-1BDD7F528DC3}"/>
          </ac:spMkLst>
        </pc:spChg>
        <pc:spChg chg="add mod">
          <ac:chgData name="Phan Phuc" userId="8d034be6-b904-438f-8370-f140997d8daa" providerId="ADAL" clId="{C6454167-80F5-4C59-AA85-CF1AA9D5F257}" dt="2025-09-15T08:51:41.485" v="3259" actId="207"/>
          <ac:spMkLst>
            <pc:docMk/>
            <pc:sldMk cId="2532431988" sldId="340"/>
            <ac:spMk id="21" creationId="{142DD83D-4B50-C81C-45AD-D952274871EF}"/>
          </ac:spMkLst>
        </pc:spChg>
        <pc:spChg chg="del">
          <ac:chgData name="Phan Phuc" userId="8d034be6-b904-438f-8370-f140997d8daa" providerId="ADAL" clId="{C6454167-80F5-4C59-AA85-CF1AA9D5F257}" dt="2025-09-15T08:19:37.306" v="3096" actId="478"/>
          <ac:spMkLst>
            <pc:docMk/>
            <pc:sldMk cId="2532431988" sldId="340"/>
            <ac:spMk id="23" creationId="{F8BB87E8-3C1F-7318-E08A-93F01564C930}"/>
          </ac:spMkLst>
        </pc:spChg>
        <pc:spChg chg="del">
          <ac:chgData name="Phan Phuc" userId="8d034be6-b904-438f-8370-f140997d8daa" providerId="ADAL" clId="{C6454167-80F5-4C59-AA85-CF1AA9D5F257}" dt="2025-09-15T08:19:38.853" v="3097" actId="478"/>
          <ac:spMkLst>
            <pc:docMk/>
            <pc:sldMk cId="2532431988" sldId="340"/>
            <ac:spMk id="26" creationId="{146AC129-C6B4-90A2-FAED-14DCE7AC4A9E}"/>
          </ac:spMkLst>
        </pc:spChg>
        <pc:spChg chg="del">
          <ac:chgData name="Phan Phuc" userId="8d034be6-b904-438f-8370-f140997d8daa" providerId="ADAL" clId="{C6454167-80F5-4C59-AA85-CF1AA9D5F257}" dt="2025-09-15T08:19:39.809" v="3098" actId="478"/>
          <ac:spMkLst>
            <pc:docMk/>
            <pc:sldMk cId="2532431988" sldId="340"/>
            <ac:spMk id="28" creationId="{29D3CDA7-A4A4-B05D-D771-58A119AB8C6D}"/>
          </ac:spMkLst>
        </pc:spChg>
        <pc:spChg chg="del">
          <ac:chgData name="Phan Phuc" userId="8d034be6-b904-438f-8370-f140997d8daa" providerId="ADAL" clId="{C6454167-80F5-4C59-AA85-CF1AA9D5F257}" dt="2025-09-15T08:19:41.316" v="3099" actId="478"/>
          <ac:spMkLst>
            <pc:docMk/>
            <pc:sldMk cId="2532431988" sldId="340"/>
            <ac:spMk id="30" creationId="{D1587FE8-2BD9-E6D2-69CF-204DF3D8387B}"/>
          </ac:spMkLst>
        </pc:spChg>
        <pc:spChg chg="del">
          <ac:chgData name="Phan Phuc" userId="8d034be6-b904-438f-8370-f140997d8daa" providerId="ADAL" clId="{C6454167-80F5-4C59-AA85-CF1AA9D5F257}" dt="2025-09-15T08:19:42.702" v="3100" actId="478"/>
          <ac:spMkLst>
            <pc:docMk/>
            <pc:sldMk cId="2532431988" sldId="340"/>
            <ac:spMk id="32" creationId="{309B5B4E-5396-68A0-FD96-645966E35B54}"/>
          </ac:spMkLst>
        </pc:spChg>
        <pc:graphicFrameChg chg="add del mod">
          <ac:chgData name="Phan Phuc" userId="8d034be6-b904-438f-8370-f140997d8daa" providerId="ADAL" clId="{C6454167-80F5-4C59-AA85-CF1AA9D5F257}" dt="2025-09-15T08:44:44.029" v="3214"/>
          <ac:graphicFrameMkLst>
            <pc:docMk/>
            <pc:sldMk cId="2532431988" sldId="340"/>
            <ac:graphicFrameMk id="18" creationId="{99E781C7-B291-BAED-926B-1F8ED8323D24}"/>
          </ac:graphicFrameMkLst>
        </pc:graphicFrameChg>
        <pc:picChg chg="add del mod">
          <ac:chgData name="Phan Phuc" userId="8d034be6-b904-438f-8370-f140997d8daa" providerId="ADAL" clId="{C6454167-80F5-4C59-AA85-CF1AA9D5F257}" dt="2025-09-15T08:31:48.351" v="3153" actId="21"/>
          <ac:picMkLst>
            <pc:docMk/>
            <pc:sldMk cId="2532431988" sldId="340"/>
            <ac:picMk id="14" creationId="{CEFF3743-2351-6769-9C1C-7BCDE154A5D4}"/>
          </ac:picMkLst>
        </pc:picChg>
        <pc:picChg chg="add mod">
          <ac:chgData name="Phan Phuc" userId="8d034be6-b904-438f-8370-f140997d8daa" providerId="ADAL" clId="{C6454167-80F5-4C59-AA85-CF1AA9D5F257}" dt="2025-09-15T08:45:04.858" v="3226" actId="1036"/>
          <ac:picMkLst>
            <pc:docMk/>
            <pc:sldMk cId="2532431988" sldId="340"/>
            <ac:picMk id="16" creationId="{CEFF3743-2351-6769-9C1C-7BCDE154A5D4}"/>
          </ac:picMkLst>
        </pc:picChg>
      </pc:sldChg>
      <pc:sldChg chg="addSp delSp modSp add mod delAnim modAnim">
        <pc:chgData name="Phan Phuc" userId="8d034be6-b904-438f-8370-f140997d8daa" providerId="ADAL" clId="{C6454167-80F5-4C59-AA85-CF1AA9D5F257}" dt="2025-09-15T10:38:01.006" v="4125"/>
        <pc:sldMkLst>
          <pc:docMk/>
          <pc:sldMk cId="1578451378" sldId="341"/>
        </pc:sldMkLst>
        <pc:spChg chg="mod">
          <ac:chgData name="Phan Phuc" userId="8d034be6-b904-438f-8370-f140997d8daa" providerId="ADAL" clId="{C6454167-80F5-4C59-AA85-CF1AA9D5F257}" dt="2025-09-15T08:54:05.624" v="3335" actId="1076"/>
          <ac:spMkLst>
            <pc:docMk/>
            <pc:sldMk cId="1578451378" sldId="341"/>
            <ac:spMk id="2" creationId="{4959063D-A9E8-2181-E386-ED04B08ABABE}"/>
          </ac:spMkLst>
        </pc:spChg>
        <pc:spChg chg="del">
          <ac:chgData name="Phan Phuc" userId="8d034be6-b904-438f-8370-f140997d8daa" providerId="ADAL" clId="{C6454167-80F5-4C59-AA85-CF1AA9D5F257}" dt="2025-09-15T08:54:16.629" v="3337" actId="478"/>
          <ac:spMkLst>
            <pc:docMk/>
            <pc:sldMk cId="1578451378" sldId="341"/>
            <ac:spMk id="7" creationId="{251BF312-8BE4-9C1B-D031-81679932CD6A}"/>
          </ac:spMkLst>
        </pc:spChg>
        <pc:spChg chg="mod">
          <ac:chgData name="Phan Phuc" userId="8d034be6-b904-438f-8370-f140997d8daa" providerId="ADAL" clId="{C6454167-80F5-4C59-AA85-CF1AA9D5F257}" dt="2025-09-15T08:59:55.641" v="3341"/>
          <ac:spMkLst>
            <pc:docMk/>
            <pc:sldMk cId="1578451378" sldId="341"/>
            <ac:spMk id="13" creationId="{448316F5-EB0E-B4E6-0323-3DCFDD08461D}"/>
          </ac:spMkLst>
        </pc:spChg>
        <pc:spChg chg="mod">
          <ac:chgData name="Phan Phuc" userId="8d034be6-b904-438f-8370-f140997d8daa" providerId="ADAL" clId="{C6454167-80F5-4C59-AA85-CF1AA9D5F257}" dt="2025-09-15T08:59:55.641" v="3341"/>
          <ac:spMkLst>
            <pc:docMk/>
            <pc:sldMk cId="1578451378" sldId="341"/>
            <ac:spMk id="18" creationId="{22969BE2-4E09-8B6E-476D-D13EA91CCBCC}"/>
          </ac:spMkLst>
        </pc:spChg>
        <pc:spChg chg="mod">
          <ac:chgData name="Phan Phuc" userId="8d034be6-b904-438f-8370-f140997d8daa" providerId="ADAL" clId="{C6454167-80F5-4C59-AA85-CF1AA9D5F257}" dt="2025-09-15T08:59:55.641" v="3341"/>
          <ac:spMkLst>
            <pc:docMk/>
            <pc:sldMk cId="1578451378" sldId="341"/>
            <ac:spMk id="19" creationId="{9FC95B75-FACD-C22D-A37F-20C3F3E519D9}"/>
          </ac:spMkLst>
        </pc:spChg>
        <pc:spChg chg="mod">
          <ac:chgData name="Phan Phuc" userId="8d034be6-b904-438f-8370-f140997d8daa" providerId="ADAL" clId="{C6454167-80F5-4C59-AA85-CF1AA9D5F257}" dt="2025-09-15T08:59:55.641" v="3341"/>
          <ac:spMkLst>
            <pc:docMk/>
            <pc:sldMk cId="1578451378" sldId="341"/>
            <ac:spMk id="20" creationId="{BAF2D924-7251-8FE6-A07C-C51DF1A12E85}"/>
          </ac:spMkLst>
        </pc:spChg>
        <pc:spChg chg="del">
          <ac:chgData name="Phan Phuc" userId="8d034be6-b904-438f-8370-f140997d8daa" providerId="ADAL" clId="{C6454167-80F5-4C59-AA85-CF1AA9D5F257}" dt="2025-09-15T08:54:18.366" v="3338" actId="478"/>
          <ac:spMkLst>
            <pc:docMk/>
            <pc:sldMk cId="1578451378" sldId="341"/>
            <ac:spMk id="21" creationId="{91655B48-C16D-DFD1-8B83-FE9D35D019C1}"/>
          </ac:spMkLst>
        </pc:spChg>
        <pc:spChg chg="mod">
          <ac:chgData name="Phan Phuc" userId="8d034be6-b904-438f-8370-f140997d8daa" providerId="ADAL" clId="{C6454167-80F5-4C59-AA85-CF1AA9D5F257}" dt="2025-09-15T09:00:41.916" v="3344" actId="1076"/>
          <ac:spMkLst>
            <pc:docMk/>
            <pc:sldMk cId="1578451378" sldId="341"/>
            <ac:spMk id="31" creationId="{3505B651-0837-D52F-97BE-DAA344484695}"/>
          </ac:spMkLst>
        </pc:spChg>
        <pc:spChg chg="mod">
          <ac:chgData name="Phan Phuc" userId="8d034be6-b904-438f-8370-f140997d8daa" providerId="ADAL" clId="{C6454167-80F5-4C59-AA85-CF1AA9D5F257}" dt="2025-09-15T09:00:41.916" v="3344" actId="1076"/>
          <ac:spMkLst>
            <pc:docMk/>
            <pc:sldMk cId="1578451378" sldId="341"/>
            <ac:spMk id="35" creationId="{FD8EC153-5DDD-50A4-F665-E56891B41760}"/>
          </ac:spMkLst>
        </pc:spChg>
        <pc:spChg chg="mod">
          <ac:chgData name="Phan Phuc" userId="8d034be6-b904-438f-8370-f140997d8daa" providerId="ADAL" clId="{C6454167-80F5-4C59-AA85-CF1AA9D5F257}" dt="2025-09-15T09:00:41.916" v="3344" actId="1076"/>
          <ac:spMkLst>
            <pc:docMk/>
            <pc:sldMk cId="1578451378" sldId="341"/>
            <ac:spMk id="39" creationId="{6F765E12-329A-81B9-F694-A2C87532B8A5}"/>
          </ac:spMkLst>
        </pc:spChg>
        <pc:spChg chg="mod">
          <ac:chgData name="Phan Phuc" userId="8d034be6-b904-438f-8370-f140997d8daa" providerId="ADAL" clId="{C6454167-80F5-4C59-AA85-CF1AA9D5F257}" dt="2025-09-15T09:00:41.916" v="3344" actId="1076"/>
          <ac:spMkLst>
            <pc:docMk/>
            <pc:sldMk cId="1578451378" sldId="341"/>
            <ac:spMk id="41" creationId="{75C1109A-92AE-3C8B-C271-9E7154C9591E}"/>
          </ac:spMkLst>
        </pc:spChg>
        <pc:spChg chg="mod">
          <ac:chgData name="Phan Phuc" userId="8d034be6-b904-438f-8370-f140997d8daa" providerId="ADAL" clId="{C6454167-80F5-4C59-AA85-CF1AA9D5F257}" dt="2025-09-15T09:00:41.916" v="3344" actId="1076"/>
          <ac:spMkLst>
            <pc:docMk/>
            <pc:sldMk cId="1578451378" sldId="341"/>
            <ac:spMk id="43" creationId="{1541EAF0-35B9-8FE3-0163-D63EBC839516}"/>
          </ac:spMkLst>
        </pc:spChg>
        <pc:spChg chg="mod">
          <ac:chgData name="Phan Phuc" userId="8d034be6-b904-438f-8370-f140997d8daa" providerId="ADAL" clId="{C6454167-80F5-4C59-AA85-CF1AA9D5F257}" dt="2025-09-15T09:00:41.916" v="3344" actId="1076"/>
          <ac:spMkLst>
            <pc:docMk/>
            <pc:sldMk cId="1578451378" sldId="341"/>
            <ac:spMk id="44" creationId="{ECA7D20A-F325-97E3-D8AC-6122382604F4}"/>
          </ac:spMkLst>
        </pc:spChg>
        <pc:spChg chg="mod">
          <ac:chgData name="Phan Phuc" userId="8d034be6-b904-438f-8370-f140997d8daa" providerId="ADAL" clId="{C6454167-80F5-4C59-AA85-CF1AA9D5F257}" dt="2025-09-15T09:00:41.916" v="3344" actId="1076"/>
          <ac:spMkLst>
            <pc:docMk/>
            <pc:sldMk cId="1578451378" sldId="341"/>
            <ac:spMk id="47" creationId="{3D9624C7-3EF4-8E0A-4758-123050C25EE0}"/>
          </ac:spMkLst>
        </pc:spChg>
        <pc:spChg chg="mod">
          <ac:chgData name="Phan Phuc" userId="8d034be6-b904-438f-8370-f140997d8daa" providerId="ADAL" clId="{C6454167-80F5-4C59-AA85-CF1AA9D5F257}" dt="2025-09-15T09:00:41.916" v="3344" actId="1076"/>
          <ac:spMkLst>
            <pc:docMk/>
            <pc:sldMk cId="1578451378" sldId="341"/>
            <ac:spMk id="50" creationId="{5D706D69-9DE1-CD43-1BF0-C888D7AED733}"/>
          </ac:spMkLst>
        </pc:spChg>
        <pc:spChg chg="mod">
          <ac:chgData name="Phan Phuc" userId="8d034be6-b904-438f-8370-f140997d8daa" providerId="ADAL" clId="{C6454167-80F5-4C59-AA85-CF1AA9D5F257}" dt="2025-09-15T09:00:41.916" v="3344" actId="1076"/>
          <ac:spMkLst>
            <pc:docMk/>
            <pc:sldMk cId="1578451378" sldId="341"/>
            <ac:spMk id="56" creationId="{5542EE85-7733-9521-A940-8FF0C1EF9B4A}"/>
          </ac:spMkLst>
        </pc:spChg>
        <pc:spChg chg="mod">
          <ac:chgData name="Phan Phuc" userId="8d034be6-b904-438f-8370-f140997d8daa" providerId="ADAL" clId="{C6454167-80F5-4C59-AA85-CF1AA9D5F257}" dt="2025-09-15T09:00:41.916" v="3344" actId="1076"/>
          <ac:spMkLst>
            <pc:docMk/>
            <pc:sldMk cId="1578451378" sldId="341"/>
            <ac:spMk id="57" creationId="{80292EEF-15B4-ED1C-DCB1-44B801D8FD8E}"/>
          </ac:spMkLst>
        </pc:spChg>
        <pc:spChg chg="del topLvl">
          <ac:chgData name="Phan Phuc" userId="8d034be6-b904-438f-8370-f140997d8daa" providerId="ADAL" clId="{C6454167-80F5-4C59-AA85-CF1AA9D5F257}" dt="2025-09-15T09:07:30.626" v="3366" actId="478"/>
          <ac:spMkLst>
            <pc:docMk/>
            <pc:sldMk cId="1578451378" sldId="341"/>
            <ac:spMk id="58" creationId="{07451E99-753D-1C56-C939-2BBB71AC421D}"/>
          </ac:spMkLst>
        </pc:spChg>
        <pc:spChg chg="mod">
          <ac:chgData name="Phan Phuc" userId="8d034be6-b904-438f-8370-f140997d8daa" providerId="ADAL" clId="{C6454167-80F5-4C59-AA85-CF1AA9D5F257}" dt="2025-09-15T09:05:47.550" v="3352" actId="1076"/>
          <ac:spMkLst>
            <pc:docMk/>
            <pc:sldMk cId="1578451378" sldId="341"/>
            <ac:spMk id="67" creationId="{0A181FDE-8D72-3A44-3170-AA40CF67858D}"/>
          </ac:spMkLst>
        </pc:spChg>
        <pc:spChg chg="mod">
          <ac:chgData name="Phan Phuc" userId="8d034be6-b904-438f-8370-f140997d8daa" providerId="ADAL" clId="{C6454167-80F5-4C59-AA85-CF1AA9D5F257}" dt="2025-09-15T09:05:47.550" v="3352" actId="1076"/>
          <ac:spMkLst>
            <pc:docMk/>
            <pc:sldMk cId="1578451378" sldId="341"/>
            <ac:spMk id="80" creationId="{2D55B277-37BA-157E-1BF7-D638B2171FA8}"/>
          </ac:spMkLst>
        </pc:spChg>
        <pc:spChg chg="mod">
          <ac:chgData name="Phan Phuc" userId="8d034be6-b904-438f-8370-f140997d8daa" providerId="ADAL" clId="{C6454167-80F5-4C59-AA85-CF1AA9D5F257}" dt="2025-09-15T09:05:47.550" v="3352" actId="1076"/>
          <ac:spMkLst>
            <pc:docMk/>
            <pc:sldMk cId="1578451378" sldId="341"/>
            <ac:spMk id="91" creationId="{E8ACDF1A-A671-2599-740A-72FEFE83215B}"/>
          </ac:spMkLst>
        </pc:spChg>
        <pc:spChg chg="mod">
          <ac:chgData name="Phan Phuc" userId="8d034be6-b904-438f-8370-f140997d8daa" providerId="ADAL" clId="{C6454167-80F5-4C59-AA85-CF1AA9D5F257}" dt="2025-09-15T09:05:47.550" v="3352" actId="1076"/>
          <ac:spMkLst>
            <pc:docMk/>
            <pc:sldMk cId="1578451378" sldId="341"/>
            <ac:spMk id="100" creationId="{FB42EED0-9DE9-ABB5-9A57-04AD7B6DFE10}"/>
          </ac:spMkLst>
        </pc:spChg>
        <pc:spChg chg="mod">
          <ac:chgData name="Phan Phuc" userId="8d034be6-b904-438f-8370-f140997d8daa" providerId="ADAL" clId="{C6454167-80F5-4C59-AA85-CF1AA9D5F257}" dt="2025-09-15T09:05:47.550" v="3352" actId="1076"/>
          <ac:spMkLst>
            <pc:docMk/>
            <pc:sldMk cId="1578451378" sldId="341"/>
            <ac:spMk id="101" creationId="{931826AE-A2F9-F31B-8B6B-11F0A6078FC3}"/>
          </ac:spMkLst>
        </pc:spChg>
        <pc:spChg chg="del mod topLvl">
          <ac:chgData name="Phan Phuc" userId="8d034be6-b904-438f-8370-f140997d8daa" providerId="ADAL" clId="{C6454167-80F5-4C59-AA85-CF1AA9D5F257}" dt="2025-09-15T09:09:00.770" v="3374" actId="478"/>
          <ac:spMkLst>
            <pc:docMk/>
            <pc:sldMk cId="1578451378" sldId="341"/>
            <ac:spMk id="120" creationId="{8CF18067-CDF2-ECA2-ADD1-6936565926D0}"/>
          </ac:spMkLst>
        </pc:spChg>
        <pc:spChg chg="del mod topLvl">
          <ac:chgData name="Phan Phuc" userId="8d034be6-b904-438f-8370-f140997d8daa" providerId="ADAL" clId="{C6454167-80F5-4C59-AA85-CF1AA9D5F257}" dt="2025-09-15T09:11:29.685" v="3388" actId="478"/>
          <ac:spMkLst>
            <pc:docMk/>
            <pc:sldMk cId="1578451378" sldId="341"/>
            <ac:spMk id="121" creationId="{B048357A-0A38-8E30-FD70-789A28D6A55F}"/>
          </ac:spMkLst>
        </pc:spChg>
        <pc:spChg chg="del topLvl">
          <ac:chgData name="Phan Phuc" userId="8d034be6-b904-438f-8370-f140997d8daa" providerId="ADAL" clId="{C6454167-80F5-4C59-AA85-CF1AA9D5F257}" dt="2025-09-15T09:09:03.731" v="3375" actId="478"/>
          <ac:spMkLst>
            <pc:docMk/>
            <pc:sldMk cId="1578451378" sldId="341"/>
            <ac:spMk id="123" creationId="{DB433C49-D381-BAF2-F3C9-6DDE92F69F7B}"/>
          </ac:spMkLst>
        </pc:spChg>
        <pc:spChg chg="del mod topLvl">
          <ac:chgData name="Phan Phuc" userId="8d034be6-b904-438f-8370-f140997d8daa" providerId="ADAL" clId="{C6454167-80F5-4C59-AA85-CF1AA9D5F257}" dt="2025-09-15T09:11:29.685" v="3388" actId="478"/>
          <ac:spMkLst>
            <pc:docMk/>
            <pc:sldMk cId="1578451378" sldId="341"/>
            <ac:spMk id="124" creationId="{C64AC640-0ED0-FE7A-742A-961EF1184C0F}"/>
          </ac:spMkLst>
        </pc:spChg>
        <pc:spChg chg="del mod topLvl">
          <ac:chgData name="Phan Phuc" userId="8d034be6-b904-438f-8370-f140997d8daa" providerId="ADAL" clId="{C6454167-80F5-4C59-AA85-CF1AA9D5F257}" dt="2025-09-15T09:09:08.734" v="3376" actId="478"/>
          <ac:spMkLst>
            <pc:docMk/>
            <pc:sldMk cId="1578451378" sldId="341"/>
            <ac:spMk id="126" creationId="{24D63EF7-9F27-6D41-858A-1FCCEF7D1620}"/>
          </ac:spMkLst>
        </pc:spChg>
        <pc:spChg chg="del topLvl">
          <ac:chgData name="Phan Phuc" userId="8d034be6-b904-438f-8370-f140997d8daa" providerId="ADAL" clId="{C6454167-80F5-4C59-AA85-CF1AA9D5F257}" dt="2025-09-15T09:11:29.685" v="3388" actId="478"/>
          <ac:spMkLst>
            <pc:docMk/>
            <pc:sldMk cId="1578451378" sldId="341"/>
            <ac:spMk id="127" creationId="{90A7328C-7631-1D49-0203-9906B456EEC3}"/>
          </ac:spMkLst>
        </pc:spChg>
        <pc:spChg chg="del mod topLvl">
          <ac:chgData name="Phan Phuc" userId="8d034be6-b904-438f-8370-f140997d8daa" providerId="ADAL" clId="{C6454167-80F5-4C59-AA85-CF1AA9D5F257}" dt="2025-09-15T09:09:12.307" v="3377" actId="478"/>
          <ac:spMkLst>
            <pc:docMk/>
            <pc:sldMk cId="1578451378" sldId="341"/>
            <ac:spMk id="129" creationId="{FB5E631C-64E0-78ED-6A41-D2FC0776DEE1}"/>
          </ac:spMkLst>
        </pc:spChg>
        <pc:spChg chg="del mod topLvl">
          <ac:chgData name="Phan Phuc" userId="8d034be6-b904-438f-8370-f140997d8daa" providerId="ADAL" clId="{C6454167-80F5-4C59-AA85-CF1AA9D5F257}" dt="2025-09-15T09:11:29.685" v="3388" actId="478"/>
          <ac:spMkLst>
            <pc:docMk/>
            <pc:sldMk cId="1578451378" sldId="341"/>
            <ac:spMk id="130" creationId="{FADA3D67-1E72-9BCC-8921-D62E17E6B133}"/>
          </ac:spMkLst>
        </pc:spChg>
        <pc:spChg chg="del mod topLvl">
          <ac:chgData name="Phan Phuc" userId="8d034be6-b904-438f-8370-f140997d8daa" providerId="ADAL" clId="{C6454167-80F5-4C59-AA85-CF1AA9D5F257}" dt="2025-09-15T09:09:14.321" v="3378" actId="478"/>
          <ac:spMkLst>
            <pc:docMk/>
            <pc:sldMk cId="1578451378" sldId="341"/>
            <ac:spMk id="132" creationId="{AF5414F6-2011-9B76-A848-2A015D47202F}"/>
          </ac:spMkLst>
        </pc:spChg>
        <pc:spChg chg="del mod topLvl">
          <ac:chgData name="Phan Phuc" userId="8d034be6-b904-438f-8370-f140997d8daa" providerId="ADAL" clId="{C6454167-80F5-4C59-AA85-CF1AA9D5F257}" dt="2025-09-15T09:11:29.685" v="3388" actId="478"/>
          <ac:spMkLst>
            <pc:docMk/>
            <pc:sldMk cId="1578451378" sldId="341"/>
            <ac:spMk id="133" creationId="{B8CDC95A-76D9-E9F1-5009-022CA474F623}"/>
          </ac:spMkLst>
        </pc:spChg>
        <pc:spChg chg="del mod topLvl">
          <ac:chgData name="Phan Phuc" userId="8d034be6-b904-438f-8370-f140997d8daa" providerId="ADAL" clId="{C6454167-80F5-4C59-AA85-CF1AA9D5F257}" dt="2025-09-15T09:09:16.573" v="3379" actId="478"/>
          <ac:spMkLst>
            <pc:docMk/>
            <pc:sldMk cId="1578451378" sldId="341"/>
            <ac:spMk id="135" creationId="{75C76EC8-DCF3-E704-2936-70C764D11538}"/>
          </ac:spMkLst>
        </pc:spChg>
        <pc:spChg chg="del mod topLvl">
          <ac:chgData name="Phan Phuc" userId="8d034be6-b904-438f-8370-f140997d8daa" providerId="ADAL" clId="{C6454167-80F5-4C59-AA85-CF1AA9D5F257}" dt="2025-09-15T09:11:29.685" v="3388" actId="478"/>
          <ac:spMkLst>
            <pc:docMk/>
            <pc:sldMk cId="1578451378" sldId="341"/>
            <ac:spMk id="136" creationId="{B6E3F9C4-6040-389B-E84D-CE99428EE424}"/>
          </ac:spMkLst>
        </pc:spChg>
        <pc:spChg chg="del topLvl">
          <ac:chgData name="Phan Phuc" userId="8d034be6-b904-438f-8370-f140997d8daa" providerId="ADAL" clId="{C6454167-80F5-4C59-AA85-CF1AA9D5F257}" dt="2025-09-15T09:07:11.657" v="3357" actId="478"/>
          <ac:spMkLst>
            <pc:docMk/>
            <pc:sldMk cId="1578451378" sldId="341"/>
            <ac:spMk id="138" creationId="{DD6D81A5-F251-D245-4647-751775F6C17B}"/>
          </ac:spMkLst>
        </pc:spChg>
        <pc:spChg chg="del topLvl">
          <ac:chgData name="Phan Phuc" userId="8d034be6-b904-438f-8370-f140997d8daa" providerId="ADAL" clId="{C6454167-80F5-4C59-AA85-CF1AA9D5F257}" dt="2025-09-15T09:07:10.236" v="3356" actId="478"/>
          <ac:spMkLst>
            <pc:docMk/>
            <pc:sldMk cId="1578451378" sldId="341"/>
            <ac:spMk id="139" creationId="{D7D082DB-6759-12A1-3B4E-50765220C5E1}"/>
          </ac:spMkLst>
        </pc:spChg>
        <pc:spChg chg="del">
          <ac:chgData name="Phan Phuc" userId="8d034be6-b904-438f-8370-f140997d8daa" providerId="ADAL" clId="{C6454167-80F5-4C59-AA85-CF1AA9D5F257}" dt="2025-09-15T09:07:08.323" v="3355" actId="478"/>
          <ac:spMkLst>
            <pc:docMk/>
            <pc:sldMk cId="1578451378" sldId="341"/>
            <ac:spMk id="140" creationId="{A72FFFE2-3000-8ABC-6CB5-C5E06B68D660}"/>
          </ac:spMkLst>
        </pc:spChg>
        <pc:spChg chg="mod">
          <ac:chgData name="Phan Phuc" userId="8d034be6-b904-438f-8370-f140997d8daa" providerId="ADAL" clId="{C6454167-80F5-4C59-AA85-CF1AA9D5F257}" dt="2025-09-15T09:05:47.550" v="3352" actId="1076"/>
          <ac:spMkLst>
            <pc:docMk/>
            <pc:sldMk cId="1578451378" sldId="341"/>
            <ac:spMk id="144" creationId="{8D5C8349-3603-E328-5415-7B304841A789}"/>
          </ac:spMkLst>
        </pc:spChg>
        <pc:spChg chg="mod">
          <ac:chgData name="Phan Phuc" userId="8d034be6-b904-438f-8370-f140997d8daa" providerId="ADAL" clId="{C6454167-80F5-4C59-AA85-CF1AA9D5F257}" dt="2025-09-15T09:05:47.550" v="3352" actId="1076"/>
          <ac:spMkLst>
            <pc:docMk/>
            <pc:sldMk cId="1578451378" sldId="341"/>
            <ac:spMk id="150" creationId="{3BAD5809-760D-22A6-4EB3-547FBF704D30}"/>
          </ac:spMkLst>
        </pc:spChg>
        <pc:spChg chg="mod">
          <ac:chgData name="Phan Phuc" userId="8d034be6-b904-438f-8370-f140997d8daa" providerId="ADAL" clId="{C6454167-80F5-4C59-AA85-CF1AA9D5F257}" dt="2025-09-15T09:05:47.550" v="3352" actId="1076"/>
          <ac:spMkLst>
            <pc:docMk/>
            <pc:sldMk cId="1578451378" sldId="341"/>
            <ac:spMk id="151" creationId="{7CEBF130-C8F9-B0A8-DB6B-44D76AC4FFA4}"/>
          </ac:spMkLst>
        </pc:spChg>
        <pc:spChg chg="mod">
          <ac:chgData name="Phan Phuc" userId="8d034be6-b904-438f-8370-f140997d8daa" providerId="ADAL" clId="{C6454167-80F5-4C59-AA85-CF1AA9D5F257}" dt="2025-09-15T09:05:47.550" v="3352" actId="1076"/>
          <ac:spMkLst>
            <pc:docMk/>
            <pc:sldMk cId="1578451378" sldId="341"/>
            <ac:spMk id="152" creationId="{C4D10F77-A538-AF3D-FF21-377AECD3311A}"/>
          </ac:spMkLst>
        </pc:spChg>
        <pc:spChg chg="del">
          <ac:chgData name="Phan Phuc" userId="8d034be6-b904-438f-8370-f140997d8daa" providerId="ADAL" clId="{C6454167-80F5-4C59-AA85-CF1AA9D5F257}" dt="2025-09-15T09:07:17.408" v="3360" actId="478"/>
          <ac:spMkLst>
            <pc:docMk/>
            <pc:sldMk cId="1578451378" sldId="341"/>
            <ac:spMk id="154" creationId="{F9720D0B-5A35-C571-1E53-8890084B19A1}"/>
          </ac:spMkLst>
        </pc:spChg>
        <pc:spChg chg="del mod topLvl">
          <ac:chgData name="Phan Phuc" userId="8d034be6-b904-438f-8370-f140997d8daa" providerId="ADAL" clId="{C6454167-80F5-4C59-AA85-CF1AA9D5F257}" dt="2025-09-15T09:07:18.993" v="3362" actId="478"/>
          <ac:spMkLst>
            <pc:docMk/>
            <pc:sldMk cId="1578451378" sldId="341"/>
            <ac:spMk id="156" creationId="{0B8267C3-81C2-BB17-DEE0-AFA965A2423B}"/>
          </ac:spMkLst>
        </pc:spChg>
        <pc:spChg chg="mod">
          <ac:chgData name="Phan Phuc" userId="8d034be6-b904-438f-8370-f140997d8daa" providerId="ADAL" clId="{C6454167-80F5-4C59-AA85-CF1AA9D5F257}" dt="2025-09-15T09:05:47.550" v="3352" actId="1076"/>
          <ac:spMkLst>
            <pc:docMk/>
            <pc:sldMk cId="1578451378" sldId="341"/>
            <ac:spMk id="165" creationId="{B528F888-5C16-0D8E-56BB-806CCCE6850D}"/>
          </ac:spMkLst>
        </pc:spChg>
        <pc:spChg chg="add mod">
          <ac:chgData name="Phan Phuc" userId="8d034be6-b904-438f-8370-f140997d8daa" providerId="ADAL" clId="{C6454167-80F5-4C59-AA85-CF1AA9D5F257}" dt="2025-09-15T09:16:28.303" v="3467" actId="207"/>
          <ac:spMkLst>
            <pc:docMk/>
            <pc:sldMk cId="1578451378" sldId="341"/>
            <ac:spMk id="177" creationId="{B0E48C92-A620-A3EF-E608-BE855BF8D909}"/>
          </ac:spMkLst>
        </pc:spChg>
        <pc:spChg chg="add mod">
          <ac:chgData name="Phan Phuc" userId="8d034be6-b904-438f-8370-f140997d8daa" providerId="ADAL" clId="{C6454167-80F5-4C59-AA85-CF1AA9D5F257}" dt="2025-09-15T09:16:32.231" v="3468" actId="108"/>
          <ac:spMkLst>
            <pc:docMk/>
            <pc:sldMk cId="1578451378" sldId="341"/>
            <ac:spMk id="179" creationId="{E3CF7935-39CE-1415-DE97-5D9B59534EA7}"/>
          </ac:spMkLst>
        </pc:spChg>
        <pc:spChg chg="add mod">
          <ac:chgData name="Phan Phuc" userId="8d034be6-b904-438f-8370-f140997d8daa" providerId="ADAL" clId="{C6454167-80F5-4C59-AA85-CF1AA9D5F257}" dt="2025-09-15T09:16:36.184" v="3469" actId="108"/>
          <ac:spMkLst>
            <pc:docMk/>
            <pc:sldMk cId="1578451378" sldId="341"/>
            <ac:spMk id="182" creationId="{C1A3A977-23A8-047B-6F9F-CB0DC337348E}"/>
          </ac:spMkLst>
        </pc:spChg>
        <pc:spChg chg="add mod">
          <ac:chgData name="Phan Phuc" userId="8d034be6-b904-438f-8370-f140997d8daa" providerId="ADAL" clId="{C6454167-80F5-4C59-AA85-CF1AA9D5F257}" dt="2025-09-15T09:16:39.947" v="3470" actId="108"/>
          <ac:spMkLst>
            <pc:docMk/>
            <pc:sldMk cId="1578451378" sldId="341"/>
            <ac:spMk id="185" creationId="{04EA3F6E-51FE-E3DE-6D83-2C0D3E347587}"/>
          </ac:spMkLst>
        </pc:spChg>
        <pc:spChg chg="add mod">
          <ac:chgData name="Phan Phuc" userId="8d034be6-b904-438f-8370-f140997d8daa" providerId="ADAL" clId="{C6454167-80F5-4C59-AA85-CF1AA9D5F257}" dt="2025-09-15T09:16:43.983" v="3471" actId="108"/>
          <ac:spMkLst>
            <pc:docMk/>
            <pc:sldMk cId="1578451378" sldId="341"/>
            <ac:spMk id="188" creationId="{9082BAB7-EC84-FCEA-D8B2-9223D549A82B}"/>
          </ac:spMkLst>
        </pc:spChg>
        <pc:spChg chg="add mod">
          <ac:chgData name="Phan Phuc" userId="8d034be6-b904-438f-8370-f140997d8daa" providerId="ADAL" clId="{C6454167-80F5-4C59-AA85-CF1AA9D5F257}" dt="2025-09-15T09:16:56.912" v="3473" actId="1076"/>
          <ac:spMkLst>
            <pc:docMk/>
            <pc:sldMk cId="1578451378" sldId="341"/>
            <ac:spMk id="192" creationId="{BAA9D333-0521-4900-4472-A99C034FC2B6}"/>
          </ac:spMkLst>
        </pc:spChg>
        <pc:grpChg chg="add del mod">
          <ac:chgData name="Phan Phuc" userId="8d034be6-b904-438f-8370-f140997d8daa" providerId="ADAL" clId="{C6454167-80F5-4C59-AA85-CF1AA9D5F257}" dt="2025-09-15T09:00:33.983" v="3342" actId="478"/>
          <ac:grpSpMkLst>
            <pc:docMk/>
            <pc:sldMk cId="1578451378" sldId="341"/>
            <ac:grpSpMk id="3" creationId="{46FFAA16-D771-5A36-ABD6-4FA1A9B8C124}"/>
          </ac:grpSpMkLst>
        </pc:grpChg>
        <pc:grpChg chg="mod">
          <ac:chgData name="Phan Phuc" userId="8d034be6-b904-438f-8370-f140997d8daa" providerId="ADAL" clId="{C6454167-80F5-4C59-AA85-CF1AA9D5F257}" dt="2025-09-15T08:54:10.983" v="3336" actId="1076"/>
          <ac:grpSpMkLst>
            <pc:docMk/>
            <pc:sldMk cId="1578451378" sldId="341"/>
            <ac:grpSpMk id="4" creationId="{9C1960F0-DC4B-5FD3-019E-A94FF19ABAB5}"/>
          </ac:grpSpMkLst>
        </pc:grpChg>
        <pc:grpChg chg="mod">
          <ac:chgData name="Phan Phuc" userId="8d034be6-b904-438f-8370-f140997d8daa" providerId="ADAL" clId="{C6454167-80F5-4C59-AA85-CF1AA9D5F257}" dt="2025-09-15T08:59:55.641" v="3341"/>
          <ac:grpSpMkLst>
            <pc:docMk/>
            <pc:sldMk cId="1578451378" sldId="341"/>
            <ac:grpSpMk id="14" creationId="{79C48FDE-472A-D732-B5B2-21560F90840B}"/>
          </ac:grpSpMkLst>
        </pc:grpChg>
        <pc:grpChg chg="del">
          <ac:chgData name="Phan Phuc" userId="8d034be6-b904-438f-8370-f140997d8daa" providerId="ADAL" clId="{C6454167-80F5-4C59-AA85-CF1AA9D5F257}" dt="2025-09-15T09:00:44.578" v="3345" actId="478"/>
          <ac:grpSpMkLst>
            <pc:docMk/>
            <pc:sldMk cId="1578451378" sldId="341"/>
            <ac:grpSpMk id="22" creationId="{6B2C3286-4E5A-FE36-797E-5E3F3AC0C5DF}"/>
          </ac:grpSpMkLst>
        </pc:grpChg>
        <pc:grpChg chg="del">
          <ac:chgData name="Phan Phuc" userId="8d034be6-b904-438f-8370-f140997d8daa" providerId="ADAL" clId="{C6454167-80F5-4C59-AA85-CF1AA9D5F257}" dt="2025-09-15T09:00:44.578" v="3345" actId="478"/>
          <ac:grpSpMkLst>
            <pc:docMk/>
            <pc:sldMk cId="1578451378" sldId="341"/>
            <ac:grpSpMk id="28" creationId="{04F79FB0-26C8-26D2-9FE8-12B5F698B650}"/>
          </ac:grpSpMkLst>
        </pc:grpChg>
        <pc:grpChg chg="del">
          <ac:chgData name="Phan Phuc" userId="8d034be6-b904-438f-8370-f140997d8daa" providerId="ADAL" clId="{C6454167-80F5-4C59-AA85-CF1AA9D5F257}" dt="2025-09-15T09:00:44.578" v="3345" actId="478"/>
          <ac:grpSpMkLst>
            <pc:docMk/>
            <pc:sldMk cId="1578451378" sldId="341"/>
            <ac:grpSpMk id="34" creationId="{CABEBBE1-15FC-1D07-2D7B-27AEDBC424AE}"/>
          </ac:grpSpMkLst>
        </pc:grpChg>
        <pc:grpChg chg="del">
          <ac:chgData name="Phan Phuc" userId="8d034be6-b904-438f-8370-f140997d8daa" providerId="ADAL" clId="{C6454167-80F5-4C59-AA85-CF1AA9D5F257}" dt="2025-09-15T09:00:44.578" v="3345" actId="478"/>
          <ac:grpSpMkLst>
            <pc:docMk/>
            <pc:sldMk cId="1578451378" sldId="341"/>
            <ac:grpSpMk id="40" creationId="{F028F28F-72EC-FDD3-6953-374D6461BD8D}"/>
          </ac:grpSpMkLst>
        </pc:grpChg>
        <pc:grpChg chg="del">
          <ac:chgData name="Phan Phuc" userId="8d034be6-b904-438f-8370-f140997d8daa" providerId="ADAL" clId="{C6454167-80F5-4C59-AA85-CF1AA9D5F257}" dt="2025-09-15T09:00:44.578" v="3345" actId="478"/>
          <ac:grpSpMkLst>
            <pc:docMk/>
            <pc:sldMk cId="1578451378" sldId="341"/>
            <ac:grpSpMk id="46" creationId="{B7CE96CD-D869-9D1A-455B-A594CFF25146}"/>
          </ac:grpSpMkLst>
        </pc:grpChg>
        <pc:grpChg chg="del">
          <ac:chgData name="Phan Phuc" userId="8d034be6-b904-438f-8370-f140997d8daa" providerId="ADAL" clId="{C6454167-80F5-4C59-AA85-CF1AA9D5F257}" dt="2025-09-15T09:00:44.578" v="3345" actId="478"/>
          <ac:grpSpMkLst>
            <pc:docMk/>
            <pc:sldMk cId="1578451378" sldId="341"/>
            <ac:grpSpMk id="52" creationId="{AFFB6701-EBB1-9B76-6158-461FE1582A57}"/>
          </ac:grpSpMkLst>
        </pc:grpChg>
        <pc:grpChg chg="topLvl">
          <ac:chgData name="Phan Phuc" userId="8d034be6-b904-438f-8370-f140997d8daa" providerId="ADAL" clId="{C6454167-80F5-4C59-AA85-CF1AA9D5F257}" dt="2025-09-15T09:08:46.177" v="3373" actId="165"/>
          <ac:grpSpMkLst>
            <pc:docMk/>
            <pc:sldMk cId="1578451378" sldId="341"/>
            <ac:grpSpMk id="59" creationId="{4375AE29-92F5-6FBD-9076-F31DDAED486E}"/>
          </ac:grpSpMkLst>
        </pc:grpChg>
        <pc:grpChg chg="topLvl">
          <ac:chgData name="Phan Phuc" userId="8d034be6-b904-438f-8370-f140997d8daa" providerId="ADAL" clId="{C6454167-80F5-4C59-AA85-CF1AA9D5F257}" dt="2025-09-15T09:08:46.177" v="3373" actId="165"/>
          <ac:grpSpMkLst>
            <pc:docMk/>
            <pc:sldMk cId="1578451378" sldId="341"/>
            <ac:grpSpMk id="76" creationId="{A4E4988C-447F-3834-C6D8-D58EF366CD0F}"/>
          </ac:grpSpMkLst>
        </pc:grpChg>
        <pc:grpChg chg="topLvl">
          <ac:chgData name="Phan Phuc" userId="8d034be6-b904-438f-8370-f140997d8daa" providerId="ADAL" clId="{C6454167-80F5-4C59-AA85-CF1AA9D5F257}" dt="2025-09-15T09:08:46.177" v="3373" actId="165"/>
          <ac:grpSpMkLst>
            <pc:docMk/>
            <pc:sldMk cId="1578451378" sldId="341"/>
            <ac:grpSpMk id="79" creationId="{580B5164-0B8E-1AEE-16A3-8B8A0E1EB5B8}"/>
          </ac:grpSpMkLst>
        </pc:grpChg>
        <pc:grpChg chg="del">
          <ac:chgData name="Phan Phuc" userId="8d034be6-b904-438f-8370-f140997d8daa" providerId="ADAL" clId="{C6454167-80F5-4C59-AA85-CF1AA9D5F257}" dt="2025-09-15T09:11:29.685" v="3388" actId="478"/>
          <ac:grpSpMkLst>
            <pc:docMk/>
            <pc:sldMk cId="1578451378" sldId="341"/>
            <ac:grpSpMk id="86" creationId="{17CF956B-D2BE-B4BE-1B0A-226C5AA28837}"/>
          </ac:grpSpMkLst>
        </pc:grpChg>
        <pc:grpChg chg="del">
          <ac:chgData name="Phan Phuc" userId="8d034be6-b904-438f-8370-f140997d8daa" providerId="ADAL" clId="{C6454167-80F5-4C59-AA85-CF1AA9D5F257}" dt="2025-09-15T09:11:29.685" v="3388" actId="478"/>
          <ac:grpSpMkLst>
            <pc:docMk/>
            <pc:sldMk cId="1578451378" sldId="341"/>
            <ac:grpSpMk id="89" creationId="{84C73BAA-627D-6AED-EAC6-AE36861A9B2B}"/>
          </ac:grpSpMkLst>
        </pc:grpChg>
        <pc:grpChg chg="del">
          <ac:chgData name="Phan Phuc" userId="8d034be6-b904-438f-8370-f140997d8daa" providerId="ADAL" clId="{C6454167-80F5-4C59-AA85-CF1AA9D5F257}" dt="2025-09-15T09:11:29.685" v="3388" actId="478"/>
          <ac:grpSpMkLst>
            <pc:docMk/>
            <pc:sldMk cId="1578451378" sldId="341"/>
            <ac:grpSpMk id="96" creationId="{9CA066C1-1FBF-7687-B510-DE1E629F546F}"/>
          </ac:grpSpMkLst>
        </pc:grpChg>
        <pc:grpChg chg="topLvl">
          <ac:chgData name="Phan Phuc" userId="8d034be6-b904-438f-8370-f140997d8daa" providerId="ADAL" clId="{C6454167-80F5-4C59-AA85-CF1AA9D5F257}" dt="2025-09-15T09:08:46.177" v="3373" actId="165"/>
          <ac:grpSpMkLst>
            <pc:docMk/>
            <pc:sldMk cId="1578451378" sldId="341"/>
            <ac:grpSpMk id="99" creationId="{98C458AA-A33D-B5F8-15FB-0C23E3A15E03}"/>
          </ac:grpSpMkLst>
        </pc:grpChg>
        <pc:grpChg chg="topLvl">
          <ac:chgData name="Phan Phuc" userId="8d034be6-b904-438f-8370-f140997d8daa" providerId="ADAL" clId="{C6454167-80F5-4C59-AA85-CF1AA9D5F257}" dt="2025-09-15T09:08:46.177" v="3373" actId="165"/>
          <ac:grpSpMkLst>
            <pc:docMk/>
            <pc:sldMk cId="1578451378" sldId="341"/>
            <ac:grpSpMk id="106" creationId="{C6340141-EBF0-E786-586E-39711D5D5E6E}"/>
          </ac:grpSpMkLst>
        </pc:grpChg>
        <pc:grpChg chg="del">
          <ac:chgData name="Phan Phuc" userId="8d034be6-b904-438f-8370-f140997d8daa" providerId="ADAL" clId="{C6454167-80F5-4C59-AA85-CF1AA9D5F257}" dt="2025-09-15T09:09:00.770" v="3374" actId="478"/>
          <ac:grpSpMkLst>
            <pc:docMk/>
            <pc:sldMk cId="1578451378" sldId="341"/>
            <ac:grpSpMk id="119" creationId="{33281779-B93C-5CEF-F32E-4CCCFDD49486}"/>
          </ac:grpSpMkLst>
        </pc:grpChg>
        <pc:grpChg chg="del topLvl">
          <ac:chgData name="Phan Phuc" userId="8d034be6-b904-438f-8370-f140997d8daa" providerId="ADAL" clId="{C6454167-80F5-4C59-AA85-CF1AA9D5F257}" dt="2025-09-15T09:09:03.731" v="3375" actId="478"/>
          <ac:grpSpMkLst>
            <pc:docMk/>
            <pc:sldMk cId="1578451378" sldId="341"/>
            <ac:grpSpMk id="122" creationId="{88A89DBA-FBDF-D408-7395-3D159B2BC498}"/>
          </ac:grpSpMkLst>
        </pc:grpChg>
        <pc:grpChg chg="del topLvl">
          <ac:chgData name="Phan Phuc" userId="8d034be6-b904-438f-8370-f140997d8daa" providerId="ADAL" clId="{C6454167-80F5-4C59-AA85-CF1AA9D5F257}" dt="2025-09-15T09:09:08.734" v="3376" actId="478"/>
          <ac:grpSpMkLst>
            <pc:docMk/>
            <pc:sldMk cId="1578451378" sldId="341"/>
            <ac:grpSpMk id="125" creationId="{73BE0F9C-72A6-0801-319A-501500220E83}"/>
          </ac:grpSpMkLst>
        </pc:grpChg>
        <pc:grpChg chg="del topLvl">
          <ac:chgData name="Phan Phuc" userId="8d034be6-b904-438f-8370-f140997d8daa" providerId="ADAL" clId="{C6454167-80F5-4C59-AA85-CF1AA9D5F257}" dt="2025-09-15T09:09:12.307" v="3377" actId="478"/>
          <ac:grpSpMkLst>
            <pc:docMk/>
            <pc:sldMk cId="1578451378" sldId="341"/>
            <ac:grpSpMk id="128" creationId="{E8E966AB-DCA1-6D0F-5105-FC6F3995D2AD}"/>
          </ac:grpSpMkLst>
        </pc:grpChg>
        <pc:grpChg chg="del">
          <ac:chgData name="Phan Phuc" userId="8d034be6-b904-438f-8370-f140997d8daa" providerId="ADAL" clId="{C6454167-80F5-4C59-AA85-CF1AA9D5F257}" dt="2025-09-15T09:09:14.321" v="3378" actId="478"/>
          <ac:grpSpMkLst>
            <pc:docMk/>
            <pc:sldMk cId="1578451378" sldId="341"/>
            <ac:grpSpMk id="131" creationId="{4E5A4BD7-B2C6-1048-E982-2AFE26E97DC3}"/>
          </ac:grpSpMkLst>
        </pc:grpChg>
        <pc:grpChg chg="del topLvl">
          <ac:chgData name="Phan Phuc" userId="8d034be6-b904-438f-8370-f140997d8daa" providerId="ADAL" clId="{C6454167-80F5-4C59-AA85-CF1AA9D5F257}" dt="2025-09-15T09:09:16.573" v="3379" actId="478"/>
          <ac:grpSpMkLst>
            <pc:docMk/>
            <pc:sldMk cId="1578451378" sldId="341"/>
            <ac:grpSpMk id="134" creationId="{014FAF8F-6DC4-7A93-0302-102D7565B41F}"/>
          </ac:grpSpMkLst>
        </pc:grpChg>
        <pc:grpChg chg="del">
          <ac:chgData name="Phan Phuc" userId="8d034be6-b904-438f-8370-f140997d8daa" providerId="ADAL" clId="{C6454167-80F5-4C59-AA85-CF1AA9D5F257}" dt="2025-09-15T09:07:10.236" v="3356" actId="478"/>
          <ac:grpSpMkLst>
            <pc:docMk/>
            <pc:sldMk cId="1578451378" sldId="341"/>
            <ac:grpSpMk id="137" creationId="{71740919-292B-E4AD-7BD2-9C249E9544DD}"/>
          </ac:grpSpMkLst>
        </pc:grpChg>
        <pc:grpChg chg="del topLvl">
          <ac:chgData name="Phan Phuc" userId="8d034be6-b904-438f-8370-f140997d8daa" providerId="ADAL" clId="{C6454167-80F5-4C59-AA85-CF1AA9D5F257}" dt="2025-09-15T09:07:13.266" v="3358" actId="478"/>
          <ac:grpSpMkLst>
            <pc:docMk/>
            <pc:sldMk cId="1578451378" sldId="341"/>
            <ac:grpSpMk id="141" creationId="{22BFBA33-5054-3E65-CE4E-623CA4C24AEB}"/>
          </ac:grpSpMkLst>
        </pc:grpChg>
        <pc:grpChg chg="del">
          <ac:chgData name="Phan Phuc" userId="8d034be6-b904-438f-8370-f140997d8daa" providerId="ADAL" clId="{C6454167-80F5-4C59-AA85-CF1AA9D5F257}" dt="2025-09-15T09:07:15.149" v="3359" actId="478"/>
          <ac:grpSpMkLst>
            <pc:docMk/>
            <pc:sldMk cId="1578451378" sldId="341"/>
            <ac:grpSpMk id="147" creationId="{0779D0F1-934B-0622-DA89-16D7ED6DB41C}"/>
          </ac:grpSpMkLst>
        </pc:grpChg>
        <pc:grpChg chg="del">
          <ac:chgData name="Phan Phuc" userId="8d034be6-b904-438f-8370-f140997d8daa" providerId="ADAL" clId="{C6454167-80F5-4C59-AA85-CF1AA9D5F257}" dt="2025-09-15T09:07:18.993" v="3362" actId="478"/>
          <ac:grpSpMkLst>
            <pc:docMk/>
            <pc:sldMk cId="1578451378" sldId="341"/>
            <ac:grpSpMk id="153" creationId="{95B6E467-128A-410B-5DD0-2716845703A6}"/>
          </ac:grpSpMkLst>
        </pc:grpChg>
        <pc:grpChg chg="del topLvl">
          <ac:chgData name="Phan Phuc" userId="8d034be6-b904-438f-8370-f140997d8daa" providerId="ADAL" clId="{C6454167-80F5-4C59-AA85-CF1AA9D5F257}" dt="2025-09-15T09:07:19.940" v="3363" actId="478"/>
          <ac:grpSpMkLst>
            <pc:docMk/>
            <pc:sldMk cId="1578451378" sldId="341"/>
            <ac:grpSpMk id="155" creationId="{6E949BBF-38B5-16FE-CCDA-10529BE8082E}"/>
          </ac:grpSpMkLst>
        </pc:grpChg>
        <pc:grpChg chg="del">
          <ac:chgData name="Phan Phuc" userId="8d034be6-b904-438f-8370-f140997d8daa" providerId="ADAL" clId="{C6454167-80F5-4C59-AA85-CF1AA9D5F257}" dt="2025-09-15T09:07:21.948" v="3364" actId="478"/>
          <ac:grpSpMkLst>
            <pc:docMk/>
            <pc:sldMk cId="1578451378" sldId="341"/>
            <ac:grpSpMk id="160" creationId="{02B90459-D057-8EF1-627A-BF3EF5FAA56E}"/>
          </ac:grpSpMkLst>
        </pc:grpChg>
        <pc:grpChg chg="del topLvl">
          <ac:chgData name="Phan Phuc" userId="8d034be6-b904-438f-8370-f140997d8daa" providerId="ADAL" clId="{C6454167-80F5-4C59-AA85-CF1AA9D5F257}" dt="2025-09-15T09:07:25.569" v="3365" actId="478"/>
          <ac:grpSpMkLst>
            <pc:docMk/>
            <pc:sldMk cId="1578451378" sldId="341"/>
            <ac:grpSpMk id="164" creationId="{76F0B218-3405-4AD0-31A3-8974A6702BA4}"/>
          </ac:grpSpMkLst>
        </pc:grpChg>
        <pc:grpChg chg="add">
          <ac:chgData name="Phan Phuc" userId="8d034be6-b904-438f-8370-f140997d8daa" providerId="ADAL" clId="{C6454167-80F5-4C59-AA85-CF1AA9D5F257}" dt="2025-09-15T09:05:30.117" v="3350" actId="164"/>
          <ac:grpSpMkLst>
            <pc:docMk/>
            <pc:sldMk cId="1578451378" sldId="341"/>
            <ac:grpSpMk id="172" creationId="{B1DA687F-45F6-7308-56EC-EBD6EFA434A4}"/>
          </ac:grpSpMkLst>
        </pc:grpChg>
        <pc:grpChg chg="add mod">
          <ac:chgData name="Phan Phuc" userId="8d034be6-b904-438f-8370-f140997d8daa" providerId="ADAL" clId="{C6454167-80F5-4C59-AA85-CF1AA9D5F257}" dt="2025-09-15T09:08:35.446" v="3372" actId="1076"/>
          <ac:grpSpMkLst>
            <pc:docMk/>
            <pc:sldMk cId="1578451378" sldId="341"/>
            <ac:grpSpMk id="174" creationId="{4EF3C130-7FE6-4B57-3FC4-06CF9FAD8185}"/>
          </ac:grpSpMkLst>
        </pc:grpChg>
        <pc:graphicFrameChg chg="add del mod">
          <ac:chgData name="Phan Phuc" userId="8d034be6-b904-438f-8370-f140997d8daa" providerId="ADAL" clId="{C6454167-80F5-4C59-AA85-CF1AA9D5F257}" dt="2025-09-15T09:10:59.976" v="3382"/>
          <ac:graphicFrameMkLst>
            <pc:docMk/>
            <pc:sldMk cId="1578451378" sldId="341"/>
            <ac:graphicFrameMk id="175" creationId="{3E57D32F-E66C-BA97-4D05-2749DE586FAB}"/>
          </ac:graphicFrameMkLst>
        </pc:graphicFrameChg>
        <pc:graphicFrameChg chg="add del mod">
          <ac:chgData name="Phan Phuc" userId="8d034be6-b904-438f-8370-f140997d8daa" providerId="ADAL" clId="{C6454167-80F5-4C59-AA85-CF1AA9D5F257}" dt="2025-09-15T09:11:55.732" v="3394"/>
          <ac:graphicFrameMkLst>
            <pc:docMk/>
            <pc:sldMk cId="1578451378" sldId="341"/>
            <ac:graphicFrameMk id="180" creationId="{2E076FF6-F93B-37CC-F8D2-E1211EE5599A}"/>
          </ac:graphicFrameMkLst>
        </pc:graphicFrameChg>
        <pc:graphicFrameChg chg="add del mod">
          <ac:chgData name="Phan Phuc" userId="8d034be6-b904-438f-8370-f140997d8daa" providerId="ADAL" clId="{C6454167-80F5-4C59-AA85-CF1AA9D5F257}" dt="2025-09-15T09:12:12.564" v="3401"/>
          <ac:graphicFrameMkLst>
            <pc:docMk/>
            <pc:sldMk cId="1578451378" sldId="341"/>
            <ac:graphicFrameMk id="183" creationId="{406B1B46-DF09-A17D-BD04-6A8C816B9C1E}"/>
          </ac:graphicFrameMkLst>
        </pc:graphicFrameChg>
        <pc:graphicFrameChg chg="add del mod">
          <ac:chgData name="Phan Phuc" userId="8d034be6-b904-438f-8370-f140997d8daa" providerId="ADAL" clId="{C6454167-80F5-4C59-AA85-CF1AA9D5F257}" dt="2025-09-15T09:12:31.216" v="3408"/>
          <ac:graphicFrameMkLst>
            <pc:docMk/>
            <pc:sldMk cId="1578451378" sldId="341"/>
            <ac:graphicFrameMk id="186" creationId="{AD2071EC-7F6C-E91B-34F5-C7D8489DFB7C}"/>
          </ac:graphicFrameMkLst>
        </pc:graphicFrameChg>
        <pc:graphicFrameChg chg="add del mod">
          <ac:chgData name="Phan Phuc" userId="8d034be6-b904-438f-8370-f140997d8daa" providerId="ADAL" clId="{C6454167-80F5-4C59-AA85-CF1AA9D5F257}" dt="2025-09-15T09:12:50.661" v="3418"/>
          <ac:graphicFrameMkLst>
            <pc:docMk/>
            <pc:sldMk cId="1578451378" sldId="341"/>
            <ac:graphicFrameMk id="189" creationId="{728D5F8D-A635-C2BD-3189-B9D20C47CFCA}"/>
          </ac:graphicFrameMkLst>
        </pc:graphicFrameChg>
        <pc:graphicFrameChg chg="add del mod">
          <ac:chgData name="Phan Phuc" userId="8d034be6-b904-438f-8370-f140997d8daa" providerId="ADAL" clId="{C6454167-80F5-4C59-AA85-CF1AA9D5F257}" dt="2025-09-15T09:12:52.359" v="3421"/>
          <ac:graphicFrameMkLst>
            <pc:docMk/>
            <pc:sldMk cId="1578451378" sldId="341"/>
            <ac:graphicFrameMk id="190" creationId="{311AA986-3174-B409-15AF-F7B7EE4C8E70}"/>
          </ac:graphicFrameMkLst>
        </pc:graphicFrameChg>
        <pc:picChg chg="del">
          <ac:chgData name="Phan Phuc" userId="8d034be6-b904-438f-8370-f140997d8daa" providerId="ADAL" clId="{C6454167-80F5-4C59-AA85-CF1AA9D5F257}" dt="2025-09-15T08:54:19.555" v="3339" actId="478"/>
          <ac:picMkLst>
            <pc:docMk/>
            <pc:sldMk cId="1578451378" sldId="341"/>
            <ac:picMk id="16" creationId="{ECF32C4D-F049-8384-177E-853F2D593764}"/>
          </ac:picMkLst>
        </pc:picChg>
        <pc:picChg chg="add del mod topLvl">
          <ac:chgData name="Phan Phuc" userId="8d034be6-b904-438f-8370-f140997d8daa" providerId="ADAL" clId="{C6454167-80F5-4C59-AA85-CF1AA9D5F257}" dt="2025-09-15T09:11:29.685" v="3388" actId="478"/>
          <ac:picMkLst>
            <pc:docMk/>
            <pc:sldMk cId="1578451378" sldId="341"/>
            <ac:picMk id="173" creationId="{E6B8B4D5-0B23-E05F-38DB-534B2402385F}"/>
          </ac:picMkLst>
        </pc:picChg>
      </pc:sldChg>
      <pc:sldChg chg="add del">
        <pc:chgData name="Phan Phuc" userId="8d034be6-b904-438f-8370-f140997d8daa" providerId="ADAL" clId="{C6454167-80F5-4C59-AA85-CF1AA9D5F257}" dt="2025-09-15T09:19:21.763" v="3475" actId="47"/>
        <pc:sldMkLst>
          <pc:docMk/>
          <pc:sldMk cId="4106453084" sldId="644"/>
        </pc:sldMkLst>
      </pc:sldChg>
      <pc:sldChg chg="addSp delSp modSp add mod modAnim">
        <pc:chgData name="Phan Phuc" userId="8d034be6-b904-438f-8370-f140997d8daa" providerId="ADAL" clId="{C6454167-80F5-4C59-AA85-CF1AA9D5F257}" dt="2025-09-15T10:38:42.308" v="4130"/>
        <pc:sldMkLst>
          <pc:docMk/>
          <pc:sldMk cId="1452742384" sldId="645"/>
        </pc:sldMkLst>
        <pc:spChg chg="mod">
          <ac:chgData name="Phan Phuc" userId="8d034be6-b904-438f-8370-f140997d8daa" providerId="ADAL" clId="{C6454167-80F5-4C59-AA85-CF1AA9D5F257}" dt="2025-09-15T09:20:00.492" v="3482"/>
          <ac:spMkLst>
            <pc:docMk/>
            <pc:sldMk cId="1452742384" sldId="645"/>
            <ac:spMk id="2" creationId="{82BE9B08-F5F1-1D6D-BFD9-8153062F4A66}"/>
          </ac:spMkLst>
        </pc:spChg>
        <pc:spChg chg="add mod">
          <ac:chgData name="Phan Phuc" userId="8d034be6-b904-438f-8370-f140997d8daa" providerId="ADAL" clId="{C6454167-80F5-4C59-AA85-CF1AA9D5F257}" dt="2025-09-15T09:24:12.878" v="3520" actId="1076"/>
          <ac:spMkLst>
            <pc:docMk/>
            <pc:sldMk cId="1452742384" sldId="645"/>
            <ac:spMk id="7" creationId="{62AAF928-D3E2-62B8-CBDB-102AC461D790}"/>
          </ac:spMkLst>
        </pc:spChg>
        <pc:spChg chg="add mod">
          <ac:chgData name="Phan Phuc" userId="8d034be6-b904-438f-8370-f140997d8daa" providerId="ADAL" clId="{C6454167-80F5-4C59-AA85-CF1AA9D5F257}" dt="2025-09-15T09:24:10.836" v="3519" actId="1076"/>
          <ac:spMkLst>
            <pc:docMk/>
            <pc:sldMk cId="1452742384" sldId="645"/>
            <ac:spMk id="13" creationId="{F338D71E-FF92-927D-ADE5-C5BF83F88CF4}"/>
          </ac:spMkLst>
        </pc:spChg>
        <pc:spChg chg="add mod">
          <ac:chgData name="Phan Phuc" userId="8d034be6-b904-438f-8370-f140997d8daa" providerId="ADAL" clId="{C6454167-80F5-4C59-AA85-CF1AA9D5F257}" dt="2025-09-15T09:24:22.607" v="3522" actId="207"/>
          <ac:spMkLst>
            <pc:docMk/>
            <pc:sldMk cId="1452742384" sldId="645"/>
            <ac:spMk id="16" creationId="{6A65C331-C351-4141-46A5-49D3A4E1EEA9}"/>
          </ac:spMkLst>
        </pc:spChg>
        <pc:spChg chg="del">
          <ac:chgData name="Phan Phuc" userId="8d034be6-b904-438f-8370-f140997d8daa" providerId="ADAL" clId="{C6454167-80F5-4C59-AA85-CF1AA9D5F257}" dt="2025-09-15T09:19:34.676" v="3476" actId="478"/>
          <ac:spMkLst>
            <pc:docMk/>
            <pc:sldMk cId="1452742384" sldId="645"/>
            <ac:spMk id="177" creationId="{00A1D63E-A020-FCFD-E943-79E50F5771F1}"/>
          </ac:spMkLst>
        </pc:spChg>
        <pc:spChg chg="del">
          <ac:chgData name="Phan Phuc" userId="8d034be6-b904-438f-8370-f140997d8daa" providerId="ADAL" clId="{C6454167-80F5-4C59-AA85-CF1AA9D5F257}" dt="2025-09-15T09:19:36.203" v="3477" actId="478"/>
          <ac:spMkLst>
            <pc:docMk/>
            <pc:sldMk cId="1452742384" sldId="645"/>
            <ac:spMk id="179" creationId="{28A2B2A0-6E2E-95B6-7E78-07D46AB0443B}"/>
          </ac:spMkLst>
        </pc:spChg>
        <pc:spChg chg="del">
          <ac:chgData name="Phan Phuc" userId="8d034be6-b904-438f-8370-f140997d8daa" providerId="ADAL" clId="{C6454167-80F5-4C59-AA85-CF1AA9D5F257}" dt="2025-09-15T09:19:37.353" v="3478" actId="478"/>
          <ac:spMkLst>
            <pc:docMk/>
            <pc:sldMk cId="1452742384" sldId="645"/>
            <ac:spMk id="182" creationId="{C0BF3F5A-7AFD-4641-2CD2-C2757E8868D5}"/>
          </ac:spMkLst>
        </pc:spChg>
        <pc:spChg chg="del">
          <ac:chgData name="Phan Phuc" userId="8d034be6-b904-438f-8370-f140997d8daa" providerId="ADAL" clId="{C6454167-80F5-4C59-AA85-CF1AA9D5F257}" dt="2025-09-15T09:19:38.454" v="3479" actId="478"/>
          <ac:spMkLst>
            <pc:docMk/>
            <pc:sldMk cId="1452742384" sldId="645"/>
            <ac:spMk id="185" creationId="{A90299C4-3398-A50A-CEAF-B40E031F56A2}"/>
          </ac:spMkLst>
        </pc:spChg>
        <pc:spChg chg="del">
          <ac:chgData name="Phan Phuc" userId="8d034be6-b904-438f-8370-f140997d8daa" providerId="ADAL" clId="{C6454167-80F5-4C59-AA85-CF1AA9D5F257}" dt="2025-09-15T09:19:40.620" v="3480" actId="478"/>
          <ac:spMkLst>
            <pc:docMk/>
            <pc:sldMk cId="1452742384" sldId="645"/>
            <ac:spMk id="188" creationId="{924FAF26-1383-4F5A-AE94-0CCE3E43C291}"/>
          </ac:spMkLst>
        </pc:spChg>
        <pc:spChg chg="del">
          <ac:chgData name="Phan Phuc" userId="8d034be6-b904-438f-8370-f140997d8daa" providerId="ADAL" clId="{C6454167-80F5-4C59-AA85-CF1AA9D5F257}" dt="2025-09-15T09:19:43.996" v="3481" actId="478"/>
          <ac:spMkLst>
            <pc:docMk/>
            <pc:sldMk cId="1452742384" sldId="645"/>
            <ac:spMk id="192" creationId="{43D919C9-B0CB-7922-93B8-1D45337DB533}"/>
          </ac:spMkLst>
        </pc:spChg>
        <pc:picChg chg="add mod">
          <ac:chgData name="Phan Phuc" userId="8d034be6-b904-438f-8370-f140997d8daa" providerId="ADAL" clId="{C6454167-80F5-4C59-AA85-CF1AA9D5F257}" dt="2025-09-15T09:21:05.743" v="3495" actId="14100"/>
          <ac:picMkLst>
            <pc:docMk/>
            <pc:sldMk cId="1452742384" sldId="645"/>
            <ac:picMk id="3" creationId="{B97569E4-CDE1-7E7F-CBC7-88BF5BD9A355}"/>
          </ac:picMkLst>
        </pc:picChg>
      </pc:sldChg>
      <pc:sldChg chg="addSp delSp modSp add del mod setBg delAnim modAnim">
        <pc:chgData name="Phan Phuc" userId="8d034be6-b904-438f-8370-f140997d8daa" providerId="ADAL" clId="{C6454167-80F5-4C59-AA85-CF1AA9D5F257}" dt="2025-09-15T09:35:53.199" v="3727" actId="47"/>
        <pc:sldMkLst>
          <pc:docMk/>
          <pc:sldMk cId="3770133234" sldId="646"/>
        </pc:sldMkLst>
        <pc:spChg chg="del">
          <ac:chgData name="Phan Phuc" userId="8d034be6-b904-438f-8370-f140997d8daa" providerId="ADAL" clId="{C6454167-80F5-4C59-AA85-CF1AA9D5F257}" dt="2025-09-15T09:29:07.886" v="3563" actId="478"/>
          <ac:spMkLst>
            <pc:docMk/>
            <pc:sldMk cId="3770133234" sldId="646"/>
            <ac:spMk id="2" creationId="{A148A736-AF26-42A0-093D-130FC08CF006}"/>
          </ac:spMkLst>
        </pc:spChg>
        <pc:spChg chg="del">
          <ac:chgData name="Phan Phuc" userId="8d034be6-b904-438f-8370-f140997d8daa" providerId="ADAL" clId="{C6454167-80F5-4C59-AA85-CF1AA9D5F257}" dt="2025-09-15T09:27:11.836" v="3538" actId="478"/>
          <ac:spMkLst>
            <pc:docMk/>
            <pc:sldMk cId="3770133234" sldId="646"/>
            <ac:spMk id="7" creationId="{0CE0B23E-F964-D831-B3D7-AD11240A632F}"/>
          </ac:spMkLst>
        </pc:spChg>
        <pc:spChg chg="del">
          <ac:chgData name="Phan Phuc" userId="8d034be6-b904-438f-8370-f140997d8daa" providerId="ADAL" clId="{C6454167-80F5-4C59-AA85-CF1AA9D5F257}" dt="2025-09-15T09:27:09.846" v="3537" actId="478"/>
          <ac:spMkLst>
            <pc:docMk/>
            <pc:sldMk cId="3770133234" sldId="646"/>
            <ac:spMk id="13" creationId="{66720A35-3B18-A21B-251D-DFEDE3F2FEC7}"/>
          </ac:spMkLst>
        </pc:spChg>
        <pc:spChg chg="del">
          <ac:chgData name="Phan Phuc" userId="8d034be6-b904-438f-8370-f140997d8daa" providerId="ADAL" clId="{C6454167-80F5-4C59-AA85-CF1AA9D5F257}" dt="2025-09-15T09:27:14.129" v="3539" actId="478"/>
          <ac:spMkLst>
            <pc:docMk/>
            <pc:sldMk cId="3770133234" sldId="646"/>
            <ac:spMk id="16" creationId="{0DCA58B9-21BC-4466-9F31-19819A03E000}"/>
          </ac:spMkLst>
        </pc:spChg>
        <pc:spChg chg="add del mod">
          <ac:chgData name="Phan Phuc" userId="8d034be6-b904-438f-8370-f140997d8daa" providerId="ADAL" clId="{C6454167-80F5-4C59-AA85-CF1AA9D5F257}" dt="2025-09-15T09:30:50.923" v="3582" actId="478"/>
          <ac:spMkLst>
            <pc:docMk/>
            <pc:sldMk cId="3770133234" sldId="646"/>
            <ac:spMk id="18" creationId="{D55BE212-1623-5B1C-A64A-B3E73608C3F1}"/>
          </ac:spMkLst>
        </pc:spChg>
        <pc:spChg chg="add mod">
          <ac:chgData name="Phan Phuc" userId="8d034be6-b904-438f-8370-f140997d8daa" providerId="ADAL" clId="{C6454167-80F5-4C59-AA85-CF1AA9D5F257}" dt="2025-09-15T09:34:10.693" v="3694" actId="207"/>
          <ac:spMkLst>
            <pc:docMk/>
            <pc:sldMk cId="3770133234" sldId="646"/>
            <ac:spMk id="19" creationId="{3A01E231-F187-D44A-5435-69BC821D9903}"/>
          </ac:spMkLst>
        </pc:spChg>
        <pc:spChg chg="add mod">
          <ac:chgData name="Phan Phuc" userId="8d034be6-b904-438f-8370-f140997d8daa" providerId="ADAL" clId="{C6454167-80F5-4C59-AA85-CF1AA9D5F257}" dt="2025-09-15T09:33:28.682" v="3691" actId="207"/>
          <ac:spMkLst>
            <pc:docMk/>
            <pc:sldMk cId="3770133234" sldId="646"/>
            <ac:spMk id="20" creationId="{B2AFB652-006F-C252-DBD8-0EC6C4F7878B}"/>
          </ac:spMkLst>
        </pc:spChg>
        <pc:grpChg chg="del">
          <ac:chgData name="Phan Phuc" userId="8d034be6-b904-438f-8370-f140997d8daa" providerId="ADAL" clId="{C6454167-80F5-4C59-AA85-CF1AA9D5F257}" dt="2025-09-15T09:29:10.288" v="3564" actId="478"/>
          <ac:grpSpMkLst>
            <pc:docMk/>
            <pc:sldMk cId="3770133234" sldId="646"/>
            <ac:grpSpMk id="4" creationId="{B297B16C-32EF-3B7B-82FF-494FD50A29F7}"/>
          </ac:grpSpMkLst>
        </pc:grpChg>
        <pc:grpChg chg="del">
          <ac:chgData name="Phan Phuc" userId="8d034be6-b904-438f-8370-f140997d8daa" providerId="ADAL" clId="{C6454167-80F5-4C59-AA85-CF1AA9D5F257}" dt="2025-09-15T09:29:20.775" v="3566" actId="478"/>
          <ac:grpSpMkLst>
            <pc:docMk/>
            <pc:sldMk cId="3770133234" sldId="646"/>
            <ac:grpSpMk id="8" creationId="{A23BBB19-6BCF-458F-DA8C-A7FACE3142C6}"/>
          </ac:grpSpMkLst>
        </pc:grpChg>
        <pc:grpChg chg="del">
          <ac:chgData name="Phan Phuc" userId="8d034be6-b904-438f-8370-f140997d8daa" providerId="ADAL" clId="{C6454167-80F5-4C59-AA85-CF1AA9D5F257}" dt="2025-09-15T09:29:19.715" v="3565" actId="478"/>
          <ac:grpSpMkLst>
            <pc:docMk/>
            <pc:sldMk cId="3770133234" sldId="646"/>
            <ac:grpSpMk id="11" creationId="{DB1F6091-8896-F287-936C-E2BA4FD8ABAB}"/>
          </ac:grpSpMkLst>
        </pc:grpChg>
        <pc:picChg chg="del">
          <ac:chgData name="Phan Phuc" userId="8d034be6-b904-438f-8370-f140997d8daa" providerId="ADAL" clId="{C6454167-80F5-4C59-AA85-CF1AA9D5F257}" dt="2025-09-15T09:27:15.203" v="3540" actId="478"/>
          <ac:picMkLst>
            <pc:docMk/>
            <pc:sldMk cId="3770133234" sldId="646"/>
            <ac:picMk id="3" creationId="{84802983-DD71-6F09-3F89-E20FCEBDB1FA}"/>
          </ac:picMkLst>
        </pc:picChg>
      </pc:sldChg>
      <pc:sldMasterChg chg="delSldLayout">
        <pc:chgData name="Phan Phuc" userId="8d034be6-b904-438f-8370-f140997d8daa" providerId="ADAL" clId="{C6454167-80F5-4C59-AA85-CF1AA9D5F257}" dt="2025-09-15T09:35:56.567" v="3728" actId="47"/>
        <pc:sldMasterMkLst>
          <pc:docMk/>
          <pc:sldMasterMk cId="3839278806" sldId="2147483648"/>
        </pc:sldMasterMkLst>
        <pc:sldLayoutChg chg="del">
          <pc:chgData name="Phan Phuc" userId="8d034be6-b904-438f-8370-f140997d8daa" providerId="ADAL" clId="{C6454167-80F5-4C59-AA85-CF1AA9D5F257}" dt="2025-09-15T09:35:56.567" v="3728" actId="47"/>
          <pc:sldLayoutMkLst>
            <pc:docMk/>
            <pc:sldMasterMk cId="3839278806" sldId="2147483648"/>
            <pc:sldLayoutMk cId="1118122201" sldId="214748366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A960FA-87E4-4FBA-9C17-DBDE989CAD84}"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81432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3934039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A960FA-87E4-4FBA-9C17-DBDE989CAD84}"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2001744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A960FA-87E4-4FBA-9C17-DBDE989CAD84}"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841376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A960FA-87E4-4FBA-9C17-DBDE989CAD84}" type="datetimeFigureOut">
              <a:rPr lang="en-US" smtClean="0"/>
              <a:pPr/>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3331491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A960FA-87E4-4FBA-9C17-DBDE989CAD84}" type="datetimeFigureOut">
              <a:rPr lang="en-US" smtClean="0"/>
              <a:pPr/>
              <a:t>9/18/2025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1976665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960FA-87E4-4FBA-9C17-DBDE989CAD84}" type="datetimeFigureOut">
              <a:rPr lang="en-US" smtClean="0"/>
              <a:pPr/>
              <a:t>9/18/2025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356874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2430602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pPr/>
              <a:t>9/18/2025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141154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136417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pPr/>
              <a:t>9/18/2025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pPr/>
              <a:t>‹#›</a:t>
            </a:fld>
            <a:endParaRPr lang="en-US"/>
          </a:p>
        </p:txBody>
      </p:sp>
    </p:spTree>
    <p:extLst>
      <p:ext uri="{BB962C8B-B14F-4D97-AF65-F5344CB8AC3E}">
        <p14:creationId xmlns:p14="http://schemas.microsoft.com/office/powerpoint/2010/main" val="58582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90000"/>
            <a:lum/>
          </a:blip>
          <a:srcRect/>
          <a:stretch>
            <a:fillRect t="-7000" b="-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960FA-87E4-4FBA-9C17-DBDE989CAD84}" type="datetimeFigureOut">
              <a:rPr lang="en-US" smtClean="0"/>
              <a:pPr/>
              <a:t>9/18/2025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3F5EF-26EC-4F68-B702-A2D4F9C93323}" type="slidenum">
              <a:rPr lang="en-US" smtClean="0"/>
              <a:pPr/>
              <a:t>‹#›</a:t>
            </a:fld>
            <a:endParaRPr lang="en-US"/>
          </a:p>
        </p:txBody>
      </p:sp>
    </p:spTree>
    <p:extLst>
      <p:ext uri="{BB962C8B-B14F-4D97-AF65-F5344CB8AC3E}">
        <p14:creationId xmlns:p14="http://schemas.microsoft.com/office/powerpoint/2010/main" val="383927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sinhvien.uneti.edu.vn/bang-tin.html" TargetMode="External"/><Relationship Id="rId5" Type="http://schemas.openxmlformats.org/officeDocument/2006/relationships/hyperlink" Target="https://uneti.edu.vn/danh-muc-cac-van-ban-tai-lieu-tham-khao-danh-cho-sinh-vien-tuan-sinh-hoat-cong-dan-sinh-vien/" TargetMode="External"/><Relationship Id="rId4" Type="http://schemas.openxmlformats.org/officeDocument/2006/relationships/hyperlink" Target="https://uneti.edu.vn/" TargetMode="Externa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uneti.edu.vn/quyet-dinh-quy-che-cong-tac-sinh-vien-doi-voi-chuong-trinh-dao-tao-dai-hoc-he-chinh-quy/"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1.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uneti.edu.vn/quyet-dinh-quy-dinh-danh-gia-ket-qua-ren-luy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uneti.edu.vn/quyet-dinh-ban-hanh-quy-dinh-ve-thuc-hien-nep-song-van-hoa-hoc-duong-va-moi-truong-hoc-tap-5s-doi-voi-nguoi-hoc-tai-truong-dai-hoc-kinh-te-ky-thuat-cong-nghie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hyperlink" Target="https://forms.gle/oGtQixxXHrsK68y87" TargetMode="Externa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4.png"/><Relationship Id="rId7" Type="http://schemas.openxmlformats.org/officeDocument/2006/relationships/image" Target="../media/image2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uneti.edu.vn/thong-bao-huong-dan-nop-ho-so-che-do-chinh-sach-nam-hoc-2025-2026-doi-voi-sinh-vien-dai-hoc-he-chinh-quy/" TargetMode="Externa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uneti.edu.vn/quyet-dinh-ban-hanh-quy-che-ngoai-tru-cua-sinh-vien-truong-dai-hoc-kinh-te-ky-thuat-cong-nghiep-2/" TargetMode="Externa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hyperlink" Target="https://uneti.edu.vn/thong-bao-thu-ho-so-xet-cap-hoc-bong-ho-tro-hoc-tap-hoc-ki-1-nam-hoc-2025-2026/"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hyperlink" Target="https://uneti.edu.vn/huong-dan-thu-tuc-chuyen-sinh-hoat-dang-doi-voi-sinh-vien-dai-hoc-chinh-quy-khoa-19-tuyen-sinh-nam-2025/"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1.jpg"/><Relationship Id="rId5" Type="http://schemas.openxmlformats.org/officeDocument/2006/relationships/hyperlink" Target="https://sinhvien.uneti.edu.vn/bang-tin.html" TargetMode="External"/><Relationship Id="rId4" Type="http://schemas.openxmlformats.org/officeDocument/2006/relationships/hyperlink" Target="https://uneti.edu.vn/"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57EDA-2E06-7DB0-743B-422C306369CA}"/>
            </a:ext>
          </a:extLst>
        </p:cNvPr>
        <p:cNvGrpSpPr/>
        <p:nvPr/>
      </p:nvGrpSpPr>
      <p:grpSpPr>
        <a:xfrm>
          <a:off x="0" y="0"/>
          <a:ext cx="0" cy="0"/>
          <a:chOff x="0" y="0"/>
          <a:chExt cx="0" cy="0"/>
        </a:xfrm>
      </p:grpSpPr>
      <p:pic>
        <p:nvPicPr>
          <p:cNvPr id="19" name="Picture 18" descr="A white and grey background&#10;&#10;AI-generated content may be incorrect.">
            <a:extLst>
              <a:ext uri="{FF2B5EF4-FFF2-40B4-BE49-F238E27FC236}">
                <a16:creationId xmlns:a16="http://schemas.microsoft.com/office/drawing/2014/main" id="{7D75EA6B-43A8-9D9E-A9F5-282289511C74}"/>
              </a:ext>
            </a:extLst>
          </p:cNvPr>
          <p:cNvPicPr>
            <a:picLocks noGrp="1" noRot="1" noChangeAspect="1" noMove="1" noResize="1" noEditPoints="1" noAdjustHandles="1" noChangeArrowheads="1" noChangeShapeType="1" noCrop="1"/>
          </p:cNvPicPr>
          <p:nvPr/>
        </p:nvPicPr>
        <p:blipFill>
          <a:blip r:embed="rId2" cstate="print">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E179FABE-0E1E-B539-678F-22A8A4221B6E}"/>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6518555-36BF-2CB2-A469-DD41B467503F}"/>
              </a:ext>
            </a:extLst>
          </p:cNvPr>
          <p:cNvSpPr txBox="1">
            <a:spLocks/>
          </p:cNvSpPr>
          <p:nvPr/>
        </p:nvSpPr>
        <p:spPr>
          <a:xfrm>
            <a:off x="2019311" y="278239"/>
            <a:ext cx="8153379" cy="769441"/>
          </a:xfrm>
          <a:prstGeom prst="rect">
            <a:avLst/>
          </a:prstGeom>
          <a:noFill/>
          <a:ln>
            <a:noFill/>
          </a:ln>
        </p:spPr>
        <p:txBody>
          <a:bodyPr wrap="square" rtlCol="0">
            <a:spAutoFit/>
          </a:bodyPr>
          <a:lstStyle/>
          <a:p>
            <a:pPr algn="ctr"/>
            <a:r>
              <a:rPr lang="en-US" sz="2200" b="1" dirty="0">
                <a:solidFill>
                  <a:srgbClr val="0070C0"/>
                </a:solidFill>
                <a:effectLst>
                  <a:glow rad="292100">
                    <a:schemeClr val="bg1"/>
                  </a:glow>
                </a:effectLst>
                <a:latin typeface="Arial" panose="020B0604020202020204" pitchFamily="34" charset="0"/>
                <a:cs typeface="Arial" panose="020B0604020202020204" pitchFamily="34" charset="0"/>
              </a:rPr>
              <a:t>BỘ CÔNG THƯƠNG</a:t>
            </a:r>
          </a:p>
          <a:p>
            <a:pPr algn="ctr"/>
            <a:r>
              <a:rPr lang="en-US" sz="2200" b="1" dirty="0">
                <a:solidFill>
                  <a:srgbClr val="0070C0"/>
                </a:solidFill>
                <a:effectLst>
                  <a:glow rad="292100">
                    <a:schemeClr val="bg1"/>
                  </a:glow>
                </a:effectLst>
                <a:latin typeface="Arial" panose="020B0604020202020204" pitchFamily="34" charset="0"/>
                <a:cs typeface="Arial" panose="020B0604020202020204" pitchFamily="34" charset="0"/>
              </a:rPr>
              <a:t>TRƯỜNG ĐẠI HỌC KINH TẾ - KỸ THUẬT CÔNG NGHIỆP</a:t>
            </a:r>
          </a:p>
        </p:txBody>
      </p:sp>
      <p:pic>
        <p:nvPicPr>
          <p:cNvPr id="14" name="Picture 13">
            <a:extLst>
              <a:ext uri="{FF2B5EF4-FFF2-40B4-BE49-F238E27FC236}">
                <a16:creationId xmlns:a16="http://schemas.microsoft.com/office/drawing/2014/main" id="{33EDB939-A74E-089B-9CAD-8D6B856D38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67805" y="268749"/>
            <a:ext cx="549933" cy="972000"/>
          </a:xfrm>
          <a:prstGeom prst="rect">
            <a:avLst/>
          </a:prstGeom>
        </p:spPr>
      </p:pic>
      <p:sp>
        <p:nvSpPr>
          <p:cNvPr id="5" name="TextBox 4">
            <a:extLst>
              <a:ext uri="{FF2B5EF4-FFF2-40B4-BE49-F238E27FC236}">
                <a16:creationId xmlns:a16="http://schemas.microsoft.com/office/drawing/2014/main" id="{26332BE8-D2D6-909A-9CA1-5D60BFE474AC}"/>
              </a:ext>
            </a:extLst>
          </p:cNvPr>
          <p:cNvSpPr txBox="1"/>
          <p:nvPr/>
        </p:nvSpPr>
        <p:spPr>
          <a:xfrm>
            <a:off x="853677" y="2512462"/>
            <a:ext cx="10484645" cy="2677656"/>
          </a:xfrm>
          <a:prstGeom prst="rect">
            <a:avLst/>
          </a:prstGeom>
          <a:noFill/>
        </p:spPr>
        <p:txBody>
          <a:bodyPr wrap="square">
            <a:spAutoFit/>
          </a:bodyPr>
          <a:lstStyle/>
          <a:p>
            <a:pPr algn="ctr">
              <a:buNone/>
            </a:pPr>
            <a:r>
              <a:rPr lang="en-GB" sz="4000" b="1" dirty="0">
                <a:solidFill>
                  <a:srgbClr val="002060"/>
                </a:solidFill>
                <a:effectLst/>
                <a:latin typeface="Times New Roman" panose="02020603050405020304" pitchFamily="18" charset="0"/>
                <a:ea typeface="Calibri" panose="020F0502020204030204" pitchFamily="34" charset="0"/>
              </a:rPr>
              <a:t>Các </a:t>
            </a:r>
            <a:r>
              <a:rPr lang="en-GB" sz="4000" b="1" dirty="0" err="1">
                <a:solidFill>
                  <a:srgbClr val="002060"/>
                </a:solidFill>
                <a:effectLst/>
                <a:latin typeface="Times New Roman" panose="02020603050405020304" pitchFamily="18" charset="0"/>
                <a:ea typeface="Calibri" panose="020F0502020204030204" pitchFamily="34" charset="0"/>
              </a:rPr>
              <a:t>quy</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định</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quy</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chế</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công</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tác</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sinh</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viên</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trong</a:t>
            </a:r>
            <a:r>
              <a:rPr lang="en-GB" sz="4000" b="1" dirty="0">
                <a:solidFill>
                  <a:srgbClr val="002060"/>
                </a:solidFill>
                <a:effectLst/>
                <a:latin typeface="Times New Roman" panose="02020603050405020304" pitchFamily="18" charset="0"/>
                <a:ea typeface="Calibri" panose="020F0502020204030204" pitchFamily="34" charset="0"/>
              </a:rPr>
              <a:t> </a:t>
            </a:r>
          </a:p>
          <a:p>
            <a:pPr algn="ctr">
              <a:buNone/>
            </a:pPr>
            <a:endParaRPr lang="en-GB" sz="2000" b="1" dirty="0">
              <a:solidFill>
                <a:srgbClr val="002060"/>
              </a:solidFill>
              <a:effectLst/>
              <a:latin typeface="Times New Roman" panose="02020603050405020304" pitchFamily="18" charset="0"/>
              <a:ea typeface="Calibri" panose="020F0502020204030204" pitchFamily="34" charset="0"/>
            </a:endParaRPr>
          </a:p>
          <a:p>
            <a:pPr algn="ctr">
              <a:buNone/>
            </a:pPr>
            <a:r>
              <a:rPr lang="en-GB" sz="4000" b="1" dirty="0" err="1">
                <a:solidFill>
                  <a:srgbClr val="002060"/>
                </a:solidFill>
                <a:effectLst/>
                <a:latin typeface="Times New Roman" panose="02020603050405020304" pitchFamily="18" charset="0"/>
                <a:ea typeface="Calibri" panose="020F0502020204030204" pitchFamily="34" charset="0"/>
              </a:rPr>
              <a:t>Tuần</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sinh</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hoạt</a:t>
            </a:r>
            <a:r>
              <a:rPr lang="en-GB" sz="4000" b="1" dirty="0">
                <a:solidFill>
                  <a:srgbClr val="002060"/>
                </a:solidFill>
                <a:effectLst/>
                <a:latin typeface="Times New Roman" panose="02020603050405020304" pitchFamily="18" charset="0"/>
                <a:ea typeface="Calibri" panose="020F0502020204030204" pitchFamily="34" charset="0"/>
              </a:rPr>
              <a:t> Công </a:t>
            </a:r>
            <a:r>
              <a:rPr lang="en-GB" sz="4000" b="1" dirty="0" err="1">
                <a:solidFill>
                  <a:srgbClr val="002060"/>
                </a:solidFill>
                <a:effectLst/>
                <a:latin typeface="Times New Roman" panose="02020603050405020304" pitchFamily="18" charset="0"/>
                <a:ea typeface="Calibri" panose="020F0502020204030204" pitchFamily="34" charset="0"/>
              </a:rPr>
              <a:t>dân</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sinh</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viên</a:t>
            </a:r>
            <a:r>
              <a:rPr lang="en-GB" sz="4000" b="1" dirty="0">
                <a:solidFill>
                  <a:srgbClr val="002060"/>
                </a:solidFill>
                <a:effectLst/>
                <a:latin typeface="Times New Roman" panose="02020603050405020304" pitchFamily="18" charset="0"/>
                <a:ea typeface="Calibri" panose="020F0502020204030204" pitchFamily="34" charset="0"/>
              </a:rPr>
              <a:t> </a:t>
            </a:r>
          </a:p>
          <a:p>
            <a:pPr algn="ctr">
              <a:buNone/>
            </a:pPr>
            <a:endParaRPr lang="en-GB" sz="2400" b="1" dirty="0">
              <a:solidFill>
                <a:srgbClr val="002060"/>
              </a:solidFill>
              <a:effectLst/>
              <a:latin typeface="Times New Roman" panose="02020603050405020304" pitchFamily="18" charset="0"/>
              <a:ea typeface="Calibri" panose="020F0502020204030204" pitchFamily="34" charset="0"/>
            </a:endParaRPr>
          </a:p>
          <a:p>
            <a:pPr algn="ctr">
              <a:buNone/>
            </a:pPr>
            <a:r>
              <a:rPr lang="en-GB" sz="4000" b="1" dirty="0" err="1">
                <a:solidFill>
                  <a:srgbClr val="002060"/>
                </a:solidFill>
                <a:latin typeface="Times New Roman" panose="02020603050405020304" pitchFamily="18" charset="0"/>
                <a:ea typeface="Calibri" panose="020F0502020204030204" pitchFamily="34" charset="0"/>
              </a:rPr>
              <a:t>Đối</a:t>
            </a:r>
            <a:r>
              <a:rPr lang="en-GB" sz="4000" b="1" dirty="0">
                <a:solidFill>
                  <a:srgbClr val="002060"/>
                </a:solidFill>
                <a:latin typeface="Times New Roman" panose="02020603050405020304" pitchFamily="18" charset="0"/>
                <a:ea typeface="Calibri" panose="020F0502020204030204" pitchFamily="34" charset="0"/>
              </a:rPr>
              <a:t> </a:t>
            </a:r>
            <a:r>
              <a:rPr lang="en-GB" sz="4000" b="1" dirty="0" err="1">
                <a:solidFill>
                  <a:srgbClr val="002060"/>
                </a:solidFill>
                <a:latin typeface="Times New Roman" panose="02020603050405020304" pitchFamily="18" charset="0"/>
                <a:ea typeface="Calibri" panose="020F0502020204030204" pitchFamily="34" charset="0"/>
              </a:rPr>
              <a:t>với</a:t>
            </a:r>
            <a:r>
              <a:rPr lang="en-GB" sz="4000" b="1" dirty="0">
                <a:solidFill>
                  <a:srgbClr val="002060"/>
                </a:solidFill>
                <a:latin typeface="Times New Roman" panose="02020603050405020304" pitchFamily="18" charset="0"/>
                <a:ea typeface="Calibri" panose="020F0502020204030204" pitchFamily="34" charset="0"/>
              </a:rPr>
              <a:t> </a:t>
            </a:r>
            <a:r>
              <a:rPr lang="en-GB" sz="4000" b="1" dirty="0" err="1">
                <a:solidFill>
                  <a:srgbClr val="002060"/>
                </a:solidFill>
                <a:latin typeface="Times New Roman" panose="02020603050405020304" pitchFamily="18" charset="0"/>
                <a:ea typeface="Calibri" panose="020F0502020204030204" pitchFamily="34" charset="0"/>
              </a:rPr>
              <a:t>sinh</a:t>
            </a:r>
            <a:r>
              <a:rPr lang="en-GB" sz="4000" b="1" dirty="0">
                <a:solidFill>
                  <a:srgbClr val="002060"/>
                </a:solidFill>
                <a:latin typeface="Times New Roman" panose="02020603050405020304" pitchFamily="18" charset="0"/>
                <a:ea typeface="Calibri" panose="020F0502020204030204" pitchFamily="34" charset="0"/>
              </a:rPr>
              <a:t> </a:t>
            </a:r>
            <a:r>
              <a:rPr lang="en-GB" sz="4000" b="1" dirty="0" err="1">
                <a:solidFill>
                  <a:srgbClr val="002060"/>
                </a:solidFill>
                <a:latin typeface="Times New Roman" panose="02020603050405020304" pitchFamily="18" charset="0"/>
                <a:ea typeface="Calibri" panose="020F0502020204030204" pitchFamily="34" charset="0"/>
              </a:rPr>
              <a:t>viên</a:t>
            </a:r>
            <a:r>
              <a:rPr lang="en-GB" sz="4000" b="1" dirty="0">
                <a:solidFill>
                  <a:srgbClr val="002060"/>
                </a:solidFill>
                <a:latin typeface="Times New Roman" panose="02020603050405020304" pitchFamily="18" charset="0"/>
                <a:ea typeface="Calibri" panose="020F0502020204030204" pitchFamily="34" charset="0"/>
              </a:rPr>
              <a:t> K</a:t>
            </a:r>
            <a:r>
              <a:rPr lang="en-GB" sz="4000" b="1" dirty="0">
                <a:solidFill>
                  <a:srgbClr val="002060"/>
                </a:solidFill>
                <a:effectLst/>
                <a:latin typeface="Times New Roman" panose="02020603050405020304" pitchFamily="18" charset="0"/>
                <a:ea typeface="Calibri" panose="020F0502020204030204" pitchFamily="34" charset="0"/>
              </a:rPr>
              <a:t>19 </a:t>
            </a:r>
            <a:r>
              <a:rPr lang="en-GB" sz="4000" b="1" dirty="0" err="1">
                <a:solidFill>
                  <a:srgbClr val="002060"/>
                </a:solidFill>
                <a:effectLst/>
                <a:latin typeface="Times New Roman" panose="02020603050405020304" pitchFamily="18" charset="0"/>
                <a:ea typeface="Calibri" panose="020F0502020204030204" pitchFamily="34" charset="0"/>
              </a:rPr>
              <a:t>tuyển</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sinh</a:t>
            </a:r>
            <a:r>
              <a:rPr lang="en-GB" sz="4000" b="1" dirty="0">
                <a:solidFill>
                  <a:srgbClr val="002060"/>
                </a:solidFill>
                <a:effectLst/>
                <a:latin typeface="Times New Roman" panose="02020603050405020304" pitchFamily="18" charset="0"/>
                <a:ea typeface="Calibri" panose="020F0502020204030204" pitchFamily="34" charset="0"/>
              </a:rPr>
              <a:t> </a:t>
            </a:r>
            <a:r>
              <a:rPr lang="en-GB" sz="4000" b="1" dirty="0" err="1">
                <a:solidFill>
                  <a:srgbClr val="002060"/>
                </a:solidFill>
                <a:effectLst/>
                <a:latin typeface="Times New Roman" panose="02020603050405020304" pitchFamily="18" charset="0"/>
                <a:ea typeface="Calibri" panose="020F0502020204030204" pitchFamily="34" charset="0"/>
              </a:rPr>
              <a:t>năm</a:t>
            </a:r>
            <a:r>
              <a:rPr lang="en-GB" sz="4000" b="1" dirty="0">
                <a:solidFill>
                  <a:srgbClr val="002060"/>
                </a:solidFill>
                <a:effectLst/>
                <a:latin typeface="Times New Roman" panose="02020603050405020304" pitchFamily="18" charset="0"/>
                <a:ea typeface="Calibri" panose="020F0502020204030204" pitchFamily="34" charset="0"/>
              </a:rPr>
              <a:t> 2025</a:t>
            </a:r>
            <a:endParaRPr lang="vi-VN" sz="4000" dirty="0">
              <a:solidFill>
                <a:srgbClr val="002060"/>
              </a:solidFill>
            </a:endParaRPr>
          </a:p>
        </p:txBody>
      </p:sp>
      <p:sp>
        <p:nvSpPr>
          <p:cNvPr id="7" name="TextBox 6">
            <a:extLst>
              <a:ext uri="{FF2B5EF4-FFF2-40B4-BE49-F238E27FC236}">
                <a16:creationId xmlns:a16="http://schemas.microsoft.com/office/drawing/2014/main" id="{27327701-CA08-099C-BEFB-9872B4F75CD5}"/>
              </a:ext>
            </a:extLst>
          </p:cNvPr>
          <p:cNvSpPr txBox="1"/>
          <p:nvPr/>
        </p:nvSpPr>
        <p:spPr>
          <a:xfrm>
            <a:off x="3017044" y="1469428"/>
            <a:ext cx="6157912" cy="873701"/>
          </a:xfrm>
          <a:prstGeom prst="rect">
            <a:avLst/>
          </a:prstGeom>
          <a:noFill/>
        </p:spPr>
        <p:txBody>
          <a:bodyPr wrap="square">
            <a:spAutoFit/>
          </a:bodyPr>
          <a:lstStyle/>
          <a:p>
            <a:pPr algn="ctr">
              <a:lnSpc>
                <a:spcPct val="115000"/>
              </a:lnSpc>
              <a:spcAft>
                <a:spcPts val="800"/>
              </a:spcAft>
              <a:buNone/>
            </a:pPr>
            <a:r>
              <a:rPr lang="en-GB" sz="4800" b="1" kern="100" dirty="0">
                <a:solidFill>
                  <a:srgbClr val="FF0000"/>
                </a:solidFill>
                <a:effectLst/>
                <a:latin typeface="Times New Roman" panose="02020603050405020304" pitchFamily="18" charset="0"/>
                <a:ea typeface="Calibri" panose="020F0502020204030204" pitchFamily="34" charset="0"/>
              </a:rPr>
              <a:t>PHỔ BIẾN</a:t>
            </a:r>
            <a:endParaRPr lang="vi-VN" sz="4800" kern="100" dirty="0">
              <a:solidFill>
                <a:srgbClr val="FF0000"/>
              </a:solidFill>
              <a:effectLst/>
              <a:latin typeface="Times New Roman" panose="02020603050405020304" pitchFamily="18" charset="0"/>
              <a:ea typeface="Calibri" panose="020F0502020204030204" pitchFamily="34" charset="0"/>
            </a:endParaRPr>
          </a:p>
        </p:txBody>
      </p:sp>
      <p:grpSp>
        <p:nvGrpSpPr>
          <p:cNvPr id="8" name="Group 7">
            <a:extLst>
              <a:ext uri="{FF2B5EF4-FFF2-40B4-BE49-F238E27FC236}">
                <a16:creationId xmlns:a16="http://schemas.microsoft.com/office/drawing/2014/main" id="{4CB639AB-E09B-7A3E-2B98-F4FF009FB45A}"/>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6BEE168B-638B-2D42-F2AE-7B9458F868C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D846C8E9-CE12-DB5E-E84D-F359D98A54E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70466D17-3E02-AD37-F283-5350AC314FCF}"/>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4E9B41B6-846A-0016-6913-535FEA269DF8}"/>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8632FD02-3D86-7AAF-AB57-7ACB7A08A8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21" name="TextBox 20">
            <a:extLst>
              <a:ext uri="{FF2B5EF4-FFF2-40B4-BE49-F238E27FC236}">
                <a16:creationId xmlns:a16="http://schemas.microsoft.com/office/drawing/2014/main" id="{99CB4D1F-4A62-AB59-7D34-053A7D010A17}"/>
              </a:ext>
            </a:extLst>
          </p:cNvPr>
          <p:cNvSpPr txBox="1"/>
          <p:nvPr/>
        </p:nvSpPr>
        <p:spPr>
          <a:xfrm>
            <a:off x="4137967" y="5505487"/>
            <a:ext cx="3916064" cy="384721"/>
          </a:xfrm>
          <a:prstGeom prst="rect">
            <a:avLst/>
          </a:prstGeom>
          <a:noFill/>
        </p:spPr>
        <p:txBody>
          <a:bodyPr wrap="square">
            <a:spAutoFit/>
          </a:bodyPr>
          <a:lstStyle/>
          <a:p>
            <a:pPr algn="ctr"/>
            <a:r>
              <a:rPr lang="en-GB" sz="1900" b="1" i="1" dirty="0">
                <a:solidFill>
                  <a:srgbClr val="EE0000"/>
                </a:solidFill>
                <a:latin typeface="Times New Roman" panose="02020603050405020304" pitchFamily="18" charset="0"/>
              </a:rPr>
              <a:t>Hà </a:t>
            </a:r>
            <a:r>
              <a:rPr lang="en-GB" sz="1900" b="1" i="1" dirty="0" err="1">
                <a:solidFill>
                  <a:srgbClr val="EE0000"/>
                </a:solidFill>
                <a:latin typeface="Times New Roman" panose="02020603050405020304" pitchFamily="18" charset="0"/>
              </a:rPr>
              <a:t>Nội</a:t>
            </a:r>
            <a:r>
              <a:rPr lang="en-GB" sz="1900" b="1" i="1" dirty="0">
                <a:solidFill>
                  <a:srgbClr val="EE0000"/>
                </a:solidFill>
                <a:latin typeface="Times New Roman" panose="02020603050405020304" pitchFamily="18" charset="0"/>
              </a:rPr>
              <a:t>, </a:t>
            </a:r>
            <a:r>
              <a:rPr lang="en-GB" sz="1900" b="1" i="1" dirty="0" err="1">
                <a:solidFill>
                  <a:srgbClr val="EE0000"/>
                </a:solidFill>
                <a:latin typeface="Times New Roman" panose="02020603050405020304" pitchFamily="18" charset="0"/>
              </a:rPr>
              <a:t>ngày</a:t>
            </a:r>
            <a:r>
              <a:rPr lang="en-GB" sz="1900" b="1" i="1" dirty="0">
                <a:solidFill>
                  <a:srgbClr val="EE0000"/>
                </a:solidFill>
                <a:latin typeface="Times New Roman" panose="02020603050405020304" pitchFamily="18" charset="0"/>
              </a:rPr>
              <a:t> 22 </a:t>
            </a:r>
            <a:r>
              <a:rPr lang="en-GB" sz="1900" b="1" i="1" dirty="0" err="1">
                <a:solidFill>
                  <a:srgbClr val="EE0000"/>
                </a:solidFill>
                <a:latin typeface="Times New Roman" panose="02020603050405020304" pitchFamily="18" charset="0"/>
              </a:rPr>
              <a:t>tháng</a:t>
            </a:r>
            <a:r>
              <a:rPr lang="en-GB" sz="1900" b="1" i="1" dirty="0">
                <a:solidFill>
                  <a:srgbClr val="EE0000"/>
                </a:solidFill>
                <a:latin typeface="Times New Roman" panose="02020603050405020304" pitchFamily="18" charset="0"/>
              </a:rPr>
              <a:t> 9 </a:t>
            </a:r>
            <a:r>
              <a:rPr lang="en-GB" sz="1900" b="1" i="1" dirty="0" err="1">
                <a:solidFill>
                  <a:srgbClr val="EE0000"/>
                </a:solidFill>
                <a:latin typeface="Times New Roman" panose="02020603050405020304" pitchFamily="18" charset="0"/>
              </a:rPr>
              <a:t>năm</a:t>
            </a:r>
            <a:r>
              <a:rPr lang="en-GB" sz="1900" b="1" i="1" dirty="0">
                <a:solidFill>
                  <a:srgbClr val="EE0000"/>
                </a:solidFill>
                <a:latin typeface="Times New Roman" panose="02020603050405020304" pitchFamily="18" charset="0"/>
              </a:rPr>
              <a:t> 2025</a:t>
            </a:r>
            <a:endParaRPr lang="vi-VN" sz="1900" i="1" dirty="0">
              <a:solidFill>
                <a:srgbClr val="EE0000"/>
              </a:solidFill>
            </a:endParaRPr>
          </a:p>
        </p:txBody>
      </p:sp>
      <p:pic>
        <p:nvPicPr>
          <p:cNvPr id="22" name="Picture 21" descr="A blue and white logo&#10;&#10;AI-generated content may be incorrect.">
            <a:extLst>
              <a:ext uri="{FF2B5EF4-FFF2-40B4-BE49-F238E27FC236}">
                <a16:creationId xmlns:a16="http://schemas.microsoft.com/office/drawing/2014/main" id="{80BB6956-28CD-6620-30C1-7F45C07E8D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8108" y="221462"/>
            <a:ext cx="1066573" cy="1066573"/>
          </a:xfrm>
          <a:prstGeom prst="rect">
            <a:avLst/>
          </a:prstGeom>
        </p:spPr>
      </p:pic>
    </p:spTree>
    <p:extLst>
      <p:ext uri="{BB962C8B-B14F-4D97-AF65-F5344CB8AC3E}">
        <p14:creationId xmlns:p14="http://schemas.microsoft.com/office/powerpoint/2010/main" val="405100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1C62-2ECA-E39A-B411-18144905506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1028E61-9354-5DBC-398B-C08BAE75A03B}"/>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F2B03995-D65D-0D0C-6781-670E141627FD}"/>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889C654C-09C6-784E-5AFC-05D41A861D9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B095EEC0-A95B-2753-7BC8-3DD53F50F496}"/>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637946BA-DDBC-FAA5-09B9-A24F08D7425A}"/>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33CDDB68-12C3-F0AF-0C5B-95DA8E1A816E}"/>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A49C9AC8-9979-00DA-02FC-EDBF8E0D7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88" name="Group 87">
            <a:extLst>
              <a:ext uri="{FF2B5EF4-FFF2-40B4-BE49-F238E27FC236}">
                <a16:creationId xmlns:a16="http://schemas.microsoft.com/office/drawing/2014/main" id="{1288BF2B-6813-0D2E-C52C-5F718D62BB44}"/>
              </a:ext>
            </a:extLst>
          </p:cNvPr>
          <p:cNvGrpSpPr/>
          <p:nvPr/>
        </p:nvGrpSpPr>
        <p:grpSpPr>
          <a:xfrm>
            <a:off x="1716904" y="1104743"/>
            <a:ext cx="8924743" cy="1104487"/>
            <a:chOff x="1716904" y="1104743"/>
            <a:chExt cx="8924743" cy="1104487"/>
          </a:xfrm>
        </p:grpSpPr>
        <p:grpSp>
          <p:nvGrpSpPr>
            <p:cNvPr id="85" name="Group 84">
              <a:extLst>
                <a:ext uri="{FF2B5EF4-FFF2-40B4-BE49-F238E27FC236}">
                  <a16:creationId xmlns:a16="http://schemas.microsoft.com/office/drawing/2014/main" id="{B7F78F46-9E3E-FB8D-2004-57CA529AEA5B}"/>
                </a:ext>
              </a:extLst>
            </p:cNvPr>
            <p:cNvGrpSpPr/>
            <p:nvPr/>
          </p:nvGrpSpPr>
          <p:grpSpPr>
            <a:xfrm>
              <a:off x="1716904" y="1210783"/>
              <a:ext cx="8924743" cy="892409"/>
              <a:chOff x="1716904" y="1210783"/>
              <a:chExt cx="8924743" cy="892409"/>
            </a:xfrm>
          </p:grpSpPr>
          <p:sp>
            <p:nvSpPr>
              <p:cNvPr id="56" name="Freeform 5">
                <a:extLst>
                  <a:ext uri="{FF2B5EF4-FFF2-40B4-BE49-F238E27FC236}">
                    <a16:creationId xmlns:a16="http://schemas.microsoft.com/office/drawing/2014/main" id="{36084FCD-6BA3-24FC-F4AE-784E619D5989}"/>
                  </a:ext>
                </a:extLst>
              </p:cNvPr>
              <p:cNvSpPr>
                <a:spLocks/>
              </p:cNvSpPr>
              <p:nvPr/>
            </p:nvSpPr>
            <p:spPr bwMode="auto">
              <a:xfrm flipH="1">
                <a:off x="1716904" y="1210783"/>
                <a:ext cx="8608195" cy="892409"/>
              </a:xfrm>
              <a:prstGeom prst="homePlate">
                <a:avLst>
                  <a:gd name="adj" fmla="val 27412"/>
                </a:avLst>
              </a:prstGeom>
              <a:solidFill>
                <a:srgbClr val="00B9C2"/>
              </a:solidFill>
              <a:ln>
                <a:solidFill>
                  <a:srgbClr val="00B9C2"/>
                </a:solid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 name="TextBox 5">
                <a:extLst>
                  <a:ext uri="{FF2B5EF4-FFF2-40B4-BE49-F238E27FC236}">
                    <a16:creationId xmlns:a16="http://schemas.microsoft.com/office/drawing/2014/main" id="{CCE13FCC-DE8B-8205-D2EB-14495B86832F}"/>
                  </a:ext>
                </a:extLst>
              </p:cNvPr>
              <p:cNvSpPr txBox="1"/>
              <p:nvPr/>
            </p:nvSpPr>
            <p:spPr>
              <a:xfrm>
                <a:off x="3200401" y="1503829"/>
                <a:ext cx="7441246" cy="461665"/>
              </a:xfrm>
              <a:prstGeom prst="rect">
                <a:avLst/>
              </a:prstGeom>
              <a:noFill/>
            </p:spPr>
            <p:txBody>
              <a:bodyPr wrap="square">
                <a:spAutoFit/>
              </a:bodyPr>
              <a:lstStyle/>
              <a:p>
                <a:r>
                  <a:rPr lang="en-GB" sz="2400" b="1" dirty="0" err="1">
                    <a:solidFill>
                      <a:schemeClr val="bg1"/>
                    </a:solidFill>
                    <a:effectLst/>
                    <a:latin typeface="Times New Roman" panose="02020603050405020304" pitchFamily="18" charset="0"/>
                    <a:ea typeface="Calibri" panose="020F0502020204030204" pitchFamily="34" charset="0"/>
                  </a:rPr>
                  <a:t>Giới</a:t>
                </a:r>
                <a:r>
                  <a:rPr lang="en-GB" sz="2400" b="1" dirty="0">
                    <a:solidFill>
                      <a:schemeClr val="bg1"/>
                    </a:solidFill>
                    <a:effectLst/>
                    <a:latin typeface="Times New Roman" panose="02020603050405020304" pitchFamily="18" charset="0"/>
                    <a:ea typeface="Calibri" panose="020F0502020204030204" pitchFamily="34" charset="0"/>
                  </a:rPr>
                  <a:t> </a:t>
                </a:r>
                <a:r>
                  <a:rPr lang="en-GB" sz="2400" b="1" dirty="0" err="1">
                    <a:solidFill>
                      <a:schemeClr val="bg1"/>
                    </a:solidFill>
                    <a:effectLst/>
                    <a:latin typeface="Times New Roman" panose="02020603050405020304" pitchFamily="18" charset="0"/>
                    <a:ea typeface="Calibri" panose="020F0502020204030204" pitchFamily="34" charset="0"/>
                  </a:rPr>
                  <a:t>thiệu</a:t>
                </a:r>
                <a:r>
                  <a:rPr lang="en-GB" sz="2400" b="1" dirty="0">
                    <a:solidFill>
                      <a:schemeClr val="bg1"/>
                    </a:solidFill>
                    <a:effectLst/>
                    <a:latin typeface="Times New Roman" panose="02020603050405020304" pitchFamily="18" charset="0"/>
                    <a:ea typeface="Calibri" panose="020F0502020204030204" pitchFamily="34" charset="0"/>
                  </a:rPr>
                  <a:t> </a:t>
                </a:r>
                <a:r>
                  <a:rPr lang="en-GB" sz="2400" b="1" dirty="0" err="1">
                    <a:solidFill>
                      <a:schemeClr val="bg1"/>
                    </a:solidFill>
                    <a:effectLst/>
                    <a:latin typeface="Times New Roman" panose="02020603050405020304" pitchFamily="18" charset="0"/>
                    <a:ea typeface="Calibri" panose="020F0502020204030204" pitchFamily="34" charset="0"/>
                  </a:rPr>
                  <a:t>các</a:t>
                </a:r>
                <a:r>
                  <a:rPr lang="en-GB" sz="2400" b="1" dirty="0">
                    <a:solidFill>
                      <a:schemeClr val="bg1"/>
                    </a:solidFill>
                    <a:effectLst/>
                    <a:latin typeface="Times New Roman" panose="02020603050405020304" pitchFamily="18" charset="0"/>
                    <a:ea typeface="Calibri" panose="020F0502020204030204" pitchFamily="34" charset="0"/>
                  </a:rPr>
                  <a:t> </a:t>
                </a:r>
                <a:r>
                  <a:rPr lang="en-GB" sz="2400" b="1" dirty="0" err="1">
                    <a:solidFill>
                      <a:schemeClr val="bg1"/>
                    </a:solidFill>
                    <a:effectLst/>
                    <a:latin typeface="Times New Roman" panose="02020603050405020304" pitchFamily="18" charset="0"/>
                    <a:ea typeface="Calibri" panose="020F0502020204030204" pitchFamily="34" charset="0"/>
                  </a:rPr>
                  <a:t>quy</a:t>
                </a:r>
                <a:r>
                  <a:rPr lang="en-GB" sz="2400" b="1" dirty="0">
                    <a:solidFill>
                      <a:schemeClr val="bg1"/>
                    </a:solidFill>
                    <a:effectLst/>
                    <a:latin typeface="Times New Roman" panose="02020603050405020304" pitchFamily="18" charset="0"/>
                    <a:ea typeface="Calibri" panose="020F0502020204030204" pitchFamily="34" charset="0"/>
                  </a:rPr>
                  <a:t> </a:t>
                </a:r>
                <a:r>
                  <a:rPr lang="en-GB" sz="2400" b="1" dirty="0" err="1">
                    <a:solidFill>
                      <a:schemeClr val="bg1"/>
                    </a:solidFill>
                    <a:effectLst/>
                    <a:latin typeface="Times New Roman" panose="02020603050405020304" pitchFamily="18" charset="0"/>
                    <a:ea typeface="Calibri" panose="020F0502020204030204" pitchFamily="34" charset="0"/>
                  </a:rPr>
                  <a:t>chế</a:t>
                </a:r>
                <a:r>
                  <a:rPr lang="en-GB" sz="2400" b="1" dirty="0">
                    <a:solidFill>
                      <a:schemeClr val="bg1"/>
                    </a:solidFill>
                    <a:latin typeface="Times New Roman" panose="02020603050405020304" pitchFamily="18" charset="0"/>
                    <a:ea typeface="Calibri" panose="020F0502020204030204" pitchFamily="34" charset="0"/>
                  </a:rPr>
                  <a:t>, </a:t>
                </a:r>
                <a:r>
                  <a:rPr lang="en-GB" sz="2400" b="1" dirty="0" err="1">
                    <a:solidFill>
                      <a:schemeClr val="bg1"/>
                    </a:solidFill>
                    <a:latin typeface="Times New Roman" panose="02020603050405020304" pitchFamily="18" charset="0"/>
                    <a:ea typeface="Calibri" panose="020F0502020204030204" pitchFamily="34" charset="0"/>
                  </a:rPr>
                  <a:t>quy</a:t>
                </a:r>
                <a:r>
                  <a:rPr lang="en-GB" sz="2400" b="1" dirty="0">
                    <a:solidFill>
                      <a:schemeClr val="bg1"/>
                    </a:solidFill>
                    <a:latin typeface="Times New Roman" panose="02020603050405020304" pitchFamily="18" charset="0"/>
                    <a:ea typeface="Calibri" panose="020F0502020204030204" pitchFamily="34" charset="0"/>
                  </a:rPr>
                  <a:t> </a:t>
                </a:r>
                <a:r>
                  <a:rPr lang="en-GB" sz="2400" b="1" dirty="0" err="1">
                    <a:solidFill>
                      <a:schemeClr val="bg1"/>
                    </a:solidFill>
                    <a:effectLst/>
                    <a:latin typeface="Times New Roman" panose="02020603050405020304" pitchFamily="18" charset="0"/>
                    <a:ea typeface="Calibri" panose="020F0502020204030204" pitchFamily="34" charset="0"/>
                  </a:rPr>
                  <a:t>định</a:t>
                </a:r>
                <a:r>
                  <a:rPr lang="en-GB" sz="2400" b="1" dirty="0">
                    <a:solidFill>
                      <a:schemeClr val="bg1"/>
                    </a:solidFill>
                    <a:effectLst/>
                    <a:latin typeface="Times New Roman" panose="02020603050405020304" pitchFamily="18" charset="0"/>
                    <a:ea typeface="Calibri" panose="020F0502020204030204" pitchFamily="34" charset="0"/>
                  </a:rPr>
                  <a:t> </a:t>
                </a:r>
                <a:r>
                  <a:rPr lang="en-GB" sz="2400" b="1" dirty="0" err="1">
                    <a:solidFill>
                      <a:schemeClr val="bg1"/>
                    </a:solidFill>
                    <a:effectLst/>
                    <a:latin typeface="Times New Roman" panose="02020603050405020304" pitchFamily="18" charset="0"/>
                    <a:ea typeface="Calibri" panose="020F0502020204030204" pitchFamily="34" charset="0"/>
                  </a:rPr>
                  <a:t>về</a:t>
                </a:r>
                <a:r>
                  <a:rPr lang="en-GB" sz="2400" b="1" dirty="0">
                    <a:solidFill>
                      <a:schemeClr val="bg1"/>
                    </a:solidFill>
                    <a:effectLst/>
                    <a:latin typeface="Times New Roman" panose="02020603050405020304" pitchFamily="18" charset="0"/>
                    <a:ea typeface="Calibri" panose="020F0502020204030204" pitchFamily="34" charset="0"/>
                  </a:rPr>
                  <a:t> Công </a:t>
                </a:r>
                <a:r>
                  <a:rPr lang="en-GB" sz="2400" b="1" dirty="0" err="1">
                    <a:solidFill>
                      <a:schemeClr val="bg1"/>
                    </a:solidFill>
                    <a:effectLst/>
                    <a:latin typeface="Times New Roman" panose="02020603050405020304" pitchFamily="18" charset="0"/>
                    <a:ea typeface="Calibri" panose="020F0502020204030204" pitchFamily="34" charset="0"/>
                  </a:rPr>
                  <a:t>tác</a:t>
                </a:r>
                <a:r>
                  <a:rPr lang="en-GB" sz="2400" b="1" dirty="0">
                    <a:solidFill>
                      <a:schemeClr val="bg1"/>
                    </a:solidFill>
                    <a:effectLst/>
                    <a:latin typeface="Times New Roman" panose="02020603050405020304" pitchFamily="18" charset="0"/>
                    <a:ea typeface="Calibri" panose="020F0502020204030204" pitchFamily="34" charset="0"/>
                  </a:rPr>
                  <a:t> Sinh </a:t>
                </a:r>
                <a:r>
                  <a:rPr lang="en-GB" sz="2400" b="1" dirty="0" err="1">
                    <a:solidFill>
                      <a:schemeClr val="bg1"/>
                    </a:solidFill>
                    <a:effectLst/>
                    <a:latin typeface="Times New Roman" panose="02020603050405020304" pitchFamily="18" charset="0"/>
                    <a:ea typeface="Calibri" panose="020F0502020204030204" pitchFamily="34" charset="0"/>
                  </a:rPr>
                  <a:t>viên</a:t>
                </a:r>
                <a:r>
                  <a:rPr lang="en-GB" sz="2400" b="1" dirty="0">
                    <a:solidFill>
                      <a:schemeClr val="bg1"/>
                    </a:solidFill>
                    <a:effectLst/>
                    <a:latin typeface="Times New Roman" panose="02020603050405020304" pitchFamily="18" charset="0"/>
                    <a:ea typeface="Calibri" panose="020F0502020204030204" pitchFamily="34" charset="0"/>
                  </a:rPr>
                  <a:t> </a:t>
                </a:r>
                <a:endParaRPr lang="vi-VN" sz="2400" dirty="0">
                  <a:solidFill>
                    <a:schemeClr val="bg1"/>
                  </a:solidFill>
                </a:endParaRPr>
              </a:p>
            </p:txBody>
          </p:sp>
        </p:grpSp>
        <p:grpSp>
          <p:nvGrpSpPr>
            <p:cNvPr id="82" name="Group 81">
              <a:extLst>
                <a:ext uri="{FF2B5EF4-FFF2-40B4-BE49-F238E27FC236}">
                  <a16:creationId xmlns:a16="http://schemas.microsoft.com/office/drawing/2014/main" id="{C44BA433-792C-1EA2-9FFD-0D915BF3B25C}"/>
                </a:ext>
              </a:extLst>
            </p:cNvPr>
            <p:cNvGrpSpPr/>
            <p:nvPr/>
          </p:nvGrpSpPr>
          <p:grpSpPr>
            <a:xfrm>
              <a:off x="1934233" y="1104743"/>
              <a:ext cx="1266169" cy="1104487"/>
              <a:chOff x="1934233" y="1104743"/>
              <a:chExt cx="1266169" cy="1104487"/>
            </a:xfrm>
          </p:grpSpPr>
          <p:sp>
            <p:nvSpPr>
              <p:cNvPr id="57" name="Freeform 6">
                <a:extLst>
                  <a:ext uri="{FF2B5EF4-FFF2-40B4-BE49-F238E27FC236}">
                    <a16:creationId xmlns:a16="http://schemas.microsoft.com/office/drawing/2014/main" id="{CB639BBE-D1CC-16D4-9A72-2DE1DAD7B5DC}"/>
                  </a:ext>
                </a:extLst>
              </p:cNvPr>
              <p:cNvSpPr>
                <a:spLocks/>
              </p:cNvSpPr>
              <p:nvPr/>
            </p:nvSpPr>
            <p:spPr bwMode="auto">
              <a:xfrm flipH="1">
                <a:off x="1934233" y="1104743"/>
                <a:ext cx="1266169" cy="1104487"/>
              </a:xfrm>
              <a:custGeom>
                <a:avLst/>
                <a:gdLst>
                  <a:gd name="T0" fmla="*/ 302 w 1206"/>
                  <a:gd name="T1" fmla="*/ 1052 h 1052"/>
                  <a:gd name="T2" fmla="*/ 0 w 1206"/>
                  <a:gd name="T3" fmla="*/ 526 h 1052"/>
                  <a:gd name="T4" fmla="*/ 302 w 1206"/>
                  <a:gd name="T5" fmla="*/ 0 h 1052"/>
                  <a:gd name="T6" fmla="*/ 904 w 1206"/>
                  <a:gd name="T7" fmla="*/ 0 h 1052"/>
                  <a:gd name="T8" fmla="*/ 1206 w 1206"/>
                  <a:gd name="T9" fmla="*/ 526 h 1052"/>
                  <a:gd name="T10" fmla="*/ 904 w 1206"/>
                  <a:gd name="T11" fmla="*/ 1052 h 1052"/>
                  <a:gd name="T12" fmla="*/ 302 w 1206"/>
                  <a:gd name="T13" fmla="*/ 1052 h 1052"/>
                </a:gdLst>
                <a:ahLst/>
                <a:cxnLst>
                  <a:cxn ang="0">
                    <a:pos x="T0" y="T1"/>
                  </a:cxn>
                  <a:cxn ang="0">
                    <a:pos x="T2" y="T3"/>
                  </a:cxn>
                  <a:cxn ang="0">
                    <a:pos x="T4" y="T5"/>
                  </a:cxn>
                  <a:cxn ang="0">
                    <a:pos x="T6" y="T7"/>
                  </a:cxn>
                  <a:cxn ang="0">
                    <a:pos x="T8" y="T9"/>
                  </a:cxn>
                  <a:cxn ang="0">
                    <a:pos x="T10" y="T11"/>
                  </a:cxn>
                  <a:cxn ang="0">
                    <a:pos x="T12" y="T13"/>
                  </a:cxn>
                </a:cxnLst>
                <a:rect l="0" t="0" r="r" b="b"/>
                <a:pathLst>
                  <a:path w="1206" h="1052">
                    <a:moveTo>
                      <a:pt x="302" y="1052"/>
                    </a:moveTo>
                    <a:lnTo>
                      <a:pt x="0" y="526"/>
                    </a:lnTo>
                    <a:lnTo>
                      <a:pt x="302" y="0"/>
                    </a:lnTo>
                    <a:lnTo>
                      <a:pt x="904" y="0"/>
                    </a:lnTo>
                    <a:lnTo>
                      <a:pt x="1206" y="526"/>
                    </a:lnTo>
                    <a:lnTo>
                      <a:pt x="904" y="1052"/>
                    </a:lnTo>
                    <a:lnTo>
                      <a:pt x="302" y="1052"/>
                    </a:lnTo>
                    <a:close/>
                  </a:path>
                </a:pathLst>
              </a:custGeom>
              <a:solidFill>
                <a:schemeClr val="bg1"/>
              </a:solidFill>
              <a:ln w="38100">
                <a:solidFill>
                  <a:srgbClr val="00B9C2"/>
                </a:solid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TextBox 76">
                <a:extLst>
                  <a:ext uri="{FF2B5EF4-FFF2-40B4-BE49-F238E27FC236}">
                    <a16:creationId xmlns:a16="http://schemas.microsoft.com/office/drawing/2014/main" id="{38AC42EF-D912-15A9-7957-44463C4E43F8}"/>
                  </a:ext>
                </a:extLst>
              </p:cNvPr>
              <p:cNvSpPr txBox="1"/>
              <p:nvPr/>
            </p:nvSpPr>
            <p:spPr>
              <a:xfrm>
                <a:off x="2383170" y="1192136"/>
                <a:ext cx="372695" cy="923330"/>
              </a:xfrm>
              <a:prstGeom prst="rect">
                <a:avLst/>
              </a:prstGeom>
              <a:noFill/>
            </p:spPr>
            <p:txBody>
              <a:bodyPr wrap="square">
                <a:spAutoFit/>
              </a:bodyPr>
              <a:lstStyle/>
              <a:p>
                <a:pPr algn="ctr"/>
                <a:r>
                  <a:rPr lang="en-GB" sz="5400" b="1">
                    <a:solidFill>
                      <a:srgbClr val="00B9C2"/>
                    </a:solidFill>
                    <a:effectLst/>
                    <a:latin typeface="Times New Roman" panose="02020603050405020304" pitchFamily="18" charset="0"/>
                    <a:ea typeface="Calibri" panose="020F0502020204030204" pitchFamily="34" charset="0"/>
                  </a:rPr>
                  <a:t>I</a:t>
                </a:r>
                <a:endParaRPr lang="vi-VN" sz="5400">
                  <a:solidFill>
                    <a:srgbClr val="00B9C2"/>
                  </a:solidFill>
                </a:endParaRPr>
              </a:p>
            </p:txBody>
          </p:sp>
        </p:grpSp>
      </p:grpSp>
      <p:grpSp>
        <p:nvGrpSpPr>
          <p:cNvPr id="89" name="Group 88">
            <a:extLst>
              <a:ext uri="{FF2B5EF4-FFF2-40B4-BE49-F238E27FC236}">
                <a16:creationId xmlns:a16="http://schemas.microsoft.com/office/drawing/2014/main" id="{608E65B0-FA96-A598-527A-D35F33906630}"/>
              </a:ext>
            </a:extLst>
          </p:cNvPr>
          <p:cNvGrpSpPr/>
          <p:nvPr/>
        </p:nvGrpSpPr>
        <p:grpSpPr>
          <a:xfrm>
            <a:off x="1716904" y="2524111"/>
            <a:ext cx="8608195" cy="1104487"/>
            <a:chOff x="1716904" y="2524111"/>
            <a:chExt cx="8608195" cy="1104487"/>
          </a:xfrm>
        </p:grpSpPr>
        <p:grpSp>
          <p:nvGrpSpPr>
            <p:cNvPr id="86" name="Group 85">
              <a:extLst>
                <a:ext uri="{FF2B5EF4-FFF2-40B4-BE49-F238E27FC236}">
                  <a16:creationId xmlns:a16="http://schemas.microsoft.com/office/drawing/2014/main" id="{7615266F-74BB-DF7A-D59E-52A08249F551}"/>
                </a:ext>
              </a:extLst>
            </p:cNvPr>
            <p:cNvGrpSpPr/>
            <p:nvPr/>
          </p:nvGrpSpPr>
          <p:grpSpPr>
            <a:xfrm>
              <a:off x="1716904" y="2630150"/>
              <a:ext cx="8608195" cy="892409"/>
              <a:chOff x="1716904" y="2630150"/>
              <a:chExt cx="8608195" cy="892409"/>
            </a:xfrm>
          </p:grpSpPr>
          <p:sp>
            <p:nvSpPr>
              <p:cNvPr id="58" name="Freeform 5">
                <a:extLst>
                  <a:ext uri="{FF2B5EF4-FFF2-40B4-BE49-F238E27FC236}">
                    <a16:creationId xmlns:a16="http://schemas.microsoft.com/office/drawing/2014/main" id="{EB0C8D93-3D2B-37F3-210A-729BD5449BB7}"/>
                  </a:ext>
                </a:extLst>
              </p:cNvPr>
              <p:cNvSpPr>
                <a:spLocks/>
              </p:cNvSpPr>
              <p:nvPr/>
            </p:nvSpPr>
            <p:spPr bwMode="auto">
              <a:xfrm flipH="1">
                <a:off x="1716904" y="2630150"/>
                <a:ext cx="8608195" cy="892409"/>
              </a:xfrm>
              <a:prstGeom prst="homePlate">
                <a:avLst>
                  <a:gd name="adj" fmla="val 27412"/>
                </a:avLst>
              </a:prstGeom>
              <a:solidFill>
                <a:srgbClr val="EE0000"/>
              </a:solidFill>
              <a:ln>
                <a:solidFill>
                  <a:srgbClr val="EE0000"/>
                </a:solid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0" name="TextBox 19">
                <a:extLst>
                  <a:ext uri="{FF2B5EF4-FFF2-40B4-BE49-F238E27FC236}">
                    <a16:creationId xmlns:a16="http://schemas.microsoft.com/office/drawing/2014/main" id="{779A2E91-397D-D877-21CC-D0F67C6D3290}"/>
                  </a:ext>
                </a:extLst>
              </p:cNvPr>
              <p:cNvSpPr txBox="1"/>
              <p:nvPr/>
            </p:nvSpPr>
            <p:spPr>
              <a:xfrm>
                <a:off x="3200401" y="2801436"/>
                <a:ext cx="7124698" cy="468077"/>
              </a:xfrm>
              <a:prstGeom prst="rect">
                <a:avLst/>
              </a:prstGeom>
              <a:noFill/>
            </p:spPr>
            <p:txBody>
              <a:bodyPr wrap="square">
                <a:spAutoFit/>
              </a:bodyPr>
              <a:lstStyle/>
              <a:p>
                <a:pPr>
                  <a:lnSpc>
                    <a:spcPct val="107000"/>
                  </a:lnSpc>
                  <a:spcAft>
                    <a:spcPts val="800"/>
                  </a:spcAft>
                  <a:buNone/>
                </a:pPr>
                <a:r>
                  <a:rPr lang="en-GB" sz="2400" b="1" kern="10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Nhiệm vụ trọng tâm trong năm học 2025 – 2026</a:t>
                </a:r>
                <a:endParaRPr lang="vi-VN" sz="24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83" name="Group 82">
              <a:extLst>
                <a:ext uri="{FF2B5EF4-FFF2-40B4-BE49-F238E27FC236}">
                  <a16:creationId xmlns:a16="http://schemas.microsoft.com/office/drawing/2014/main" id="{6F19B754-C9D2-1AC7-433E-491B77215B83}"/>
                </a:ext>
              </a:extLst>
            </p:cNvPr>
            <p:cNvGrpSpPr/>
            <p:nvPr/>
          </p:nvGrpSpPr>
          <p:grpSpPr>
            <a:xfrm>
              <a:off x="1934232" y="2524111"/>
              <a:ext cx="1266169" cy="1104487"/>
              <a:chOff x="1934232" y="2524111"/>
              <a:chExt cx="1266169" cy="1104487"/>
            </a:xfrm>
          </p:grpSpPr>
          <p:sp>
            <p:nvSpPr>
              <p:cNvPr id="59" name="Freeform 6">
                <a:extLst>
                  <a:ext uri="{FF2B5EF4-FFF2-40B4-BE49-F238E27FC236}">
                    <a16:creationId xmlns:a16="http://schemas.microsoft.com/office/drawing/2014/main" id="{BD308C32-8D51-67AC-D06A-AB4AE57B2715}"/>
                  </a:ext>
                </a:extLst>
              </p:cNvPr>
              <p:cNvSpPr>
                <a:spLocks/>
              </p:cNvSpPr>
              <p:nvPr/>
            </p:nvSpPr>
            <p:spPr bwMode="auto">
              <a:xfrm flipH="1">
                <a:off x="1934232" y="2524111"/>
                <a:ext cx="1266169" cy="1104487"/>
              </a:xfrm>
              <a:custGeom>
                <a:avLst/>
                <a:gdLst>
                  <a:gd name="T0" fmla="*/ 302 w 1206"/>
                  <a:gd name="T1" fmla="*/ 1052 h 1052"/>
                  <a:gd name="T2" fmla="*/ 0 w 1206"/>
                  <a:gd name="T3" fmla="*/ 526 h 1052"/>
                  <a:gd name="T4" fmla="*/ 302 w 1206"/>
                  <a:gd name="T5" fmla="*/ 0 h 1052"/>
                  <a:gd name="T6" fmla="*/ 904 w 1206"/>
                  <a:gd name="T7" fmla="*/ 0 h 1052"/>
                  <a:gd name="T8" fmla="*/ 1206 w 1206"/>
                  <a:gd name="T9" fmla="*/ 526 h 1052"/>
                  <a:gd name="T10" fmla="*/ 904 w 1206"/>
                  <a:gd name="T11" fmla="*/ 1052 h 1052"/>
                  <a:gd name="T12" fmla="*/ 302 w 1206"/>
                  <a:gd name="T13" fmla="*/ 1052 h 1052"/>
                </a:gdLst>
                <a:ahLst/>
                <a:cxnLst>
                  <a:cxn ang="0">
                    <a:pos x="T0" y="T1"/>
                  </a:cxn>
                  <a:cxn ang="0">
                    <a:pos x="T2" y="T3"/>
                  </a:cxn>
                  <a:cxn ang="0">
                    <a:pos x="T4" y="T5"/>
                  </a:cxn>
                  <a:cxn ang="0">
                    <a:pos x="T6" y="T7"/>
                  </a:cxn>
                  <a:cxn ang="0">
                    <a:pos x="T8" y="T9"/>
                  </a:cxn>
                  <a:cxn ang="0">
                    <a:pos x="T10" y="T11"/>
                  </a:cxn>
                  <a:cxn ang="0">
                    <a:pos x="T12" y="T13"/>
                  </a:cxn>
                </a:cxnLst>
                <a:rect l="0" t="0" r="r" b="b"/>
                <a:pathLst>
                  <a:path w="1206" h="1052">
                    <a:moveTo>
                      <a:pt x="302" y="1052"/>
                    </a:moveTo>
                    <a:lnTo>
                      <a:pt x="0" y="526"/>
                    </a:lnTo>
                    <a:lnTo>
                      <a:pt x="302" y="0"/>
                    </a:lnTo>
                    <a:lnTo>
                      <a:pt x="904" y="0"/>
                    </a:lnTo>
                    <a:lnTo>
                      <a:pt x="1206" y="526"/>
                    </a:lnTo>
                    <a:lnTo>
                      <a:pt x="904" y="1052"/>
                    </a:lnTo>
                    <a:lnTo>
                      <a:pt x="302" y="1052"/>
                    </a:lnTo>
                    <a:close/>
                  </a:path>
                </a:pathLst>
              </a:custGeom>
              <a:solidFill>
                <a:schemeClr val="bg1"/>
              </a:solidFill>
              <a:ln w="38100">
                <a:solidFill>
                  <a:srgbClr val="EE0000"/>
                </a:solid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TextBox 77">
                <a:extLst>
                  <a:ext uri="{FF2B5EF4-FFF2-40B4-BE49-F238E27FC236}">
                    <a16:creationId xmlns:a16="http://schemas.microsoft.com/office/drawing/2014/main" id="{4171A5B5-5314-A302-DF51-AC3AEDF2E096}"/>
                  </a:ext>
                </a:extLst>
              </p:cNvPr>
              <p:cNvSpPr txBox="1"/>
              <p:nvPr/>
            </p:nvSpPr>
            <p:spPr>
              <a:xfrm>
                <a:off x="2173207" y="2579185"/>
                <a:ext cx="826755" cy="923330"/>
              </a:xfrm>
              <a:prstGeom prst="rect">
                <a:avLst/>
              </a:prstGeom>
              <a:noFill/>
            </p:spPr>
            <p:txBody>
              <a:bodyPr wrap="square">
                <a:spAutoFit/>
              </a:bodyPr>
              <a:lstStyle/>
              <a:p>
                <a:pPr algn="ctr"/>
                <a:r>
                  <a:rPr lang="en-GB" sz="5400" b="1">
                    <a:solidFill>
                      <a:srgbClr val="EE0000"/>
                    </a:solidFill>
                    <a:effectLst/>
                    <a:latin typeface="Times New Roman" panose="02020603050405020304" pitchFamily="18" charset="0"/>
                    <a:ea typeface="Calibri" panose="020F0502020204030204" pitchFamily="34" charset="0"/>
                  </a:rPr>
                  <a:t>II</a:t>
                </a:r>
                <a:endParaRPr lang="vi-VN" sz="5400">
                  <a:solidFill>
                    <a:srgbClr val="EE0000"/>
                  </a:solidFill>
                </a:endParaRPr>
              </a:p>
            </p:txBody>
          </p:sp>
        </p:grpSp>
      </p:grpSp>
      <p:grpSp>
        <p:nvGrpSpPr>
          <p:cNvPr id="90" name="Group 89">
            <a:extLst>
              <a:ext uri="{FF2B5EF4-FFF2-40B4-BE49-F238E27FC236}">
                <a16:creationId xmlns:a16="http://schemas.microsoft.com/office/drawing/2014/main" id="{BFE5F225-C89A-B594-6F55-1C26FD121B15}"/>
              </a:ext>
            </a:extLst>
          </p:cNvPr>
          <p:cNvGrpSpPr/>
          <p:nvPr/>
        </p:nvGrpSpPr>
        <p:grpSpPr>
          <a:xfrm>
            <a:off x="1716904" y="3943479"/>
            <a:ext cx="8608195" cy="1104487"/>
            <a:chOff x="1716904" y="3943479"/>
            <a:chExt cx="8608195" cy="1104487"/>
          </a:xfrm>
        </p:grpSpPr>
        <p:grpSp>
          <p:nvGrpSpPr>
            <p:cNvPr id="87" name="Group 86">
              <a:extLst>
                <a:ext uri="{FF2B5EF4-FFF2-40B4-BE49-F238E27FC236}">
                  <a16:creationId xmlns:a16="http://schemas.microsoft.com/office/drawing/2014/main" id="{8EFB01EB-4542-3EF8-6346-6879B34ABF3B}"/>
                </a:ext>
              </a:extLst>
            </p:cNvPr>
            <p:cNvGrpSpPr/>
            <p:nvPr/>
          </p:nvGrpSpPr>
          <p:grpSpPr>
            <a:xfrm>
              <a:off x="1716904" y="4049518"/>
              <a:ext cx="8608195" cy="892409"/>
              <a:chOff x="1716904" y="4049518"/>
              <a:chExt cx="8608195" cy="892409"/>
            </a:xfrm>
          </p:grpSpPr>
          <p:sp>
            <p:nvSpPr>
              <p:cNvPr id="60" name="Freeform 5">
                <a:extLst>
                  <a:ext uri="{FF2B5EF4-FFF2-40B4-BE49-F238E27FC236}">
                    <a16:creationId xmlns:a16="http://schemas.microsoft.com/office/drawing/2014/main" id="{9F25FE95-E61F-1CFF-EC26-E84C97287E7F}"/>
                  </a:ext>
                </a:extLst>
              </p:cNvPr>
              <p:cNvSpPr>
                <a:spLocks/>
              </p:cNvSpPr>
              <p:nvPr/>
            </p:nvSpPr>
            <p:spPr bwMode="auto">
              <a:xfrm flipH="1">
                <a:off x="1716904" y="4049518"/>
                <a:ext cx="8608195" cy="892409"/>
              </a:xfrm>
              <a:prstGeom prst="homePlate">
                <a:avLst>
                  <a:gd name="adj" fmla="val 27412"/>
                </a:avLst>
              </a:prstGeom>
              <a:solidFill>
                <a:srgbClr val="FFB43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TextBox 24">
                <a:extLst>
                  <a:ext uri="{FF2B5EF4-FFF2-40B4-BE49-F238E27FC236}">
                    <a16:creationId xmlns:a16="http://schemas.microsoft.com/office/drawing/2014/main" id="{27061FE6-1F42-613B-E91E-27EC20B61CDB}"/>
                  </a:ext>
                </a:extLst>
              </p:cNvPr>
              <p:cNvSpPr txBox="1"/>
              <p:nvPr/>
            </p:nvSpPr>
            <p:spPr>
              <a:xfrm>
                <a:off x="3200401" y="4064097"/>
                <a:ext cx="6657974" cy="863250"/>
              </a:xfrm>
              <a:prstGeom prst="rect">
                <a:avLst/>
              </a:prstGeom>
              <a:noFill/>
            </p:spPr>
            <p:txBody>
              <a:bodyPr wrap="square">
                <a:spAutoFit/>
              </a:bodyPr>
              <a:lstStyle/>
              <a:p>
                <a:pPr algn="just">
                  <a:lnSpc>
                    <a:spcPct val="107000"/>
                  </a:lnSpc>
                  <a:spcAft>
                    <a:spcPts val="800"/>
                  </a:spcAft>
                  <a:buNone/>
                </a:pP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Cách</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thức</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liên</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hệ</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với</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các</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phòng</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chức</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năng</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của</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Nhà </a:t>
                </a:r>
                <a:r>
                  <a:rPr lang="en-GB" sz="2400" b="1" kern="1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trường</a:t>
                </a:r>
                <a:r>
                  <a:rPr lang="en-GB" sz="2400" b="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84" name="Group 83">
              <a:extLst>
                <a:ext uri="{FF2B5EF4-FFF2-40B4-BE49-F238E27FC236}">
                  <a16:creationId xmlns:a16="http://schemas.microsoft.com/office/drawing/2014/main" id="{22E6195E-BA41-8FCA-1062-EDF01E8FF70B}"/>
                </a:ext>
              </a:extLst>
            </p:cNvPr>
            <p:cNvGrpSpPr/>
            <p:nvPr/>
          </p:nvGrpSpPr>
          <p:grpSpPr>
            <a:xfrm>
              <a:off x="1934232" y="3943479"/>
              <a:ext cx="1266170" cy="1104487"/>
              <a:chOff x="1934232" y="3943479"/>
              <a:chExt cx="1266170" cy="1104487"/>
            </a:xfrm>
          </p:grpSpPr>
          <p:sp>
            <p:nvSpPr>
              <p:cNvPr id="61" name="Freeform 6">
                <a:extLst>
                  <a:ext uri="{FF2B5EF4-FFF2-40B4-BE49-F238E27FC236}">
                    <a16:creationId xmlns:a16="http://schemas.microsoft.com/office/drawing/2014/main" id="{F2BE67F4-0B69-948A-95C2-F27A4DE3E58E}"/>
                  </a:ext>
                </a:extLst>
              </p:cNvPr>
              <p:cNvSpPr>
                <a:spLocks/>
              </p:cNvSpPr>
              <p:nvPr/>
            </p:nvSpPr>
            <p:spPr bwMode="auto">
              <a:xfrm flipH="1">
                <a:off x="1934233" y="3943479"/>
                <a:ext cx="1266169" cy="1104487"/>
              </a:xfrm>
              <a:custGeom>
                <a:avLst/>
                <a:gdLst>
                  <a:gd name="T0" fmla="*/ 302 w 1206"/>
                  <a:gd name="T1" fmla="*/ 1052 h 1052"/>
                  <a:gd name="T2" fmla="*/ 0 w 1206"/>
                  <a:gd name="T3" fmla="*/ 526 h 1052"/>
                  <a:gd name="T4" fmla="*/ 302 w 1206"/>
                  <a:gd name="T5" fmla="*/ 0 h 1052"/>
                  <a:gd name="T6" fmla="*/ 904 w 1206"/>
                  <a:gd name="T7" fmla="*/ 0 h 1052"/>
                  <a:gd name="T8" fmla="*/ 1206 w 1206"/>
                  <a:gd name="T9" fmla="*/ 526 h 1052"/>
                  <a:gd name="T10" fmla="*/ 904 w 1206"/>
                  <a:gd name="T11" fmla="*/ 1052 h 1052"/>
                  <a:gd name="T12" fmla="*/ 302 w 1206"/>
                  <a:gd name="T13" fmla="*/ 1052 h 1052"/>
                </a:gdLst>
                <a:ahLst/>
                <a:cxnLst>
                  <a:cxn ang="0">
                    <a:pos x="T0" y="T1"/>
                  </a:cxn>
                  <a:cxn ang="0">
                    <a:pos x="T2" y="T3"/>
                  </a:cxn>
                  <a:cxn ang="0">
                    <a:pos x="T4" y="T5"/>
                  </a:cxn>
                  <a:cxn ang="0">
                    <a:pos x="T6" y="T7"/>
                  </a:cxn>
                  <a:cxn ang="0">
                    <a:pos x="T8" y="T9"/>
                  </a:cxn>
                  <a:cxn ang="0">
                    <a:pos x="T10" y="T11"/>
                  </a:cxn>
                  <a:cxn ang="0">
                    <a:pos x="T12" y="T13"/>
                  </a:cxn>
                </a:cxnLst>
                <a:rect l="0" t="0" r="r" b="b"/>
                <a:pathLst>
                  <a:path w="1206" h="1052">
                    <a:moveTo>
                      <a:pt x="302" y="1052"/>
                    </a:moveTo>
                    <a:lnTo>
                      <a:pt x="0" y="526"/>
                    </a:lnTo>
                    <a:lnTo>
                      <a:pt x="302" y="0"/>
                    </a:lnTo>
                    <a:lnTo>
                      <a:pt x="904" y="0"/>
                    </a:lnTo>
                    <a:lnTo>
                      <a:pt x="1206" y="526"/>
                    </a:lnTo>
                    <a:lnTo>
                      <a:pt x="904" y="1052"/>
                    </a:lnTo>
                    <a:lnTo>
                      <a:pt x="302" y="1052"/>
                    </a:lnTo>
                    <a:close/>
                  </a:path>
                </a:pathLst>
              </a:custGeom>
              <a:solidFill>
                <a:schemeClr val="bg1"/>
              </a:solidFill>
              <a:ln w="38100">
                <a:solidFill>
                  <a:srgbClr val="FFC000"/>
                </a:solid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TextBox 78">
                <a:extLst>
                  <a:ext uri="{FF2B5EF4-FFF2-40B4-BE49-F238E27FC236}">
                    <a16:creationId xmlns:a16="http://schemas.microsoft.com/office/drawing/2014/main" id="{374BE76D-E7FD-CFB9-A528-75C16787E126}"/>
                  </a:ext>
                </a:extLst>
              </p:cNvPr>
              <p:cNvSpPr txBox="1"/>
              <p:nvPr/>
            </p:nvSpPr>
            <p:spPr>
              <a:xfrm>
                <a:off x="1934232" y="4016416"/>
                <a:ext cx="1266169" cy="923330"/>
              </a:xfrm>
              <a:prstGeom prst="rect">
                <a:avLst/>
              </a:prstGeom>
              <a:noFill/>
            </p:spPr>
            <p:txBody>
              <a:bodyPr wrap="square">
                <a:spAutoFit/>
              </a:bodyPr>
              <a:lstStyle/>
              <a:p>
                <a:pPr algn="ctr"/>
                <a:r>
                  <a:rPr lang="en-GB" sz="5400" b="1">
                    <a:ln>
                      <a:solidFill>
                        <a:schemeClr val="accent2">
                          <a:lumMod val="60000"/>
                          <a:lumOff val="40000"/>
                        </a:schemeClr>
                      </a:solidFill>
                    </a:ln>
                    <a:solidFill>
                      <a:srgbClr val="FFC000"/>
                    </a:solidFill>
                    <a:effectLst/>
                    <a:latin typeface="Times New Roman" panose="02020603050405020304" pitchFamily="18" charset="0"/>
                    <a:ea typeface="Calibri" panose="020F0502020204030204" pitchFamily="34" charset="0"/>
                  </a:rPr>
                  <a:t>III</a:t>
                </a:r>
                <a:endParaRPr lang="vi-VN" sz="5400">
                  <a:ln>
                    <a:solidFill>
                      <a:schemeClr val="accent2">
                        <a:lumMod val="60000"/>
                        <a:lumOff val="40000"/>
                      </a:schemeClr>
                    </a:solidFill>
                  </a:ln>
                  <a:solidFill>
                    <a:srgbClr val="FFC000"/>
                  </a:solidFill>
                </a:endParaRPr>
              </a:p>
            </p:txBody>
          </p:sp>
        </p:grpSp>
      </p:grpSp>
      <p:pic>
        <p:nvPicPr>
          <p:cNvPr id="81" name="Picture 80" descr="A blue and white logo&#10;&#10;AI-generated content may be incorrect.">
            <a:extLst>
              <a:ext uri="{FF2B5EF4-FFF2-40B4-BE49-F238E27FC236}">
                <a16:creationId xmlns:a16="http://schemas.microsoft.com/office/drawing/2014/main" id="{6BF9AF2A-4F97-CF0D-7049-49C5EC9F2A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01897" y="72463"/>
            <a:ext cx="1066573" cy="1066573"/>
          </a:xfrm>
          <a:prstGeom prst="rect">
            <a:avLst/>
          </a:prstGeom>
        </p:spPr>
      </p:pic>
    </p:spTree>
    <p:extLst>
      <p:ext uri="{BB962C8B-B14F-4D97-AF65-F5344CB8AC3E}">
        <p14:creationId xmlns:p14="http://schemas.microsoft.com/office/powerpoint/2010/main" val="12849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1+#ppt_w/2"/>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fill="hold"/>
                                        <p:tgtEl>
                                          <p:spTgt spid="89"/>
                                        </p:tgtEl>
                                        <p:attrNameLst>
                                          <p:attrName>ppt_x</p:attrName>
                                        </p:attrNameLst>
                                      </p:cBhvr>
                                      <p:tavLst>
                                        <p:tav tm="0">
                                          <p:val>
                                            <p:strVal val="1+#ppt_w/2"/>
                                          </p:val>
                                        </p:tav>
                                        <p:tav tm="100000">
                                          <p:val>
                                            <p:strVal val="#ppt_x"/>
                                          </p:val>
                                        </p:tav>
                                      </p:tavLst>
                                    </p:anim>
                                    <p:anim calcmode="lin" valueType="num">
                                      <p:cBhvr additive="base">
                                        <p:cTn id="12" dur="500" fill="hold"/>
                                        <p:tgtEl>
                                          <p:spTgt spid="8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500"/>
                                  </p:stCondLst>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500" fill="hold"/>
                                        <p:tgtEl>
                                          <p:spTgt spid="90"/>
                                        </p:tgtEl>
                                        <p:attrNameLst>
                                          <p:attrName>ppt_x</p:attrName>
                                        </p:attrNameLst>
                                      </p:cBhvr>
                                      <p:tavLst>
                                        <p:tav tm="0">
                                          <p:val>
                                            <p:strVal val="1+#ppt_w/2"/>
                                          </p:val>
                                        </p:tav>
                                        <p:tav tm="100000">
                                          <p:val>
                                            <p:strVal val="#ppt_x"/>
                                          </p:val>
                                        </p:tav>
                                      </p:tavLst>
                                    </p:anim>
                                    <p:anim calcmode="lin" valueType="num">
                                      <p:cBhvr additive="base">
                                        <p:cTn id="16"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DD81F-199B-6E73-1445-98375594CBB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3A52B4E-C6D3-4FB1-3B5C-0B2050774770}"/>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49F0EFE9-A4D8-0910-020D-824FA7E4EBE7}"/>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AF7CDCF9-F201-EE51-F7F9-E2C2E52DAF33}"/>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DCEACD23-9679-D012-4AAE-65A19D0B898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975F0A36-E553-39AD-8B66-8AD70007FBD6}"/>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433E4D0F-9ED1-C29B-00F4-60339A869566}"/>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7B4B064A-2A22-F6C5-4A56-F0BB61498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8DBF6D01-8E01-9A84-6E36-E9FC089CBD1C}"/>
              </a:ext>
            </a:extLst>
          </p:cNvPr>
          <p:cNvGrpSpPr/>
          <p:nvPr/>
        </p:nvGrpSpPr>
        <p:grpSpPr>
          <a:xfrm>
            <a:off x="417483" y="836642"/>
            <a:ext cx="10576557" cy="22166"/>
            <a:chOff x="548640" y="834044"/>
            <a:chExt cx="10576557" cy="22166"/>
          </a:xfrm>
        </p:grpSpPr>
        <p:cxnSp>
          <p:nvCxnSpPr>
            <p:cNvPr id="5" name="Straight Connector 4">
              <a:extLst>
                <a:ext uri="{FF2B5EF4-FFF2-40B4-BE49-F238E27FC236}">
                  <a16:creationId xmlns:a16="http://schemas.microsoft.com/office/drawing/2014/main" id="{1A29137B-667A-D3D9-2876-96E9CAFA7E7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CCA3A3C8-071F-ECC9-F4D3-12F87783C7C3}"/>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B226926-956E-FD64-7A47-426D0C781A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16" name="TextBox 15">
            <a:extLst>
              <a:ext uri="{FF2B5EF4-FFF2-40B4-BE49-F238E27FC236}">
                <a16:creationId xmlns:a16="http://schemas.microsoft.com/office/drawing/2014/main" id="{A0B50A5E-08C5-D2DB-0157-88EA32AAA771}"/>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21" name="TextBox 20">
            <a:extLst>
              <a:ext uri="{FF2B5EF4-FFF2-40B4-BE49-F238E27FC236}">
                <a16:creationId xmlns:a16="http://schemas.microsoft.com/office/drawing/2014/main" id="{D35DA652-ABC9-16C7-CA2A-96B3CB39C099}"/>
              </a:ext>
            </a:extLst>
          </p:cNvPr>
          <p:cNvSpPr txBox="1"/>
          <p:nvPr/>
        </p:nvSpPr>
        <p:spPr>
          <a:xfrm>
            <a:off x="989380" y="1403066"/>
            <a:ext cx="5700849" cy="490199"/>
          </a:xfrm>
          <a:prstGeom prst="rect">
            <a:avLst/>
          </a:prstGeom>
          <a:noFill/>
        </p:spPr>
        <p:txBody>
          <a:bodyPr wrap="square">
            <a:spAutoFit/>
          </a:bodyPr>
          <a:lstStyle/>
          <a:p>
            <a:pPr algn="just">
              <a:lnSpc>
                <a:spcPct val="115000"/>
              </a:lnSpc>
              <a:spcAft>
                <a:spcPts val="800"/>
              </a:spcAft>
              <a:buNone/>
            </a:pPr>
            <a:r>
              <a:rPr lang="en-GB" sz="24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Hệ thống WEBSITE: </a:t>
            </a:r>
            <a:r>
              <a:rPr lang="vi-VN" sz="24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https://uneti.edu.vn/</a:t>
            </a:r>
            <a:endParaRPr lang="vi-VN"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6545DCE0-4FC7-DDDE-210B-0632B05B7BF1}"/>
              </a:ext>
            </a:extLst>
          </p:cNvPr>
          <p:cNvSpPr txBox="1"/>
          <p:nvPr/>
        </p:nvSpPr>
        <p:spPr>
          <a:xfrm>
            <a:off x="989380" y="2825178"/>
            <a:ext cx="6602045" cy="1200329"/>
          </a:xfrm>
          <a:prstGeom prst="rect">
            <a:avLst/>
          </a:prstGeom>
          <a:noFill/>
        </p:spPr>
        <p:txBody>
          <a:bodyPr wrap="square">
            <a:spAutoFit/>
          </a:bodyPr>
          <a:lstStyle/>
          <a:p>
            <a:r>
              <a:rPr lang="en-GB" sz="2400" b="1">
                <a:solidFill>
                  <a:srgbClr val="002060"/>
                </a:solidFill>
                <a:latin typeface="Times New Roman" panose="02020603050405020304" pitchFamily="18" charset="0"/>
                <a:cs typeface="Times New Roman" panose="02020603050405020304" pitchFamily="18" charset="0"/>
              </a:rPr>
              <a:t>- </a:t>
            </a:r>
            <a:r>
              <a:rPr lang="en-US" sz="2400" b="1">
                <a:solidFill>
                  <a:srgbClr val="002060"/>
                </a:solidFill>
                <a:latin typeface="Times New Roman" panose="02020603050405020304" pitchFamily="18" charset="0"/>
                <a:cs typeface="Times New Roman" panose="02020603050405020304" pitchFamily="18" charset="0"/>
              </a:rPr>
              <a:t>Linh danh mục TLTK: </a:t>
            </a:r>
            <a:r>
              <a:rPr lang="en-US" sz="2400" i="1" u="sng">
                <a:latin typeface="Times New Roman" panose="02020603050405020304" pitchFamily="18" charset="0"/>
                <a:cs typeface="Times New Roman" panose="02020603050405020304" pitchFamily="18" charset="0"/>
                <a:hlinkClick r:id="rId5"/>
              </a:rPr>
              <a:t>https://uneti.edu.vn/danh-muc-cac-van-ban-tai-lieu-tham-khao-danh-cho-sinh-vien-tuan-sinh-hoat-cong-dan-sinh-vien</a:t>
            </a:r>
            <a:r>
              <a:rPr lang="en-US" sz="2400" u="sng">
                <a:latin typeface="Times New Roman" panose="02020603050405020304" pitchFamily="18" charset="0"/>
                <a:cs typeface="Times New Roman" panose="02020603050405020304" pitchFamily="18" charset="0"/>
                <a:hlinkClick r:id="rId5"/>
              </a:rPr>
              <a:t>/</a:t>
            </a:r>
            <a:endParaRPr lang="vi-VN" sz="2400">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6299E84D-27E9-634F-1D1B-0445CCDB8EE7}"/>
              </a:ext>
            </a:extLst>
          </p:cNvPr>
          <p:cNvSpPr txBox="1"/>
          <p:nvPr/>
        </p:nvSpPr>
        <p:spPr>
          <a:xfrm>
            <a:off x="989380" y="4795547"/>
            <a:ext cx="5794017" cy="914930"/>
          </a:xfrm>
          <a:prstGeom prst="rect">
            <a:avLst/>
          </a:prstGeom>
          <a:noFill/>
        </p:spPr>
        <p:txBody>
          <a:bodyPr wrap="square">
            <a:spAutoFit/>
          </a:bodyPr>
          <a:lstStyle/>
          <a:p>
            <a:pPr>
              <a:lnSpc>
                <a:spcPct val="115000"/>
              </a:lnSpc>
              <a:spcAft>
                <a:spcPts val="800"/>
              </a:spcAft>
              <a:buNone/>
            </a:pPr>
            <a:r>
              <a:rPr lang="en-GB" sz="24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Trang sinh viên: </a:t>
            </a:r>
            <a:r>
              <a:rPr lang="en-US" sz="24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6"/>
              </a:rPr>
              <a:t>https://sinhvien.uneti.edu.vn/bang-tin.html</a:t>
            </a:r>
            <a:endParaRPr lang="vi-VN" i="1"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 name="Picture 29">
            <a:extLst>
              <a:ext uri="{FF2B5EF4-FFF2-40B4-BE49-F238E27FC236}">
                <a16:creationId xmlns:a16="http://schemas.microsoft.com/office/drawing/2014/main" id="{B4CDC857-EA27-E7ED-B559-F7991D928F1C}"/>
              </a:ext>
            </a:extLst>
          </p:cNvPr>
          <p:cNvPicPr>
            <a:picLocks noChangeAspect="1"/>
          </p:cNvPicPr>
          <p:nvPr/>
        </p:nvPicPr>
        <p:blipFill>
          <a:blip r:embed="rId7"/>
          <a:stretch>
            <a:fillRect/>
          </a:stretch>
        </p:blipFill>
        <p:spPr>
          <a:xfrm>
            <a:off x="6882573" y="1018754"/>
            <a:ext cx="3112959" cy="1588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Picture 30">
            <a:extLst>
              <a:ext uri="{FF2B5EF4-FFF2-40B4-BE49-F238E27FC236}">
                <a16:creationId xmlns:a16="http://schemas.microsoft.com/office/drawing/2014/main" id="{474A4283-BB5C-FED1-5532-AB418E96E6F2}"/>
              </a:ext>
            </a:extLst>
          </p:cNvPr>
          <p:cNvPicPr>
            <a:picLocks noChangeAspect="1"/>
          </p:cNvPicPr>
          <p:nvPr/>
        </p:nvPicPr>
        <p:blipFill>
          <a:blip r:embed="rId8"/>
          <a:stretch>
            <a:fillRect/>
          </a:stretch>
        </p:blipFill>
        <p:spPr>
          <a:xfrm>
            <a:off x="7822150" y="2682322"/>
            <a:ext cx="3380470" cy="1731762"/>
          </a:xfrm>
          <a:prstGeom prst="rect">
            <a:avLst/>
          </a:prstGeom>
          <a:solidFill>
            <a:srgbClr val="FFFFFF">
              <a:shade val="85000"/>
            </a:srgbClr>
          </a:solidFill>
          <a:ln w="63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2" name="Picture 31">
            <a:extLst>
              <a:ext uri="{FF2B5EF4-FFF2-40B4-BE49-F238E27FC236}">
                <a16:creationId xmlns:a16="http://schemas.microsoft.com/office/drawing/2014/main" id="{7107AB0E-A29E-AB3D-F735-58A86C80CCED}"/>
              </a:ext>
            </a:extLst>
          </p:cNvPr>
          <p:cNvPicPr>
            <a:picLocks noChangeAspect="1"/>
          </p:cNvPicPr>
          <p:nvPr/>
        </p:nvPicPr>
        <p:blipFill>
          <a:blip r:embed="rId9"/>
          <a:stretch>
            <a:fillRect/>
          </a:stretch>
        </p:blipFill>
        <p:spPr>
          <a:xfrm>
            <a:off x="6607260" y="4497685"/>
            <a:ext cx="3249117" cy="16651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9337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1+#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5707A-C4F7-24CE-48B2-4CACB2FB778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6ED0BF6-4372-9645-5F4A-EC855250F98D}"/>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47A42263-088E-8D6D-C499-E9C102E59766}"/>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2736CD6F-560B-B602-75C1-2FA79A1F6B1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94FEE8F1-6BC5-835A-6377-F1C2F2ABB903}"/>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8E9127A3-A547-5453-7968-D8089F0BB7F9}"/>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E047632D-D4DE-9830-5231-CBBB34D71834}"/>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37453D68-1081-531E-E6BC-3C7A960ED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ECFDEAF9-9FA6-EE4D-8AA7-87B125026EE4}"/>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3BCB45E8-6EF3-BABC-BDFC-CBE5FFAEF8A3}"/>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B8E4B00A-1FF1-2708-4D07-E3B2BDE08A0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EA61B73F-A09C-6862-9DF3-9CFB62E69D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6E86CD76-13FC-DAAE-7097-7D508F54A9CA}"/>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58884E38-FEA2-722E-2A92-19B4EDB48FDC}"/>
              </a:ext>
            </a:extLst>
          </p:cNvPr>
          <p:cNvSpPr txBox="1"/>
          <p:nvPr/>
        </p:nvSpPr>
        <p:spPr>
          <a:xfrm>
            <a:off x="989380" y="1015102"/>
            <a:ext cx="10136047" cy="1027782"/>
          </a:xfrm>
          <a:prstGeom prst="rect">
            <a:avLst/>
          </a:prstGeom>
          <a:noFill/>
        </p:spPr>
        <p:txBody>
          <a:bodyPr wrap="square">
            <a:spAutoFit/>
          </a:bodyPr>
          <a:lstStyle/>
          <a:p>
            <a:pPr indent="457200" algn="just">
              <a:lnSpc>
                <a:spcPct val="115000"/>
              </a:lnSpc>
              <a:spcAft>
                <a:spcPts val="800"/>
              </a:spcAft>
              <a:buNone/>
            </a:pPr>
            <a:r>
              <a:rPr lang="en-US" sz="1800" b="1" kern="10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 Quyết định số 849/QĐ- ĐHKTKTCN ngày 25 tháng 09 năm 2023 của Hiệu trưởng Nhà trường ban hành Quy chế Công tác sinh viên của Trường Đại học Kinh tế - Kỹ thuật Công nghiệp đối với chương trình đào tạo đại học hệ chính quy</a:t>
            </a:r>
            <a:endParaRPr lang="vi-VN" sz="1400" kern="1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6DCB4B11-5245-80A9-C8CF-293947E79329}"/>
              </a:ext>
            </a:extLst>
          </p:cNvPr>
          <p:cNvSpPr txBox="1"/>
          <p:nvPr/>
        </p:nvSpPr>
        <p:spPr>
          <a:xfrm>
            <a:off x="1019156" y="2175020"/>
            <a:ext cx="10106272" cy="646331"/>
          </a:xfrm>
          <a:prstGeom prst="rect">
            <a:avLst/>
          </a:prstGeom>
          <a:noFill/>
        </p:spPr>
        <p:txBody>
          <a:bodyPr wrap="square" rtlCol="0">
            <a:spAutoFit/>
          </a:bodyPr>
          <a:lstStyle/>
          <a:p>
            <a:pPr indent="452438"/>
            <a:r>
              <a:rPr lang="en-US" b="1">
                <a:solidFill>
                  <a:srgbClr val="002060"/>
                </a:solidFill>
                <a:latin typeface="Times New Roman" panose="02020603050405020304" pitchFamily="18" charset="0"/>
                <a:cs typeface="Times New Roman" panose="02020603050405020304" pitchFamily="18" charset="0"/>
              </a:rPr>
              <a:t>Link thông báo: </a:t>
            </a:r>
            <a:r>
              <a:rPr lang="en-US" i="1" u="sng">
                <a:latin typeface="Times New Roman" panose="02020603050405020304" pitchFamily="18" charset="0"/>
                <a:cs typeface="Times New Roman" panose="02020603050405020304" pitchFamily="18" charset="0"/>
                <a:hlinkClick r:id="rId4"/>
              </a:rPr>
              <a:t>https://uneti.edu.vn/quyet-dinh-quy-che-cong-tac-sinh-vien-doi-voi-chuong-trinh-dao-tao-dai-hoc-he-chinh-quy/</a:t>
            </a:r>
            <a:endParaRPr lang="vi-VN">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660B2760-4EB1-CC9E-1753-27055E42D23B}"/>
              </a:ext>
            </a:extLst>
          </p:cNvPr>
          <p:cNvSpPr txBox="1"/>
          <p:nvPr/>
        </p:nvSpPr>
        <p:spPr>
          <a:xfrm>
            <a:off x="1019156" y="2915077"/>
            <a:ext cx="6159908" cy="423834"/>
          </a:xfrm>
          <a:prstGeom prst="rect">
            <a:avLst/>
          </a:prstGeom>
          <a:noFill/>
        </p:spPr>
        <p:txBody>
          <a:bodyPr wrap="square">
            <a:spAutoFit/>
          </a:bodyPr>
          <a:lstStyle/>
          <a:p>
            <a:pPr>
              <a:lnSpc>
                <a:spcPct val="115000"/>
              </a:lnSpc>
              <a:spcAft>
                <a:spcPts val="800"/>
              </a:spcAft>
              <a:buNone/>
            </a:pPr>
            <a:r>
              <a:rPr lang="en-US" sz="20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Điều 3. </a:t>
            </a:r>
            <a:r>
              <a:rPr lang="en-GB" sz="20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Nhiệm vụ của sinh viên</a:t>
            </a:r>
            <a:endParaRPr lang="vi-VN" sz="1600" b="1" kern="100">
              <a:solidFill>
                <a:srgbClr val="FFFF00"/>
              </a:solidFill>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26591839-7DD4-C853-65FD-9B3B80BF1072}"/>
              </a:ext>
            </a:extLst>
          </p:cNvPr>
          <p:cNvSpPr txBox="1"/>
          <p:nvPr/>
        </p:nvSpPr>
        <p:spPr>
          <a:xfrm>
            <a:off x="1101335" y="3306932"/>
            <a:ext cx="10161817" cy="2825710"/>
          </a:xfrm>
          <a:prstGeom prst="rect">
            <a:avLst/>
          </a:prstGeom>
          <a:noFill/>
        </p:spPr>
        <p:txBody>
          <a:bodyPr wrap="square">
            <a:spAutoFit/>
          </a:bodyPr>
          <a:lstStyle/>
          <a:p>
            <a:pPr indent="457200" algn="just">
              <a:lnSpc>
                <a:spcPct val="115000"/>
              </a:lnSpc>
              <a:spcAft>
                <a:spcPts val="800"/>
              </a:spcAft>
              <a:buNone/>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Chấp hành chủ trương, đường lối của Đảng, chính sách, pháp luật của Nhà nước, các nội quy, quy chể, quy định của Nhà trường. </a:t>
            </a:r>
            <a:endParaRPr lang="vi-VN" sz="1400" b="1"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800"/>
              </a:spcAft>
              <a:buNone/>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Học tập, rèn luyện theo chương trình, kế hoạch đào tạo của Nhà trường; chủ động tích cực tự học, nghiên cứu, sáng tạo và rèn luyện đạo đức, lối sống. </a:t>
            </a:r>
            <a:endParaRPr lang="vi-VN" sz="1400" b="1"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800"/>
              </a:spcAft>
              <a:buNone/>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Tích cực rèn luyện đạo đức và phong cách, lối sống; tôn trọng nhà giáo, cán bộ quản lý, viên chức và nhân viên của Nhà trường; đoàn kết, giúp đỡ, tương trợ lẫn nhau trong quá trình học tập và rèn luyện; thực hiện tốt nếp sống văn minh; tích cực tham gia các phong trào, các cuộc vận động về chính trị, tư tưởng, đạo đức của ngành giáo dục, của Nhà trường. </a:t>
            </a:r>
            <a:endParaRPr lang="vi-VN" sz="1400" b="1"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323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750"/>
                                        <p:tgtEl>
                                          <p:spTgt spid="24"/>
                                        </p:tgtEl>
                                      </p:cBhvr>
                                    </p:animEffect>
                                    <p:anim calcmode="lin" valueType="num">
                                      <p:cBhvr>
                                        <p:cTn id="16" dur="750" fill="hold"/>
                                        <p:tgtEl>
                                          <p:spTgt spid="24"/>
                                        </p:tgtEl>
                                        <p:attrNameLst>
                                          <p:attrName>ppt_x</p:attrName>
                                        </p:attrNameLst>
                                      </p:cBhvr>
                                      <p:tavLst>
                                        <p:tav tm="0">
                                          <p:val>
                                            <p:strVal val="#ppt_x"/>
                                          </p:val>
                                        </p:tav>
                                        <p:tav tm="100000">
                                          <p:val>
                                            <p:strVal val="#ppt_x"/>
                                          </p:val>
                                        </p:tav>
                                      </p:tavLst>
                                    </p:anim>
                                    <p:anim calcmode="lin" valueType="num">
                                      <p:cBhvr>
                                        <p:cTn id="17" dur="750" fill="hold"/>
                                        <p:tgtEl>
                                          <p:spTgt spid="24"/>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000"/>
                                  </p:stCondLst>
                                  <p:childTnLst>
                                    <p:set>
                                      <p:cBhvr>
                                        <p:cTn id="19" dur="1" fill="hold">
                                          <p:stCondLst>
                                            <p:cond delay="0"/>
                                          </p:stCondLst>
                                        </p:cTn>
                                        <p:tgtEl>
                                          <p:spTgt spid="27"/>
                                        </p:tgtEl>
                                        <p:attrNameLst>
                                          <p:attrName>style.visibility</p:attrName>
                                        </p:attrNameLst>
                                      </p:cBhvr>
                                      <p:to>
                                        <p:strVal val="visible"/>
                                      </p:to>
                                    </p:set>
                                    <p:animEffect transition="in" filter="wipe(up)">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4"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1077-69EE-CFF6-FF96-D2007A8AF12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717E689-B252-3B95-0893-DB1D0526CDC2}"/>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C464E5EE-DB68-7D5C-10DB-F43D124CDA96}"/>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E9352E70-F791-CABB-FBCC-AF2AF07B2D2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04B042AA-9268-AC0C-51BD-1EC620A9E22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AB9F0C05-04A2-5DE9-2448-D960EB64AFDD}"/>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A067A376-D6D6-7060-1266-9DF16BB766FF}"/>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BD07BA63-A339-427B-FA2F-F1AC9D979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D8669ED4-1CEA-6304-10C1-2D9B509781FB}"/>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211B53C5-9701-2927-2F27-5A936902CF33}"/>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F871E25E-631E-4C6D-4EDE-0A583B5D8D6F}"/>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D9602160-12B4-A313-2F55-E9BA0BA86E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2629C500-54CD-5F8B-F38C-DEF67A8FBB7E}"/>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3" name="TextBox 12">
            <a:extLst>
              <a:ext uri="{FF2B5EF4-FFF2-40B4-BE49-F238E27FC236}">
                <a16:creationId xmlns:a16="http://schemas.microsoft.com/office/drawing/2014/main" id="{30F68BF3-8F8E-E383-C6BA-E9BD86A1BB3C}"/>
              </a:ext>
            </a:extLst>
          </p:cNvPr>
          <p:cNvSpPr txBox="1"/>
          <p:nvPr/>
        </p:nvSpPr>
        <p:spPr>
          <a:xfrm>
            <a:off x="1157150" y="1002627"/>
            <a:ext cx="9785457" cy="709233"/>
          </a:xfrm>
          <a:prstGeom prst="rect">
            <a:avLst/>
          </a:prstGeom>
          <a:noFill/>
        </p:spPr>
        <p:txBody>
          <a:bodyPr wrap="square">
            <a:spAutoFit/>
          </a:bodyPr>
          <a:lstStyle/>
          <a:p>
            <a:pPr indent="457200" algn="just">
              <a:lnSpc>
                <a:spcPct val="115000"/>
              </a:lnSpc>
              <a:spcAft>
                <a:spcPts val="800"/>
              </a:spcAft>
              <a:buNone/>
            </a:pPr>
            <a:r>
              <a:rPr lang="en-GB"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Giữ gìn và bảo vệ tài sản công, tài sản cá nhân; góp phần xây dựng, giữ gìn, bảo vệ và phát huy truyền thống, uy tín của Nhà trường.</a:t>
            </a:r>
            <a:endParaRPr lang="vi-VN" sz="1400" b="1"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0B405F93-230B-67B9-976E-BF8152E52D1D}"/>
              </a:ext>
            </a:extLst>
          </p:cNvPr>
          <p:cNvSpPr txBox="1"/>
          <p:nvPr/>
        </p:nvSpPr>
        <p:spPr>
          <a:xfrm>
            <a:off x="1157149" y="1734025"/>
            <a:ext cx="9785457" cy="1664879"/>
          </a:xfrm>
          <a:prstGeom prst="rect">
            <a:avLst/>
          </a:prstGeom>
          <a:noFill/>
        </p:spPr>
        <p:txBody>
          <a:bodyPr wrap="square">
            <a:spAutoFit/>
          </a:bodyPr>
          <a:lstStyle/>
          <a:p>
            <a:pPr indent="457200" algn="just">
              <a:lnSpc>
                <a:spcPct val="115000"/>
              </a:lnSpc>
              <a:spcAft>
                <a:spcPts val="800"/>
              </a:spcAft>
              <a:buNone/>
            </a:pP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Tích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cực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tham</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gia</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phòng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chống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tiêu</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cực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gian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lận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cử</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hoạt</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khác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sinh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giảng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kịp</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thời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báo</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cáo</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Phòng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Ban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năng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cơ</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quan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có</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thẩm</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quyền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phát</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những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hành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vi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tiêu</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cực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gian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lận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cử</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hoặc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những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hành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vi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phạm</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luật</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vi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phạm</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nội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quy</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quy</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chế</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sinh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bộ</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giảng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Nhà</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trường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sz="1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EE0EA739-E2F7-0A0A-52AA-94513164F301}"/>
              </a:ext>
            </a:extLst>
          </p:cNvPr>
          <p:cNvSpPr txBox="1"/>
          <p:nvPr/>
        </p:nvSpPr>
        <p:spPr>
          <a:xfrm>
            <a:off x="1126836" y="3459097"/>
            <a:ext cx="3848287" cy="423834"/>
          </a:xfrm>
          <a:prstGeom prst="rect">
            <a:avLst/>
          </a:prstGeom>
          <a:noFill/>
        </p:spPr>
        <p:txBody>
          <a:bodyPr wrap="square">
            <a:spAutoFit/>
          </a:bodyPr>
          <a:lstStyle/>
          <a:p>
            <a:pPr indent="457200" algn="just">
              <a:lnSpc>
                <a:spcPct val="115000"/>
              </a:lnSpc>
              <a:spcAft>
                <a:spcPts val="800"/>
              </a:spcAft>
              <a:buNone/>
            </a:pPr>
            <a:r>
              <a:rPr lang="vi-VN" sz="2000" b="1">
                <a:solidFill>
                  <a:srgbClr val="FFFF00"/>
                </a:solidFill>
                <a:highlight>
                  <a:srgbClr val="FF0000"/>
                </a:highlight>
                <a:latin typeface="+mj-lt"/>
              </a:rPr>
              <a:t>Điều 4. Quyền của </a:t>
            </a:r>
            <a:r>
              <a:rPr lang="en-US" sz="2000" b="1">
                <a:solidFill>
                  <a:srgbClr val="FFFF00"/>
                </a:solidFill>
                <a:highlight>
                  <a:srgbClr val="FF0000"/>
                </a:highlight>
                <a:latin typeface="+mj-lt"/>
              </a:rPr>
              <a:t>S</a:t>
            </a:r>
            <a:r>
              <a:rPr lang="vi-VN" sz="2000" b="1">
                <a:solidFill>
                  <a:srgbClr val="FFFF00"/>
                </a:solidFill>
                <a:highlight>
                  <a:srgbClr val="FF0000"/>
                </a:highlight>
                <a:latin typeface="+mj-lt"/>
              </a:rPr>
              <a:t>inh viên</a:t>
            </a:r>
            <a:r>
              <a:rPr lang="en-US" sz="2000" b="1">
                <a:solidFill>
                  <a:srgbClr val="FFFF00"/>
                </a:solidFill>
                <a:highlight>
                  <a:srgbClr val="FF0000"/>
                </a:highlight>
                <a:latin typeface="+mj-lt"/>
              </a:rPr>
              <a:t>: </a:t>
            </a:r>
            <a:endParaRPr lang="vi-VN" sz="2000" b="1">
              <a:solidFill>
                <a:srgbClr val="FFFF00"/>
              </a:solidFill>
              <a:highlight>
                <a:srgbClr val="FF0000"/>
              </a:highlight>
              <a:latin typeface="+mj-lt"/>
            </a:endParaRPr>
          </a:p>
        </p:txBody>
      </p:sp>
      <p:sp>
        <p:nvSpPr>
          <p:cNvPr id="22" name="TextBox 21">
            <a:extLst>
              <a:ext uri="{FF2B5EF4-FFF2-40B4-BE49-F238E27FC236}">
                <a16:creationId xmlns:a16="http://schemas.microsoft.com/office/drawing/2014/main" id="{372C0F46-8918-ABF9-F3A6-1085D4FA6DF3}"/>
              </a:ext>
            </a:extLst>
          </p:cNvPr>
          <p:cNvSpPr txBox="1"/>
          <p:nvPr/>
        </p:nvSpPr>
        <p:spPr>
          <a:xfrm>
            <a:off x="1126836" y="3934364"/>
            <a:ext cx="9815770" cy="709233"/>
          </a:xfrm>
          <a:prstGeom prst="rect">
            <a:avLst/>
          </a:prstGeom>
          <a:noFill/>
        </p:spPr>
        <p:txBody>
          <a:bodyPr wrap="square">
            <a:spAutoFit/>
          </a:bodyPr>
          <a:lstStyle/>
          <a:p>
            <a:pPr indent="457200" algn="just">
              <a:lnSpc>
                <a:spcPct val="115000"/>
              </a:lnSpc>
              <a:spcAft>
                <a:spcPts val="800"/>
              </a:spcAft>
              <a:buNone/>
            </a:pP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tiếp</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đúng</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ngành</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nghề</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trúng</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tuyển</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sử</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dụng</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trang</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thiết</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bị</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thúc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khoá</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cấp</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Bằng</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cử</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nhân</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kỹ</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sư</a:t>
            </a: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sz="1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182E70EB-761B-9D45-F6FD-BD94A58F2672}"/>
              </a:ext>
            </a:extLst>
          </p:cNvPr>
          <p:cNvSpPr txBox="1"/>
          <p:nvPr/>
        </p:nvSpPr>
        <p:spPr>
          <a:xfrm>
            <a:off x="1126836" y="4729294"/>
            <a:ext cx="9815769" cy="709233"/>
          </a:xfrm>
          <a:prstGeom prst="rect">
            <a:avLst/>
          </a:prstGeom>
          <a:noFill/>
        </p:spPr>
        <p:txBody>
          <a:bodyPr wrap="square">
            <a:spAutoFit/>
          </a:bodyPr>
          <a:lstStyle/>
          <a:p>
            <a:pPr indent="457200" algn="just">
              <a:lnSpc>
                <a:spcPct val="115000"/>
              </a:lnSpc>
              <a:spcAft>
                <a:spcPts val="800"/>
              </a:spcAft>
              <a:buNone/>
            </a:pPr>
            <a:r>
              <a:rPr lang="en-US"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tham</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gia</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nghiên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cứu</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khoa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thảo</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khoa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sinh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giỏi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Olympic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môn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thi</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sáng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khoa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kỹ</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thuật</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và</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hoạt</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động</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khuyến</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khích</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tập</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khác</a:t>
            </a:r>
            <a:r>
              <a:rPr lang="en-GB" sz="18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sz="1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781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20" grpId="0"/>
      <p:bldP spid="22"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C3571-58CA-DD79-F244-1DE2FF8E6F5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0A68529-402D-AE69-BC83-93A3D598561B}"/>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54295A49-AF37-DC68-64E2-206E3503807B}"/>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F3C434DB-4181-657C-1479-EC91420BA55C}"/>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CABEA2F0-057C-B1CA-6E01-C19B1D3613F5}"/>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FDB9C936-DA00-F65C-B980-886116A078BB}"/>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F36E1A16-1EEF-FA50-5217-B6682EBF6536}"/>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FB690D0A-2401-7439-AD26-FB30354E37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2C2CCB71-CB90-6BCD-4DDF-AB246805703E}"/>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A9AC5B84-1335-01C3-76A2-9806D1AFBCF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2EF65D84-0481-325D-4406-47DC24F32A28}"/>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2076CC64-DA70-CBD3-BA99-498897CB13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ECE127B5-80B5-4365-0D41-53B19C1D933F}"/>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776427F1-AA5C-ECBC-9704-3CEE190E5B4B}"/>
              </a:ext>
            </a:extLst>
          </p:cNvPr>
          <p:cNvSpPr txBox="1"/>
          <p:nvPr/>
        </p:nvSpPr>
        <p:spPr>
          <a:xfrm>
            <a:off x="989379" y="1039186"/>
            <a:ext cx="5588401"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a:t>
            </a:r>
            <a:r>
              <a:rPr lang="en-GB" sz="2100" b="1">
                <a:solidFill>
                  <a:srgbClr val="FFFF00"/>
                </a:solidFill>
                <a:highlight>
                  <a:srgbClr val="FF0000"/>
                </a:highlight>
                <a:latin typeface="Times New Roman (Headings)"/>
              </a:rPr>
              <a:t>5</a:t>
            </a:r>
            <a:r>
              <a:rPr lang="vi-VN" sz="2100" b="1">
                <a:solidFill>
                  <a:srgbClr val="FFFF00"/>
                </a:solidFill>
                <a:highlight>
                  <a:srgbClr val="FF0000"/>
                </a:highlight>
                <a:latin typeface="Times New Roman (Headings)"/>
              </a:rPr>
              <a:t>.</a:t>
            </a:r>
            <a:r>
              <a:rPr lang="vi-VN" sz="2100">
                <a:solidFill>
                  <a:srgbClr val="FFFF00"/>
                </a:solidFill>
                <a:highlight>
                  <a:srgbClr val="FF0000"/>
                </a:highlight>
                <a:latin typeface="Times New Roman (Headings)"/>
              </a:rPr>
              <a:t> </a:t>
            </a:r>
            <a:r>
              <a:rPr lang="en-GB" sz="2100" b="1">
                <a:solidFill>
                  <a:srgbClr val="FFFF00"/>
                </a:solidFill>
                <a:highlight>
                  <a:srgbClr val="FF0000"/>
                </a:highlight>
                <a:latin typeface="Times New Roman (Headings)"/>
              </a:rPr>
              <a:t>Các hành vi sinh viên không được làm</a:t>
            </a:r>
            <a:endParaRPr lang="vi-VN" sz="2100">
              <a:solidFill>
                <a:srgbClr val="FFFF00"/>
              </a:solidFill>
              <a:highlight>
                <a:srgbClr val="FF0000"/>
              </a:highlight>
              <a:latin typeface="Times New Roman (Headings)"/>
            </a:endParaRPr>
          </a:p>
        </p:txBody>
      </p:sp>
      <p:grpSp>
        <p:nvGrpSpPr>
          <p:cNvPr id="13" name="Group 12">
            <a:extLst>
              <a:ext uri="{FF2B5EF4-FFF2-40B4-BE49-F238E27FC236}">
                <a16:creationId xmlns:a16="http://schemas.microsoft.com/office/drawing/2014/main" id="{73A6508F-3089-5C0E-02FB-F7093D8F7853}"/>
              </a:ext>
            </a:extLst>
          </p:cNvPr>
          <p:cNvGrpSpPr/>
          <p:nvPr/>
        </p:nvGrpSpPr>
        <p:grpSpPr>
          <a:xfrm>
            <a:off x="989379" y="1498151"/>
            <a:ext cx="5106621" cy="1277577"/>
            <a:chOff x="989379" y="1498151"/>
            <a:chExt cx="5106621" cy="1277577"/>
          </a:xfrm>
        </p:grpSpPr>
        <p:sp>
          <p:nvSpPr>
            <p:cNvPr id="18" name="TextBox 17">
              <a:extLst>
                <a:ext uri="{FF2B5EF4-FFF2-40B4-BE49-F238E27FC236}">
                  <a16:creationId xmlns:a16="http://schemas.microsoft.com/office/drawing/2014/main" id="{962F09EC-22A9-DD04-F58F-B3D2C1318504}"/>
                </a:ext>
              </a:extLst>
            </p:cNvPr>
            <p:cNvSpPr txBox="1"/>
            <p:nvPr/>
          </p:nvSpPr>
          <p:spPr>
            <a:xfrm>
              <a:off x="989379" y="1536776"/>
              <a:ext cx="3829044" cy="1200329"/>
            </a:xfrm>
            <a:prstGeom prst="rect">
              <a:avLst/>
            </a:prstGeom>
            <a:noFill/>
          </p:spPr>
          <p:txBody>
            <a:bodyPr wrap="square">
              <a:spAutoFit/>
            </a:bodyPr>
            <a:lstStyle/>
            <a:p>
              <a:pPr indent="354013" algn="just"/>
              <a:r>
                <a:rPr lang="en-GB" sz="1800" b="1">
                  <a:solidFill>
                    <a:srgbClr val="002060"/>
                  </a:solidFill>
                  <a:effectLst/>
                  <a:latin typeface="Times New Roman" panose="02020603050405020304" pitchFamily="18" charset="0"/>
                  <a:ea typeface="Calibri" panose="020F0502020204030204" pitchFamily="34" charset="0"/>
                </a:rPr>
                <a:t>- Xúc phạm danh dự nhân phẩm, xâm phạm thân thể nhà giáo, cán bộ, nhân viên, sinh viên và những người khác. </a:t>
              </a:r>
              <a:endParaRPr lang="vi-VN" b="1">
                <a:solidFill>
                  <a:srgbClr val="002060"/>
                </a:solidFill>
              </a:endParaRPr>
            </a:p>
          </p:txBody>
        </p:sp>
        <p:pic>
          <p:nvPicPr>
            <p:cNvPr id="19" name="Picture 18">
              <a:extLst>
                <a:ext uri="{FF2B5EF4-FFF2-40B4-BE49-F238E27FC236}">
                  <a16:creationId xmlns:a16="http://schemas.microsoft.com/office/drawing/2014/main" id="{328E3D47-1D76-3800-C285-CAC040BB7367}"/>
                </a:ext>
              </a:extLst>
            </p:cNvPr>
            <p:cNvPicPr>
              <a:picLocks noChangeAspect="1"/>
            </p:cNvPicPr>
            <p:nvPr/>
          </p:nvPicPr>
          <p:blipFill>
            <a:blip r:embed="rId4"/>
            <a:stretch>
              <a:fillRect/>
            </a:stretch>
          </p:blipFill>
          <p:spPr>
            <a:xfrm>
              <a:off x="4818423" y="1498151"/>
              <a:ext cx="1277577" cy="1277577"/>
            </a:xfrm>
            <a:prstGeom prst="rect">
              <a:avLst/>
            </a:prstGeom>
          </p:spPr>
        </p:pic>
      </p:grpSp>
      <p:grpSp>
        <p:nvGrpSpPr>
          <p:cNvPr id="21" name="Group 20">
            <a:extLst>
              <a:ext uri="{FF2B5EF4-FFF2-40B4-BE49-F238E27FC236}">
                <a16:creationId xmlns:a16="http://schemas.microsoft.com/office/drawing/2014/main" id="{2EB05965-9C27-4D17-4042-FC962078071E}"/>
              </a:ext>
            </a:extLst>
          </p:cNvPr>
          <p:cNvGrpSpPr/>
          <p:nvPr/>
        </p:nvGrpSpPr>
        <p:grpSpPr>
          <a:xfrm>
            <a:off x="989379" y="2823664"/>
            <a:ext cx="5936054" cy="3362552"/>
            <a:chOff x="989379" y="2823664"/>
            <a:chExt cx="5936054" cy="3362552"/>
          </a:xfrm>
        </p:grpSpPr>
        <p:grpSp>
          <p:nvGrpSpPr>
            <p:cNvPr id="14" name="Group 13">
              <a:extLst>
                <a:ext uri="{FF2B5EF4-FFF2-40B4-BE49-F238E27FC236}">
                  <a16:creationId xmlns:a16="http://schemas.microsoft.com/office/drawing/2014/main" id="{EEA3A8C7-C6E7-23E3-87AB-1DC36AFF233B}"/>
                </a:ext>
              </a:extLst>
            </p:cNvPr>
            <p:cNvGrpSpPr/>
            <p:nvPr/>
          </p:nvGrpSpPr>
          <p:grpSpPr>
            <a:xfrm>
              <a:off x="989379" y="2823664"/>
              <a:ext cx="5757126" cy="3257623"/>
              <a:chOff x="989379" y="2823664"/>
              <a:chExt cx="5757126" cy="3257623"/>
            </a:xfrm>
          </p:grpSpPr>
          <p:sp>
            <p:nvSpPr>
              <p:cNvPr id="22" name="TextBox 21">
                <a:extLst>
                  <a:ext uri="{FF2B5EF4-FFF2-40B4-BE49-F238E27FC236}">
                    <a16:creationId xmlns:a16="http://schemas.microsoft.com/office/drawing/2014/main" id="{2C5DA5E4-A6D5-02B6-82F5-CEAF7C39B714}"/>
                  </a:ext>
                </a:extLst>
              </p:cNvPr>
              <p:cNvSpPr txBox="1"/>
              <p:nvPr/>
            </p:nvSpPr>
            <p:spPr>
              <a:xfrm>
                <a:off x="989379" y="2823664"/>
                <a:ext cx="3829044" cy="3257623"/>
              </a:xfrm>
              <a:prstGeom prst="rect">
                <a:avLst/>
              </a:prstGeom>
              <a:noFill/>
            </p:spPr>
            <p:txBody>
              <a:bodyPr wrap="square">
                <a:spAutoFit/>
              </a:bodyPr>
              <a:lstStyle/>
              <a:p>
                <a:pPr indent="354013" algn="just">
                  <a:lnSpc>
                    <a:spcPct val="115000"/>
                  </a:lnSpc>
                  <a:spcAft>
                    <a:spcPts val="800"/>
                  </a:spcAft>
                  <a:buNone/>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Gian lận trong học tập, kiểm tra, thi cử như: quay cóp, mang tài liệu vào phòng thi, xin điểm; học hộ, thi hộ, thực tập hộ, trực hộ người khác hoặc nhờ người khác học hộ, thi hộ, thực tập hộ, trực hộ; sao chép, nhờ hoặc làm hộ tiểu luận, khoá luận tốt nghiệp; tổ chức hoặc tham gia tổ chức học hộ, thi hộ hoặc các hành vi gian lận khác.</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3" name="Picture 22" descr="Phát hiện bạn thân của mình gian lận thi cử: Tố giác thì mất bạn mà im lặng  thì cắn dứt lương tâm">
                <a:extLst>
                  <a:ext uri="{FF2B5EF4-FFF2-40B4-BE49-F238E27FC236}">
                    <a16:creationId xmlns:a16="http://schemas.microsoft.com/office/drawing/2014/main" id="{4072504E-53C5-9CD2-4CB4-724C69FB2959}"/>
                  </a:ext>
                </a:extLst>
              </p:cNvPr>
              <p:cNvPicPr>
                <a:picLocks noChangeAspect="1"/>
              </p:cNvPicPr>
              <p:nvPr/>
            </p:nvPicPr>
            <p:blipFill>
              <a:blip r:embed="rId5"/>
              <a:srcRect l="24881" t="6881" r="25263" b="8357"/>
              <a:stretch>
                <a:fillRect/>
              </a:stretch>
            </p:blipFill>
            <p:spPr>
              <a:xfrm>
                <a:off x="4907873" y="2946690"/>
                <a:ext cx="1838632" cy="2574256"/>
              </a:xfrm>
              <a:prstGeom prst="rect">
                <a:avLst/>
              </a:prstGeom>
            </p:spPr>
          </p:pic>
        </p:grpSp>
        <p:sp>
          <p:nvSpPr>
            <p:cNvPr id="24" name="Multiplication Sign 23">
              <a:extLst>
                <a:ext uri="{FF2B5EF4-FFF2-40B4-BE49-F238E27FC236}">
                  <a16:creationId xmlns:a16="http://schemas.microsoft.com/office/drawing/2014/main" id="{5BC56F26-1A61-FDB0-F2EE-B817CF134F00}"/>
                </a:ext>
              </a:extLst>
            </p:cNvPr>
            <p:cNvSpPr/>
            <p:nvPr/>
          </p:nvSpPr>
          <p:spPr>
            <a:xfrm>
              <a:off x="4671637" y="2930233"/>
              <a:ext cx="2253796" cy="3255983"/>
            </a:xfrm>
            <a:prstGeom prst="mathMultiply">
              <a:avLst>
                <a:gd name="adj1" fmla="val 7007"/>
              </a:avLst>
            </a:prstGeom>
            <a:solidFill>
              <a:srgbClr val="EE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6" name="Group 15">
            <a:extLst>
              <a:ext uri="{FF2B5EF4-FFF2-40B4-BE49-F238E27FC236}">
                <a16:creationId xmlns:a16="http://schemas.microsoft.com/office/drawing/2014/main" id="{945C280C-437A-A84F-55E3-D864BD3F0F72}"/>
              </a:ext>
            </a:extLst>
          </p:cNvPr>
          <p:cNvGrpSpPr/>
          <p:nvPr/>
        </p:nvGrpSpPr>
        <p:grpSpPr>
          <a:xfrm>
            <a:off x="6925433" y="1454683"/>
            <a:ext cx="4934680" cy="1664880"/>
            <a:chOff x="6925433" y="1454683"/>
            <a:chExt cx="4934680" cy="1664880"/>
          </a:xfrm>
        </p:grpSpPr>
        <p:sp>
          <p:nvSpPr>
            <p:cNvPr id="27" name="TextBox 26">
              <a:extLst>
                <a:ext uri="{FF2B5EF4-FFF2-40B4-BE49-F238E27FC236}">
                  <a16:creationId xmlns:a16="http://schemas.microsoft.com/office/drawing/2014/main" id="{5D96B1FB-7B74-B195-EBD4-401B069218B2}"/>
                </a:ext>
              </a:extLst>
            </p:cNvPr>
            <p:cNvSpPr txBox="1"/>
            <p:nvPr/>
          </p:nvSpPr>
          <p:spPr>
            <a:xfrm>
              <a:off x="6925433" y="1454684"/>
              <a:ext cx="3148012" cy="1664879"/>
            </a:xfrm>
            <a:prstGeom prst="rect">
              <a:avLst/>
            </a:prstGeom>
            <a:noFill/>
          </p:spPr>
          <p:txBody>
            <a:bodyPr wrap="square">
              <a:spAutoFit/>
            </a:bodyPr>
            <a:lstStyle/>
            <a:p>
              <a:pPr indent="457200" algn="just">
                <a:lnSpc>
                  <a:spcPct val="115000"/>
                </a:lnSpc>
                <a:spcAft>
                  <a:spcPts val="800"/>
                </a:spcAft>
                <a:buNone/>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Hút thuốc, uống rượu, bia trong trường học; say rượu, say bia khi đến lớp học; điều khiển phương tiện giao thông sau khi uống rượu, bia.</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9" name="Picture 28">
              <a:extLst>
                <a:ext uri="{FF2B5EF4-FFF2-40B4-BE49-F238E27FC236}">
                  <a16:creationId xmlns:a16="http://schemas.microsoft.com/office/drawing/2014/main" id="{A72CF976-FA6F-EC7C-2865-FC9BBF557D4C}"/>
                </a:ext>
              </a:extLst>
            </p:cNvPr>
            <p:cNvPicPr>
              <a:picLocks noChangeAspect="1"/>
            </p:cNvPicPr>
            <p:nvPr/>
          </p:nvPicPr>
          <p:blipFill>
            <a:blip r:embed="rId6"/>
            <a:srcRect l="10425" t="10853" r="10567" b="17848"/>
            <a:stretch>
              <a:fillRect/>
            </a:stretch>
          </p:blipFill>
          <p:spPr>
            <a:xfrm>
              <a:off x="10147017" y="1454683"/>
              <a:ext cx="1713096" cy="1664880"/>
            </a:xfrm>
            <a:prstGeom prst="rect">
              <a:avLst/>
            </a:prstGeom>
          </p:spPr>
        </p:pic>
      </p:grpSp>
      <p:grpSp>
        <p:nvGrpSpPr>
          <p:cNvPr id="20" name="Group 19">
            <a:extLst>
              <a:ext uri="{FF2B5EF4-FFF2-40B4-BE49-F238E27FC236}">
                <a16:creationId xmlns:a16="http://schemas.microsoft.com/office/drawing/2014/main" id="{4E64B731-68B3-2991-14E4-D8F939602FD2}"/>
              </a:ext>
            </a:extLst>
          </p:cNvPr>
          <p:cNvGrpSpPr/>
          <p:nvPr/>
        </p:nvGrpSpPr>
        <p:grpSpPr>
          <a:xfrm>
            <a:off x="6925433" y="3445568"/>
            <a:ext cx="4934680" cy="1891520"/>
            <a:chOff x="6925433" y="3445568"/>
            <a:chExt cx="4934680" cy="1891520"/>
          </a:xfrm>
        </p:grpSpPr>
        <p:sp>
          <p:nvSpPr>
            <p:cNvPr id="32" name="TextBox 31">
              <a:extLst>
                <a:ext uri="{FF2B5EF4-FFF2-40B4-BE49-F238E27FC236}">
                  <a16:creationId xmlns:a16="http://schemas.microsoft.com/office/drawing/2014/main" id="{7D749EF5-DC7B-27D4-E5B1-EA439A057012}"/>
                </a:ext>
              </a:extLst>
            </p:cNvPr>
            <p:cNvSpPr txBox="1"/>
            <p:nvPr/>
          </p:nvSpPr>
          <p:spPr>
            <a:xfrm>
              <a:off x="6925433" y="3445568"/>
              <a:ext cx="3078956" cy="709233"/>
            </a:xfrm>
            <a:prstGeom prst="rect">
              <a:avLst/>
            </a:prstGeom>
            <a:noFill/>
          </p:spPr>
          <p:txBody>
            <a:bodyPr wrap="square">
              <a:spAutoFit/>
            </a:bodyPr>
            <a:lstStyle/>
            <a:p>
              <a:pPr algn="just">
                <a:lnSpc>
                  <a:spcPct val="115000"/>
                </a:lnSpc>
                <a:spcAft>
                  <a:spcPts val="800"/>
                </a:spcAft>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Tổ chức hoặc tham gia đua xe, cổ vũ đua xe trái phép.</a:t>
              </a:r>
              <a:endParaRPr lang="en-US" sz="1400" kern="100">
                <a:latin typeface="Calibri" panose="020F0502020204030204" pitchFamily="34" charset="0"/>
                <a:ea typeface="Calibri" panose="020F0502020204030204" pitchFamily="34" charset="0"/>
                <a:cs typeface="Times New Roman" panose="02020603050405020304" pitchFamily="18" charset="0"/>
              </a:endParaRPr>
            </a:p>
          </p:txBody>
        </p:sp>
        <p:sp>
          <p:nvSpPr>
            <p:cNvPr id="34" name="TextBox 33">
              <a:extLst>
                <a:ext uri="{FF2B5EF4-FFF2-40B4-BE49-F238E27FC236}">
                  <a16:creationId xmlns:a16="http://schemas.microsoft.com/office/drawing/2014/main" id="{1C0080A6-9A8C-97D6-8E10-FE7B4442B039}"/>
                </a:ext>
              </a:extLst>
            </p:cNvPr>
            <p:cNvSpPr txBox="1"/>
            <p:nvPr/>
          </p:nvSpPr>
          <p:spPr>
            <a:xfrm>
              <a:off x="6925433" y="4309306"/>
              <a:ext cx="3078956" cy="1027782"/>
            </a:xfrm>
            <a:prstGeom prst="rect">
              <a:avLst/>
            </a:prstGeom>
            <a:noFill/>
          </p:spPr>
          <p:txBody>
            <a:bodyPr wrap="square">
              <a:spAutoFit/>
            </a:bodyPr>
            <a:lstStyle/>
            <a:p>
              <a:pPr algn="just">
                <a:lnSpc>
                  <a:spcPct val="115000"/>
                </a:lnSpc>
                <a:spcAft>
                  <a:spcPts val="800"/>
                </a:spcAft>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Tổ chức hoặc tham gia đánh bạc, cá độ ăn tiền dưới mọi hình thức.</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5" name="Picture 34" descr="Biển báo cấm cờ bạc">
              <a:extLst>
                <a:ext uri="{FF2B5EF4-FFF2-40B4-BE49-F238E27FC236}">
                  <a16:creationId xmlns:a16="http://schemas.microsoft.com/office/drawing/2014/main" id="{69E1F49F-1423-8E71-2228-D79A1ED99499}"/>
                </a:ext>
              </a:extLst>
            </p:cNvPr>
            <p:cNvPicPr>
              <a:picLocks noChangeAspect="1"/>
            </p:cNvPicPr>
            <p:nvPr/>
          </p:nvPicPr>
          <p:blipFill>
            <a:blip r:embed="rId7"/>
            <a:srcRect l="13220" t="13837" r="13750" b="13526"/>
            <a:stretch>
              <a:fillRect/>
            </a:stretch>
          </p:blipFill>
          <p:spPr>
            <a:xfrm>
              <a:off x="10186219" y="3535665"/>
              <a:ext cx="1673894" cy="1664878"/>
            </a:xfrm>
            <a:prstGeom prst="rect">
              <a:avLst/>
            </a:prstGeom>
          </p:spPr>
        </p:pic>
      </p:grpSp>
    </p:spTree>
    <p:extLst>
      <p:ext uri="{BB962C8B-B14F-4D97-AF65-F5344CB8AC3E}">
        <p14:creationId xmlns:p14="http://schemas.microsoft.com/office/powerpoint/2010/main" val="132262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42"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9EF92-96EF-D021-F435-B7986882080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5435C39-546A-0FCA-6082-3A13EA617B44}"/>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B5027471-1F55-3E24-26AC-F73A8FF60C12}"/>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94EF54E5-ECA8-32A7-45C0-20D1A74552D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BCCC9E84-18B9-B0CE-E27D-AFCB59FA870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A2932C6C-AD67-A88B-A256-87113A2E2EF2}"/>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2D407609-30D6-51C3-9F0B-7029659C4763}"/>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190A7729-312B-9B89-4336-05AAEA85D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0E38292D-91F3-5CB0-7F0C-592CC6F3933C}"/>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2F6BD7B3-F7D0-A177-93F4-0C70224146D2}"/>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67DD7F86-FD5F-88C2-1A2E-BB03C2174C5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E1133C62-59CF-4748-FF76-F7749E1D5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5DCC9496-B17A-7FC4-9A63-B96254653129}"/>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EDED74B9-7435-F2FF-53A5-2758D9C1C8E9}"/>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58B7737A-7155-EE93-C933-B72708D1568D}"/>
              </a:ext>
            </a:extLst>
          </p:cNvPr>
          <p:cNvSpPr txBox="1"/>
          <p:nvPr/>
        </p:nvSpPr>
        <p:spPr>
          <a:xfrm>
            <a:off x="773906" y="1454684"/>
            <a:ext cx="10229659" cy="709233"/>
          </a:xfrm>
          <a:prstGeom prst="rect">
            <a:avLst/>
          </a:prstGeom>
          <a:noFill/>
        </p:spPr>
        <p:txBody>
          <a:bodyPr wrap="square">
            <a:spAutoFit/>
          </a:bodyPr>
          <a:lstStyle/>
          <a:p>
            <a:pPr indent="457200" algn="just">
              <a:lnSpc>
                <a:spcPct val="115000"/>
              </a:lnSpc>
              <a:spcAft>
                <a:spcPts val="800"/>
              </a:spcAft>
              <a:buNone/>
            </a:pPr>
            <a:r>
              <a:rPr lang="en-GB"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 Những sinh viên có hành vi vi phạm thì tuỳ tính chất, mức độ, hậu quả của hành vi vi phạm, phải chịu một trong các hình thức kỷ luật sau: </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grpSp>
        <p:nvGrpSpPr>
          <p:cNvPr id="99" name="Group 98">
            <a:extLst>
              <a:ext uri="{FF2B5EF4-FFF2-40B4-BE49-F238E27FC236}">
                <a16:creationId xmlns:a16="http://schemas.microsoft.com/office/drawing/2014/main" id="{D2370358-9690-16F4-59D5-1616545F469B}"/>
              </a:ext>
            </a:extLst>
          </p:cNvPr>
          <p:cNvGrpSpPr/>
          <p:nvPr/>
        </p:nvGrpSpPr>
        <p:grpSpPr>
          <a:xfrm>
            <a:off x="773905" y="2601375"/>
            <a:ext cx="5184768" cy="1139122"/>
            <a:chOff x="773905" y="2601375"/>
            <a:chExt cx="5184768" cy="1139122"/>
          </a:xfrm>
        </p:grpSpPr>
        <p:grpSp>
          <p:nvGrpSpPr>
            <p:cNvPr id="92" name="Group 91">
              <a:extLst>
                <a:ext uri="{FF2B5EF4-FFF2-40B4-BE49-F238E27FC236}">
                  <a16:creationId xmlns:a16="http://schemas.microsoft.com/office/drawing/2014/main" id="{A672A6E0-0107-6063-AE7B-4FF50E8DE60C}"/>
                </a:ext>
              </a:extLst>
            </p:cNvPr>
            <p:cNvGrpSpPr/>
            <p:nvPr/>
          </p:nvGrpSpPr>
          <p:grpSpPr>
            <a:xfrm>
              <a:off x="773905" y="2601375"/>
              <a:ext cx="5184768" cy="1139122"/>
              <a:chOff x="773906" y="2289878"/>
              <a:chExt cx="4428590" cy="998128"/>
            </a:xfrm>
          </p:grpSpPr>
          <p:grpSp>
            <p:nvGrpSpPr>
              <p:cNvPr id="70" name="Group 69">
                <a:extLst>
                  <a:ext uri="{FF2B5EF4-FFF2-40B4-BE49-F238E27FC236}">
                    <a16:creationId xmlns:a16="http://schemas.microsoft.com/office/drawing/2014/main" id="{919813C6-829A-64CF-57F3-47BA943C5CA1}"/>
                  </a:ext>
                </a:extLst>
              </p:cNvPr>
              <p:cNvGrpSpPr/>
              <p:nvPr/>
            </p:nvGrpSpPr>
            <p:grpSpPr>
              <a:xfrm>
                <a:off x="1329088" y="2331011"/>
                <a:ext cx="3873408" cy="915862"/>
                <a:chOff x="1286831" y="2294595"/>
                <a:chExt cx="3765865" cy="998130"/>
              </a:xfrm>
            </p:grpSpPr>
            <p:sp>
              <p:nvSpPr>
                <p:cNvPr id="37" name="任意多边形 1">
                  <a:extLst>
                    <a:ext uri="{FF2B5EF4-FFF2-40B4-BE49-F238E27FC236}">
                      <a16:creationId xmlns:a16="http://schemas.microsoft.com/office/drawing/2014/main" id="{F9D21A35-4760-A92B-E743-AD54C5422BE5}"/>
                    </a:ext>
                  </a:extLst>
                </p:cNvPr>
                <p:cNvSpPr/>
                <p:nvPr/>
              </p:nvSpPr>
              <p:spPr bwMode="auto">
                <a:xfrm>
                  <a:off x="1286831" y="2294595"/>
                  <a:ext cx="3765865" cy="998130"/>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ysClr val="window" lastClr="FFFFFF">
                        <a:lumMod val="95000"/>
                      </a:sysClr>
                    </a:gs>
                    <a:gs pos="0">
                      <a:srgbClr val="D3D3D3"/>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38" name="任意多边形 2">
                  <a:extLst>
                    <a:ext uri="{FF2B5EF4-FFF2-40B4-BE49-F238E27FC236}">
                      <a16:creationId xmlns:a16="http://schemas.microsoft.com/office/drawing/2014/main" id="{3AA685E9-FAF3-6B6A-D30C-EF072BF6A0C7}"/>
                    </a:ext>
                  </a:extLst>
                </p:cNvPr>
                <p:cNvSpPr/>
                <p:nvPr/>
              </p:nvSpPr>
              <p:spPr bwMode="auto">
                <a:xfrm>
                  <a:off x="1464713" y="2359611"/>
                  <a:ext cx="3504539" cy="848003"/>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1">
                    <a:lumMod val="95000"/>
                  </a:schemeClr>
                </a:solidFill>
                <a:ln w="19050">
                  <a:gradFill flip="none" rotWithShape="1">
                    <a:gsLst>
                      <a:gs pos="0">
                        <a:sysClr val="window" lastClr="FFFFFF">
                          <a:lumMod val="75000"/>
                        </a:sysClr>
                      </a:gs>
                      <a:gs pos="100000">
                        <a:sysClr val="window" lastClr="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grpSp>
            <p:nvGrpSpPr>
              <p:cNvPr id="50" name="组合 31">
                <a:extLst>
                  <a:ext uri="{FF2B5EF4-FFF2-40B4-BE49-F238E27FC236}">
                    <a16:creationId xmlns:a16="http://schemas.microsoft.com/office/drawing/2014/main" id="{37572F01-F72A-CBBB-34ED-FDBF756404E3}"/>
                  </a:ext>
                </a:extLst>
              </p:cNvPr>
              <p:cNvGrpSpPr/>
              <p:nvPr/>
            </p:nvGrpSpPr>
            <p:grpSpPr>
              <a:xfrm rot="16200000">
                <a:off x="838137" y="2225647"/>
                <a:ext cx="998128" cy="1126590"/>
                <a:chOff x="8439634" y="3544648"/>
                <a:chExt cx="1611146" cy="1817848"/>
              </a:xfrm>
            </p:grpSpPr>
            <p:sp>
              <p:nvSpPr>
                <p:cNvPr id="51" name="Freeform 5">
                  <a:extLst>
                    <a:ext uri="{FF2B5EF4-FFF2-40B4-BE49-F238E27FC236}">
                      <a16:creationId xmlns:a16="http://schemas.microsoft.com/office/drawing/2014/main" id="{782D092D-94EF-327E-CB5E-CD1932A5CA6F}"/>
                    </a:ext>
                  </a:extLst>
                </p:cNvPr>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lumMod val="97000"/>
                      </a:sysClr>
                    </a:gs>
                    <a:gs pos="100000">
                      <a:sysClr val="window" lastClr="FFFFFF">
                        <a:lumMod val="85000"/>
                      </a:sysClr>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52" name="Freeform 5">
                  <a:extLst>
                    <a:ext uri="{FF2B5EF4-FFF2-40B4-BE49-F238E27FC236}">
                      <a16:creationId xmlns:a16="http://schemas.microsoft.com/office/drawing/2014/main" id="{E05FC00C-3DF1-CFFC-4866-CBFCB52E1D60}"/>
                    </a:ext>
                  </a:extLst>
                </p:cNvPr>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45A5A"/>
                </a:solidFill>
                <a:ln w="15875">
                  <a:gradFill flip="none" rotWithShape="1">
                    <a:gsLst>
                      <a:gs pos="0">
                        <a:sysClr val="window" lastClr="FFFFFF">
                          <a:lumMod val="65000"/>
                        </a:sysClr>
                      </a:gs>
                      <a:gs pos="100000">
                        <a:sysClr val="window" lastClr="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sp>
            <p:nvSpPr>
              <p:cNvPr id="74" name="TextBox 73">
                <a:extLst>
                  <a:ext uri="{FF2B5EF4-FFF2-40B4-BE49-F238E27FC236}">
                    <a16:creationId xmlns:a16="http://schemas.microsoft.com/office/drawing/2014/main" id="{02ABD814-3905-0FE8-B221-A49D02719D8D}"/>
                  </a:ext>
                </a:extLst>
              </p:cNvPr>
              <p:cNvSpPr txBox="1"/>
              <p:nvPr/>
            </p:nvSpPr>
            <p:spPr>
              <a:xfrm>
                <a:off x="1889213" y="2422107"/>
                <a:ext cx="3227454" cy="728141"/>
              </a:xfrm>
              <a:prstGeom prst="rect">
                <a:avLst/>
              </a:prstGeom>
              <a:noFill/>
            </p:spPr>
            <p:txBody>
              <a:bodyPr wrap="square">
                <a:spAutoFit/>
              </a:bodyPr>
              <a:lstStyle/>
              <a:p>
                <a:r>
                  <a:rPr lang="en-GB" sz="1600" b="1">
                    <a:solidFill>
                      <a:srgbClr val="002060"/>
                    </a:solidFill>
                    <a:effectLst/>
                    <a:latin typeface="Times New Roman" panose="02020603050405020304" pitchFamily="18" charset="0"/>
                    <a:ea typeface="Calibri" panose="020F0502020204030204" pitchFamily="34" charset="0"/>
                  </a:rPr>
                  <a:t>Nhắc nhở: Áp dụng đối với sinh viên vi phạm lần đầu và hành vi vi phạm không nghiêm trọng</a:t>
                </a:r>
                <a:endParaRPr lang="vi-VN" sz="1600"/>
              </a:p>
            </p:txBody>
          </p:sp>
        </p:grpSp>
        <p:pic>
          <p:nvPicPr>
            <p:cNvPr id="96" name="Picture 95" descr="Tuyến tập] 100 Icon loa thông báo sắc nét, sáng tạo, đẹp nhất – Âm thanh  loa đài">
              <a:extLst>
                <a:ext uri="{FF2B5EF4-FFF2-40B4-BE49-F238E27FC236}">
                  <a16:creationId xmlns:a16="http://schemas.microsoft.com/office/drawing/2014/main" id="{49744CC7-896F-1C7B-26DA-BF3929D6456C}"/>
                </a:ext>
              </a:extLst>
            </p:cNvPr>
            <p:cNvPicPr>
              <a:picLocks noChangeAspect="1"/>
            </p:cNvPicPr>
            <p:nvPr/>
          </p:nvPicPr>
          <p:blipFill>
            <a:blip r:embed="rId4"/>
            <a:stretch>
              <a:fillRect/>
            </a:stretch>
          </p:blipFill>
          <p:spPr>
            <a:xfrm>
              <a:off x="999416" y="2759266"/>
              <a:ext cx="830997" cy="830997"/>
            </a:xfrm>
            <a:prstGeom prst="rect">
              <a:avLst/>
            </a:prstGeom>
          </p:spPr>
        </p:pic>
      </p:grpSp>
      <p:grpSp>
        <p:nvGrpSpPr>
          <p:cNvPr id="100" name="Group 99">
            <a:extLst>
              <a:ext uri="{FF2B5EF4-FFF2-40B4-BE49-F238E27FC236}">
                <a16:creationId xmlns:a16="http://schemas.microsoft.com/office/drawing/2014/main" id="{9F58C707-F673-27C2-508E-F6363A71E183}"/>
              </a:ext>
            </a:extLst>
          </p:cNvPr>
          <p:cNvGrpSpPr/>
          <p:nvPr/>
        </p:nvGrpSpPr>
        <p:grpSpPr>
          <a:xfrm>
            <a:off x="6547501" y="2526477"/>
            <a:ext cx="5337914" cy="1155476"/>
            <a:chOff x="6547501" y="2526477"/>
            <a:chExt cx="5337914" cy="1155476"/>
          </a:xfrm>
        </p:grpSpPr>
        <p:grpSp>
          <p:nvGrpSpPr>
            <p:cNvPr id="75" name="Group 74">
              <a:extLst>
                <a:ext uri="{FF2B5EF4-FFF2-40B4-BE49-F238E27FC236}">
                  <a16:creationId xmlns:a16="http://schemas.microsoft.com/office/drawing/2014/main" id="{1200E5F7-0CC8-F117-2660-3A530ACBDF94}"/>
                </a:ext>
              </a:extLst>
            </p:cNvPr>
            <p:cNvGrpSpPr/>
            <p:nvPr/>
          </p:nvGrpSpPr>
          <p:grpSpPr>
            <a:xfrm>
              <a:off x="7246873" y="2574094"/>
              <a:ext cx="4638542" cy="1060241"/>
              <a:chOff x="1286831" y="2294595"/>
              <a:chExt cx="4159119" cy="998130"/>
            </a:xfrm>
          </p:grpSpPr>
          <p:sp>
            <p:nvSpPr>
              <p:cNvPr id="76" name="任意多边形 1">
                <a:extLst>
                  <a:ext uri="{FF2B5EF4-FFF2-40B4-BE49-F238E27FC236}">
                    <a16:creationId xmlns:a16="http://schemas.microsoft.com/office/drawing/2014/main" id="{14BA9D30-ABF8-A32A-E009-CC373990E3E1}"/>
                  </a:ext>
                </a:extLst>
              </p:cNvPr>
              <p:cNvSpPr/>
              <p:nvPr/>
            </p:nvSpPr>
            <p:spPr bwMode="auto">
              <a:xfrm>
                <a:off x="1286831" y="2294595"/>
                <a:ext cx="4159119" cy="998130"/>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ysClr val="window" lastClr="FFFFFF">
                      <a:lumMod val="95000"/>
                    </a:sysClr>
                  </a:gs>
                  <a:gs pos="0">
                    <a:srgbClr val="D3D3D3"/>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77" name="任意多边形 2">
                <a:extLst>
                  <a:ext uri="{FF2B5EF4-FFF2-40B4-BE49-F238E27FC236}">
                    <a16:creationId xmlns:a16="http://schemas.microsoft.com/office/drawing/2014/main" id="{07906709-18B8-8E0E-3FFB-5D0E2164B2A1}"/>
                  </a:ext>
                </a:extLst>
              </p:cNvPr>
              <p:cNvSpPr/>
              <p:nvPr/>
            </p:nvSpPr>
            <p:spPr bwMode="auto">
              <a:xfrm>
                <a:off x="1464712" y="2359611"/>
                <a:ext cx="3870962" cy="848003"/>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1">
                  <a:lumMod val="95000"/>
                </a:schemeClr>
              </a:solidFill>
              <a:ln w="19050">
                <a:gradFill flip="none" rotWithShape="1">
                  <a:gsLst>
                    <a:gs pos="0">
                      <a:sysClr val="window" lastClr="FFFFFF">
                        <a:lumMod val="75000"/>
                      </a:sysClr>
                    </a:gs>
                    <a:gs pos="100000">
                      <a:sysClr val="window" lastClr="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grpSp>
          <p:nvGrpSpPr>
            <p:cNvPr id="78" name="组合 31">
              <a:extLst>
                <a:ext uri="{FF2B5EF4-FFF2-40B4-BE49-F238E27FC236}">
                  <a16:creationId xmlns:a16="http://schemas.microsoft.com/office/drawing/2014/main" id="{188F6523-6226-DFA4-4F18-A7F1AE8E08E3}"/>
                </a:ext>
              </a:extLst>
            </p:cNvPr>
            <p:cNvGrpSpPr/>
            <p:nvPr/>
          </p:nvGrpSpPr>
          <p:grpSpPr>
            <a:xfrm rot="16200000">
              <a:off x="6629240" y="2444738"/>
              <a:ext cx="1155476" cy="1318953"/>
              <a:chOff x="8439634" y="3544648"/>
              <a:chExt cx="1611146" cy="1817848"/>
            </a:xfrm>
          </p:grpSpPr>
          <p:sp>
            <p:nvSpPr>
              <p:cNvPr id="79" name="Freeform 5">
                <a:extLst>
                  <a:ext uri="{FF2B5EF4-FFF2-40B4-BE49-F238E27FC236}">
                    <a16:creationId xmlns:a16="http://schemas.microsoft.com/office/drawing/2014/main" id="{5E0E63CD-6039-ABC4-D498-3990B2DC8C75}"/>
                  </a:ext>
                </a:extLst>
              </p:cNvPr>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lumMod val="97000"/>
                    </a:sysClr>
                  </a:gs>
                  <a:gs pos="100000">
                    <a:sysClr val="window" lastClr="FFFFFF">
                      <a:lumMod val="85000"/>
                    </a:sysClr>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80" name="Freeform 5">
                <a:extLst>
                  <a:ext uri="{FF2B5EF4-FFF2-40B4-BE49-F238E27FC236}">
                    <a16:creationId xmlns:a16="http://schemas.microsoft.com/office/drawing/2014/main" id="{DD09A437-C10A-0231-7BCB-7AACCDBF704C}"/>
                  </a:ext>
                </a:extLst>
              </p:cNvPr>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030A0"/>
              </a:solidFill>
              <a:ln w="15875">
                <a:gradFill flip="none" rotWithShape="1">
                  <a:gsLst>
                    <a:gs pos="0">
                      <a:sysClr val="window" lastClr="FFFFFF">
                        <a:lumMod val="65000"/>
                      </a:sysClr>
                    </a:gs>
                    <a:gs pos="100000">
                      <a:sysClr val="window" lastClr="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sp>
          <p:nvSpPr>
            <p:cNvPr id="81" name="TextBox 80">
              <a:extLst>
                <a:ext uri="{FF2B5EF4-FFF2-40B4-BE49-F238E27FC236}">
                  <a16:creationId xmlns:a16="http://schemas.microsoft.com/office/drawing/2014/main" id="{E6452D70-D753-A592-F0CF-13D1FE9365F1}"/>
                </a:ext>
              </a:extLst>
            </p:cNvPr>
            <p:cNvSpPr txBox="1"/>
            <p:nvPr/>
          </p:nvSpPr>
          <p:spPr>
            <a:xfrm>
              <a:off x="7801101" y="2717541"/>
              <a:ext cx="3932608" cy="961998"/>
            </a:xfrm>
            <a:prstGeom prst="rect">
              <a:avLst/>
            </a:prstGeom>
            <a:noFill/>
          </p:spPr>
          <p:txBody>
            <a:bodyPr wrap="square">
              <a:spAutoFit/>
            </a:bodyPr>
            <a:lstStyle/>
            <a:p>
              <a:r>
                <a:rPr lang="vi-VN" sz="1600" b="1">
                  <a:solidFill>
                    <a:srgbClr val="002060"/>
                  </a:solidFill>
                  <a:effectLst/>
                  <a:latin typeface="Times New Roman" panose="02020603050405020304" pitchFamily="18" charset="0"/>
                  <a:ea typeface="Calibri" panose="020F0502020204030204" pitchFamily="34" charset="0"/>
                </a:rPr>
                <a:t>Khiển trách: Áp dụng đối với sinh viên có hành vi vi phạm lần đầu nhưng ở mức độ nhẹ</a:t>
              </a:r>
              <a:endParaRPr lang="vi-VN" sz="1600"/>
            </a:p>
          </p:txBody>
        </p:sp>
        <p:pic>
          <p:nvPicPr>
            <p:cNvPr id="97" name="Picture 96" descr="Biểu tượng cảm xúc khiển trách chỉ tay | Vectơ Premium">
              <a:extLst>
                <a:ext uri="{FF2B5EF4-FFF2-40B4-BE49-F238E27FC236}">
                  <a16:creationId xmlns:a16="http://schemas.microsoft.com/office/drawing/2014/main" id="{AB3642F5-B2D5-918B-D787-0B3C1744E51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195" b="97764" l="3547" r="96791">
                          <a14:foregroundMark x1="23986" y1="19010" x2="21284" y2="20447"/>
                          <a14:foregroundMark x1="28547" y1="22045" x2="18750" y2="32109"/>
                          <a14:foregroundMark x1="18750" y1="32109" x2="28716" y2="34185"/>
                          <a14:foregroundMark x1="28716" y1="34185" x2="27872" y2="30192"/>
                          <a14:foregroundMark x1="32601" y1="26677" x2="31757" y2="27796"/>
                          <a14:foregroundMark x1="37331" y1="15176" x2="37331" y2="15176"/>
                          <a14:foregroundMark x1="43581" y1="8946" x2="43581" y2="8946"/>
                          <a14:foregroundMark x1="44257" y1="8946" x2="45101" y2="14058"/>
                          <a14:foregroundMark x1="49155" y1="10543" x2="49155" y2="10543"/>
                          <a14:foregroundMark x1="51858" y1="8147" x2="51858" y2="8786"/>
                          <a14:foregroundMark x1="51858" y1="10703" x2="51858" y2="10703"/>
                          <a14:foregroundMark x1="51858" y1="11022" x2="51858" y2="11821"/>
                          <a14:foregroundMark x1="59122" y1="11661" x2="59122" y2="11661"/>
                          <a14:foregroundMark x1="59122" y1="11661" x2="59122" y2="11661"/>
                          <a14:foregroundMark x1="59122" y1="11661" x2="59122" y2="11661"/>
                          <a14:foregroundMark x1="57770" y1="7668" x2="57770" y2="7668"/>
                          <a14:foregroundMark x1="57770" y1="7987" x2="57770" y2="7987"/>
                          <a14:foregroundMark x1="94932" y1="37061" x2="94932" y2="37061"/>
                          <a14:foregroundMark x1="94932" y1="37061" x2="94932" y2="37061"/>
                          <a14:foregroundMark x1="47466" y1="93610" x2="47466" y2="93610"/>
                          <a14:foregroundMark x1="47466" y1="93610" x2="47466" y2="93610"/>
                          <a14:foregroundMark x1="44088" y1="96006" x2="50676" y2="95527"/>
                          <a14:foregroundMark x1="47804" y1="97764" x2="54899" y2="90735"/>
                          <a14:foregroundMark x1="54899" y1="90735" x2="54899" y2="88978"/>
                          <a14:foregroundMark x1="28378" y1="15016" x2="14527" y2="19649"/>
                          <a14:foregroundMark x1="14527" y1="19649" x2="8108" y2="28914"/>
                          <a14:foregroundMark x1="8108" y1="28914" x2="7432" y2="53994"/>
                          <a14:foregroundMark x1="36655" y1="15815" x2="65203" y2="14377"/>
                          <a14:foregroundMark x1="17568" y1="3674" x2="17568" y2="3674"/>
                          <a14:foregroundMark x1="41047" y1="3195" x2="57432" y2="3994"/>
                          <a14:foregroundMark x1="5743" y1="37061" x2="3716" y2="46006"/>
                          <a14:foregroundMark x1="91216" y1="33866" x2="90709" y2="43131"/>
                          <a14:foregroundMark x1="96791" y1="36581" x2="95439" y2="45847"/>
                          <a14:foregroundMark x1="51858" y1="15495" x2="51520" y2="26997"/>
                          <a14:foregroundMark x1="51520" y1="26997" x2="52703" y2="21565"/>
                          <a14:foregroundMark x1="61486" y1="20447" x2="60811" y2="23482"/>
                          <a14:foregroundMark x1="59291" y1="21725" x2="57264" y2="23323"/>
                        </a14:backgroundRemoval>
                      </a14:imgEffect>
                    </a14:imgLayer>
                  </a14:imgProps>
                </a:ext>
              </a:extLst>
            </a:blip>
            <a:stretch>
              <a:fillRect/>
            </a:stretch>
          </p:blipFill>
          <p:spPr>
            <a:xfrm>
              <a:off x="6900020" y="2825892"/>
              <a:ext cx="584661" cy="618239"/>
            </a:xfrm>
            <a:prstGeom prst="rect">
              <a:avLst/>
            </a:prstGeom>
          </p:spPr>
        </p:pic>
      </p:grpSp>
      <p:grpSp>
        <p:nvGrpSpPr>
          <p:cNvPr id="101" name="Group 100">
            <a:extLst>
              <a:ext uri="{FF2B5EF4-FFF2-40B4-BE49-F238E27FC236}">
                <a16:creationId xmlns:a16="http://schemas.microsoft.com/office/drawing/2014/main" id="{AC614208-E436-477C-1814-DD5D04A2FA48}"/>
              </a:ext>
            </a:extLst>
          </p:cNvPr>
          <p:cNvGrpSpPr/>
          <p:nvPr/>
        </p:nvGrpSpPr>
        <p:grpSpPr>
          <a:xfrm>
            <a:off x="1945850" y="4288391"/>
            <a:ext cx="8202986" cy="1152000"/>
            <a:chOff x="1945850" y="4288391"/>
            <a:chExt cx="8202986" cy="1152000"/>
          </a:xfrm>
        </p:grpSpPr>
        <p:sp>
          <p:nvSpPr>
            <p:cNvPr id="84" name="任意多边形 1">
              <a:extLst>
                <a:ext uri="{FF2B5EF4-FFF2-40B4-BE49-F238E27FC236}">
                  <a16:creationId xmlns:a16="http://schemas.microsoft.com/office/drawing/2014/main" id="{C8F172D8-E0DE-A0B5-6D57-D73467DC8E4B}"/>
                </a:ext>
              </a:extLst>
            </p:cNvPr>
            <p:cNvSpPr/>
            <p:nvPr/>
          </p:nvSpPr>
          <p:spPr bwMode="auto">
            <a:xfrm>
              <a:off x="2396280" y="4339172"/>
              <a:ext cx="7752556" cy="1043873"/>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ysClr val="window" lastClr="FFFFFF">
                    <a:lumMod val="95000"/>
                  </a:sysClr>
                </a:gs>
                <a:gs pos="0">
                  <a:srgbClr val="D3D3D3"/>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85" name="任意多边形 2">
              <a:extLst>
                <a:ext uri="{FF2B5EF4-FFF2-40B4-BE49-F238E27FC236}">
                  <a16:creationId xmlns:a16="http://schemas.microsoft.com/office/drawing/2014/main" id="{F8D6B782-3F79-5B4E-233D-B71AA4E327D3}"/>
                </a:ext>
              </a:extLst>
            </p:cNvPr>
            <p:cNvSpPr/>
            <p:nvPr/>
          </p:nvSpPr>
          <p:spPr bwMode="auto">
            <a:xfrm>
              <a:off x="2788189" y="4441508"/>
              <a:ext cx="7240066" cy="845245"/>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1">
                <a:lumMod val="95000"/>
              </a:schemeClr>
            </a:solidFill>
            <a:ln w="19050">
              <a:gradFill flip="none" rotWithShape="1">
                <a:gsLst>
                  <a:gs pos="0">
                    <a:sysClr val="window" lastClr="FFFFFF">
                      <a:lumMod val="75000"/>
                    </a:sysClr>
                  </a:gs>
                  <a:gs pos="100000">
                    <a:sysClr val="window" lastClr="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nvGrpSpPr>
            <p:cNvPr id="86" name="组合 31">
              <a:extLst>
                <a:ext uri="{FF2B5EF4-FFF2-40B4-BE49-F238E27FC236}">
                  <a16:creationId xmlns:a16="http://schemas.microsoft.com/office/drawing/2014/main" id="{96FFEC33-F637-B8A5-D62D-AF27B43DA2A5}"/>
                </a:ext>
              </a:extLst>
            </p:cNvPr>
            <p:cNvGrpSpPr/>
            <p:nvPr/>
          </p:nvGrpSpPr>
          <p:grpSpPr>
            <a:xfrm rot="16200000">
              <a:off x="2047363" y="4216391"/>
              <a:ext cx="1152000" cy="1296000"/>
              <a:chOff x="8439634" y="3544648"/>
              <a:chExt cx="1611146" cy="1817848"/>
            </a:xfrm>
          </p:grpSpPr>
          <p:sp>
            <p:nvSpPr>
              <p:cNvPr id="87" name="Freeform 5">
                <a:extLst>
                  <a:ext uri="{FF2B5EF4-FFF2-40B4-BE49-F238E27FC236}">
                    <a16:creationId xmlns:a16="http://schemas.microsoft.com/office/drawing/2014/main" id="{F78AA0B7-2B6F-454E-B4DA-C1CB6D9EBF20}"/>
                  </a:ext>
                </a:extLst>
              </p:cNvPr>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lumMod val="97000"/>
                    </a:sysClr>
                  </a:gs>
                  <a:gs pos="100000">
                    <a:sysClr val="window" lastClr="FFFFFF">
                      <a:lumMod val="85000"/>
                    </a:sysClr>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88" name="Freeform 5">
                <a:extLst>
                  <a:ext uri="{FF2B5EF4-FFF2-40B4-BE49-F238E27FC236}">
                    <a16:creationId xmlns:a16="http://schemas.microsoft.com/office/drawing/2014/main" id="{D513C17E-6358-A3FA-837E-2025F9AE8EE8}"/>
                  </a:ext>
                </a:extLst>
              </p:cNvPr>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gradFill flip="none" rotWithShape="1">
                  <a:gsLst>
                    <a:gs pos="0">
                      <a:sysClr val="window" lastClr="FFFFFF">
                        <a:lumMod val="65000"/>
                      </a:sysClr>
                    </a:gs>
                    <a:gs pos="100000">
                      <a:sysClr val="window" lastClr="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sp>
          <p:nvSpPr>
            <p:cNvPr id="89" name="TextBox 88">
              <a:extLst>
                <a:ext uri="{FF2B5EF4-FFF2-40B4-BE49-F238E27FC236}">
                  <a16:creationId xmlns:a16="http://schemas.microsoft.com/office/drawing/2014/main" id="{8B65CA40-6448-4016-2093-EC40364B839F}"/>
                </a:ext>
              </a:extLst>
            </p:cNvPr>
            <p:cNvSpPr txBox="1"/>
            <p:nvPr/>
          </p:nvSpPr>
          <p:spPr>
            <a:xfrm>
              <a:off x="3186685" y="4439565"/>
              <a:ext cx="6560216" cy="830997"/>
            </a:xfrm>
            <a:prstGeom prst="rect">
              <a:avLst/>
            </a:prstGeom>
            <a:noFill/>
          </p:spPr>
          <p:txBody>
            <a:bodyPr wrap="square">
              <a:spAutoFit/>
            </a:bodyPr>
            <a:lstStyle/>
            <a:p>
              <a:pPr algn="just"/>
              <a:r>
                <a:rPr lang="vi-VN" sz="1600" b="1">
                  <a:solidFill>
                    <a:srgbClr val="002060"/>
                  </a:solidFill>
                  <a:effectLst/>
                  <a:latin typeface="Times New Roman" panose="02020603050405020304" pitchFamily="18" charset="0"/>
                  <a:ea typeface="Calibri" panose="020F0502020204030204" pitchFamily="34" charset="0"/>
                </a:rPr>
                <a:t>Cảnh cáo: Áp dụng đối với sinh viên đã bị khiển trách mà tái phạm hoặc vi phạm ở mức độ nhẹ nhưng hành vi vi phạm có tính chất thường xuyên hoặc mới vi phạm lần đầu nhưng mức độ tương đối nghiêm trọng</a:t>
              </a:r>
              <a:endParaRPr lang="vi-VN" sz="1600"/>
            </a:p>
          </p:txBody>
        </p:sp>
        <p:pic>
          <p:nvPicPr>
            <p:cNvPr id="98" name="Picture 97" descr="Exclamation Icon&quot; Images – Browse 1,778 Stock Photos, Vectors, and Video |  Adobe Stock">
              <a:extLst>
                <a:ext uri="{FF2B5EF4-FFF2-40B4-BE49-F238E27FC236}">
                  <a16:creationId xmlns:a16="http://schemas.microsoft.com/office/drawing/2014/main" id="{93749040-0366-103D-C2C5-B93E507BC29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9664" y1="18333" x2="59664" y2="18333"/>
                          <a14:foregroundMark x1="66807" y1="22222" x2="66807" y2="22222"/>
                          <a14:foregroundMark x1="69328" y1="31389" x2="69328" y2="31389"/>
                        </a14:backgroundRemoval>
                      </a14:imgEffect>
                    </a14:imgLayer>
                  </a14:imgProps>
                </a:ext>
              </a:extLst>
            </a:blip>
            <a:stretch>
              <a:fillRect/>
            </a:stretch>
          </p:blipFill>
          <p:spPr>
            <a:xfrm>
              <a:off x="1945850" y="4363812"/>
              <a:ext cx="1292769" cy="977725"/>
            </a:xfrm>
            <a:prstGeom prst="rect">
              <a:avLst/>
            </a:prstGeom>
          </p:spPr>
        </p:pic>
      </p:grpSp>
    </p:spTree>
    <p:extLst>
      <p:ext uri="{BB962C8B-B14F-4D97-AF65-F5344CB8AC3E}">
        <p14:creationId xmlns:p14="http://schemas.microsoft.com/office/powerpoint/2010/main" val="324954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 presetClass="entr" presetSubtype="2" fill="hold" nodeType="withEffect">
                                  <p:stCondLst>
                                    <p:cond delay="500"/>
                                  </p:stCondLst>
                                  <p:childTnLst>
                                    <p:set>
                                      <p:cBhvr>
                                        <p:cTn id="12" dur="1" fill="hold">
                                          <p:stCondLst>
                                            <p:cond delay="0"/>
                                          </p:stCondLst>
                                        </p:cTn>
                                        <p:tgtEl>
                                          <p:spTgt spid="99"/>
                                        </p:tgtEl>
                                        <p:attrNameLst>
                                          <p:attrName>style.visibility</p:attrName>
                                        </p:attrNameLst>
                                      </p:cBhvr>
                                      <p:to>
                                        <p:strVal val="visible"/>
                                      </p:to>
                                    </p:set>
                                    <p:anim calcmode="lin" valueType="num">
                                      <p:cBhvr additive="base">
                                        <p:cTn id="13" dur="500" fill="hold"/>
                                        <p:tgtEl>
                                          <p:spTgt spid="99"/>
                                        </p:tgtEl>
                                        <p:attrNameLst>
                                          <p:attrName>ppt_x</p:attrName>
                                        </p:attrNameLst>
                                      </p:cBhvr>
                                      <p:tavLst>
                                        <p:tav tm="0">
                                          <p:val>
                                            <p:strVal val="1+#ppt_w/2"/>
                                          </p:val>
                                        </p:tav>
                                        <p:tav tm="100000">
                                          <p:val>
                                            <p:strVal val="#ppt_x"/>
                                          </p:val>
                                        </p:tav>
                                      </p:tavLst>
                                    </p:anim>
                                    <p:anim calcmode="lin" valueType="num">
                                      <p:cBhvr additive="base">
                                        <p:cTn id="14" dur="500" fill="hold"/>
                                        <p:tgtEl>
                                          <p:spTgt spid="9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750"/>
                                  </p:stCondLst>
                                  <p:childTnLst>
                                    <p:set>
                                      <p:cBhvr>
                                        <p:cTn id="16" dur="1" fill="hold">
                                          <p:stCondLst>
                                            <p:cond delay="0"/>
                                          </p:stCondLst>
                                        </p:cTn>
                                        <p:tgtEl>
                                          <p:spTgt spid="100"/>
                                        </p:tgtEl>
                                        <p:attrNameLst>
                                          <p:attrName>style.visibility</p:attrName>
                                        </p:attrNameLst>
                                      </p:cBhvr>
                                      <p:to>
                                        <p:strVal val="visible"/>
                                      </p:to>
                                    </p:set>
                                    <p:anim calcmode="lin" valueType="num">
                                      <p:cBhvr additive="base">
                                        <p:cTn id="17" dur="500" fill="hold"/>
                                        <p:tgtEl>
                                          <p:spTgt spid="100"/>
                                        </p:tgtEl>
                                        <p:attrNameLst>
                                          <p:attrName>ppt_x</p:attrName>
                                        </p:attrNameLst>
                                      </p:cBhvr>
                                      <p:tavLst>
                                        <p:tav tm="0">
                                          <p:val>
                                            <p:strVal val="1+#ppt_w/2"/>
                                          </p:val>
                                        </p:tav>
                                        <p:tav tm="100000">
                                          <p:val>
                                            <p:strVal val="#ppt_x"/>
                                          </p:val>
                                        </p:tav>
                                      </p:tavLst>
                                    </p:anim>
                                    <p:anim calcmode="lin" valueType="num">
                                      <p:cBhvr additive="base">
                                        <p:cTn id="18" dur="500" fill="hold"/>
                                        <p:tgtEl>
                                          <p:spTgt spid="10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000"/>
                                  </p:stCondLst>
                                  <p:childTnLst>
                                    <p:set>
                                      <p:cBhvr>
                                        <p:cTn id="20" dur="1" fill="hold">
                                          <p:stCondLst>
                                            <p:cond delay="0"/>
                                          </p:stCondLst>
                                        </p:cTn>
                                        <p:tgtEl>
                                          <p:spTgt spid="101"/>
                                        </p:tgtEl>
                                        <p:attrNameLst>
                                          <p:attrName>style.visibility</p:attrName>
                                        </p:attrNameLst>
                                      </p:cBhvr>
                                      <p:to>
                                        <p:strVal val="visible"/>
                                      </p:to>
                                    </p:set>
                                    <p:anim calcmode="lin" valueType="num">
                                      <p:cBhvr additive="base">
                                        <p:cTn id="21" dur="500" fill="hold"/>
                                        <p:tgtEl>
                                          <p:spTgt spid="101"/>
                                        </p:tgtEl>
                                        <p:attrNameLst>
                                          <p:attrName>ppt_x</p:attrName>
                                        </p:attrNameLst>
                                      </p:cBhvr>
                                      <p:tavLst>
                                        <p:tav tm="0">
                                          <p:val>
                                            <p:strVal val="1+#ppt_w/2"/>
                                          </p:val>
                                        </p:tav>
                                        <p:tav tm="100000">
                                          <p:val>
                                            <p:strVal val="#ppt_x"/>
                                          </p:val>
                                        </p:tav>
                                      </p:tavLst>
                                    </p:anim>
                                    <p:anim calcmode="lin" valueType="num">
                                      <p:cBhvr additive="base">
                                        <p:cTn id="22"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158A3-C394-07C9-21BB-79A018DBD5E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1DCA16-748B-197B-B021-1E93226CF99F}"/>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CA8C4CB8-28C0-4A61-4265-0C7599B78469}"/>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05A19C29-B29B-898D-868C-7B7D08E8476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6844A850-3063-AD99-0DF7-63B093699F5C}"/>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3622DBFE-0D42-9375-CA99-932AFE74C6E1}"/>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EACAFA32-2333-BCB0-0726-43E226E78E02}"/>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F1FC8028-C5DE-1377-7F20-396A4B906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0716E2F5-E48F-B95E-2FB2-AC785DD02545}"/>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E1133D3F-29F0-7257-FB19-5639093124A4}"/>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117CCA23-514E-7988-6649-77CB78542CF4}"/>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A96A54F0-2BD5-65AD-AE8E-B45EF778C7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A4EEBB2C-491C-CC01-5F6E-6F87B907F729}"/>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7A2BFA5B-B972-15DA-6295-AC77529D1B7D}"/>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D47DA77F-89AA-CDDF-80EF-8D4E4F727067}"/>
              </a:ext>
            </a:extLst>
          </p:cNvPr>
          <p:cNvSpPr txBox="1"/>
          <p:nvPr/>
        </p:nvSpPr>
        <p:spPr>
          <a:xfrm>
            <a:off x="773906" y="1454684"/>
            <a:ext cx="10229659" cy="709233"/>
          </a:xfrm>
          <a:prstGeom prst="rect">
            <a:avLst/>
          </a:prstGeom>
          <a:noFill/>
        </p:spPr>
        <p:txBody>
          <a:bodyPr wrap="square">
            <a:spAutoFit/>
          </a:bodyPr>
          <a:lstStyle/>
          <a:p>
            <a:pPr indent="457200" algn="just">
              <a:lnSpc>
                <a:spcPct val="115000"/>
              </a:lnSpc>
              <a:spcAft>
                <a:spcPts val="800"/>
              </a:spcAft>
              <a:buNone/>
            </a:pPr>
            <a:r>
              <a:rPr lang="en-GB"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 Những sinh viên có hành vi vi phạm thì tuỳ tính chất, mức độ, hậu quả của hành vi vi phạm, phải chịu một trong các hình thức kỷ luật sau: </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grpSp>
        <p:nvGrpSpPr>
          <p:cNvPr id="27" name="Group 26">
            <a:extLst>
              <a:ext uri="{FF2B5EF4-FFF2-40B4-BE49-F238E27FC236}">
                <a16:creationId xmlns:a16="http://schemas.microsoft.com/office/drawing/2014/main" id="{A0F369F4-D3B2-5C49-76EC-6A9E6F740570}"/>
              </a:ext>
            </a:extLst>
          </p:cNvPr>
          <p:cNvGrpSpPr/>
          <p:nvPr/>
        </p:nvGrpSpPr>
        <p:grpSpPr>
          <a:xfrm>
            <a:off x="1352366" y="2427894"/>
            <a:ext cx="8173473" cy="1152000"/>
            <a:chOff x="1352366" y="2427894"/>
            <a:chExt cx="8173473" cy="1152000"/>
          </a:xfrm>
        </p:grpSpPr>
        <p:sp>
          <p:nvSpPr>
            <p:cNvPr id="84" name="任意多边形 1">
              <a:extLst>
                <a:ext uri="{FF2B5EF4-FFF2-40B4-BE49-F238E27FC236}">
                  <a16:creationId xmlns:a16="http://schemas.microsoft.com/office/drawing/2014/main" id="{239F7C33-2566-F94B-4ABB-9F73D08D9E35}"/>
                </a:ext>
              </a:extLst>
            </p:cNvPr>
            <p:cNvSpPr/>
            <p:nvPr/>
          </p:nvSpPr>
          <p:spPr bwMode="auto">
            <a:xfrm>
              <a:off x="1773283" y="2478675"/>
              <a:ext cx="7752556" cy="1043873"/>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ysClr val="window" lastClr="FFFFFF">
                    <a:lumMod val="95000"/>
                  </a:sysClr>
                </a:gs>
                <a:gs pos="0">
                  <a:srgbClr val="D3D3D3"/>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85" name="任意多边形 2">
              <a:extLst>
                <a:ext uri="{FF2B5EF4-FFF2-40B4-BE49-F238E27FC236}">
                  <a16:creationId xmlns:a16="http://schemas.microsoft.com/office/drawing/2014/main" id="{47B6BC2F-80FD-9D02-1540-F9B44442DF68}"/>
                </a:ext>
              </a:extLst>
            </p:cNvPr>
            <p:cNvSpPr/>
            <p:nvPr/>
          </p:nvSpPr>
          <p:spPr bwMode="auto">
            <a:xfrm>
              <a:off x="2165192" y="2581011"/>
              <a:ext cx="7240066" cy="845245"/>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1">
                <a:lumMod val="95000"/>
              </a:schemeClr>
            </a:solidFill>
            <a:ln w="19050">
              <a:gradFill flip="none" rotWithShape="1">
                <a:gsLst>
                  <a:gs pos="0">
                    <a:sysClr val="window" lastClr="FFFFFF">
                      <a:lumMod val="75000"/>
                    </a:sysClr>
                  </a:gs>
                  <a:gs pos="100000">
                    <a:sysClr val="window" lastClr="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nvGrpSpPr>
            <p:cNvPr id="86" name="组合 31">
              <a:extLst>
                <a:ext uri="{FF2B5EF4-FFF2-40B4-BE49-F238E27FC236}">
                  <a16:creationId xmlns:a16="http://schemas.microsoft.com/office/drawing/2014/main" id="{B704C65A-8D6D-DEB2-BFBA-02404437E247}"/>
                </a:ext>
              </a:extLst>
            </p:cNvPr>
            <p:cNvGrpSpPr/>
            <p:nvPr/>
          </p:nvGrpSpPr>
          <p:grpSpPr>
            <a:xfrm rot="16200000">
              <a:off x="1424366" y="2355894"/>
              <a:ext cx="1152000" cy="1296000"/>
              <a:chOff x="8439634" y="3544648"/>
              <a:chExt cx="1611146" cy="1817848"/>
            </a:xfrm>
          </p:grpSpPr>
          <p:sp>
            <p:nvSpPr>
              <p:cNvPr id="87" name="Freeform 5">
                <a:extLst>
                  <a:ext uri="{FF2B5EF4-FFF2-40B4-BE49-F238E27FC236}">
                    <a16:creationId xmlns:a16="http://schemas.microsoft.com/office/drawing/2014/main" id="{27BB9920-C749-42B5-F26C-ACB06BCE0BA2}"/>
                  </a:ext>
                </a:extLst>
              </p:cNvPr>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lumMod val="97000"/>
                    </a:sysClr>
                  </a:gs>
                  <a:gs pos="100000">
                    <a:sysClr val="window" lastClr="FFFFFF">
                      <a:lumMod val="85000"/>
                    </a:sysClr>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88" name="Freeform 5">
                <a:extLst>
                  <a:ext uri="{FF2B5EF4-FFF2-40B4-BE49-F238E27FC236}">
                    <a16:creationId xmlns:a16="http://schemas.microsoft.com/office/drawing/2014/main" id="{EE9E2333-296B-AFD4-D91A-0308329869B8}"/>
                  </a:ext>
                </a:extLst>
              </p:cNvPr>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C000"/>
              </a:solidFill>
              <a:ln w="15875">
                <a:gradFill flip="none" rotWithShape="1">
                  <a:gsLst>
                    <a:gs pos="0">
                      <a:sysClr val="window" lastClr="FFFFFF">
                        <a:lumMod val="65000"/>
                      </a:sysClr>
                    </a:gs>
                    <a:gs pos="100000">
                      <a:sysClr val="window" lastClr="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sp>
          <p:nvSpPr>
            <p:cNvPr id="89" name="TextBox 88">
              <a:extLst>
                <a:ext uri="{FF2B5EF4-FFF2-40B4-BE49-F238E27FC236}">
                  <a16:creationId xmlns:a16="http://schemas.microsoft.com/office/drawing/2014/main" id="{8D41243A-FC3C-AAA4-A8C1-3C5A99860781}"/>
                </a:ext>
              </a:extLst>
            </p:cNvPr>
            <p:cNvSpPr txBox="1"/>
            <p:nvPr/>
          </p:nvSpPr>
          <p:spPr>
            <a:xfrm>
              <a:off x="2563688" y="2579068"/>
              <a:ext cx="6560216" cy="830997"/>
            </a:xfrm>
            <a:prstGeom prst="rect">
              <a:avLst/>
            </a:prstGeom>
            <a:noFill/>
          </p:spPr>
          <p:txBody>
            <a:bodyPr wrap="square">
              <a:spAutoFit/>
            </a:bodyPr>
            <a:lstStyle/>
            <a:p>
              <a:pPr algn="just"/>
              <a:r>
                <a:rPr lang="vi-VN" sz="1600" b="1">
                  <a:solidFill>
                    <a:srgbClr val="002060"/>
                  </a:solidFill>
                  <a:effectLst/>
                  <a:latin typeface="Times New Roman" panose="02020603050405020304" pitchFamily="18" charset="0"/>
                  <a:ea typeface="Calibri" panose="020F0502020204030204" pitchFamily="34" charset="0"/>
                </a:rPr>
                <a:t>Đình chỉ học tập 1 năm học: Áp dụng đối với những sinh viên đang trong thời gian bị cảnh cáo mà vẫn vi phạm kỷ luật hoặc vi phạm nghiêm trọng các hành vi sinh viên không được làm</a:t>
              </a:r>
              <a:endParaRPr lang="vi-VN" sz="1600"/>
            </a:p>
          </p:txBody>
        </p:sp>
        <p:pic>
          <p:nvPicPr>
            <p:cNvPr id="22" name="Picture 21">
              <a:extLst>
                <a:ext uri="{FF2B5EF4-FFF2-40B4-BE49-F238E27FC236}">
                  <a16:creationId xmlns:a16="http://schemas.microsoft.com/office/drawing/2014/main" id="{03910D83-CBB1-CBEA-4909-28AE23F06995}"/>
                </a:ext>
              </a:extLst>
            </p:cNvPr>
            <p:cNvPicPr>
              <a:picLocks noChangeAspect="1"/>
            </p:cNvPicPr>
            <p:nvPr/>
          </p:nvPicPr>
          <p:blipFill>
            <a:blip r:embed="rId4"/>
            <a:srcRect l="5703" t="2500" r="5935" b="2051"/>
            <a:stretch>
              <a:fillRect/>
            </a:stretch>
          </p:blipFill>
          <p:spPr>
            <a:xfrm>
              <a:off x="1655107" y="2677743"/>
              <a:ext cx="690518" cy="661051"/>
            </a:xfrm>
            <a:prstGeom prst="ellipse">
              <a:avLst/>
            </a:prstGeom>
            <a:ln w="3175"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Multiplication Sign 22">
              <a:extLst>
                <a:ext uri="{FF2B5EF4-FFF2-40B4-BE49-F238E27FC236}">
                  <a16:creationId xmlns:a16="http://schemas.microsoft.com/office/drawing/2014/main" id="{0094ADCE-DFE6-1C97-D7EA-178B00A95153}"/>
                </a:ext>
              </a:extLst>
            </p:cNvPr>
            <p:cNvSpPr/>
            <p:nvPr/>
          </p:nvSpPr>
          <p:spPr>
            <a:xfrm>
              <a:off x="1692170" y="2599578"/>
              <a:ext cx="609809" cy="830997"/>
            </a:xfrm>
            <a:prstGeom prst="mathMultiply">
              <a:avLst>
                <a:gd name="adj1" fmla="val 8130"/>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28" name="Group 27">
            <a:extLst>
              <a:ext uri="{FF2B5EF4-FFF2-40B4-BE49-F238E27FC236}">
                <a16:creationId xmlns:a16="http://schemas.microsoft.com/office/drawing/2014/main" id="{75D6D57A-5896-53E5-6587-AF3BC3D58EFD}"/>
              </a:ext>
            </a:extLst>
          </p:cNvPr>
          <p:cNvGrpSpPr/>
          <p:nvPr/>
        </p:nvGrpSpPr>
        <p:grpSpPr>
          <a:xfrm>
            <a:off x="2155145" y="3934808"/>
            <a:ext cx="9184324" cy="1330797"/>
            <a:chOff x="2155145" y="3934808"/>
            <a:chExt cx="9184324" cy="1330797"/>
          </a:xfrm>
        </p:grpSpPr>
        <p:sp>
          <p:nvSpPr>
            <p:cNvPr id="13" name="任意多边形 1">
              <a:extLst>
                <a:ext uri="{FF2B5EF4-FFF2-40B4-BE49-F238E27FC236}">
                  <a16:creationId xmlns:a16="http://schemas.microsoft.com/office/drawing/2014/main" id="{54DF9B05-E4BC-AF2C-E404-0E1A58C88FEB}"/>
                </a:ext>
              </a:extLst>
            </p:cNvPr>
            <p:cNvSpPr/>
            <p:nvPr/>
          </p:nvSpPr>
          <p:spPr bwMode="auto">
            <a:xfrm>
              <a:off x="2722756" y="3942165"/>
              <a:ext cx="8616713" cy="1323440"/>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ysClr val="window" lastClr="FFFFFF">
                    <a:lumMod val="95000"/>
                  </a:sysClr>
                </a:gs>
                <a:gs pos="0">
                  <a:srgbClr val="D3D3D3"/>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14" name="任意多边形 2">
              <a:extLst>
                <a:ext uri="{FF2B5EF4-FFF2-40B4-BE49-F238E27FC236}">
                  <a16:creationId xmlns:a16="http://schemas.microsoft.com/office/drawing/2014/main" id="{9BE58191-A910-C92C-C61A-C12B77E2A05A}"/>
                </a:ext>
              </a:extLst>
            </p:cNvPr>
            <p:cNvSpPr/>
            <p:nvPr/>
          </p:nvSpPr>
          <p:spPr bwMode="auto">
            <a:xfrm>
              <a:off x="2878757" y="4024405"/>
              <a:ext cx="8367119" cy="1091385"/>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bg1">
                <a:lumMod val="95000"/>
              </a:schemeClr>
            </a:solidFill>
            <a:ln w="19050">
              <a:gradFill flip="none" rotWithShape="1">
                <a:gsLst>
                  <a:gs pos="0">
                    <a:sysClr val="window" lastClr="FFFFFF">
                      <a:lumMod val="75000"/>
                    </a:sysClr>
                  </a:gs>
                  <a:gs pos="100000">
                    <a:sysClr val="window" lastClr="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nvGrpSpPr>
            <p:cNvPr id="18" name="组合 31">
              <a:extLst>
                <a:ext uri="{FF2B5EF4-FFF2-40B4-BE49-F238E27FC236}">
                  <a16:creationId xmlns:a16="http://schemas.microsoft.com/office/drawing/2014/main" id="{15F4A7EF-F380-D2B7-72F7-197EE91B2F2E}"/>
                </a:ext>
              </a:extLst>
            </p:cNvPr>
            <p:cNvGrpSpPr/>
            <p:nvPr/>
          </p:nvGrpSpPr>
          <p:grpSpPr>
            <a:xfrm rot="16200000">
              <a:off x="2230326" y="3859627"/>
              <a:ext cx="1323440" cy="1473802"/>
              <a:chOff x="8439634" y="3544648"/>
              <a:chExt cx="1611146" cy="1817848"/>
            </a:xfrm>
          </p:grpSpPr>
          <p:sp>
            <p:nvSpPr>
              <p:cNvPr id="19" name="Freeform 5">
                <a:extLst>
                  <a:ext uri="{FF2B5EF4-FFF2-40B4-BE49-F238E27FC236}">
                    <a16:creationId xmlns:a16="http://schemas.microsoft.com/office/drawing/2014/main" id="{64C6D08C-09A6-9047-BB7C-9EE4F17BED2B}"/>
                  </a:ext>
                </a:extLst>
              </p:cNvPr>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lumMod val="97000"/>
                    </a:sysClr>
                  </a:gs>
                  <a:gs pos="100000">
                    <a:sysClr val="window" lastClr="FFFFFF">
                      <a:lumMod val="85000"/>
                    </a:sysClr>
                  </a:gs>
                </a:gsLst>
                <a:lin ang="2700000" scaled="1"/>
                <a:tileRect/>
              </a:gradFill>
              <a:ln w="19050">
                <a:gradFill flip="none" rotWithShape="1">
                  <a:gsLst>
                    <a:gs pos="100000">
                      <a:sysClr val="window" lastClr="FFFFFF">
                        <a:lumMod val="75000"/>
                      </a:sysClr>
                    </a:gs>
                    <a:gs pos="0">
                      <a:sysClr val="window" lastClr="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sp>
            <p:nvSpPr>
              <p:cNvPr id="20" name="Freeform 5">
                <a:extLst>
                  <a:ext uri="{FF2B5EF4-FFF2-40B4-BE49-F238E27FC236}">
                    <a16:creationId xmlns:a16="http://schemas.microsoft.com/office/drawing/2014/main" id="{4ADCBD5F-8B2E-B50F-E78B-728B7554DC2B}"/>
                  </a:ext>
                </a:extLst>
              </p:cNvPr>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B9C2"/>
              </a:solidFill>
              <a:ln w="15875">
                <a:gradFill flip="none" rotWithShape="1">
                  <a:gsLst>
                    <a:gs pos="0">
                      <a:sysClr val="window" lastClr="FFFFFF">
                        <a:lumMod val="65000"/>
                      </a:sysClr>
                    </a:gs>
                    <a:gs pos="100000">
                      <a:sysClr val="window" lastClr="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mn-ea"/>
                </a:endParaRPr>
              </a:p>
            </p:txBody>
          </p:sp>
        </p:grpSp>
        <p:sp>
          <p:nvSpPr>
            <p:cNvPr id="21" name="TextBox 20">
              <a:extLst>
                <a:ext uri="{FF2B5EF4-FFF2-40B4-BE49-F238E27FC236}">
                  <a16:creationId xmlns:a16="http://schemas.microsoft.com/office/drawing/2014/main" id="{F9ECCB0E-166B-D0BB-4560-7624CBC07706}"/>
                </a:ext>
              </a:extLst>
            </p:cNvPr>
            <p:cNvSpPr txBox="1"/>
            <p:nvPr/>
          </p:nvSpPr>
          <p:spPr>
            <a:xfrm>
              <a:off x="3513162" y="4042558"/>
              <a:ext cx="7369356" cy="1077218"/>
            </a:xfrm>
            <a:prstGeom prst="rect">
              <a:avLst/>
            </a:prstGeom>
            <a:noFill/>
          </p:spPr>
          <p:txBody>
            <a:bodyPr wrap="square">
              <a:spAutoFit/>
            </a:bodyPr>
            <a:lstStyle/>
            <a:p>
              <a:pPr algn="just"/>
              <a:r>
                <a:rPr lang="vi-VN" sz="1600" b="1">
                  <a:solidFill>
                    <a:srgbClr val="002060"/>
                  </a:solidFill>
                  <a:effectLst/>
                  <a:latin typeface="Times New Roman" panose="02020603050405020304" pitchFamily="18" charset="0"/>
                  <a:ea typeface="Calibri" panose="020F0502020204030204" pitchFamily="34" charset="0"/>
                </a:rPr>
                <a:t>Buộc thôi học: Áp dụng đối với sinh viên đang trong thời gian bị đình chỉ học tập mà vẫn tiếp tục vi phạm kỷ luật hoặc vi phạm lần đầu nhưng có tính chất và mức độ vi phạm nghiêm trọng, gây ảnh hưởng xấu đến Nhà trường và xã hội; vi phạm pháp luật bị xử phạt tù (kể cả trường hợp bị xử phạt tù được hưởng án treo)</a:t>
              </a:r>
              <a:endParaRPr lang="vi-VN" sz="1600"/>
            </a:p>
          </p:txBody>
        </p:sp>
        <p:pic>
          <p:nvPicPr>
            <p:cNvPr id="25" name="Picture 24">
              <a:extLst>
                <a:ext uri="{FF2B5EF4-FFF2-40B4-BE49-F238E27FC236}">
                  <a16:creationId xmlns:a16="http://schemas.microsoft.com/office/drawing/2014/main" id="{FF0B6727-DC3B-5C5B-0D10-77C8DA648F5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78" b="92889" l="3556" r="95111">
                          <a14:foregroundMark x1="8000" y1="38667" x2="8000" y2="38667"/>
                          <a14:foregroundMark x1="3556" y1="38222" x2="3556" y2="38222"/>
                          <a14:foregroundMark x1="20444" y1="93333" x2="20444" y2="93333"/>
                          <a14:foregroundMark x1="92000" y1="40889" x2="92000" y2="40889"/>
                          <a14:foregroundMark x1="95111" y1="39556" x2="95111" y2="39556"/>
                        </a14:backgroundRemoval>
                      </a14:imgEffect>
                    </a14:imgLayer>
                  </a14:imgProps>
                </a:ext>
              </a:extLst>
            </a:blip>
            <a:stretch>
              <a:fillRect/>
            </a:stretch>
          </p:blipFill>
          <p:spPr>
            <a:xfrm>
              <a:off x="2437229" y="4169119"/>
              <a:ext cx="909633" cy="909633"/>
            </a:xfrm>
            <a:prstGeom prst="rect">
              <a:avLst/>
            </a:prstGeom>
          </p:spPr>
        </p:pic>
        <p:sp>
          <p:nvSpPr>
            <p:cNvPr id="26" name="Multiplication Sign 25">
              <a:extLst>
                <a:ext uri="{FF2B5EF4-FFF2-40B4-BE49-F238E27FC236}">
                  <a16:creationId xmlns:a16="http://schemas.microsoft.com/office/drawing/2014/main" id="{350EF76C-1A20-98F4-1EF6-06F09A6B2C02}"/>
                </a:ext>
              </a:extLst>
            </p:cNvPr>
            <p:cNvSpPr/>
            <p:nvPr/>
          </p:nvSpPr>
          <p:spPr>
            <a:xfrm>
              <a:off x="2480259" y="4049655"/>
              <a:ext cx="866603" cy="1077218"/>
            </a:xfrm>
            <a:prstGeom prst="mathMultiply">
              <a:avLst>
                <a:gd name="adj1" fmla="val 8130"/>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42777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26A7-FDC7-8208-A45E-0B45BEDD8F7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F50A2FC-01BE-5A41-E16C-B99A3582E167}"/>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F08F28C9-762B-073D-9607-E1972B8BF189}"/>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0EEC26AB-7E2E-58E1-B8C8-5CEBC1EC4E15}"/>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62E95B50-73D1-041B-663A-6D990D197B54}"/>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B2739E31-40F4-721A-302C-6A13D28D87AF}"/>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FCB93037-05B8-A9E9-DF4A-F867A7C60C5E}"/>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5FEC9E71-8C9B-8E88-5558-9351E4173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5EEAD230-8525-2147-09AD-87779C49DF51}"/>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056E5AB6-7AB7-9390-3AD3-62D15992C25D}"/>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89D1891F-8D16-7F7F-8ABE-BAB5E411CFF7}"/>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202A6D1-AC49-E727-01C1-DCEF208015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B42ABF59-C5B5-1EDA-FCF8-F593398FA935}"/>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98135A69-E7D8-44E0-6295-9165F17D89B2}"/>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3341ECB4-601F-0216-D1C6-CF074DACAB1E}"/>
              </a:ext>
            </a:extLst>
          </p:cNvPr>
          <p:cNvSpPr txBox="1"/>
          <p:nvPr/>
        </p:nvSpPr>
        <p:spPr>
          <a:xfrm>
            <a:off x="972962" y="1475004"/>
            <a:ext cx="10229659" cy="1346331"/>
          </a:xfrm>
          <a:prstGeom prst="rect">
            <a:avLst/>
          </a:prstGeom>
          <a:noFill/>
        </p:spPr>
        <p:txBody>
          <a:bodyPr wrap="square">
            <a:spAutoFit/>
          </a:bodyPr>
          <a:lstStyle/>
          <a:p>
            <a:pPr indent="457200" algn="just">
              <a:lnSpc>
                <a:spcPct val="115000"/>
              </a:lnSpc>
              <a:spcAft>
                <a:spcPts val="800"/>
              </a:spcAft>
              <a:buNone/>
            </a:pPr>
            <a:r>
              <a:rPr lang="vi-VN"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2. Hình thức kỷ luật từ cảnh cáo trở lên của sinh viên:  Phải được lưu vào hồ sơ quản lý sinh viên và thông báo cho gia đình sinh viên. Trường hợp sinh viên bị kỷ luật mức đình chỉ học tập có thời hạn hoặc buộc thôi học, Nhà trường sẽ gửi thông báo cho địa phương nơi sinh viên có hộ khẩu thường trú và gia đình sinh viên biết để quản lý, giáo dục.</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1" name="Arrow: Notched Right 40">
            <a:extLst>
              <a:ext uri="{FF2B5EF4-FFF2-40B4-BE49-F238E27FC236}">
                <a16:creationId xmlns:a16="http://schemas.microsoft.com/office/drawing/2014/main" id="{7F6C273A-619B-B60F-4D80-C36AA6E292AC}"/>
              </a:ext>
            </a:extLst>
          </p:cNvPr>
          <p:cNvSpPr/>
          <p:nvPr/>
        </p:nvSpPr>
        <p:spPr>
          <a:xfrm>
            <a:off x="3352800" y="3823160"/>
            <a:ext cx="1060474" cy="546281"/>
          </a:xfrm>
          <a:prstGeom prst="notchedRight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2" name="Arrow: Notched Right 41">
            <a:extLst>
              <a:ext uri="{FF2B5EF4-FFF2-40B4-BE49-F238E27FC236}">
                <a16:creationId xmlns:a16="http://schemas.microsoft.com/office/drawing/2014/main" id="{5E295EFB-1414-8BBF-CC50-739B4410E010}"/>
              </a:ext>
            </a:extLst>
          </p:cNvPr>
          <p:cNvSpPr/>
          <p:nvPr/>
        </p:nvSpPr>
        <p:spPr>
          <a:xfrm rot="20700462">
            <a:off x="6444314" y="3295507"/>
            <a:ext cx="1060474" cy="546281"/>
          </a:xfrm>
          <a:prstGeom prst="notchedRight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3" name="Arrow: Notched Right 42">
            <a:extLst>
              <a:ext uri="{FF2B5EF4-FFF2-40B4-BE49-F238E27FC236}">
                <a16:creationId xmlns:a16="http://schemas.microsoft.com/office/drawing/2014/main" id="{688E2B5A-FFA7-904A-0031-955F95AC0E91}"/>
              </a:ext>
            </a:extLst>
          </p:cNvPr>
          <p:cNvSpPr/>
          <p:nvPr/>
        </p:nvSpPr>
        <p:spPr>
          <a:xfrm rot="1114813">
            <a:off x="6444313" y="4353763"/>
            <a:ext cx="1060474" cy="546281"/>
          </a:xfrm>
          <a:prstGeom prst="notchedRight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9" name="Group 48">
            <a:extLst>
              <a:ext uri="{FF2B5EF4-FFF2-40B4-BE49-F238E27FC236}">
                <a16:creationId xmlns:a16="http://schemas.microsoft.com/office/drawing/2014/main" id="{960F75A9-D309-5DE0-C2F2-BB6D57CDEAC2}"/>
              </a:ext>
            </a:extLst>
          </p:cNvPr>
          <p:cNvGrpSpPr/>
          <p:nvPr/>
        </p:nvGrpSpPr>
        <p:grpSpPr>
          <a:xfrm>
            <a:off x="4359826" y="3197225"/>
            <a:ext cx="1818058" cy="2068806"/>
            <a:chOff x="4359826" y="3197225"/>
            <a:chExt cx="1818058" cy="2068806"/>
          </a:xfrm>
        </p:grpSpPr>
        <p:pic>
          <p:nvPicPr>
            <p:cNvPr id="35" name="Picture 34" descr="A yellow envelope with a white paper and a red circle with a red circle with a red circle with a white circle with a red circle with a red circle with a white circle with a red circle&#10;&#10;AI-generated content may be incorrect.">
              <a:extLst>
                <a:ext uri="{FF2B5EF4-FFF2-40B4-BE49-F238E27FC236}">
                  <a16:creationId xmlns:a16="http://schemas.microsoft.com/office/drawing/2014/main" id="{3629479B-0734-9BA2-4E25-CDE3826389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3482" y="3197225"/>
              <a:ext cx="1677309" cy="1677309"/>
            </a:xfrm>
            <a:prstGeom prst="rect">
              <a:avLst/>
            </a:prstGeom>
          </p:spPr>
        </p:pic>
        <p:sp>
          <p:nvSpPr>
            <p:cNvPr id="44" name="TextBox 43">
              <a:extLst>
                <a:ext uri="{FF2B5EF4-FFF2-40B4-BE49-F238E27FC236}">
                  <a16:creationId xmlns:a16="http://schemas.microsoft.com/office/drawing/2014/main" id="{7DFB9802-FDB6-176D-82A6-93C189090D4F}"/>
                </a:ext>
              </a:extLst>
            </p:cNvPr>
            <p:cNvSpPr txBox="1"/>
            <p:nvPr/>
          </p:nvSpPr>
          <p:spPr>
            <a:xfrm>
              <a:off x="4359826" y="4896699"/>
              <a:ext cx="1818058" cy="369332"/>
            </a:xfrm>
            <a:prstGeom prst="rect">
              <a:avLst/>
            </a:prstGeom>
            <a:noFill/>
          </p:spPr>
          <p:txBody>
            <a:bodyPr wrap="square" rtlCol="0">
              <a:spAutoFit/>
            </a:bodyPr>
            <a:lstStyle/>
            <a:p>
              <a:pPr algn="ctr"/>
              <a:r>
                <a:rPr lang="en-US" b="1"/>
                <a:t>Gửi thông báo</a:t>
              </a:r>
              <a:endParaRPr lang="vi-VN" b="1"/>
            </a:p>
          </p:txBody>
        </p:sp>
      </p:grpSp>
      <p:grpSp>
        <p:nvGrpSpPr>
          <p:cNvPr id="48" name="Group 47">
            <a:extLst>
              <a:ext uri="{FF2B5EF4-FFF2-40B4-BE49-F238E27FC236}">
                <a16:creationId xmlns:a16="http://schemas.microsoft.com/office/drawing/2014/main" id="{E501E893-4459-0D9D-5B8B-06574288C805}"/>
              </a:ext>
            </a:extLst>
          </p:cNvPr>
          <p:cNvGrpSpPr/>
          <p:nvPr/>
        </p:nvGrpSpPr>
        <p:grpSpPr>
          <a:xfrm>
            <a:off x="1231467" y="3123810"/>
            <a:ext cx="2110148" cy="2109595"/>
            <a:chOff x="1231467" y="3123810"/>
            <a:chExt cx="2110148" cy="2109595"/>
          </a:xfrm>
        </p:grpSpPr>
        <p:pic>
          <p:nvPicPr>
            <p:cNvPr id="30" name="Picture 29" descr="A group of papers with a person's face&#10;&#10;AI-generated content may be incorrect.">
              <a:extLst>
                <a:ext uri="{FF2B5EF4-FFF2-40B4-BE49-F238E27FC236}">
                  <a16:creationId xmlns:a16="http://schemas.microsoft.com/office/drawing/2014/main" id="{8C0B249C-2B7F-D162-008C-9E49D14C04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4092" y="3123810"/>
              <a:ext cx="1913668" cy="1913668"/>
            </a:xfrm>
            <a:prstGeom prst="rect">
              <a:avLst/>
            </a:prstGeom>
          </p:spPr>
        </p:pic>
        <p:sp>
          <p:nvSpPr>
            <p:cNvPr id="45" name="TextBox 44">
              <a:extLst>
                <a:ext uri="{FF2B5EF4-FFF2-40B4-BE49-F238E27FC236}">
                  <a16:creationId xmlns:a16="http://schemas.microsoft.com/office/drawing/2014/main" id="{A165879C-464C-D80B-5038-D35581178F4E}"/>
                </a:ext>
              </a:extLst>
            </p:cNvPr>
            <p:cNvSpPr txBox="1"/>
            <p:nvPr/>
          </p:nvSpPr>
          <p:spPr>
            <a:xfrm>
              <a:off x="1231467" y="4864073"/>
              <a:ext cx="2110148" cy="369332"/>
            </a:xfrm>
            <a:prstGeom prst="rect">
              <a:avLst/>
            </a:prstGeom>
            <a:noFill/>
          </p:spPr>
          <p:txBody>
            <a:bodyPr wrap="square" rtlCol="0">
              <a:spAutoFit/>
            </a:bodyPr>
            <a:lstStyle/>
            <a:p>
              <a:pPr algn="ctr"/>
              <a:r>
                <a:rPr lang="en-US" b="1"/>
                <a:t>Lưu hồ sơ Sinh viên</a:t>
              </a:r>
              <a:endParaRPr lang="vi-VN" b="1"/>
            </a:p>
          </p:txBody>
        </p:sp>
      </p:grpSp>
      <p:grpSp>
        <p:nvGrpSpPr>
          <p:cNvPr id="50" name="Group 49">
            <a:extLst>
              <a:ext uri="{FF2B5EF4-FFF2-40B4-BE49-F238E27FC236}">
                <a16:creationId xmlns:a16="http://schemas.microsoft.com/office/drawing/2014/main" id="{78509C98-34E8-DCBA-2970-13AA6298B8F2}"/>
              </a:ext>
            </a:extLst>
          </p:cNvPr>
          <p:cNvGrpSpPr/>
          <p:nvPr/>
        </p:nvGrpSpPr>
        <p:grpSpPr>
          <a:xfrm>
            <a:off x="7541614" y="2559217"/>
            <a:ext cx="1945578" cy="1749556"/>
            <a:chOff x="7541614" y="2559217"/>
            <a:chExt cx="1945578" cy="1749556"/>
          </a:xfrm>
        </p:grpSpPr>
        <p:pic>
          <p:nvPicPr>
            <p:cNvPr id="34" name="Picture 33" descr="Computer Icons Business Information, friends-icon, business, industry,  институт png | PNGWing">
              <a:extLst>
                <a:ext uri="{FF2B5EF4-FFF2-40B4-BE49-F238E27FC236}">
                  <a16:creationId xmlns:a16="http://schemas.microsoft.com/office/drawing/2014/main" id="{733111D3-FC4D-2BF0-9598-2FBD70ABF328}"/>
                </a:ext>
              </a:extLst>
            </p:cNvPr>
            <p:cNvPicPr>
              <a:picLocks noChangeAspect="1"/>
            </p:cNvPicPr>
            <p:nvPr/>
          </p:nvPicPr>
          <p:blipFill>
            <a:blip r:embed="rId6"/>
            <a:srcRect l="27194" t="5680" r="28129" b="7680"/>
            <a:stretch>
              <a:fillRect/>
            </a:stretch>
          </p:blipFill>
          <p:spPr>
            <a:xfrm>
              <a:off x="7798311" y="2559217"/>
              <a:ext cx="1432185" cy="137018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46" name="TextBox 45">
              <a:extLst>
                <a:ext uri="{FF2B5EF4-FFF2-40B4-BE49-F238E27FC236}">
                  <a16:creationId xmlns:a16="http://schemas.microsoft.com/office/drawing/2014/main" id="{E31C9C0C-574D-BCE1-249C-ECF7A2CE6572}"/>
                </a:ext>
              </a:extLst>
            </p:cNvPr>
            <p:cNvSpPr txBox="1"/>
            <p:nvPr/>
          </p:nvSpPr>
          <p:spPr>
            <a:xfrm>
              <a:off x="7541614" y="3939441"/>
              <a:ext cx="1945578" cy="369332"/>
            </a:xfrm>
            <a:prstGeom prst="rect">
              <a:avLst/>
            </a:prstGeom>
            <a:noFill/>
          </p:spPr>
          <p:txBody>
            <a:bodyPr wrap="square" rtlCol="0">
              <a:spAutoFit/>
            </a:bodyPr>
            <a:lstStyle/>
            <a:p>
              <a:pPr algn="ctr"/>
              <a:r>
                <a:rPr lang="en-US" b="1"/>
                <a:t>Gia đình sinh viên</a:t>
              </a:r>
              <a:endParaRPr lang="vi-VN" b="1"/>
            </a:p>
          </p:txBody>
        </p:sp>
      </p:grpSp>
      <p:grpSp>
        <p:nvGrpSpPr>
          <p:cNvPr id="51" name="Group 50">
            <a:extLst>
              <a:ext uri="{FF2B5EF4-FFF2-40B4-BE49-F238E27FC236}">
                <a16:creationId xmlns:a16="http://schemas.microsoft.com/office/drawing/2014/main" id="{795E5F47-DF8E-2C90-FEB7-79A28A970E43}"/>
              </a:ext>
            </a:extLst>
          </p:cNvPr>
          <p:cNvGrpSpPr/>
          <p:nvPr/>
        </p:nvGrpSpPr>
        <p:grpSpPr>
          <a:xfrm>
            <a:off x="7717768" y="4548818"/>
            <a:ext cx="2634294" cy="1529849"/>
            <a:chOff x="7717768" y="4548818"/>
            <a:chExt cx="2634294" cy="1529849"/>
          </a:xfrm>
        </p:grpSpPr>
        <p:pic>
          <p:nvPicPr>
            <p:cNvPr id="39" name="Picture 38" descr="Hà Nội tính mặc 'đồng phục' cho 500 trụ sở xã, phường">
              <a:extLst>
                <a:ext uri="{FF2B5EF4-FFF2-40B4-BE49-F238E27FC236}">
                  <a16:creationId xmlns:a16="http://schemas.microsoft.com/office/drawing/2014/main" id="{92CE8628-AA98-3F65-A406-D98C1854F8CA}"/>
                </a:ext>
              </a:extLst>
            </p:cNvPr>
            <p:cNvPicPr>
              <a:picLocks noChangeAspect="1"/>
            </p:cNvPicPr>
            <p:nvPr/>
          </p:nvPicPr>
          <p:blipFill>
            <a:blip r:embed="rId7"/>
            <a:stretch>
              <a:fillRect/>
            </a:stretch>
          </p:blipFill>
          <p:spPr>
            <a:xfrm>
              <a:off x="7717768" y="4548818"/>
              <a:ext cx="2634294" cy="1182139"/>
            </a:xfrm>
            <a:prstGeom prst="rect">
              <a:avLst/>
            </a:prstGeom>
          </p:spPr>
        </p:pic>
        <p:sp>
          <p:nvSpPr>
            <p:cNvPr id="47" name="TextBox 46">
              <a:extLst>
                <a:ext uri="{FF2B5EF4-FFF2-40B4-BE49-F238E27FC236}">
                  <a16:creationId xmlns:a16="http://schemas.microsoft.com/office/drawing/2014/main" id="{61110D9D-B6E8-DBE7-50E5-B9C52519D2A0}"/>
                </a:ext>
              </a:extLst>
            </p:cNvPr>
            <p:cNvSpPr txBox="1"/>
            <p:nvPr/>
          </p:nvSpPr>
          <p:spPr>
            <a:xfrm>
              <a:off x="7717769" y="5709335"/>
              <a:ext cx="2634293" cy="369332"/>
            </a:xfrm>
            <a:prstGeom prst="rect">
              <a:avLst/>
            </a:prstGeom>
            <a:noFill/>
          </p:spPr>
          <p:txBody>
            <a:bodyPr wrap="square" rtlCol="0">
              <a:spAutoFit/>
            </a:bodyPr>
            <a:lstStyle/>
            <a:p>
              <a:pPr algn="ctr"/>
              <a:r>
                <a:rPr lang="en-US" b="1"/>
                <a:t>Chính quyền địa phương</a:t>
              </a:r>
              <a:endParaRPr lang="vi-VN" b="1"/>
            </a:p>
          </p:txBody>
        </p:sp>
      </p:grpSp>
    </p:spTree>
    <p:extLst>
      <p:ext uri="{BB962C8B-B14F-4D97-AF65-F5344CB8AC3E}">
        <p14:creationId xmlns:p14="http://schemas.microsoft.com/office/powerpoint/2010/main" val="85579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6" presetClass="entr" presetSubtype="32"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circle(out)">
                                      <p:cBhvr>
                                        <p:cTn id="10" dur="750"/>
                                        <p:tgtEl>
                                          <p:spTgt spid="48"/>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par>
                                <p:cTn id="26" presetID="10" presetClass="entr" presetSubtype="0"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left)">
                                      <p:cBhvr>
                                        <p:cTn id="3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1" grpId="0" animBg="1"/>
      <p:bldP spid="42"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4C020-1ADA-1B4D-5DAE-6D0312AAE5E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C0B1539-329B-59DE-EACA-01972F887CCB}"/>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F818ECF2-DB7A-DF31-F327-9C63F81F99B0}"/>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07897BCE-FBCE-8E78-A21A-D0805AE5EBE2}"/>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873FDF2C-0B48-84CE-B19A-E5B3FE58129B}"/>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0F764583-F65A-1207-2B26-72526D1B33FF}"/>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00DD8B48-D645-072E-5BC1-C38C617696E0}"/>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BA88DCEE-8095-6FF5-5ECB-8FEAEAF13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4578E213-D376-8A24-9DFB-919EF028B991}"/>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44685E77-41B5-10F6-F358-B9A1171E7653}"/>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0D6AB684-E8C7-43A1-3911-524C0625DE1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FCC4C314-EF42-61C1-3FC4-C57743EAF4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65694023-2B85-6D46-3BE0-EEB8D2157AEC}"/>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7005AFD0-2279-DAEC-8AE2-65E7130C3F62}"/>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0316E729-A02C-FF28-98DF-2D9EC3112EA6}"/>
              </a:ext>
            </a:extLst>
          </p:cNvPr>
          <p:cNvSpPr txBox="1"/>
          <p:nvPr/>
        </p:nvSpPr>
        <p:spPr>
          <a:xfrm>
            <a:off x="972962" y="1475004"/>
            <a:ext cx="8414877" cy="390684"/>
          </a:xfrm>
          <a:prstGeom prst="rect">
            <a:avLst/>
          </a:prstGeom>
          <a:noFill/>
        </p:spPr>
        <p:txBody>
          <a:bodyPr wrap="square">
            <a:spAutoFit/>
          </a:bodyPr>
          <a:lstStyle/>
          <a:p>
            <a:pPr indent="457200" algn="just">
              <a:lnSpc>
                <a:spcPct val="115000"/>
              </a:lnSpc>
              <a:spcAft>
                <a:spcPts val="800"/>
              </a:spcAft>
              <a:buNone/>
            </a:pPr>
            <a:r>
              <a:rPr lang="vi-VN"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3. Nội dung vi phạm và khung xử lý kỷ luật thực hiện theo phụ lục của Quy định </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BA0BA749-4264-4DC1-2880-33915EC97281}"/>
              </a:ext>
            </a:extLst>
          </p:cNvPr>
          <p:cNvGraphicFramePr>
            <a:graphicFrameLocks noGrp="1"/>
          </p:cNvGraphicFramePr>
          <p:nvPr>
            <p:extLst>
              <p:ext uri="{D42A27DB-BD31-4B8C-83A1-F6EECF244321}">
                <p14:modId xmlns:p14="http://schemas.microsoft.com/office/powerpoint/2010/main" val="4253598041"/>
              </p:ext>
            </p:extLst>
          </p:nvPr>
        </p:nvGraphicFramePr>
        <p:xfrm>
          <a:off x="1434947" y="2078634"/>
          <a:ext cx="9322106" cy="3460562"/>
        </p:xfrm>
        <a:graphic>
          <a:graphicData uri="http://schemas.openxmlformats.org/drawingml/2006/table">
            <a:tbl>
              <a:tblPr firstRow="1" firstCol="1" bandRow="1">
                <a:tableStyleId>{21E4AEA4-8DFA-4A89-87EB-49C32662AFE0}</a:tableStyleId>
              </a:tblPr>
              <a:tblGrid>
                <a:gridCol w="492591">
                  <a:extLst>
                    <a:ext uri="{9D8B030D-6E8A-4147-A177-3AD203B41FA5}">
                      <a16:colId xmlns:a16="http://schemas.microsoft.com/office/drawing/2014/main" val="2347877218"/>
                    </a:ext>
                  </a:extLst>
                </a:gridCol>
                <a:gridCol w="2957759">
                  <a:extLst>
                    <a:ext uri="{9D8B030D-6E8A-4147-A177-3AD203B41FA5}">
                      <a16:colId xmlns:a16="http://schemas.microsoft.com/office/drawing/2014/main" val="2580483355"/>
                    </a:ext>
                  </a:extLst>
                </a:gridCol>
                <a:gridCol w="1116000">
                  <a:extLst>
                    <a:ext uri="{9D8B030D-6E8A-4147-A177-3AD203B41FA5}">
                      <a16:colId xmlns:a16="http://schemas.microsoft.com/office/drawing/2014/main" val="878026722"/>
                    </a:ext>
                  </a:extLst>
                </a:gridCol>
                <a:gridCol w="1116000">
                  <a:extLst>
                    <a:ext uri="{9D8B030D-6E8A-4147-A177-3AD203B41FA5}">
                      <a16:colId xmlns:a16="http://schemas.microsoft.com/office/drawing/2014/main" val="2364640615"/>
                    </a:ext>
                  </a:extLst>
                </a:gridCol>
                <a:gridCol w="1116000">
                  <a:extLst>
                    <a:ext uri="{9D8B030D-6E8A-4147-A177-3AD203B41FA5}">
                      <a16:colId xmlns:a16="http://schemas.microsoft.com/office/drawing/2014/main" val="401947180"/>
                    </a:ext>
                  </a:extLst>
                </a:gridCol>
                <a:gridCol w="1116000">
                  <a:extLst>
                    <a:ext uri="{9D8B030D-6E8A-4147-A177-3AD203B41FA5}">
                      <a16:colId xmlns:a16="http://schemas.microsoft.com/office/drawing/2014/main" val="3773878626"/>
                    </a:ext>
                  </a:extLst>
                </a:gridCol>
                <a:gridCol w="1407756">
                  <a:extLst>
                    <a:ext uri="{9D8B030D-6E8A-4147-A177-3AD203B41FA5}">
                      <a16:colId xmlns:a16="http://schemas.microsoft.com/office/drawing/2014/main" val="1171393764"/>
                    </a:ext>
                  </a:extLst>
                </a:gridCol>
              </a:tblGrid>
              <a:tr h="272541">
                <a:tc rowSpan="2">
                  <a:txBody>
                    <a:bodyPr/>
                    <a:lstStyle/>
                    <a:p>
                      <a:pPr algn="just">
                        <a:lnSpc>
                          <a:spcPct val="115000"/>
                        </a:lnSpc>
                        <a:spcAft>
                          <a:spcPts val="800"/>
                        </a:spcAft>
                        <a:buNone/>
                      </a:pPr>
                      <a:r>
                        <a:rPr lang="en-US" sz="1600" kern="100">
                          <a:effectLst/>
                        </a:rPr>
                        <a:t>TT</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rowSpan="2">
                  <a:txBody>
                    <a:bodyPr/>
                    <a:lstStyle/>
                    <a:p>
                      <a:pPr algn="just">
                        <a:lnSpc>
                          <a:spcPct val="115000"/>
                        </a:lnSpc>
                        <a:spcAft>
                          <a:spcPts val="800"/>
                        </a:spcAft>
                        <a:buNone/>
                      </a:pPr>
                      <a:r>
                        <a:rPr lang="en-GB" sz="1600" kern="100">
                          <a:effectLst/>
                        </a:rPr>
                        <a:t>Tên vụ việc và số lần vi phạm</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gridSpan="4">
                  <a:txBody>
                    <a:bodyPr/>
                    <a:lstStyle/>
                    <a:p>
                      <a:pPr algn="ctr">
                        <a:lnSpc>
                          <a:spcPct val="115000"/>
                        </a:lnSpc>
                        <a:spcAft>
                          <a:spcPts val="800"/>
                        </a:spcAft>
                        <a:buNone/>
                      </a:pPr>
                      <a:r>
                        <a:rPr lang="en-GB" sz="1600" kern="100">
                          <a:effectLst/>
                        </a:rPr>
                        <a:t>Hình thức xử lý</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hMerge="1">
                  <a:txBody>
                    <a:bodyPr/>
                    <a:lstStyle/>
                    <a:p>
                      <a:endParaRPr lang="vi-VN"/>
                    </a:p>
                  </a:txBody>
                  <a:tcPr/>
                </a:tc>
                <a:tc hMerge="1">
                  <a:txBody>
                    <a:bodyPr/>
                    <a:lstStyle/>
                    <a:p>
                      <a:endParaRPr lang="vi-VN"/>
                    </a:p>
                  </a:txBody>
                  <a:tcPr/>
                </a:tc>
                <a:tc hMerge="1">
                  <a:txBody>
                    <a:bodyPr/>
                    <a:lstStyle/>
                    <a:p>
                      <a:endParaRPr lang="vi-VN"/>
                    </a:p>
                  </a:txBody>
                  <a:tcPr/>
                </a:tc>
                <a:tc rowSpan="2">
                  <a:txBody>
                    <a:bodyPr/>
                    <a:lstStyle/>
                    <a:p>
                      <a:pPr algn="just">
                        <a:lnSpc>
                          <a:spcPct val="115000"/>
                        </a:lnSpc>
                        <a:spcAft>
                          <a:spcPts val="800"/>
                        </a:spcAft>
                        <a:buNone/>
                      </a:pPr>
                      <a:r>
                        <a:rPr lang="en-US" sz="1600" kern="100">
                          <a:effectLst/>
                        </a:rPr>
                        <a:t> </a:t>
                      </a:r>
                    </a:p>
                    <a:p>
                      <a:pPr algn="ctr">
                        <a:lnSpc>
                          <a:spcPct val="115000"/>
                        </a:lnSpc>
                        <a:spcAft>
                          <a:spcPts val="800"/>
                        </a:spcAft>
                        <a:buNone/>
                      </a:pPr>
                      <a:r>
                        <a:rPr lang="en-US" sz="1600" kern="100">
                          <a:effectLst/>
                        </a:rPr>
                        <a:t>Ghi chú </a:t>
                      </a:r>
                      <a:endParaRPr lang="vi-VN" sz="1200" kern="100">
                        <a:effectLst/>
                        <a:latin typeface="Calibri" panose="020F0502020204030204" pitchFamily="34" charset="0"/>
                        <a:cs typeface="Times New Roman" panose="02020603050405020304" pitchFamily="18" charset="0"/>
                      </a:endParaRPr>
                    </a:p>
                  </a:txBody>
                  <a:tcPr marL="45463" marR="45463" marT="0" marB="0" anchor="ctr"/>
                </a:tc>
                <a:extLst>
                  <a:ext uri="{0D108BD9-81ED-4DB2-BD59-A6C34878D82A}">
                    <a16:rowId xmlns:a16="http://schemas.microsoft.com/office/drawing/2014/main" val="1199730041"/>
                  </a:ext>
                </a:extLst>
              </a:tr>
              <a:tr h="509716">
                <a:tc vMerge="1">
                  <a:txBody>
                    <a:bodyPr/>
                    <a:lstStyle/>
                    <a:p>
                      <a:endParaRPr lang="vi-VN"/>
                    </a:p>
                  </a:txBody>
                  <a:tcPr/>
                </a:tc>
                <a:tc vMerge="1">
                  <a:txBody>
                    <a:bodyPr/>
                    <a:lstStyle/>
                    <a:p>
                      <a:endParaRPr lang="vi-VN"/>
                    </a:p>
                  </a:txBody>
                  <a:tcPr/>
                </a:tc>
                <a:tc>
                  <a:txBody>
                    <a:bodyPr/>
                    <a:lstStyle/>
                    <a:p>
                      <a:pPr algn="ctr">
                        <a:lnSpc>
                          <a:spcPct val="115000"/>
                        </a:lnSpc>
                        <a:spcAft>
                          <a:spcPts val="800"/>
                        </a:spcAft>
                        <a:buNone/>
                      </a:pPr>
                      <a:r>
                        <a:rPr lang="en-GB" sz="1600" kern="100">
                          <a:effectLst/>
                        </a:rPr>
                        <a:t>Khiển trách</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GB" sz="1600" kern="100">
                          <a:effectLst/>
                        </a:rPr>
                        <a:t>Cảnh cáo</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Đình chỉ học tập 1 năm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Buộc thôi học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vMerge="1">
                  <a:txBody>
                    <a:bodyPr/>
                    <a:lstStyle/>
                    <a:p>
                      <a:endParaRPr/>
                    </a:p>
                  </a:txBody>
                  <a:tcPr marL="45463" marR="45463" marT="0" marB="0"/>
                </a:tc>
                <a:extLst>
                  <a:ext uri="{0D108BD9-81ED-4DB2-BD59-A6C34878D82A}">
                    <a16:rowId xmlns:a16="http://schemas.microsoft.com/office/drawing/2014/main" val="1361950313"/>
                  </a:ext>
                </a:extLst>
              </a:tr>
              <a:tr h="918033">
                <a:tc>
                  <a:txBody>
                    <a:bodyPr/>
                    <a:lstStyle/>
                    <a:p>
                      <a:pPr algn="just">
                        <a:lnSpc>
                          <a:spcPct val="115000"/>
                        </a:lnSpc>
                        <a:spcAft>
                          <a:spcPts val="800"/>
                        </a:spcAft>
                        <a:buNone/>
                      </a:pPr>
                      <a:r>
                        <a:rPr lang="en-US" sz="1600" kern="100">
                          <a:effectLst/>
                        </a:rPr>
                        <a:t> </a:t>
                      </a:r>
                      <a:r>
                        <a:rPr lang="vi-VN" sz="1600" kern="100">
                          <a:effectLst/>
                        </a:rPr>
                        <a:t>1</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just">
                        <a:lnSpc>
                          <a:spcPct val="115000"/>
                        </a:lnSpc>
                        <a:spcAft>
                          <a:spcPts val="800"/>
                        </a:spcAft>
                        <a:buNone/>
                      </a:pPr>
                      <a:r>
                        <a:rPr lang="en-GB" sz="1600" kern="100">
                          <a:effectLst/>
                        </a:rPr>
                        <a:t>Đi học muộn giờ học, giờ thực tập, mất trật tự, làm việc riêng trong lớp học, giờ thực tập, tự học.</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just">
                        <a:lnSpc>
                          <a:spcPct val="115000"/>
                        </a:lnSpc>
                        <a:spcAft>
                          <a:spcPts val="800"/>
                        </a:spcAft>
                        <a:buNone/>
                      </a:pPr>
                      <a:r>
                        <a:rPr lang="en-GB" sz="1600" kern="100">
                          <a:effectLst/>
                        </a:rPr>
                        <a:t>Trừ điểm rèn luyện tùy theo mức độ</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extLst>
                  <a:ext uri="{0D108BD9-81ED-4DB2-BD59-A6C34878D82A}">
                    <a16:rowId xmlns:a16="http://schemas.microsoft.com/office/drawing/2014/main" val="3516846697"/>
                  </a:ext>
                </a:extLst>
              </a:tr>
              <a:tr h="1725666">
                <a:tc>
                  <a:txBody>
                    <a:bodyPr/>
                    <a:lstStyle/>
                    <a:p>
                      <a:pPr algn="just">
                        <a:lnSpc>
                          <a:spcPct val="115000"/>
                        </a:lnSpc>
                        <a:spcAft>
                          <a:spcPts val="800"/>
                        </a:spcAft>
                        <a:buNone/>
                      </a:pPr>
                      <a:r>
                        <a:rPr lang="en-US" sz="1600" kern="100">
                          <a:effectLst/>
                        </a:rPr>
                        <a:t> </a:t>
                      </a:r>
                      <a:r>
                        <a:rPr lang="vi-VN" sz="1600" kern="100">
                          <a:effectLst/>
                        </a:rPr>
                        <a:t>2</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just">
                        <a:lnSpc>
                          <a:spcPct val="115000"/>
                        </a:lnSpc>
                        <a:spcAft>
                          <a:spcPts val="800"/>
                        </a:spcAft>
                        <a:buNone/>
                      </a:pPr>
                      <a:r>
                        <a:rPr lang="en-GB" sz="1600" kern="100">
                          <a:effectLst/>
                        </a:rPr>
                        <a:t>Vô lễ, gây gồ, chống đối, đe dọa, lăng mạ với thầy, cô giáo, cán bộ, công nhân viên trong Nhà trường</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GB" sz="1600" kern="100">
                          <a:effectLst/>
                        </a:rPr>
                        <a:t>Lần 1</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GB" sz="1600" kern="100">
                          <a:effectLst/>
                        </a:rPr>
                        <a:t>Lần 2</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just">
                        <a:lnSpc>
                          <a:spcPct val="115000"/>
                        </a:lnSpc>
                        <a:spcAft>
                          <a:spcPts val="800"/>
                        </a:spcAft>
                        <a:buNone/>
                      </a:pPr>
                      <a:r>
                        <a:rPr lang="en-GB" sz="1600" kern="100">
                          <a:effectLst/>
                        </a:rPr>
                        <a:t>Trường hợp vi phạm lần đầu nhưng đặc biệt nghiêm trọng sẽ bị buộc thôi học</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extLst>
                  <a:ext uri="{0D108BD9-81ED-4DB2-BD59-A6C34878D82A}">
                    <a16:rowId xmlns:a16="http://schemas.microsoft.com/office/drawing/2014/main" val="2638002852"/>
                  </a:ext>
                </a:extLst>
              </a:tr>
            </a:tbl>
          </a:graphicData>
        </a:graphic>
      </p:graphicFrame>
    </p:spTree>
    <p:extLst>
      <p:ext uri="{BB962C8B-B14F-4D97-AF65-F5344CB8AC3E}">
        <p14:creationId xmlns:p14="http://schemas.microsoft.com/office/powerpoint/2010/main" val="391514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8DBBE-8370-1E60-B104-72095DC5FAE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1D52DA4-35BA-932C-DAEE-A0A7BF1CF970}"/>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1639EDFE-EF23-8509-3F8B-CA9CB9A6F85C}"/>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ECDEA524-2001-EE86-765E-F518C6C236CA}"/>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D95B2E71-3CEF-77C3-6227-3C1DB4D722C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57CD2B27-EC7B-B6B4-F431-F265F2546E4A}"/>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E805A396-82D4-BECA-C148-C038CBAF7608}"/>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16A57C3D-7867-1060-A61E-930E012E2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CEFABEE-BE1A-C976-DD38-AAC57E4E95E9}"/>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871F676D-F17B-17EE-0810-2D8D879BA5BA}"/>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FC5AEC6D-7254-8F47-C8C8-734900F1C60E}"/>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9112C8F-0074-A17D-1513-4BAB94FD3F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2C51E689-6A99-2BEE-DF13-1E5A684DCD9B}"/>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0BC43E67-64ED-E71E-3B6E-732F6D183306}"/>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3A5941BD-7E49-B67E-D503-0A686EA3135A}"/>
              </a:ext>
            </a:extLst>
          </p:cNvPr>
          <p:cNvSpPr txBox="1"/>
          <p:nvPr/>
        </p:nvSpPr>
        <p:spPr>
          <a:xfrm>
            <a:off x="972962" y="1475004"/>
            <a:ext cx="8414877" cy="390684"/>
          </a:xfrm>
          <a:prstGeom prst="rect">
            <a:avLst/>
          </a:prstGeom>
          <a:noFill/>
        </p:spPr>
        <p:txBody>
          <a:bodyPr wrap="square">
            <a:spAutoFit/>
          </a:bodyPr>
          <a:lstStyle/>
          <a:p>
            <a:pPr indent="457200" algn="just">
              <a:lnSpc>
                <a:spcPct val="115000"/>
              </a:lnSpc>
              <a:spcAft>
                <a:spcPts val="800"/>
              </a:spcAft>
              <a:buNone/>
            </a:pPr>
            <a:r>
              <a:rPr lang="vi-VN"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3. Nội dung vi phạm và khung xử lý kỷ luật thực hiện theo phụ lục của Quy định </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2DE2057E-CC81-2111-513E-2AFBB3116BFD}"/>
              </a:ext>
            </a:extLst>
          </p:cNvPr>
          <p:cNvGraphicFramePr>
            <a:graphicFrameLocks noGrp="1"/>
          </p:cNvGraphicFramePr>
          <p:nvPr>
            <p:extLst>
              <p:ext uri="{D42A27DB-BD31-4B8C-83A1-F6EECF244321}">
                <p14:modId xmlns:p14="http://schemas.microsoft.com/office/powerpoint/2010/main" val="554439055"/>
              </p:ext>
            </p:extLst>
          </p:nvPr>
        </p:nvGraphicFramePr>
        <p:xfrm>
          <a:off x="1199914" y="2031518"/>
          <a:ext cx="10102694" cy="3885479"/>
        </p:xfrm>
        <a:graphic>
          <a:graphicData uri="http://schemas.openxmlformats.org/drawingml/2006/table">
            <a:tbl>
              <a:tblPr firstRow="1" firstCol="1" bandRow="1">
                <a:tableStyleId>{5C22544A-7EE6-4342-B048-85BDC9FD1C3A}</a:tableStyleId>
              </a:tblPr>
              <a:tblGrid>
                <a:gridCol w="512056">
                  <a:extLst>
                    <a:ext uri="{9D8B030D-6E8A-4147-A177-3AD203B41FA5}">
                      <a16:colId xmlns:a16="http://schemas.microsoft.com/office/drawing/2014/main" val="2347877218"/>
                    </a:ext>
                  </a:extLst>
                </a:gridCol>
                <a:gridCol w="3074638">
                  <a:extLst>
                    <a:ext uri="{9D8B030D-6E8A-4147-A177-3AD203B41FA5}">
                      <a16:colId xmlns:a16="http://schemas.microsoft.com/office/drawing/2014/main" val="2580483355"/>
                    </a:ext>
                  </a:extLst>
                </a:gridCol>
                <a:gridCol w="792000">
                  <a:extLst>
                    <a:ext uri="{9D8B030D-6E8A-4147-A177-3AD203B41FA5}">
                      <a16:colId xmlns:a16="http://schemas.microsoft.com/office/drawing/2014/main" val="878026722"/>
                    </a:ext>
                  </a:extLst>
                </a:gridCol>
                <a:gridCol w="792000">
                  <a:extLst>
                    <a:ext uri="{9D8B030D-6E8A-4147-A177-3AD203B41FA5}">
                      <a16:colId xmlns:a16="http://schemas.microsoft.com/office/drawing/2014/main" val="2364640615"/>
                    </a:ext>
                  </a:extLst>
                </a:gridCol>
                <a:gridCol w="792000">
                  <a:extLst>
                    <a:ext uri="{9D8B030D-6E8A-4147-A177-3AD203B41FA5}">
                      <a16:colId xmlns:a16="http://schemas.microsoft.com/office/drawing/2014/main" val="401947180"/>
                    </a:ext>
                  </a:extLst>
                </a:gridCol>
                <a:gridCol w="792000">
                  <a:extLst>
                    <a:ext uri="{9D8B030D-6E8A-4147-A177-3AD203B41FA5}">
                      <a16:colId xmlns:a16="http://schemas.microsoft.com/office/drawing/2014/main" val="3773878626"/>
                    </a:ext>
                  </a:extLst>
                </a:gridCol>
                <a:gridCol w="3348000">
                  <a:extLst>
                    <a:ext uri="{9D8B030D-6E8A-4147-A177-3AD203B41FA5}">
                      <a16:colId xmlns:a16="http://schemas.microsoft.com/office/drawing/2014/main" val="1171393764"/>
                    </a:ext>
                  </a:extLst>
                </a:gridCol>
              </a:tblGrid>
              <a:tr h="417042">
                <a:tc rowSpan="2">
                  <a:txBody>
                    <a:bodyPr/>
                    <a:lstStyle/>
                    <a:p>
                      <a:pPr algn="ctr">
                        <a:lnSpc>
                          <a:spcPct val="115000"/>
                        </a:lnSpc>
                        <a:spcAft>
                          <a:spcPts val="800"/>
                        </a:spcAft>
                        <a:buNone/>
                      </a:pPr>
                      <a:r>
                        <a:rPr lang="en-US" sz="1600" kern="100">
                          <a:effectLst/>
                        </a:rPr>
                        <a:t>TT</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rowSpan="2">
                  <a:txBody>
                    <a:bodyPr/>
                    <a:lstStyle/>
                    <a:p>
                      <a:pPr algn="ctr">
                        <a:lnSpc>
                          <a:spcPct val="115000"/>
                        </a:lnSpc>
                        <a:spcAft>
                          <a:spcPts val="800"/>
                        </a:spcAft>
                        <a:buNone/>
                      </a:pPr>
                      <a:r>
                        <a:rPr lang="en-GB" sz="1600" kern="100">
                          <a:effectLst/>
                        </a:rPr>
                        <a:t>Tên vụ việc và số lần vi phạm</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gridSpan="4">
                  <a:txBody>
                    <a:bodyPr/>
                    <a:lstStyle/>
                    <a:p>
                      <a:pPr algn="ctr">
                        <a:lnSpc>
                          <a:spcPct val="115000"/>
                        </a:lnSpc>
                        <a:spcAft>
                          <a:spcPts val="800"/>
                        </a:spcAft>
                        <a:buNone/>
                      </a:pPr>
                      <a:r>
                        <a:rPr lang="en-GB" sz="1600" kern="100">
                          <a:effectLst/>
                        </a:rPr>
                        <a:t>Hình thức xử lý</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hMerge="1">
                  <a:txBody>
                    <a:bodyPr/>
                    <a:lstStyle/>
                    <a:p>
                      <a:endParaRPr lang="vi-VN"/>
                    </a:p>
                  </a:txBody>
                  <a:tcPr/>
                </a:tc>
                <a:tc hMerge="1">
                  <a:txBody>
                    <a:bodyPr/>
                    <a:lstStyle/>
                    <a:p>
                      <a:endParaRPr lang="vi-VN"/>
                    </a:p>
                  </a:txBody>
                  <a:tcPr/>
                </a:tc>
                <a:tc hMerge="1">
                  <a:txBody>
                    <a:bodyPr/>
                    <a:lstStyle/>
                    <a:p>
                      <a:endParaRPr lang="vi-VN"/>
                    </a:p>
                  </a:txBody>
                  <a:tcPr/>
                </a:tc>
                <a:tc rowSpan="2">
                  <a:txBody>
                    <a:bodyPr/>
                    <a:lstStyle/>
                    <a:p>
                      <a:pPr algn="ctr">
                        <a:lnSpc>
                          <a:spcPct val="115000"/>
                        </a:lnSpc>
                        <a:spcAft>
                          <a:spcPts val="800"/>
                        </a:spcAft>
                        <a:buNone/>
                      </a:pPr>
                      <a:r>
                        <a:rPr lang="en-US" sz="1600" kern="100">
                          <a:effectLst/>
                        </a:rPr>
                        <a:t> Ghi chú</a:t>
                      </a:r>
                      <a:endParaRPr lang="vi-VN" sz="1200" kern="100">
                        <a:effectLst/>
                        <a:latin typeface="Calibri" panose="020F0502020204030204" pitchFamily="34" charset="0"/>
                        <a:cs typeface="Times New Roman" panose="02020603050405020304" pitchFamily="18" charset="0"/>
                      </a:endParaRPr>
                    </a:p>
                  </a:txBody>
                  <a:tcPr marL="45463" marR="45463" marT="0" marB="0" anchor="ctr"/>
                </a:tc>
                <a:extLst>
                  <a:ext uri="{0D108BD9-81ED-4DB2-BD59-A6C34878D82A}">
                    <a16:rowId xmlns:a16="http://schemas.microsoft.com/office/drawing/2014/main" val="1199730041"/>
                  </a:ext>
                </a:extLst>
              </a:tr>
              <a:tr h="509716">
                <a:tc vMerge="1">
                  <a:txBody>
                    <a:bodyPr/>
                    <a:lstStyle/>
                    <a:p>
                      <a:endParaRPr lang="vi-VN"/>
                    </a:p>
                  </a:txBody>
                  <a:tcPr/>
                </a:tc>
                <a:tc vMerge="1">
                  <a:txBody>
                    <a:bodyPr/>
                    <a:lstStyle/>
                    <a:p>
                      <a:endParaRPr lang="vi-VN"/>
                    </a:p>
                  </a:txBody>
                  <a:tcPr/>
                </a:tc>
                <a:tc>
                  <a:txBody>
                    <a:bodyPr/>
                    <a:lstStyle/>
                    <a:p>
                      <a:pPr algn="ctr">
                        <a:lnSpc>
                          <a:spcPct val="115000"/>
                        </a:lnSpc>
                        <a:spcAft>
                          <a:spcPts val="800"/>
                        </a:spcAft>
                        <a:buNone/>
                      </a:pPr>
                      <a:r>
                        <a:rPr lang="en-GB" sz="1600" kern="100">
                          <a:effectLst/>
                        </a:rPr>
                        <a:t>Khiển trách</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GB" sz="1600" kern="100">
                          <a:effectLst/>
                        </a:rPr>
                        <a:t>Cảnh cáo</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Đình chỉ học tập 1 năm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a:txBody>
                    <a:bodyPr/>
                    <a:lstStyle/>
                    <a:p>
                      <a:pPr algn="ctr">
                        <a:lnSpc>
                          <a:spcPct val="115000"/>
                        </a:lnSpc>
                        <a:spcAft>
                          <a:spcPts val="800"/>
                        </a:spcAft>
                        <a:buNone/>
                      </a:pPr>
                      <a:r>
                        <a:rPr lang="en-US" sz="1600" kern="100">
                          <a:effectLst/>
                        </a:rPr>
                        <a:t>Buộc thôi học </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tc>
                <a:tc vMerge="1">
                  <a:txBody>
                    <a:bodyPr/>
                    <a:lstStyle/>
                    <a:p>
                      <a:endParaRPr/>
                    </a:p>
                  </a:txBody>
                  <a:tcPr marL="45463" marR="45463" marT="0" marB="0"/>
                </a:tc>
                <a:extLst>
                  <a:ext uri="{0D108BD9-81ED-4DB2-BD59-A6C34878D82A}">
                    <a16:rowId xmlns:a16="http://schemas.microsoft.com/office/drawing/2014/main" val="1361950313"/>
                  </a:ext>
                </a:extLst>
              </a:tr>
              <a:tr h="918033">
                <a:tc>
                  <a:txBody>
                    <a:bodyPr/>
                    <a:lstStyle/>
                    <a:p>
                      <a:pPr algn="just">
                        <a:lnSpc>
                          <a:spcPct val="115000"/>
                        </a:lnSpc>
                        <a:spcAft>
                          <a:spcPts val="800"/>
                        </a:spcAft>
                        <a:buNone/>
                      </a:pPr>
                      <a:r>
                        <a:rPr lang="en-US" sz="1300" b="1" kern="100" dirty="0">
                          <a:solidFill>
                            <a:srgbClr val="002060"/>
                          </a:solidFill>
                          <a:effectLst/>
                        </a:rPr>
                        <a:t> 1</a:t>
                      </a:r>
                      <a:endParaRPr lang="vi-VN"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Viết bài, lưu trữ hoặc tuyên truyền, phản ánh sai sự thật làm ảnh hưởng đến uy tín nhà trường</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Lần 1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Lần 2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Lần 3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Trường hợp vi phạm lần 1 nhưng đặc biệt nghiêm trọng sẽ bị đình chỉ 1 năm hoặc buộc thôi học</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16846697"/>
                  </a:ext>
                </a:extLst>
              </a:tr>
              <a:tr h="1725666">
                <a:tc>
                  <a:txBody>
                    <a:bodyPr/>
                    <a:lstStyle/>
                    <a:p>
                      <a:pPr algn="just">
                        <a:lnSpc>
                          <a:spcPct val="115000"/>
                        </a:lnSpc>
                        <a:spcAft>
                          <a:spcPts val="800"/>
                        </a:spcAft>
                        <a:buNone/>
                      </a:pPr>
                      <a:r>
                        <a:rPr lang="en-US" sz="1300" b="1" kern="100" dirty="0">
                          <a:solidFill>
                            <a:srgbClr val="002060"/>
                          </a:solidFill>
                          <a:effectLst/>
                        </a:rPr>
                        <a:t>2 </a:t>
                      </a:r>
                      <a:endParaRPr lang="vi-VN"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Giả mạo chữ ký của người khác</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Lần 1</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a:solidFill>
                            <a:srgbClr val="002060"/>
                          </a:solidFill>
                          <a:effectLst/>
                        </a:rPr>
                        <a:t>Lần 2</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600" b="1" kern="100" dirty="0">
                          <a:solidFill>
                            <a:srgbClr val="002060"/>
                          </a:solidFill>
                          <a:effectLst/>
                        </a:rPr>
                        <a:t>Trường </a:t>
                      </a:r>
                      <a:r>
                        <a:rPr lang="en-GB" sz="1600" b="1" kern="100" dirty="0" err="1">
                          <a:solidFill>
                            <a:srgbClr val="002060"/>
                          </a:solidFill>
                          <a:effectLst/>
                        </a:rPr>
                        <a:t>hợp</a:t>
                      </a:r>
                      <a:r>
                        <a:rPr lang="en-GB" sz="1600" b="1" kern="100" dirty="0">
                          <a:solidFill>
                            <a:srgbClr val="002060"/>
                          </a:solidFill>
                          <a:effectLst/>
                        </a:rPr>
                        <a:t> vi </a:t>
                      </a:r>
                      <a:r>
                        <a:rPr lang="en-GB" sz="1600" b="1" kern="100" dirty="0" err="1">
                          <a:solidFill>
                            <a:srgbClr val="002060"/>
                          </a:solidFill>
                          <a:effectLst/>
                        </a:rPr>
                        <a:t>phạm</a:t>
                      </a:r>
                      <a:r>
                        <a:rPr lang="en-GB" sz="1600" b="1" kern="100" dirty="0">
                          <a:solidFill>
                            <a:srgbClr val="002060"/>
                          </a:solidFill>
                          <a:effectLst/>
                        </a:rPr>
                        <a:t> </a:t>
                      </a:r>
                      <a:r>
                        <a:rPr lang="en-GB" sz="1600" b="1" kern="100" dirty="0" err="1">
                          <a:solidFill>
                            <a:srgbClr val="002060"/>
                          </a:solidFill>
                          <a:effectLst/>
                        </a:rPr>
                        <a:t>lần</a:t>
                      </a:r>
                      <a:r>
                        <a:rPr lang="en-GB" sz="1600" b="1" kern="100" dirty="0">
                          <a:solidFill>
                            <a:srgbClr val="002060"/>
                          </a:solidFill>
                          <a:effectLst/>
                        </a:rPr>
                        <a:t> 1 </a:t>
                      </a:r>
                      <a:r>
                        <a:rPr lang="en-GB" sz="1600" b="1" kern="100" dirty="0" err="1">
                          <a:solidFill>
                            <a:srgbClr val="002060"/>
                          </a:solidFill>
                          <a:effectLst/>
                        </a:rPr>
                        <a:t>nhưng</a:t>
                      </a:r>
                      <a:r>
                        <a:rPr lang="en-GB" sz="1600" b="1" kern="100" dirty="0">
                          <a:solidFill>
                            <a:srgbClr val="002060"/>
                          </a:solidFill>
                          <a:effectLst/>
                        </a:rPr>
                        <a:t> </a:t>
                      </a:r>
                      <a:r>
                        <a:rPr lang="en-GB" sz="1600" b="1" kern="100" dirty="0" err="1">
                          <a:solidFill>
                            <a:srgbClr val="002060"/>
                          </a:solidFill>
                          <a:effectLst/>
                        </a:rPr>
                        <a:t>đặc</a:t>
                      </a:r>
                      <a:r>
                        <a:rPr lang="en-GB" sz="1600" b="1" kern="100" dirty="0">
                          <a:solidFill>
                            <a:srgbClr val="002060"/>
                          </a:solidFill>
                          <a:effectLst/>
                        </a:rPr>
                        <a:t> </a:t>
                      </a:r>
                      <a:r>
                        <a:rPr lang="en-GB" sz="1600" b="1" kern="100" dirty="0" err="1">
                          <a:solidFill>
                            <a:srgbClr val="002060"/>
                          </a:solidFill>
                          <a:effectLst/>
                        </a:rPr>
                        <a:t>biệt</a:t>
                      </a:r>
                      <a:r>
                        <a:rPr lang="en-GB" sz="1600" b="1" kern="100" dirty="0">
                          <a:solidFill>
                            <a:srgbClr val="002060"/>
                          </a:solidFill>
                          <a:effectLst/>
                        </a:rPr>
                        <a:t> </a:t>
                      </a:r>
                      <a:r>
                        <a:rPr lang="en-GB" sz="1600" b="1" kern="100" dirty="0" err="1">
                          <a:solidFill>
                            <a:srgbClr val="002060"/>
                          </a:solidFill>
                          <a:effectLst/>
                        </a:rPr>
                        <a:t>nghiêm</a:t>
                      </a:r>
                      <a:r>
                        <a:rPr lang="en-GB" sz="1600" b="1" kern="100" dirty="0">
                          <a:solidFill>
                            <a:srgbClr val="002060"/>
                          </a:solidFill>
                          <a:effectLst/>
                        </a:rPr>
                        <a:t> </a:t>
                      </a:r>
                      <a:r>
                        <a:rPr lang="en-GB" sz="1600" b="1" kern="100" dirty="0" err="1">
                          <a:solidFill>
                            <a:srgbClr val="002060"/>
                          </a:solidFill>
                          <a:effectLst/>
                        </a:rPr>
                        <a:t>trọng</a:t>
                      </a:r>
                      <a:r>
                        <a:rPr lang="en-GB" sz="1600" b="1" kern="100" dirty="0">
                          <a:solidFill>
                            <a:srgbClr val="002060"/>
                          </a:solidFill>
                          <a:effectLst/>
                        </a:rPr>
                        <a:t> </a:t>
                      </a:r>
                      <a:r>
                        <a:rPr lang="en-GB" sz="1600" b="1" kern="100" dirty="0" err="1">
                          <a:solidFill>
                            <a:srgbClr val="002060"/>
                          </a:solidFill>
                          <a:effectLst/>
                        </a:rPr>
                        <a:t>sẽ</a:t>
                      </a:r>
                      <a:r>
                        <a:rPr lang="en-GB" sz="1600" b="1" kern="100" dirty="0">
                          <a:solidFill>
                            <a:srgbClr val="002060"/>
                          </a:solidFill>
                          <a:effectLst/>
                        </a:rPr>
                        <a:t> </a:t>
                      </a:r>
                      <a:r>
                        <a:rPr lang="en-GB" sz="1600" b="1" kern="100" dirty="0" err="1">
                          <a:solidFill>
                            <a:srgbClr val="002060"/>
                          </a:solidFill>
                          <a:effectLst/>
                        </a:rPr>
                        <a:t>bị</a:t>
                      </a:r>
                      <a:r>
                        <a:rPr lang="en-GB" sz="1600" b="1" kern="100" dirty="0">
                          <a:solidFill>
                            <a:srgbClr val="002060"/>
                          </a:solidFill>
                          <a:effectLst/>
                        </a:rPr>
                        <a:t> </a:t>
                      </a:r>
                      <a:r>
                        <a:rPr lang="en-GB" sz="1600" b="1" kern="100" dirty="0" err="1">
                          <a:solidFill>
                            <a:srgbClr val="002060"/>
                          </a:solidFill>
                          <a:effectLst/>
                        </a:rPr>
                        <a:t>buộc</a:t>
                      </a:r>
                      <a:r>
                        <a:rPr lang="en-GB" sz="1600" b="1" kern="100" dirty="0">
                          <a:solidFill>
                            <a:srgbClr val="002060"/>
                          </a:solidFill>
                          <a:effectLst/>
                        </a:rPr>
                        <a:t> </a:t>
                      </a:r>
                      <a:r>
                        <a:rPr lang="en-GB" sz="1600" b="1" kern="100" dirty="0" err="1">
                          <a:solidFill>
                            <a:srgbClr val="002060"/>
                          </a:solidFill>
                          <a:effectLst/>
                        </a:rPr>
                        <a:t>thôi</a:t>
                      </a:r>
                      <a:r>
                        <a:rPr lang="en-GB" sz="1600" b="1" kern="100" dirty="0">
                          <a:solidFill>
                            <a:srgbClr val="002060"/>
                          </a:solidFill>
                          <a:effectLst/>
                        </a:rPr>
                        <a:t> </a:t>
                      </a:r>
                      <a:r>
                        <a:rPr lang="en-GB" sz="1600" b="1" kern="100" dirty="0" err="1">
                          <a:solidFill>
                            <a:srgbClr val="002060"/>
                          </a:solidFill>
                          <a:effectLst/>
                        </a:rPr>
                        <a:t>học</a:t>
                      </a:r>
                      <a:r>
                        <a:rPr lang="en-GB" sz="1600" b="1" kern="100" dirty="0">
                          <a:solidFill>
                            <a:srgbClr val="002060"/>
                          </a:solidFill>
                          <a:effectLst/>
                        </a:rPr>
                        <a:t> </a:t>
                      </a:r>
                      <a:r>
                        <a:rPr lang="en-GB" sz="1600" b="1" kern="100" dirty="0" err="1">
                          <a:solidFill>
                            <a:srgbClr val="002060"/>
                          </a:solidFill>
                          <a:effectLst/>
                        </a:rPr>
                        <a:t>hoặc</a:t>
                      </a:r>
                      <a:r>
                        <a:rPr lang="en-GB" sz="1600" b="1" kern="100" dirty="0">
                          <a:solidFill>
                            <a:srgbClr val="002060"/>
                          </a:solidFill>
                          <a:effectLst/>
                        </a:rPr>
                        <a:t> </a:t>
                      </a:r>
                      <a:r>
                        <a:rPr lang="en-GB" sz="1600" b="1" kern="100" dirty="0" err="1">
                          <a:solidFill>
                            <a:srgbClr val="002060"/>
                          </a:solidFill>
                          <a:effectLst/>
                        </a:rPr>
                        <a:t>giao</a:t>
                      </a:r>
                      <a:r>
                        <a:rPr lang="en-GB" sz="1600" b="1" kern="100" dirty="0">
                          <a:solidFill>
                            <a:srgbClr val="002060"/>
                          </a:solidFill>
                          <a:effectLst/>
                        </a:rPr>
                        <a:t> </a:t>
                      </a:r>
                      <a:r>
                        <a:rPr lang="en-GB" sz="1600" b="1" kern="100" dirty="0" err="1">
                          <a:solidFill>
                            <a:srgbClr val="002060"/>
                          </a:solidFill>
                          <a:effectLst/>
                        </a:rPr>
                        <a:t>cho</a:t>
                      </a:r>
                      <a:r>
                        <a:rPr lang="en-GB" sz="1600" b="1" kern="100" dirty="0">
                          <a:solidFill>
                            <a:srgbClr val="002060"/>
                          </a:solidFill>
                          <a:effectLst/>
                        </a:rPr>
                        <a:t> co </a:t>
                      </a:r>
                      <a:r>
                        <a:rPr lang="en-GB" sz="1600" b="1" kern="100" dirty="0" err="1">
                          <a:solidFill>
                            <a:srgbClr val="002060"/>
                          </a:solidFill>
                          <a:effectLst/>
                        </a:rPr>
                        <a:t>quan</a:t>
                      </a:r>
                      <a:r>
                        <a:rPr lang="en-GB" sz="1600" b="1" kern="100" dirty="0">
                          <a:solidFill>
                            <a:srgbClr val="002060"/>
                          </a:solidFill>
                          <a:effectLst/>
                        </a:rPr>
                        <a:t> </a:t>
                      </a:r>
                      <a:r>
                        <a:rPr lang="en-GB" sz="1600" b="1" kern="100" dirty="0" err="1">
                          <a:solidFill>
                            <a:srgbClr val="002060"/>
                          </a:solidFill>
                          <a:effectLst/>
                        </a:rPr>
                        <a:t>chức</a:t>
                      </a:r>
                      <a:r>
                        <a:rPr lang="en-GB" sz="1600" b="1" kern="100" dirty="0">
                          <a:solidFill>
                            <a:srgbClr val="002060"/>
                          </a:solidFill>
                          <a:effectLst/>
                        </a:rPr>
                        <a:t> </a:t>
                      </a:r>
                      <a:r>
                        <a:rPr lang="en-GB" sz="1600" b="1" kern="100" dirty="0" err="1">
                          <a:solidFill>
                            <a:srgbClr val="002060"/>
                          </a:solidFill>
                          <a:effectLst/>
                        </a:rPr>
                        <a:t>năng</a:t>
                      </a:r>
                      <a:r>
                        <a:rPr lang="en-GB" sz="1600" b="1" kern="100" dirty="0">
                          <a:solidFill>
                            <a:srgbClr val="002060"/>
                          </a:solidFill>
                          <a:effectLst/>
                        </a:rPr>
                        <a:t> </a:t>
                      </a:r>
                      <a:r>
                        <a:rPr lang="en-GB" sz="1600" b="1" kern="100" dirty="0" err="1">
                          <a:solidFill>
                            <a:srgbClr val="002060"/>
                          </a:solidFill>
                          <a:effectLst/>
                        </a:rPr>
                        <a:t>xử</a:t>
                      </a:r>
                      <a:r>
                        <a:rPr lang="en-GB" sz="1600" b="1" kern="100" dirty="0">
                          <a:solidFill>
                            <a:srgbClr val="002060"/>
                          </a:solidFill>
                          <a:effectLst/>
                        </a:rPr>
                        <a:t> </a:t>
                      </a:r>
                      <a:r>
                        <a:rPr lang="en-GB" sz="1600" b="1" kern="100" dirty="0" err="1">
                          <a:solidFill>
                            <a:srgbClr val="002060"/>
                          </a:solidFill>
                          <a:effectLst/>
                        </a:rPr>
                        <a:t>lý</a:t>
                      </a:r>
                      <a:r>
                        <a:rPr lang="en-GB" sz="1600" b="1" kern="100" dirty="0">
                          <a:solidFill>
                            <a:srgbClr val="002060"/>
                          </a:solidFill>
                          <a:effectLst/>
                        </a:rPr>
                        <a:t> </a:t>
                      </a:r>
                      <a:r>
                        <a:rPr lang="en-GB" sz="1600" b="1" kern="100" dirty="0" err="1">
                          <a:solidFill>
                            <a:srgbClr val="002060"/>
                          </a:solidFill>
                          <a:effectLst/>
                        </a:rPr>
                        <a:t>theo</a:t>
                      </a:r>
                      <a:r>
                        <a:rPr lang="en-GB" sz="1600" b="1" kern="100" dirty="0">
                          <a:solidFill>
                            <a:srgbClr val="002060"/>
                          </a:solidFill>
                          <a:effectLst/>
                        </a:rPr>
                        <a:t> </a:t>
                      </a:r>
                      <a:r>
                        <a:rPr lang="en-GB" sz="1600" b="1" kern="100" dirty="0" err="1">
                          <a:solidFill>
                            <a:srgbClr val="002060"/>
                          </a:solidFill>
                          <a:effectLst/>
                        </a:rPr>
                        <a:t>quy</a:t>
                      </a:r>
                      <a:r>
                        <a:rPr lang="en-GB" sz="1600" b="1" kern="100" dirty="0">
                          <a:solidFill>
                            <a:srgbClr val="002060"/>
                          </a:solidFill>
                          <a:effectLst/>
                        </a:rPr>
                        <a:t> </a:t>
                      </a:r>
                      <a:r>
                        <a:rPr lang="en-GB" sz="1600" b="1" kern="100" dirty="0" err="1">
                          <a:solidFill>
                            <a:srgbClr val="002060"/>
                          </a:solidFill>
                          <a:effectLst/>
                        </a:rPr>
                        <a:t>định</a:t>
                      </a:r>
                      <a:r>
                        <a:rPr lang="en-GB" sz="1600" b="1" kern="100" dirty="0">
                          <a:solidFill>
                            <a:srgbClr val="002060"/>
                          </a:solidFill>
                          <a:effectLst/>
                        </a:rPr>
                        <a:t> </a:t>
                      </a:r>
                      <a:r>
                        <a:rPr lang="en-GB" sz="1600" b="1" kern="100" dirty="0" err="1">
                          <a:solidFill>
                            <a:srgbClr val="002060"/>
                          </a:solidFill>
                          <a:effectLst/>
                        </a:rPr>
                        <a:t>của</a:t>
                      </a:r>
                      <a:r>
                        <a:rPr lang="en-GB" sz="1600" b="1" kern="100" dirty="0">
                          <a:solidFill>
                            <a:srgbClr val="002060"/>
                          </a:solidFill>
                          <a:effectLst/>
                        </a:rPr>
                        <a:t> </a:t>
                      </a:r>
                      <a:r>
                        <a:rPr lang="en-GB" sz="1600" b="1" kern="100" dirty="0" err="1">
                          <a:solidFill>
                            <a:srgbClr val="002060"/>
                          </a:solidFill>
                          <a:effectLst/>
                        </a:rPr>
                        <a:t>pháp</a:t>
                      </a:r>
                      <a:r>
                        <a:rPr lang="en-GB" sz="1600" b="1" kern="100" dirty="0">
                          <a:solidFill>
                            <a:srgbClr val="002060"/>
                          </a:solidFill>
                          <a:effectLst/>
                        </a:rPr>
                        <a:t> </a:t>
                      </a:r>
                      <a:r>
                        <a:rPr lang="en-GB" sz="1600" b="1" kern="100" dirty="0" err="1">
                          <a:solidFill>
                            <a:srgbClr val="002060"/>
                          </a:solidFill>
                          <a:effectLst/>
                        </a:rPr>
                        <a:t>luật</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8002852"/>
                  </a:ext>
                </a:extLst>
              </a:tr>
            </a:tbl>
          </a:graphicData>
        </a:graphic>
      </p:graphicFrame>
    </p:spTree>
    <p:extLst>
      <p:ext uri="{BB962C8B-B14F-4D97-AF65-F5344CB8AC3E}">
        <p14:creationId xmlns:p14="http://schemas.microsoft.com/office/powerpoint/2010/main" val="15533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8BA03-F218-DF46-FF8B-F0116D9829B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506E6CD-0E49-A7AD-4E7E-29B9D4BC6405}"/>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AC0C2935-A49F-AB8E-4FC7-9238454D94BE}"/>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8DE0F2E7-0B0C-53EF-85D4-1C04B3125DB6}"/>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F2F5B190-C994-379D-F8C9-262317685926}"/>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269D1748-60B4-41CF-44BE-45545BCD19CF}"/>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B8D1A10F-E1D5-019C-66B5-5B56802166E7}"/>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3B7168B5-F937-6B4D-D7F2-8C2967D33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CC50D4A-E8C7-B698-B0EA-12F6D653CC2F}"/>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F807386C-5D44-1D38-460E-5F2800284C18}"/>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E3210CEB-71FE-670C-6D54-6ED5C967999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8638BCC2-4E06-C87C-0A16-4473D4490E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C8C7A609-772A-FC57-DD42-72940DEC5FE7}"/>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B9B81598-0489-5178-3683-4A5B05260B9A}"/>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2C9F3F3A-2B12-4B63-D5D0-FD5891B131C2}"/>
              </a:ext>
            </a:extLst>
          </p:cNvPr>
          <p:cNvSpPr txBox="1"/>
          <p:nvPr/>
        </p:nvSpPr>
        <p:spPr>
          <a:xfrm>
            <a:off x="972962" y="1475004"/>
            <a:ext cx="8414877" cy="390684"/>
          </a:xfrm>
          <a:prstGeom prst="rect">
            <a:avLst/>
          </a:prstGeom>
          <a:noFill/>
        </p:spPr>
        <p:txBody>
          <a:bodyPr wrap="square">
            <a:spAutoFit/>
          </a:bodyPr>
          <a:lstStyle/>
          <a:p>
            <a:pPr indent="457200" algn="just">
              <a:lnSpc>
                <a:spcPct val="115000"/>
              </a:lnSpc>
              <a:spcAft>
                <a:spcPts val="800"/>
              </a:spcAft>
              <a:buNone/>
            </a:pPr>
            <a:r>
              <a:rPr lang="vi-VN"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3. Nội dung vi phạm và khung xử lý kỷ luật thực hiện theo phụ lục của Quy định </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90375422-777C-398A-9AB6-B9DC0BAFE65E}"/>
              </a:ext>
            </a:extLst>
          </p:cNvPr>
          <p:cNvGraphicFramePr>
            <a:graphicFrameLocks noGrp="1"/>
          </p:cNvGraphicFramePr>
          <p:nvPr>
            <p:extLst>
              <p:ext uri="{D42A27DB-BD31-4B8C-83A1-F6EECF244321}">
                <p14:modId xmlns:p14="http://schemas.microsoft.com/office/powerpoint/2010/main" val="2393373977"/>
              </p:ext>
            </p:extLst>
          </p:nvPr>
        </p:nvGraphicFramePr>
        <p:xfrm>
          <a:off x="1199914" y="2031520"/>
          <a:ext cx="10102694" cy="3928613"/>
        </p:xfrm>
        <a:graphic>
          <a:graphicData uri="http://schemas.openxmlformats.org/drawingml/2006/table">
            <a:tbl>
              <a:tblPr firstRow="1" firstCol="1" bandRow="1">
                <a:tableStyleId>{93296810-A885-4BE3-A3E7-6D5BEEA58F35}</a:tableStyleId>
              </a:tblPr>
              <a:tblGrid>
                <a:gridCol w="512056">
                  <a:extLst>
                    <a:ext uri="{9D8B030D-6E8A-4147-A177-3AD203B41FA5}">
                      <a16:colId xmlns:a16="http://schemas.microsoft.com/office/drawing/2014/main" val="2347877218"/>
                    </a:ext>
                  </a:extLst>
                </a:gridCol>
                <a:gridCol w="3074638">
                  <a:extLst>
                    <a:ext uri="{9D8B030D-6E8A-4147-A177-3AD203B41FA5}">
                      <a16:colId xmlns:a16="http://schemas.microsoft.com/office/drawing/2014/main" val="2580483355"/>
                    </a:ext>
                  </a:extLst>
                </a:gridCol>
                <a:gridCol w="792000">
                  <a:extLst>
                    <a:ext uri="{9D8B030D-6E8A-4147-A177-3AD203B41FA5}">
                      <a16:colId xmlns:a16="http://schemas.microsoft.com/office/drawing/2014/main" val="878026722"/>
                    </a:ext>
                  </a:extLst>
                </a:gridCol>
                <a:gridCol w="792000">
                  <a:extLst>
                    <a:ext uri="{9D8B030D-6E8A-4147-A177-3AD203B41FA5}">
                      <a16:colId xmlns:a16="http://schemas.microsoft.com/office/drawing/2014/main" val="2364640615"/>
                    </a:ext>
                  </a:extLst>
                </a:gridCol>
                <a:gridCol w="792000">
                  <a:extLst>
                    <a:ext uri="{9D8B030D-6E8A-4147-A177-3AD203B41FA5}">
                      <a16:colId xmlns:a16="http://schemas.microsoft.com/office/drawing/2014/main" val="401947180"/>
                    </a:ext>
                  </a:extLst>
                </a:gridCol>
                <a:gridCol w="792000">
                  <a:extLst>
                    <a:ext uri="{9D8B030D-6E8A-4147-A177-3AD203B41FA5}">
                      <a16:colId xmlns:a16="http://schemas.microsoft.com/office/drawing/2014/main" val="3773878626"/>
                    </a:ext>
                  </a:extLst>
                </a:gridCol>
                <a:gridCol w="3348000">
                  <a:extLst>
                    <a:ext uri="{9D8B030D-6E8A-4147-A177-3AD203B41FA5}">
                      <a16:colId xmlns:a16="http://schemas.microsoft.com/office/drawing/2014/main" val="1171393764"/>
                    </a:ext>
                  </a:extLst>
                </a:gridCol>
              </a:tblGrid>
              <a:tr h="350002">
                <a:tc rowSpan="2">
                  <a:txBody>
                    <a:bodyPr/>
                    <a:lstStyle/>
                    <a:p>
                      <a:pPr algn="ctr">
                        <a:lnSpc>
                          <a:spcPct val="115000"/>
                        </a:lnSpc>
                        <a:spcAft>
                          <a:spcPts val="800"/>
                        </a:spcAft>
                        <a:buNone/>
                      </a:pPr>
                      <a:r>
                        <a:rPr lang="en-US" sz="1600" kern="100">
                          <a:effectLst/>
                        </a:rPr>
                        <a:t>TT</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115000"/>
                        </a:lnSpc>
                        <a:spcAft>
                          <a:spcPts val="800"/>
                        </a:spcAft>
                        <a:buNone/>
                      </a:pPr>
                      <a:r>
                        <a:rPr lang="en-GB" sz="1600" kern="100">
                          <a:effectLst/>
                        </a:rPr>
                        <a:t>Tên vụ việc và số lần vi phạm</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lnSpc>
                          <a:spcPct val="115000"/>
                        </a:lnSpc>
                        <a:spcAft>
                          <a:spcPts val="800"/>
                        </a:spcAft>
                        <a:buNone/>
                      </a:pPr>
                      <a:r>
                        <a:rPr lang="en-GB" sz="1700" kern="100">
                          <a:effectLst/>
                        </a:rPr>
                        <a:t>Hình thức xử lý</a:t>
                      </a:r>
                      <a:endParaRPr lang="vi-VN" sz="17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vi-VN"/>
                    </a:p>
                  </a:txBody>
                  <a:tcPr/>
                </a:tc>
                <a:tc hMerge="1">
                  <a:txBody>
                    <a:bodyPr/>
                    <a:lstStyle/>
                    <a:p>
                      <a:endParaRPr lang="vi-VN"/>
                    </a:p>
                  </a:txBody>
                  <a:tcPr/>
                </a:tc>
                <a:tc hMerge="1">
                  <a:txBody>
                    <a:bodyPr/>
                    <a:lstStyle/>
                    <a:p>
                      <a:endParaRPr lang="vi-VN"/>
                    </a:p>
                  </a:txBody>
                  <a:tcPr/>
                </a:tc>
                <a:tc rowSpan="2">
                  <a:txBody>
                    <a:bodyPr/>
                    <a:lstStyle/>
                    <a:p>
                      <a:pPr algn="ctr">
                        <a:lnSpc>
                          <a:spcPct val="115000"/>
                        </a:lnSpc>
                        <a:spcAft>
                          <a:spcPts val="800"/>
                        </a:spcAft>
                        <a:buNone/>
                      </a:pPr>
                      <a:r>
                        <a:rPr lang="en-US" sz="1600" kern="100">
                          <a:effectLst/>
                        </a:rPr>
                        <a:t> Ghi chú</a:t>
                      </a:r>
                      <a:endParaRPr lang="vi-VN" sz="1200" kern="100">
                        <a:effectLst/>
                        <a:latin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9730041"/>
                  </a:ext>
                </a:extLst>
              </a:tr>
              <a:tr h="747165">
                <a:tc vMerge="1">
                  <a:txBody>
                    <a:bodyPr/>
                    <a:lstStyle/>
                    <a:p>
                      <a:endParaRPr lang="vi-VN"/>
                    </a:p>
                  </a:txBody>
                  <a:tcPr/>
                </a:tc>
                <a:tc vMerge="1">
                  <a:txBody>
                    <a:bodyPr/>
                    <a:lstStyle/>
                    <a:p>
                      <a:endParaRPr lang="vi-VN"/>
                    </a:p>
                  </a:txBody>
                  <a:tcPr/>
                </a:tc>
                <a:tc>
                  <a:txBody>
                    <a:bodyPr/>
                    <a:lstStyle/>
                    <a:p>
                      <a:pPr algn="ctr">
                        <a:lnSpc>
                          <a:spcPct val="115000"/>
                        </a:lnSpc>
                        <a:spcAft>
                          <a:spcPts val="800"/>
                        </a:spcAft>
                        <a:buNone/>
                      </a:pPr>
                      <a:r>
                        <a:rPr lang="en-GB" sz="1600" b="1" kern="100">
                          <a:solidFill>
                            <a:schemeClr val="bg1"/>
                          </a:solidFill>
                          <a:effectLst/>
                        </a:rPr>
                        <a:t>Khiển trách</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p>
                      <a:pPr algn="ctr">
                        <a:lnSpc>
                          <a:spcPct val="115000"/>
                        </a:lnSpc>
                        <a:spcAft>
                          <a:spcPts val="800"/>
                        </a:spcAft>
                        <a:buNone/>
                      </a:pPr>
                      <a:r>
                        <a:rPr lang="en-GB" sz="1600" b="1" kern="100">
                          <a:solidFill>
                            <a:schemeClr val="bg1"/>
                          </a:solidFill>
                          <a:effectLst/>
                        </a:rPr>
                        <a:t>Cảnh cáo</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p>
                      <a:pPr algn="ctr">
                        <a:lnSpc>
                          <a:spcPct val="115000"/>
                        </a:lnSpc>
                        <a:spcAft>
                          <a:spcPts val="800"/>
                        </a:spcAft>
                        <a:buNone/>
                      </a:pPr>
                      <a:r>
                        <a:rPr lang="en-US" sz="1600" b="1" kern="100">
                          <a:solidFill>
                            <a:schemeClr val="bg1"/>
                          </a:solidFill>
                          <a:effectLst/>
                        </a:rPr>
                        <a:t>Đình chỉ học tập 1 năm </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p>
                      <a:pPr algn="ctr">
                        <a:lnSpc>
                          <a:spcPct val="115000"/>
                        </a:lnSpc>
                        <a:spcAft>
                          <a:spcPts val="800"/>
                        </a:spcAft>
                        <a:buNone/>
                      </a:pPr>
                      <a:r>
                        <a:rPr lang="en-US" sz="1600" b="1" kern="100">
                          <a:solidFill>
                            <a:schemeClr val="bg1"/>
                          </a:solidFill>
                          <a:effectLst/>
                        </a:rPr>
                        <a:t>Buộc thôi học </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vMerge="1">
                  <a:txBody>
                    <a:bodyPr/>
                    <a:lstStyle/>
                    <a:p>
                      <a:endParaRPr/>
                    </a:p>
                  </a:txBody>
                  <a:tcPr marL="45463" marR="45463" marT="0" marB="0"/>
                </a:tc>
                <a:extLst>
                  <a:ext uri="{0D108BD9-81ED-4DB2-BD59-A6C34878D82A}">
                    <a16:rowId xmlns:a16="http://schemas.microsoft.com/office/drawing/2014/main" val="1361950313"/>
                  </a:ext>
                </a:extLst>
              </a:tr>
              <a:tr h="1305610">
                <a:tc>
                  <a:txBody>
                    <a:bodyPr/>
                    <a:lstStyle/>
                    <a:p>
                      <a:pPr algn="just">
                        <a:lnSpc>
                          <a:spcPct val="115000"/>
                        </a:lnSpc>
                        <a:spcAft>
                          <a:spcPts val="800"/>
                        </a:spcAft>
                        <a:buNone/>
                      </a:pPr>
                      <a:r>
                        <a:rPr lang="en-US" sz="1600" b="1" kern="100" dirty="0">
                          <a:solidFill>
                            <a:srgbClr val="002060"/>
                          </a:solidFill>
                          <a:effectLst/>
                        </a:rPr>
                        <a:t> 3</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GB" sz="1600" b="1" kern="100">
                          <a:solidFill>
                            <a:srgbClr val="002060"/>
                          </a:solidFill>
                          <a:effectLst/>
                        </a:rPr>
                        <a:t>Trộm cắp tài sản của lớp, của trường; chứa chấp, tiêu thụ tài sản do trộm cắp mà có</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Lần 1</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Lần 2</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GB" sz="1600" b="1" kern="100">
                          <a:solidFill>
                            <a:srgbClr val="002060"/>
                          </a:solidFill>
                          <a:effectLst/>
                        </a:rPr>
                        <a:t>Trường hợp vi phạm lần 1 nhưng đặc biệt nghiêm trọng sẽ bị buộc thôi học hoặc giao cho cơ quan chức năng xử lý theo quy định của pháp luật.</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16846697"/>
                  </a:ext>
                </a:extLst>
              </a:tr>
              <a:tr h="1448263">
                <a:tc>
                  <a:txBody>
                    <a:bodyPr/>
                    <a:lstStyle/>
                    <a:p>
                      <a:pPr algn="just">
                        <a:lnSpc>
                          <a:spcPct val="115000"/>
                        </a:lnSpc>
                        <a:spcAft>
                          <a:spcPts val="800"/>
                        </a:spcAft>
                        <a:buNone/>
                      </a:pPr>
                      <a:r>
                        <a:rPr lang="en-US" sz="1600" b="1" kern="100" dirty="0">
                          <a:solidFill>
                            <a:srgbClr val="002060"/>
                          </a:solidFill>
                          <a:effectLst/>
                        </a:rPr>
                        <a:t> 4</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GB" sz="1600" b="1" kern="100">
                          <a:solidFill>
                            <a:srgbClr val="002060"/>
                          </a:solidFill>
                          <a:effectLst/>
                        </a:rPr>
                        <a:t>Thi, kiểm tra hộ, hoặc nhờ thi, |kiểm tra hộ; làm thay, nhờ làm hoặc sao chép tiểu luận, đồ án, khoá luận tốt nghiệp</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Lần 1</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a:solidFill>
                            <a:srgbClr val="002060"/>
                          </a:solidFill>
                          <a:effectLst/>
                        </a:rPr>
                        <a:t>Lần 2</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115000"/>
                        </a:lnSpc>
                        <a:spcAft>
                          <a:spcPts val="800"/>
                        </a:spcAft>
                        <a:buNone/>
                      </a:pPr>
                      <a:r>
                        <a:rPr lang="en-US" sz="1600" b="1" kern="100" dirty="0">
                          <a:solidFill>
                            <a:srgbClr val="002060"/>
                          </a:solidFill>
                          <a:effectLst/>
                        </a:rPr>
                        <a:t> </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8002852"/>
                  </a:ext>
                </a:extLst>
              </a:tr>
            </a:tbl>
          </a:graphicData>
        </a:graphic>
      </p:graphicFrame>
    </p:spTree>
    <p:extLst>
      <p:ext uri="{BB962C8B-B14F-4D97-AF65-F5344CB8AC3E}">
        <p14:creationId xmlns:p14="http://schemas.microsoft.com/office/powerpoint/2010/main" val="196806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309A4-34AA-1A3F-952D-D14B3F18D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0549078-CEB3-9DF2-CBA0-089C316EB8BB}"/>
              </a:ext>
            </a:extLst>
          </p:cNvPr>
          <p:cNvSpPr>
            <a:spLocks noGrp="1"/>
          </p:cNvSpPr>
          <p:nvPr>
            <p:ph type="subTitle" idx="1"/>
          </p:nvPr>
        </p:nvSpPr>
        <p:spPr>
          <a:xfrm>
            <a:off x="-127820" y="5250424"/>
            <a:ext cx="4602054" cy="1415847"/>
          </a:xfrm>
        </p:spPr>
        <p:txBody>
          <a:bodyPr>
            <a:normAutofit/>
          </a:bodyPr>
          <a:lstStyle/>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a:p>
            <a:endParaRPr lang="en-US" b="1" dirty="0">
              <a:solidFill>
                <a:srgbClr val="FFFF00"/>
              </a:solidFill>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9BC064DA-DE7C-798E-B4AD-9CA9E0E9DF32}"/>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BE118394-7E73-9951-46A5-AC100BDC044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055FC97B-099C-C0DB-4802-D62F51395F47}"/>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B4CCDB67-A714-E6C8-0780-2C23E7167C08}"/>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F20FB52C-2FEB-8578-743E-9F8D61ECA79E}"/>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98D570F2-2A64-F2DF-9CF5-9D7DD56B1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CECAE17B-2FA8-3C2D-7024-24C7785C76E8}"/>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6E9BD40A-B26E-6186-6B91-5D0A9B673B1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DA026679-8243-DA0C-85E6-1D549470A25E}"/>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159D93A4-32E2-C9E8-6871-95E44E168C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A02960C4-3107-1E40-1F5E-275F5E4D6A8D}"/>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ACAB3672-6FAE-82E8-4A7F-FA9245A1DE23}"/>
              </a:ext>
            </a:extLst>
          </p:cNvPr>
          <p:cNvSpPr txBox="1"/>
          <p:nvPr/>
        </p:nvSpPr>
        <p:spPr>
          <a:xfrm>
            <a:off x="989379" y="1039186"/>
            <a:ext cx="6049596" cy="415498"/>
          </a:xfrm>
          <a:prstGeom prst="rect">
            <a:avLst/>
          </a:prstGeom>
          <a:noFill/>
        </p:spPr>
        <p:txBody>
          <a:bodyPr wrap="square">
            <a:spAutoFit/>
          </a:bodyPr>
          <a:lstStyle/>
          <a:p>
            <a:r>
              <a:rPr lang="vi-VN" sz="2100" b="1">
                <a:solidFill>
                  <a:srgbClr val="FFFF00"/>
                </a:solidFill>
                <a:highlight>
                  <a:srgbClr val="FF0000"/>
                </a:highlight>
                <a:latin typeface="Times New Roman (Headings)"/>
              </a:rPr>
              <a:t>Điều 20. Hình thức kỷ luật và nội dung vi phạm </a:t>
            </a:r>
            <a:endParaRPr lang="vi-VN" sz="2100">
              <a:solidFill>
                <a:srgbClr val="FFFF00"/>
              </a:solidFill>
              <a:highlight>
                <a:srgbClr val="FF0000"/>
              </a:highlight>
              <a:latin typeface="Times New Roman (Headings)"/>
            </a:endParaRPr>
          </a:p>
        </p:txBody>
      </p:sp>
      <p:sp>
        <p:nvSpPr>
          <p:cNvPr id="16" name="TextBox 15">
            <a:extLst>
              <a:ext uri="{FF2B5EF4-FFF2-40B4-BE49-F238E27FC236}">
                <a16:creationId xmlns:a16="http://schemas.microsoft.com/office/drawing/2014/main" id="{6057F6B9-2026-67FA-9E79-D7F0A8B2FACE}"/>
              </a:ext>
            </a:extLst>
          </p:cNvPr>
          <p:cNvSpPr txBox="1"/>
          <p:nvPr/>
        </p:nvSpPr>
        <p:spPr>
          <a:xfrm>
            <a:off x="972962" y="1475004"/>
            <a:ext cx="8414877" cy="390684"/>
          </a:xfrm>
          <a:prstGeom prst="rect">
            <a:avLst/>
          </a:prstGeom>
          <a:noFill/>
        </p:spPr>
        <p:txBody>
          <a:bodyPr wrap="square">
            <a:spAutoFit/>
          </a:bodyPr>
          <a:lstStyle/>
          <a:p>
            <a:pPr indent="457200" algn="just">
              <a:lnSpc>
                <a:spcPct val="115000"/>
              </a:lnSpc>
              <a:spcAft>
                <a:spcPts val="800"/>
              </a:spcAft>
              <a:buNone/>
            </a:pPr>
            <a:r>
              <a:rPr lang="vi-VN" sz="1800" b="1" i="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3. Nội dung vi phạm và khung xử lý kỷ luật thực hiện theo phụ lục của Quy định </a:t>
            </a:r>
            <a:endParaRPr lang="vi-VN" sz="1400"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0FB0F95F-65E6-911F-D920-817D53593912}"/>
              </a:ext>
            </a:extLst>
          </p:cNvPr>
          <p:cNvGraphicFramePr>
            <a:graphicFrameLocks noGrp="1"/>
          </p:cNvGraphicFramePr>
          <p:nvPr>
            <p:extLst>
              <p:ext uri="{D42A27DB-BD31-4B8C-83A1-F6EECF244321}">
                <p14:modId xmlns:p14="http://schemas.microsoft.com/office/powerpoint/2010/main" val="1343999602"/>
              </p:ext>
            </p:extLst>
          </p:nvPr>
        </p:nvGraphicFramePr>
        <p:xfrm>
          <a:off x="1199914" y="2031519"/>
          <a:ext cx="10102694" cy="3785514"/>
        </p:xfrm>
        <a:graphic>
          <a:graphicData uri="http://schemas.openxmlformats.org/drawingml/2006/table">
            <a:tbl>
              <a:tblPr firstRow="1" firstCol="1" bandRow="1">
                <a:tableStyleId>{21E4AEA4-8DFA-4A89-87EB-49C32662AFE0}</a:tableStyleId>
              </a:tblPr>
              <a:tblGrid>
                <a:gridCol w="512056">
                  <a:extLst>
                    <a:ext uri="{9D8B030D-6E8A-4147-A177-3AD203B41FA5}">
                      <a16:colId xmlns:a16="http://schemas.microsoft.com/office/drawing/2014/main" val="2347877218"/>
                    </a:ext>
                  </a:extLst>
                </a:gridCol>
                <a:gridCol w="3074638">
                  <a:extLst>
                    <a:ext uri="{9D8B030D-6E8A-4147-A177-3AD203B41FA5}">
                      <a16:colId xmlns:a16="http://schemas.microsoft.com/office/drawing/2014/main" val="2580483355"/>
                    </a:ext>
                  </a:extLst>
                </a:gridCol>
                <a:gridCol w="792000">
                  <a:extLst>
                    <a:ext uri="{9D8B030D-6E8A-4147-A177-3AD203B41FA5}">
                      <a16:colId xmlns:a16="http://schemas.microsoft.com/office/drawing/2014/main" val="878026722"/>
                    </a:ext>
                  </a:extLst>
                </a:gridCol>
                <a:gridCol w="792000">
                  <a:extLst>
                    <a:ext uri="{9D8B030D-6E8A-4147-A177-3AD203B41FA5}">
                      <a16:colId xmlns:a16="http://schemas.microsoft.com/office/drawing/2014/main" val="2364640615"/>
                    </a:ext>
                  </a:extLst>
                </a:gridCol>
                <a:gridCol w="792000">
                  <a:extLst>
                    <a:ext uri="{9D8B030D-6E8A-4147-A177-3AD203B41FA5}">
                      <a16:colId xmlns:a16="http://schemas.microsoft.com/office/drawing/2014/main" val="401947180"/>
                    </a:ext>
                  </a:extLst>
                </a:gridCol>
                <a:gridCol w="792000">
                  <a:extLst>
                    <a:ext uri="{9D8B030D-6E8A-4147-A177-3AD203B41FA5}">
                      <a16:colId xmlns:a16="http://schemas.microsoft.com/office/drawing/2014/main" val="3773878626"/>
                    </a:ext>
                  </a:extLst>
                </a:gridCol>
                <a:gridCol w="3348000">
                  <a:extLst>
                    <a:ext uri="{9D8B030D-6E8A-4147-A177-3AD203B41FA5}">
                      <a16:colId xmlns:a16="http://schemas.microsoft.com/office/drawing/2014/main" val="1171393764"/>
                    </a:ext>
                  </a:extLst>
                </a:gridCol>
              </a:tblGrid>
              <a:tr h="362271">
                <a:tc rowSpan="2">
                  <a:txBody>
                    <a:bodyPr/>
                    <a:lstStyle/>
                    <a:p>
                      <a:pPr algn="ctr">
                        <a:lnSpc>
                          <a:spcPct val="115000"/>
                        </a:lnSpc>
                        <a:spcAft>
                          <a:spcPts val="800"/>
                        </a:spcAft>
                        <a:buNone/>
                      </a:pPr>
                      <a:r>
                        <a:rPr lang="en-US" sz="1600" kern="100">
                          <a:effectLst/>
                        </a:rPr>
                        <a:t>TT</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rowSpan="2">
                  <a:txBody>
                    <a:bodyPr/>
                    <a:lstStyle/>
                    <a:p>
                      <a:pPr algn="ctr">
                        <a:lnSpc>
                          <a:spcPct val="115000"/>
                        </a:lnSpc>
                        <a:spcAft>
                          <a:spcPts val="800"/>
                        </a:spcAft>
                        <a:buNone/>
                      </a:pPr>
                      <a:r>
                        <a:rPr lang="en-GB" sz="1600" kern="100">
                          <a:effectLst/>
                        </a:rPr>
                        <a:t>Tên vụ việc và số lần vi phạm</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gridSpan="4">
                  <a:txBody>
                    <a:bodyPr/>
                    <a:lstStyle/>
                    <a:p>
                      <a:pPr algn="ctr">
                        <a:lnSpc>
                          <a:spcPct val="115000"/>
                        </a:lnSpc>
                        <a:spcAft>
                          <a:spcPts val="800"/>
                        </a:spcAft>
                        <a:buNone/>
                      </a:pPr>
                      <a:r>
                        <a:rPr lang="en-GB" sz="1600" kern="100">
                          <a:effectLst/>
                        </a:rPr>
                        <a:t>Hình thức xử lý</a:t>
                      </a:r>
                      <a:endParaRPr lang="vi-VN"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00B0F0"/>
                    </a:solidFill>
                  </a:tcPr>
                </a:tc>
                <a:tc hMerge="1">
                  <a:txBody>
                    <a:bodyPr/>
                    <a:lstStyle/>
                    <a:p>
                      <a:endParaRPr lang="vi-VN"/>
                    </a:p>
                  </a:txBody>
                  <a:tcPr/>
                </a:tc>
                <a:tc hMerge="1">
                  <a:txBody>
                    <a:bodyPr/>
                    <a:lstStyle/>
                    <a:p>
                      <a:endParaRPr lang="vi-VN"/>
                    </a:p>
                  </a:txBody>
                  <a:tcPr/>
                </a:tc>
                <a:tc hMerge="1">
                  <a:txBody>
                    <a:bodyPr/>
                    <a:lstStyle/>
                    <a:p>
                      <a:endParaRPr lang="vi-VN"/>
                    </a:p>
                  </a:txBody>
                  <a:tcPr/>
                </a:tc>
                <a:tc rowSpan="2">
                  <a:txBody>
                    <a:bodyPr/>
                    <a:lstStyle/>
                    <a:p>
                      <a:pPr algn="ctr">
                        <a:lnSpc>
                          <a:spcPct val="115000"/>
                        </a:lnSpc>
                        <a:spcAft>
                          <a:spcPts val="800"/>
                        </a:spcAft>
                        <a:buNone/>
                      </a:pPr>
                      <a:r>
                        <a:rPr lang="en-US" sz="1600" kern="100">
                          <a:effectLst/>
                        </a:rPr>
                        <a:t> Ghi chú</a:t>
                      </a:r>
                      <a:endParaRPr lang="vi-VN" sz="1200" kern="100">
                        <a:effectLst/>
                        <a:latin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extLst>
                  <a:ext uri="{0D108BD9-81ED-4DB2-BD59-A6C34878D82A}">
                    <a16:rowId xmlns:a16="http://schemas.microsoft.com/office/drawing/2014/main" val="1199730041"/>
                  </a:ext>
                </a:extLst>
              </a:tr>
              <a:tr h="782855">
                <a:tc vMerge="1">
                  <a:txBody>
                    <a:bodyPr/>
                    <a:lstStyle/>
                    <a:p>
                      <a:endParaRPr lang="vi-VN"/>
                    </a:p>
                  </a:txBody>
                  <a:tcPr/>
                </a:tc>
                <a:tc vMerge="1">
                  <a:txBody>
                    <a:bodyPr/>
                    <a:lstStyle/>
                    <a:p>
                      <a:endParaRPr lang="vi-VN"/>
                    </a:p>
                  </a:txBody>
                  <a:tcPr/>
                </a:tc>
                <a:tc>
                  <a:txBody>
                    <a:bodyPr/>
                    <a:lstStyle/>
                    <a:p>
                      <a:pPr algn="ctr">
                        <a:lnSpc>
                          <a:spcPct val="115000"/>
                        </a:lnSpc>
                        <a:spcAft>
                          <a:spcPts val="800"/>
                        </a:spcAft>
                        <a:buNone/>
                      </a:pPr>
                      <a:r>
                        <a:rPr lang="en-GB" sz="1600" b="1" kern="100">
                          <a:solidFill>
                            <a:schemeClr val="bg1"/>
                          </a:solidFill>
                          <a:effectLst/>
                        </a:rPr>
                        <a:t>Khiển trách</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lnSpc>
                          <a:spcPct val="115000"/>
                        </a:lnSpc>
                        <a:spcAft>
                          <a:spcPts val="800"/>
                        </a:spcAft>
                        <a:buNone/>
                      </a:pPr>
                      <a:r>
                        <a:rPr lang="en-GB" sz="1600" b="1" kern="100">
                          <a:solidFill>
                            <a:schemeClr val="bg1"/>
                          </a:solidFill>
                          <a:effectLst/>
                        </a:rPr>
                        <a:t>Cảnh cáo</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lnSpc>
                          <a:spcPct val="115000"/>
                        </a:lnSpc>
                        <a:spcAft>
                          <a:spcPts val="800"/>
                        </a:spcAft>
                        <a:buNone/>
                      </a:pPr>
                      <a:r>
                        <a:rPr lang="en-US" sz="1600" b="1" kern="100">
                          <a:solidFill>
                            <a:schemeClr val="bg1"/>
                          </a:solidFill>
                          <a:effectLst/>
                        </a:rPr>
                        <a:t>Đình chỉ học tập 1 năm </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ctr">
                        <a:lnSpc>
                          <a:spcPct val="115000"/>
                        </a:lnSpc>
                        <a:spcAft>
                          <a:spcPts val="800"/>
                        </a:spcAft>
                        <a:buNone/>
                      </a:pPr>
                      <a:r>
                        <a:rPr lang="en-US" sz="1600" b="1" kern="100">
                          <a:solidFill>
                            <a:schemeClr val="bg1"/>
                          </a:solidFill>
                          <a:effectLst/>
                        </a:rPr>
                        <a:t>Buộc thôi học </a:t>
                      </a:r>
                      <a:endParaRPr lang="vi-VN" sz="1200" b="1"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463" marR="45463"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vMerge="1">
                  <a:txBody>
                    <a:bodyPr/>
                    <a:lstStyle/>
                    <a:p>
                      <a:endParaRPr/>
                    </a:p>
                  </a:txBody>
                  <a:tcPr marL="45463" marR="45463" marT="0" marB="0"/>
                </a:tc>
                <a:extLst>
                  <a:ext uri="{0D108BD9-81ED-4DB2-BD59-A6C34878D82A}">
                    <a16:rowId xmlns:a16="http://schemas.microsoft.com/office/drawing/2014/main" val="1361950313"/>
                  </a:ext>
                </a:extLst>
              </a:tr>
              <a:tr h="1099472">
                <a:tc>
                  <a:txBody>
                    <a:bodyPr/>
                    <a:lstStyle/>
                    <a:p>
                      <a:pPr algn="just">
                        <a:lnSpc>
                          <a:spcPct val="115000"/>
                        </a:lnSpc>
                        <a:spcAft>
                          <a:spcPts val="800"/>
                        </a:spcAft>
                        <a:buNone/>
                      </a:pPr>
                      <a:r>
                        <a:rPr lang="en-US"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5</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just">
                        <a:lnSpc>
                          <a:spcPct val="115000"/>
                        </a:lnSpc>
                        <a:spcAft>
                          <a:spcPts val="800"/>
                        </a:spcAft>
                        <a:buNone/>
                      </a:pPr>
                      <a:r>
                        <a:rPr lang="en-GB"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Tổ chức học, thi, kiểm tra hộ; tổ chức làm hộ tiểu luận, đồ án, khoá luận tốt nghiệp</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Lần 1</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a:lnSpc>
                          <a:spcPct val="115000"/>
                        </a:lnSpc>
                        <a:spcAft>
                          <a:spcPts val="800"/>
                        </a:spcAft>
                        <a:buNone/>
                      </a:pPr>
                      <a:r>
                        <a:rPr lang="en-GB"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Tuỳ theo mức độ có thể giao cho cơ quan chức năng xử lý theo quy định của pháp luật</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16846697"/>
                  </a:ext>
                </a:extLst>
              </a:tr>
              <a:tr h="1499033">
                <a:tc>
                  <a:txBody>
                    <a:bodyPr/>
                    <a:lstStyle/>
                    <a:p>
                      <a:pPr algn="just">
                        <a:lnSpc>
                          <a:spcPct val="115000"/>
                        </a:lnSpc>
                        <a:spcAft>
                          <a:spcPts val="800"/>
                        </a:spcAft>
                        <a:buNone/>
                      </a:pPr>
                      <a:r>
                        <a:rPr lang="en-US"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6</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B0F0"/>
                    </a:solidFill>
                  </a:tcPr>
                </a:tc>
                <a:tc>
                  <a:txBody>
                    <a:bodyPr/>
                    <a:lstStyle/>
                    <a:p>
                      <a:pPr algn="just">
                        <a:lnSpc>
                          <a:spcPct val="115000"/>
                        </a:lnSpc>
                        <a:spcAft>
                          <a:spcPts val="800"/>
                        </a:spcAft>
                        <a:buNone/>
                      </a:pPr>
                      <a:r>
                        <a:rPr lang="en-GB"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Kích động, lôi kéo người khác biểu tình, viết truyền đơn, áp phích trái pháp luật</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1DEFF"/>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1DEFF"/>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1DEFF"/>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Lần 1</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1DEFF"/>
                    </a:solidFill>
                  </a:tcPr>
                </a:tc>
                <a:tc>
                  <a:txBody>
                    <a:bodyPr/>
                    <a:lstStyle/>
                    <a:p>
                      <a:pPr algn="just">
                        <a:lnSpc>
                          <a:spcPct val="115000"/>
                        </a:lnSpc>
                        <a:spcAft>
                          <a:spcPts val="800"/>
                        </a:spcAft>
                        <a:buNone/>
                      </a:pPr>
                      <a:r>
                        <a:rPr lang="en-US" sz="16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Lần 2</a:t>
                      </a:r>
                      <a:endParaRPr lang="vi-VN"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1DEFF"/>
                    </a:solidFill>
                  </a:tcPr>
                </a:tc>
                <a:tc>
                  <a:txBody>
                    <a:bodyPr/>
                    <a:lstStyle/>
                    <a:p>
                      <a:pPr algn="just">
                        <a:lnSpc>
                          <a:spcPct val="115000"/>
                        </a:lnSpc>
                        <a:spcAft>
                          <a:spcPts val="800"/>
                        </a:spcAft>
                        <a:buNone/>
                      </a:pP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Nếu</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nghiêm</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trọng</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giao</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cơ</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quan</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chức</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năng</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xử</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lý</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theo</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quy</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pháp</a:t>
                      </a:r>
                      <a:r>
                        <a:rPr lang="en-GB" sz="1600" b="1"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600" b="1" kern="1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luật</a:t>
                      </a:r>
                      <a:endParaRPr lang="vi-VN"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81DEFF"/>
                    </a:solidFill>
                  </a:tcPr>
                </a:tc>
                <a:extLst>
                  <a:ext uri="{0D108BD9-81ED-4DB2-BD59-A6C34878D82A}">
                    <a16:rowId xmlns:a16="http://schemas.microsoft.com/office/drawing/2014/main" val="2638002852"/>
                  </a:ext>
                </a:extLst>
              </a:tr>
            </a:tbl>
          </a:graphicData>
        </a:graphic>
      </p:graphicFrame>
    </p:spTree>
    <p:extLst>
      <p:ext uri="{BB962C8B-B14F-4D97-AF65-F5344CB8AC3E}">
        <p14:creationId xmlns:p14="http://schemas.microsoft.com/office/powerpoint/2010/main" val="1113388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E71E7-EB74-F977-D896-840D0507BB08}"/>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9E95828-EACE-07FC-1885-786721585ED5}"/>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FE194934-BD8C-85EB-242B-A22FC1D14529}"/>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747CBCDA-B658-957D-F414-7EA8D9A8F8F9}"/>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2B980222-0E73-2406-53B6-715B51237C26}"/>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2366AFE8-82E6-2446-9F18-F8C75883C461}"/>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89A072D1-9862-E07A-D01C-81D4424AB5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19C90199-3ACE-E538-EFDB-8C72555DAB81}"/>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1619AF39-1D0A-EDDD-39A3-057D9DF377C3}"/>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84CD23A3-A566-E64B-617C-2F53F7E44978}"/>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1E1132D5-A554-9F46-DE64-AB1D958F5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786D69BA-83A4-3058-574A-AC386659DF59}"/>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9" name="TextBox 18">
            <a:extLst>
              <a:ext uri="{FF2B5EF4-FFF2-40B4-BE49-F238E27FC236}">
                <a16:creationId xmlns:a16="http://schemas.microsoft.com/office/drawing/2014/main" id="{76200E20-1617-2FE5-A3D2-F72727CCDEC2}"/>
              </a:ext>
            </a:extLst>
          </p:cNvPr>
          <p:cNvSpPr txBox="1"/>
          <p:nvPr/>
        </p:nvSpPr>
        <p:spPr>
          <a:xfrm>
            <a:off x="989380" y="946294"/>
            <a:ext cx="10136047" cy="1015663"/>
          </a:xfrm>
          <a:prstGeom prst="rect">
            <a:avLst/>
          </a:prstGeom>
          <a:noFill/>
        </p:spPr>
        <p:txBody>
          <a:bodyPr wrap="square">
            <a:spAutoFit/>
          </a:bodyPr>
          <a:lstStyle/>
          <a:p>
            <a:pPr indent="361950" algn="just"/>
            <a:r>
              <a:rPr lang="en-US" sz="2000" b="1">
                <a:solidFill>
                  <a:srgbClr val="FFFF00"/>
                </a:solidFill>
                <a:effectLst/>
                <a:highlight>
                  <a:srgbClr val="FF0000"/>
                </a:highlight>
                <a:latin typeface="Times New Roman" panose="02020603050405020304" pitchFamily="18" charset="0"/>
                <a:ea typeface="Calibri" panose="020F0502020204030204" pitchFamily="34" charset="0"/>
              </a:rPr>
              <a:t>2. Quyết định số 848/QĐ- ĐHKTKTCN ngày 25 tháng 09 năm 2023 của Hiệu trưởng Nhà trường ban hành Quy định đánh giá kết quả rèn luyện của người học Trường Đại học Kinh tế - Kỹ thuật Công nghiệp</a:t>
            </a:r>
            <a:endParaRPr lang="vi-VN" sz="2000">
              <a:solidFill>
                <a:srgbClr val="FFFF00"/>
              </a:solidFill>
              <a:highlight>
                <a:srgbClr val="FF0000"/>
              </a:highlight>
            </a:endParaRPr>
          </a:p>
        </p:txBody>
      </p:sp>
      <p:sp>
        <p:nvSpPr>
          <p:cNvPr id="22" name="TextBox 21">
            <a:extLst>
              <a:ext uri="{FF2B5EF4-FFF2-40B4-BE49-F238E27FC236}">
                <a16:creationId xmlns:a16="http://schemas.microsoft.com/office/drawing/2014/main" id="{9B7A7890-890B-49BD-4D19-1CFDE90959C5}"/>
              </a:ext>
            </a:extLst>
          </p:cNvPr>
          <p:cNvSpPr txBox="1"/>
          <p:nvPr/>
        </p:nvSpPr>
        <p:spPr>
          <a:xfrm>
            <a:off x="998743" y="2052558"/>
            <a:ext cx="9494044" cy="390684"/>
          </a:xfrm>
          <a:prstGeom prst="rect">
            <a:avLst/>
          </a:prstGeom>
          <a:noFill/>
        </p:spPr>
        <p:txBody>
          <a:bodyPr wrap="square">
            <a:spAutoFit/>
          </a:bodyPr>
          <a:lstStyle/>
          <a:p>
            <a:pPr>
              <a:lnSpc>
                <a:spcPct val="115000"/>
              </a:lnSpc>
              <a:spcAft>
                <a:spcPts val="800"/>
              </a:spcAft>
              <a:buNone/>
            </a:pPr>
            <a:r>
              <a:rPr lang="en-US" b="1" kern="100">
                <a:solidFill>
                  <a:srgbClr val="0563C1"/>
                </a:solidFill>
                <a:latin typeface="Times New Roman" panose="02020603050405020304" pitchFamily="18" charset="0"/>
                <a:ea typeface="Calibri" panose="020F0502020204030204" pitchFamily="34" charset="0"/>
                <a:cs typeface="Times New Roman" panose="02020603050405020304" pitchFamily="18" charset="0"/>
              </a:rPr>
              <a:t>Link Quyết định: </a:t>
            </a:r>
            <a:r>
              <a:rPr lang="en-US" sz="18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https://uneti.edu.vn/quyet-dinh-quy-dinh-danh-gia-ket-qua-ren-luyen/</a:t>
            </a:r>
            <a:endParaRPr lang="vi-VN" sz="14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E7054E8C-B5F4-C705-2B61-BB82FB2231B4}"/>
              </a:ext>
            </a:extLst>
          </p:cNvPr>
          <p:cNvSpPr txBox="1"/>
          <p:nvPr/>
        </p:nvSpPr>
        <p:spPr>
          <a:xfrm>
            <a:off x="998743" y="2533843"/>
            <a:ext cx="10126683" cy="390684"/>
          </a:xfrm>
          <a:prstGeom prst="rect">
            <a:avLst/>
          </a:prstGeom>
          <a:noFill/>
        </p:spPr>
        <p:txBody>
          <a:bodyPr wrap="square">
            <a:spAutoFit/>
          </a:bodyPr>
          <a:lstStyle/>
          <a:p>
            <a:pPr indent="457200" algn="just">
              <a:lnSpc>
                <a:spcPct val="115000"/>
              </a:lnSpc>
              <a:spcAft>
                <a:spcPts val="800"/>
              </a:spcAft>
              <a:buNone/>
            </a:pPr>
            <a:r>
              <a:rPr lang="vi-VN" sz="18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Điều 4.</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Đánh giá về ý thức học tập </a:t>
            </a:r>
            <a:r>
              <a:rPr lang="en-US"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400" kern="10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vi-VN" sz="1800" i="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Khung điểm đánh giá từ 0 đến 20 điểm</a:t>
            </a:r>
            <a:r>
              <a:rPr lang="vi-VN" sz="1800" i="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406B2D2A-A1FB-DB90-C076-1BD763364BE1}"/>
              </a:ext>
            </a:extLst>
          </p:cNvPr>
          <p:cNvSpPr txBox="1"/>
          <p:nvPr/>
        </p:nvSpPr>
        <p:spPr>
          <a:xfrm>
            <a:off x="998743" y="3047661"/>
            <a:ext cx="10126682" cy="709233"/>
          </a:xfrm>
          <a:prstGeom prst="rect">
            <a:avLst/>
          </a:prstGeom>
          <a:noFill/>
        </p:spPr>
        <p:txBody>
          <a:bodyPr wrap="square">
            <a:spAutoFit/>
          </a:bodyPr>
          <a:lstStyle/>
          <a:p>
            <a:pPr indent="457200" algn="just">
              <a:lnSpc>
                <a:spcPct val="115000"/>
              </a:lnSpc>
              <a:spcAft>
                <a:spcPts val="800"/>
              </a:spcAft>
              <a:buNone/>
            </a:pPr>
            <a:r>
              <a:rPr lang="vi-VN" sz="18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Điều 5.</a:t>
            </a:r>
            <a:r>
              <a:rPr lang="vi-VN"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Đánh giá về ý thức và kết quả chấp hành nội quy, quy chế, quy định trong nhà trường</a:t>
            </a:r>
            <a:r>
              <a:rPr lang="en-US"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vi-VN" sz="1800" i="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Khung điểm đánh giá từ 0 đến 25 điểm. </a:t>
            </a:r>
            <a:endParaRPr lang="vi-VN" sz="1400" kern="10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E146B7CF-8438-CD86-3EE0-8A749A73CC15}"/>
              </a:ext>
            </a:extLst>
          </p:cNvPr>
          <p:cNvSpPr txBox="1"/>
          <p:nvPr/>
        </p:nvSpPr>
        <p:spPr>
          <a:xfrm>
            <a:off x="998743" y="3825686"/>
            <a:ext cx="10126682" cy="709233"/>
          </a:xfrm>
          <a:prstGeom prst="rect">
            <a:avLst/>
          </a:prstGeom>
          <a:noFill/>
        </p:spPr>
        <p:txBody>
          <a:bodyPr wrap="square">
            <a:spAutoFit/>
          </a:bodyPr>
          <a:lstStyle/>
          <a:p>
            <a:pPr indent="457200" algn="just">
              <a:lnSpc>
                <a:spcPct val="115000"/>
              </a:lnSpc>
              <a:spcAft>
                <a:spcPts val="800"/>
              </a:spcAft>
              <a:buNone/>
            </a:pPr>
            <a:r>
              <a:rPr lang="vi-VN" b="1" kern="100">
                <a:solidFill>
                  <a:srgbClr val="EE0000"/>
                </a:solidFill>
                <a:highlight>
                  <a:srgbClr val="FFFF00"/>
                </a:highlight>
                <a:latin typeface="Times New Roman" panose="02020603050405020304" pitchFamily="18" charset="0"/>
                <a:cs typeface="Times New Roman" panose="02020603050405020304" pitchFamily="18" charset="0"/>
              </a:rPr>
              <a:t>Điều 6.</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Đánh giá về ý thức và kết quả tham gia các hoạt động chính trị - xã hội, văn hoá, văn nghệ, thể thao, phòng chống các tệ nạn xã hội </a:t>
            </a:r>
            <a:r>
              <a:rPr lang="en-US"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vi-VN" sz="1800" i="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Khung điểm đánh giá từ 0 đến 20 điểm</a:t>
            </a:r>
            <a:r>
              <a:rPr lang="vi-VN" sz="1800" i="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FD7C7303-1241-8673-73EC-3FDAFE881A15}"/>
              </a:ext>
            </a:extLst>
          </p:cNvPr>
          <p:cNvSpPr txBox="1"/>
          <p:nvPr/>
        </p:nvSpPr>
        <p:spPr>
          <a:xfrm>
            <a:off x="998743" y="4664023"/>
            <a:ext cx="10126682" cy="709233"/>
          </a:xfrm>
          <a:prstGeom prst="rect">
            <a:avLst/>
          </a:prstGeom>
          <a:noFill/>
        </p:spPr>
        <p:txBody>
          <a:bodyPr wrap="square">
            <a:spAutoFit/>
          </a:bodyPr>
          <a:lstStyle/>
          <a:p>
            <a:pPr indent="457200" algn="just">
              <a:lnSpc>
                <a:spcPct val="115000"/>
              </a:lnSpc>
              <a:spcAft>
                <a:spcPts val="800"/>
              </a:spcAft>
              <a:buNone/>
            </a:pPr>
            <a:r>
              <a:rPr lang="vi-VN" b="1" kern="100">
                <a:solidFill>
                  <a:srgbClr val="EE0000"/>
                </a:solidFill>
                <a:highlight>
                  <a:srgbClr val="FFFF00"/>
                </a:highlight>
                <a:latin typeface="Times New Roman" panose="02020603050405020304" pitchFamily="18" charset="0"/>
                <a:cs typeface="Times New Roman" panose="02020603050405020304" pitchFamily="18" charset="0"/>
              </a:rPr>
              <a:t>Điều 7.</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Đánh giá về ý thức công dân trong quan hệ với cộng đồng </a:t>
            </a:r>
            <a:r>
              <a:rPr lang="en-US"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1800" i="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Khung điểm đánh giá từ 0 đến 25 điểm. </a:t>
            </a:r>
            <a:endParaRPr lang="vi-VN" sz="1400" kern="10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223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anim calcmode="lin" valueType="num">
                                      <p:cBhvr>
                                        <p:cTn id="11" dur="1000" fill="hold"/>
                                        <p:tgtEl>
                                          <p:spTgt spid="22"/>
                                        </p:tgtEl>
                                        <p:attrNameLst>
                                          <p:attrName>ppt_x</p:attrName>
                                        </p:attrNameLst>
                                      </p:cBhvr>
                                      <p:tavLst>
                                        <p:tav tm="0">
                                          <p:val>
                                            <p:strVal val="#ppt_x"/>
                                          </p:val>
                                        </p:tav>
                                        <p:tav tm="100000">
                                          <p:val>
                                            <p:strVal val="#ppt_x"/>
                                          </p:val>
                                        </p:tav>
                                      </p:tavLst>
                                    </p:anim>
                                    <p:anim calcmode="lin" valueType="num">
                                      <p:cBhvr>
                                        <p:cTn id="12" dur="1000" fill="hold"/>
                                        <p:tgtEl>
                                          <p:spTgt spid="2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anim calcmode="lin" valueType="num">
                                      <p:cBhvr>
                                        <p:cTn id="16" dur="1000" fill="hold"/>
                                        <p:tgtEl>
                                          <p:spTgt spid="25"/>
                                        </p:tgtEl>
                                        <p:attrNameLst>
                                          <p:attrName>ppt_x</p:attrName>
                                        </p:attrNameLst>
                                      </p:cBhvr>
                                      <p:tavLst>
                                        <p:tav tm="0">
                                          <p:val>
                                            <p:strVal val="#ppt_x"/>
                                          </p:val>
                                        </p:tav>
                                        <p:tav tm="100000">
                                          <p:val>
                                            <p:strVal val="#ppt_x"/>
                                          </p:val>
                                        </p:tav>
                                      </p:tavLst>
                                    </p:anim>
                                    <p:anim calcmode="lin" valueType="num">
                                      <p:cBhvr>
                                        <p:cTn id="17" dur="1000" fill="hold"/>
                                        <p:tgtEl>
                                          <p:spTgt spid="2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1000" fill="hold"/>
                                        <p:tgtEl>
                                          <p:spTgt spid="2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5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5"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0B3D0-1920-1C1F-6912-771D54060DC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A17E8E3-2667-DC61-6AEF-56E5CD4AFF51}"/>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F3F10484-7FE2-EBB6-CC4A-64D610BFC42E}"/>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CB4F65BE-4DAA-4E47-4CC6-09AA97B1E6DC}"/>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DCE2F99B-BE72-0665-5D4F-DF160C7055E9}"/>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28955030-FCDB-B0DF-9C0F-63447320F2E4}"/>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ACAE10B4-5BF3-15D9-289B-289C2F438D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8B9B603A-6C38-36C2-842A-88538BA0F607}"/>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AD9F3BF9-2DFA-54BC-1483-BADD558D2975}"/>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E8A580C5-3094-ACFB-50F3-03C498B8D605}"/>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5FE69B44-B920-24FF-9D48-FF9E9733D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DB5D947E-9036-A1C4-C0A7-76ED83580F5E}"/>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69C74BE4-5DEB-FBDF-08FB-AFC885A0FECC}"/>
              </a:ext>
            </a:extLst>
          </p:cNvPr>
          <p:cNvSpPr txBox="1"/>
          <p:nvPr/>
        </p:nvSpPr>
        <p:spPr>
          <a:xfrm>
            <a:off x="1126838" y="1050960"/>
            <a:ext cx="9998589" cy="709233"/>
          </a:xfrm>
          <a:prstGeom prst="rect">
            <a:avLst/>
          </a:prstGeom>
          <a:noFill/>
        </p:spPr>
        <p:txBody>
          <a:bodyPr wrap="square">
            <a:spAutoFit/>
          </a:bodyPr>
          <a:lstStyle/>
          <a:p>
            <a:pPr indent="457200" algn="just">
              <a:lnSpc>
                <a:spcPct val="115000"/>
              </a:lnSpc>
              <a:spcAft>
                <a:spcPts val="800"/>
              </a:spcAft>
              <a:buNone/>
            </a:pPr>
            <a:r>
              <a:rPr lang="vi-VN" b="1" kern="100">
                <a:solidFill>
                  <a:srgbClr val="EE0000"/>
                </a:solidFill>
                <a:highlight>
                  <a:srgbClr val="FFFF00"/>
                </a:highlight>
                <a:latin typeface="Times New Roman" panose="02020603050405020304" pitchFamily="18" charset="0"/>
                <a:cs typeface="Times New Roman" panose="02020603050405020304" pitchFamily="18" charset="0"/>
              </a:rPr>
              <a:t>Điều 8.</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Đánh giá về ý thức và kết quả tham gia công tác cán bộ lớp, các đoàn thể, tổ chức trong </a:t>
            </a:r>
            <a:r>
              <a:rPr lang="en-GB"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N</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hà trường hoặc đạt được thành tích đặc biệt trong học tập, rèn luyện</a:t>
            </a:r>
            <a:r>
              <a:rPr lang="en-US"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vi-VN" sz="1800" i="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Khung điểm đánh giá từ 0 đến 10 điểm. </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E8C4B92-7FDD-D654-2BB0-C0F80702DF0D}"/>
              </a:ext>
            </a:extLst>
          </p:cNvPr>
          <p:cNvSpPr txBox="1"/>
          <p:nvPr/>
        </p:nvSpPr>
        <p:spPr>
          <a:xfrm>
            <a:off x="1126837" y="1810933"/>
            <a:ext cx="9998589" cy="1664879"/>
          </a:xfrm>
          <a:prstGeom prst="rect">
            <a:avLst/>
          </a:prstGeom>
          <a:noFill/>
        </p:spPr>
        <p:txBody>
          <a:bodyPr wrap="square">
            <a:spAutoFit/>
          </a:bodyPr>
          <a:lstStyle/>
          <a:p>
            <a:pPr indent="457200" algn="just">
              <a:lnSpc>
                <a:spcPct val="115000"/>
              </a:lnSpc>
              <a:spcAft>
                <a:spcPts val="800"/>
              </a:spcAft>
              <a:buNone/>
            </a:pPr>
            <a:r>
              <a:rPr lang="vi-VN" b="1" kern="100">
                <a:solidFill>
                  <a:srgbClr val="EE0000"/>
                </a:solidFill>
                <a:highlight>
                  <a:srgbClr val="FFFF00"/>
                </a:highlight>
                <a:latin typeface="Times New Roman" panose="02020603050405020304" pitchFamily="18" charset="0"/>
                <a:cs typeface="Times New Roman" panose="02020603050405020304" pitchFamily="18" charset="0"/>
              </a:rPr>
              <a:t>Điều 9.</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Điểm rèn luyện mặc định của sinh viên Căn cứ vào điều kiện thực tế của Nhà trường khi sử dụng phần mềm vào quản lý, để tạo mọi điều kiện thuận lợi cho sinh viên trong việc đánh giá điểm rèn luyện cũng như công tác quản lý của Nhà trường, sau khi kết thúc học kỳ và tiến hành đánh giá điểm rèn luyện, sinh viên chấp hành tốt và không có vi phạm gì thì điểm rèn luyện của sinh viên đó được xác định là </a:t>
            </a:r>
            <a:r>
              <a:rPr lang="en-US"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65</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điểm cho cả sinh viên hệ đại học. </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CA533658-A9C3-B7B5-3A2A-1F87BC744CB7}"/>
              </a:ext>
            </a:extLst>
          </p:cNvPr>
          <p:cNvSpPr txBox="1"/>
          <p:nvPr/>
        </p:nvSpPr>
        <p:spPr>
          <a:xfrm>
            <a:off x="1126837" y="3526552"/>
            <a:ext cx="6096000" cy="390684"/>
          </a:xfrm>
          <a:prstGeom prst="rect">
            <a:avLst/>
          </a:prstGeom>
          <a:noFill/>
        </p:spPr>
        <p:txBody>
          <a:bodyPr wrap="square">
            <a:spAutoFit/>
          </a:bodyPr>
          <a:lstStyle/>
          <a:p>
            <a:pPr indent="457200" algn="just">
              <a:lnSpc>
                <a:spcPct val="115000"/>
              </a:lnSpc>
              <a:spcAft>
                <a:spcPts val="800"/>
              </a:spcAft>
              <a:buNone/>
            </a:pPr>
            <a:r>
              <a:rPr lang="vi-VN" b="1" kern="100">
                <a:solidFill>
                  <a:srgbClr val="EE0000"/>
                </a:solidFill>
                <a:highlight>
                  <a:srgbClr val="FFFF00"/>
                </a:highlight>
                <a:latin typeface="Times New Roman" panose="02020603050405020304" pitchFamily="18" charset="0"/>
                <a:cs typeface="Times New Roman" panose="02020603050405020304" pitchFamily="18" charset="0"/>
              </a:rPr>
              <a:t>Điều 1</a:t>
            </a:r>
            <a:r>
              <a:rPr lang="en-US" b="1" kern="100">
                <a:solidFill>
                  <a:srgbClr val="EE0000"/>
                </a:solidFill>
                <a:highlight>
                  <a:srgbClr val="FFFF00"/>
                </a:highlight>
                <a:latin typeface="Times New Roman" panose="02020603050405020304" pitchFamily="18" charset="0"/>
                <a:cs typeface="Times New Roman" panose="02020603050405020304" pitchFamily="18" charset="0"/>
              </a:rPr>
              <a:t>2</a:t>
            </a:r>
            <a:r>
              <a:rPr lang="vi-VN" b="1" kern="100">
                <a:solidFill>
                  <a:srgbClr val="EE0000"/>
                </a:solidFill>
                <a:highlight>
                  <a:srgbClr val="FFFF00"/>
                </a:highlight>
                <a:latin typeface="Times New Roman" panose="02020603050405020304" pitchFamily="18" charset="0"/>
                <a:cs typeface="Times New Roman" panose="02020603050405020304" pitchFamily="18" charset="0"/>
              </a:rPr>
              <a:t>.</a:t>
            </a:r>
            <a:r>
              <a:rPr lang="vi-VN" b="1" kern="100">
                <a:solidFill>
                  <a:srgbClr val="EE0000"/>
                </a:solidFill>
                <a:latin typeface="Times New Roman" panose="02020603050405020304" pitchFamily="18" charset="0"/>
                <a:cs typeface="Times New Roman" panose="02020603050405020304" pitchFamily="18" charset="0"/>
              </a:rPr>
              <a:t>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Khung đánh giá điểm rèn luyện sinh viên</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A89EB832-C401-868A-0975-A5AF0D82F733}"/>
              </a:ext>
            </a:extLst>
          </p:cNvPr>
          <p:cNvSpPr txBox="1"/>
          <p:nvPr/>
        </p:nvSpPr>
        <p:spPr>
          <a:xfrm>
            <a:off x="1126837" y="3969329"/>
            <a:ext cx="6096000" cy="390684"/>
          </a:xfrm>
          <a:prstGeom prst="rect">
            <a:avLst/>
          </a:prstGeom>
          <a:noFill/>
        </p:spPr>
        <p:txBody>
          <a:bodyPr wrap="square">
            <a:spAutoFit/>
          </a:bodyPr>
          <a:lstStyle/>
          <a:p>
            <a:pPr indent="457200" algn="just">
              <a:lnSpc>
                <a:spcPct val="115000"/>
              </a:lnSpc>
              <a:spcAft>
                <a:spcPts val="800"/>
              </a:spcAft>
              <a:buNone/>
            </a:pPr>
            <a:r>
              <a:rPr lang="en-GB" sz="1800" b="1"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 Kết quả rèn luyện được phân thành các loại:</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Rectangle: Diagonal Corners Snipped 25">
            <a:extLst>
              <a:ext uri="{FF2B5EF4-FFF2-40B4-BE49-F238E27FC236}">
                <a16:creationId xmlns:a16="http://schemas.microsoft.com/office/drawing/2014/main" id="{C20F80A0-B6A9-0AC6-2DFA-69224584D77A}"/>
              </a:ext>
            </a:extLst>
          </p:cNvPr>
          <p:cNvSpPr/>
          <p:nvPr/>
        </p:nvSpPr>
        <p:spPr>
          <a:xfrm>
            <a:off x="1985280" y="4498777"/>
            <a:ext cx="1260000" cy="1008909"/>
          </a:xfrm>
          <a:prstGeom prst="snip2DiagRect">
            <a:avLst>
              <a:gd name="adj1" fmla="val 0"/>
              <a:gd name="adj2" fmla="val 40429"/>
            </a:avLst>
          </a:prstGeom>
          <a:solidFill>
            <a:srgbClr val="EE0000"/>
          </a:solidFill>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b="1">
                <a:latin typeface="+mj-lt"/>
              </a:rPr>
              <a:t>Xuất sắc </a:t>
            </a:r>
          </a:p>
        </p:txBody>
      </p:sp>
      <p:sp>
        <p:nvSpPr>
          <p:cNvPr id="27" name="Rectangle: Diagonal Corners Snipped 26">
            <a:extLst>
              <a:ext uri="{FF2B5EF4-FFF2-40B4-BE49-F238E27FC236}">
                <a16:creationId xmlns:a16="http://schemas.microsoft.com/office/drawing/2014/main" id="{F08CEA77-9E0A-4738-98E8-359570CB11D1}"/>
              </a:ext>
            </a:extLst>
          </p:cNvPr>
          <p:cNvSpPr/>
          <p:nvPr/>
        </p:nvSpPr>
        <p:spPr>
          <a:xfrm>
            <a:off x="3435967" y="4498777"/>
            <a:ext cx="1260000" cy="1008909"/>
          </a:xfrm>
          <a:prstGeom prst="snip2DiagRect">
            <a:avLst>
              <a:gd name="adj1" fmla="val 0"/>
              <a:gd name="adj2" fmla="val 40429"/>
            </a:avLst>
          </a:prstGeom>
          <a:solidFill>
            <a:srgbClr val="FFFF00"/>
          </a:solidFill>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b="1">
                <a:solidFill>
                  <a:srgbClr val="EE0000"/>
                </a:solidFill>
                <a:latin typeface="+mj-lt"/>
              </a:rPr>
              <a:t>Tốt</a:t>
            </a:r>
          </a:p>
        </p:txBody>
      </p:sp>
      <p:sp>
        <p:nvSpPr>
          <p:cNvPr id="28" name="Rectangle: Diagonal Corners Snipped 27">
            <a:extLst>
              <a:ext uri="{FF2B5EF4-FFF2-40B4-BE49-F238E27FC236}">
                <a16:creationId xmlns:a16="http://schemas.microsoft.com/office/drawing/2014/main" id="{49B55C2A-6FFC-B0C7-998C-2E4EA8CB435B}"/>
              </a:ext>
            </a:extLst>
          </p:cNvPr>
          <p:cNvSpPr/>
          <p:nvPr/>
        </p:nvSpPr>
        <p:spPr>
          <a:xfrm>
            <a:off x="4886654" y="4498777"/>
            <a:ext cx="1260000" cy="1008909"/>
          </a:xfrm>
          <a:prstGeom prst="snip2DiagRect">
            <a:avLst>
              <a:gd name="adj1" fmla="val 0"/>
              <a:gd name="adj2" fmla="val 40429"/>
            </a:avLst>
          </a:prstGeom>
          <a:solidFill>
            <a:srgbClr val="00B050"/>
          </a:solidFill>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b="1">
                <a:latin typeface="+mj-lt"/>
              </a:rPr>
              <a:t>Khá</a:t>
            </a:r>
          </a:p>
        </p:txBody>
      </p:sp>
      <p:sp>
        <p:nvSpPr>
          <p:cNvPr id="29" name="Rectangle: Diagonal Corners Snipped 28">
            <a:extLst>
              <a:ext uri="{FF2B5EF4-FFF2-40B4-BE49-F238E27FC236}">
                <a16:creationId xmlns:a16="http://schemas.microsoft.com/office/drawing/2014/main" id="{2D14B873-E996-86C1-1E85-61B19E2A9C75}"/>
              </a:ext>
            </a:extLst>
          </p:cNvPr>
          <p:cNvSpPr/>
          <p:nvPr/>
        </p:nvSpPr>
        <p:spPr>
          <a:xfrm>
            <a:off x="6337341" y="4498777"/>
            <a:ext cx="1260000" cy="1008909"/>
          </a:xfrm>
          <a:prstGeom prst="snip2DiagRect">
            <a:avLst>
              <a:gd name="adj1" fmla="val 0"/>
              <a:gd name="adj2" fmla="val 40429"/>
            </a:avLst>
          </a:prstGeom>
          <a:solidFill>
            <a:schemeClr val="accent1">
              <a:lumMod val="75000"/>
            </a:schemeClr>
          </a:solidFill>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b="1">
                <a:latin typeface="+mj-lt"/>
              </a:rPr>
              <a:t>Trung bình</a:t>
            </a:r>
          </a:p>
        </p:txBody>
      </p:sp>
      <p:sp>
        <p:nvSpPr>
          <p:cNvPr id="30" name="Rectangle: Diagonal Corners Snipped 29">
            <a:extLst>
              <a:ext uri="{FF2B5EF4-FFF2-40B4-BE49-F238E27FC236}">
                <a16:creationId xmlns:a16="http://schemas.microsoft.com/office/drawing/2014/main" id="{0B6FAB2F-759C-AC25-F99F-FD32C18BDA29}"/>
              </a:ext>
            </a:extLst>
          </p:cNvPr>
          <p:cNvSpPr/>
          <p:nvPr/>
        </p:nvSpPr>
        <p:spPr>
          <a:xfrm>
            <a:off x="7788028" y="4498777"/>
            <a:ext cx="1260000" cy="1008909"/>
          </a:xfrm>
          <a:prstGeom prst="snip2DiagRect">
            <a:avLst>
              <a:gd name="adj1" fmla="val 0"/>
              <a:gd name="adj2" fmla="val 40429"/>
            </a:avLst>
          </a:prstGeom>
          <a:solidFill>
            <a:schemeClr val="accent2">
              <a:lumMod val="75000"/>
            </a:schemeClr>
          </a:solidFill>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b="1">
                <a:latin typeface="+mj-lt"/>
              </a:rPr>
              <a:t>Yếu</a:t>
            </a:r>
          </a:p>
        </p:txBody>
      </p:sp>
      <p:sp>
        <p:nvSpPr>
          <p:cNvPr id="32" name="Rectangle: Diagonal Corners Snipped 31">
            <a:extLst>
              <a:ext uri="{FF2B5EF4-FFF2-40B4-BE49-F238E27FC236}">
                <a16:creationId xmlns:a16="http://schemas.microsoft.com/office/drawing/2014/main" id="{66D6B686-E87E-36A7-2DDB-6FF819FE720E}"/>
              </a:ext>
            </a:extLst>
          </p:cNvPr>
          <p:cNvSpPr/>
          <p:nvPr/>
        </p:nvSpPr>
        <p:spPr>
          <a:xfrm>
            <a:off x="9238715" y="4498777"/>
            <a:ext cx="1260000" cy="1008909"/>
          </a:xfrm>
          <a:prstGeom prst="snip2DiagRect">
            <a:avLst>
              <a:gd name="adj1" fmla="val 0"/>
              <a:gd name="adj2" fmla="val 40429"/>
            </a:avLst>
          </a:prstGeom>
          <a:solidFill>
            <a:srgbClr val="81DEFF"/>
          </a:solidFill>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b="1">
                <a:solidFill>
                  <a:schemeClr val="tx1"/>
                </a:solidFill>
                <a:latin typeface="+mj-lt"/>
              </a:rPr>
              <a:t>Kém</a:t>
            </a:r>
          </a:p>
        </p:txBody>
      </p:sp>
    </p:spTree>
    <p:extLst>
      <p:ext uri="{BB962C8B-B14F-4D97-AF65-F5344CB8AC3E}">
        <p14:creationId xmlns:p14="http://schemas.microsoft.com/office/powerpoint/2010/main" val="169891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75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par>
                                <p:cTn id="23" presetID="2" presetClass="entr" presetSubtype="8" fill="hold" grpId="0" nodeType="withEffect">
                                  <p:stCondLst>
                                    <p:cond delay="75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0-#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75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75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0-#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75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75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0-#ppt_w/2"/>
                                          </p:val>
                                        </p:tav>
                                        <p:tav tm="100000">
                                          <p:val>
                                            <p:strVal val="#ppt_x"/>
                                          </p:val>
                                        </p:tav>
                                      </p:tavLst>
                                    </p:anim>
                                    <p:anim calcmode="lin" valueType="num">
                                      <p:cBhvr additive="base">
                                        <p:cTn id="4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21" grpId="0"/>
      <p:bldP spid="24" grpId="0"/>
      <p:bldP spid="26" grpId="0" animBg="1"/>
      <p:bldP spid="27" grpId="0" animBg="1"/>
      <p:bldP spid="28" grpId="0" animBg="1"/>
      <p:bldP spid="29" grpId="0" animBg="1"/>
      <p:bldP spid="30"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B2756-48D9-559C-7960-1DED187CC242}"/>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17CD713C-BAD1-E505-63A8-D65CB6015C10}"/>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AD252211-8165-E521-85FC-034E5AB8C7F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9E984C00-2AD7-1738-27FD-0C760E2F96F8}"/>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F3B896A3-70CD-13FF-35F1-5E20D3091D48}"/>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98500A62-445C-1734-1C71-58D24D1AF90A}"/>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34F3CBEA-8B3C-7F13-1D37-89F18FE09B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A97F3D5D-1C2C-1B9E-2A23-C8F240ADEACC}"/>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F0C1365E-9585-6623-AD2D-8679F0BB6105}"/>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82A8D79F-0FA3-698D-EDA0-179384502676}"/>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5CCEBFC-AD50-1A1C-C775-9C695A4155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87567345-A323-2211-D30F-35EF8272DEFE}"/>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6" name="TextBox 15">
            <a:extLst>
              <a:ext uri="{FF2B5EF4-FFF2-40B4-BE49-F238E27FC236}">
                <a16:creationId xmlns:a16="http://schemas.microsoft.com/office/drawing/2014/main" id="{EE929EC0-8887-D3F0-4E28-0E44572CDFD5}"/>
              </a:ext>
            </a:extLst>
          </p:cNvPr>
          <p:cNvSpPr txBox="1"/>
          <p:nvPr/>
        </p:nvSpPr>
        <p:spPr>
          <a:xfrm>
            <a:off x="1157151" y="1026435"/>
            <a:ext cx="6094324" cy="400110"/>
          </a:xfrm>
          <a:prstGeom prst="rect">
            <a:avLst/>
          </a:prstGeom>
          <a:noFill/>
        </p:spPr>
        <p:txBody>
          <a:bodyPr wrap="square">
            <a:spAutoFit/>
          </a:bodyPr>
          <a:lstStyle/>
          <a:p>
            <a:r>
              <a:rPr lang="en-GB" sz="2000" b="1">
                <a:solidFill>
                  <a:srgbClr val="002060"/>
                </a:solidFill>
                <a:effectLst/>
                <a:highlight>
                  <a:srgbClr val="FFFF00"/>
                </a:highlight>
                <a:latin typeface="Times New Roman" panose="02020603050405020304" pitchFamily="18" charset="0"/>
                <a:ea typeface="Calibri" panose="020F0502020204030204" pitchFamily="34" charset="0"/>
              </a:rPr>
              <a:t>2. Phân loại kết quả rèn luyện:</a:t>
            </a:r>
            <a:endParaRPr lang="vi-VN" sz="2000">
              <a:solidFill>
                <a:srgbClr val="002060"/>
              </a:solidFill>
              <a:highlight>
                <a:srgbClr val="FFFF00"/>
              </a:highlight>
            </a:endParaRPr>
          </a:p>
        </p:txBody>
      </p:sp>
      <p:sp>
        <p:nvSpPr>
          <p:cNvPr id="19" name="TextBox 18">
            <a:extLst>
              <a:ext uri="{FF2B5EF4-FFF2-40B4-BE49-F238E27FC236}">
                <a16:creationId xmlns:a16="http://schemas.microsoft.com/office/drawing/2014/main" id="{99493491-24AD-AD8B-561F-366C7A80BF7D}"/>
              </a:ext>
            </a:extLst>
          </p:cNvPr>
          <p:cNvSpPr txBox="1"/>
          <p:nvPr/>
        </p:nvSpPr>
        <p:spPr>
          <a:xfrm>
            <a:off x="1218108" y="1491347"/>
            <a:ext cx="9553725" cy="390684"/>
          </a:xfrm>
          <a:prstGeom prst="rect">
            <a:avLst/>
          </a:prstGeom>
          <a:noFill/>
        </p:spPr>
        <p:txBody>
          <a:bodyPr wrap="square">
            <a:spAutoFit/>
          </a:bodyPr>
          <a:lstStyle/>
          <a:p>
            <a:pPr indent="457200" algn="just">
              <a:lnSpc>
                <a:spcPct val="115000"/>
              </a:lnSpc>
              <a:spcAft>
                <a:spcPts val="800"/>
              </a:spcAft>
              <a:buNone/>
            </a:pPr>
            <a:r>
              <a:rPr lang="en-GB"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Lưu ý: Kết quả rèn luyện trong các kỳ học được sử dụng để xét học bổng của mỗi học kỳ. </a:t>
            </a:r>
            <a:endParaRPr lang="vi-VN" sz="1400" b="1" kern="10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2" name="Table 21">
            <a:extLst>
              <a:ext uri="{FF2B5EF4-FFF2-40B4-BE49-F238E27FC236}">
                <a16:creationId xmlns:a16="http://schemas.microsoft.com/office/drawing/2014/main" id="{553CCD42-23E0-2F87-CD0F-841AF7658238}"/>
              </a:ext>
            </a:extLst>
          </p:cNvPr>
          <p:cNvGraphicFramePr>
            <a:graphicFrameLocks noGrp="1"/>
          </p:cNvGraphicFramePr>
          <p:nvPr>
            <p:extLst>
              <p:ext uri="{D42A27DB-BD31-4B8C-83A1-F6EECF244321}">
                <p14:modId xmlns:p14="http://schemas.microsoft.com/office/powerpoint/2010/main" val="1320285674"/>
              </p:ext>
            </p:extLst>
          </p:nvPr>
        </p:nvGraphicFramePr>
        <p:xfrm>
          <a:off x="1711561" y="2076774"/>
          <a:ext cx="8889449" cy="3104186"/>
        </p:xfrm>
        <a:graphic>
          <a:graphicData uri="http://schemas.openxmlformats.org/drawingml/2006/table">
            <a:tbl>
              <a:tblPr firstRow="1" firstCol="1" bandRow="1">
                <a:tableStyleId>{00A15C55-8517-42AA-B614-E9B94910E393}</a:tableStyleId>
              </a:tblPr>
              <a:tblGrid>
                <a:gridCol w="829891">
                  <a:extLst>
                    <a:ext uri="{9D8B030D-6E8A-4147-A177-3AD203B41FA5}">
                      <a16:colId xmlns:a16="http://schemas.microsoft.com/office/drawing/2014/main" val="3551847704"/>
                    </a:ext>
                  </a:extLst>
                </a:gridCol>
                <a:gridCol w="2920314">
                  <a:extLst>
                    <a:ext uri="{9D8B030D-6E8A-4147-A177-3AD203B41FA5}">
                      <a16:colId xmlns:a16="http://schemas.microsoft.com/office/drawing/2014/main" val="3248036946"/>
                    </a:ext>
                  </a:extLst>
                </a:gridCol>
                <a:gridCol w="2916391">
                  <a:extLst>
                    <a:ext uri="{9D8B030D-6E8A-4147-A177-3AD203B41FA5}">
                      <a16:colId xmlns:a16="http://schemas.microsoft.com/office/drawing/2014/main" val="329382194"/>
                    </a:ext>
                  </a:extLst>
                </a:gridCol>
                <a:gridCol w="2222853">
                  <a:extLst>
                    <a:ext uri="{9D8B030D-6E8A-4147-A177-3AD203B41FA5}">
                      <a16:colId xmlns:a16="http://schemas.microsoft.com/office/drawing/2014/main" val="1758559910"/>
                    </a:ext>
                  </a:extLst>
                </a:gridCol>
              </a:tblGrid>
              <a:tr h="512186">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STT</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Điểm rèn luyện</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Phân loại điểm rèn luyện</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Ghi chú</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42009809"/>
                  </a:ext>
                </a:extLst>
              </a:tr>
              <a:tr h="432000">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1</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Từ 90 đến 100 điểm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Đạt loại xuất sắc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effectLst/>
                          <a:latin typeface="Times New Roman" panose="02020603050405020304" pitchFamily="18" charset="0"/>
                          <a:cs typeface="Times New Roman" panose="02020603050405020304" pitchFamily="18" charset="0"/>
                        </a:rPr>
                        <a:t> </a:t>
                      </a:r>
                      <a:endParaRPr lang="vi-VN"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208370"/>
                  </a:ext>
                </a:extLst>
              </a:tr>
              <a:tr h="432000">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2</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Từ 80 đến dưới 90 điểm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Đạt loại Tốt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effectLst/>
                          <a:latin typeface="Times New Roman" panose="02020603050405020304" pitchFamily="18" charset="0"/>
                          <a:cs typeface="Times New Roman" panose="02020603050405020304" pitchFamily="18" charset="0"/>
                        </a:rPr>
                        <a:t> </a:t>
                      </a:r>
                      <a:endParaRPr lang="vi-VN"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7049246"/>
                  </a:ext>
                </a:extLst>
              </a:tr>
              <a:tr h="432000">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3</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Từ 65 đến dưới 80 điểm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Đạt loại Khá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effectLst/>
                          <a:latin typeface="Times New Roman" panose="02020603050405020304" pitchFamily="18" charset="0"/>
                          <a:cs typeface="Times New Roman" panose="02020603050405020304" pitchFamily="18" charset="0"/>
                        </a:rPr>
                        <a:t> </a:t>
                      </a:r>
                      <a:endParaRPr lang="vi-VN"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6292696"/>
                  </a:ext>
                </a:extLst>
              </a:tr>
              <a:tr h="432000">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4</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Từ 50 đến dưới 65 điểm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Đạt loại Trung bình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effectLst/>
                          <a:latin typeface="Times New Roman" panose="02020603050405020304" pitchFamily="18" charset="0"/>
                          <a:cs typeface="Times New Roman" panose="02020603050405020304" pitchFamily="18" charset="0"/>
                        </a:rPr>
                        <a:t> </a:t>
                      </a:r>
                      <a:endParaRPr lang="vi-VN"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4846533"/>
                  </a:ext>
                </a:extLst>
              </a:tr>
              <a:tr h="432000">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5</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Từ 35 đến dưới 50 điểm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Đạt loại Yếu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effectLst/>
                          <a:latin typeface="Times New Roman" panose="02020603050405020304" pitchFamily="18" charset="0"/>
                          <a:cs typeface="Times New Roman" panose="02020603050405020304" pitchFamily="18" charset="0"/>
                        </a:rPr>
                        <a:t> </a:t>
                      </a:r>
                      <a:endParaRPr lang="vi-VN"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3108529"/>
                  </a:ext>
                </a:extLst>
              </a:tr>
              <a:tr h="432000">
                <a:tc>
                  <a:txBody>
                    <a:bodyPr/>
                    <a:lstStyle/>
                    <a:p>
                      <a:pPr algn="ctr">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6</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Dưới 35 điểm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solidFill>
                            <a:srgbClr val="002060"/>
                          </a:solidFill>
                          <a:effectLst/>
                          <a:latin typeface="Times New Roman" panose="02020603050405020304" pitchFamily="18" charset="0"/>
                          <a:cs typeface="Times New Roman" panose="02020603050405020304" pitchFamily="18" charset="0"/>
                        </a:rPr>
                        <a:t>Đạt loại Kém </a:t>
                      </a:r>
                      <a:endPar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800"/>
                        </a:spcAft>
                        <a:buNone/>
                      </a:pPr>
                      <a:r>
                        <a:rPr lang="en-GB" sz="2000" kern="100">
                          <a:effectLst/>
                          <a:latin typeface="Times New Roman" panose="02020603050405020304" pitchFamily="18" charset="0"/>
                          <a:cs typeface="Times New Roman" panose="02020603050405020304" pitchFamily="18" charset="0"/>
                        </a:rPr>
                        <a:t> </a:t>
                      </a:r>
                      <a:endParaRPr lang="vi-VN" sz="18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7268057"/>
                  </a:ext>
                </a:extLst>
              </a:tr>
            </a:tbl>
          </a:graphicData>
        </a:graphic>
      </p:graphicFrame>
    </p:spTree>
    <p:extLst>
      <p:ext uri="{BB962C8B-B14F-4D97-AF65-F5344CB8AC3E}">
        <p14:creationId xmlns:p14="http://schemas.microsoft.com/office/powerpoint/2010/main" val="378530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9668-F9E5-9DC3-1DF4-A87E84C3307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MẪU PHIẾU XÉT ĐIỂM RÈN LUYỆN</a:t>
            </a:r>
          </a:p>
        </p:txBody>
      </p:sp>
      <p:pic>
        <p:nvPicPr>
          <p:cNvPr id="5" name="Content Placeholder 4" descr="A close-up of a form&#10;&#10;Description automatically generated">
            <a:extLst>
              <a:ext uri="{FF2B5EF4-FFF2-40B4-BE49-F238E27FC236}">
                <a16:creationId xmlns:a16="http://schemas.microsoft.com/office/drawing/2014/main" id="{A234EAFE-98A7-8D99-7AF8-BF381C627CB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4959" y="1396999"/>
            <a:ext cx="3782723" cy="5308601"/>
          </a:xfrm>
        </p:spPr>
      </p:pic>
      <p:pic>
        <p:nvPicPr>
          <p:cNvPr id="7" name="Picture 6" descr="A close-up of a checklist&#10;&#10;Description automatically generated">
            <a:extLst>
              <a:ext uri="{FF2B5EF4-FFF2-40B4-BE49-F238E27FC236}">
                <a16:creationId xmlns:a16="http://schemas.microsoft.com/office/drawing/2014/main" id="{F5EBDEE9-9335-8E34-E74B-B13387025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9947" y="1345721"/>
            <a:ext cx="4418827" cy="5359880"/>
          </a:xfrm>
          <a:prstGeom prst="rect">
            <a:avLst/>
          </a:prstGeom>
        </p:spPr>
      </p:pic>
    </p:spTree>
    <p:extLst>
      <p:ext uri="{BB962C8B-B14F-4D97-AF65-F5344CB8AC3E}">
        <p14:creationId xmlns:p14="http://schemas.microsoft.com/office/powerpoint/2010/main" val="1385184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56C1A-E0B5-A449-E22B-5F36FF0D2A3F}"/>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B5C505BD-49A7-A7FA-E4C6-9A5FED2E93BF}"/>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348FA4E3-D4A3-9D1F-8FA8-E872C7C3717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3A7CC0D0-AAF2-5127-8AD3-890324A4C434}"/>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A4D0068A-DC5F-5FEE-2729-B482D50A940D}"/>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4AC50E80-137A-B7B5-67B8-4C712503E7E6}"/>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1D2EE9A9-547A-D472-16DE-9C12AD5BC7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57241CD3-33AE-EB80-DF99-21B04DC7F697}"/>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BC5388C8-97BF-641E-A90F-8781E962DE87}"/>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05917C25-5475-D881-7CDB-DD07080AF72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4A422CD0-A0C5-4F30-A33B-1F6F1466F7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2CE9A1C4-501F-866C-21EE-B9C20BCE892B}"/>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6" name="TextBox 15">
            <a:extLst>
              <a:ext uri="{FF2B5EF4-FFF2-40B4-BE49-F238E27FC236}">
                <a16:creationId xmlns:a16="http://schemas.microsoft.com/office/drawing/2014/main" id="{51666BF3-1098-0B3D-1B8C-FA184CC9955B}"/>
              </a:ext>
            </a:extLst>
          </p:cNvPr>
          <p:cNvSpPr txBox="1"/>
          <p:nvPr/>
        </p:nvSpPr>
        <p:spPr>
          <a:xfrm>
            <a:off x="1157151" y="1026435"/>
            <a:ext cx="6094324" cy="400110"/>
          </a:xfrm>
          <a:prstGeom prst="rect">
            <a:avLst/>
          </a:prstGeom>
          <a:noFill/>
        </p:spPr>
        <p:txBody>
          <a:bodyPr wrap="square">
            <a:spAutoFit/>
          </a:bodyPr>
          <a:lstStyle/>
          <a:p>
            <a:r>
              <a:rPr lang="en-GB" sz="2000" b="1">
                <a:solidFill>
                  <a:srgbClr val="EE0000"/>
                </a:solidFill>
                <a:effectLst/>
                <a:highlight>
                  <a:srgbClr val="FFFF00"/>
                </a:highlight>
                <a:latin typeface="Times New Roman" panose="02020603050405020304" pitchFamily="18" charset="0"/>
                <a:ea typeface="Calibri" panose="020F0502020204030204" pitchFamily="34" charset="0"/>
              </a:rPr>
              <a:t>Điều 14.</a:t>
            </a:r>
            <a:r>
              <a:rPr lang="en-GB" sz="2000" b="1">
                <a:solidFill>
                  <a:srgbClr val="EE0000"/>
                </a:solidFill>
                <a:effectLst/>
                <a:latin typeface="Times New Roman" panose="02020603050405020304" pitchFamily="18" charset="0"/>
                <a:ea typeface="Calibri" panose="020F0502020204030204" pitchFamily="34" charset="0"/>
              </a:rPr>
              <a:t> </a:t>
            </a:r>
            <a:r>
              <a:rPr lang="en-GB" sz="2000" b="1">
                <a:solidFill>
                  <a:srgbClr val="002060"/>
                </a:solidFill>
                <a:effectLst/>
                <a:latin typeface="Times New Roman" panose="02020603050405020304" pitchFamily="18" charset="0"/>
                <a:ea typeface="Calibri" panose="020F0502020204030204" pitchFamily="34" charset="0"/>
              </a:rPr>
              <a:t>Quy trình đánh giá kết quả rèn luyện </a:t>
            </a:r>
            <a:endParaRPr lang="vi-VN" sz="2000">
              <a:solidFill>
                <a:srgbClr val="002060"/>
              </a:solidFill>
            </a:endParaRPr>
          </a:p>
        </p:txBody>
      </p:sp>
      <p:sp>
        <p:nvSpPr>
          <p:cNvPr id="7" name="TextBox 6">
            <a:extLst>
              <a:ext uri="{FF2B5EF4-FFF2-40B4-BE49-F238E27FC236}">
                <a16:creationId xmlns:a16="http://schemas.microsoft.com/office/drawing/2014/main" id="{BA7A37AE-154A-3A17-2848-44B1D55C56B7}"/>
              </a:ext>
            </a:extLst>
          </p:cNvPr>
          <p:cNvSpPr txBox="1"/>
          <p:nvPr/>
        </p:nvSpPr>
        <p:spPr>
          <a:xfrm>
            <a:off x="1218108" y="1571686"/>
            <a:ext cx="4877892" cy="1354217"/>
          </a:xfrm>
          <a:prstGeom prst="rect">
            <a:avLst/>
          </a:prstGeom>
          <a:noFill/>
        </p:spPr>
        <p:txBody>
          <a:bodyPr wrap="square">
            <a:spAutoFit/>
          </a:bodyPr>
          <a:lstStyle/>
          <a:p>
            <a:pPr>
              <a:spcAft>
                <a:spcPts val="600"/>
              </a:spcAft>
              <a:buNone/>
            </a:pPr>
            <a:r>
              <a:rPr lang="vi-VN" b="1">
                <a:solidFill>
                  <a:srgbClr val="002060"/>
                </a:solidFill>
                <a:latin typeface="+mj-lt"/>
              </a:rPr>
              <a:t>1. Tự đánh giá:</a:t>
            </a:r>
            <a:endParaRPr lang="vi-VN">
              <a:solidFill>
                <a:srgbClr val="002060"/>
              </a:solidFill>
              <a:latin typeface="+mj-lt"/>
            </a:endParaRPr>
          </a:p>
          <a:p>
            <a:pPr algn="just">
              <a:spcAft>
                <a:spcPts val="600"/>
              </a:spcAft>
              <a:buFont typeface="Arial" panose="020B0604020202020204" pitchFamily="34" charset="0"/>
              <a:buChar char="•"/>
            </a:pPr>
            <a:r>
              <a:rPr lang="vi-VN">
                <a:solidFill>
                  <a:srgbClr val="002060"/>
                </a:solidFill>
                <a:latin typeface="+mj-lt"/>
              </a:rPr>
              <a:t> Người học tự căn cứ vào kết quả rèn luyện.</a:t>
            </a:r>
          </a:p>
          <a:p>
            <a:pPr>
              <a:spcAft>
                <a:spcPts val="600"/>
              </a:spcAft>
              <a:buFont typeface="Arial" panose="020B0604020202020204" pitchFamily="34" charset="0"/>
              <a:buChar char="•"/>
            </a:pPr>
            <a:r>
              <a:rPr lang="vi-VN">
                <a:solidFill>
                  <a:srgbClr val="002060"/>
                </a:solidFill>
                <a:latin typeface="+mj-lt"/>
              </a:rPr>
              <a:t> Điền vào Phiếu tự đánh giá theo thang điểm chi tiết do Nhà trường quy định.</a:t>
            </a:r>
          </a:p>
        </p:txBody>
      </p:sp>
      <p:sp>
        <p:nvSpPr>
          <p:cNvPr id="14" name="TextBox 13">
            <a:extLst>
              <a:ext uri="{FF2B5EF4-FFF2-40B4-BE49-F238E27FC236}">
                <a16:creationId xmlns:a16="http://schemas.microsoft.com/office/drawing/2014/main" id="{DC4090AC-153A-69BE-14E9-F8825E600E58}"/>
              </a:ext>
            </a:extLst>
          </p:cNvPr>
          <p:cNvSpPr txBox="1"/>
          <p:nvPr/>
        </p:nvSpPr>
        <p:spPr>
          <a:xfrm>
            <a:off x="1218108" y="3518001"/>
            <a:ext cx="5011242" cy="2339102"/>
          </a:xfrm>
          <a:prstGeom prst="rect">
            <a:avLst/>
          </a:prstGeom>
          <a:noFill/>
        </p:spPr>
        <p:txBody>
          <a:bodyPr wrap="square">
            <a:spAutoFit/>
          </a:bodyPr>
          <a:lstStyle/>
          <a:p>
            <a:pPr algn="just">
              <a:spcAft>
                <a:spcPts val="600"/>
              </a:spcAft>
              <a:buNone/>
            </a:pPr>
            <a:r>
              <a:rPr lang="vi-VN" b="1">
                <a:solidFill>
                  <a:srgbClr val="002060"/>
                </a:solidFill>
                <a:latin typeface="+mj-lt"/>
              </a:rPr>
              <a:t>2. Họp lớp &amp; bình xét:</a:t>
            </a:r>
            <a:endParaRPr lang="vi-VN">
              <a:solidFill>
                <a:srgbClr val="002060"/>
              </a:solidFill>
              <a:latin typeface="+mj-lt"/>
            </a:endParaRPr>
          </a:p>
          <a:p>
            <a:pPr algn="just">
              <a:spcAft>
                <a:spcPts val="600"/>
              </a:spcAft>
              <a:buFont typeface="Arial" panose="020B0604020202020204" pitchFamily="34" charset="0"/>
              <a:buChar char="•"/>
            </a:pPr>
            <a:r>
              <a:rPr lang="vi-VN">
                <a:solidFill>
                  <a:srgbClr val="002060"/>
                </a:solidFill>
                <a:latin typeface="+mj-lt"/>
              </a:rPr>
              <a:t> CVHT/Nhóm CVHT chuyên trách tổ chức họp lớp</a:t>
            </a:r>
          </a:p>
          <a:p>
            <a:pPr algn="just">
              <a:spcAft>
                <a:spcPts val="600"/>
              </a:spcAft>
              <a:buFont typeface="Arial" panose="020B0604020202020204" pitchFamily="34" charset="0"/>
              <a:buChar char="•"/>
            </a:pPr>
            <a:r>
              <a:rPr lang="vi-VN">
                <a:solidFill>
                  <a:srgbClr val="002060"/>
                </a:solidFill>
                <a:latin typeface="+mj-lt"/>
              </a:rPr>
              <a:t> Tập thể lớp góp ý, trao đổi, thống nhất mức điểm cho từng sinh viên (cần quá nửa ý kiến đồng ý).</a:t>
            </a:r>
          </a:p>
          <a:p>
            <a:pPr algn="just">
              <a:spcAft>
                <a:spcPts val="600"/>
              </a:spcAft>
              <a:buFont typeface="Arial" panose="020B0604020202020204" pitchFamily="34" charset="0"/>
              <a:buChar char="•"/>
            </a:pPr>
            <a:r>
              <a:rPr lang="vi-VN">
                <a:solidFill>
                  <a:srgbClr val="002060"/>
                </a:solidFill>
                <a:latin typeface="+mj-lt"/>
              </a:rPr>
              <a:t> Ghi vào biên bản họp lớp.</a:t>
            </a:r>
          </a:p>
          <a:p>
            <a:pPr algn="just">
              <a:spcAft>
                <a:spcPts val="600"/>
              </a:spcAft>
              <a:buFont typeface="Arial" panose="020B0604020202020204" pitchFamily="34" charset="0"/>
              <a:buChar char="•"/>
            </a:pPr>
            <a:r>
              <a:rPr lang="vi-VN">
                <a:solidFill>
                  <a:srgbClr val="002060"/>
                </a:solidFill>
                <a:latin typeface="+mj-lt"/>
              </a:rPr>
              <a:t> CVHT tổng hợp kết quả và thông báo cho sinh viên (giải thích nếu có thắc mắc).</a:t>
            </a:r>
          </a:p>
        </p:txBody>
      </p:sp>
      <p:sp>
        <p:nvSpPr>
          <p:cNvPr id="20" name="TextBox 19">
            <a:extLst>
              <a:ext uri="{FF2B5EF4-FFF2-40B4-BE49-F238E27FC236}">
                <a16:creationId xmlns:a16="http://schemas.microsoft.com/office/drawing/2014/main" id="{2D9E4080-C72E-F7A9-DA64-A81DCF60FAE3}"/>
              </a:ext>
            </a:extLst>
          </p:cNvPr>
          <p:cNvSpPr txBox="1"/>
          <p:nvPr/>
        </p:nvSpPr>
        <p:spPr>
          <a:xfrm>
            <a:off x="6305551" y="1571686"/>
            <a:ext cx="5086350" cy="1908215"/>
          </a:xfrm>
          <a:prstGeom prst="rect">
            <a:avLst/>
          </a:prstGeom>
          <a:noFill/>
        </p:spPr>
        <p:txBody>
          <a:bodyPr wrap="square">
            <a:spAutoFit/>
          </a:bodyPr>
          <a:lstStyle/>
          <a:p>
            <a:pPr algn="just">
              <a:spcAft>
                <a:spcPts val="600"/>
              </a:spcAft>
              <a:buNone/>
            </a:pPr>
            <a:r>
              <a:rPr lang="vi-VN" b="1">
                <a:solidFill>
                  <a:srgbClr val="002060"/>
                </a:solidFill>
                <a:latin typeface="+mj-lt"/>
              </a:rPr>
              <a:t>3. Cấp Khoa:</a:t>
            </a:r>
            <a:endParaRPr lang="vi-VN">
              <a:solidFill>
                <a:srgbClr val="002060"/>
              </a:solidFill>
              <a:latin typeface="+mj-lt"/>
            </a:endParaRPr>
          </a:p>
          <a:p>
            <a:pPr algn="just">
              <a:spcAft>
                <a:spcPts val="600"/>
              </a:spcAft>
              <a:buFont typeface="Arial" panose="020B0604020202020204" pitchFamily="34" charset="0"/>
              <a:buChar char="•"/>
            </a:pPr>
            <a:r>
              <a:rPr lang="vi-VN">
                <a:solidFill>
                  <a:srgbClr val="002060"/>
                </a:solidFill>
                <a:latin typeface="+mj-lt"/>
              </a:rPr>
              <a:t> CVHT báo cáo kết quả lớp cho Hội đồng đánh giá rèn luyện cấp Khoa.</a:t>
            </a:r>
          </a:p>
          <a:p>
            <a:pPr algn="just">
              <a:spcAft>
                <a:spcPts val="600"/>
              </a:spcAft>
              <a:buFont typeface="Arial" panose="020B0604020202020204" pitchFamily="34" charset="0"/>
              <a:buChar char="•"/>
            </a:pPr>
            <a:r>
              <a:rPr lang="vi-VN">
                <a:solidFill>
                  <a:srgbClr val="002060"/>
                </a:solidFill>
                <a:latin typeface="+mj-lt"/>
              </a:rPr>
              <a:t> Hội đồng họp xét, thống nhất → Trưởng khoa thông qua → gửi lên Hội đồng cấp Trường (qua Phòng CT&amp;CTSV).</a:t>
            </a:r>
          </a:p>
        </p:txBody>
      </p:sp>
      <p:sp>
        <p:nvSpPr>
          <p:cNvPr id="23" name="TextBox 22">
            <a:extLst>
              <a:ext uri="{FF2B5EF4-FFF2-40B4-BE49-F238E27FC236}">
                <a16:creationId xmlns:a16="http://schemas.microsoft.com/office/drawing/2014/main" id="{6022EC49-250F-66B0-F31F-7B19925D5005}"/>
              </a:ext>
            </a:extLst>
          </p:cNvPr>
          <p:cNvSpPr txBox="1"/>
          <p:nvPr/>
        </p:nvSpPr>
        <p:spPr>
          <a:xfrm>
            <a:off x="6305550" y="3518001"/>
            <a:ext cx="5086351" cy="1985159"/>
          </a:xfrm>
          <a:prstGeom prst="rect">
            <a:avLst/>
          </a:prstGeom>
          <a:noFill/>
        </p:spPr>
        <p:txBody>
          <a:bodyPr wrap="square">
            <a:spAutoFit/>
          </a:bodyPr>
          <a:lstStyle/>
          <a:p>
            <a:pPr algn="just">
              <a:spcAft>
                <a:spcPts val="600"/>
              </a:spcAft>
              <a:buNone/>
            </a:pPr>
            <a:r>
              <a:rPr lang="vi-VN" b="1">
                <a:solidFill>
                  <a:srgbClr val="002060"/>
                </a:solidFill>
                <a:latin typeface="+mj-lt"/>
              </a:rPr>
              <a:t>4. Cấp Trường:</a:t>
            </a:r>
            <a:endParaRPr lang="vi-VN">
              <a:solidFill>
                <a:srgbClr val="002060"/>
              </a:solidFill>
              <a:latin typeface="+mj-lt"/>
            </a:endParaRPr>
          </a:p>
          <a:p>
            <a:pPr algn="just">
              <a:spcAft>
                <a:spcPts val="600"/>
              </a:spcAft>
              <a:buFont typeface="Arial" panose="020B0604020202020204" pitchFamily="34" charset="0"/>
              <a:buChar char="•"/>
            </a:pPr>
            <a:r>
              <a:rPr lang="vi-VN">
                <a:solidFill>
                  <a:srgbClr val="002060"/>
                </a:solidFill>
                <a:latin typeface="+mj-lt"/>
              </a:rPr>
              <a:t> Hội đồng cấp Trường họp xét, thống nhất.</a:t>
            </a:r>
          </a:p>
          <a:p>
            <a:pPr algn="just">
              <a:spcAft>
                <a:spcPts val="600"/>
              </a:spcAft>
              <a:buFont typeface="Arial" panose="020B0604020202020204" pitchFamily="34" charset="0"/>
              <a:buChar char="•"/>
            </a:pPr>
            <a:r>
              <a:rPr lang="vi-VN">
                <a:solidFill>
                  <a:srgbClr val="002060"/>
                </a:solidFill>
                <a:latin typeface="+mj-lt"/>
              </a:rPr>
              <a:t> Hiệu trưởng ra quyết định công nhận kết quả.</a:t>
            </a:r>
          </a:p>
          <a:p>
            <a:pPr algn="just">
              <a:spcAft>
                <a:spcPts val="600"/>
              </a:spcAft>
              <a:buFont typeface="Arial" panose="020B0604020202020204" pitchFamily="34" charset="0"/>
              <a:buChar char="•"/>
            </a:pPr>
            <a:r>
              <a:rPr lang="vi-VN">
                <a:solidFill>
                  <a:srgbClr val="002060"/>
                </a:solidFill>
                <a:latin typeface="+mj-lt"/>
              </a:rPr>
              <a:t> Công bố công khai, thông báo cho sinh viên biết </a:t>
            </a:r>
            <a:r>
              <a:rPr lang="vi-VN" b="1">
                <a:solidFill>
                  <a:srgbClr val="002060"/>
                </a:solidFill>
                <a:latin typeface="+mj-lt"/>
              </a:rPr>
              <a:t>ít nhất 20 ngày</a:t>
            </a:r>
            <a:r>
              <a:rPr lang="vi-VN">
                <a:solidFill>
                  <a:srgbClr val="002060"/>
                </a:solidFill>
                <a:latin typeface="+mj-lt"/>
              </a:rPr>
              <a:t> trước khi ban hành quyết định chính thức.</a:t>
            </a:r>
          </a:p>
        </p:txBody>
      </p:sp>
      <p:grpSp>
        <p:nvGrpSpPr>
          <p:cNvPr id="30" name="Group 29">
            <a:extLst>
              <a:ext uri="{FF2B5EF4-FFF2-40B4-BE49-F238E27FC236}">
                <a16:creationId xmlns:a16="http://schemas.microsoft.com/office/drawing/2014/main" id="{1714E07F-B557-09F7-2FB8-816EEA390870}"/>
              </a:ext>
            </a:extLst>
          </p:cNvPr>
          <p:cNvGrpSpPr/>
          <p:nvPr/>
        </p:nvGrpSpPr>
        <p:grpSpPr>
          <a:xfrm>
            <a:off x="1259490" y="1571686"/>
            <a:ext cx="10132411" cy="4285417"/>
            <a:chOff x="1259490" y="1571686"/>
            <a:chExt cx="10132411" cy="4285417"/>
          </a:xfrm>
        </p:grpSpPr>
        <p:cxnSp>
          <p:nvCxnSpPr>
            <p:cNvPr id="26" name="Straight Connector 25">
              <a:extLst>
                <a:ext uri="{FF2B5EF4-FFF2-40B4-BE49-F238E27FC236}">
                  <a16:creationId xmlns:a16="http://schemas.microsoft.com/office/drawing/2014/main" id="{1F93F633-A191-CC52-E141-8EEFA9431A32}"/>
                </a:ext>
              </a:extLst>
            </p:cNvPr>
            <p:cNvCxnSpPr/>
            <p:nvPr/>
          </p:nvCxnSpPr>
          <p:spPr>
            <a:xfrm>
              <a:off x="6229350" y="1571686"/>
              <a:ext cx="38100" cy="4285417"/>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87ED01B-46E2-89B9-EEA3-4E2AA7D7D77F}"/>
                </a:ext>
              </a:extLst>
            </p:cNvPr>
            <p:cNvCxnSpPr>
              <a:cxnSpLocks/>
            </p:cNvCxnSpPr>
            <p:nvPr/>
          </p:nvCxnSpPr>
          <p:spPr>
            <a:xfrm>
              <a:off x="1259490" y="3524250"/>
              <a:ext cx="1013241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595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750"/>
                                        <p:tgtEl>
                                          <p:spTgt spid="30"/>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fade">
                                      <p:cBhvr>
                                        <p:cTn id="22" dur="500"/>
                                        <p:tgtEl>
                                          <p:spTgt spid="23">
                                            <p:txEl>
                                              <p:pRg st="0" end="0"/>
                                            </p:txEl>
                                          </p:spTgt>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23">
                                            <p:txEl>
                                              <p:pRg st="1" end="1"/>
                                            </p:txEl>
                                          </p:spTgt>
                                        </p:tgtEl>
                                        <p:attrNameLst>
                                          <p:attrName>style.visibility</p:attrName>
                                        </p:attrNameLst>
                                      </p:cBhvr>
                                      <p:to>
                                        <p:strVal val="visible"/>
                                      </p:to>
                                    </p:set>
                                    <p:animEffect transition="in" filter="fade">
                                      <p:cBhvr>
                                        <p:cTn id="25" dur="500"/>
                                        <p:tgtEl>
                                          <p:spTgt spid="23">
                                            <p:txEl>
                                              <p:pRg st="1" end="1"/>
                                            </p:txEl>
                                          </p:spTgt>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23">
                                            <p:txEl>
                                              <p:pRg st="2" end="2"/>
                                            </p:txEl>
                                          </p:spTgt>
                                        </p:tgtEl>
                                        <p:attrNameLst>
                                          <p:attrName>style.visibility</p:attrName>
                                        </p:attrNameLst>
                                      </p:cBhvr>
                                      <p:to>
                                        <p:strVal val="visible"/>
                                      </p:to>
                                    </p:set>
                                    <p:animEffect transition="in" filter="fade">
                                      <p:cBhvr>
                                        <p:cTn id="28" dur="500"/>
                                        <p:tgtEl>
                                          <p:spTgt spid="23">
                                            <p:txEl>
                                              <p:pRg st="2" end="2"/>
                                            </p:txEl>
                                          </p:spTgt>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23">
                                            <p:txEl>
                                              <p:pRg st="3" end="3"/>
                                            </p:txEl>
                                          </p:spTgt>
                                        </p:tgtEl>
                                        <p:attrNameLst>
                                          <p:attrName>style.visibility</p:attrName>
                                        </p:attrNameLst>
                                      </p:cBhvr>
                                      <p:to>
                                        <p:strVal val="visible"/>
                                      </p:to>
                                    </p:set>
                                    <p:animEffect transition="in" filter="fade">
                                      <p:cBhvr>
                                        <p:cTn id="31" dur="500"/>
                                        <p:tgtEl>
                                          <p:spTgt spid="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 grpId="0"/>
      <p:bldP spid="14" grpId="0"/>
      <p:bldP spid="20" grpId="0"/>
      <p:bldP spid="23"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3B91-6263-1EDC-D899-B4FE2B730AA4}"/>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830E127-9F6C-EDD6-333C-87934049CE8D}"/>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568FE1E6-8537-D642-B024-D85C03E50C4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04874AED-1BE2-4DD2-C7E6-AD400E53BB6A}"/>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6855EB83-C4F5-CD27-D809-43206E40D500}"/>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FB7FECD3-3EF7-ACE2-6C74-D9CA7C9DBE4D}"/>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B0D79E76-76E1-135F-09E7-BDF55DE107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73A340A5-C27C-C9E7-936C-4F69BA430D1C}"/>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E72D2549-2FC9-1E54-643A-E158D52CCE68}"/>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1EA45077-C910-DF89-1809-9663AB4E9267}"/>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ECDA14D5-1132-2898-2123-987619793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340976C1-120B-4E25-55BF-FAE361EF4773}"/>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9" name="TextBox 18">
            <a:extLst>
              <a:ext uri="{FF2B5EF4-FFF2-40B4-BE49-F238E27FC236}">
                <a16:creationId xmlns:a16="http://schemas.microsoft.com/office/drawing/2014/main" id="{AC26AF38-90A2-ABD6-8FEC-B693A214073D}"/>
              </a:ext>
            </a:extLst>
          </p:cNvPr>
          <p:cNvSpPr txBox="1"/>
          <p:nvPr/>
        </p:nvSpPr>
        <p:spPr>
          <a:xfrm>
            <a:off x="989380" y="946294"/>
            <a:ext cx="10136047" cy="1015663"/>
          </a:xfrm>
          <a:prstGeom prst="rect">
            <a:avLst/>
          </a:prstGeom>
          <a:noFill/>
        </p:spPr>
        <p:txBody>
          <a:bodyPr wrap="square">
            <a:spAutoFit/>
          </a:bodyPr>
          <a:lstStyle/>
          <a:p>
            <a:pPr indent="361950" algn="just"/>
            <a:r>
              <a:rPr lang="vi-VN" sz="2000" b="1">
                <a:solidFill>
                  <a:srgbClr val="FFFF00"/>
                </a:solidFill>
                <a:effectLst/>
                <a:highlight>
                  <a:srgbClr val="FF0000"/>
                </a:highlight>
                <a:latin typeface="Times New Roman" panose="02020603050405020304" pitchFamily="18" charset="0"/>
                <a:ea typeface="Calibri" panose="020F0502020204030204" pitchFamily="34" charset="0"/>
              </a:rPr>
              <a:t>3. Quyết định 673/QĐ-ĐHKTKTCN ngày 05 tháng 9 năm 2022 Ban hành Quy định về thực hiện nếp sống văn hóa học đường và môi trường học tập 5S đối với người học tại Trường Đại học Kinh tế - Kỹ thuật Công nghiệp. </a:t>
            </a:r>
            <a:endParaRPr lang="vi-VN" sz="2000">
              <a:solidFill>
                <a:srgbClr val="FFFF00"/>
              </a:solidFill>
              <a:highlight>
                <a:srgbClr val="FF0000"/>
              </a:highlight>
            </a:endParaRPr>
          </a:p>
        </p:txBody>
      </p:sp>
      <p:sp>
        <p:nvSpPr>
          <p:cNvPr id="13" name="TextBox 12">
            <a:extLst>
              <a:ext uri="{FF2B5EF4-FFF2-40B4-BE49-F238E27FC236}">
                <a16:creationId xmlns:a16="http://schemas.microsoft.com/office/drawing/2014/main" id="{A96C920F-6FBA-7055-5607-95AD7784B662}"/>
              </a:ext>
            </a:extLst>
          </p:cNvPr>
          <p:cNvSpPr txBox="1"/>
          <p:nvPr/>
        </p:nvSpPr>
        <p:spPr>
          <a:xfrm>
            <a:off x="989379" y="1977234"/>
            <a:ext cx="10136047" cy="639149"/>
          </a:xfrm>
          <a:prstGeom prst="rect">
            <a:avLst/>
          </a:prstGeom>
          <a:noFill/>
        </p:spPr>
        <p:txBody>
          <a:bodyPr wrap="square">
            <a:spAutoFit/>
          </a:bodyPr>
          <a:lstStyle/>
          <a:p>
            <a:pPr indent="457200" algn="just">
              <a:lnSpc>
                <a:spcPct val="107000"/>
              </a:lnSpc>
              <a:spcAft>
                <a:spcPts val="800"/>
              </a:spcAft>
              <a:buNone/>
            </a:pPr>
            <a:r>
              <a:rPr lang="en-US" b="1" i="1" kern="100">
                <a:solidFill>
                  <a:srgbClr val="0563C1"/>
                </a:solidFill>
                <a:latin typeface="Times New Roman" panose="02020603050405020304" pitchFamily="18" charset="0"/>
                <a:ea typeface="Calibri" panose="020F0502020204030204" pitchFamily="34" charset="0"/>
                <a:cs typeface="Times New Roman" panose="02020603050405020304" pitchFamily="18" charset="0"/>
              </a:rPr>
              <a:t>Link thông báo: </a:t>
            </a:r>
            <a:r>
              <a:rPr lang="en-US" sz="16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https://uneti.edu.vn/quyet-dinh-ban-hanh-quy-dinh-ve-thuc-hien-nep-song-van-hoa-hoc-duong-va-moi-truong-hoc-tap-5s-doi-voi-nguoi-hoc-tai-truong-dai-hoc-kinh-te-ky-thuat-cong-nghiep/</a:t>
            </a:r>
            <a:endParaRPr lang="vi-VN" sz="16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ECA6FA6-EFD8-A570-137C-315A1E7EA652}"/>
              </a:ext>
            </a:extLst>
          </p:cNvPr>
          <p:cNvSpPr txBox="1"/>
          <p:nvPr/>
        </p:nvSpPr>
        <p:spPr>
          <a:xfrm>
            <a:off x="989379" y="2666106"/>
            <a:ext cx="5106621" cy="3139321"/>
          </a:xfrm>
          <a:prstGeom prst="rect">
            <a:avLst/>
          </a:prstGeom>
          <a:noFill/>
        </p:spPr>
        <p:txBody>
          <a:bodyPr wrap="square">
            <a:spAutoFit/>
          </a:bodyPr>
          <a:lstStyle/>
          <a:p>
            <a:pPr>
              <a:buNone/>
            </a:pPr>
            <a:r>
              <a:rPr lang="vi-VN" b="1" dirty="0">
                <a:solidFill>
                  <a:srgbClr val="EE0000"/>
                </a:solidFill>
                <a:highlight>
                  <a:srgbClr val="FFFF00"/>
                </a:highlight>
                <a:latin typeface="+mj-lt"/>
              </a:rPr>
              <a:t>Điều 4. Trang phục</a:t>
            </a:r>
          </a:p>
          <a:p>
            <a:pPr>
              <a:buFont typeface="Arial" panose="020B0604020202020204" pitchFamily="34" charset="0"/>
              <a:buChar char="•"/>
            </a:pPr>
            <a:r>
              <a:rPr lang="vi-VN" b="1" dirty="0">
                <a:solidFill>
                  <a:srgbClr val="002060"/>
                </a:solidFill>
                <a:latin typeface="+mj-lt"/>
              </a:rPr>
              <a:t>Yêu cầu chung:</a:t>
            </a:r>
            <a:r>
              <a:rPr lang="vi-VN" dirty="0">
                <a:solidFill>
                  <a:srgbClr val="002060"/>
                </a:solidFill>
                <a:latin typeface="+mj-lt"/>
              </a:rPr>
              <a:t> Gọn gàng, lịch sự, phù hợp môi trường giáo dục.</a:t>
            </a:r>
          </a:p>
          <a:p>
            <a:pPr>
              <a:buFont typeface="Arial" panose="020B0604020202020204" pitchFamily="34" charset="0"/>
              <a:buChar char="•"/>
            </a:pPr>
            <a:r>
              <a:rPr lang="vi-VN" b="1" dirty="0">
                <a:solidFill>
                  <a:srgbClr val="002060"/>
                </a:solidFill>
                <a:latin typeface="+mj-lt"/>
              </a:rPr>
              <a:t>Trang phục bắt buộc:</a:t>
            </a:r>
            <a:endParaRPr lang="vi-VN" dirty="0">
              <a:solidFill>
                <a:srgbClr val="002060"/>
              </a:solidFill>
              <a:latin typeface="+mj-lt"/>
            </a:endParaRPr>
          </a:p>
          <a:p>
            <a:pPr marL="742950" lvl="1" indent="-285750">
              <a:buFont typeface="Arial" panose="020B0604020202020204" pitchFamily="34" charset="0"/>
              <a:buChar char="•"/>
            </a:pPr>
            <a:r>
              <a:rPr lang="vi-VN" dirty="0">
                <a:solidFill>
                  <a:srgbClr val="002060"/>
                </a:solidFill>
                <a:latin typeface="+mj-lt"/>
              </a:rPr>
              <a:t>Quần dài, áo sơ mi hoặc áo phông có cổ.</a:t>
            </a:r>
          </a:p>
          <a:p>
            <a:pPr marL="742950" lvl="1" indent="-285750">
              <a:buFont typeface="Arial" panose="020B0604020202020204" pitchFamily="34" charset="0"/>
              <a:buChar char="•"/>
            </a:pPr>
            <a:r>
              <a:rPr lang="vi-VN" dirty="0">
                <a:solidFill>
                  <a:srgbClr val="002060"/>
                </a:solidFill>
                <a:latin typeface="+mj-lt"/>
              </a:rPr>
              <a:t>Giầy hoặc dép có quai hậu.</a:t>
            </a:r>
          </a:p>
          <a:p>
            <a:pPr>
              <a:buFont typeface="Arial" panose="020B0604020202020204" pitchFamily="34" charset="0"/>
              <a:buChar char="•"/>
            </a:pPr>
            <a:r>
              <a:rPr lang="vi-VN" b="1" dirty="0">
                <a:solidFill>
                  <a:srgbClr val="002060"/>
                </a:solidFill>
                <a:latin typeface="+mj-lt"/>
              </a:rPr>
              <a:t>Khuyến khích:</a:t>
            </a:r>
            <a:r>
              <a:rPr lang="vi-VN" dirty="0">
                <a:solidFill>
                  <a:srgbClr val="002060"/>
                </a:solidFill>
                <a:latin typeface="+mj-lt"/>
              </a:rPr>
              <a:t> Áo có logo Trường, áo đồng phục Khoa/Lớp.</a:t>
            </a:r>
          </a:p>
          <a:p>
            <a:pPr>
              <a:buFont typeface="Arial" panose="020B0604020202020204" pitchFamily="34" charset="0"/>
              <a:buChar char="•"/>
            </a:pPr>
            <a:r>
              <a:rPr lang="vi-VN" b="1" dirty="0">
                <a:solidFill>
                  <a:srgbClr val="002060"/>
                </a:solidFill>
                <a:latin typeface="+mj-lt"/>
              </a:rPr>
              <a:t>Hạn chế:</a:t>
            </a:r>
            <a:endParaRPr lang="vi-VN" dirty="0">
              <a:solidFill>
                <a:srgbClr val="002060"/>
              </a:solidFill>
              <a:latin typeface="+mj-lt"/>
            </a:endParaRPr>
          </a:p>
          <a:p>
            <a:pPr marL="742950" lvl="1" indent="-285750">
              <a:buFont typeface="Arial" panose="020B0604020202020204" pitchFamily="34" charset="0"/>
              <a:buChar char="•"/>
            </a:pPr>
            <a:r>
              <a:rPr lang="vi-VN" dirty="0">
                <a:solidFill>
                  <a:srgbClr val="002060"/>
                </a:solidFill>
                <a:latin typeface="+mj-lt"/>
              </a:rPr>
              <a:t>Nữ không mặc váy quá ngắn, váy xẻ cao hoặc quá mỏng.</a:t>
            </a:r>
          </a:p>
        </p:txBody>
      </p:sp>
      <p:sp>
        <p:nvSpPr>
          <p:cNvPr id="16" name="TextBox 15">
            <a:extLst>
              <a:ext uri="{FF2B5EF4-FFF2-40B4-BE49-F238E27FC236}">
                <a16:creationId xmlns:a16="http://schemas.microsoft.com/office/drawing/2014/main" id="{7D3EC0A7-F3B4-81B7-179A-0F609D066E6A}"/>
              </a:ext>
            </a:extLst>
          </p:cNvPr>
          <p:cNvSpPr txBox="1"/>
          <p:nvPr/>
        </p:nvSpPr>
        <p:spPr>
          <a:xfrm>
            <a:off x="6282267" y="2731106"/>
            <a:ext cx="4920354" cy="3139321"/>
          </a:xfrm>
          <a:prstGeom prst="rect">
            <a:avLst/>
          </a:prstGeom>
          <a:noFill/>
        </p:spPr>
        <p:txBody>
          <a:bodyPr wrap="square">
            <a:spAutoFit/>
          </a:bodyPr>
          <a:lstStyle/>
          <a:p>
            <a:pPr>
              <a:buNone/>
            </a:pPr>
            <a:r>
              <a:rPr lang="vi-VN" b="1">
                <a:solidFill>
                  <a:srgbClr val="EE0000"/>
                </a:solidFill>
                <a:highlight>
                  <a:srgbClr val="FFFF00"/>
                </a:highlight>
                <a:latin typeface="+mj-lt"/>
              </a:rPr>
              <a:t>Điều 5. Thẻ sinh viên</a:t>
            </a:r>
          </a:p>
          <a:p>
            <a:pPr>
              <a:buFont typeface="Arial" panose="020B0604020202020204" pitchFamily="34" charset="0"/>
              <a:buChar char="•"/>
            </a:pPr>
            <a:r>
              <a:rPr lang="vi-VN" b="1">
                <a:solidFill>
                  <a:srgbClr val="002060"/>
                </a:solidFill>
                <a:latin typeface="+mj-lt"/>
              </a:rPr>
              <a:t>Quy định sử dụng:</a:t>
            </a:r>
            <a:endParaRPr lang="vi-VN">
              <a:solidFill>
                <a:srgbClr val="002060"/>
              </a:solidFill>
              <a:latin typeface="+mj-lt"/>
            </a:endParaRPr>
          </a:p>
          <a:p>
            <a:pPr marL="742950" lvl="1" indent="-285750">
              <a:buFont typeface="Arial" panose="020B0604020202020204" pitchFamily="34" charset="0"/>
              <a:buChar char="•"/>
            </a:pPr>
            <a:r>
              <a:rPr lang="vi-VN">
                <a:solidFill>
                  <a:srgbClr val="002060"/>
                </a:solidFill>
                <a:latin typeface="+mj-lt"/>
              </a:rPr>
              <a:t>Phải đeo đúng thẻ của mình khi đến lớp, sinh hoạt, làm việc trong Trường.</a:t>
            </a:r>
          </a:p>
          <a:p>
            <a:pPr>
              <a:buFont typeface="Arial" panose="020B0604020202020204" pitchFamily="34" charset="0"/>
              <a:buChar char="•"/>
            </a:pPr>
            <a:r>
              <a:rPr lang="vi-VN" b="1">
                <a:solidFill>
                  <a:srgbClr val="002060"/>
                </a:solidFill>
                <a:latin typeface="+mj-lt"/>
              </a:rPr>
              <a:t>Bảo quản:</a:t>
            </a:r>
            <a:endParaRPr lang="vi-VN">
              <a:solidFill>
                <a:srgbClr val="002060"/>
              </a:solidFill>
              <a:latin typeface="+mj-lt"/>
            </a:endParaRPr>
          </a:p>
          <a:p>
            <a:pPr marL="742950" lvl="1" indent="-285750">
              <a:buFont typeface="Arial" panose="020B0604020202020204" pitchFamily="34" charset="0"/>
              <a:buChar char="•"/>
            </a:pPr>
            <a:r>
              <a:rPr lang="vi-VN">
                <a:solidFill>
                  <a:srgbClr val="002060"/>
                </a:solidFill>
                <a:latin typeface="+mj-lt"/>
              </a:rPr>
              <a:t>Giữ gìn cẩn thận, không cho mượn.</a:t>
            </a:r>
          </a:p>
          <a:p>
            <a:pPr marL="742950" lvl="1" indent="-285750">
              <a:buFont typeface="Arial" panose="020B0604020202020204" pitchFamily="34" charset="0"/>
              <a:buChar char="•"/>
            </a:pPr>
            <a:r>
              <a:rPr lang="vi-VN">
                <a:solidFill>
                  <a:srgbClr val="002060"/>
                </a:solidFill>
                <a:latin typeface="+mj-lt"/>
              </a:rPr>
              <a:t>Mất/hỏng phải báo Phòng CT&amp;CTSV để cấp lại, tự chịu chi phí.</a:t>
            </a:r>
          </a:p>
          <a:p>
            <a:pPr>
              <a:buFont typeface="Arial" panose="020B0604020202020204" pitchFamily="34" charset="0"/>
              <a:buChar char="•"/>
            </a:pPr>
            <a:r>
              <a:rPr lang="vi-VN" b="1">
                <a:solidFill>
                  <a:srgbClr val="002060"/>
                </a:solidFill>
                <a:latin typeface="+mj-lt"/>
              </a:rPr>
              <a:t>Nghiêm cấm:</a:t>
            </a:r>
            <a:endParaRPr lang="vi-VN">
              <a:solidFill>
                <a:srgbClr val="002060"/>
              </a:solidFill>
              <a:latin typeface="+mj-lt"/>
            </a:endParaRPr>
          </a:p>
          <a:p>
            <a:pPr marL="742950" lvl="1" indent="-285750">
              <a:buFont typeface="Arial" panose="020B0604020202020204" pitchFamily="34" charset="0"/>
              <a:buChar char="•"/>
            </a:pPr>
            <a:r>
              <a:rPr lang="vi-VN">
                <a:solidFill>
                  <a:srgbClr val="002060"/>
                </a:solidFill>
                <a:latin typeface="+mj-lt"/>
              </a:rPr>
              <a:t>Dùng thẻ sai mục đích, trái quy định hoặc pháp luật → sẽ bị xử lý kỷ luật.</a:t>
            </a:r>
          </a:p>
        </p:txBody>
      </p:sp>
      <p:cxnSp>
        <p:nvCxnSpPr>
          <p:cNvPr id="20" name="Straight Connector 19">
            <a:extLst>
              <a:ext uri="{FF2B5EF4-FFF2-40B4-BE49-F238E27FC236}">
                <a16:creationId xmlns:a16="http://schemas.microsoft.com/office/drawing/2014/main" id="{36827A33-E7BF-8E94-637D-3951BDA2E6C2}"/>
              </a:ext>
            </a:extLst>
          </p:cNvPr>
          <p:cNvCxnSpPr/>
          <p:nvPr/>
        </p:nvCxnSpPr>
        <p:spPr>
          <a:xfrm>
            <a:off x="6076950" y="2731106"/>
            <a:ext cx="0" cy="3139321"/>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2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22" presetClass="entr" presetSubtype="1"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up)">
                                      <p:cBhvr>
                                        <p:cTn id="13" dur="500"/>
                                        <p:tgtEl>
                                          <p:spTgt spid="20"/>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7"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7B215-AEF2-52AC-CF80-878C197D1A2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0AB7D63-6A29-4042-C6CF-C0C935DE6E54}"/>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815A349C-CD4A-B0F3-23F2-1E0620D2A5CD}"/>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9F076139-097A-6870-82B6-3928F4F80422}"/>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2CB69B0A-F9CD-75EF-7256-38026B210E4D}"/>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EA87A6BF-3AF5-9DAD-17E8-B759C1B8F7FD}"/>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DB9E7FC3-0437-CFA7-1205-2060ADD1C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5AE1ADB9-859F-6DB5-491F-C2E873522421}"/>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5BE00D96-04DF-AEDF-6AD6-94347F30616E}"/>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620FCC15-2C88-2263-1987-C0CAE44AB2C9}"/>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4E85F4D6-8AFC-DEFC-A1DD-DAF287F39B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71CFDA45-C751-3BDB-8AEF-8C12E2ADEBFB}"/>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6C75D3E2-9C94-02A9-8289-D635DE535A7D}"/>
              </a:ext>
            </a:extLst>
          </p:cNvPr>
          <p:cNvSpPr txBox="1"/>
          <p:nvPr/>
        </p:nvSpPr>
        <p:spPr>
          <a:xfrm>
            <a:off x="857250" y="900024"/>
            <a:ext cx="10268177" cy="498663"/>
          </a:xfrm>
          <a:prstGeom prst="rect">
            <a:avLst/>
          </a:prstGeom>
          <a:noFill/>
        </p:spPr>
        <p:txBody>
          <a:bodyPr wrap="square">
            <a:spAutoFit/>
          </a:bodyPr>
          <a:lstStyle/>
          <a:p>
            <a:pPr>
              <a:lnSpc>
                <a:spcPct val="150000"/>
              </a:lnSpc>
              <a:buNone/>
            </a:pPr>
            <a:r>
              <a:rPr lang="vi-VN" sz="2000" b="1">
                <a:solidFill>
                  <a:srgbClr val="EE0000"/>
                </a:solidFill>
                <a:highlight>
                  <a:srgbClr val="FFFF00"/>
                </a:highlight>
                <a:latin typeface="+mj-lt"/>
              </a:rPr>
              <a:t>Điều 19. Ứng xử trên mạng xã hội</a:t>
            </a:r>
          </a:p>
        </p:txBody>
      </p:sp>
      <p:sp>
        <p:nvSpPr>
          <p:cNvPr id="22" name="TextBox 21">
            <a:extLst>
              <a:ext uri="{FF2B5EF4-FFF2-40B4-BE49-F238E27FC236}">
                <a16:creationId xmlns:a16="http://schemas.microsoft.com/office/drawing/2014/main" id="{0BE59930-6B32-2809-695C-412066662173}"/>
              </a:ext>
            </a:extLst>
          </p:cNvPr>
          <p:cNvSpPr txBox="1"/>
          <p:nvPr/>
        </p:nvSpPr>
        <p:spPr>
          <a:xfrm>
            <a:off x="1061540" y="1443018"/>
            <a:ext cx="10063887" cy="873572"/>
          </a:xfrm>
          <a:prstGeom prst="rect">
            <a:avLst/>
          </a:prstGeom>
          <a:noFill/>
        </p:spPr>
        <p:txBody>
          <a:bodyPr wrap="square">
            <a:spAutoFit/>
          </a:bodyPr>
          <a:lstStyle/>
          <a:p>
            <a:pPr indent="627063" algn="just">
              <a:lnSpc>
                <a:spcPct val="150000"/>
              </a:lnSpc>
            </a:pPr>
            <a:r>
              <a:rPr lang="en-GB" b="1">
                <a:solidFill>
                  <a:srgbClr val="002060"/>
                </a:solidFill>
                <a:latin typeface="Times New Roman" panose="02020603050405020304" pitchFamily="18" charset="0"/>
                <a:cs typeface="Times New Roman" panose="02020603050405020304" pitchFamily="18" charset="0"/>
              </a:rPr>
              <a:t>1. Người học được tự do thể hiện quan điểm cá nhân, hoạt động trên mạng xã hội trong khuôn khổ pháp luật, đảm bảo tuân thủ mọi điều khoản pháp luật Nhà nước Việt Nam.</a:t>
            </a:r>
            <a:endParaRPr lang="vi-VN" b="1">
              <a:solidFill>
                <a:srgbClr val="002060"/>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752D9FCB-DA78-7F8C-76B1-5D192AEAEFE6}"/>
              </a:ext>
            </a:extLst>
          </p:cNvPr>
          <p:cNvSpPr txBox="1"/>
          <p:nvPr/>
        </p:nvSpPr>
        <p:spPr>
          <a:xfrm>
            <a:off x="1061540" y="2418695"/>
            <a:ext cx="10136047" cy="1289071"/>
          </a:xfrm>
          <a:prstGeom prst="rect">
            <a:avLst/>
          </a:prstGeom>
          <a:noFill/>
        </p:spPr>
        <p:txBody>
          <a:bodyPr wrap="square">
            <a:spAutoFit/>
          </a:bodyPr>
          <a:lstStyle/>
          <a:p>
            <a:pPr indent="627063" algn="just">
              <a:lnSpc>
                <a:spcPct val="150000"/>
              </a:lnSpc>
            </a:pPr>
            <a:r>
              <a:rPr lang="en-GB" b="1">
                <a:solidFill>
                  <a:srgbClr val="002060"/>
                </a:solidFill>
                <a:latin typeface="Times New Roman" panose="02020603050405020304" pitchFamily="18" charset="0"/>
                <a:cs typeface="Times New Roman" panose="02020603050405020304" pitchFamily="18" charset="0"/>
              </a:rPr>
              <a:t>2. Người học được quyền phát ngôn, bình luận nhưng không được xúc phạm cá nhân, tổ chức khác; đảm bảo tôn trọng cá nhân, tổ chức khác; đặc biệt tuyên dương với người học có thái độ tích cực, lễ phép với thầy cô giáo, người lớn tuổi trên mạng xã hội.</a:t>
            </a:r>
            <a:endParaRPr lang="vi-VN" b="1">
              <a:solidFill>
                <a:srgbClr val="002060"/>
              </a:solidFill>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D9EF0E74-B431-A612-D977-B45EA25EDB50}"/>
              </a:ext>
            </a:extLst>
          </p:cNvPr>
          <p:cNvSpPr txBox="1"/>
          <p:nvPr/>
        </p:nvSpPr>
        <p:spPr>
          <a:xfrm>
            <a:off x="1061540" y="3809871"/>
            <a:ext cx="9859596" cy="1289071"/>
          </a:xfrm>
          <a:prstGeom prst="rect">
            <a:avLst/>
          </a:prstGeom>
          <a:noFill/>
        </p:spPr>
        <p:txBody>
          <a:bodyPr wrap="square">
            <a:spAutoFit/>
          </a:bodyPr>
          <a:lstStyle/>
          <a:p>
            <a:pPr indent="627063" algn="just">
              <a:lnSpc>
                <a:spcPct val="150000"/>
              </a:lnSpc>
            </a:pPr>
            <a:r>
              <a:rPr lang="en-GB" b="1">
                <a:solidFill>
                  <a:srgbClr val="002060"/>
                </a:solidFill>
                <a:latin typeface="Times New Roman" panose="02020603050405020304" pitchFamily="18" charset="0"/>
                <a:cs typeface="Times New Roman" panose="02020603050405020304" pitchFamily="18" charset="0"/>
              </a:rPr>
              <a:t>3. Người học không được đăng tải thông tin và bình luận không mang tính xây dựng, phán xét, nhận định không đúng sự thật theo chiều hướng tiêu cực đối với cán bộ, giảng viên, nhân viên trên mạng xã hội.</a:t>
            </a:r>
            <a:endParaRPr lang="vi-VN" b="1">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384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anim calcmode="lin" valueType="num">
                                      <p:cBhvr>
                                        <p:cTn id="11" dur="1000" fill="hold"/>
                                        <p:tgtEl>
                                          <p:spTgt spid="22"/>
                                        </p:tgtEl>
                                        <p:attrNameLst>
                                          <p:attrName>ppt_x</p:attrName>
                                        </p:attrNameLst>
                                      </p:cBhvr>
                                      <p:tavLst>
                                        <p:tav tm="0">
                                          <p:val>
                                            <p:strVal val="#ppt_x"/>
                                          </p:val>
                                        </p:tav>
                                        <p:tav tm="100000">
                                          <p:val>
                                            <p:strVal val="#ppt_x"/>
                                          </p:val>
                                        </p:tav>
                                      </p:tavLst>
                                    </p:anim>
                                    <p:anim calcmode="lin" valueType="num">
                                      <p:cBhvr>
                                        <p:cTn id="12" dur="1000" fill="hold"/>
                                        <p:tgtEl>
                                          <p:spTgt spid="2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anim calcmode="lin" valueType="num">
                                      <p:cBhvr>
                                        <p:cTn id="16" dur="1000" fill="hold"/>
                                        <p:tgtEl>
                                          <p:spTgt spid="24"/>
                                        </p:tgtEl>
                                        <p:attrNameLst>
                                          <p:attrName>ppt_x</p:attrName>
                                        </p:attrNameLst>
                                      </p:cBhvr>
                                      <p:tavLst>
                                        <p:tav tm="0">
                                          <p:val>
                                            <p:strVal val="#ppt_x"/>
                                          </p:val>
                                        </p:tav>
                                        <p:tav tm="100000">
                                          <p:val>
                                            <p:strVal val="#ppt_x"/>
                                          </p:val>
                                        </p:tav>
                                      </p:tavLst>
                                    </p:anim>
                                    <p:anim calcmode="lin" valueType="num">
                                      <p:cBhvr>
                                        <p:cTn id="17" dur="1000" fill="hold"/>
                                        <p:tgtEl>
                                          <p:spTgt spid="2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75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4"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19273-3574-C510-3E8A-1090C5DC7904}"/>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CEC8F5B-2BCB-AE3A-3887-2FB7DC1BB57D}"/>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EF64EFDB-CEF7-ECA2-518D-8D92956258A7}"/>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C3AC640E-F197-7946-6869-B234A41B7235}"/>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9EE97DED-28D1-328A-E748-29C0378B7B15}"/>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2BEA9547-167B-7C34-0748-C9019947841D}"/>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E3DC5AB1-4AA6-99D6-01C1-AF6867BB7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D5CCC5AB-4071-DD06-2F1B-9158525DA602}"/>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76A3B7C9-C243-A96E-6D30-DB2F1BEAA3D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8242CBDA-12F4-C9E1-5C73-B2EACF8E132C}"/>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86C380D8-E2DD-EA1A-64C8-24CDB3306A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1DAD148D-96FF-56D9-9AB7-BE191064A310}"/>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9" name="TextBox 18">
            <a:extLst>
              <a:ext uri="{FF2B5EF4-FFF2-40B4-BE49-F238E27FC236}">
                <a16:creationId xmlns:a16="http://schemas.microsoft.com/office/drawing/2014/main" id="{65339B13-A194-3C97-858D-D943B0C9A24E}"/>
              </a:ext>
            </a:extLst>
          </p:cNvPr>
          <p:cNvSpPr txBox="1"/>
          <p:nvPr/>
        </p:nvSpPr>
        <p:spPr>
          <a:xfrm>
            <a:off x="989380" y="946294"/>
            <a:ext cx="10136047" cy="1015663"/>
          </a:xfrm>
          <a:prstGeom prst="rect">
            <a:avLst/>
          </a:prstGeom>
          <a:noFill/>
        </p:spPr>
        <p:txBody>
          <a:bodyPr wrap="square">
            <a:spAutoFit/>
          </a:bodyPr>
          <a:lstStyle/>
          <a:p>
            <a:pPr indent="361950" algn="just"/>
            <a:r>
              <a:rPr lang="vi-VN" sz="2000" b="1">
                <a:solidFill>
                  <a:srgbClr val="002060"/>
                </a:solidFill>
                <a:effectLst/>
                <a:latin typeface="Times New Roman" panose="02020603050405020304" pitchFamily="18" charset="0"/>
                <a:ea typeface="Calibri" panose="020F0502020204030204" pitchFamily="34" charset="0"/>
              </a:rPr>
              <a:t>Trong năm học 2025 – 2026 Nhà trường ban hành: Thông báo số 938 ngày 22 Tháng 08 năm 2025 về việc Triển khai sâu rộng thực hiện nếp sống “Văn hóa học đường Sinh viên Uneti” theo mô hình quản lý 5S trong năm học 2025 – 2026: </a:t>
            </a:r>
            <a:endParaRPr lang="vi-VN" sz="2000">
              <a:solidFill>
                <a:srgbClr val="002060"/>
              </a:solidFill>
            </a:endParaRPr>
          </a:p>
        </p:txBody>
      </p:sp>
      <p:sp>
        <p:nvSpPr>
          <p:cNvPr id="13" name="TextBox 12">
            <a:extLst>
              <a:ext uri="{FF2B5EF4-FFF2-40B4-BE49-F238E27FC236}">
                <a16:creationId xmlns:a16="http://schemas.microsoft.com/office/drawing/2014/main" id="{D42B0CA5-0134-3992-7BA2-C92B4E5BE4BE}"/>
              </a:ext>
            </a:extLst>
          </p:cNvPr>
          <p:cNvSpPr txBox="1"/>
          <p:nvPr/>
        </p:nvSpPr>
        <p:spPr>
          <a:xfrm>
            <a:off x="989379" y="1936497"/>
            <a:ext cx="10136047" cy="639149"/>
          </a:xfrm>
          <a:prstGeom prst="rect">
            <a:avLst/>
          </a:prstGeom>
          <a:noFill/>
        </p:spPr>
        <p:txBody>
          <a:bodyPr wrap="square">
            <a:spAutoFit/>
          </a:bodyPr>
          <a:lstStyle/>
          <a:p>
            <a:pPr indent="457200" algn="just">
              <a:lnSpc>
                <a:spcPct val="107000"/>
              </a:lnSpc>
              <a:spcAft>
                <a:spcPts val="800"/>
              </a:spcAft>
              <a:buNone/>
            </a:pPr>
            <a:r>
              <a:rPr lang="en-US" b="1" i="1" kern="100">
                <a:solidFill>
                  <a:srgbClr val="0563C1"/>
                </a:solidFill>
                <a:latin typeface="Times New Roman" panose="02020603050405020304" pitchFamily="18" charset="0"/>
                <a:ea typeface="Calibri" panose="020F0502020204030204" pitchFamily="34" charset="0"/>
                <a:cs typeface="Times New Roman" panose="02020603050405020304" pitchFamily="18" charset="0"/>
              </a:rPr>
              <a:t>Link thông báo: </a:t>
            </a:r>
            <a:r>
              <a:rPr lang="en-US" sz="16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https://uneti.edu.vn/thong-bao-trien-khai-sau-rong-thuc-hien-nep-song-van-hoa-hoc-duong-sinh-vien-uneti-theo-mo-hinh-quan-ly-5s-trong-nam-hoc-2025-2026/</a:t>
            </a:r>
            <a:endParaRPr lang="vi-VN" sz="16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A07AA433-8A74-0969-7106-26C46F8389AF}"/>
              </a:ext>
            </a:extLst>
          </p:cNvPr>
          <p:cNvSpPr txBox="1"/>
          <p:nvPr/>
        </p:nvSpPr>
        <p:spPr>
          <a:xfrm>
            <a:off x="1066574" y="2512086"/>
            <a:ext cx="10136047" cy="3693319"/>
          </a:xfrm>
          <a:prstGeom prst="rect">
            <a:avLst/>
          </a:prstGeom>
          <a:noFill/>
        </p:spPr>
        <p:txBody>
          <a:bodyPr wrap="square">
            <a:spAutoFit/>
          </a:bodyPr>
          <a:lstStyle/>
          <a:p>
            <a:pPr indent="457200" algn="just">
              <a:buNone/>
            </a:pPr>
            <a:r>
              <a:rPr lang="en-GB" sz="1800" b="1">
                <a:solidFill>
                  <a:schemeClr val="accent5">
                    <a:lumMod val="50000"/>
                  </a:schemeClr>
                </a:solidFill>
                <a:effectLst/>
                <a:highlight>
                  <a:srgbClr val="FFFF00"/>
                </a:highlight>
                <a:latin typeface="Times New Roman" panose="02020603050405020304" pitchFamily="18" charset="0"/>
                <a:ea typeface="Times New Roman" panose="02020603050405020304" pitchFamily="18" charset="0"/>
              </a:rPr>
              <a:t>*Mục đích:</a:t>
            </a:r>
            <a:endParaRPr lang="vi-VN" sz="1600">
              <a:solidFill>
                <a:schemeClr val="accent5">
                  <a:lumMod val="50000"/>
                </a:schemeClr>
              </a:solidFill>
              <a:effectLst/>
              <a:highlight>
                <a:srgbClr val="FFFF00"/>
              </a:highlight>
              <a:latin typeface="Times New Roman" panose="02020603050405020304" pitchFamily="18" charset="0"/>
              <a:ea typeface="Times New Roman" panose="02020603050405020304" pitchFamily="18" charset="0"/>
            </a:endParaRPr>
          </a:p>
          <a:p>
            <a:pPr indent="457200" algn="just">
              <a:buNone/>
            </a:pPr>
            <a:r>
              <a:rPr lang="en-GB" sz="1800">
                <a:solidFill>
                  <a:schemeClr val="accent5">
                    <a:lumMod val="50000"/>
                  </a:schemeClr>
                </a:solidFill>
                <a:effectLst/>
                <a:latin typeface="Times New Roman" panose="02020603050405020304" pitchFamily="18" charset="0"/>
                <a:ea typeface="Times New Roman" panose="02020603050405020304" pitchFamily="18" charset="0"/>
              </a:rPr>
              <a:t>- Xây dựng văn hóa học đường văn minh, hiện đại, phù hợp với truyền thống, bản sắc văn hóa dân tộc, điều kiện kinh tế - xã hội của đất nước và điều kiện thực tiễn của Nhà trường đảm bảo môi trường giáo dục an toàn, lành mạnh, thân thiện và phòng chống bạo lực học đường;</a:t>
            </a:r>
            <a:endParaRPr lang="vi-VN" sz="1600">
              <a:solidFill>
                <a:schemeClr val="accent5">
                  <a:lumMod val="50000"/>
                </a:schemeClr>
              </a:solidFill>
              <a:effectLst/>
              <a:latin typeface="Times New Roman" panose="02020603050405020304" pitchFamily="18" charset="0"/>
              <a:ea typeface="Times New Roman" panose="02020603050405020304" pitchFamily="18" charset="0"/>
            </a:endParaRPr>
          </a:p>
          <a:p>
            <a:pPr indent="457200" algn="just">
              <a:buNone/>
            </a:pPr>
            <a:r>
              <a:rPr lang="en-GB" sz="1800">
                <a:solidFill>
                  <a:schemeClr val="accent5">
                    <a:lumMod val="50000"/>
                  </a:schemeClr>
                </a:solidFill>
                <a:effectLst/>
                <a:latin typeface="Times New Roman" panose="02020603050405020304" pitchFamily="18" charset="0"/>
                <a:ea typeface="Times New Roman" panose="02020603050405020304" pitchFamily="18" charset="0"/>
              </a:rPr>
              <a:t>- Xây dựng ý thức tự giác, tinh thần đồng đội của Sinh viên Uneti trong tất cả các lĩnh vực: Học tập, rèn luyện, quan hệ thầy trò, bạn bè và các hoạt động phong trào trong Nhà trường;</a:t>
            </a:r>
            <a:endParaRPr lang="vi-VN" sz="1600">
              <a:solidFill>
                <a:schemeClr val="accent5">
                  <a:lumMod val="50000"/>
                </a:schemeClr>
              </a:solidFill>
              <a:effectLst/>
              <a:latin typeface="Times New Roman" panose="02020603050405020304" pitchFamily="18" charset="0"/>
              <a:ea typeface="Times New Roman" panose="02020603050405020304" pitchFamily="18" charset="0"/>
            </a:endParaRPr>
          </a:p>
          <a:p>
            <a:pPr indent="457200" algn="just">
              <a:buNone/>
            </a:pPr>
            <a:r>
              <a:rPr lang="en-GB" sz="1800">
                <a:solidFill>
                  <a:schemeClr val="accent5">
                    <a:lumMod val="50000"/>
                  </a:schemeClr>
                </a:solidFill>
                <a:effectLst/>
                <a:latin typeface="Times New Roman" panose="02020603050405020304" pitchFamily="18" charset="0"/>
                <a:ea typeface="Times New Roman" panose="02020603050405020304" pitchFamily="18" charset="0"/>
              </a:rPr>
              <a:t>- Xây dựng phong cách ứng xử chuẩn mực của người học trong học tập và rèn luyện góp phần giáo dục phẩm chất chính trị, đạo đức và lối sống lành mạnh;</a:t>
            </a:r>
            <a:endParaRPr lang="vi-VN" sz="1600">
              <a:solidFill>
                <a:schemeClr val="accent5">
                  <a:lumMod val="50000"/>
                </a:schemeClr>
              </a:solidFill>
              <a:effectLst/>
              <a:latin typeface="Times New Roman" panose="02020603050405020304" pitchFamily="18" charset="0"/>
              <a:ea typeface="Times New Roman" panose="02020603050405020304" pitchFamily="18" charset="0"/>
            </a:endParaRPr>
          </a:p>
          <a:p>
            <a:pPr indent="457200" algn="just">
              <a:buNone/>
            </a:pPr>
            <a:r>
              <a:rPr lang="en-GB" sz="1800">
                <a:solidFill>
                  <a:schemeClr val="accent5">
                    <a:lumMod val="50000"/>
                  </a:schemeClr>
                </a:solidFill>
                <a:effectLst/>
                <a:latin typeface="Times New Roman" panose="02020603050405020304" pitchFamily="18" charset="0"/>
                <a:ea typeface="Times New Roman" panose="02020603050405020304" pitchFamily="18" charset="0"/>
              </a:rPr>
              <a:t>- Phát huy vai trò của Sinh viên thông qua các hoạt động thực tế; Từng bước xây dựng, tạo nét đẹp văn hóa riêng mang thương hiệu Sinh viên Uneti.</a:t>
            </a:r>
            <a:endParaRPr lang="vi-VN" sz="1600">
              <a:solidFill>
                <a:schemeClr val="accent5">
                  <a:lumMod val="50000"/>
                </a:schemeClr>
              </a:solidFill>
              <a:effectLst/>
              <a:latin typeface="Times New Roman" panose="02020603050405020304" pitchFamily="18" charset="0"/>
              <a:ea typeface="Times New Roman" panose="02020603050405020304" pitchFamily="18" charset="0"/>
            </a:endParaRPr>
          </a:p>
          <a:p>
            <a:pPr indent="457200" algn="just">
              <a:buNone/>
            </a:pPr>
            <a:r>
              <a:rPr lang="en-GB" sz="1800">
                <a:solidFill>
                  <a:schemeClr val="accent5">
                    <a:lumMod val="50000"/>
                  </a:schemeClr>
                </a:solidFill>
                <a:effectLst/>
                <a:latin typeface="Times New Roman" panose="02020603050405020304" pitchFamily="18" charset="0"/>
                <a:ea typeface="Times New Roman" panose="02020603050405020304" pitchFamily="18" charset="0"/>
              </a:rPr>
              <a:t>- Gắn việc thực hiện 5S (S1 - Sàng lọc, S2 - Sắp xếp, S3 - Sạch sẽ, S4 - Săn sóc, S5 - Sẵn sàng) với nề nếp học tập và sinh hoạt hàng ngày của sinh viên; góp phần tích cực đưa phòng trào 5S của Nhà trường thiết thực và đạt hiệu quả cao.</a:t>
            </a:r>
            <a:endParaRPr lang="vi-VN" sz="1600">
              <a:solidFill>
                <a:schemeClr val="accent5">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4940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22" presetClass="entr" presetSubtype="4"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764A1DAA-5F5D-3145-CF99-D59830CDC561}"/>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CD1C352-8EF5-EBE1-B964-FF539630BDAA}"/>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588E47B5-FFDC-6691-AA6B-E0F614C2BCCE}"/>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94254E42-F1BE-A404-4E66-FBED8BC4B6D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1DB41B75-7D7D-1B60-1B9B-72C7040B9180}"/>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D90443DA-3C96-7865-1F58-AAFF801D4D65}"/>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123553B0-31A7-42DA-6A85-0A1EEB481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B739EA5B-9799-F0D3-6EC4-E7787D0B0F6F}"/>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AC05D360-E4BF-1BB1-964F-BA7A36CFE054}"/>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10922AFF-5A84-638B-B61D-8FDE0953149C}"/>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4735FB73-C9C3-889C-7957-4B4F2DF51B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4A2CAA22-BB31-CF17-7946-B22C6BF391BC}"/>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B77A42F2-6FA6-CB51-AFA9-491F6274127C}"/>
              </a:ext>
            </a:extLst>
          </p:cNvPr>
          <p:cNvSpPr txBox="1"/>
          <p:nvPr/>
        </p:nvSpPr>
        <p:spPr>
          <a:xfrm>
            <a:off x="1126837" y="999306"/>
            <a:ext cx="5550889" cy="707886"/>
          </a:xfrm>
          <a:prstGeom prst="rect">
            <a:avLst/>
          </a:prstGeom>
          <a:noFill/>
        </p:spPr>
        <p:txBody>
          <a:bodyPr wrap="square">
            <a:spAutoFit/>
          </a:bodyPr>
          <a:lstStyle/>
          <a:p>
            <a:pPr>
              <a:buNone/>
            </a:pPr>
            <a:r>
              <a:rPr lang="en-GB" sz="2000" b="1">
                <a:solidFill>
                  <a:srgbClr val="000000"/>
                </a:solidFill>
                <a:effectLst/>
                <a:highlight>
                  <a:srgbClr val="FFFF00"/>
                </a:highlight>
                <a:latin typeface="Times New Roman" panose="02020603050405020304" pitchFamily="18" charset="0"/>
                <a:ea typeface="Times New Roman" panose="02020603050405020304" pitchFamily="18" charset="0"/>
              </a:rPr>
              <a:t> </a:t>
            </a:r>
            <a:r>
              <a:rPr lang="vi-VN" sz="2000">
                <a:highlight>
                  <a:srgbClr val="FFFF00"/>
                </a:highlight>
              </a:rPr>
              <a:t>📌</a:t>
            </a:r>
            <a:r>
              <a:rPr lang="en-GB" sz="2000" b="1">
                <a:solidFill>
                  <a:srgbClr val="000000"/>
                </a:solidFill>
                <a:effectLst/>
                <a:highlight>
                  <a:srgbClr val="FFFF00"/>
                </a:highlight>
                <a:latin typeface="Times New Roman" panose="02020603050405020304" pitchFamily="18" charset="0"/>
                <a:ea typeface="Times New Roman" panose="02020603050405020304" pitchFamily="18" charset="0"/>
              </a:rPr>
              <a:t>Giai đoạn 1:</a:t>
            </a:r>
            <a:r>
              <a:rPr lang="en-GB" sz="2000">
                <a:solidFill>
                  <a:srgbClr val="000000"/>
                </a:solidFill>
                <a:effectLst/>
                <a:highlight>
                  <a:srgbClr val="FFFF00"/>
                </a:highlight>
                <a:latin typeface="Times New Roman" panose="02020603050405020304" pitchFamily="18" charset="0"/>
                <a:ea typeface="Times New Roman" panose="02020603050405020304" pitchFamily="18" charset="0"/>
              </a:rPr>
              <a:t> </a:t>
            </a:r>
            <a:r>
              <a:rPr lang="en-GB" sz="2000" b="1" i="1">
                <a:solidFill>
                  <a:srgbClr val="000000"/>
                </a:solidFill>
                <a:effectLst/>
                <a:highlight>
                  <a:srgbClr val="FFFF00"/>
                </a:highlight>
                <a:latin typeface="Times New Roman" panose="02020603050405020304" pitchFamily="18" charset="0"/>
                <a:ea typeface="Times New Roman" panose="02020603050405020304" pitchFamily="18" charset="0"/>
              </a:rPr>
              <a:t>Triển khai cam kết thực hiện tốt văn hóa học đường.</a:t>
            </a:r>
            <a:endParaRPr lang="vi-VN" sz="2000">
              <a:effectLst/>
              <a:highlight>
                <a:srgbClr val="FFFF00"/>
              </a:highlight>
              <a:latin typeface="Times New Roman" panose="02020603050405020304" pitchFamily="18" charset="0"/>
              <a:ea typeface="Times New Roman" panose="02020603050405020304" pitchFamily="18" charset="0"/>
            </a:endParaRPr>
          </a:p>
        </p:txBody>
      </p:sp>
      <p:sp>
        <p:nvSpPr>
          <p:cNvPr id="20" name="TextBox 19">
            <a:extLst>
              <a:ext uri="{FF2B5EF4-FFF2-40B4-BE49-F238E27FC236}">
                <a16:creationId xmlns:a16="http://schemas.microsoft.com/office/drawing/2014/main" id="{26E34AF3-EAA5-1F9B-2727-D2180CA1BF7B}"/>
              </a:ext>
            </a:extLst>
          </p:cNvPr>
          <p:cNvSpPr txBox="1"/>
          <p:nvPr/>
        </p:nvSpPr>
        <p:spPr>
          <a:xfrm>
            <a:off x="1126837" y="1782969"/>
            <a:ext cx="5268545" cy="677108"/>
          </a:xfrm>
          <a:prstGeom prst="rect">
            <a:avLst/>
          </a:prstGeom>
          <a:noFill/>
        </p:spPr>
        <p:txBody>
          <a:bodyPr wrap="square">
            <a:spAutoFit/>
          </a:bodyPr>
          <a:lstStyle/>
          <a:p>
            <a:pPr>
              <a:buNone/>
            </a:pPr>
            <a:r>
              <a:rPr lang="vi-VN" sz="2000" b="1">
                <a:latin typeface="+mj-lt"/>
              </a:rPr>
              <a:t>⏰</a:t>
            </a:r>
            <a:r>
              <a:rPr lang="vi-VN" b="1">
                <a:latin typeface="+mj-lt"/>
              </a:rPr>
              <a:t> Thời gian:</a:t>
            </a:r>
            <a:endParaRPr lang="vi-VN">
              <a:latin typeface="+mj-lt"/>
            </a:endParaRPr>
          </a:p>
          <a:p>
            <a:pPr>
              <a:buFont typeface="Arial" panose="020B0604020202020204" pitchFamily="34" charset="0"/>
              <a:buChar char="•"/>
            </a:pPr>
            <a:r>
              <a:rPr lang="vi-VN">
                <a:latin typeface="+mj-lt"/>
              </a:rPr>
              <a:t>Từ </a:t>
            </a:r>
            <a:r>
              <a:rPr lang="vi-VN" b="1">
                <a:latin typeface="+mj-lt"/>
              </a:rPr>
              <a:t>15/09/2025 → 27/09/2025</a:t>
            </a:r>
            <a:endParaRPr lang="vi-VN">
              <a:latin typeface="+mj-lt"/>
            </a:endParaRPr>
          </a:p>
        </p:txBody>
      </p:sp>
      <p:sp>
        <p:nvSpPr>
          <p:cNvPr id="22" name="TextBox 21">
            <a:extLst>
              <a:ext uri="{FF2B5EF4-FFF2-40B4-BE49-F238E27FC236}">
                <a16:creationId xmlns:a16="http://schemas.microsoft.com/office/drawing/2014/main" id="{BC853E91-8D93-C47E-DF20-F8C6D4A9ADF3}"/>
              </a:ext>
            </a:extLst>
          </p:cNvPr>
          <p:cNvSpPr txBox="1"/>
          <p:nvPr/>
        </p:nvSpPr>
        <p:spPr>
          <a:xfrm>
            <a:off x="1126837" y="2581524"/>
            <a:ext cx="5083463" cy="2031325"/>
          </a:xfrm>
          <a:prstGeom prst="rect">
            <a:avLst/>
          </a:prstGeom>
          <a:noFill/>
        </p:spPr>
        <p:txBody>
          <a:bodyPr wrap="square">
            <a:spAutoFit/>
          </a:bodyPr>
          <a:lstStyle/>
          <a:p>
            <a:pPr algn="just">
              <a:buNone/>
            </a:pPr>
            <a:r>
              <a:rPr lang="vi-VN" b="1">
                <a:latin typeface="+mj-lt"/>
              </a:rPr>
              <a:t>📝 Công việc thực hiện:</a:t>
            </a:r>
            <a:endParaRPr lang="vi-VN">
              <a:latin typeface="+mj-lt"/>
            </a:endParaRPr>
          </a:p>
          <a:p>
            <a:pPr algn="just">
              <a:buFont typeface="Arial" panose="020B0604020202020204" pitchFamily="34" charset="0"/>
              <a:buChar char="•"/>
            </a:pPr>
            <a:r>
              <a:rPr lang="vi-VN">
                <a:latin typeface="+mj-lt"/>
              </a:rPr>
              <a:t>CVHT/Nhóm CVHT chuyên trách triển khai cho sinh viên ký cam kết thực hiện tốt văn hóa học đường năm học 2025–2026.</a:t>
            </a:r>
          </a:p>
          <a:p>
            <a:pPr algn="just">
              <a:buFont typeface="Arial" panose="020B0604020202020204" pitchFamily="34" charset="0"/>
              <a:buChar char="•"/>
            </a:pPr>
            <a:r>
              <a:rPr lang="vi-VN" b="1">
                <a:latin typeface="+mj-lt"/>
              </a:rPr>
              <a:t>Ban cán sự lớp</a:t>
            </a:r>
            <a:r>
              <a:rPr lang="vi-VN">
                <a:latin typeface="+mj-lt"/>
              </a:rPr>
              <a:t>: ký chung (theo mẫu Phụ lục 1).</a:t>
            </a:r>
          </a:p>
          <a:p>
            <a:pPr algn="just">
              <a:buFont typeface="Arial" panose="020B0604020202020204" pitchFamily="34" charset="0"/>
              <a:buChar char="•"/>
            </a:pPr>
            <a:r>
              <a:rPr lang="vi-VN" b="1">
                <a:latin typeface="+mj-lt"/>
              </a:rPr>
              <a:t>Sinh viên trong lớp</a:t>
            </a:r>
            <a:r>
              <a:rPr lang="vi-VN">
                <a:latin typeface="+mj-lt"/>
              </a:rPr>
              <a:t>: cam kết qua link Google Form 👉 </a:t>
            </a:r>
            <a:r>
              <a:rPr lang="vi-VN">
                <a:latin typeface="+mj-lt"/>
                <a:hlinkClick r:id="rId5"/>
              </a:rPr>
              <a:t>forms.gle/oGtQixxXHrsK68y87</a:t>
            </a:r>
            <a:endParaRPr lang="vi-VN">
              <a:latin typeface="+mj-lt"/>
            </a:endParaRPr>
          </a:p>
        </p:txBody>
      </p:sp>
      <p:sp>
        <p:nvSpPr>
          <p:cNvPr id="24" name="TextBox 23">
            <a:extLst>
              <a:ext uri="{FF2B5EF4-FFF2-40B4-BE49-F238E27FC236}">
                <a16:creationId xmlns:a16="http://schemas.microsoft.com/office/drawing/2014/main" id="{C4EC118B-1617-5FA1-CB83-F80AFBC31030}"/>
              </a:ext>
            </a:extLst>
          </p:cNvPr>
          <p:cNvSpPr txBox="1"/>
          <p:nvPr/>
        </p:nvSpPr>
        <p:spPr>
          <a:xfrm>
            <a:off x="1126837" y="4734608"/>
            <a:ext cx="5188238" cy="1200329"/>
          </a:xfrm>
          <a:prstGeom prst="rect">
            <a:avLst/>
          </a:prstGeom>
          <a:noFill/>
        </p:spPr>
        <p:txBody>
          <a:bodyPr wrap="square">
            <a:spAutoFit/>
          </a:bodyPr>
          <a:lstStyle/>
          <a:p>
            <a:pPr algn="just">
              <a:buNone/>
            </a:pPr>
            <a:r>
              <a:rPr lang="vi-VN" b="1">
                <a:latin typeface="+mj-lt"/>
              </a:rPr>
              <a:t>📂 Nộp hồ sơ:</a:t>
            </a:r>
            <a:endParaRPr lang="vi-VN">
              <a:latin typeface="+mj-lt"/>
            </a:endParaRPr>
          </a:p>
          <a:p>
            <a:pPr algn="just">
              <a:buFont typeface="Arial" panose="020B0604020202020204" pitchFamily="34" charset="0"/>
              <a:buChar char="•"/>
            </a:pPr>
            <a:r>
              <a:rPr lang="vi-VN">
                <a:latin typeface="+mj-lt"/>
              </a:rPr>
              <a:t>Các lớp nộp </a:t>
            </a:r>
            <a:r>
              <a:rPr lang="vi-VN" b="1">
                <a:latin typeface="+mj-lt"/>
              </a:rPr>
              <a:t>bản cứng</a:t>
            </a:r>
            <a:r>
              <a:rPr lang="vi-VN">
                <a:latin typeface="+mj-lt"/>
              </a:rPr>
              <a:t> về </a:t>
            </a:r>
            <a:r>
              <a:rPr lang="vi-VN" b="1">
                <a:latin typeface="+mj-lt"/>
              </a:rPr>
              <a:t>Phòng Chính trị &amp; CTSV</a:t>
            </a:r>
            <a:r>
              <a:rPr lang="vi-VN">
                <a:latin typeface="+mj-lt"/>
              </a:rPr>
              <a:t> (qua Bộ phận một cửa tại cơ sở đào tạo).</a:t>
            </a:r>
          </a:p>
          <a:p>
            <a:pPr algn="just">
              <a:buFont typeface="Arial" panose="020B0604020202020204" pitchFamily="34" charset="0"/>
              <a:buChar char="•"/>
            </a:pPr>
            <a:r>
              <a:rPr lang="vi-VN" b="1">
                <a:latin typeface="+mj-lt"/>
              </a:rPr>
              <a:t>Hạn cuối:</a:t>
            </a:r>
            <a:r>
              <a:rPr lang="vi-VN">
                <a:latin typeface="+mj-lt"/>
              </a:rPr>
              <a:t> </a:t>
            </a:r>
            <a:r>
              <a:rPr lang="vi-VN" b="1">
                <a:latin typeface="+mj-lt"/>
              </a:rPr>
              <a:t>30/09/2025</a:t>
            </a:r>
            <a:r>
              <a:rPr lang="vi-VN">
                <a:latin typeface="+mj-lt"/>
              </a:rPr>
              <a:t>.</a:t>
            </a:r>
          </a:p>
        </p:txBody>
      </p:sp>
      <p:pic>
        <p:nvPicPr>
          <p:cNvPr id="26" name="Picture 25" descr="A colorful circular chart with text and images&#10;&#10;AI-generated content may be incorrect.">
            <a:extLst>
              <a:ext uri="{FF2B5EF4-FFF2-40B4-BE49-F238E27FC236}">
                <a16:creationId xmlns:a16="http://schemas.microsoft.com/office/drawing/2014/main" id="{BFDD626B-2872-93FA-E3C6-0C09C27356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7244" y="1048814"/>
            <a:ext cx="4877878" cy="4886123"/>
          </a:xfrm>
          <a:prstGeom prst="rect">
            <a:avLst/>
          </a:prstGeom>
        </p:spPr>
      </p:pic>
    </p:spTree>
    <p:extLst>
      <p:ext uri="{BB962C8B-B14F-4D97-AF65-F5344CB8AC3E}">
        <p14:creationId xmlns:p14="http://schemas.microsoft.com/office/powerpoint/2010/main" val="388932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3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 calcmode="lin" valueType="num">
                                      <p:cBhvr>
                                        <p:cTn id="29" dur="1000" fill="hold"/>
                                        <p:tgtEl>
                                          <p:spTgt spid="26"/>
                                        </p:tgtEl>
                                        <p:attrNameLst>
                                          <p:attrName>style.rotation</p:attrName>
                                        </p:attrNameLst>
                                      </p:cBhvr>
                                      <p:tavLst>
                                        <p:tav tm="0">
                                          <p:val>
                                            <p:fltVal val="90"/>
                                          </p:val>
                                        </p:tav>
                                        <p:tav tm="100000">
                                          <p:val>
                                            <p:fltVal val="0"/>
                                          </p:val>
                                        </p:tav>
                                      </p:tavLst>
                                    </p:anim>
                                    <p:animEffect transition="in" filter="fade">
                                      <p:cBhvr>
                                        <p:cTn id="30"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2"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E0FBB164-00A6-7EEF-4919-EA8079C2B236}"/>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1E66DC2-E4AB-EE40-49C7-B778D7258D19}"/>
              </a:ext>
            </a:extLst>
          </p:cNvPr>
          <p:cNvGrpSpPr/>
          <p:nvPr/>
        </p:nvGrpSpPr>
        <p:grpSpPr>
          <a:xfrm>
            <a:off x="1157151" y="6252249"/>
            <a:ext cx="10576557" cy="22166"/>
            <a:chOff x="548640" y="834044"/>
            <a:chExt cx="10576557" cy="22166"/>
          </a:xfrm>
        </p:grpSpPr>
        <p:cxnSp>
          <p:nvCxnSpPr>
            <p:cNvPr id="9" name="Straight Connector 8">
              <a:extLst>
                <a:ext uri="{FF2B5EF4-FFF2-40B4-BE49-F238E27FC236}">
                  <a16:creationId xmlns:a16="http://schemas.microsoft.com/office/drawing/2014/main" id="{10A0B3ED-E7E0-39FF-720B-1180E472282C}"/>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BDF46CF2-1169-731D-7C05-0C4E9ACEB75B}"/>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214B5368-8748-33C4-EEB0-DEE195C415E5}"/>
              </a:ext>
            </a:extLst>
          </p:cNvPr>
          <p:cNvGrpSpPr/>
          <p:nvPr/>
        </p:nvGrpSpPr>
        <p:grpSpPr>
          <a:xfrm>
            <a:off x="79435" y="5037478"/>
            <a:ext cx="1047403" cy="1554576"/>
            <a:chOff x="-58189" y="5118758"/>
            <a:chExt cx="1047403" cy="1554576"/>
          </a:xfrm>
        </p:grpSpPr>
        <p:sp>
          <p:nvSpPr>
            <p:cNvPr id="15" name="TextBox 14">
              <a:extLst>
                <a:ext uri="{FF2B5EF4-FFF2-40B4-BE49-F238E27FC236}">
                  <a16:creationId xmlns:a16="http://schemas.microsoft.com/office/drawing/2014/main" id="{111D2254-51DC-BC55-CD27-AEBE4CB0345A}"/>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CFC7F88F-CF19-E414-238E-1459A10C0B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2C16914C-FAF1-E6CD-E034-517CABE33DF8}"/>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215F069E-19EA-FAFF-A0FE-BF06211382E8}"/>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A1A26A3B-3E6A-67A3-64C2-211A2CB8AAE6}"/>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63EB2F5C-4764-EAFB-6B1C-F0A9C919AD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D79D8E46-EC11-DE60-C912-4E0A58E49EDA}"/>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A7CBF449-0C3C-3267-59AA-C23D38F77261}"/>
              </a:ext>
            </a:extLst>
          </p:cNvPr>
          <p:cNvSpPr txBox="1"/>
          <p:nvPr/>
        </p:nvSpPr>
        <p:spPr>
          <a:xfrm>
            <a:off x="1126837" y="999306"/>
            <a:ext cx="5550889" cy="415498"/>
          </a:xfrm>
          <a:prstGeom prst="rect">
            <a:avLst/>
          </a:prstGeom>
          <a:noFill/>
        </p:spPr>
        <p:txBody>
          <a:bodyPr wrap="square">
            <a:spAutoFit/>
          </a:bodyPr>
          <a:lstStyle/>
          <a:p>
            <a:pPr>
              <a:buNone/>
            </a:pPr>
            <a:r>
              <a:rPr lang="en-GB" sz="2100" b="1">
                <a:solidFill>
                  <a:srgbClr val="000000"/>
                </a:solidFill>
                <a:effectLst/>
                <a:highlight>
                  <a:srgbClr val="FFFF00"/>
                </a:highlight>
                <a:latin typeface="Times New Roman" panose="02020603050405020304" pitchFamily="18" charset="0"/>
                <a:ea typeface="Times New Roman" panose="02020603050405020304" pitchFamily="18" charset="0"/>
              </a:rPr>
              <a:t>🚀 Giai đoạn 2: Triển khai thực hiện</a:t>
            </a:r>
            <a:endParaRPr lang="vi-VN" sz="2100">
              <a:effectLst/>
              <a:highlight>
                <a:srgbClr val="FFFF00"/>
              </a:highligh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A93630E6-003A-DB49-B187-0CBA2F22D687}"/>
              </a:ext>
            </a:extLst>
          </p:cNvPr>
          <p:cNvSpPr txBox="1"/>
          <p:nvPr/>
        </p:nvSpPr>
        <p:spPr>
          <a:xfrm>
            <a:off x="1149360" y="1526507"/>
            <a:ext cx="4969163" cy="754053"/>
          </a:xfrm>
          <a:prstGeom prst="rect">
            <a:avLst/>
          </a:prstGeom>
          <a:noFill/>
        </p:spPr>
        <p:txBody>
          <a:bodyPr wrap="square">
            <a:spAutoFit/>
          </a:bodyPr>
          <a:lstStyle/>
          <a:p>
            <a:pPr>
              <a:spcAft>
                <a:spcPts val="600"/>
              </a:spcAft>
              <a:buNone/>
            </a:pPr>
            <a:r>
              <a:rPr lang="vi-VN" sz="1900" b="1">
                <a:latin typeface="+mj-lt"/>
              </a:rPr>
              <a:t>⏰ Thời gian:</a:t>
            </a:r>
            <a:endParaRPr lang="vi-VN" sz="1900">
              <a:latin typeface="+mj-lt"/>
            </a:endParaRPr>
          </a:p>
          <a:p>
            <a:pPr>
              <a:spcAft>
                <a:spcPts val="600"/>
              </a:spcAft>
              <a:buFont typeface="Arial" panose="020B0604020202020204" pitchFamily="34" charset="0"/>
              <a:buChar char="•"/>
            </a:pPr>
            <a:r>
              <a:rPr lang="vi-VN" sz="1900">
                <a:latin typeface="+mj-lt"/>
              </a:rPr>
              <a:t> Trong </a:t>
            </a:r>
            <a:r>
              <a:rPr lang="vi-VN" sz="1900" b="1">
                <a:latin typeface="+mj-lt"/>
              </a:rPr>
              <a:t>năm học 2025 – 2026</a:t>
            </a:r>
            <a:endParaRPr lang="vi-VN" sz="1900">
              <a:latin typeface="+mj-lt"/>
            </a:endParaRPr>
          </a:p>
        </p:txBody>
      </p:sp>
      <p:sp>
        <p:nvSpPr>
          <p:cNvPr id="16" name="TextBox 15">
            <a:extLst>
              <a:ext uri="{FF2B5EF4-FFF2-40B4-BE49-F238E27FC236}">
                <a16:creationId xmlns:a16="http://schemas.microsoft.com/office/drawing/2014/main" id="{E9F77E28-54E1-887C-E6A0-262A292C1C3C}"/>
              </a:ext>
            </a:extLst>
          </p:cNvPr>
          <p:cNvSpPr txBox="1"/>
          <p:nvPr/>
        </p:nvSpPr>
        <p:spPr>
          <a:xfrm>
            <a:off x="1126836" y="2296253"/>
            <a:ext cx="4969163" cy="3339376"/>
          </a:xfrm>
          <a:prstGeom prst="rect">
            <a:avLst/>
          </a:prstGeom>
          <a:noFill/>
        </p:spPr>
        <p:txBody>
          <a:bodyPr wrap="square">
            <a:spAutoFit/>
          </a:bodyPr>
          <a:lstStyle/>
          <a:p>
            <a:pPr algn="just">
              <a:spcAft>
                <a:spcPts val="1200"/>
              </a:spcAft>
              <a:buNone/>
            </a:pPr>
            <a:r>
              <a:rPr lang="vi-VN" sz="1900" b="1">
                <a:latin typeface="+mj-lt"/>
              </a:rPr>
              <a:t>📝 Công việc thực hiện:</a:t>
            </a:r>
            <a:endParaRPr lang="vi-VN" sz="1900">
              <a:latin typeface="+mj-lt"/>
            </a:endParaRPr>
          </a:p>
          <a:p>
            <a:pPr algn="just">
              <a:spcAft>
                <a:spcPts val="1200"/>
              </a:spcAft>
              <a:buFont typeface="Arial" panose="020B0604020202020204" pitchFamily="34" charset="0"/>
              <a:buChar char="•"/>
            </a:pPr>
            <a:r>
              <a:rPr lang="vi-VN" sz="1900">
                <a:latin typeface="+mj-lt"/>
              </a:rPr>
              <a:t> Kết hợp </a:t>
            </a:r>
            <a:r>
              <a:rPr lang="vi-VN" sz="1900" b="1">
                <a:latin typeface="+mj-lt"/>
              </a:rPr>
              <a:t>tuyên truyền – kiểm tra – giám sát – đánh giá</a:t>
            </a:r>
            <a:r>
              <a:rPr lang="vi-VN" sz="1900">
                <a:latin typeface="+mj-lt"/>
              </a:rPr>
              <a:t> trực tiếp tại các lớp, giảng đường ở tất cả cơ sở đào tạo.</a:t>
            </a:r>
          </a:p>
          <a:p>
            <a:pPr algn="just">
              <a:spcAft>
                <a:spcPts val="1200"/>
              </a:spcAft>
              <a:buFont typeface="Arial" panose="020B0604020202020204" pitchFamily="34" charset="0"/>
              <a:buChar char="•"/>
            </a:pPr>
            <a:r>
              <a:rPr lang="vi-VN" sz="1900">
                <a:latin typeface="+mj-lt"/>
              </a:rPr>
              <a:t> Áp dụng </a:t>
            </a:r>
            <a:r>
              <a:rPr lang="vi-VN" sz="1900" b="1">
                <a:latin typeface="+mj-lt"/>
              </a:rPr>
              <a:t>chế tài hợp lý</a:t>
            </a:r>
            <a:r>
              <a:rPr lang="vi-VN" sz="1900">
                <a:latin typeface="+mj-lt"/>
              </a:rPr>
              <a:t> để:</a:t>
            </a:r>
          </a:p>
          <a:p>
            <a:pPr marL="742950" lvl="1" indent="-285750" algn="just">
              <a:spcAft>
                <a:spcPts val="1200"/>
              </a:spcAft>
              <a:buFont typeface="Arial" panose="020B0604020202020204" pitchFamily="34" charset="0"/>
              <a:buChar char="•"/>
            </a:pPr>
            <a:r>
              <a:rPr lang="vi-VN" sz="1900">
                <a:latin typeface="+mj-lt"/>
              </a:rPr>
              <a:t>Xét </a:t>
            </a:r>
            <a:r>
              <a:rPr lang="vi-VN" sz="1900" b="1">
                <a:latin typeface="+mj-lt"/>
              </a:rPr>
              <a:t>thi đua, khen thưởng</a:t>
            </a:r>
            <a:r>
              <a:rPr lang="vi-VN" sz="1900">
                <a:latin typeface="+mj-lt"/>
              </a:rPr>
              <a:t> cho cá nhân/đơn vị thực hiện tốt.</a:t>
            </a:r>
          </a:p>
          <a:p>
            <a:pPr marL="742950" lvl="1" indent="-285750" algn="just">
              <a:spcAft>
                <a:spcPts val="1200"/>
              </a:spcAft>
              <a:buFont typeface="Arial" panose="020B0604020202020204" pitchFamily="34" charset="0"/>
              <a:buChar char="•"/>
            </a:pPr>
            <a:r>
              <a:rPr lang="vi-VN" sz="1900" b="1">
                <a:latin typeface="+mj-lt"/>
              </a:rPr>
              <a:t>Xử lý vi phạm</a:t>
            </a:r>
            <a:r>
              <a:rPr lang="vi-VN" sz="1900">
                <a:latin typeface="+mj-lt"/>
              </a:rPr>
              <a:t> đối với cá nhân/đơn vị không chấp hành.</a:t>
            </a:r>
          </a:p>
        </p:txBody>
      </p:sp>
      <p:pic>
        <p:nvPicPr>
          <p:cNvPr id="21" name="Picture 20" descr="A poster with text and images&#10;&#10;AI-generated content may be incorrect.">
            <a:extLst>
              <a:ext uri="{FF2B5EF4-FFF2-40B4-BE49-F238E27FC236}">
                <a16:creationId xmlns:a16="http://schemas.microsoft.com/office/drawing/2014/main" id="{7ECC4672-E86F-1D73-AC2D-65C10AA845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8842" y="997977"/>
            <a:ext cx="2160000" cy="2552940"/>
          </a:xfrm>
          <a:prstGeom prst="rect">
            <a:avLst/>
          </a:prstGeom>
        </p:spPr>
      </p:pic>
      <p:pic>
        <p:nvPicPr>
          <p:cNvPr id="25" name="Picture 24" descr="A poster with a group of people and a flag&#10;&#10;AI-generated content may be incorrect.">
            <a:extLst>
              <a:ext uri="{FF2B5EF4-FFF2-40B4-BE49-F238E27FC236}">
                <a16:creationId xmlns:a16="http://schemas.microsoft.com/office/drawing/2014/main" id="{38AC0348-D640-F212-980A-4A5ADD1F65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5427" y="1005057"/>
            <a:ext cx="2160000" cy="2545860"/>
          </a:xfrm>
          <a:prstGeom prst="rect">
            <a:avLst/>
          </a:prstGeom>
        </p:spPr>
      </p:pic>
      <p:pic>
        <p:nvPicPr>
          <p:cNvPr id="28" name="Picture 27" descr="A poster with cartoon characters&#10;&#10;AI-generated content may be incorrect.">
            <a:extLst>
              <a:ext uri="{FF2B5EF4-FFF2-40B4-BE49-F238E27FC236}">
                <a16:creationId xmlns:a16="http://schemas.microsoft.com/office/drawing/2014/main" id="{BF54FFCE-FC83-F43D-1B12-BF25C91430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18842" y="3616632"/>
            <a:ext cx="2160000" cy="2581740"/>
          </a:xfrm>
          <a:prstGeom prst="rect">
            <a:avLst/>
          </a:prstGeom>
        </p:spPr>
      </p:pic>
      <p:pic>
        <p:nvPicPr>
          <p:cNvPr id="30" name="Picture 29" descr="A poster with children holding hands around a globe&#10;&#10;AI-generated content may be incorrect.">
            <a:extLst>
              <a:ext uri="{FF2B5EF4-FFF2-40B4-BE49-F238E27FC236}">
                <a16:creationId xmlns:a16="http://schemas.microsoft.com/office/drawing/2014/main" id="{870FF512-8836-B797-CF11-0D1379DA9F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65427" y="3616632"/>
            <a:ext cx="2160000" cy="2537400"/>
          </a:xfrm>
          <a:prstGeom prst="rect">
            <a:avLst/>
          </a:prstGeom>
        </p:spPr>
      </p:pic>
    </p:spTree>
    <p:extLst>
      <p:ext uri="{BB962C8B-B14F-4D97-AF65-F5344CB8AC3E}">
        <p14:creationId xmlns:p14="http://schemas.microsoft.com/office/powerpoint/2010/main" val="54581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nodeType="withEffect">
                                  <p:stCondLst>
                                    <p:cond delay="25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nodeType="withEffect">
                                  <p:stCondLst>
                                    <p:cond delay="7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E45562EB-D77E-C877-2A99-26481B76E1F4}"/>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8259B639-3EDC-F12F-7278-9D16F53957C5}"/>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38C050EF-7AAB-1989-C0F4-A259DEBEAE92}"/>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91EAE59D-DFAB-FD73-B15F-5EA6EDE5CF4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B9A29B68-F001-B591-44B6-E98892245DE6}"/>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F1F75784-C5BE-922D-AC95-6318E06CC589}"/>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043FC2D0-2B5F-7148-E269-69E3AF1AE3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C9B946D1-BB21-1D45-C2AA-18D8F4268912}"/>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06AC549E-6DAB-03A4-EE6C-65A6958CCAE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B47A3F11-6A25-9600-28EC-DC556C0AF8AE}"/>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37E51F64-3F9E-7A69-CCF8-38EECCB037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1B558B62-0EBD-57F9-EA93-6002BBE1E486}"/>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D80020F1-A0C0-017B-85A5-D32D4669D3AC}"/>
              </a:ext>
            </a:extLst>
          </p:cNvPr>
          <p:cNvSpPr txBox="1"/>
          <p:nvPr/>
        </p:nvSpPr>
        <p:spPr>
          <a:xfrm>
            <a:off x="989380" y="997158"/>
            <a:ext cx="10014185" cy="923330"/>
          </a:xfrm>
          <a:prstGeom prst="rect">
            <a:avLst/>
          </a:prstGeom>
          <a:noFill/>
        </p:spPr>
        <p:txBody>
          <a:bodyPr wrap="square">
            <a:spAutoFit/>
          </a:bodyPr>
          <a:lstStyle/>
          <a:p>
            <a:pPr indent="361950" algn="just">
              <a:buNone/>
            </a:pPr>
            <a:r>
              <a:rPr lang="vi-VN" b="1">
                <a:solidFill>
                  <a:srgbClr val="EE0000"/>
                </a:solidFill>
                <a:effectLst/>
                <a:highlight>
                  <a:srgbClr val="FFFF00"/>
                </a:highlight>
                <a:latin typeface="Times New Roman" panose="02020603050405020304" pitchFamily="18" charset="0"/>
                <a:ea typeface="Times New Roman" panose="02020603050405020304" pitchFamily="18" charset="0"/>
              </a:rPr>
              <a:t>4. Quyết định 676/QĐ-ĐHKTKTCN ngày 05 tháng 9 năm 2022 V/v sửa đổi, bổ sung một số điều của Quy định về học bổng khuyến khích học tập đối với sinh viên Trường Đại học Kinh tế - Kỹ thuật Công nghiệp ban hành kèm theo Quyết định số 748/QĐ-ĐHKTKTCN ngày 20/10/2018</a:t>
            </a:r>
            <a:endParaRPr lang="vi-VN">
              <a:solidFill>
                <a:srgbClr val="EE0000"/>
              </a:solidFill>
              <a:effectLst/>
              <a:highlight>
                <a:srgbClr val="FFFF00"/>
              </a:highlight>
              <a:latin typeface="Times New Roman" panose="02020603050405020304" pitchFamily="18" charset="0"/>
              <a:ea typeface="Times New Roman" panose="02020603050405020304" pitchFamily="18" charset="0"/>
            </a:endParaRPr>
          </a:p>
        </p:txBody>
      </p:sp>
      <p:sp>
        <p:nvSpPr>
          <p:cNvPr id="32" name="TextBox 31">
            <a:extLst>
              <a:ext uri="{FF2B5EF4-FFF2-40B4-BE49-F238E27FC236}">
                <a16:creationId xmlns:a16="http://schemas.microsoft.com/office/drawing/2014/main" id="{D4CF15A0-41CD-D15B-A0A0-7EA6D0CC0A08}"/>
              </a:ext>
            </a:extLst>
          </p:cNvPr>
          <p:cNvSpPr txBox="1"/>
          <p:nvPr/>
        </p:nvSpPr>
        <p:spPr>
          <a:xfrm>
            <a:off x="989379" y="1925707"/>
            <a:ext cx="10014185" cy="934808"/>
          </a:xfrm>
          <a:prstGeom prst="rect">
            <a:avLst/>
          </a:prstGeom>
          <a:noFill/>
        </p:spPr>
        <p:txBody>
          <a:bodyPr wrap="square">
            <a:spAutoFit/>
          </a:bodyPr>
          <a:lstStyle/>
          <a:p>
            <a:pPr indent="457200">
              <a:lnSpc>
                <a:spcPct val="107000"/>
              </a:lnSpc>
              <a:spcAft>
                <a:spcPts val="800"/>
              </a:spcAft>
              <a:buNone/>
            </a:pPr>
            <a:r>
              <a:rPr lang="en-US" sz="1700" b="1" i="1" kern="100">
                <a:solidFill>
                  <a:srgbClr val="0563C1"/>
                </a:solidFill>
                <a:latin typeface="Times New Roman" panose="02020603050405020304" pitchFamily="18" charset="0"/>
                <a:ea typeface="Calibri" panose="020F0502020204030204" pitchFamily="34" charset="0"/>
                <a:cs typeface="Times New Roman" panose="02020603050405020304" pitchFamily="18" charset="0"/>
              </a:rPr>
              <a:t>Link thông báo: </a:t>
            </a:r>
            <a:r>
              <a:rPr lang="en-US" sz="17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https://uneti.edu.vn/quyet-dinh-sua-doi-bo-sung-mot-so-dieu-cua-quy-dinh-ve-hoc-bong-khuyen-khich-hoc-tap-doi-voi-sinh-vien-truong-dai-hoc-kinh-te-ky-thuat-cong-nghiep-ban-hanh-kem-theo-quyet-dinh-so-748-qd-dhktktcn-n/</a:t>
            </a:r>
            <a:endParaRPr lang="vi-VN" sz="17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5" name="TextBox 34">
            <a:extLst>
              <a:ext uri="{FF2B5EF4-FFF2-40B4-BE49-F238E27FC236}">
                <a16:creationId xmlns:a16="http://schemas.microsoft.com/office/drawing/2014/main" id="{F56D6D27-54DE-3878-CDC0-9D3E7495AD18}"/>
              </a:ext>
            </a:extLst>
          </p:cNvPr>
          <p:cNvSpPr txBox="1"/>
          <p:nvPr/>
        </p:nvSpPr>
        <p:spPr>
          <a:xfrm>
            <a:off x="989378" y="2882680"/>
            <a:ext cx="10214533" cy="390684"/>
          </a:xfrm>
          <a:prstGeom prst="rect">
            <a:avLst/>
          </a:prstGeom>
          <a:noFill/>
        </p:spPr>
        <p:txBody>
          <a:bodyPr wrap="square">
            <a:spAutoFit/>
          </a:bodyPr>
          <a:lstStyle/>
          <a:p>
            <a:pPr indent="457200" algn="just">
              <a:lnSpc>
                <a:spcPct val="115000"/>
              </a:lnSpc>
              <a:spcAft>
                <a:spcPts val="800"/>
              </a:spcAft>
              <a:buNone/>
            </a:pPr>
            <a:r>
              <a:rPr lang="vi-VN" sz="18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Điều 2</a:t>
            </a:r>
            <a:r>
              <a:rPr lang="vi-VN" sz="1800"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vi-VN" sz="1800" kern="100">
                <a:effectLst/>
                <a:latin typeface="Times New Roman" panose="02020603050405020304" pitchFamily="18" charset="0"/>
                <a:ea typeface="Calibri" panose="020F0502020204030204" pitchFamily="34" charset="0"/>
                <a:cs typeface="Times New Roman" panose="02020603050405020304" pitchFamily="18" charset="0"/>
              </a:rPr>
              <a:t>Tiêu chuẩn xét, cấp học bổng khuyến khích học tập</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không có môn thi và kiểm tra dưới 5 điểm </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D91F1B7B-CDD9-4907-640C-F877B9325133}"/>
              </a:ext>
            </a:extLst>
          </p:cNvPr>
          <p:cNvSpPr txBox="1"/>
          <p:nvPr/>
        </p:nvSpPr>
        <p:spPr>
          <a:xfrm>
            <a:off x="989378" y="3263450"/>
            <a:ext cx="9631730" cy="390684"/>
          </a:xfrm>
          <a:prstGeom prst="rect">
            <a:avLst/>
          </a:prstGeom>
          <a:noFill/>
        </p:spPr>
        <p:txBody>
          <a:bodyPr wrap="square">
            <a:spAutoFit/>
          </a:bodyPr>
          <a:lstStyle/>
          <a:p>
            <a:pPr indent="457200" algn="just">
              <a:lnSpc>
                <a:spcPct val="115000"/>
              </a:lnSpc>
              <a:spcAft>
                <a:spcPts val="800"/>
              </a:spcAft>
              <a:buNone/>
            </a:pPr>
            <a:r>
              <a:rPr lang="vi-VN" sz="18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Điều 3. </a:t>
            </a:r>
            <a:r>
              <a:rPr lang="vi-VN" sz="1800" kern="100">
                <a:effectLst/>
                <a:latin typeface="Times New Roman" panose="02020603050405020304" pitchFamily="18" charset="0"/>
                <a:ea typeface="Calibri" panose="020F0502020204030204" pitchFamily="34" charset="0"/>
                <a:cs typeface="Times New Roman" panose="02020603050405020304" pitchFamily="18" charset="0"/>
              </a:rPr>
              <a:t>Phân loại học bổng và mức học bổng KKHT được quy định cho từng</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loại</a:t>
            </a:r>
            <a:r>
              <a:rPr lang="vi-VN" sz="1800" kern="100">
                <a:effectLst/>
                <a:latin typeface="Times New Roman" panose="02020603050405020304" pitchFamily="18" charset="0"/>
                <a:ea typeface="Calibri" panose="020F0502020204030204" pitchFamily="34" charset="0"/>
                <a:cs typeface="Times New Roman" panose="02020603050405020304" pitchFamily="18" charset="0"/>
              </a:rPr>
              <a:t> học</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bổng</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0" name="Table 39">
            <a:extLst>
              <a:ext uri="{FF2B5EF4-FFF2-40B4-BE49-F238E27FC236}">
                <a16:creationId xmlns:a16="http://schemas.microsoft.com/office/drawing/2014/main" id="{0E0C9054-5569-EEA8-10A0-2797B2FB20B2}"/>
              </a:ext>
            </a:extLst>
          </p:cNvPr>
          <p:cNvGraphicFramePr>
            <a:graphicFrameLocks noGrp="1"/>
          </p:cNvGraphicFramePr>
          <p:nvPr>
            <p:extLst>
              <p:ext uri="{D42A27DB-BD31-4B8C-83A1-F6EECF244321}">
                <p14:modId xmlns:p14="http://schemas.microsoft.com/office/powerpoint/2010/main" val="3309749345"/>
              </p:ext>
            </p:extLst>
          </p:nvPr>
        </p:nvGraphicFramePr>
        <p:xfrm>
          <a:off x="1294609" y="3686298"/>
          <a:ext cx="9740240" cy="2543675"/>
        </p:xfrm>
        <a:graphic>
          <a:graphicData uri="http://schemas.openxmlformats.org/drawingml/2006/table">
            <a:tbl>
              <a:tblPr firstRow="1" bandRow="1">
                <a:tableStyleId>{00A15C55-8517-42AA-B614-E9B94910E393}</a:tableStyleId>
              </a:tblPr>
              <a:tblGrid>
                <a:gridCol w="584433">
                  <a:extLst>
                    <a:ext uri="{9D8B030D-6E8A-4147-A177-3AD203B41FA5}">
                      <a16:colId xmlns:a16="http://schemas.microsoft.com/office/drawing/2014/main" val="2198634251"/>
                    </a:ext>
                  </a:extLst>
                </a:gridCol>
                <a:gridCol w="2311121">
                  <a:extLst>
                    <a:ext uri="{9D8B030D-6E8A-4147-A177-3AD203B41FA5}">
                      <a16:colId xmlns:a16="http://schemas.microsoft.com/office/drawing/2014/main" val="1101465867"/>
                    </a:ext>
                  </a:extLst>
                </a:gridCol>
                <a:gridCol w="5326367">
                  <a:extLst>
                    <a:ext uri="{9D8B030D-6E8A-4147-A177-3AD203B41FA5}">
                      <a16:colId xmlns:a16="http://schemas.microsoft.com/office/drawing/2014/main" val="2669254409"/>
                    </a:ext>
                  </a:extLst>
                </a:gridCol>
                <a:gridCol w="1518319">
                  <a:extLst>
                    <a:ext uri="{9D8B030D-6E8A-4147-A177-3AD203B41FA5}">
                      <a16:colId xmlns:a16="http://schemas.microsoft.com/office/drawing/2014/main" val="3862209070"/>
                    </a:ext>
                  </a:extLst>
                </a:gridCol>
              </a:tblGrid>
              <a:tr h="504626">
                <a:tc>
                  <a:txBody>
                    <a:bodyPr/>
                    <a:lstStyle/>
                    <a:p>
                      <a:pPr marL="0" indent="0" algn="ctr">
                        <a:lnSpc>
                          <a:spcPct val="100000"/>
                        </a:lnSpc>
                        <a:spcAft>
                          <a:spcPts val="0"/>
                        </a:spcAft>
                        <a:buNone/>
                      </a:pPr>
                      <a:r>
                        <a:rPr lang="vi-VN" sz="1800" kern="100">
                          <a:effectLst/>
                          <a:latin typeface="+mj-lt"/>
                        </a:rPr>
                        <a:t>STT</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tc>
                  <a:txBody>
                    <a:bodyPr/>
                    <a:lstStyle/>
                    <a:p>
                      <a:pPr marL="0" indent="0" algn="ctr">
                        <a:lnSpc>
                          <a:spcPct val="100000"/>
                        </a:lnSpc>
                        <a:spcAft>
                          <a:spcPts val="0"/>
                        </a:spcAft>
                        <a:buNone/>
                      </a:pPr>
                      <a:r>
                        <a:rPr lang="vi-VN" sz="1800" kern="100">
                          <a:effectLst/>
                          <a:latin typeface="+mj-lt"/>
                        </a:rPr>
                        <a:t>Phân </a:t>
                      </a:r>
                      <a:r>
                        <a:rPr lang="en-US" sz="1800" kern="100">
                          <a:effectLst/>
                          <a:latin typeface="+mj-lt"/>
                        </a:rPr>
                        <a:t>l</a:t>
                      </a:r>
                      <a:r>
                        <a:rPr lang="vi-VN" sz="1800" kern="100">
                          <a:effectLst/>
                          <a:latin typeface="+mj-lt"/>
                        </a:rPr>
                        <a:t>oại học bổng</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tc>
                  <a:txBody>
                    <a:bodyPr/>
                    <a:lstStyle/>
                    <a:p>
                      <a:pPr indent="457200" algn="ctr">
                        <a:lnSpc>
                          <a:spcPct val="100000"/>
                        </a:lnSpc>
                        <a:spcAft>
                          <a:spcPts val="0"/>
                        </a:spcAft>
                        <a:buNone/>
                      </a:pPr>
                      <a:r>
                        <a:rPr lang="vi-VN" sz="1800" kern="100">
                          <a:effectLst/>
                          <a:latin typeface="+mj-lt"/>
                        </a:rPr>
                        <a:t>Mức học bổng khuyến khích học tập</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tc>
                  <a:txBody>
                    <a:bodyPr/>
                    <a:lstStyle/>
                    <a:p>
                      <a:pPr marL="0" indent="0" algn="ctr">
                        <a:lnSpc>
                          <a:spcPct val="100000"/>
                        </a:lnSpc>
                        <a:spcAft>
                          <a:spcPts val="0"/>
                        </a:spcAft>
                        <a:buNone/>
                      </a:pPr>
                      <a:r>
                        <a:rPr lang="vi-VN" sz="1800" kern="100">
                          <a:effectLst/>
                          <a:latin typeface="+mj-lt"/>
                        </a:rPr>
                        <a:t>Hệ số</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extLst>
                  <a:ext uri="{0D108BD9-81ED-4DB2-BD59-A6C34878D82A}">
                    <a16:rowId xmlns:a16="http://schemas.microsoft.com/office/drawing/2014/main" val="1163485500"/>
                  </a:ext>
                </a:extLst>
              </a:tr>
              <a:tr h="664684">
                <a:tc>
                  <a:txBody>
                    <a:bodyPr/>
                    <a:lstStyle/>
                    <a:p>
                      <a:pPr marL="0" indent="0" algn="ctr">
                        <a:lnSpc>
                          <a:spcPct val="115000"/>
                        </a:lnSpc>
                        <a:spcAft>
                          <a:spcPts val="800"/>
                        </a:spcAft>
                        <a:buNone/>
                      </a:pPr>
                      <a:r>
                        <a:rPr lang="en-US" sz="1800" kern="100">
                          <a:solidFill>
                            <a:schemeClr val="dk1"/>
                          </a:solidFill>
                          <a:effectLst/>
                          <a:latin typeface="+mj-lt"/>
                        </a:rPr>
                        <a:t>1</a:t>
                      </a:r>
                      <a:endParaRPr lang="vi-VN" sz="1800" kern="100">
                        <a:solidFill>
                          <a:schemeClr val="dk1"/>
                        </a:solidFill>
                        <a:effectLst/>
                        <a:latin typeface="+mj-lt"/>
                        <a:ea typeface="+mn-ea"/>
                        <a:cs typeface="+mn-cs"/>
                      </a:endParaRPr>
                    </a:p>
                  </a:txBody>
                  <a:tcPr marL="9525" marR="9525" marT="635" marB="0" anchor="ctr"/>
                </a:tc>
                <a:tc>
                  <a:txBody>
                    <a:bodyPr/>
                    <a:lstStyle/>
                    <a:p>
                      <a:pPr marL="0" indent="90488" algn="l">
                        <a:lnSpc>
                          <a:spcPct val="115000"/>
                        </a:lnSpc>
                        <a:spcAft>
                          <a:spcPts val="800"/>
                        </a:spcAft>
                        <a:buNone/>
                      </a:pPr>
                      <a:r>
                        <a:rPr lang="vi-VN" sz="1800" kern="100">
                          <a:effectLst/>
                          <a:latin typeface="+mj-lt"/>
                        </a:rPr>
                        <a:t>Loại Khá (3)</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tc>
                  <a:txBody>
                    <a:bodyPr/>
                    <a:lstStyle/>
                    <a:p>
                      <a:pPr marL="90488" indent="0" algn="just">
                        <a:lnSpc>
                          <a:spcPct val="115000"/>
                        </a:lnSpc>
                        <a:spcAft>
                          <a:spcPts val="800"/>
                        </a:spcAft>
                        <a:buNone/>
                      </a:pPr>
                      <a:r>
                        <a:rPr lang="vi-VN" sz="1800" kern="100">
                          <a:effectLst/>
                          <a:latin typeface="+mj-lt"/>
                        </a:rPr>
                        <a:t>Tổng số tín chỉ của các học phần được tính  điểm trung bình trong học kỳ x MHP/TC</a:t>
                      </a:r>
                      <a:endParaRPr lang="vi-VN" sz="1800" kern="100">
                        <a:effectLst/>
                        <a:latin typeface="+mj-lt"/>
                        <a:ea typeface="Calibri" panose="020F0502020204030204" pitchFamily="34" charset="0"/>
                        <a:cs typeface="Times New Roman" panose="02020603050405020304" pitchFamily="18" charset="0"/>
                      </a:endParaRPr>
                    </a:p>
                  </a:txBody>
                  <a:tcPr marL="9525" marR="9525" marT="20955" marB="0"/>
                </a:tc>
                <a:tc>
                  <a:txBody>
                    <a:bodyPr/>
                    <a:lstStyle/>
                    <a:p>
                      <a:pPr marL="0" indent="0" algn="ctr">
                        <a:lnSpc>
                          <a:spcPct val="115000"/>
                        </a:lnSpc>
                        <a:spcAft>
                          <a:spcPts val="800"/>
                        </a:spcAft>
                        <a:buNone/>
                      </a:pPr>
                      <a:r>
                        <a:rPr lang="vi-VN" sz="1800" kern="100">
                          <a:effectLst/>
                          <a:latin typeface="+mj-lt"/>
                        </a:rPr>
                        <a:t>1,0</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extLst>
                  <a:ext uri="{0D108BD9-81ED-4DB2-BD59-A6C34878D82A}">
                    <a16:rowId xmlns:a16="http://schemas.microsoft.com/office/drawing/2014/main" val="2678796001"/>
                  </a:ext>
                </a:extLst>
              </a:tr>
              <a:tr h="664009">
                <a:tc>
                  <a:txBody>
                    <a:bodyPr/>
                    <a:lstStyle/>
                    <a:p>
                      <a:pPr marL="0" indent="0" algn="ctr">
                        <a:lnSpc>
                          <a:spcPct val="115000"/>
                        </a:lnSpc>
                        <a:spcAft>
                          <a:spcPts val="800"/>
                        </a:spcAft>
                        <a:buNone/>
                      </a:pPr>
                      <a:r>
                        <a:rPr lang="en-US" sz="1800" kern="100">
                          <a:solidFill>
                            <a:schemeClr val="dk1"/>
                          </a:solidFill>
                          <a:effectLst/>
                          <a:latin typeface="+mj-lt"/>
                        </a:rPr>
                        <a:t>2</a:t>
                      </a:r>
                      <a:endParaRPr lang="vi-VN" sz="1800" kern="100">
                        <a:solidFill>
                          <a:schemeClr val="dk1"/>
                        </a:solidFill>
                        <a:effectLst/>
                        <a:latin typeface="+mj-lt"/>
                        <a:ea typeface="+mn-ea"/>
                        <a:cs typeface="+mn-cs"/>
                      </a:endParaRPr>
                    </a:p>
                  </a:txBody>
                  <a:tcPr marL="9525" marR="9525" marT="635" marB="0" anchor="ctr"/>
                </a:tc>
                <a:tc>
                  <a:txBody>
                    <a:bodyPr/>
                    <a:lstStyle/>
                    <a:p>
                      <a:pPr marL="0" indent="90488" algn="l">
                        <a:lnSpc>
                          <a:spcPct val="115000"/>
                        </a:lnSpc>
                        <a:spcAft>
                          <a:spcPts val="800"/>
                        </a:spcAft>
                        <a:buNone/>
                      </a:pPr>
                      <a:r>
                        <a:rPr lang="vi-VN" sz="1800" kern="100">
                          <a:effectLst/>
                          <a:latin typeface="+mj-lt"/>
                        </a:rPr>
                        <a:t>Loại Giỏi (2)</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tc>
                  <a:txBody>
                    <a:bodyPr/>
                    <a:lstStyle/>
                    <a:p>
                      <a:pPr marL="90488" indent="0" algn="just">
                        <a:lnSpc>
                          <a:spcPct val="115000"/>
                        </a:lnSpc>
                        <a:spcAft>
                          <a:spcPts val="800"/>
                        </a:spcAft>
                        <a:buNone/>
                      </a:pPr>
                      <a:r>
                        <a:rPr lang="vi-VN" sz="1800" kern="100">
                          <a:effectLst/>
                          <a:latin typeface="+mj-lt"/>
                        </a:rPr>
                        <a:t>Tổng số tín chỉ của các học phần được tính  điểm trung bình trong học kỳ x MHP/TC</a:t>
                      </a:r>
                      <a:endParaRPr lang="vi-VN" sz="1800" kern="100">
                        <a:effectLst/>
                        <a:latin typeface="+mj-lt"/>
                        <a:ea typeface="Calibri" panose="020F0502020204030204" pitchFamily="34" charset="0"/>
                        <a:cs typeface="Times New Roman" panose="02020603050405020304" pitchFamily="18" charset="0"/>
                      </a:endParaRPr>
                    </a:p>
                  </a:txBody>
                  <a:tcPr marL="9525" marR="9525" marT="20320" marB="0"/>
                </a:tc>
                <a:tc>
                  <a:txBody>
                    <a:bodyPr/>
                    <a:lstStyle/>
                    <a:p>
                      <a:pPr marL="0" indent="0" algn="ctr">
                        <a:lnSpc>
                          <a:spcPct val="115000"/>
                        </a:lnSpc>
                        <a:spcAft>
                          <a:spcPts val="800"/>
                        </a:spcAft>
                        <a:buNone/>
                      </a:pPr>
                      <a:r>
                        <a:rPr lang="vi-VN" sz="1800" kern="100">
                          <a:effectLst/>
                          <a:latin typeface="+mj-lt"/>
                        </a:rPr>
                        <a:t>1,1</a:t>
                      </a:r>
                      <a:endParaRPr lang="vi-VN" sz="1800" kern="100">
                        <a:effectLst/>
                        <a:latin typeface="+mj-lt"/>
                        <a:ea typeface="Calibri" panose="020F0502020204030204" pitchFamily="34" charset="0"/>
                        <a:cs typeface="Times New Roman" panose="02020603050405020304" pitchFamily="18" charset="0"/>
                      </a:endParaRPr>
                    </a:p>
                  </a:txBody>
                  <a:tcPr marL="9525" marR="9525" marT="635" marB="0" anchor="ctr"/>
                </a:tc>
                <a:extLst>
                  <a:ext uri="{0D108BD9-81ED-4DB2-BD59-A6C34878D82A}">
                    <a16:rowId xmlns:a16="http://schemas.microsoft.com/office/drawing/2014/main" val="3524132915"/>
                  </a:ext>
                </a:extLst>
              </a:tr>
              <a:tr h="710356">
                <a:tc>
                  <a:txBody>
                    <a:bodyPr/>
                    <a:lstStyle/>
                    <a:p>
                      <a:pPr marL="0" indent="0" algn="ctr">
                        <a:lnSpc>
                          <a:spcPct val="115000"/>
                        </a:lnSpc>
                        <a:spcAft>
                          <a:spcPts val="800"/>
                        </a:spcAft>
                        <a:buNone/>
                      </a:pPr>
                      <a:r>
                        <a:rPr lang="en-US" sz="1800" kern="100">
                          <a:solidFill>
                            <a:schemeClr val="dk1"/>
                          </a:solidFill>
                          <a:effectLst/>
                          <a:latin typeface="+mj-lt"/>
                        </a:rPr>
                        <a:t>3</a:t>
                      </a:r>
                      <a:endParaRPr lang="vi-VN" sz="1800" kern="100">
                        <a:solidFill>
                          <a:schemeClr val="dk1"/>
                        </a:solidFill>
                        <a:effectLst/>
                        <a:latin typeface="+mj-lt"/>
                        <a:ea typeface="+mn-ea"/>
                        <a:cs typeface="+mn-cs"/>
                      </a:endParaRPr>
                    </a:p>
                  </a:txBody>
                  <a:tcPr marL="9525" marR="9525" marT="9525" marB="0" anchor="ctr"/>
                </a:tc>
                <a:tc>
                  <a:txBody>
                    <a:bodyPr/>
                    <a:lstStyle/>
                    <a:p>
                      <a:pPr marL="0" indent="90488" algn="l">
                        <a:lnSpc>
                          <a:spcPct val="115000"/>
                        </a:lnSpc>
                        <a:spcAft>
                          <a:spcPts val="800"/>
                        </a:spcAft>
                        <a:buNone/>
                      </a:pPr>
                      <a:r>
                        <a:rPr lang="vi-VN" sz="1800" kern="100">
                          <a:effectLst/>
                          <a:latin typeface="+mj-lt"/>
                        </a:rPr>
                        <a:t>Loại Xuất sắc (1)</a:t>
                      </a:r>
                      <a:endParaRPr lang="vi-VN" sz="1800" kern="100">
                        <a:effectLst/>
                        <a:latin typeface="+mj-lt"/>
                        <a:ea typeface="Calibri" panose="020F0502020204030204" pitchFamily="34" charset="0"/>
                        <a:cs typeface="Times New Roman" panose="02020603050405020304" pitchFamily="18" charset="0"/>
                      </a:endParaRPr>
                    </a:p>
                  </a:txBody>
                  <a:tcPr marL="9525" marR="9525" marT="9525" marB="0" anchor="ctr"/>
                </a:tc>
                <a:tc>
                  <a:txBody>
                    <a:bodyPr/>
                    <a:lstStyle/>
                    <a:p>
                      <a:pPr marL="90488" indent="0" algn="just">
                        <a:lnSpc>
                          <a:spcPct val="115000"/>
                        </a:lnSpc>
                        <a:spcAft>
                          <a:spcPts val="800"/>
                        </a:spcAft>
                        <a:buNone/>
                      </a:pPr>
                      <a:r>
                        <a:rPr lang="vi-VN" sz="1800" kern="100">
                          <a:effectLst/>
                          <a:latin typeface="+mj-lt"/>
                        </a:rPr>
                        <a:t>Tổng số tín chỉ của các học phần được tính  điểm trung bình trong học kỳ x MHP/TC</a:t>
                      </a:r>
                      <a:endParaRPr lang="vi-VN" sz="1800" kern="100">
                        <a:effectLst/>
                        <a:latin typeface="+mj-lt"/>
                        <a:ea typeface="Calibri" panose="020F0502020204030204" pitchFamily="34" charset="0"/>
                        <a:cs typeface="Times New Roman" panose="02020603050405020304" pitchFamily="18" charset="0"/>
                      </a:endParaRPr>
                    </a:p>
                  </a:txBody>
                  <a:tcPr marL="9525" marR="9525" marT="20955" marB="0"/>
                </a:tc>
                <a:tc>
                  <a:txBody>
                    <a:bodyPr/>
                    <a:lstStyle/>
                    <a:p>
                      <a:pPr marL="0" indent="0" algn="ctr">
                        <a:lnSpc>
                          <a:spcPct val="115000"/>
                        </a:lnSpc>
                        <a:spcAft>
                          <a:spcPts val="800"/>
                        </a:spcAft>
                        <a:buNone/>
                      </a:pPr>
                      <a:r>
                        <a:rPr lang="vi-VN" sz="1800" kern="100">
                          <a:effectLst/>
                          <a:latin typeface="+mj-lt"/>
                        </a:rPr>
                        <a:t>1,2</a:t>
                      </a:r>
                      <a:endParaRPr lang="vi-VN" sz="1800" kern="100">
                        <a:effectLst/>
                        <a:latin typeface="+mj-lt"/>
                        <a:ea typeface="Calibri" panose="020F0502020204030204" pitchFamily="34"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38968172"/>
                  </a:ext>
                </a:extLst>
              </a:tr>
            </a:tbl>
          </a:graphicData>
        </a:graphic>
      </p:graphicFrame>
    </p:spTree>
    <p:extLst>
      <p:ext uri="{BB962C8B-B14F-4D97-AF65-F5344CB8AC3E}">
        <p14:creationId xmlns:p14="http://schemas.microsoft.com/office/powerpoint/2010/main" val="185562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750"/>
                                        <p:tgtEl>
                                          <p:spTgt spid="32"/>
                                        </p:tgtEl>
                                      </p:cBhvr>
                                    </p:animEffect>
                                    <p:anim calcmode="lin" valueType="num">
                                      <p:cBhvr>
                                        <p:cTn id="13" dur="750" fill="hold"/>
                                        <p:tgtEl>
                                          <p:spTgt spid="32"/>
                                        </p:tgtEl>
                                        <p:attrNameLst>
                                          <p:attrName>ppt_x</p:attrName>
                                        </p:attrNameLst>
                                      </p:cBhvr>
                                      <p:tavLst>
                                        <p:tav tm="0">
                                          <p:val>
                                            <p:strVal val="#ppt_x"/>
                                          </p:val>
                                        </p:tav>
                                        <p:tav tm="100000">
                                          <p:val>
                                            <p:strVal val="#ppt_x"/>
                                          </p:val>
                                        </p:tav>
                                      </p:tavLst>
                                    </p:anim>
                                    <p:anim calcmode="lin" valueType="num">
                                      <p:cBhvr>
                                        <p:cTn id="14" dur="75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anim calcmode="lin" valueType="num">
                                      <p:cBhvr>
                                        <p:cTn id="18" dur="750" fill="hold"/>
                                        <p:tgtEl>
                                          <p:spTgt spid="35"/>
                                        </p:tgtEl>
                                        <p:attrNameLst>
                                          <p:attrName>ppt_x</p:attrName>
                                        </p:attrNameLst>
                                      </p:cBhvr>
                                      <p:tavLst>
                                        <p:tav tm="0">
                                          <p:val>
                                            <p:strVal val="#ppt_x"/>
                                          </p:val>
                                        </p:tav>
                                        <p:tav tm="100000">
                                          <p:val>
                                            <p:strVal val="#ppt_x"/>
                                          </p:val>
                                        </p:tav>
                                      </p:tavLst>
                                    </p:anim>
                                    <p:anim calcmode="lin" valueType="num">
                                      <p:cBhvr>
                                        <p:cTn id="19" dur="750" fill="hold"/>
                                        <p:tgtEl>
                                          <p:spTgt spid="3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750"/>
                                        <p:tgtEl>
                                          <p:spTgt spid="38"/>
                                        </p:tgtEl>
                                      </p:cBhvr>
                                    </p:animEffect>
                                    <p:anim calcmode="lin" valueType="num">
                                      <p:cBhvr>
                                        <p:cTn id="23" dur="750" fill="hold"/>
                                        <p:tgtEl>
                                          <p:spTgt spid="38"/>
                                        </p:tgtEl>
                                        <p:attrNameLst>
                                          <p:attrName>ppt_x</p:attrName>
                                        </p:attrNameLst>
                                      </p:cBhvr>
                                      <p:tavLst>
                                        <p:tav tm="0">
                                          <p:val>
                                            <p:strVal val="#ppt_x"/>
                                          </p:val>
                                        </p:tav>
                                        <p:tav tm="100000">
                                          <p:val>
                                            <p:strVal val="#ppt_x"/>
                                          </p:val>
                                        </p:tav>
                                      </p:tavLst>
                                    </p:anim>
                                    <p:anim calcmode="lin" valueType="num">
                                      <p:cBhvr>
                                        <p:cTn id="24" dur="75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750"/>
                                        <p:tgtEl>
                                          <p:spTgt spid="40"/>
                                        </p:tgtEl>
                                      </p:cBhvr>
                                    </p:animEffect>
                                    <p:anim calcmode="lin" valueType="num">
                                      <p:cBhvr>
                                        <p:cTn id="28" dur="750" fill="hold"/>
                                        <p:tgtEl>
                                          <p:spTgt spid="40"/>
                                        </p:tgtEl>
                                        <p:attrNameLst>
                                          <p:attrName>ppt_x</p:attrName>
                                        </p:attrNameLst>
                                      </p:cBhvr>
                                      <p:tavLst>
                                        <p:tav tm="0">
                                          <p:val>
                                            <p:strVal val="#ppt_x"/>
                                          </p:val>
                                        </p:tav>
                                        <p:tav tm="100000">
                                          <p:val>
                                            <p:strVal val="#ppt_x"/>
                                          </p:val>
                                        </p:tav>
                                      </p:tavLst>
                                    </p:anim>
                                    <p:anim calcmode="lin" valueType="num">
                                      <p:cBhvr>
                                        <p:cTn id="29"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2" grpId="0"/>
      <p:bldP spid="35"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C7F0AE39-6A72-DFEF-AB2B-DE8C43AEC55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3B64527D-FE4E-92C3-F6EF-CF6ED3C4A547}"/>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4E11672E-634B-6B13-BB59-2D4DCFE828E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DBF5C643-9300-210A-E485-D3A31593F04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92359C38-D5D6-B4BE-E3C9-6553FAAAED7E}"/>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FF98397F-C843-909A-9FAC-CFC32D91AD42}"/>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0349EF0E-F262-1B7C-E3C5-3607E65BF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3A0E38E-C423-0811-3867-8FCB3988CD1C}"/>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671B5C66-834A-2CC0-5A6E-3D408E134E3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F30972E3-3C53-A090-18B0-E063A237F39C}"/>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32E5AFCC-E514-59E7-1796-EA78674E64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F0358A14-6A7A-F8A4-9802-972D86EB8552}"/>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38" name="TextBox 37">
            <a:extLst>
              <a:ext uri="{FF2B5EF4-FFF2-40B4-BE49-F238E27FC236}">
                <a16:creationId xmlns:a16="http://schemas.microsoft.com/office/drawing/2014/main" id="{9A5395EF-B1C9-BACB-0BB1-C149C9DC512B}"/>
              </a:ext>
            </a:extLst>
          </p:cNvPr>
          <p:cNvSpPr txBox="1"/>
          <p:nvPr/>
        </p:nvSpPr>
        <p:spPr>
          <a:xfrm>
            <a:off x="603136" y="1020463"/>
            <a:ext cx="9631730" cy="390684"/>
          </a:xfrm>
          <a:prstGeom prst="rect">
            <a:avLst/>
          </a:prstGeom>
          <a:noFill/>
        </p:spPr>
        <p:txBody>
          <a:bodyPr wrap="square">
            <a:spAutoFit/>
          </a:bodyPr>
          <a:lstStyle/>
          <a:p>
            <a:pPr indent="457200" algn="just">
              <a:lnSpc>
                <a:spcPct val="115000"/>
              </a:lnSpc>
              <a:spcAft>
                <a:spcPts val="800"/>
              </a:spcAft>
              <a:buNone/>
            </a:pPr>
            <a:r>
              <a:rPr lang="vi-VN" sz="18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Điều 3. </a:t>
            </a:r>
            <a:r>
              <a:rPr lang="vi-VN" sz="1800" kern="100">
                <a:effectLst/>
                <a:latin typeface="Times New Roman" panose="02020603050405020304" pitchFamily="18" charset="0"/>
                <a:ea typeface="Calibri" panose="020F0502020204030204" pitchFamily="34" charset="0"/>
                <a:cs typeface="Times New Roman" panose="02020603050405020304" pitchFamily="18" charset="0"/>
              </a:rPr>
              <a:t>Phân loại học bổng và mức học bổng KKHT được quy định cho từng</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loại</a:t>
            </a:r>
            <a:r>
              <a:rPr lang="vi-VN" sz="1800" kern="100">
                <a:effectLst/>
                <a:latin typeface="Times New Roman" panose="02020603050405020304" pitchFamily="18" charset="0"/>
                <a:ea typeface="Calibri" panose="020F0502020204030204" pitchFamily="34" charset="0"/>
                <a:cs typeface="Times New Roman" panose="02020603050405020304" pitchFamily="18" charset="0"/>
              </a:rPr>
              <a:t> học</a:t>
            </a:r>
            <a:r>
              <a:rPr lang="en-US" sz="1800" kern="100">
                <a:effectLst/>
                <a:latin typeface="Times New Roman" panose="02020603050405020304" pitchFamily="18" charset="0"/>
                <a:ea typeface="Calibri" panose="020F0502020204030204" pitchFamily="34" charset="0"/>
                <a:cs typeface="Times New Roman" panose="02020603050405020304" pitchFamily="18" charset="0"/>
              </a:rPr>
              <a:t> bổng</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53FAD3CF-5028-B2A0-6990-6A20BA83089B}"/>
              </a:ext>
            </a:extLst>
          </p:cNvPr>
          <p:cNvGraphicFramePr>
            <a:graphicFrameLocks noGrp="1"/>
          </p:cNvGraphicFramePr>
          <p:nvPr>
            <p:extLst>
              <p:ext uri="{D42A27DB-BD31-4B8C-83A1-F6EECF244321}">
                <p14:modId xmlns:p14="http://schemas.microsoft.com/office/powerpoint/2010/main" val="541062490"/>
              </p:ext>
            </p:extLst>
          </p:nvPr>
        </p:nvGraphicFramePr>
        <p:xfrm>
          <a:off x="989380" y="1560364"/>
          <a:ext cx="10157169" cy="3237357"/>
        </p:xfrm>
        <a:graphic>
          <a:graphicData uri="http://schemas.openxmlformats.org/drawingml/2006/table">
            <a:tbl>
              <a:tblPr firstRow="1" firstCol="1" bandRow="1">
                <a:tableStyleId>{5C22544A-7EE6-4342-B048-85BDC9FD1C3A}</a:tableStyleId>
              </a:tblPr>
              <a:tblGrid>
                <a:gridCol w="681672">
                  <a:extLst>
                    <a:ext uri="{9D8B030D-6E8A-4147-A177-3AD203B41FA5}">
                      <a16:colId xmlns:a16="http://schemas.microsoft.com/office/drawing/2014/main" val="1037701283"/>
                    </a:ext>
                  </a:extLst>
                </a:gridCol>
                <a:gridCol w="2277950">
                  <a:extLst>
                    <a:ext uri="{9D8B030D-6E8A-4147-A177-3AD203B41FA5}">
                      <a16:colId xmlns:a16="http://schemas.microsoft.com/office/drawing/2014/main" val="1563842668"/>
                    </a:ext>
                  </a:extLst>
                </a:gridCol>
                <a:gridCol w="2401556">
                  <a:extLst>
                    <a:ext uri="{9D8B030D-6E8A-4147-A177-3AD203B41FA5}">
                      <a16:colId xmlns:a16="http://schemas.microsoft.com/office/drawing/2014/main" val="2000614297"/>
                    </a:ext>
                  </a:extLst>
                </a:gridCol>
                <a:gridCol w="2491991">
                  <a:extLst>
                    <a:ext uri="{9D8B030D-6E8A-4147-A177-3AD203B41FA5}">
                      <a16:colId xmlns:a16="http://schemas.microsoft.com/office/drawing/2014/main" val="3046964127"/>
                    </a:ext>
                  </a:extLst>
                </a:gridCol>
                <a:gridCol w="2304000">
                  <a:extLst>
                    <a:ext uri="{9D8B030D-6E8A-4147-A177-3AD203B41FA5}">
                      <a16:colId xmlns:a16="http://schemas.microsoft.com/office/drawing/2014/main" val="2793208782"/>
                    </a:ext>
                  </a:extLst>
                </a:gridCol>
              </a:tblGrid>
              <a:tr h="527043">
                <a:tc rowSpan="2">
                  <a:txBody>
                    <a:bodyPr/>
                    <a:lstStyle/>
                    <a:p>
                      <a:pPr marL="0" algn="ctr" defTabSz="914400" rtl="0" eaLnBrk="1" latinLnBrk="0" hangingPunct="1">
                        <a:lnSpc>
                          <a:spcPct val="115000"/>
                        </a:lnSpc>
                        <a:spcAft>
                          <a:spcPts val="800"/>
                        </a:spcAft>
                        <a:buNone/>
                      </a:pPr>
                      <a:r>
                        <a:rPr lang="vi-VN" sz="2000" b="1" kern="1200">
                          <a:solidFill>
                            <a:schemeClr val="bg1"/>
                          </a:solidFill>
                          <a:latin typeface="Times New Roman" panose="02020603050405020304" pitchFamily="18" charset="0"/>
                          <a:ea typeface="+mn-ea"/>
                          <a:cs typeface="Times New Roman" panose="02020603050405020304" pitchFamily="18" charset="0"/>
                        </a:rPr>
                        <a:t>S</a:t>
                      </a:r>
                      <a:r>
                        <a:rPr lang="en-GB" sz="2000" b="1" kern="1200">
                          <a:solidFill>
                            <a:schemeClr val="bg1"/>
                          </a:solidFill>
                          <a:latin typeface="Times New Roman" panose="02020603050405020304" pitchFamily="18" charset="0"/>
                          <a:ea typeface="+mn-ea"/>
                          <a:cs typeface="Times New Roman" panose="02020603050405020304" pitchFamily="18" charset="0"/>
                        </a:rPr>
                        <a:t>TT</a:t>
                      </a:r>
                      <a:endParaRPr lang="vi-VN" sz="2000" b="1"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tc>
                <a:tc rowSpan="2">
                  <a:txBody>
                    <a:bodyPr/>
                    <a:lstStyle/>
                    <a:p>
                      <a:pPr marL="0" algn="ctr" defTabSz="914400" rtl="0" eaLnBrk="1" latinLnBrk="0" hangingPunct="1">
                        <a:lnSpc>
                          <a:spcPct val="115000"/>
                        </a:lnSpc>
                        <a:spcAft>
                          <a:spcPts val="800"/>
                        </a:spcAft>
                        <a:buNone/>
                      </a:pPr>
                      <a:r>
                        <a:rPr lang="en-GB" sz="2000" b="1" kern="1200">
                          <a:solidFill>
                            <a:schemeClr val="bg1"/>
                          </a:solidFill>
                          <a:latin typeface="Times New Roman" panose="02020603050405020304" pitchFamily="18" charset="0"/>
                          <a:ea typeface="+mn-ea"/>
                          <a:cs typeface="Times New Roman" panose="02020603050405020304" pitchFamily="18" charset="0"/>
                        </a:rPr>
                        <a:t>Tiêu chí</a:t>
                      </a:r>
                      <a:endParaRPr lang="vi-VN" sz="2000" b="1"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tc>
                <a:tc gridSpan="3">
                  <a:txBody>
                    <a:bodyPr/>
                    <a:lstStyle/>
                    <a:p>
                      <a:pPr marL="0" algn="ctr" defTabSz="914400" rtl="0" eaLnBrk="1" latinLnBrk="0" hangingPunct="1">
                        <a:lnSpc>
                          <a:spcPct val="115000"/>
                        </a:lnSpc>
                        <a:spcAft>
                          <a:spcPts val="800"/>
                        </a:spcAft>
                        <a:buNone/>
                      </a:pPr>
                      <a:r>
                        <a:rPr lang="en-GB" sz="2000" b="1" kern="1200">
                          <a:solidFill>
                            <a:schemeClr val="bg1"/>
                          </a:solidFill>
                          <a:latin typeface="Times New Roman" panose="02020603050405020304" pitchFamily="18" charset="0"/>
                          <a:ea typeface="+mn-ea"/>
                          <a:cs typeface="Times New Roman" panose="02020603050405020304" pitchFamily="18" charset="0"/>
                        </a:rPr>
                        <a:t>Xếp loại học bổng</a:t>
                      </a:r>
                      <a:endParaRPr lang="vi-VN" sz="2000" b="1"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tc>
                <a:tc hMerge="1">
                  <a:txBody>
                    <a:bodyPr/>
                    <a:lstStyle/>
                    <a:p>
                      <a:endParaRPr lang="vi-VN"/>
                    </a:p>
                  </a:txBody>
                  <a:tcPr marL="68580" marR="68580" marT="0" marB="0" anchor="ctr"/>
                </a:tc>
                <a:tc hMerge="1">
                  <a:txBody>
                    <a:bodyPr/>
                    <a:lstStyle/>
                    <a:p>
                      <a:endParaRPr lang="vi-VN"/>
                    </a:p>
                  </a:txBody>
                  <a:tcPr marL="68580" marR="68580" marT="0" marB="0" anchor="ctr"/>
                </a:tc>
                <a:extLst>
                  <a:ext uri="{0D108BD9-81ED-4DB2-BD59-A6C34878D82A}">
                    <a16:rowId xmlns:a16="http://schemas.microsoft.com/office/drawing/2014/main" val="3052586627"/>
                  </a:ext>
                </a:extLst>
              </a:tr>
              <a:tr h="442314">
                <a:tc vMerge="1">
                  <a:txBody>
                    <a:bodyPr/>
                    <a:lstStyle/>
                    <a:p>
                      <a:endParaRPr lang="vi-VN"/>
                    </a:p>
                  </a:txBody>
                  <a:tcPr/>
                </a:tc>
                <a:tc vMerge="1">
                  <a:txBody>
                    <a:bodyPr/>
                    <a:lstStyle/>
                    <a:p>
                      <a:endParaRPr lang="vi-VN"/>
                    </a:p>
                  </a:txBody>
                  <a:tcPr/>
                </a:tc>
                <a:tc>
                  <a:txBody>
                    <a:bodyPr/>
                    <a:lstStyle/>
                    <a:p>
                      <a:pPr marL="0" algn="ctr" defTabSz="914400" rtl="0" eaLnBrk="1" latinLnBrk="0" hangingPunct="1">
                        <a:lnSpc>
                          <a:spcPct val="115000"/>
                        </a:lnSpc>
                        <a:spcAft>
                          <a:spcPts val="800"/>
                        </a:spcAft>
                        <a:buNone/>
                      </a:pPr>
                      <a:r>
                        <a:rPr lang="en-GB" sz="2000" b="1" kern="1200">
                          <a:solidFill>
                            <a:schemeClr val="bg1"/>
                          </a:solidFill>
                          <a:latin typeface="Times New Roman" panose="02020603050405020304" pitchFamily="18" charset="0"/>
                          <a:ea typeface="+mn-ea"/>
                          <a:cs typeface="Times New Roman" panose="02020603050405020304" pitchFamily="18" charset="0"/>
                        </a:rPr>
                        <a:t>Loại xuất sắc</a:t>
                      </a:r>
                      <a:endParaRPr lang="vi-VN" sz="2000" b="1"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solidFill>
                      <a:srgbClr val="5B9BD5"/>
                    </a:solidFill>
                  </a:tcPr>
                </a:tc>
                <a:tc>
                  <a:txBody>
                    <a:bodyPr/>
                    <a:lstStyle/>
                    <a:p>
                      <a:pPr marL="0" algn="ctr" defTabSz="914400" rtl="0" eaLnBrk="1" latinLnBrk="0" hangingPunct="1">
                        <a:lnSpc>
                          <a:spcPct val="115000"/>
                        </a:lnSpc>
                        <a:spcAft>
                          <a:spcPts val="800"/>
                        </a:spcAft>
                        <a:buNone/>
                      </a:pPr>
                      <a:r>
                        <a:rPr lang="en-GB" sz="2000" b="1" kern="1200">
                          <a:solidFill>
                            <a:schemeClr val="bg1"/>
                          </a:solidFill>
                          <a:latin typeface="Times New Roman" panose="02020603050405020304" pitchFamily="18" charset="0"/>
                          <a:ea typeface="+mn-ea"/>
                          <a:cs typeface="Times New Roman" panose="02020603050405020304" pitchFamily="18" charset="0"/>
                        </a:rPr>
                        <a:t>Loại giỏi</a:t>
                      </a:r>
                      <a:endParaRPr lang="vi-VN" sz="2000" b="1"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solidFill>
                      <a:srgbClr val="5B9BD5"/>
                    </a:solidFill>
                  </a:tcPr>
                </a:tc>
                <a:tc>
                  <a:txBody>
                    <a:bodyPr/>
                    <a:lstStyle/>
                    <a:p>
                      <a:pPr marL="0" algn="ctr" defTabSz="914400" rtl="0" eaLnBrk="1" latinLnBrk="0" hangingPunct="1">
                        <a:lnSpc>
                          <a:spcPct val="115000"/>
                        </a:lnSpc>
                        <a:spcAft>
                          <a:spcPts val="800"/>
                        </a:spcAft>
                        <a:buNone/>
                      </a:pPr>
                      <a:r>
                        <a:rPr lang="en-GB" sz="2000" b="1" kern="1200">
                          <a:solidFill>
                            <a:schemeClr val="bg1"/>
                          </a:solidFill>
                          <a:latin typeface="Times New Roman" panose="02020603050405020304" pitchFamily="18" charset="0"/>
                          <a:ea typeface="+mn-ea"/>
                          <a:cs typeface="Times New Roman" panose="02020603050405020304" pitchFamily="18" charset="0"/>
                        </a:rPr>
                        <a:t>Loại Khá</a:t>
                      </a:r>
                      <a:endParaRPr lang="vi-VN" sz="2000" b="1"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solidFill>
                      <a:srgbClr val="5B9BD5"/>
                    </a:solidFill>
                  </a:tcPr>
                </a:tc>
                <a:extLst>
                  <a:ext uri="{0D108BD9-81ED-4DB2-BD59-A6C34878D82A}">
                    <a16:rowId xmlns:a16="http://schemas.microsoft.com/office/drawing/2014/main" val="2630833948"/>
                  </a:ext>
                </a:extLst>
              </a:tr>
              <a:tr h="756000">
                <a:tc>
                  <a:txBody>
                    <a:bodyPr/>
                    <a:lstStyle/>
                    <a:p>
                      <a:pPr algn="ctr">
                        <a:lnSpc>
                          <a:spcPct val="115000"/>
                        </a:lnSpc>
                        <a:spcAft>
                          <a:spcPts val="800"/>
                        </a:spcAft>
                        <a:buNone/>
                      </a:pPr>
                      <a:r>
                        <a:rPr lang="en-GB" sz="2000" kern="1200">
                          <a:solidFill>
                            <a:schemeClr val="bg1"/>
                          </a:solidFill>
                          <a:latin typeface="Times New Roman" panose="02020603050405020304" pitchFamily="18" charset="0"/>
                          <a:ea typeface="+mn-ea"/>
                          <a:cs typeface="Times New Roman" panose="02020603050405020304" pitchFamily="18" charset="0"/>
                        </a:rPr>
                        <a:t>1</a:t>
                      </a:r>
                      <a:endParaRPr lang="vi-VN" sz="2000"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a:solidFill>
                            <a:schemeClr val="dk1"/>
                          </a:solidFill>
                          <a:latin typeface="Times New Roman" panose="02020603050405020304" pitchFamily="18" charset="0"/>
                          <a:ea typeface="+mn-ea"/>
                          <a:cs typeface="Times New Roman" panose="02020603050405020304" pitchFamily="18" charset="0"/>
                        </a:rPr>
                        <a:t> Điểm TBC học tập </a:t>
                      </a:r>
                      <a:endParaRPr lang="vi-VN" sz="1800" kern="120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dirty="0">
                          <a:solidFill>
                            <a:schemeClr val="dk1"/>
                          </a:solidFill>
                          <a:latin typeface="Times New Roman" panose="02020603050405020304" pitchFamily="18" charset="0"/>
                          <a:ea typeface="+mn-ea"/>
                          <a:cs typeface="Times New Roman" panose="02020603050405020304" pitchFamily="18" charset="0"/>
                        </a:rPr>
                        <a:t>Đạt </a:t>
                      </a:r>
                      <a:r>
                        <a:rPr lang="en-GB" sz="1800" kern="1200" dirty="0" err="1">
                          <a:solidFill>
                            <a:schemeClr val="dk1"/>
                          </a:solidFill>
                          <a:latin typeface="Times New Roman" panose="02020603050405020304" pitchFamily="18" charset="0"/>
                          <a:ea typeface="+mn-ea"/>
                          <a:cs typeface="Times New Roman" panose="02020603050405020304" pitchFamily="18" charset="0"/>
                        </a:rPr>
                        <a:t>điểm</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học</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tập</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loại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xuất</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sắc</a:t>
                      </a:r>
                      <a:r>
                        <a:rPr lang="en-GB" sz="1800" kern="1200" dirty="0">
                          <a:solidFill>
                            <a:schemeClr val="dk1"/>
                          </a:solidFill>
                          <a:latin typeface="Times New Roman" panose="02020603050405020304" pitchFamily="18" charset="0"/>
                          <a:ea typeface="+mn-ea"/>
                          <a:cs typeface="Times New Roman" panose="02020603050405020304" pitchFamily="18" charset="0"/>
                        </a:rPr>
                        <a:t> (9,0)</a:t>
                      </a:r>
                      <a:endParaRPr lang="vi-VN" sz="18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dirty="0">
                          <a:solidFill>
                            <a:schemeClr val="dk1"/>
                          </a:solidFill>
                          <a:latin typeface="Times New Roman" panose="02020603050405020304" pitchFamily="18" charset="0"/>
                          <a:ea typeface="+mn-ea"/>
                          <a:cs typeface="Times New Roman" panose="02020603050405020304" pitchFamily="18" charset="0"/>
                        </a:rPr>
                        <a:t>Đạt </a:t>
                      </a:r>
                      <a:r>
                        <a:rPr lang="en-GB" sz="1800" kern="1200" dirty="0" err="1">
                          <a:solidFill>
                            <a:schemeClr val="dk1"/>
                          </a:solidFill>
                          <a:latin typeface="Times New Roman" panose="02020603050405020304" pitchFamily="18" charset="0"/>
                          <a:ea typeface="+mn-ea"/>
                          <a:cs typeface="Times New Roman" panose="02020603050405020304" pitchFamily="18" charset="0"/>
                        </a:rPr>
                        <a:t>điểm</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học</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tập</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loại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Giỏi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trở</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lên</a:t>
                      </a:r>
                      <a:r>
                        <a:rPr lang="en-GB" sz="1800" kern="1200" dirty="0">
                          <a:solidFill>
                            <a:schemeClr val="dk1"/>
                          </a:solidFill>
                          <a:latin typeface="Times New Roman" panose="02020603050405020304" pitchFamily="18" charset="0"/>
                          <a:ea typeface="+mn-ea"/>
                          <a:cs typeface="Times New Roman" panose="02020603050405020304" pitchFamily="18" charset="0"/>
                        </a:rPr>
                        <a:t> (8,0)</a:t>
                      </a:r>
                      <a:endParaRPr lang="vi-VN" sz="18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dirty="0">
                          <a:solidFill>
                            <a:schemeClr val="dk1"/>
                          </a:solidFill>
                          <a:latin typeface="Times New Roman" panose="02020603050405020304" pitchFamily="18" charset="0"/>
                          <a:ea typeface="+mn-ea"/>
                          <a:cs typeface="Times New Roman" panose="02020603050405020304" pitchFamily="18" charset="0"/>
                        </a:rPr>
                        <a:t>Đạt </a:t>
                      </a:r>
                      <a:r>
                        <a:rPr lang="en-GB" sz="1800" kern="1200" dirty="0" err="1">
                          <a:solidFill>
                            <a:schemeClr val="dk1"/>
                          </a:solidFill>
                          <a:latin typeface="Times New Roman" panose="02020603050405020304" pitchFamily="18" charset="0"/>
                          <a:ea typeface="+mn-ea"/>
                          <a:cs typeface="Times New Roman" panose="02020603050405020304" pitchFamily="18" charset="0"/>
                        </a:rPr>
                        <a:t>điểm</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rèn</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luyện</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loại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Khá</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trở</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lên</a:t>
                      </a:r>
                      <a:r>
                        <a:rPr lang="en-GB" sz="1800" kern="1200" dirty="0">
                          <a:solidFill>
                            <a:schemeClr val="dk1"/>
                          </a:solidFill>
                          <a:latin typeface="Times New Roman" panose="02020603050405020304" pitchFamily="18" charset="0"/>
                          <a:ea typeface="+mn-ea"/>
                          <a:cs typeface="Times New Roman" panose="02020603050405020304" pitchFamily="18" charset="0"/>
                        </a:rPr>
                        <a:t> (7,0)</a:t>
                      </a:r>
                      <a:endParaRPr lang="vi-VN" sz="18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962968824"/>
                  </a:ext>
                </a:extLst>
              </a:tr>
              <a:tr h="756000">
                <a:tc>
                  <a:txBody>
                    <a:bodyPr/>
                    <a:lstStyle/>
                    <a:p>
                      <a:pPr algn="ctr">
                        <a:lnSpc>
                          <a:spcPct val="115000"/>
                        </a:lnSpc>
                        <a:spcAft>
                          <a:spcPts val="800"/>
                        </a:spcAft>
                        <a:buNone/>
                      </a:pPr>
                      <a:r>
                        <a:rPr lang="en-GB" sz="2000" kern="1200">
                          <a:solidFill>
                            <a:schemeClr val="bg1"/>
                          </a:solidFill>
                          <a:latin typeface="Times New Roman" panose="02020603050405020304" pitchFamily="18" charset="0"/>
                          <a:ea typeface="+mn-ea"/>
                          <a:cs typeface="Times New Roman" panose="02020603050405020304" pitchFamily="18" charset="0"/>
                        </a:rPr>
                        <a:t>2</a:t>
                      </a:r>
                      <a:endParaRPr lang="vi-VN" sz="2000"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a:solidFill>
                            <a:schemeClr val="dk1"/>
                          </a:solidFill>
                          <a:latin typeface="Times New Roman" panose="02020603050405020304" pitchFamily="18" charset="0"/>
                          <a:ea typeface="+mn-ea"/>
                          <a:cs typeface="Times New Roman" panose="02020603050405020304" pitchFamily="18" charset="0"/>
                        </a:rPr>
                        <a:t> Điểm rèn luyện </a:t>
                      </a:r>
                      <a:endParaRPr lang="vi-VN" sz="1800" kern="120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a:solidFill>
                            <a:schemeClr val="dk1"/>
                          </a:solidFill>
                          <a:latin typeface="Times New Roman" panose="02020603050405020304" pitchFamily="18" charset="0"/>
                          <a:ea typeface="+mn-ea"/>
                          <a:cs typeface="Times New Roman" panose="02020603050405020304" pitchFamily="18" charset="0"/>
                        </a:rPr>
                        <a:t>Đạt điểm rèn luyện loại xuất sắc (90- 100đ)</a:t>
                      </a:r>
                      <a:endParaRPr lang="vi-VN" sz="1800" kern="120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dirty="0">
                          <a:solidFill>
                            <a:schemeClr val="dk1"/>
                          </a:solidFill>
                          <a:latin typeface="Times New Roman" panose="02020603050405020304" pitchFamily="18" charset="0"/>
                          <a:ea typeface="+mn-ea"/>
                          <a:cs typeface="Times New Roman" panose="02020603050405020304" pitchFamily="18" charset="0"/>
                        </a:rPr>
                        <a:t>Đạt </a:t>
                      </a:r>
                      <a:r>
                        <a:rPr lang="en-GB" sz="1800" kern="1200" dirty="0" err="1">
                          <a:solidFill>
                            <a:schemeClr val="dk1"/>
                          </a:solidFill>
                          <a:latin typeface="Times New Roman" panose="02020603050405020304" pitchFamily="18" charset="0"/>
                          <a:ea typeface="+mn-ea"/>
                          <a:cs typeface="Times New Roman" panose="02020603050405020304" pitchFamily="18" charset="0"/>
                        </a:rPr>
                        <a:t>điểm</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rèn</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luyện</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loại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Tốt</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trở</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lên</a:t>
                      </a:r>
                      <a:r>
                        <a:rPr lang="en-GB" sz="1800" kern="1200" dirty="0">
                          <a:solidFill>
                            <a:schemeClr val="dk1"/>
                          </a:solidFill>
                          <a:latin typeface="Times New Roman" panose="02020603050405020304" pitchFamily="18" charset="0"/>
                          <a:ea typeface="+mn-ea"/>
                          <a:cs typeface="Times New Roman" panose="02020603050405020304" pitchFamily="18" charset="0"/>
                        </a:rPr>
                        <a:t> (80-89đ)</a:t>
                      </a:r>
                      <a:endParaRPr lang="vi-VN" sz="18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dirty="0">
                          <a:solidFill>
                            <a:schemeClr val="dk1"/>
                          </a:solidFill>
                          <a:latin typeface="Times New Roman" panose="02020603050405020304" pitchFamily="18" charset="0"/>
                          <a:ea typeface="+mn-ea"/>
                          <a:cs typeface="Times New Roman" panose="02020603050405020304" pitchFamily="18" charset="0"/>
                        </a:rPr>
                        <a:t>Đạt </a:t>
                      </a:r>
                      <a:r>
                        <a:rPr lang="en-GB" sz="1800" kern="1200" dirty="0" err="1">
                          <a:solidFill>
                            <a:schemeClr val="dk1"/>
                          </a:solidFill>
                          <a:latin typeface="Times New Roman" panose="02020603050405020304" pitchFamily="18" charset="0"/>
                          <a:ea typeface="+mn-ea"/>
                          <a:cs typeface="Times New Roman" panose="02020603050405020304" pitchFamily="18" charset="0"/>
                        </a:rPr>
                        <a:t>điểm</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rèn</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luyện</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loại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Khá</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trở</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lên</a:t>
                      </a:r>
                      <a:r>
                        <a:rPr lang="en-GB" sz="1800" kern="1200" dirty="0">
                          <a:solidFill>
                            <a:schemeClr val="dk1"/>
                          </a:solidFill>
                          <a:latin typeface="Times New Roman" panose="02020603050405020304" pitchFamily="18" charset="0"/>
                          <a:ea typeface="+mn-ea"/>
                          <a:cs typeface="Times New Roman" panose="02020603050405020304" pitchFamily="18" charset="0"/>
                        </a:rPr>
                        <a:t>: (65-79đ)</a:t>
                      </a:r>
                      <a:endParaRPr lang="vi-VN" sz="18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650847960"/>
                  </a:ext>
                </a:extLst>
              </a:tr>
              <a:tr h="756000">
                <a:tc>
                  <a:txBody>
                    <a:bodyPr/>
                    <a:lstStyle/>
                    <a:p>
                      <a:pPr algn="ctr">
                        <a:lnSpc>
                          <a:spcPct val="115000"/>
                        </a:lnSpc>
                        <a:spcAft>
                          <a:spcPts val="800"/>
                        </a:spcAft>
                        <a:buNone/>
                      </a:pPr>
                      <a:r>
                        <a:rPr lang="en-GB" sz="2000" kern="1200">
                          <a:solidFill>
                            <a:schemeClr val="bg1"/>
                          </a:solidFill>
                          <a:latin typeface="Times New Roman" panose="02020603050405020304" pitchFamily="18" charset="0"/>
                          <a:ea typeface="+mn-ea"/>
                          <a:cs typeface="Times New Roman" panose="02020603050405020304" pitchFamily="18" charset="0"/>
                        </a:rPr>
                        <a:t>3</a:t>
                      </a:r>
                      <a:endParaRPr lang="vi-VN" sz="2000" kern="1200">
                        <a:solidFill>
                          <a:schemeClr val="bg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a:solidFill>
                            <a:schemeClr val="dk1"/>
                          </a:solidFill>
                          <a:latin typeface="Times New Roman" panose="02020603050405020304" pitchFamily="18" charset="0"/>
                          <a:ea typeface="+mn-ea"/>
                          <a:cs typeface="Times New Roman" panose="02020603050405020304" pitchFamily="18" charset="0"/>
                        </a:rPr>
                        <a:t>Phân bổ tỷ lệ (%) từ quỹ học bổng KKHT </a:t>
                      </a:r>
                      <a:endParaRPr lang="vi-VN" sz="1800" kern="120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a:solidFill>
                            <a:schemeClr val="dk1"/>
                          </a:solidFill>
                          <a:latin typeface="Times New Roman" panose="02020603050405020304" pitchFamily="18" charset="0"/>
                          <a:ea typeface="+mn-ea"/>
                          <a:cs typeface="Times New Roman" panose="02020603050405020304" pitchFamily="18" charset="0"/>
                        </a:rPr>
                        <a:t>Tối đa 20%</a:t>
                      </a:r>
                      <a:endParaRPr lang="vi-VN" sz="1800" kern="120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a:solidFill>
                            <a:schemeClr val="dk1"/>
                          </a:solidFill>
                          <a:latin typeface="Times New Roman" panose="02020603050405020304" pitchFamily="18" charset="0"/>
                          <a:ea typeface="+mn-ea"/>
                          <a:cs typeface="Times New Roman" panose="02020603050405020304" pitchFamily="18" charset="0"/>
                        </a:rPr>
                        <a:t>Tối đa 20%</a:t>
                      </a:r>
                      <a:endParaRPr lang="vi-VN" sz="1800" kern="120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algn="just">
                        <a:lnSpc>
                          <a:spcPct val="115000"/>
                        </a:lnSpc>
                        <a:spcAft>
                          <a:spcPts val="800"/>
                        </a:spcAft>
                        <a:buNone/>
                      </a:pPr>
                      <a:r>
                        <a:rPr lang="en-GB" sz="1800" kern="1200" dirty="0" err="1">
                          <a:solidFill>
                            <a:schemeClr val="dk1"/>
                          </a:solidFill>
                          <a:latin typeface="Times New Roman" panose="02020603050405020304" pitchFamily="18" charset="0"/>
                          <a:ea typeface="+mn-ea"/>
                          <a:cs typeface="Times New Roman" panose="02020603050405020304" pitchFamily="18" charset="0"/>
                        </a:rPr>
                        <a:t>Tối</a:t>
                      </a:r>
                      <a:r>
                        <a:rPr lang="en-GB" sz="1800" kern="1200" dirty="0">
                          <a:solidFill>
                            <a:schemeClr val="dk1"/>
                          </a:solidFill>
                          <a:latin typeface="Times New Roman" panose="02020603050405020304" pitchFamily="18" charset="0"/>
                          <a:ea typeface="+mn-ea"/>
                          <a:cs typeface="Times New Roman" panose="02020603050405020304" pitchFamily="18" charset="0"/>
                        </a:rPr>
                        <a:t> </a:t>
                      </a:r>
                      <a:r>
                        <a:rPr lang="en-GB" sz="1800" kern="1200" dirty="0" err="1">
                          <a:solidFill>
                            <a:schemeClr val="dk1"/>
                          </a:solidFill>
                          <a:latin typeface="Times New Roman" panose="02020603050405020304" pitchFamily="18" charset="0"/>
                          <a:ea typeface="+mn-ea"/>
                          <a:cs typeface="Times New Roman" panose="02020603050405020304" pitchFamily="18" charset="0"/>
                        </a:rPr>
                        <a:t>thiểu</a:t>
                      </a:r>
                      <a:r>
                        <a:rPr lang="en-GB" sz="1800" kern="1200" dirty="0">
                          <a:solidFill>
                            <a:schemeClr val="dk1"/>
                          </a:solidFill>
                          <a:latin typeface="Times New Roman" panose="02020603050405020304" pitchFamily="18" charset="0"/>
                          <a:ea typeface="+mn-ea"/>
                          <a:cs typeface="Times New Roman" panose="02020603050405020304" pitchFamily="18" charset="0"/>
                        </a:rPr>
                        <a:t> 60%</a:t>
                      </a:r>
                      <a:endParaRPr lang="vi-VN" sz="180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356273160"/>
                  </a:ext>
                </a:extLst>
              </a:tr>
            </a:tbl>
          </a:graphicData>
        </a:graphic>
      </p:graphicFrame>
      <p:sp>
        <p:nvSpPr>
          <p:cNvPr id="22" name="TextBox 21">
            <a:extLst>
              <a:ext uri="{FF2B5EF4-FFF2-40B4-BE49-F238E27FC236}">
                <a16:creationId xmlns:a16="http://schemas.microsoft.com/office/drawing/2014/main" id="{0889AB97-B1C3-DB36-2646-F21C505F4EDC}"/>
              </a:ext>
            </a:extLst>
          </p:cNvPr>
          <p:cNvSpPr txBox="1"/>
          <p:nvPr/>
        </p:nvSpPr>
        <p:spPr>
          <a:xfrm>
            <a:off x="1279065" y="4904553"/>
            <a:ext cx="9724500" cy="1027782"/>
          </a:xfrm>
          <a:prstGeom prst="rect">
            <a:avLst/>
          </a:prstGeom>
          <a:noFill/>
        </p:spPr>
        <p:txBody>
          <a:bodyPr wrap="square">
            <a:spAutoFit/>
          </a:bodyPr>
          <a:lstStyle/>
          <a:p>
            <a:pPr indent="457200" algn="just">
              <a:lnSpc>
                <a:spcPct val="115000"/>
              </a:lnSpc>
              <a:spcAft>
                <a:spcPts val="800"/>
              </a:spcAft>
              <a:buNone/>
            </a:pPr>
            <a:r>
              <a:rPr lang="vi-VN" sz="1800" b="1" i="1" kern="100">
                <a:solidFill>
                  <a:srgbClr val="002060"/>
                </a:solidFill>
                <a:effectLst/>
                <a:highlight>
                  <a:srgbClr val="FFB431"/>
                </a:highlight>
                <a:latin typeface="Times New Roman" panose="02020603050405020304" pitchFamily="18" charset="0"/>
                <a:ea typeface="Calibri" panose="020F0502020204030204" pitchFamily="34" charset="0"/>
                <a:cs typeface="Times New Roman" panose="02020603050405020304" pitchFamily="18" charset="0"/>
              </a:rPr>
              <a:t>Học bổng lấy liền mạch từ cao xuống thấp không ngắt quãng, trong trường hợp không sử dụng hết quỹ học bổng  cấp cho </a:t>
            </a:r>
            <a:r>
              <a:rPr lang="en-US" sz="1800" b="1" i="1" kern="100">
                <a:solidFill>
                  <a:srgbClr val="002060"/>
                </a:solidFill>
                <a:effectLst/>
                <a:highlight>
                  <a:srgbClr val="FFB431"/>
                </a:highlight>
                <a:latin typeface="Times New Roman" panose="02020603050405020304" pitchFamily="18" charset="0"/>
                <a:ea typeface="Calibri" panose="020F0502020204030204" pitchFamily="34" charset="0"/>
                <a:cs typeface="Times New Roman" panose="02020603050405020304" pitchFamily="18" charset="0"/>
              </a:rPr>
              <a:t>S</a:t>
            </a:r>
            <a:r>
              <a:rPr lang="vi-VN" sz="1800" b="1" i="1" kern="100">
                <a:solidFill>
                  <a:srgbClr val="002060"/>
                </a:solidFill>
                <a:effectLst/>
                <a:highlight>
                  <a:srgbClr val="FFB431"/>
                </a:highlight>
                <a:latin typeface="Times New Roman" panose="02020603050405020304" pitchFamily="18" charset="0"/>
                <a:ea typeface="Calibri" panose="020F0502020204030204" pitchFamily="34" charset="0"/>
                <a:cs typeface="Times New Roman" panose="02020603050405020304" pitchFamily="18" charset="0"/>
              </a:rPr>
              <a:t>inh viên của ngành học, khóa học sẽ do Hiệu trưởng Nhà trường quyết định.</a:t>
            </a:r>
            <a:endParaRPr lang="vi-VN" sz="1400" b="1" kern="100">
              <a:solidFill>
                <a:srgbClr val="002060"/>
              </a:solidFill>
              <a:effectLst/>
              <a:highlight>
                <a:srgbClr val="FFB431"/>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728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7C421F63-46D9-F2AF-1382-2414B7366D3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C6488C90-13AE-1186-8011-D6DD0948B3BB}"/>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9B574D37-711F-4F57-7AE8-657F7D7D4D14}"/>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2828FB15-8081-960A-145B-8AAC8D2B4229}"/>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F189DD8A-2DCB-D3DC-61AE-513F251EB4CB}"/>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3E00059B-0507-362E-86BB-ADE0747DAD4E}"/>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31FF79E1-38F0-5F69-9FC3-D07E54CA92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AE03ADCC-BC41-2495-542D-C0E3453398C6}"/>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5713D25F-8024-C5FD-5D82-679968108636}"/>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192E3B46-70DE-C9D4-C8C4-8677EC28F8A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C1CDD76D-C167-DA20-D0F6-DAC11518B8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868C7A13-C59D-67B0-2DDE-09015C9A16D7}"/>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38" name="TextBox 37">
            <a:extLst>
              <a:ext uri="{FF2B5EF4-FFF2-40B4-BE49-F238E27FC236}">
                <a16:creationId xmlns:a16="http://schemas.microsoft.com/office/drawing/2014/main" id="{EFC442D3-6199-0891-0516-D21F21E10F60}"/>
              </a:ext>
            </a:extLst>
          </p:cNvPr>
          <p:cNvSpPr txBox="1"/>
          <p:nvPr/>
        </p:nvSpPr>
        <p:spPr>
          <a:xfrm>
            <a:off x="989379" y="970617"/>
            <a:ext cx="9953227" cy="1015663"/>
          </a:xfrm>
          <a:prstGeom prst="rect">
            <a:avLst/>
          </a:prstGeom>
          <a:noFill/>
        </p:spPr>
        <p:txBody>
          <a:bodyPr wrap="square">
            <a:spAutoFit/>
          </a:bodyPr>
          <a:lstStyle/>
          <a:p>
            <a:pPr indent="457200" algn="just">
              <a:spcAft>
                <a:spcPts val="800"/>
              </a:spcAft>
              <a:buNone/>
            </a:pPr>
            <a:r>
              <a:rPr lang="vi-VN" sz="20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5. Quyết định 672/QĐ-ĐHKTKTCN ngày 05 tháng 9 năm 2022 Quy định về miễn, giảm học phí và hỗ trợ chi phí học tập đối với sinh viên Trường Đại học Kinh tế - Kỹ thuật Công nghiệp</a:t>
            </a:r>
            <a:endParaRPr lang="vi-VN" sz="20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6B200107-586D-6DFC-036B-EE48257FB88B}"/>
              </a:ext>
            </a:extLst>
          </p:cNvPr>
          <p:cNvSpPr txBox="1"/>
          <p:nvPr/>
        </p:nvSpPr>
        <p:spPr>
          <a:xfrm>
            <a:off x="989379" y="1952406"/>
            <a:ext cx="9953228" cy="654859"/>
          </a:xfrm>
          <a:prstGeom prst="rect">
            <a:avLst/>
          </a:prstGeom>
          <a:noFill/>
        </p:spPr>
        <p:txBody>
          <a:bodyPr wrap="square">
            <a:spAutoFit/>
          </a:bodyPr>
          <a:lstStyle/>
          <a:p>
            <a:pPr indent="457200">
              <a:lnSpc>
                <a:spcPct val="107000"/>
              </a:lnSpc>
              <a:spcAft>
                <a:spcPts val="800"/>
              </a:spcAft>
              <a:buNone/>
            </a:pPr>
            <a:r>
              <a:rPr lang="en-US" sz="1800" b="1" i="1" kern="100">
                <a:solidFill>
                  <a:srgbClr val="0563C1"/>
                </a:solidFill>
                <a:latin typeface="Times New Roman" panose="02020603050405020304" pitchFamily="18" charset="0"/>
                <a:ea typeface="Calibri" panose="020F0502020204030204" pitchFamily="34" charset="0"/>
                <a:cs typeface="Times New Roman" panose="02020603050405020304" pitchFamily="18" charset="0"/>
              </a:rPr>
              <a:t>Link thông báo: </a:t>
            </a:r>
            <a:r>
              <a:rPr lang="en-US" sz="17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https://uneti.edu.vn/thong-bao-huong-dan-nop-ho-so-che-do-chinh-sach-nam-hoc-2025-2026-doi-voi-sinh-vien-dai-hoc-he-chinh-quy/</a:t>
            </a:r>
            <a:endParaRPr lang="vi-VN" sz="17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AD88D73A-2F63-0DEF-4BDA-221E540B65F3}"/>
              </a:ext>
            </a:extLst>
          </p:cNvPr>
          <p:cNvSpPr txBox="1"/>
          <p:nvPr/>
        </p:nvSpPr>
        <p:spPr>
          <a:xfrm>
            <a:off x="1279066" y="3100547"/>
            <a:ext cx="9724499" cy="3447098"/>
          </a:xfrm>
          <a:prstGeom prst="rect">
            <a:avLst/>
          </a:prstGeom>
          <a:noFill/>
        </p:spPr>
        <p:txBody>
          <a:bodyPr wrap="square">
            <a:spAutoFit/>
          </a:bodyPr>
          <a:lstStyle/>
          <a:p>
            <a:pPr>
              <a:spcAft>
                <a:spcPts val="1500"/>
              </a:spcAft>
              <a:buNone/>
            </a:pPr>
            <a:r>
              <a:rPr lang="vi-VN" sz="2000" dirty="0">
                <a:latin typeface="+mj-lt"/>
              </a:rPr>
              <a:t>🏅 </a:t>
            </a:r>
            <a:r>
              <a:rPr lang="vi-VN" sz="2000" b="1" dirty="0">
                <a:latin typeface="+mj-lt"/>
              </a:rPr>
              <a:t>Người có công với cách mạng</a:t>
            </a:r>
            <a:r>
              <a:rPr lang="vi-VN" sz="2000" dirty="0">
                <a:latin typeface="+mj-lt"/>
              </a:rPr>
              <a:t> và </a:t>
            </a:r>
            <a:r>
              <a:rPr lang="vi-VN" sz="2000" b="1" dirty="0">
                <a:latin typeface="+mj-lt"/>
              </a:rPr>
              <a:t>thân nhân</a:t>
            </a:r>
            <a:r>
              <a:rPr lang="vi-VN" sz="2000" dirty="0">
                <a:latin typeface="+mj-lt"/>
              </a:rPr>
              <a:t> của họ.</a:t>
            </a:r>
          </a:p>
          <a:p>
            <a:pPr>
              <a:spcAft>
                <a:spcPts val="1500"/>
              </a:spcAft>
              <a:buNone/>
            </a:pPr>
            <a:r>
              <a:rPr lang="vi-VN" sz="2000" dirty="0">
                <a:latin typeface="+mj-lt"/>
              </a:rPr>
              <a:t>♿ </a:t>
            </a:r>
            <a:r>
              <a:rPr lang="vi-VN" sz="2000" b="1" dirty="0">
                <a:latin typeface="+mj-lt"/>
              </a:rPr>
              <a:t>Sinh viên khuyết tật</a:t>
            </a:r>
            <a:r>
              <a:rPr lang="vi-VN" sz="2000" dirty="0">
                <a:latin typeface="+mj-lt"/>
              </a:rPr>
              <a:t>.</a:t>
            </a:r>
          </a:p>
          <a:p>
            <a:pPr algn="just">
              <a:spcAft>
                <a:spcPts val="1500"/>
              </a:spcAft>
              <a:buNone/>
            </a:pPr>
            <a:r>
              <a:rPr lang="vi-VN" sz="2000" dirty="0">
                <a:latin typeface="+mj-lt"/>
              </a:rPr>
              <a:t>👶 </a:t>
            </a:r>
            <a:r>
              <a:rPr lang="vi-VN" sz="2000" b="1" dirty="0">
                <a:latin typeface="+mj-lt"/>
              </a:rPr>
              <a:t>Sinh viên 16–22 tuổi</a:t>
            </a:r>
            <a:r>
              <a:rPr lang="vi-VN" sz="2000" dirty="0">
                <a:latin typeface="+mj-lt"/>
              </a:rPr>
              <a:t> không có nguồn nuôi dưỡng, thuộc đối tượng hưởng </a:t>
            </a:r>
            <a:r>
              <a:rPr lang="vi-VN" sz="2000" b="1" dirty="0">
                <a:latin typeface="+mj-lt"/>
              </a:rPr>
              <a:t>trợ cấp xã hội hằng tháng</a:t>
            </a:r>
            <a:r>
              <a:rPr lang="vi-VN" sz="2000" dirty="0">
                <a:latin typeface="+mj-lt"/>
              </a:rPr>
              <a:t> (theo NĐ 20/2021/NĐ-CP).</a:t>
            </a:r>
          </a:p>
          <a:p>
            <a:pPr>
              <a:spcAft>
                <a:spcPts val="1500"/>
              </a:spcAft>
              <a:buNone/>
            </a:pPr>
            <a:r>
              <a:rPr lang="vi-VN" sz="2000" dirty="0">
                <a:latin typeface="+mj-lt"/>
              </a:rPr>
              <a:t>🌏 </a:t>
            </a:r>
            <a:r>
              <a:rPr lang="vi-VN" sz="2000" b="1" dirty="0">
                <a:latin typeface="+mj-lt"/>
              </a:rPr>
              <a:t>Sinh viên dân tộc thiểu số</a:t>
            </a:r>
            <a:r>
              <a:rPr lang="vi-VN" sz="2000" dirty="0">
                <a:latin typeface="+mj-lt"/>
              </a:rPr>
              <a:t> thuộc </a:t>
            </a:r>
            <a:r>
              <a:rPr lang="vi-VN" sz="2000" b="1" dirty="0">
                <a:latin typeface="+mj-lt"/>
              </a:rPr>
              <a:t>hộ nghèo/cận nghèo</a:t>
            </a:r>
            <a:r>
              <a:rPr lang="vi-VN" sz="2000" dirty="0">
                <a:latin typeface="+mj-lt"/>
              </a:rPr>
              <a:t>.</a:t>
            </a:r>
          </a:p>
          <a:p>
            <a:pPr algn="just">
              <a:spcAft>
                <a:spcPts val="1500"/>
              </a:spcAft>
              <a:buNone/>
            </a:pPr>
            <a:r>
              <a:rPr lang="vi-VN" sz="2000" dirty="0">
                <a:latin typeface="+mj-lt"/>
              </a:rPr>
              <a:t>🏔️</a:t>
            </a:r>
            <a:r>
              <a:rPr lang="en-US" sz="2000" dirty="0">
                <a:latin typeface="+mj-lt"/>
              </a:rPr>
              <a:t> </a:t>
            </a:r>
            <a:r>
              <a:rPr lang="en-US" sz="2000" b="1" dirty="0">
                <a:latin typeface="Times New Roman" panose="02020603050405020304" pitchFamily="18" charset="0"/>
                <a:cs typeface="Times New Roman" panose="02020603050405020304" pitchFamily="18" charset="0"/>
              </a:rPr>
              <a:t>S</a:t>
            </a:r>
            <a:r>
              <a:rPr lang="vi-VN" sz="2000" b="1" dirty="0">
                <a:latin typeface="+mj-lt"/>
              </a:rPr>
              <a:t>inh viên dân tộc rất ít người</a:t>
            </a:r>
            <a:r>
              <a:rPr lang="vi-VN" sz="2000" dirty="0">
                <a:latin typeface="+mj-lt"/>
              </a:rPr>
              <a:t>, ở </a:t>
            </a:r>
            <a:r>
              <a:rPr lang="vi-VN" sz="2000" b="1" dirty="0">
                <a:latin typeface="+mj-lt"/>
              </a:rPr>
              <a:t>vùng khó khăn/đặc biệt khó khăn</a:t>
            </a:r>
            <a:br>
              <a:rPr lang="vi-VN" sz="2000" dirty="0">
                <a:latin typeface="+mj-lt"/>
              </a:rPr>
            </a:br>
            <a:r>
              <a:rPr lang="vi-VN" sz="2000" i="1" dirty="0">
                <a:latin typeface="+mj-lt"/>
              </a:rPr>
              <a:t>(các dân tộc: La Hủ, La Ha, Pa Thẻn, Lự, Ngái, Chứt, Lô Lô, Mảng, Cống, Cờ Lao, Bô Y, Si La, Pu Péo, Rơ Măm, Brâu, Ơ Đu)</a:t>
            </a:r>
            <a:endParaRPr lang="vi-VN" sz="2000" dirty="0">
              <a:latin typeface="+mj-lt"/>
            </a:endParaRPr>
          </a:p>
        </p:txBody>
      </p:sp>
      <p:sp>
        <p:nvSpPr>
          <p:cNvPr id="20" name="TextBox 19">
            <a:extLst>
              <a:ext uri="{FF2B5EF4-FFF2-40B4-BE49-F238E27FC236}">
                <a16:creationId xmlns:a16="http://schemas.microsoft.com/office/drawing/2014/main" id="{36817060-B389-62EE-7F53-7E485D75BE43}"/>
              </a:ext>
            </a:extLst>
          </p:cNvPr>
          <p:cNvSpPr txBox="1"/>
          <p:nvPr/>
        </p:nvSpPr>
        <p:spPr>
          <a:xfrm>
            <a:off x="495454" y="2629430"/>
            <a:ext cx="6094324" cy="407356"/>
          </a:xfrm>
          <a:prstGeom prst="rect">
            <a:avLst/>
          </a:prstGeom>
          <a:noFill/>
        </p:spPr>
        <p:txBody>
          <a:bodyPr wrap="square">
            <a:spAutoFit/>
          </a:bodyPr>
          <a:lstStyle/>
          <a:p>
            <a:pPr indent="457200" algn="just">
              <a:lnSpc>
                <a:spcPct val="115000"/>
              </a:lnSpc>
              <a:spcAft>
                <a:spcPts val="800"/>
              </a:spcAft>
              <a:buNone/>
            </a:pPr>
            <a:r>
              <a:rPr lang="en-GB" sz="19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Điều 3. Đối tượng được miễn học phí</a:t>
            </a:r>
            <a:endParaRPr lang="vi-VN" sz="1900" kern="100">
              <a:solidFill>
                <a:srgbClr val="FFFF00"/>
              </a:solidFill>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28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3" grpId="0"/>
      <p:bldP spid="16"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1CEDBE31-DD2F-CF13-C418-753EE5C02CD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9C5716A7-781E-D144-498E-DABEFF62CCA1}"/>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03D4DC30-631B-6BF8-FBA0-A68775BEC15D}"/>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FD5CD79D-8F55-F202-F3C5-1E7034125B43}"/>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B3FA7864-BD27-7E44-F65C-572B6F6DF6C8}"/>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EC746881-273F-80E4-E2A3-55AB943DADD8}"/>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FEF881E6-59C5-9A16-716C-BBFB3F3AC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9684F11C-E06C-6C7B-69F4-F7F84EB6D37D}"/>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714CCD49-067B-2AC5-A1AF-74D17DB736AC}"/>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BFD060DE-5E52-FE64-C4C9-C7ED27EFEDE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8068AAAB-5D45-350A-78D1-D0A0F4EFA5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FB47D4E0-68CD-564C-8A19-3EC95508DB19}"/>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38" name="TextBox 37">
            <a:extLst>
              <a:ext uri="{FF2B5EF4-FFF2-40B4-BE49-F238E27FC236}">
                <a16:creationId xmlns:a16="http://schemas.microsoft.com/office/drawing/2014/main" id="{015E1533-3C20-22BE-CBBD-EBFAC96A67F9}"/>
              </a:ext>
            </a:extLst>
          </p:cNvPr>
          <p:cNvSpPr txBox="1"/>
          <p:nvPr/>
        </p:nvSpPr>
        <p:spPr>
          <a:xfrm>
            <a:off x="989380" y="971026"/>
            <a:ext cx="4430346" cy="415498"/>
          </a:xfrm>
          <a:prstGeom prst="rect">
            <a:avLst/>
          </a:prstGeom>
          <a:noFill/>
        </p:spPr>
        <p:txBody>
          <a:bodyPr wrap="square">
            <a:spAutoFit/>
          </a:bodyPr>
          <a:lstStyle/>
          <a:p>
            <a:pPr algn="just">
              <a:spcAft>
                <a:spcPts val="800"/>
              </a:spcAft>
              <a:buNone/>
            </a:pPr>
            <a:r>
              <a:rPr lang="vi-VN" sz="21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Điều 4: Đối tượng được giảm học phí</a:t>
            </a:r>
            <a:endParaRPr lang="vi-VN" sz="2100" kern="100">
              <a:solidFill>
                <a:srgbClr val="FFFF00"/>
              </a:solidFill>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E0303630-17A1-471F-E992-F4736F38AE31}"/>
              </a:ext>
            </a:extLst>
          </p:cNvPr>
          <p:cNvSpPr txBox="1"/>
          <p:nvPr/>
        </p:nvSpPr>
        <p:spPr>
          <a:xfrm>
            <a:off x="989380" y="1583968"/>
            <a:ext cx="5762625" cy="2031325"/>
          </a:xfrm>
          <a:prstGeom prst="rect">
            <a:avLst/>
          </a:prstGeom>
          <a:noFill/>
        </p:spPr>
        <p:txBody>
          <a:bodyPr wrap="square">
            <a:spAutoFit/>
          </a:bodyPr>
          <a:lstStyle/>
          <a:p>
            <a:pPr>
              <a:buNone/>
            </a:pPr>
            <a:r>
              <a:rPr lang="vi-VN" b="1">
                <a:latin typeface="+mj-lt"/>
              </a:rPr>
              <a:t>1. Giảm 70% học phí</a:t>
            </a:r>
            <a:endParaRPr lang="vi-VN">
              <a:latin typeface="+mj-lt"/>
            </a:endParaRPr>
          </a:p>
          <a:p>
            <a:pPr>
              <a:buFont typeface="Arial" panose="020B0604020202020204" pitchFamily="34" charset="0"/>
              <a:buChar char="•"/>
            </a:pPr>
            <a:r>
              <a:rPr lang="vi-VN">
                <a:latin typeface="+mj-lt"/>
              </a:rPr>
              <a:t>🌏 Sinh viên dân tộc thiểu số </a:t>
            </a:r>
            <a:r>
              <a:rPr lang="vi-VN" i="1">
                <a:latin typeface="+mj-lt"/>
              </a:rPr>
              <a:t>(ngoài nhóm rất ít người)</a:t>
            </a:r>
            <a:endParaRPr lang="vi-VN">
              <a:latin typeface="+mj-lt"/>
            </a:endParaRPr>
          </a:p>
          <a:p>
            <a:pPr>
              <a:buFont typeface="Arial" panose="020B0604020202020204" pitchFamily="34" charset="0"/>
              <a:buChar char="•"/>
            </a:pPr>
            <a:r>
              <a:rPr lang="vi-VN">
                <a:latin typeface="+mj-lt"/>
              </a:rPr>
              <a:t>🏘️ Cư trú tại:</a:t>
            </a:r>
          </a:p>
          <a:p>
            <a:pPr marL="742950" lvl="1" indent="-285750">
              <a:buFont typeface="Arial" panose="020B0604020202020204" pitchFamily="34" charset="0"/>
              <a:buChar char="•"/>
            </a:pPr>
            <a:r>
              <a:rPr lang="vi-VN">
                <a:latin typeface="+mj-lt"/>
              </a:rPr>
              <a:t>Thôn/bản </a:t>
            </a:r>
            <a:r>
              <a:rPr lang="vi-VN" b="1">
                <a:latin typeface="+mj-lt"/>
              </a:rPr>
              <a:t>đặc biệt khó khăn</a:t>
            </a:r>
            <a:endParaRPr lang="vi-VN">
              <a:latin typeface="+mj-lt"/>
            </a:endParaRPr>
          </a:p>
          <a:p>
            <a:pPr marL="742950" lvl="1" indent="-285750">
              <a:buFont typeface="Arial" panose="020B0604020202020204" pitchFamily="34" charset="0"/>
              <a:buChar char="•"/>
            </a:pPr>
            <a:r>
              <a:rPr lang="vi-VN">
                <a:latin typeface="+mj-lt"/>
              </a:rPr>
              <a:t>Xã </a:t>
            </a:r>
            <a:r>
              <a:rPr lang="vi-VN" b="1">
                <a:latin typeface="+mj-lt"/>
              </a:rPr>
              <a:t>khu vực III</a:t>
            </a:r>
            <a:r>
              <a:rPr lang="vi-VN">
                <a:latin typeface="+mj-lt"/>
              </a:rPr>
              <a:t> vùng dân tộc và miền núi</a:t>
            </a:r>
          </a:p>
          <a:p>
            <a:pPr marL="742950" lvl="1" indent="-285750">
              <a:buFont typeface="Arial" panose="020B0604020202020204" pitchFamily="34" charset="0"/>
              <a:buChar char="•"/>
            </a:pPr>
            <a:r>
              <a:rPr lang="vi-VN">
                <a:latin typeface="+mj-lt"/>
              </a:rPr>
              <a:t>Xã </a:t>
            </a:r>
            <a:r>
              <a:rPr lang="vi-VN" b="1">
                <a:latin typeface="+mj-lt"/>
              </a:rPr>
              <a:t>đặc biệt khó khăn vùng bãi ngang ven biển, hải đảo</a:t>
            </a:r>
            <a:r>
              <a:rPr lang="vi-VN">
                <a:latin typeface="+mj-lt"/>
              </a:rPr>
              <a:t> (theo quy định của cơ quan có thẩm quyền).</a:t>
            </a:r>
          </a:p>
        </p:txBody>
      </p:sp>
      <p:sp>
        <p:nvSpPr>
          <p:cNvPr id="18" name="TextBox 17">
            <a:extLst>
              <a:ext uri="{FF2B5EF4-FFF2-40B4-BE49-F238E27FC236}">
                <a16:creationId xmlns:a16="http://schemas.microsoft.com/office/drawing/2014/main" id="{143634B7-2959-A803-80BD-FCA1C1DDE220}"/>
              </a:ext>
            </a:extLst>
          </p:cNvPr>
          <p:cNvSpPr txBox="1"/>
          <p:nvPr/>
        </p:nvSpPr>
        <p:spPr>
          <a:xfrm>
            <a:off x="989380" y="3796704"/>
            <a:ext cx="5762625" cy="1477328"/>
          </a:xfrm>
          <a:prstGeom prst="rect">
            <a:avLst/>
          </a:prstGeom>
          <a:noFill/>
        </p:spPr>
        <p:txBody>
          <a:bodyPr wrap="square">
            <a:spAutoFit/>
          </a:bodyPr>
          <a:lstStyle/>
          <a:p>
            <a:pPr>
              <a:buNone/>
            </a:pPr>
            <a:r>
              <a:rPr lang="vi-VN" b="1">
                <a:latin typeface="+mj-lt"/>
              </a:rPr>
              <a:t>2. Giảm 50% học phí</a:t>
            </a:r>
            <a:endParaRPr lang="vi-VN">
              <a:latin typeface="+mj-lt"/>
            </a:endParaRPr>
          </a:p>
          <a:p>
            <a:pPr>
              <a:buFont typeface="Arial" panose="020B0604020202020204" pitchFamily="34" charset="0"/>
              <a:buChar char="•"/>
            </a:pPr>
            <a:r>
              <a:rPr lang="vi-VN">
                <a:latin typeface="+mj-lt"/>
              </a:rPr>
              <a:t>👷 Sinh viên là con của </a:t>
            </a:r>
            <a:r>
              <a:rPr lang="vi-VN" b="1">
                <a:latin typeface="+mj-lt"/>
              </a:rPr>
              <a:t>cán bộ, công chức, viên chức, công nhân</a:t>
            </a:r>
            <a:endParaRPr lang="vi-VN">
              <a:latin typeface="+mj-lt"/>
            </a:endParaRPr>
          </a:p>
          <a:p>
            <a:pPr>
              <a:buFont typeface="Arial" panose="020B0604020202020204" pitchFamily="34" charset="0"/>
              <a:buChar char="•"/>
            </a:pPr>
            <a:r>
              <a:rPr lang="vi-VN">
                <a:latin typeface="+mj-lt"/>
              </a:rPr>
              <a:t>⚠️ Cha/mẹ bị </a:t>
            </a:r>
            <a:r>
              <a:rPr lang="vi-VN" b="1">
                <a:latin typeface="+mj-lt"/>
              </a:rPr>
              <a:t>tai nạn lao động</a:t>
            </a:r>
            <a:r>
              <a:rPr lang="vi-VN">
                <a:latin typeface="+mj-lt"/>
              </a:rPr>
              <a:t> hoặc </a:t>
            </a:r>
            <a:r>
              <a:rPr lang="vi-VN" b="1">
                <a:latin typeface="+mj-lt"/>
              </a:rPr>
              <a:t>mắc bệnh nghề nghiệp</a:t>
            </a:r>
            <a:r>
              <a:rPr lang="vi-VN">
                <a:latin typeface="+mj-lt"/>
              </a:rPr>
              <a:t> → đang hưởng </a:t>
            </a:r>
            <a:r>
              <a:rPr lang="vi-VN" b="1">
                <a:latin typeface="+mj-lt"/>
              </a:rPr>
              <a:t>trợ cấp thường xuyên</a:t>
            </a:r>
            <a:r>
              <a:rPr lang="vi-VN">
                <a:latin typeface="+mj-lt"/>
              </a:rPr>
              <a:t>.</a:t>
            </a:r>
          </a:p>
        </p:txBody>
      </p:sp>
      <p:cxnSp>
        <p:nvCxnSpPr>
          <p:cNvPr id="20" name="Straight Connector 19">
            <a:extLst>
              <a:ext uri="{FF2B5EF4-FFF2-40B4-BE49-F238E27FC236}">
                <a16:creationId xmlns:a16="http://schemas.microsoft.com/office/drawing/2014/main" id="{3BA4BA22-E028-32E8-4454-A00C6DB5DD4A}"/>
              </a:ext>
            </a:extLst>
          </p:cNvPr>
          <p:cNvCxnSpPr/>
          <p:nvPr/>
        </p:nvCxnSpPr>
        <p:spPr>
          <a:xfrm>
            <a:off x="6753225" y="1439465"/>
            <a:ext cx="0" cy="432316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C1D230E-0E3F-8E68-BC18-181719555025}"/>
              </a:ext>
            </a:extLst>
          </p:cNvPr>
          <p:cNvSpPr txBox="1"/>
          <p:nvPr/>
        </p:nvSpPr>
        <p:spPr>
          <a:xfrm>
            <a:off x="6772276" y="971026"/>
            <a:ext cx="4430346" cy="738664"/>
          </a:xfrm>
          <a:prstGeom prst="rect">
            <a:avLst/>
          </a:prstGeom>
          <a:noFill/>
        </p:spPr>
        <p:txBody>
          <a:bodyPr wrap="square">
            <a:spAutoFit/>
          </a:bodyPr>
          <a:lstStyle/>
          <a:p>
            <a:pPr algn="just">
              <a:spcAft>
                <a:spcPts val="800"/>
              </a:spcAft>
              <a:buNone/>
            </a:pPr>
            <a:r>
              <a:rPr lang="vi-VN" sz="21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Điều 8: Hồ sơ miễn, giảm học phí và hỗ trợ chi phí học tập</a:t>
            </a:r>
            <a:endParaRPr lang="vi-VN" sz="2100" kern="100">
              <a:solidFill>
                <a:srgbClr val="FFFF00"/>
              </a:solidFill>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986F1D62-3115-700C-2A3F-ADD6154E217B}"/>
              </a:ext>
            </a:extLst>
          </p:cNvPr>
          <p:cNvSpPr txBox="1"/>
          <p:nvPr/>
        </p:nvSpPr>
        <p:spPr>
          <a:xfrm>
            <a:off x="6772276" y="1922265"/>
            <a:ext cx="4581522" cy="3046988"/>
          </a:xfrm>
          <a:prstGeom prst="rect">
            <a:avLst/>
          </a:prstGeom>
          <a:noFill/>
        </p:spPr>
        <p:txBody>
          <a:bodyPr wrap="square">
            <a:spAutoFit/>
          </a:bodyPr>
          <a:lstStyle/>
          <a:p>
            <a:pPr algn="just">
              <a:spcAft>
                <a:spcPts val="1200"/>
              </a:spcAft>
              <a:buNone/>
            </a:pPr>
            <a:r>
              <a:rPr lang="vi-VN">
                <a:latin typeface="+mj-lt"/>
              </a:rPr>
              <a:t>📝 </a:t>
            </a:r>
            <a:r>
              <a:rPr lang="vi-VN" b="1">
                <a:latin typeface="+mj-lt"/>
              </a:rPr>
              <a:t>Đơn xin miễn, giảm học phí</a:t>
            </a:r>
            <a:r>
              <a:rPr lang="vi-VN">
                <a:latin typeface="+mj-lt"/>
              </a:rPr>
              <a:t> (theo mẫu của Trường).</a:t>
            </a:r>
          </a:p>
          <a:p>
            <a:pPr algn="just">
              <a:spcAft>
                <a:spcPts val="1200"/>
              </a:spcAft>
              <a:buNone/>
            </a:pPr>
            <a:r>
              <a:rPr lang="vi-VN">
                <a:latin typeface="+mj-lt"/>
              </a:rPr>
              <a:t>📂 </a:t>
            </a:r>
            <a:r>
              <a:rPr lang="vi-VN" b="1">
                <a:latin typeface="+mj-lt"/>
              </a:rPr>
              <a:t>Giấy tờ kèm theo</a:t>
            </a:r>
            <a:r>
              <a:rPr lang="vi-VN">
                <a:latin typeface="+mj-lt"/>
              </a:rPr>
              <a:t> (bản sao chứng thực):</a:t>
            </a:r>
          </a:p>
          <a:p>
            <a:pPr algn="just">
              <a:spcAft>
                <a:spcPts val="1200"/>
              </a:spcAft>
              <a:buFont typeface="Arial" panose="020B0604020202020204" pitchFamily="34" charset="0"/>
              <a:buChar char="•"/>
            </a:pPr>
            <a:r>
              <a:rPr lang="vi-VN">
                <a:latin typeface="+mj-lt"/>
              </a:rPr>
              <a:t>Tùy theo </a:t>
            </a:r>
            <a:r>
              <a:rPr lang="vi-VN" b="1">
                <a:latin typeface="+mj-lt"/>
              </a:rPr>
              <a:t>đối tượng miễn/giảm</a:t>
            </a:r>
            <a:r>
              <a:rPr lang="vi-VN">
                <a:latin typeface="+mj-lt"/>
              </a:rPr>
              <a:t> (giấy xác nhận người có công, giấy xác nhận hộ nghèo/cận nghèo, quyết định trợ cấp xã hội, hồ sơ tai nạn lao động/bệnh nghề nghiệp, …).</a:t>
            </a:r>
          </a:p>
          <a:p>
            <a:pPr algn="just">
              <a:spcAft>
                <a:spcPts val="1200"/>
              </a:spcAft>
              <a:buNone/>
            </a:pPr>
            <a:r>
              <a:rPr lang="vi-VN">
                <a:latin typeface="+mj-lt"/>
              </a:rPr>
              <a:t>📮 </a:t>
            </a:r>
            <a:r>
              <a:rPr lang="vi-VN" b="1">
                <a:latin typeface="+mj-lt"/>
              </a:rPr>
              <a:t>Nơi nộp:</a:t>
            </a:r>
            <a:r>
              <a:rPr lang="vi-VN">
                <a:latin typeface="+mj-lt"/>
              </a:rPr>
              <a:t> Phòng </a:t>
            </a:r>
            <a:r>
              <a:rPr lang="vi-VN" b="1">
                <a:latin typeface="+mj-lt"/>
              </a:rPr>
              <a:t>Chính trị &amp; Công tác sinh viên (CT&amp;CTSV)</a:t>
            </a:r>
            <a:r>
              <a:rPr lang="vi-VN">
                <a:latin typeface="+mj-lt"/>
              </a:rPr>
              <a:t>.</a:t>
            </a:r>
          </a:p>
        </p:txBody>
      </p:sp>
    </p:spTree>
    <p:extLst>
      <p:ext uri="{BB962C8B-B14F-4D97-AF65-F5344CB8AC3E}">
        <p14:creationId xmlns:p14="http://schemas.microsoft.com/office/powerpoint/2010/main" val="242107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2" presetClass="entr" presetSubtype="1" fill="hold" nodeType="withEffect">
                                  <p:stCondLst>
                                    <p:cond delay="250"/>
                                  </p:stCondLst>
                                  <p:childTnLst>
                                    <p:set>
                                      <p:cBhvr>
                                        <p:cTn id="9" dur="1" fill="hold">
                                          <p:stCondLst>
                                            <p:cond delay="0"/>
                                          </p:stCondLst>
                                        </p:cTn>
                                        <p:tgtEl>
                                          <p:spTgt spid="20"/>
                                        </p:tgtEl>
                                        <p:attrNameLst>
                                          <p:attrName>style.visibility</p:attrName>
                                        </p:attrNameLst>
                                      </p:cBhvr>
                                      <p:to>
                                        <p:strVal val="visible"/>
                                      </p:to>
                                    </p:set>
                                    <p:animEffect transition="in" filter="wipe(up)">
                                      <p:cBhvr>
                                        <p:cTn id="10" dur="500"/>
                                        <p:tgtEl>
                                          <p:spTgt spid="20"/>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42" presetClass="entr" presetSubtype="0"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7" grpId="0"/>
      <p:bldP spid="18" grpId="0"/>
      <p:bldP spid="21"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5E4C974C-BE39-E168-3F48-A92DC9B47E7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C59B4D4D-BADD-CFF9-9E9C-F33FB8E3C4F2}"/>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A3F59FCE-2BE2-7F95-0907-9B9E6800968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73E72A1C-643F-6899-628F-B736516A2E9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AFB63E4B-3653-E022-7804-57F8698A9C75}"/>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2ED7889F-DA37-337B-5C97-60F8642685EB}"/>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59D0E713-336A-9A6F-74F7-5C0B10A27C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18B02BE-DAF5-D103-2CC0-5B27B629B0B1}"/>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D9A18910-952C-121B-8300-CB3908771691}"/>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DEB12A23-83FC-1EA4-481F-88AE2732D33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E77AF8C-0F80-56BD-0570-C63CA48818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47D45597-2B05-03EF-5EC1-D74187979E4F}"/>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95BC0162-6C2F-0097-C3BF-9FB0391694A0}"/>
              </a:ext>
            </a:extLst>
          </p:cNvPr>
          <p:cNvSpPr txBox="1"/>
          <p:nvPr/>
        </p:nvSpPr>
        <p:spPr>
          <a:xfrm>
            <a:off x="3048000" y="1116870"/>
            <a:ext cx="6096000" cy="468077"/>
          </a:xfrm>
          <a:prstGeom prst="rect">
            <a:avLst/>
          </a:prstGeom>
          <a:noFill/>
        </p:spPr>
        <p:txBody>
          <a:bodyPr wrap="square">
            <a:spAutoFit/>
          </a:bodyPr>
          <a:lstStyle/>
          <a:p>
            <a:pPr algn="ctr">
              <a:lnSpc>
                <a:spcPct val="107000"/>
              </a:lnSpc>
              <a:spcAft>
                <a:spcPts val="800"/>
              </a:spcAft>
              <a:buNone/>
            </a:pPr>
            <a:r>
              <a:rPr lang="en-GB" sz="24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ĐỐI TƯỢNG HỖ TRỢ CHI PHÍ HỌC TẬP </a:t>
            </a:r>
            <a:endParaRPr lang="vi-VN" kern="100">
              <a:solidFill>
                <a:srgbClr val="FFFF00"/>
              </a:solidFill>
              <a:effectLst/>
              <a:highlight>
                <a:srgbClr val="FF00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2A0AC426-48D4-CED8-465E-12723A946734}"/>
              </a:ext>
            </a:extLst>
          </p:cNvPr>
          <p:cNvSpPr txBox="1"/>
          <p:nvPr/>
        </p:nvSpPr>
        <p:spPr>
          <a:xfrm>
            <a:off x="1218108" y="1916145"/>
            <a:ext cx="4576899" cy="2400657"/>
          </a:xfrm>
          <a:prstGeom prst="rect">
            <a:avLst/>
          </a:prstGeom>
          <a:noFill/>
        </p:spPr>
        <p:txBody>
          <a:bodyPr wrap="square">
            <a:spAutoFit/>
          </a:bodyPr>
          <a:lstStyle/>
          <a:p>
            <a:pPr marL="342900" indent="-342900">
              <a:buAutoNum type="arabicPeriod"/>
            </a:pPr>
            <a:r>
              <a:rPr lang="vi-VN" sz="2000" b="1">
                <a:solidFill>
                  <a:srgbClr val="002060"/>
                </a:solidFill>
                <a:latin typeface="+mj-lt"/>
              </a:rPr>
              <a:t>Hỗ trợ chi phí học tập</a:t>
            </a:r>
            <a:r>
              <a:rPr lang="vi-VN" sz="2000">
                <a:solidFill>
                  <a:srgbClr val="002060"/>
                </a:solidFill>
                <a:latin typeface="+mj-lt"/>
              </a:rPr>
              <a:t> </a:t>
            </a:r>
          </a:p>
          <a:p>
            <a:pPr>
              <a:spcAft>
                <a:spcPts val="1200"/>
              </a:spcAft>
            </a:pPr>
            <a:r>
              <a:rPr lang="vi-VN" sz="2000" i="1">
                <a:solidFill>
                  <a:srgbClr val="002060"/>
                </a:solidFill>
                <a:latin typeface="+mj-lt"/>
              </a:rPr>
              <a:t>(QĐ 66/2013/QĐ-TTg – 11/11/2013)</a:t>
            </a:r>
            <a:endParaRPr lang="vi-VN" sz="2000">
              <a:solidFill>
                <a:srgbClr val="002060"/>
              </a:solidFill>
              <a:latin typeface="+mj-lt"/>
            </a:endParaRPr>
          </a:p>
          <a:p>
            <a:pPr>
              <a:spcAft>
                <a:spcPts val="1200"/>
              </a:spcAft>
              <a:buFont typeface="Arial" panose="020B0604020202020204" pitchFamily="34" charset="0"/>
              <a:buChar char="•"/>
            </a:pPr>
            <a:r>
              <a:rPr lang="vi-VN" sz="2000">
                <a:solidFill>
                  <a:srgbClr val="002060"/>
                </a:solidFill>
                <a:latin typeface="+mj-lt"/>
              </a:rPr>
              <a:t>👥 </a:t>
            </a:r>
            <a:r>
              <a:rPr lang="vi-VN" sz="2000" b="1">
                <a:solidFill>
                  <a:srgbClr val="002060"/>
                </a:solidFill>
                <a:latin typeface="+mj-lt"/>
              </a:rPr>
              <a:t>Đối tượng</a:t>
            </a:r>
            <a:r>
              <a:rPr lang="vi-VN" sz="2000">
                <a:solidFill>
                  <a:srgbClr val="002060"/>
                </a:solidFill>
                <a:latin typeface="+mj-lt"/>
              </a:rPr>
              <a:t>: Sinh viên </a:t>
            </a:r>
            <a:r>
              <a:rPr lang="vi-VN" sz="2000" b="1">
                <a:solidFill>
                  <a:srgbClr val="002060"/>
                </a:solidFill>
                <a:latin typeface="+mj-lt"/>
              </a:rPr>
              <a:t>dân tộc thiểu số</a:t>
            </a:r>
            <a:r>
              <a:rPr lang="vi-VN" sz="2000">
                <a:solidFill>
                  <a:srgbClr val="002060"/>
                </a:solidFill>
                <a:latin typeface="+mj-lt"/>
              </a:rPr>
              <a:t> thuộc </a:t>
            </a:r>
            <a:r>
              <a:rPr lang="vi-VN" sz="2000" b="1">
                <a:solidFill>
                  <a:srgbClr val="002060"/>
                </a:solidFill>
                <a:latin typeface="+mj-lt"/>
              </a:rPr>
              <a:t>hộ nghèo, cận nghèo</a:t>
            </a:r>
            <a:r>
              <a:rPr lang="vi-VN" sz="2000">
                <a:solidFill>
                  <a:srgbClr val="002060"/>
                </a:solidFill>
                <a:latin typeface="+mj-lt"/>
              </a:rPr>
              <a:t>.</a:t>
            </a:r>
          </a:p>
          <a:p>
            <a:pPr>
              <a:spcAft>
                <a:spcPts val="1200"/>
              </a:spcAft>
              <a:buFont typeface="Arial" panose="020B0604020202020204" pitchFamily="34" charset="0"/>
              <a:buChar char="•"/>
            </a:pPr>
            <a:r>
              <a:rPr lang="vi-VN" sz="2000">
                <a:solidFill>
                  <a:srgbClr val="002060"/>
                </a:solidFill>
                <a:latin typeface="+mj-lt"/>
              </a:rPr>
              <a:t>💰 </a:t>
            </a:r>
            <a:r>
              <a:rPr lang="vi-VN" sz="2000" b="1">
                <a:solidFill>
                  <a:srgbClr val="002060"/>
                </a:solidFill>
                <a:latin typeface="+mj-lt"/>
              </a:rPr>
              <a:t>Mức hỗ trợ</a:t>
            </a:r>
            <a:r>
              <a:rPr lang="vi-VN" sz="2000">
                <a:solidFill>
                  <a:srgbClr val="002060"/>
                </a:solidFill>
                <a:latin typeface="+mj-lt"/>
              </a:rPr>
              <a:t>: </a:t>
            </a:r>
            <a:r>
              <a:rPr lang="vi-VN" sz="2000" b="1">
                <a:solidFill>
                  <a:srgbClr val="002060"/>
                </a:solidFill>
                <a:latin typeface="+mj-lt"/>
              </a:rPr>
              <a:t>1.404.000đ/tháng</a:t>
            </a:r>
            <a:r>
              <a:rPr lang="vi-VN" sz="2000">
                <a:solidFill>
                  <a:srgbClr val="002060"/>
                </a:solidFill>
                <a:latin typeface="+mj-lt"/>
              </a:rPr>
              <a:t>.</a:t>
            </a:r>
          </a:p>
          <a:p>
            <a:pPr>
              <a:spcAft>
                <a:spcPts val="1200"/>
              </a:spcAft>
              <a:buFont typeface="Arial" panose="020B0604020202020204" pitchFamily="34" charset="0"/>
              <a:buChar char="•"/>
            </a:pPr>
            <a:r>
              <a:rPr lang="vi-VN" sz="2000">
                <a:solidFill>
                  <a:srgbClr val="002060"/>
                </a:solidFill>
                <a:latin typeface="+mj-lt"/>
              </a:rPr>
              <a:t>⏳ </a:t>
            </a:r>
            <a:r>
              <a:rPr lang="vi-VN" sz="2000" b="1">
                <a:solidFill>
                  <a:srgbClr val="002060"/>
                </a:solidFill>
                <a:latin typeface="+mj-lt"/>
              </a:rPr>
              <a:t>Thời gian</a:t>
            </a:r>
            <a:r>
              <a:rPr lang="vi-VN" sz="2000">
                <a:solidFill>
                  <a:srgbClr val="002060"/>
                </a:solidFill>
                <a:latin typeface="+mj-lt"/>
              </a:rPr>
              <a:t>: </a:t>
            </a:r>
            <a:r>
              <a:rPr lang="vi-VN" sz="2000" b="1">
                <a:solidFill>
                  <a:srgbClr val="002060"/>
                </a:solidFill>
                <a:latin typeface="+mj-lt"/>
              </a:rPr>
              <a:t>10 tháng/năm</a:t>
            </a:r>
            <a:r>
              <a:rPr lang="vi-VN" sz="2000">
                <a:solidFill>
                  <a:srgbClr val="002060"/>
                </a:solidFill>
                <a:latin typeface="+mj-lt"/>
              </a:rPr>
              <a:t>.</a:t>
            </a:r>
          </a:p>
        </p:txBody>
      </p:sp>
      <p:sp>
        <p:nvSpPr>
          <p:cNvPr id="23" name="TextBox 22">
            <a:extLst>
              <a:ext uri="{FF2B5EF4-FFF2-40B4-BE49-F238E27FC236}">
                <a16:creationId xmlns:a16="http://schemas.microsoft.com/office/drawing/2014/main" id="{2263A585-7C39-A01F-4D6F-3B21C6D6D0D7}"/>
              </a:ext>
            </a:extLst>
          </p:cNvPr>
          <p:cNvSpPr txBox="1"/>
          <p:nvPr/>
        </p:nvSpPr>
        <p:spPr>
          <a:xfrm>
            <a:off x="6166709" y="1916145"/>
            <a:ext cx="4958718" cy="3016210"/>
          </a:xfrm>
          <a:prstGeom prst="rect">
            <a:avLst/>
          </a:prstGeom>
          <a:noFill/>
        </p:spPr>
        <p:txBody>
          <a:bodyPr wrap="square">
            <a:spAutoFit/>
          </a:bodyPr>
          <a:lstStyle/>
          <a:p>
            <a:pPr algn="just">
              <a:spcAft>
                <a:spcPts val="1200"/>
              </a:spcAft>
              <a:buNone/>
            </a:pPr>
            <a:r>
              <a:rPr lang="vi-VN" sz="2000" b="1">
                <a:solidFill>
                  <a:srgbClr val="002060"/>
                </a:solidFill>
                <a:latin typeface="+mj-lt"/>
              </a:rPr>
              <a:t>2. Hỗ trợ học tập</a:t>
            </a:r>
            <a:r>
              <a:rPr lang="vi-VN" sz="2000">
                <a:solidFill>
                  <a:srgbClr val="002060"/>
                </a:solidFill>
                <a:latin typeface="+mj-lt"/>
              </a:rPr>
              <a:t> </a:t>
            </a:r>
            <a:r>
              <a:rPr lang="vi-VN" sz="2000" i="1">
                <a:solidFill>
                  <a:srgbClr val="002060"/>
                </a:solidFill>
                <a:latin typeface="+mj-lt"/>
              </a:rPr>
              <a:t>(NĐ 57/2017/NĐ-CP – 15/07/2017)</a:t>
            </a:r>
            <a:endParaRPr lang="vi-VN" sz="2000">
              <a:solidFill>
                <a:srgbClr val="002060"/>
              </a:solidFill>
              <a:latin typeface="+mj-lt"/>
            </a:endParaRPr>
          </a:p>
          <a:p>
            <a:pPr algn="just">
              <a:spcAft>
                <a:spcPts val="1200"/>
              </a:spcAft>
              <a:buFont typeface="Arial" panose="020B0604020202020204" pitchFamily="34" charset="0"/>
              <a:buChar char="•"/>
            </a:pPr>
            <a:r>
              <a:rPr lang="vi-VN" sz="2000">
                <a:solidFill>
                  <a:srgbClr val="002060"/>
                </a:solidFill>
                <a:latin typeface="+mj-lt"/>
              </a:rPr>
              <a:t>👥 </a:t>
            </a:r>
            <a:r>
              <a:rPr lang="vi-VN" sz="2000" b="1">
                <a:solidFill>
                  <a:srgbClr val="002060"/>
                </a:solidFill>
                <a:latin typeface="+mj-lt"/>
              </a:rPr>
              <a:t>Đối tượng</a:t>
            </a:r>
            <a:r>
              <a:rPr lang="vi-VN" sz="2000">
                <a:solidFill>
                  <a:srgbClr val="002060"/>
                </a:solidFill>
                <a:latin typeface="+mj-lt"/>
              </a:rPr>
              <a:t>: Sinh viên </a:t>
            </a:r>
            <a:r>
              <a:rPr lang="vi-VN" sz="2000" b="1">
                <a:solidFill>
                  <a:srgbClr val="002060"/>
                </a:solidFill>
                <a:latin typeface="+mj-lt"/>
              </a:rPr>
              <a:t>dân tộc thiểu số rất ít người </a:t>
            </a:r>
            <a:r>
              <a:rPr lang="vi-VN" sz="2000" i="1">
                <a:solidFill>
                  <a:srgbClr val="002060"/>
                </a:solidFill>
                <a:latin typeface="+mj-lt"/>
              </a:rPr>
              <a:t>(Cống, Mảng, Pu Péo, Si La, Cờ Lao, Bố Y, La Ha, Ngái, Chứt, Ơ Đu, Brâu, Rơ Măm, Lô Lô, Lự, Pà Thẻn, La Hủ).</a:t>
            </a:r>
            <a:endParaRPr lang="vi-VN" sz="2000">
              <a:solidFill>
                <a:srgbClr val="002060"/>
              </a:solidFill>
              <a:latin typeface="+mj-lt"/>
            </a:endParaRPr>
          </a:p>
          <a:p>
            <a:pPr algn="just">
              <a:spcAft>
                <a:spcPts val="1200"/>
              </a:spcAft>
              <a:buFont typeface="Arial" panose="020B0604020202020204" pitchFamily="34" charset="0"/>
              <a:buChar char="•"/>
            </a:pPr>
            <a:r>
              <a:rPr lang="vi-VN" sz="2000">
                <a:solidFill>
                  <a:srgbClr val="002060"/>
                </a:solidFill>
                <a:latin typeface="+mj-lt"/>
              </a:rPr>
              <a:t>💰 </a:t>
            </a:r>
            <a:r>
              <a:rPr lang="vi-VN" sz="2000" b="1">
                <a:solidFill>
                  <a:srgbClr val="002060"/>
                </a:solidFill>
                <a:latin typeface="+mj-lt"/>
              </a:rPr>
              <a:t>Mức hỗ trợ</a:t>
            </a:r>
            <a:r>
              <a:rPr lang="vi-VN" sz="2000">
                <a:solidFill>
                  <a:srgbClr val="002060"/>
                </a:solidFill>
                <a:latin typeface="+mj-lt"/>
              </a:rPr>
              <a:t>: </a:t>
            </a:r>
            <a:r>
              <a:rPr lang="vi-VN" sz="2000" b="1">
                <a:solidFill>
                  <a:srgbClr val="002060"/>
                </a:solidFill>
                <a:latin typeface="+mj-lt"/>
              </a:rPr>
              <a:t>2.340.000đ/tháng</a:t>
            </a:r>
            <a:r>
              <a:rPr lang="vi-VN" sz="2000">
                <a:solidFill>
                  <a:srgbClr val="002060"/>
                </a:solidFill>
                <a:latin typeface="+mj-lt"/>
              </a:rPr>
              <a:t>.</a:t>
            </a:r>
          </a:p>
          <a:p>
            <a:pPr algn="just">
              <a:spcAft>
                <a:spcPts val="1200"/>
              </a:spcAft>
              <a:buFont typeface="Arial" panose="020B0604020202020204" pitchFamily="34" charset="0"/>
              <a:buChar char="•"/>
            </a:pPr>
            <a:r>
              <a:rPr lang="vi-VN" sz="2000">
                <a:solidFill>
                  <a:srgbClr val="002060"/>
                </a:solidFill>
                <a:latin typeface="+mj-lt"/>
              </a:rPr>
              <a:t>⏳ </a:t>
            </a:r>
            <a:r>
              <a:rPr lang="vi-VN" sz="2000" b="1">
                <a:solidFill>
                  <a:srgbClr val="002060"/>
                </a:solidFill>
                <a:latin typeface="+mj-lt"/>
              </a:rPr>
              <a:t>Thời gian</a:t>
            </a:r>
            <a:r>
              <a:rPr lang="vi-VN" sz="2000">
                <a:solidFill>
                  <a:srgbClr val="002060"/>
                </a:solidFill>
                <a:latin typeface="+mj-lt"/>
              </a:rPr>
              <a:t>: </a:t>
            </a:r>
            <a:r>
              <a:rPr lang="vi-VN" sz="2000" b="1">
                <a:solidFill>
                  <a:srgbClr val="002060"/>
                </a:solidFill>
                <a:latin typeface="+mj-lt"/>
              </a:rPr>
              <a:t>12 tháng/năm</a:t>
            </a:r>
            <a:r>
              <a:rPr lang="vi-VN" sz="2000">
                <a:solidFill>
                  <a:srgbClr val="002060"/>
                </a:solidFill>
                <a:latin typeface="+mj-lt"/>
              </a:rPr>
              <a:t>.</a:t>
            </a:r>
          </a:p>
        </p:txBody>
      </p:sp>
    </p:spTree>
    <p:extLst>
      <p:ext uri="{BB962C8B-B14F-4D97-AF65-F5344CB8AC3E}">
        <p14:creationId xmlns:p14="http://schemas.microsoft.com/office/powerpoint/2010/main" val="337105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65077377-135B-E281-49ED-2079CC312B4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4FC20C3-171F-BBC8-40F4-03B9B5CC610E}"/>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87360AE3-AA93-1DBA-9043-64562DD9841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A4339448-8102-9D62-4AE4-87666E0EBB38}"/>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174ABFF7-AD74-E140-4E27-30984360B5FF}"/>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1067BC03-5174-8686-0653-02B907CD946C}"/>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07C35210-BAB0-B856-F938-7911B13CE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E0A13F7-2269-BCF0-0523-EA4A730CEAA1}"/>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3D11B254-4C05-BDD7-027F-C99E68D5E7E7}"/>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B06FFD8C-F8B1-4A44-901A-ACFBC89DE6CF}"/>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E51CF081-E67D-F8A4-9C2F-8D7A516EA2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F37E4FBB-BB97-CF2A-017C-F6A046357FD6}"/>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3" name="TextBox 12">
            <a:extLst>
              <a:ext uri="{FF2B5EF4-FFF2-40B4-BE49-F238E27FC236}">
                <a16:creationId xmlns:a16="http://schemas.microsoft.com/office/drawing/2014/main" id="{13F8D46B-B64C-13DE-3940-94C69CE84CCF}"/>
              </a:ext>
            </a:extLst>
          </p:cNvPr>
          <p:cNvSpPr txBox="1"/>
          <p:nvPr/>
        </p:nvSpPr>
        <p:spPr>
          <a:xfrm>
            <a:off x="1187788" y="1116870"/>
            <a:ext cx="9754820" cy="1365758"/>
          </a:xfrm>
          <a:prstGeom prst="rect">
            <a:avLst/>
          </a:prstGeom>
          <a:noFill/>
        </p:spPr>
        <p:txBody>
          <a:bodyPr wrap="square">
            <a:spAutoFit/>
          </a:bodyPr>
          <a:lstStyle/>
          <a:p>
            <a:pPr indent="457200" algn="just">
              <a:lnSpc>
                <a:spcPct val="107000"/>
              </a:lnSpc>
              <a:spcAft>
                <a:spcPts val="800"/>
              </a:spcAft>
              <a:buNone/>
            </a:pPr>
            <a:r>
              <a:rPr lang="en-GB" sz="1800" b="1" kern="100">
                <a:solidFill>
                  <a:srgbClr val="EE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Trong năm học 2025 – 2026 Nhà trường ban hành thông báo, sinh viên lưu ý</a:t>
            </a:r>
            <a:endParaRPr lang="vi-VN" sz="1400" b="1" kern="100">
              <a:solidFill>
                <a:srgbClr val="EE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indent="447675" algn="just">
              <a:lnSpc>
                <a:spcPct val="107000"/>
              </a:lnSpc>
              <a:spcAft>
                <a:spcPts val="800"/>
              </a:spcAft>
              <a:buNone/>
            </a:pPr>
            <a:r>
              <a:rPr lang="en-GB" sz="1800" b="1" kern="100">
                <a:effectLst/>
                <a:latin typeface="Times New Roman" panose="02020603050405020304" pitchFamily="18" charset="0"/>
                <a:ea typeface="Calibri" panose="020F0502020204030204" pitchFamily="34" charset="0"/>
                <a:cs typeface="Times New Roman" panose="02020603050405020304" pitchFamily="18" charset="0"/>
              </a:rPr>
              <a:t>Thông báo 897/TB – ĐHKTKTCN ngày 15/08/2025 hướng dẫn nộp hồ sơ chế độ chính sách năm học 2025- 2026 đối với sinh viên đại học chính quy:</a:t>
            </a:r>
            <a:r>
              <a:rPr lang="en-GB" sz="1800" kern="10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https://uneti.edu.vn/thong-bao-huong-dan-nop-ho-so-che-do-chinh-sach-nam-hoc-2025-2026-doi-voi-sinh-vien-dai-hoc-he-chinh-quy/</a:t>
            </a:r>
            <a:endParaRPr lang="vi-VN" sz="14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109E9E9F-E1A3-97EF-C9C8-443CC85CA0BF}"/>
              </a:ext>
            </a:extLst>
          </p:cNvPr>
          <p:cNvSpPr txBox="1"/>
          <p:nvPr/>
        </p:nvSpPr>
        <p:spPr>
          <a:xfrm>
            <a:off x="1187788" y="2549303"/>
            <a:ext cx="5070137" cy="3016210"/>
          </a:xfrm>
          <a:prstGeom prst="rect">
            <a:avLst/>
          </a:prstGeom>
          <a:noFill/>
        </p:spPr>
        <p:txBody>
          <a:bodyPr wrap="square">
            <a:spAutoFit/>
          </a:bodyPr>
          <a:lstStyle/>
          <a:p>
            <a:pPr>
              <a:buNone/>
            </a:pPr>
            <a:r>
              <a:rPr lang="vi-VN">
                <a:latin typeface="+mj-lt"/>
              </a:rPr>
              <a:t>🗂️ </a:t>
            </a:r>
            <a:r>
              <a:rPr lang="vi-VN" b="1">
                <a:latin typeface="+mj-lt"/>
              </a:rPr>
              <a:t>Nộp hồ sơ</a:t>
            </a:r>
            <a:endParaRPr lang="vi-VN">
              <a:latin typeface="+mj-lt"/>
            </a:endParaRPr>
          </a:p>
          <a:p>
            <a:pPr>
              <a:buFont typeface="Arial" panose="020B0604020202020204" pitchFamily="34" charset="0"/>
              <a:buChar char="•"/>
            </a:pPr>
            <a:r>
              <a:rPr lang="vi-VN">
                <a:latin typeface="+mj-lt"/>
              </a:rPr>
              <a:t>Đối tượng </a:t>
            </a:r>
            <a:r>
              <a:rPr lang="vi-VN" b="1">
                <a:latin typeface="+mj-lt"/>
              </a:rPr>
              <a:t>1,2,3,5,7</a:t>
            </a:r>
            <a:r>
              <a:rPr lang="vi-VN">
                <a:latin typeface="+mj-lt"/>
              </a:rPr>
              <a:t>: chỉ nộp </a:t>
            </a:r>
            <a:r>
              <a:rPr lang="vi-VN" b="1">
                <a:latin typeface="+mj-lt"/>
              </a:rPr>
              <a:t>1 lần cho cả khóa học</a:t>
            </a:r>
            <a:r>
              <a:rPr lang="vi-VN">
                <a:latin typeface="+mj-lt"/>
              </a:rPr>
              <a:t>.</a:t>
            </a:r>
          </a:p>
          <a:p>
            <a:pPr>
              <a:buFont typeface="Arial" panose="020B0604020202020204" pitchFamily="34" charset="0"/>
              <a:buChar char="•"/>
            </a:pPr>
            <a:r>
              <a:rPr lang="vi-VN">
                <a:latin typeface="+mj-lt"/>
              </a:rPr>
              <a:t>Đối tượng </a:t>
            </a:r>
            <a:r>
              <a:rPr lang="vi-VN" b="1">
                <a:latin typeface="+mj-lt"/>
              </a:rPr>
              <a:t>4</a:t>
            </a:r>
            <a:r>
              <a:rPr lang="vi-VN">
                <a:latin typeface="+mj-lt"/>
              </a:rPr>
              <a:t>: hàng năm (tháng 2) phải nộp hồ sơ kèm giấy chứng nhận hộ nghèo/cận nghèo </a:t>
            </a:r>
            <a:r>
              <a:rPr lang="vi-VN" b="1">
                <a:latin typeface="+mj-lt"/>
              </a:rPr>
              <a:t>còn hiệu lực</a:t>
            </a:r>
            <a:r>
              <a:rPr lang="vi-VN">
                <a:latin typeface="+mj-lt"/>
              </a:rPr>
              <a:t>.</a:t>
            </a:r>
          </a:p>
          <a:p>
            <a:pPr>
              <a:buFont typeface="Arial" panose="020B0604020202020204" pitchFamily="34" charset="0"/>
              <a:buChar char="•"/>
            </a:pPr>
            <a:r>
              <a:rPr lang="vi-VN">
                <a:latin typeface="+mj-lt"/>
              </a:rPr>
              <a:t>SV đã được xét miễn/giảm ở kỳ trước → </a:t>
            </a:r>
            <a:r>
              <a:rPr lang="vi-VN" b="1">
                <a:latin typeface="+mj-lt"/>
              </a:rPr>
              <a:t>không cần nộp lại</a:t>
            </a:r>
            <a:r>
              <a:rPr lang="vi-VN">
                <a:latin typeface="+mj-lt"/>
              </a:rPr>
              <a:t>.</a:t>
            </a:r>
          </a:p>
          <a:p>
            <a:pPr>
              <a:spcBef>
                <a:spcPts val="1200"/>
              </a:spcBef>
              <a:buNone/>
            </a:pPr>
            <a:r>
              <a:rPr lang="vi-VN">
                <a:latin typeface="+mj-lt"/>
              </a:rPr>
              <a:t>🔄 </a:t>
            </a:r>
            <a:r>
              <a:rPr lang="vi-VN" b="1">
                <a:latin typeface="+mj-lt"/>
              </a:rPr>
              <a:t>Trường hợp đặc biệt</a:t>
            </a:r>
            <a:endParaRPr lang="vi-VN">
              <a:latin typeface="+mj-lt"/>
            </a:endParaRPr>
          </a:p>
          <a:p>
            <a:pPr>
              <a:buFont typeface="Arial" panose="020B0604020202020204" pitchFamily="34" charset="0"/>
              <a:buChar char="•"/>
            </a:pPr>
            <a:r>
              <a:rPr lang="vi-VN">
                <a:latin typeface="+mj-lt"/>
              </a:rPr>
              <a:t>SV tạm dừng học, khi quay lại (từ HK1 – NH 2025–2026) phải nộp </a:t>
            </a:r>
            <a:r>
              <a:rPr lang="vi-VN" b="1">
                <a:latin typeface="+mj-lt"/>
              </a:rPr>
              <a:t>bổ sung đơn</a:t>
            </a:r>
            <a:r>
              <a:rPr lang="vi-VN">
                <a:latin typeface="+mj-lt"/>
              </a:rPr>
              <a:t> (mẫu 01, 02, 03).</a:t>
            </a:r>
          </a:p>
        </p:txBody>
      </p:sp>
      <p:sp>
        <p:nvSpPr>
          <p:cNvPr id="21" name="TextBox 20">
            <a:extLst>
              <a:ext uri="{FF2B5EF4-FFF2-40B4-BE49-F238E27FC236}">
                <a16:creationId xmlns:a16="http://schemas.microsoft.com/office/drawing/2014/main" id="{CA9F9A82-30EB-65D5-ED9D-FA4A70E46DF9}"/>
              </a:ext>
            </a:extLst>
          </p:cNvPr>
          <p:cNvSpPr txBox="1"/>
          <p:nvPr/>
        </p:nvSpPr>
        <p:spPr>
          <a:xfrm>
            <a:off x="6456333" y="2571468"/>
            <a:ext cx="4895850" cy="3570208"/>
          </a:xfrm>
          <a:prstGeom prst="rect">
            <a:avLst/>
          </a:prstGeom>
          <a:noFill/>
        </p:spPr>
        <p:txBody>
          <a:bodyPr wrap="square">
            <a:spAutoFit/>
          </a:bodyPr>
          <a:lstStyle/>
          <a:p>
            <a:pPr>
              <a:buNone/>
            </a:pPr>
            <a:r>
              <a:rPr lang="vi-VN">
                <a:latin typeface="+mj-lt"/>
              </a:rPr>
              <a:t>⚖️ </a:t>
            </a:r>
            <a:r>
              <a:rPr lang="vi-VN" b="1">
                <a:latin typeface="+mj-lt"/>
              </a:rPr>
              <a:t>Nguyên tắc hưởng chính sách</a:t>
            </a:r>
            <a:endParaRPr lang="vi-VN">
              <a:latin typeface="+mj-lt"/>
            </a:endParaRPr>
          </a:p>
          <a:p>
            <a:pPr>
              <a:buFont typeface="Arial" panose="020B0604020202020204" pitchFamily="34" charset="0"/>
              <a:buChar char="•"/>
            </a:pPr>
            <a:r>
              <a:rPr lang="vi-VN">
                <a:latin typeface="+mj-lt"/>
              </a:rPr>
              <a:t>Nếu thuộc </a:t>
            </a:r>
            <a:r>
              <a:rPr lang="vi-VN" b="1">
                <a:latin typeface="+mj-lt"/>
              </a:rPr>
              <a:t>nhiều diện</a:t>
            </a:r>
            <a:r>
              <a:rPr lang="vi-VN">
                <a:latin typeface="+mj-lt"/>
              </a:rPr>
              <a:t> → chỉ hưởng </a:t>
            </a:r>
            <a:r>
              <a:rPr lang="vi-VN" b="1">
                <a:latin typeface="+mj-lt"/>
              </a:rPr>
              <a:t>một chế độ ưu đãi cao nhất</a:t>
            </a:r>
            <a:r>
              <a:rPr lang="vi-VN">
                <a:latin typeface="+mj-lt"/>
              </a:rPr>
              <a:t>.</a:t>
            </a:r>
          </a:p>
          <a:p>
            <a:pPr>
              <a:buFont typeface="Arial" panose="020B0604020202020204" pitchFamily="34" charset="0"/>
              <a:buChar char="•"/>
            </a:pPr>
            <a:r>
              <a:rPr lang="vi-VN">
                <a:latin typeface="+mj-lt"/>
              </a:rPr>
              <a:t>Nếu học ở </a:t>
            </a:r>
            <a:r>
              <a:rPr lang="vi-VN" b="1">
                <a:latin typeface="+mj-lt"/>
              </a:rPr>
              <a:t>nhiều trường</a:t>
            </a:r>
            <a:r>
              <a:rPr lang="vi-VN">
                <a:latin typeface="+mj-lt"/>
              </a:rPr>
              <a:t> → chỉ được miễn/giảm tại </a:t>
            </a:r>
            <a:r>
              <a:rPr lang="vi-VN" b="1">
                <a:latin typeface="+mj-lt"/>
              </a:rPr>
              <a:t>01 trường</a:t>
            </a:r>
            <a:r>
              <a:rPr lang="vi-VN">
                <a:latin typeface="+mj-lt"/>
              </a:rPr>
              <a:t>.</a:t>
            </a:r>
          </a:p>
          <a:p>
            <a:pPr>
              <a:buFont typeface="Arial" panose="020B0604020202020204" pitchFamily="34" charset="0"/>
              <a:buChar char="•"/>
            </a:pPr>
            <a:r>
              <a:rPr lang="vi-VN">
                <a:latin typeface="+mj-lt"/>
              </a:rPr>
              <a:t>Nếu học </a:t>
            </a:r>
            <a:r>
              <a:rPr lang="vi-VN" b="1">
                <a:latin typeface="+mj-lt"/>
              </a:rPr>
              <a:t>2 chương trình trong cùng trường</a:t>
            </a:r>
            <a:r>
              <a:rPr lang="vi-VN">
                <a:latin typeface="+mj-lt"/>
              </a:rPr>
              <a:t> → chỉ được miễn/giảm cho </a:t>
            </a:r>
            <a:r>
              <a:rPr lang="vi-VN" b="1">
                <a:latin typeface="+mj-lt"/>
              </a:rPr>
              <a:t>01 chương trình</a:t>
            </a:r>
            <a:r>
              <a:rPr lang="vi-VN">
                <a:latin typeface="+mj-lt"/>
              </a:rPr>
              <a:t>.</a:t>
            </a:r>
          </a:p>
          <a:p>
            <a:pPr>
              <a:spcBef>
                <a:spcPts val="1200"/>
              </a:spcBef>
              <a:buNone/>
            </a:pPr>
            <a:r>
              <a:rPr lang="vi-VN">
                <a:latin typeface="+mj-lt"/>
              </a:rPr>
              <a:t>📅 </a:t>
            </a:r>
            <a:r>
              <a:rPr lang="vi-VN" b="1">
                <a:latin typeface="+mj-lt"/>
              </a:rPr>
              <a:t>Phạm vi áp dụng</a:t>
            </a:r>
            <a:endParaRPr lang="vi-VN">
              <a:latin typeface="+mj-lt"/>
            </a:endParaRPr>
          </a:p>
          <a:p>
            <a:pPr>
              <a:buFont typeface="Arial" panose="020B0604020202020204" pitchFamily="34" charset="0"/>
              <a:buChar char="•"/>
            </a:pPr>
            <a:r>
              <a:rPr lang="vi-VN">
                <a:latin typeface="+mj-lt"/>
              </a:rPr>
              <a:t>Chỉ áp dụng cho </a:t>
            </a:r>
            <a:r>
              <a:rPr lang="vi-VN" b="1">
                <a:latin typeface="+mj-lt"/>
              </a:rPr>
              <a:t>kỳ học chính</a:t>
            </a:r>
            <a:r>
              <a:rPr lang="vi-VN">
                <a:latin typeface="+mj-lt"/>
              </a:rPr>
              <a:t> (không áp dụng kỳ phụ).</a:t>
            </a:r>
          </a:p>
          <a:p>
            <a:pPr>
              <a:buFont typeface="Arial" panose="020B0604020202020204" pitchFamily="34" charset="0"/>
              <a:buChar char="•"/>
            </a:pPr>
            <a:r>
              <a:rPr lang="vi-VN">
                <a:latin typeface="+mj-lt"/>
              </a:rPr>
              <a:t>Không áp dụng trong thời gian </a:t>
            </a:r>
            <a:r>
              <a:rPr lang="vi-VN" b="1">
                <a:latin typeface="+mj-lt"/>
              </a:rPr>
              <a:t>bị kỷ luật buộc ngừng học</a:t>
            </a:r>
            <a:r>
              <a:rPr lang="vi-VN">
                <a:latin typeface="+mj-lt"/>
              </a:rPr>
              <a:t> hoặc </a:t>
            </a:r>
            <a:r>
              <a:rPr lang="vi-VN" b="1">
                <a:latin typeface="+mj-lt"/>
              </a:rPr>
              <a:t>ngừng học để trả nợ</a:t>
            </a:r>
            <a:r>
              <a:rPr lang="vi-VN">
                <a:latin typeface="+mj-lt"/>
              </a:rPr>
              <a:t>.</a:t>
            </a:r>
          </a:p>
        </p:txBody>
      </p:sp>
    </p:spTree>
    <p:extLst>
      <p:ext uri="{BB962C8B-B14F-4D97-AF65-F5344CB8AC3E}">
        <p14:creationId xmlns:p14="http://schemas.microsoft.com/office/powerpoint/2010/main" val="302374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D74489F6-0158-F112-6F7F-6E95A337F4D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65BCD62-32B6-35BD-B310-954EF2F69C7D}"/>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05CBAC8D-497B-9839-5116-91654E55CBD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6E3CA138-64EE-C4DE-E147-C5D1853CC293}"/>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F6E0FE60-FA79-440F-33A0-F9A69A017785}"/>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0A1D3510-23AE-0648-4B59-C9B9893A3262}"/>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BD6F2A99-2C31-C687-97BB-BB99AD212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2931F99-D077-02A2-96D0-D2F246A51624}"/>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447F59FF-65AB-6563-3F42-E27D350A4319}"/>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A24A9F5A-0435-5CB9-15DD-A5D9AC6D8DE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BEC5925-069F-B701-7487-E5716C8501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42FBC1D8-C5A9-CD1A-D32E-EB771F2CBF3D}"/>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1967F880-FDE4-2558-4FF7-14ADE001B02E}"/>
              </a:ext>
            </a:extLst>
          </p:cNvPr>
          <p:cNvSpPr txBox="1"/>
          <p:nvPr/>
        </p:nvSpPr>
        <p:spPr>
          <a:xfrm>
            <a:off x="1126837" y="954417"/>
            <a:ext cx="9876727" cy="1200329"/>
          </a:xfrm>
          <a:prstGeom prst="rect">
            <a:avLst/>
          </a:prstGeom>
          <a:noFill/>
        </p:spPr>
        <p:txBody>
          <a:bodyPr wrap="square">
            <a:spAutoFit/>
          </a:bodyPr>
          <a:lstStyle/>
          <a:p>
            <a:pPr indent="457200" algn="just">
              <a:buNone/>
            </a:pPr>
            <a:r>
              <a:rPr lang="en-US" sz="1800" b="1">
                <a:solidFill>
                  <a:srgbClr val="FF0000"/>
                </a:solidFill>
                <a:effectLst/>
                <a:highlight>
                  <a:srgbClr val="FFFF00"/>
                </a:highlight>
                <a:latin typeface="Times New Roman" panose="02020603050405020304" pitchFamily="18" charset="0"/>
                <a:ea typeface="Times New Roman" panose="02020603050405020304" pitchFamily="18" charset="0"/>
              </a:rPr>
              <a:t>6. Quyết định 677/QĐ-ĐHKTKTCN ngày 05/09/2022 sửa đổi, bổ sung một số điều của Quy chế ngoại trú đối với sinh viên Trường Đại học Kinh tế – Kỹ thuật Công nghiệp ban hành kèm theo Quyết định số 750/QĐ-ĐHKTKTCN ngày 20/10/2018: </a:t>
            </a:r>
            <a:r>
              <a:rPr lang="en-US" sz="1800" i="1" u="sng">
                <a:solidFill>
                  <a:srgbClr val="000000"/>
                </a:solidFill>
                <a:effectLst/>
                <a:latin typeface="Times New Roman" panose="02020603050405020304" pitchFamily="18" charset="0"/>
                <a:ea typeface="Times New Roman" panose="02020603050405020304" pitchFamily="18" charset="0"/>
                <a:hlinkClick r:id="rId5"/>
              </a:rPr>
              <a:t>https://uneti.edu.vn/quyet-dinh-ban-hanh-quy-che-ngoai-tru-cua-sinh-vien-truong-dai-hoc-kinh-te-ky-thuat-cong-nghiep-2/</a:t>
            </a:r>
            <a:endParaRPr lang="vi-VN" sz="3200" i="1">
              <a:effectLst/>
              <a:latin typeface="Times New Roman" panose="02020603050405020304" pitchFamily="18" charset="0"/>
              <a:ea typeface="Times New Roman" panose="02020603050405020304" pitchFamily="18" charset="0"/>
            </a:endParaRPr>
          </a:p>
        </p:txBody>
      </p:sp>
      <p:sp>
        <p:nvSpPr>
          <p:cNvPr id="20" name="TextBox 19">
            <a:extLst>
              <a:ext uri="{FF2B5EF4-FFF2-40B4-BE49-F238E27FC236}">
                <a16:creationId xmlns:a16="http://schemas.microsoft.com/office/drawing/2014/main" id="{A5EF7F4D-84D5-930A-C5C1-E7FACB882E48}"/>
              </a:ext>
            </a:extLst>
          </p:cNvPr>
          <p:cNvSpPr txBox="1"/>
          <p:nvPr/>
        </p:nvSpPr>
        <p:spPr>
          <a:xfrm>
            <a:off x="1157151" y="2253470"/>
            <a:ext cx="9846413" cy="3478003"/>
          </a:xfrm>
          <a:prstGeom prst="rect">
            <a:avLst/>
          </a:prstGeom>
          <a:noFill/>
        </p:spPr>
        <p:txBody>
          <a:bodyPr wrap="square">
            <a:spAutoFit/>
          </a:bodyPr>
          <a:lstStyle/>
          <a:p>
            <a:pPr indent="457200" algn="just">
              <a:lnSpc>
                <a:spcPct val="107000"/>
              </a:lnSpc>
              <a:spcAft>
                <a:spcPts val="800"/>
              </a:spcAft>
              <a:buNone/>
            </a:pPr>
            <a:r>
              <a:rPr lang="en-GB" sz="18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Điều 5: </a:t>
            </a:r>
            <a:r>
              <a:rPr lang="en-GB" sz="1800" b="1" kern="100">
                <a:effectLst/>
                <a:latin typeface="Times New Roman" panose="02020603050405020304" pitchFamily="18" charset="0"/>
                <a:ea typeface="Calibri" panose="020F0502020204030204" pitchFamily="34" charset="0"/>
                <a:cs typeface="Times New Roman" panose="02020603050405020304" pitchFamily="18" charset="0"/>
              </a:rPr>
              <a:t>Quyền học sinh, sinh viên ngoại trú: </a:t>
            </a:r>
            <a:r>
              <a:rPr lang="en-GB"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Sinh viên ngoại trú được hưởng các quyền theo Quy chế hiện hành của Bộ Giáo dục và Đào tạo, Quy chế Công tác sinh viên Trường Đại học Kinh tế - Kỹ thuật Công nghiệp.</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buNone/>
            </a:pPr>
            <a:r>
              <a:rPr lang="en-GB" sz="1800" b="1">
                <a:solidFill>
                  <a:srgbClr val="FFFF00"/>
                </a:solidFill>
                <a:effectLst/>
                <a:highlight>
                  <a:srgbClr val="FF0000"/>
                </a:highlight>
                <a:latin typeface="Times New Roman" panose="02020603050405020304" pitchFamily="18" charset="0"/>
                <a:ea typeface="Times New Roman" panose="02020603050405020304" pitchFamily="18" charset="0"/>
              </a:rPr>
              <a:t>Điều 6: </a:t>
            </a:r>
            <a:r>
              <a:rPr lang="en-GB" sz="1800" b="1">
                <a:effectLst/>
                <a:latin typeface="Times New Roman" panose="02020603050405020304" pitchFamily="18" charset="0"/>
                <a:ea typeface="Times New Roman" panose="02020603050405020304" pitchFamily="18" charset="0"/>
              </a:rPr>
              <a:t>Nghĩa vụ của học sinh, sinh viên ngoại trú: </a:t>
            </a:r>
            <a:endParaRPr lang="vi-VN" sz="1600">
              <a:effectLst/>
              <a:latin typeface="Times New Roman" panose="02020603050405020304" pitchFamily="18" charset="0"/>
              <a:ea typeface="Times New Roman" panose="02020603050405020304" pitchFamily="18" charset="0"/>
            </a:endParaRPr>
          </a:p>
          <a:p>
            <a:pPr indent="457200" algn="just">
              <a:buNone/>
            </a:pPr>
            <a:r>
              <a:rPr lang="en-GB" sz="1800" b="1">
                <a:solidFill>
                  <a:srgbClr val="000000"/>
                </a:solidFill>
                <a:effectLst/>
                <a:latin typeface="Times New Roman" panose="02020603050405020304" pitchFamily="18" charset="0"/>
                <a:ea typeface="Times New Roman" panose="02020603050405020304" pitchFamily="18" charset="0"/>
              </a:rPr>
              <a:t>-</a:t>
            </a:r>
            <a:r>
              <a:rPr lang="en-GB" sz="1800">
                <a:solidFill>
                  <a:srgbClr val="000000"/>
                </a:solidFill>
                <a:effectLst/>
                <a:latin typeface="Times New Roman" panose="02020603050405020304" pitchFamily="18" charset="0"/>
                <a:ea typeface="Times New Roman" panose="02020603050405020304" pitchFamily="18" charset="0"/>
              </a:rPr>
              <a:t> Thực hiện nghĩa vụ theo quy chế hiện hành của Bộ Giáo dục và Đào tạo, Quy chế Công tác sinh viên Trường Đại học Kinh tế - Kỹ thuật Công nghiệp.</a:t>
            </a:r>
            <a:endParaRPr lang="vi-VN" sz="1600">
              <a:effectLst/>
              <a:latin typeface="Times New Roman" panose="02020603050405020304" pitchFamily="18" charset="0"/>
              <a:ea typeface="Times New Roman" panose="02020603050405020304" pitchFamily="18" charset="0"/>
            </a:endParaRPr>
          </a:p>
          <a:p>
            <a:pPr indent="457200" algn="just">
              <a:spcAft>
                <a:spcPts val="1200"/>
              </a:spcAft>
              <a:buNone/>
            </a:pPr>
            <a:r>
              <a:rPr lang="en-GB" sz="1800">
                <a:solidFill>
                  <a:srgbClr val="000000"/>
                </a:solidFill>
                <a:effectLst/>
                <a:latin typeface="Times New Roman" panose="02020603050405020304" pitchFamily="18" charset="0"/>
                <a:ea typeface="Times New Roman" panose="02020603050405020304" pitchFamily="18" charset="0"/>
              </a:rPr>
              <a:t>- Khi có sự thay đổi về nơi cư trú, sinh viên phải cập nhật các thông tin nơi cư trú mới trên trang tính Google form mà Phòng Chính trị và Công tác sinh viên cung cấp trong thời hạn 10 ngày kể từ ngày thay đổi nơi cư trú.</a:t>
            </a:r>
            <a:endParaRPr lang="vi-VN" sz="1600">
              <a:effectLst/>
              <a:latin typeface="Times New Roman" panose="02020603050405020304" pitchFamily="18" charset="0"/>
              <a:ea typeface="Times New Roman" panose="02020603050405020304" pitchFamily="18" charset="0"/>
            </a:endParaRPr>
          </a:p>
          <a:p>
            <a:pPr indent="457200" algn="just">
              <a:lnSpc>
                <a:spcPct val="107000"/>
              </a:lnSpc>
              <a:spcAft>
                <a:spcPts val="800"/>
              </a:spcAft>
              <a:buNone/>
            </a:pPr>
            <a:r>
              <a:rPr lang="en-GB" sz="18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Điều 10: </a:t>
            </a:r>
            <a:r>
              <a:rPr lang="en-GB"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Phòng Chính trị và Công tác Sinh viên thường xuyên nhắc nhở sinh viên nghiêm túc thực hiện việc cập nhật thay đổi nơi cư trú (nếu có).</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9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4B9734B2-A5B5-3EFD-F180-A559B69A1A2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832B80D-7F9C-7C25-1FDC-90B8962846A1}"/>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982CD119-B44D-A822-9FAC-B27D8C2CB36C}"/>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CBC6027B-E10A-C188-7CA0-BD0BE6484CAA}"/>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D1A876BA-BD0D-A626-683C-E0AC1992F3F2}"/>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383FE60A-48D1-6D37-2B66-78BD46923021}"/>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80178319-E2FC-FC74-6F0D-561AC2C8B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3BE4122A-4EF8-5816-AC57-A43C222EFF2E}"/>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1AB1586C-525B-0D1D-928B-9F532A7B7922}"/>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DC88BC28-D1E1-0568-46E4-C801388B8947}"/>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8D6B360A-3813-0E79-AF8E-9274F08886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2EEAF07C-70EE-83EB-9473-09DF8F342982}"/>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546D5FB8-931C-E9B8-F6D5-D67BC905ED83}"/>
              </a:ext>
            </a:extLst>
          </p:cNvPr>
          <p:cNvSpPr txBox="1"/>
          <p:nvPr/>
        </p:nvSpPr>
        <p:spPr>
          <a:xfrm>
            <a:off x="868681" y="954417"/>
            <a:ext cx="10256746" cy="646331"/>
          </a:xfrm>
          <a:prstGeom prst="rect">
            <a:avLst/>
          </a:prstGeom>
          <a:noFill/>
        </p:spPr>
        <p:txBody>
          <a:bodyPr wrap="square">
            <a:spAutoFit/>
          </a:bodyPr>
          <a:lstStyle/>
          <a:p>
            <a:pPr indent="457200" algn="just">
              <a:buNone/>
            </a:pPr>
            <a:r>
              <a:rPr lang="vi-VN" sz="1800" b="1">
                <a:solidFill>
                  <a:srgbClr val="0070C0"/>
                </a:solidFill>
                <a:effectLst/>
                <a:latin typeface="Times New Roman" panose="02020603050405020304" pitchFamily="18" charset="0"/>
                <a:ea typeface="Times New Roman" panose="02020603050405020304" pitchFamily="18" charset="0"/>
              </a:rPr>
              <a:t>8. Quyết định 29/2025/QĐ -TTg ngày 28/08/2025 của Thủ tướng Chính phủ về tín dụng đối với học sinh, sinh viên, học viên thạc sỹ, nghiên cứu sinh học các ngành Khoa học, công nghệ, Kỹ thuật toán. </a:t>
            </a:r>
            <a:endParaRPr lang="vi-VN" sz="3200" i="1">
              <a:solidFill>
                <a:srgbClr val="0070C0"/>
              </a:solidFill>
              <a:effectLst/>
              <a:latin typeface="Times New Roman" panose="02020603050405020304" pitchFamily="18" charset="0"/>
              <a:ea typeface="Times New Roman" panose="02020603050405020304" pitchFamily="18" charset="0"/>
            </a:endParaRPr>
          </a:p>
        </p:txBody>
      </p:sp>
      <p:grpSp>
        <p:nvGrpSpPr>
          <p:cNvPr id="3" name="Group 2">
            <a:extLst>
              <a:ext uri="{FF2B5EF4-FFF2-40B4-BE49-F238E27FC236}">
                <a16:creationId xmlns:a16="http://schemas.microsoft.com/office/drawing/2014/main" id="{212A9241-8C1F-C14E-1ACF-66DDF946D3DD}"/>
              </a:ext>
            </a:extLst>
          </p:cNvPr>
          <p:cNvGrpSpPr/>
          <p:nvPr/>
        </p:nvGrpSpPr>
        <p:grpSpPr>
          <a:xfrm>
            <a:off x="1597594" y="1699472"/>
            <a:ext cx="8996811" cy="1076838"/>
            <a:chOff x="2057401" y="2670111"/>
            <a:chExt cx="14173198" cy="1774799"/>
          </a:xfrm>
        </p:grpSpPr>
        <p:sp>
          <p:nvSpPr>
            <p:cNvPr id="13" name="Arrow: Pentagon 12">
              <a:extLst>
                <a:ext uri="{FF2B5EF4-FFF2-40B4-BE49-F238E27FC236}">
                  <a16:creationId xmlns:a16="http://schemas.microsoft.com/office/drawing/2014/main" id="{8447CFC0-FFD9-24EA-1185-EB49EDD78EBB}"/>
                </a:ext>
              </a:extLst>
            </p:cNvPr>
            <p:cNvSpPr/>
            <p:nvPr/>
          </p:nvSpPr>
          <p:spPr>
            <a:xfrm>
              <a:off x="3679598" y="2670111"/>
              <a:ext cx="12551001" cy="1447800"/>
            </a:xfrm>
            <a:prstGeom prst="homePlate">
              <a:avLst>
                <a:gd name="adj" fmla="val 41118"/>
              </a:avLst>
            </a:prstGeom>
            <a:gradFill>
              <a:gsLst>
                <a:gs pos="0">
                  <a:srgbClr val="FFBB01"/>
                </a:gs>
                <a:gs pos="49000">
                  <a:srgbClr val="FFDD01"/>
                </a:gs>
                <a:gs pos="100000">
                  <a:srgbClr val="FFFF00"/>
                </a:gs>
              </a:gsLst>
              <a:lin ang="4800000" scaled="0"/>
            </a:gradFill>
            <a:ln>
              <a:solidFill>
                <a:schemeClr val="accent6">
                  <a:lumMod val="40000"/>
                  <a:lumOff val="60000"/>
                </a:schemeClr>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6213"/>
              <a:r>
                <a:rPr lang="en-GB" b="1">
                  <a:solidFill>
                    <a:srgbClr val="002060"/>
                  </a:solidFill>
                </a:rPr>
                <a:t>Là học sinh, sinh viên, học viên thạc sĩ, nghin cứu sinh là công dân Việt Nam theo học các ngành Khoa học, công nghệ, kỹ thuật và toán theo học tại các cơ sở giáo dục quốc dân. </a:t>
              </a:r>
              <a:endParaRPr lang="vi-VN" b="1">
                <a:solidFill>
                  <a:srgbClr val="002060"/>
                </a:solidFill>
              </a:endParaRPr>
            </a:p>
          </p:txBody>
        </p:sp>
        <p:sp>
          <p:nvSpPr>
            <p:cNvPr id="18" name="Flowchart: Off-page Connector 17">
              <a:extLst>
                <a:ext uri="{FF2B5EF4-FFF2-40B4-BE49-F238E27FC236}">
                  <a16:creationId xmlns:a16="http://schemas.microsoft.com/office/drawing/2014/main" id="{98B2B747-4D8B-FF1F-5B2B-A0998397AAC4}"/>
                </a:ext>
              </a:extLst>
            </p:cNvPr>
            <p:cNvSpPr/>
            <p:nvPr/>
          </p:nvSpPr>
          <p:spPr>
            <a:xfrm>
              <a:off x="2057401" y="2670111"/>
              <a:ext cx="1622197" cy="1774799"/>
            </a:xfrm>
            <a:prstGeom prst="flowChartOffpageConnector">
              <a:avLst/>
            </a:prstGeom>
            <a:gradFill flip="none" rotWithShape="1">
              <a:gsLst>
                <a:gs pos="61000">
                  <a:srgbClr val="FDD56A"/>
                </a:gs>
                <a:gs pos="0">
                  <a:srgbClr val="FFBB01"/>
                </a:gs>
                <a:gs pos="100000">
                  <a:srgbClr val="FFFF00"/>
                </a:gs>
              </a:gsLst>
              <a:lin ang="2700000" scaled="1"/>
              <a:tileRect/>
            </a:gradFill>
            <a:ln>
              <a:solidFill>
                <a:schemeClr val="accent6">
                  <a:lumMod val="75000"/>
                </a:schemeClr>
              </a:solidFill>
            </a:ln>
            <a:scene3d>
              <a:camera prst="orthographicFront"/>
              <a:lightRig rig="threePt" dir="t"/>
            </a:scene3d>
            <a:sp3d>
              <a:bevelT w="13970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0070C0"/>
                  </a:solidFill>
                </a:rPr>
                <a:t>Đối tượng</a:t>
              </a:r>
              <a:endParaRPr lang="vi-VN">
                <a:solidFill>
                  <a:srgbClr val="0070C0"/>
                </a:solidFill>
              </a:endParaRPr>
            </a:p>
          </p:txBody>
        </p:sp>
      </p:grpSp>
      <p:grpSp>
        <p:nvGrpSpPr>
          <p:cNvPr id="20" name="Group 19">
            <a:extLst>
              <a:ext uri="{FF2B5EF4-FFF2-40B4-BE49-F238E27FC236}">
                <a16:creationId xmlns:a16="http://schemas.microsoft.com/office/drawing/2014/main" id="{084AAEB6-E8A0-7A8F-9AFF-4179E3AC1F3E}"/>
              </a:ext>
            </a:extLst>
          </p:cNvPr>
          <p:cNvGrpSpPr/>
          <p:nvPr/>
        </p:nvGrpSpPr>
        <p:grpSpPr>
          <a:xfrm>
            <a:off x="1597594" y="2834783"/>
            <a:ext cx="8996812" cy="1076838"/>
            <a:chOff x="2057400" y="5143499"/>
            <a:chExt cx="14173199" cy="1774799"/>
          </a:xfrm>
        </p:grpSpPr>
        <p:sp>
          <p:nvSpPr>
            <p:cNvPr id="22" name="Arrow: Pentagon 21">
              <a:extLst>
                <a:ext uri="{FF2B5EF4-FFF2-40B4-BE49-F238E27FC236}">
                  <a16:creationId xmlns:a16="http://schemas.microsoft.com/office/drawing/2014/main" id="{8F3AEC3E-2FA1-E8F2-9135-87B58297BE0E}"/>
                </a:ext>
              </a:extLst>
            </p:cNvPr>
            <p:cNvSpPr/>
            <p:nvPr/>
          </p:nvSpPr>
          <p:spPr>
            <a:xfrm>
              <a:off x="3536102" y="5143499"/>
              <a:ext cx="12694497" cy="1447800"/>
            </a:xfrm>
            <a:prstGeom prst="homePlate">
              <a:avLst>
                <a:gd name="adj" fmla="val 41118"/>
              </a:avLst>
            </a:prstGeom>
            <a:gradFill>
              <a:gsLst>
                <a:gs pos="70000">
                  <a:srgbClr val="00B0F0"/>
                </a:gs>
                <a:gs pos="0">
                  <a:srgbClr val="00B0F0"/>
                </a:gs>
                <a:gs pos="100000">
                  <a:srgbClr val="0070C0"/>
                </a:gs>
              </a:gsLst>
              <a:lin ang="4800000" scaled="0"/>
            </a:gradFill>
            <a:ln>
              <a:solidFill>
                <a:schemeClr val="accent6">
                  <a:lumMod val="40000"/>
                  <a:lumOff val="60000"/>
                </a:schemeClr>
              </a:solidFill>
            </a:ln>
            <a:scene3d>
              <a:camera prst="orthographicFront"/>
              <a:lightRig rig="threePt" dir="t"/>
            </a:scene3d>
            <a:sp3d>
              <a:bevelT w="234950" h="23495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68275"/>
              <a:r>
                <a:rPr lang="en-GB" b="1" dirty="0" err="1"/>
                <a:t>Học</a:t>
              </a:r>
              <a:r>
                <a:rPr lang="en-GB" b="1" dirty="0"/>
                <a:t> </a:t>
              </a:r>
              <a:r>
                <a:rPr lang="en-GB" b="1" dirty="0" err="1"/>
                <a:t>sinh</a:t>
              </a:r>
              <a:r>
                <a:rPr lang="en-GB" b="1" dirty="0"/>
                <a:t>, </a:t>
              </a:r>
              <a:r>
                <a:rPr lang="en-GB" b="1" dirty="0" err="1"/>
                <a:t>sinh</a:t>
              </a:r>
              <a:r>
                <a:rPr lang="en-GB" b="1" dirty="0"/>
                <a:t> </a:t>
              </a:r>
              <a:r>
                <a:rPr lang="en-GB" b="1" dirty="0" err="1"/>
                <a:t>viên</a:t>
              </a:r>
              <a:r>
                <a:rPr lang="en-GB" b="1" dirty="0"/>
                <a:t> </a:t>
              </a:r>
              <a:r>
                <a:rPr lang="en-GB" b="1" dirty="0" err="1"/>
                <a:t>phải</a:t>
              </a:r>
              <a:r>
                <a:rPr lang="en-GB" b="1" dirty="0"/>
                <a:t> </a:t>
              </a:r>
              <a:r>
                <a:rPr lang="en-GB" b="1" dirty="0" err="1"/>
                <a:t>tốt</a:t>
              </a:r>
              <a:r>
                <a:rPr lang="en-GB" b="1" dirty="0"/>
                <a:t> </a:t>
              </a:r>
              <a:r>
                <a:rPr lang="en-GB" b="1" dirty="0" err="1"/>
                <a:t>nghiệp</a:t>
              </a:r>
              <a:r>
                <a:rPr lang="en-GB" b="1" dirty="0"/>
                <a:t> THPT </a:t>
              </a:r>
              <a:r>
                <a:rPr lang="en-GB" b="1" dirty="0" err="1"/>
                <a:t>theo</a:t>
              </a:r>
              <a:r>
                <a:rPr lang="en-GB" b="1" dirty="0"/>
                <a:t> </a:t>
              </a:r>
              <a:r>
                <a:rPr lang="en-GB" b="1" dirty="0" err="1"/>
                <a:t>quy</a:t>
              </a:r>
              <a:r>
                <a:rPr lang="en-GB" b="1" dirty="0"/>
                <a:t> </a:t>
              </a:r>
              <a:r>
                <a:rPr lang="en-GB" b="1" dirty="0" err="1"/>
                <a:t>định</a:t>
              </a:r>
              <a:r>
                <a:rPr lang="en-GB" b="1" dirty="0"/>
                <a:t> </a:t>
              </a:r>
              <a:r>
                <a:rPr lang="en-GB" b="1" dirty="0" err="1"/>
                <a:t>của</a:t>
              </a:r>
              <a:r>
                <a:rPr lang="en-GB" b="1" dirty="0"/>
                <a:t> </a:t>
              </a:r>
              <a:r>
                <a:rPr lang="en-GB" b="1" dirty="0" err="1"/>
                <a:t>pháp</a:t>
              </a:r>
              <a:r>
                <a:rPr lang="en-GB" b="1" dirty="0"/>
                <a:t> </a:t>
              </a:r>
              <a:r>
                <a:rPr lang="en-GB" b="1" dirty="0" err="1"/>
                <a:t>luật</a:t>
              </a:r>
              <a:r>
                <a:rPr lang="en-GB" b="1" dirty="0"/>
                <a:t> </a:t>
              </a:r>
              <a:r>
                <a:rPr lang="en-GB" b="1" dirty="0" err="1"/>
                <a:t>và</a:t>
              </a:r>
              <a:r>
                <a:rPr lang="en-GB" b="1" dirty="0"/>
                <a:t> </a:t>
              </a:r>
              <a:r>
                <a:rPr lang="en-GB" b="1" dirty="0" err="1"/>
                <a:t>đáp</a:t>
              </a:r>
              <a:r>
                <a:rPr lang="en-GB" b="1" dirty="0"/>
                <a:t> </a:t>
              </a:r>
              <a:r>
                <a:rPr lang="en-GB" b="1" dirty="0" err="1"/>
                <a:t>ứng</a:t>
              </a:r>
              <a:r>
                <a:rPr lang="en-GB" b="1" dirty="0"/>
                <a:t> </a:t>
              </a:r>
              <a:r>
                <a:rPr lang="en-GB" b="1" dirty="0" err="1"/>
                <a:t>các</a:t>
              </a:r>
              <a:r>
                <a:rPr lang="en-GB" b="1" dirty="0"/>
                <a:t> </a:t>
              </a:r>
              <a:r>
                <a:rPr lang="en-GB" b="1" dirty="0" err="1"/>
                <a:t>điều</a:t>
              </a:r>
              <a:r>
                <a:rPr lang="en-GB" b="1" dirty="0"/>
                <a:t> </a:t>
              </a:r>
              <a:r>
                <a:rPr lang="en-GB" b="1" dirty="0" err="1"/>
                <a:t>kiện</a:t>
              </a:r>
              <a:r>
                <a:rPr lang="en-GB" b="1" dirty="0"/>
                <a:t> </a:t>
              </a:r>
              <a:r>
                <a:rPr lang="en-GB" b="1" dirty="0" err="1"/>
                <a:t>sau</a:t>
              </a:r>
              <a:r>
                <a:rPr lang="en-GB" b="1" dirty="0"/>
                <a:t> </a:t>
              </a:r>
              <a:r>
                <a:rPr lang="en-GB" b="1" dirty="0" err="1"/>
                <a:t>tại</a:t>
              </a:r>
              <a:r>
                <a:rPr lang="en-GB" b="1" dirty="0"/>
                <a:t> </a:t>
              </a:r>
              <a:r>
                <a:rPr lang="en-GB" b="1" dirty="0" err="1"/>
                <a:t>thời</a:t>
              </a:r>
              <a:r>
                <a:rPr lang="en-GB" b="1" dirty="0"/>
                <a:t> </a:t>
              </a:r>
              <a:r>
                <a:rPr lang="en-GB" b="1" dirty="0" err="1"/>
                <a:t>điểm</a:t>
              </a:r>
              <a:r>
                <a:rPr lang="en-GB" b="1" dirty="0"/>
                <a:t> </a:t>
              </a:r>
              <a:r>
                <a:rPr lang="en-GB" b="1" dirty="0" err="1"/>
                <a:t>Ngân</a:t>
              </a:r>
              <a:r>
                <a:rPr lang="en-GB" b="1" dirty="0"/>
                <a:t> </a:t>
              </a:r>
              <a:r>
                <a:rPr lang="en-GB" b="1" dirty="0" err="1"/>
                <a:t>hàng</a:t>
              </a:r>
              <a:r>
                <a:rPr lang="en-GB" b="1" dirty="0"/>
                <a:t> </a:t>
              </a:r>
              <a:r>
                <a:rPr lang="en-GB" b="1" dirty="0" err="1"/>
                <a:t>chính</a:t>
              </a:r>
              <a:r>
                <a:rPr lang="en-GB" b="1" dirty="0"/>
                <a:t> </a:t>
              </a:r>
              <a:r>
                <a:rPr lang="en-GB" b="1" dirty="0" err="1"/>
                <a:t>sách</a:t>
              </a:r>
              <a:r>
                <a:rPr lang="en-GB" b="1" dirty="0"/>
                <a:t> </a:t>
              </a:r>
              <a:r>
                <a:rPr lang="en-GB" b="1" dirty="0" err="1"/>
                <a:t>xã</a:t>
              </a:r>
              <a:r>
                <a:rPr lang="en-GB" b="1" dirty="0"/>
                <a:t> </a:t>
              </a:r>
              <a:r>
                <a:rPr lang="en-GB" b="1" dirty="0" err="1"/>
                <a:t>hội</a:t>
              </a:r>
              <a:r>
                <a:rPr lang="en-GB" b="1" dirty="0"/>
                <a:t> </a:t>
              </a:r>
              <a:r>
                <a:rPr lang="en-GB" b="1" dirty="0" err="1"/>
                <a:t>xem</a:t>
              </a:r>
              <a:r>
                <a:rPr lang="en-GB" b="1" dirty="0"/>
                <a:t> </a:t>
              </a:r>
              <a:r>
                <a:rPr lang="en-GB" b="1" dirty="0" err="1"/>
                <a:t>xét</a:t>
              </a:r>
              <a:r>
                <a:rPr lang="en-GB" b="1" dirty="0"/>
                <a:t>: </a:t>
              </a:r>
              <a:endParaRPr lang="vi-VN" b="1" dirty="0"/>
            </a:p>
          </p:txBody>
        </p:sp>
        <p:sp>
          <p:nvSpPr>
            <p:cNvPr id="23" name="Flowchart: Off-page Connector 22">
              <a:extLst>
                <a:ext uri="{FF2B5EF4-FFF2-40B4-BE49-F238E27FC236}">
                  <a16:creationId xmlns:a16="http://schemas.microsoft.com/office/drawing/2014/main" id="{2C58271C-8215-FC36-FBE6-A8BA9E6F2D87}"/>
                </a:ext>
              </a:extLst>
            </p:cNvPr>
            <p:cNvSpPr/>
            <p:nvPr/>
          </p:nvSpPr>
          <p:spPr>
            <a:xfrm>
              <a:off x="2057400" y="5143499"/>
              <a:ext cx="1622197" cy="1774799"/>
            </a:xfrm>
            <a:prstGeom prst="flowChartOffpageConnector">
              <a:avLst/>
            </a:prstGeom>
            <a:gradFill flip="none" rotWithShape="1">
              <a:gsLst>
                <a:gs pos="87000">
                  <a:srgbClr val="00A0E4"/>
                </a:gs>
                <a:gs pos="43000">
                  <a:srgbClr val="00B0F0"/>
                </a:gs>
                <a:gs pos="100000">
                  <a:srgbClr val="0090D8"/>
                </a:gs>
                <a:gs pos="0">
                  <a:srgbClr val="0070C0"/>
                </a:gs>
              </a:gsLst>
              <a:lin ang="2700000" scaled="1"/>
              <a:tileRect/>
            </a:gradFill>
            <a:ln>
              <a:solidFill>
                <a:schemeClr val="tx2">
                  <a:lumMod val="60000"/>
                  <a:lumOff val="40000"/>
                </a:schemeClr>
              </a:solidFill>
            </a:ln>
            <a:scene3d>
              <a:camera prst="orthographicFront"/>
              <a:lightRig rig="threePt" dir="t"/>
            </a:scene3d>
            <a:sp3d>
              <a:bevelT w="13970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chemeClr val="bg1"/>
                  </a:solidFill>
                </a:rPr>
                <a:t>Điều kiện</a:t>
              </a:r>
              <a:endParaRPr lang="vi-VN">
                <a:solidFill>
                  <a:schemeClr val="bg1"/>
                </a:solidFill>
              </a:endParaRPr>
            </a:p>
          </p:txBody>
        </p:sp>
      </p:grpSp>
      <p:grpSp>
        <p:nvGrpSpPr>
          <p:cNvPr id="24" name="Group 23">
            <a:extLst>
              <a:ext uri="{FF2B5EF4-FFF2-40B4-BE49-F238E27FC236}">
                <a16:creationId xmlns:a16="http://schemas.microsoft.com/office/drawing/2014/main" id="{598DBADD-4E27-8A08-41A7-193F85E7C9F7}"/>
              </a:ext>
            </a:extLst>
          </p:cNvPr>
          <p:cNvGrpSpPr/>
          <p:nvPr/>
        </p:nvGrpSpPr>
        <p:grpSpPr>
          <a:xfrm>
            <a:off x="1806209" y="3924091"/>
            <a:ext cx="4386831" cy="2336801"/>
            <a:chOff x="1376345" y="2730170"/>
            <a:chExt cx="7143356" cy="5169249"/>
          </a:xfrm>
        </p:grpSpPr>
        <p:grpSp>
          <p:nvGrpSpPr>
            <p:cNvPr id="25" name="Group 10">
              <a:extLst>
                <a:ext uri="{FF2B5EF4-FFF2-40B4-BE49-F238E27FC236}">
                  <a16:creationId xmlns:a16="http://schemas.microsoft.com/office/drawing/2014/main" id="{3629AE5B-67D1-A6E1-C955-296933FB1C08}"/>
                </a:ext>
              </a:extLst>
            </p:cNvPr>
            <p:cNvGrpSpPr/>
            <p:nvPr/>
          </p:nvGrpSpPr>
          <p:grpSpPr>
            <a:xfrm>
              <a:off x="1376345" y="3215408"/>
              <a:ext cx="7143356" cy="4684011"/>
              <a:chOff x="0" y="-95250"/>
              <a:chExt cx="1881378" cy="1233649"/>
            </a:xfrm>
          </p:grpSpPr>
          <p:sp>
            <p:nvSpPr>
              <p:cNvPr id="29" name="Freeform 11">
                <a:extLst>
                  <a:ext uri="{FF2B5EF4-FFF2-40B4-BE49-F238E27FC236}">
                    <a16:creationId xmlns:a16="http://schemas.microsoft.com/office/drawing/2014/main" id="{1C7AE4A4-5CB6-4D1E-791B-2CE1C5B0BA98}"/>
                  </a:ext>
                </a:extLst>
              </p:cNvPr>
              <p:cNvSpPr/>
              <p:nvPr/>
            </p:nvSpPr>
            <p:spPr>
              <a:xfrm>
                <a:off x="0" y="0"/>
                <a:ext cx="1881378" cy="1138399"/>
              </a:xfrm>
              <a:custGeom>
                <a:avLst/>
                <a:gdLst/>
                <a:ahLst/>
                <a:cxnLst/>
                <a:rect l="l" t="t" r="r" b="b"/>
                <a:pathLst>
                  <a:path w="1881378" h="1456978">
                    <a:moveTo>
                      <a:pt x="55273" y="0"/>
                    </a:moveTo>
                    <a:lnTo>
                      <a:pt x="1826104" y="0"/>
                    </a:lnTo>
                    <a:cubicBezTo>
                      <a:pt x="1856631" y="0"/>
                      <a:pt x="1881378" y="24747"/>
                      <a:pt x="1881378" y="55273"/>
                    </a:cubicBezTo>
                    <a:lnTo>
                      <a:pt x="1881378" y="1401705"/>
                    </a:lnTo>
                    <a:cubicBezTo>
                      <a:pt x="1881378" y="1432231"/>
                      <a:pt x="1856631" y="1456978"/>
                      <a:pt x="1826104" y="1456978"/>
                    </a:cubicBezTo>
                    <a:lnTo>
                      <a:pt x="55273" y="1456978"/>
                    </a:lnTo>
                    <a:cubicBezTo>
                      <a:pt x="24747" y="1456978"/>
                      <a:pt x="0" y="1432231"/>
                      <a:pt x="0" y="1401705"/>
                    </a:cubicBezTo>
                    <a:lnTo>
                      <a:pt x="0" y="55273"/>
                    </a:lnTo>
                    <a:cubicBezTo>
                      <a:pt x="0" y="24747"/>
                      <a:pt x="24747" y="0"/>
                      <a:pt x="55273" y="0"/>
                    </a:cubicBezTo>
                    <a:close/>
                  </a:path>
                </a:pathLst>
              </a:custGeom>
              <a:solidFill>
                <a:schemeClr val="accent6">
                  <a:lumMod val="75000"/>
                </a:schemeClr>
              </a:solidFill>
              <a:ln>
                <a:noFill/>
              </a:ln>
            </p:spPr>
            <p:txBody>
              <a:bodyPr/>
              <a:lstStyle/>
              <a:p>
                <a:pPr algn="just"/>
                <a:endParaRPr lang="en-GB" b="1" kern="100">
                  <a:solidFill>
                    <a:schemeClr val="bg1"/>
                  </a:solidFill>
                  <a:ea typeface="Calibri" panose="020F0502020204030204" pitchFamily="34" charset="0"/>
                  <a:cs typeface="Times New Roman" panose="02020603050405020304" pitchFamily="18" charset="0"/>
                </a:endParaRPr>
              </a:p>
              <a:p>
                <a:pPr algn="just"/>
                <a:r>
                  <a:rPr lang="en-GB" b="1" kern="100">
                    <a:solidFill>
                      <a:schemeClr val="bg1"/>
                    </a:solidFill>
                    <a:latin typeface="+mj-lt"/>
                    <a:ea typeface="Calibri" panose="020F0502020204030204" pitchFamily="34" charset="0"/>
                    <a:cs typeface="Times New Roman" panose="02020603050405020304" pitchFamily="18" charset="0"/>
                  </a:rPr>
                  <a:t>Có đồng thời cả ba năm học THPT được đánh giá kết quả học tập đạt loại Khá trở lên theo quy định của Pháp luật; hoặc đạt điểm trung bình năm lớp 12 của các môn toán, vật lý, hóa học, sinh học từ 8 điểm trở lên;</a:t>
                </a:r>
                <a:endParaRPr lang="vi-VN" b="1" kern="100">
                  <a:solidFill>
                    <a:schemeClr val="bg1"/>
                  </a:solidFill>
                  <a:latin typeface="+mj-lt"/>
                  <a:ea typeface="Calibri" panose="020F0502020204030204" pitchFamily="34" charset="0"/>
                  <a:cs typeface="Times New Roman" panose="02020603050405020304" pitchFamily="18" charset="0"/>
                </a:endParaRPr>
              </a:p>
              <a:p>
                <a:endParaRPr lang="vi-VN" b="1">
                  <a:solidFill>
                    <a:schemeClr val="bg1"/>
                  </a:solidFill>
                </a:endParaRPr>
              </a:p>
            </p:txBody>
          </p:sp>
          <p:sp>
            <p:nvSpPr>
              <p:cNvPr id="30" name="TextBox 12">
                <a:extLst>
                  <a:ext uri="{FF2B5EF4-FFF2-40B4-BE49-F238E27FC236}">
                    <a16:creationId xmlns:a16="http://schemas.microsoft.com/office/drawing/2014/main" id="{AEF267BD-4DE5-10F2-A166-832C28C8C99B}"/>
                  </a:ext>
                </a:extLst>
              </p:cNvPr>
              <p:cNvSpPr txBox="1"/>
              <p:nvPr/>
            </p:nvSpPr>
            <p:spPr>
              <a:xfrm>
                <a:off x="0" y="-95250"/>
                <a:ext cx="1881378" cy="1219201"/>
              </a:xfrm>
              <a:prstGeom prst="rect">
                <a:avLst/>
              </a:prstGeom>
            </p:spPr>
            <p:txBody>
              <a:bodyPr lIns="50800" tIns="50800" rIns="50800" bIns="50800" rtlCol="0" anchor="ctr"/>
              <a:lstStyle/>
              <a:p>
                <a:pPr algn="ctr">
                  <a:lnSpc>
                    <a:spcPts val="3562"/>
                  </a:lnSpc>
                </a:pPr>
                <a:endParaRPr/>
              </a:p>
            </p:txBody>
          </p:sp>
        </p:grpSp>
        <p:sp>
          <p:nvSpPr>
            <p:cNvPr id="26" name="Rectangle: Rounded Corners 25">
              <a:extLst>
                <a:ext uri="{FF2B5EF4-FFF2-40B4-BE49-F238E27FC236}">
                  <a16:creationId xmlns:a16="http://schemas.microsoft.com/office/drawing/2014/main" id="{CCFAA297-718B-F172-0898-5B32CE59DCCD}"/>
                </a:ext>
              </a:extLst>
            </p:cNvPr>
            <p:cNvSpPr/>
            <p:nvPr/>
          </p:nvSpPr>
          <p:spPr>
            <a:xfrm>
              <a:off x="2298711" y="2730170"/>
              <a:ext cx="5298622" cy="1525043"/>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kern="100">
                  <a:solidFill>
                    <a:srgbClr val="002060"/>
                  </a:solidFill>
                  <a:ea typeface="Calibri" panose="020F0502020204030204" pitchFamily="34" charset="0"/>
                  <a:cs typeface="Times New Roman" panose="02020603050405020304" pitchFamily="18" charset="0"/>
                </a:rPr>
                <a:t>Đối với học sinh, sinh viên năm thứ nhất</a:t>
              </a:r>
              <a:endParaRPr lang="en-US" b="1">
                <a:solidFill>
                  <a:srgbClr val="002060"/>
                </a:solidFill>
              </a:endParaRPr>
            </a:p>
          </p:txBody>
        </p:sp>
        <p:sp>
          <p:nvSpPr>
            <p:cNvPr id="27" name="TextBox 16">
              <a:extLst>
                <a:ext uri="{FF2B5EF4-FFF2-40B4-BE49-F238E27FC236}">
                  <a16:creationId xmlns:a16="http://schemas.microsoft.com/office/drawing/2014/main" id="{313F90C5-B8DC-4B0C-ACD8-58EAA895F7A1}"/>
                </a:ext>
              </a:extLst>
            </p:cNvPr>
            <p:cNvSpPr txBox="1"/>
            <p:nvPr/>
          </p:nvSpPr>
          <p:spPr>
            <a:xfrm>
              <a:off x="1757983" y="3987373"/>
              <a:ext cx="6380078" cy="1214408"/>
            </a:xfrm>
            <a:prstGeom prst="rect">
              <a:avLst/>
            </a:prstGeom>
          </p:spPr>
          <p:txBody>
            <a:bodyPr lIns="0" tIns="0" rIns="0" bIns="0" rtlCol="0" anchor="t">
              <a:spAutoFit/>
            </a:bodyPr>
            <a:lstStyle/>
            <a:p>
              <a:pPr algn="ctr">
                <a:lnSpc>
                  <a:spcPts val="4588"/>
                </a:lnSpc>
              </a:pPr>
              <a:endParaRPr lang="en-US" b="1" dirty="0">
                <a:solidFill>
                  <a:srgbClr val="FFFCF5"/>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28" name="TextBox 27">
              <a:extLst>
                <a:ext uri="{FF2B5EF4-FFF2-40B4-BE49-F238E27FC236}">
                  <a16:creationId xmlns:a16="http://schemas.microsoft.com/office/drawing/2014/main" id="{6FFAD5DB-1DC7-3FAE-D582-8BEEB1CC7CA1}"/>
                </a:ext>
              </a:extLst>
            </p:cNvPr>
            <p:cNvSpPr txBox="1"/>
            <p:nvPr/>
          </p:nvSpPr>
          <p:spPr>
            <a:xfrm>
              <a:off x="3404973" y="3024017"/>
              <a:ext cx="3086101" cy="1379068"/>
            </a:xfrm>
            <a:prstGeom prst="rect">
              <a:avLst/>
            </a:prstGeom>
          </p:spPr>
          <p:txBody>
            <a:bodyPr wrap="square" lIns="0" tIns="0" rIns="0" bIns="0" rtlCol="0" anchor="t">
              <a:spAutoFit/>
            </a:bodyPr>
            <a:lstStyle/>
            <a:p>
              <a:pPr algn="ctr">
                <a:lnSpc>
                  <a:spcPts val="5269"/>
                </a:lnSpc>
                <a:spcBef>
                  <a:spcPct val="0"/>
                </a:spcBef>
              </a:pPr>
              <a:endParaRPr lang="en-US" dirty="0">
                <a:solidFill>
                  <a:srgbClr val="FFFCF5"/>
                </a:solidFill>
                <a:latin typeface="Times New Roman" panose="02020603050405020304" pitchFamily="18" charset="0"/>
                <a:ea typeface="Source Han Sans JP"/>
                <a:cs typeface="Times New Roman" panose="02020603050405020304" pitchFamily="18" charset="0"/>
                <a:sym typeface="Source Han Sans JP"/>
              </a:endParaRPr>
            </a:p>
          </p:txBody>
        </p:sp>
      </p:grpSp>
      <p:grpSp>
        <p:nvGrpSpPr>
          <p:cNvPr id="31" name="Group 30">
            <a:extLst>
              <a:ext uri="{FF2B5EF4-FFF2-40B4-BE49-F238E27FC236}">
                <a16:creationId xmlns:a16="http://schemas.microsoft.com/office/drawing/2014/main" id="{D8C3A75E-77B4-9D16-4E34-97FF79293546}"/>
              </a:ext>
            </a:extLst>
          </p:cNvPr>
          <p:cNvGrpSpPr/>
          <p:nvPr/>
        </p:nvGrpSpPr>
        <p:grpSpPr>
          <a:xfrm>
            <a:off x="6603912" y="3919032"/>
            <a:ext cx="4386831" cy="2303546"/>
            <a:chOff x="1376345" y="2730170"/>
            <a:chExt cx="7143356" cy="5633807"/>
          </a:xfrm>
        </p:grpSpPr>
        <p:grpSp>
          <p:nvGrpSpPr>
            <p:cNvPr id="32" name="Group 10">
              <a:extLst>
                <a:ext uri="{FF2B5EF4-FFF2-40B4-BE49-F238E27FC236}">
                  <a16:creationId xmlns:a16="http://schemas.microsoft.com/office/drawing/2014/main" id="{97CE4B95-609A-755F-B677-1B680F494713}"/>
                </a:ext>
              </a:extLst>
            </p:cNvPr>
            <p:cNvGrpSpPr/>
            <p:nvPr/>
          </p:nvGrpSpPr>
          <p:grpSpPr>
            <a:xfrm>
              <a:off x="1376345" y="3215408"/>
              <a:ext cx="7143356" cy="5148569"/>
              <a:chOff x="0" y="-95250"/>
              <a:chExt cx="1881378" cy="1356002"/>
            </a:xfrm>
          </p:grpSpPr>
          <p:sp>
            <p:nvSpPr>
              <p:cNvPr id="36" name="Freeform 11">
                <a:extLst>
                  <a:ext uri="{FF2B5EF4-FFF2-40B4-BE49-F238E27FC236}">
                    <a16:creationId xmlns:a16="http://schemas.microsoft.com/office/drawing/2014/main" id="{BBE54B8F-D2B0-D7AB-5E3F-F62A37F8E660}"/>
                  </a:ext>
                </a:extLst>
              </p:cNvPr>
              <p:cNvSpPr/>
              <p:nvPr/>
            </p:nvSpPr>
            <p:spPr>
              <a:xfrm>
                <a:off x="0" y="0"/>
                <a:ext cx="1881378" cy="1260752"/>
              </a:xfrm>
              <a:custGeom>
                <a:avLst/>
                <a:gdLst/>
                <a:ahLst/>
                <a:cxnLst/>
                <a:rect l="l" t="t" r="r" b="b"/>
                <a:pathLst>
                  <a:path w="1881378" h="1456978">
                    <a:moveTo>
                      <a:pt x="55273" y="0"/>
                    </a:moveTo>
                    <a:lnTo>
                      <a:pt x="1826104" y="0"/>
                    </a:lnTo>
                    <a:cubicBezTo>
                      <a:pt x="1856631" y="0"/>
                      <a:pt x="1881378" y="24747"/>
                      <a:pt x="1881378" y="55273"/>
                    </a:cubicBezTo>
                    <a:lnTo>
                      <a:pt x="1881378" y="1401705"/>
                    </a:lnTo>
                    <a:cubicBezTo>
                      <a:pt x="1881378" y="1432231"/>
                      <a:pt x="1856631" y="1456978"/>
                      <a:pt x="1826104" y="1456978"/>
                    </a:cubicBezTo>
                    <a:lnTo>
                      <a:pt x="55273" y="1456978"/>
                    </a:lnTo>
                    <a:cubicBezTo>
                      <a:pt x="24747" y="1456978"/>
                      <a:pt x="0" y="1432231"/>
                      <a:pt x="0" y="1401705"/>
                    </a:cubicBezTo>
                    <a:lnTo>
                      <a:pt x="0" y="55273"/>
                    </a:lnTo>
                    <a:cubicBezTo>
                      <a:pt x="0" y="24747"/>
                      <a:pt x="24747" y="0"/>
                      <a:pt x="55273" y="0"/>
                    </a:cubicBezTo>
                    <a:close/>
                  </a:path>
                </a:pathLst>
              </a:custGeom>
              <a:solidFill>
                <a:srgbClr val="0070C0"/>
              </a:solidFill>
              <a:ln>
                <a:noFill/>
              </a:ln>
            </p:spPr>
            <p:txBody>
              <a:bodyPr/>
              <a:lstStyle/>
              <a:p>
                <a:pPr algn="just"/>
                <a:endParaRPr lang="en-GB" b="1" kern="100">
                  <a:solidFill>
                    <a:schemeClr val="bg1"/>
                  </a:solidFill>
                  <a:ea typeface="Calibri" panose="020F0502020204030204" pitchFamily="34" charset="0"/>
                  <a:cs typeface="Times New Roman" panose="02020603050405020304" pitchFamily="18" charset="0"/>
                </a:endParaRPr>
              </a:p>
              <a:p>
                <a:pPr algn="just"/>
                <a:r>
                  <a:rPr lang="vi-VN" b="1" kern="100">
                    <a:solidFill>
                      <a:schemeClr val="bg1"/>
                    </a:solidFill>
                    <a:cs typeface="Times New Roman" panose="02020603050405020304" pitchFamily="18" charset="0"/>
                  </a:rPr>
                  <a:t>Có kết quả học tập trung bình các môn đạt loại giỏi trở lên theo quy định của pháp luật tại năm trước liền kề với năm đề nghị Ngân hàng Chính sách xã hội cho vay vốn</a:t>
                </a:r>
              </a:p>
            </p:txBody>
          </p:sp>
          <p:sp>
            <p:nvSpPr>
              <p:cNvPr id="37" name="TextBox 12">
                <a:extLst>
                  <a:ext uri="{FF2B5EF4-FFF2-40B4-BE49-F238E27FC236}">
                    <a16:creationId xmlns:a16="http://schemas.microsoft.com/office/drawing/2014/main" id="{E1F2D823-D8D6-8D8A-89B2-DC528E443432}"/>
                  </a:ext>
                </a:extLst>
              </p:cNvPr>
              <p:cNvSpPr txBox="1"/>
              <p:nvPr/>
            </p:nvSpPr>
            <p:spPr>
              <a:xfrm>
                <a:off x="0" y="-95250"/>
                <a:ext cx="1881378" cy="1356002"/>
              </a:xfrm>
              <a:prstGeom prst="rect">
                <a:avLst/>
              </a:prstGeom>
            </p:spPr>
            <p:txBody>
              <a:bodyPr lIns="50800" tIns="50800" rIns="50800" bIns="50800" rtlCol="0" anchor="ctr"/>
              <a:lstStyle/>
              <a:p>
                <a:pPr algn="ctr">
                  <a:lnSpc>
                    <a:spcPts val="3562"/>
                  </a:lnSpc>
                </a:pPr>
                <a:endParaRPr/>
              </a:p>
            </p:txBody>
          </p:sp>
        </p:grpSp>
        <p:sp>
          <p:nvSpPr>
            <p:cNvPr id="33" name="Rectangle: Rounded Corners 32">
              <a:extLst>
                <a:ext uri="{FF2B5EF4-FFF2-40B4-BE49-F238E27FC236}">
                  <a16:creationId xmlns:a16="http://schemas.microsoft.com/office/drawing/2014/main" id="{774C7350-D47D-83AB-D213-82111106FE4D}"/>
                </a:ext>
              </a:extLst>
            </p:cNvPr>
            <p:cNvSpPr/>
            <p:nvPr/>
          </p:nvSpPr>
          <p:spPr>
            <a:xfrm>
              <a:off x="2298711" y="2730170"/>
              <a:ext cx="5298622" cy="152504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kern="100">
                  <a:solidFill>
                    <a:srgbClr val="002060"/>
                  </a:solidFill>
                  <a:ea typeface="Calibri" panose="020F0502020204030204" pitchFamily="34" charset="0"/>
                  <a:cs typeface="Times New Roman" panose="02020603050405020304" pitchFamily="18" charset="0"/>
                </a:rPr>
                <a:t>Đối với học sinh, sinh viên năm thứ hai trở đi</a:t>
              </a:r>
              <a:endParaRPr lang="en-US" b="1">
                <a:solidFill>
                  <a:srgbClr val="002060"/>
                </a:solidFill>
              </a:endParaRPr>
            </a:p>
          </p:txBody>
        </p:sp>
        <p:sp>
          <p:nvSpPr>
            <p:cNvPr id="34" name="TextBox 16">
              <a:extLst>
                <a:ext uri="{FF2B5EF4-FFF2-40B4-BE49-F238E27FC236}">
                  <a16:creationId xmlns:a16="http://schemas.microsoft.com/office/drawing/2014/main" id="{C0CED060-AF72-F683-C2EF-A2E1C988C89A}"/>
                </a:ext>
              </a:extLst>
            </p:cNvPr>
            <p:cNvSpPr txBox="1"/>
            <p:nvPr/>
          </p:nvSpPr>
          <p:spPr>
            <a:xfrm>
              <a:off x="1757983" y="3987373"/>
              <a:ext cx="6380078" cy="1214408"/>
            </a:xfrm>
            <a:prstGeom prst="rect">
              <a:avLst/>
            </a:prstGeom>
          </p:spPr>
          <p:txBody>
            <a:bodyPr lIns="0" tIns="0" rIns="0" bIns="0" rtlCol="0" anchor="t">
              <a:spAutoFit/>
            </a:bodyPr>
            <a:lstStyle/>
            <a:p>
              <a:pPr algn="ctr">
                <a:lnSpc>
                  <a:spcPts val="4588"/>
                </a:lnSpc>
              </a:pPr>
              <a:endParaRPr lang="en-US" b="1" dirty="0">
                <a:solidFill>
                  <a:srgbClr val="FFFCF5"/>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35" name="TextBox 27">
              <a:extLst>
                <a:ext uri="{FF2B5EF4-FFF2-40B4-BE49-F238E27FC236}">
                  <a16:creationId xmlns:a16="http://schemas.microsoft.com/office/drawing/2014/main" id="{5C976921-CA61-65C6-EE43-C9C7E9CD8AE3}"/>
                </a:ext>
              </a:extLst>
            </p:cNvPr>
            <p:cNvSpPr txBox="1"/>
            <p:nvPr/>
          </p:nvSpPr>
          <p:spPr>
            <a:xfrm>
              <a:off x="3404973" y="3024017"/>
              <a:ext cx="3086101" cy="1379068"/>
            </a:xfrm>
            <a:prstGeom prst="rect">
              <a:avLst/>
            </a:prstGeom>
          </p:spPr>
          <p:txBody>
            <a:bodyPr wrap="square" lIns="0" tIns="0" rIns="0" bIns="0" rtlCol="0" anchor="t">
              <a:spAutoFit/>
            </a:bodyPr>
            <a:lstStyle/>
            <a:p>
              <a:pPr algn="ctr">
                <a:lnSpc>
                  <a:spcPts val="5269"/>
                </a:lnSpc>
                <a:spcBef>
                  <a:spcPct val="0"/>
                </a:spcBef>
              </a:pPr>
              <a:endParaRPr lang="en-US" dirty="0">
                <a:solidFill>
                  <a:srgbClr val="FFFCF5"/>
                </a:solidFill>
                <a:latin typeface="Times New Roman" panose="02020603050405020304" pitchFamily="18" charset="0"/>
                <a:ea typeface="Source Han Sans JP"/>
                <a:cs typeface="Times New Roman" panose="02020603050405020304" pitchFamily="18" charset="0"/>
                <a:sym typeface="Source Han Sans JP"/>
              </a:endParaRPr>
            </a:p>
          </p:txBody>
        </p:sp>
      </p:grpSp>
    </p:spTree>
    <p:extLst>
      <p:ext uri="{BB962C8B-B14F-4D97-AF65-F5344CB8AC3E}">
        <p14:creationId xmlns:p14="http://schemas.microsoft.com/office/powerpoint/2010/main" val="2253469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750"/>
                                        <p:tgtEl>
                                          <p:spTgt spid="3"/>
                                        </p:tgtEl>
                                      </p:cBhvr>
                                    </p:animEffect>
                                  </p:childTnLst>
                                </p:cTn>
                              </p:par>
                              <p:par>
                                <p:cTn id="13" presetID="22" presetClass="entr" presetSubtype="8" fill="hold" nodeType="withEffect">
                                  <p:stCondLst>
                                    <p:cond delay="75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750"/>
                                        <p:tgtEl>
                                          <p:spTgt spid="20"/>
                                        </p:tgtEl>
                                      </p:cBhvr>
                                    </p:animEffect>
                                  </p:childTnLst>
                                </p:cTn>
                              </p:par>
                              <p:par>
                                <p:cTn id="16" presetID="22" presetClass="entr" presetSubtype="1" fill="hold" nodeType="withEffect">
                                  <p:stCondLst>
                                    <p:cond delay="100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750"/>
                                        <p:tgtEl>
                                          <p:spTgt spid="24"/>
                                        </p:tgtEl>
                                      </p:cBhvr>
                                    </p:animEffect>
                                  </p:childTnLst>
                                </p:cTn>
                              </p:par>
                              <p:par>
                                <p:cTn id="19" presetID="22" presetClass="entr" presetSubtype="1" fill="hold" nodeType="withEffect">
                                  <p:stCondLst>
                                    <p:cond delay="125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7000" b="-7000"/>
          </a:stretch>
        </a:blipFill>
        <a:effectLst/>
      </p:bgPr>
    </p:bg>
    <p:spTree>
      <p:nvGrpSpPr>
        <p:cNvPr id="1" name="">
          <a:extLst>
            <a:ext uri="{FF2B5EF4-FFF2-40B4-BE49-F238E27FC236}">
              <a16:creationId xmlns:a16="http://schemas.microsoft.com/office/drawing/2014/main" id="{A2BDE43D-8024-D872-E1A2-15608139ACFC}"/>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600046C6-871C-7BB5-EEE4-D33D186794A6}"/>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44EB0F85-25E4-E985-ECC3-EE8AAD9FF22C}"/>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F59CAB3F-9755-6741-3A5F-CFFC8A2662B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12EF832E-8FC3-33DD-17C5-A81B7A597110}"/>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2D49D756-DD87-8628-0135-558CD384EA45}"/>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95314DB5-0CF6-451E-30E6-27E21D67B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A93640CB-4E72-78E2-F6C3-2CAAD239D642}"/>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EE24A4AB-5571-8F17-476A-6979AD393084}"/>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C545B18C-DBB7-1157-E11D-2BA63195CCCF}"/>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A00E3261-CB8F-A5B1-1498-F6B44ADEFF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F6ED432A-C64A-916F-417F-811B0968A845}"/>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C85FAB5E-B705-24A8-0E4D-A8B80E8FCBDC}"/>
              </a:ext>
            </a:extLst>
          </p:cNvPr>
          <p:cNvSpPr txBox="1"/>
          <p:nvPr/>
        </p:nvSpPr>
        <p:spPr>
          <a:xfrm>
            <a:off x="870896" y="1063853"/>
            <a:ext cx="10014185" cy="1328377"/>
          </a:xfrm>
          <a:prstGeom prst="rect">
            <a:avLst/>
          </a:prstGeom>
          <a:solidFill>
            <a:srgbClr val="FFFFD9"/>
          </a:solidFill>
        </p:spPr>
        <p:txBody>
          <a:bodyPr wrap="square">
            <a:spAutoFit/>
          </a:bodyPr>
          <a:lstStyle/>
          <a:p>
            <a:pPr indent="625475" algn="just">
              <a:lnSpc>
                <a:spcPct val="107000"/>
              </a:lnSpc>
              <a:spcAft>
                <a:spcPts val="800"/>
              </a:spcAft>
              <a:buNone/>
            </a:pP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Tại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thời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điểm</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đề</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nghị</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Ngân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hàng</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sách</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xã</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vay</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vốn</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điền</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Tờ</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khai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thông</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tin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theo</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mẫu</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quy</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tại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Phụ</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lục</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số</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theo</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quyết</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định</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xin</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xác</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nhận</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cơ</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sở</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giáo</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dục</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Đại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cơ</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sở</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giáo</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dục</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nghề</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nghiệp</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cung</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cấp</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đầy</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đủ</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hồ</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sơ</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tài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liệu</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Ngân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hàng</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sách</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xã</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900" b="1" kern="100" dirty="0" err="1">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GB" sz="1900" b="1" kern="100" dirty="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sz="1900" b="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B37EBA04-8934-9F41-C5C7-E1D7EE7554A1}"/>
              </a:ext>
            </a:extLst>
          </p:cNvPr>
          <p:cNvSpPr txBox="1"/>
          <p:nvPr/>
        </p:nvSpPr>
        <p:spPr>
          <a:xfrm>
            <a:off x="870896" y="2594645"/>
            <a:ext cx="10109887" cy="665118"/>
          </a:xfrm>
          <a:prstGeom prst="rect">
            <a:avLst/>
          </a:prstGeom>
          <a:solidFill>
            <a:srgbClr val="FFFFD9"/>
          </a:solidFill>
        </p:spPr>
        <p:txBody>
          <a:bodyPr wrap="square">
            <a:spAutoFit/>
          </a:bodyPr>
          <a:lstStyle/>
          <a:p>
            <a:pPr indent="625475">
              <a:lnSpc>
                <a:spcPct val="107000"/>
              </a:lnSpc>
              <a:spcAft>
                <a:spcPts val="800"/>
              </a:spcAft>
              <a:buNone/>
            </a:pPr>
            <a:r>
              <a:rPr lang="en-GB" b="1" kern="100" dirty="0">
                <a:solidFill>
                  <a:srgbClr val="EE0000"/>
                </a:solidFill>
                <a:latin typeface="Times New Roman" panose="02020603050405020304" pitchFamily="18" charset="0"/>
                <a:cs typeface="Times New Roman" panose="02020603050405020304" pitchFamily="18" charset="0"/>
              </a:rPr>
              <a:t>Hằng </a:t>
            </a:r>
            <a:r>
              <a:rPr lang="en-GB" b="1" kern="100" dirty="0" err="1">
                <a:solidFill>
                  <a:srgbClr val="EE0000"/>
                </a:solidFill>
                <a:latin typeface="Times New Roman" panose="02020603050405020304" pitchFamily="18" charset="0"/>
                <a:cs typeface="Times New Roman" panose="02020603050405020304" pitchFamily="18" charset="0"/>
              </a:rPr>
              <a:t>năm</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người</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học</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phải</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điền</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tờ</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khai</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thôn</a:t>
            </a:r>
            <a:r>
              <a:rPr lang="en-GB" b="1" kern="100" dirty="0">
                <a:solidFill>
                  <a:srgbClr val="EE0000"/>
                </a:solidFill>
                <a:latin typeface="Times New Roman" panose="02020603050405020304" pitchFamily="18" charset="0"/>
                <a:cs typeface="Times New Roman" panose="02020603050405020304" pitchFamily="18" charset="0"/>
              </a:rPr>
              <a:t> tin </a:t>
            </a:r>
            <a:r>
              <a:rPr lang="en-GB" b="1" kern="100" dirty="0" err="1">
                <a:solidFill>
                  <a:srgbClr val="EE0000"/>
                </a:solidFill>
                <a:latin typeface="Times New Roman" panose="02020603050405020304" pitchFamily="18" charset="0"/>
                <a:cs typeface="Times New Roman" panose="02020603050405020304" pitchFamily="18" charset="0"/>
              </a:rPr>
              <a:t>theo</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mẫu</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quy</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định</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tại</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phục</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lục</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số</a:t>
            </a:r>
            <a:r>
              <a:rPr lang="en-GB" b="1" kern="100" dirty="0">
                <a:solidFill>
                  <a:srgbClr val="EE0000"/>
                </a:solidFill>
                <a:latin typeface="Times New Roman" panose="02020603050405020304" pitchFamily="18" charset="0"/>
                <a:cs typeface="Times New Roman" panose="02020603050405020304" pitchFamily="18" charset="0"/>
              </a:rPr>
              <a:t> II </a:t>
            </a:r>
            <a:r>
              <a:rPr lang="en-GB" b="1" kern="100" dirty="0" err="1">
                <a:solidFill>
                  <a:srgbClr val="EE0000"/>
                </a:solidFill>
                <a:latin typeface="Times New Roman" panose="02020603050405020304" pitchFamily="18" charset="0"/>
                <a:cs typeface="Times New Roman" panose="02020603050405020304" pitchFamily="18" charset="0"/>
              </a:rPr>
              <a:t>theo</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quyết</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định</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xin</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xác</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nhận</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của</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cơ</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sở</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giáo</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dục</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đào</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tạo</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cung</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cấp</a:t>
            </a:r>
            <a:r>
              <a:rPr lang="en-GB" b="1" kern="100" dirty="0">
                <a:solidFill>
                  <a:srgbClr val="EE0000"/>
                </a:solidFill>
                <a:latin typeface="Times New Roman" panose="02020603050405020304" pitchFamily="18" charset="0"/>
                <a:cs typeface="Times New Roman" panose="02020603050405020304" pitchFamily="18" charset="0"/>
              </a:rPr>
              <a:t> </a:t>
            </a:r>
            <a:r>
              <a:rPr lang="en-GB" b="1" kern="100" dirty="0" err="1">
                <a:solidFill>
                  <a:srgbClr val="EE0000"/>
                </a:solidFill>
                <a:latin typeface="Times New Roman" panose="02020603050405020304" pitchFamily="18" charset="0"/>
                <a:cs typeface="Times New Roman" panose="02020603050405020304" pitchFamily="18" charset="0"/>
              </a:rPr>
              <a:t>cho</a:t>
            </a:r>
            <a:r>
              <a:rPr lang="en-GB" b="1" kern="100" dirty="0">
                <a:solidFill>
                  <a:srgbClr val="EE0000"/>
                </a:solidFill>
                <a:latin typeface="Times New Roman" panose="02020603050405020304" pitchFamily="18" charset="0"/>
                <a:cs typeface="Times New Roman" panose="02020603050405020304" pitchFamily="18" charset="0"/>
              </a:rPr>
              <a:t> </a:t>
            </a:r>
            <a:r>
              <a:rPr lang="vi-VN" b="1" kern="100" dirty="0">
                <a:solidFill>
                  <a:srgbClr val="EE0000"/>
                </a:solidFill>
                <a:latin typeface="Times New Roman" panose="02020603050405020304" pitchFamily="18" charset="0"/>
                <a:cs typeface="Times New Roman" panose="02020603050405020304" pitchFamily="18" charset="0"/>
              </a:rPr>
              <a:t>Ngâ</a:t>
            </a:r>
            <a:r>
              <a:rPr lang="en-GB" b="1" kern="100" dirty="0">
                <a:solidFill>
                  <a:srgbClr val="EE0000"/>
                </a:solidFill>
                <a:latin typeface="Times New Roman" panose="02020603050405020304" pitchFamily="18" charset="0"/>
                <a:cs typeface="Times New Roman" panose="02020603050405020304" pitchFamily="18" charset="0"/>
              </a:rPr>
              <a:t>n </a:t>
            </a:r>
            <a:r>
              <a:rPr lang="en-GB" b="1" kern="100" dirty="0" err="1">
                <a:solidFill>
                  <a:srgbClr val="EE0000"/>
                </a:solidFill>
                <a:latin typeface="Times New Roman" panose="02020603050405020304" pitchFamily="18" charset="0"/>
                <a:cs typeface="Times New Roman" panose="02020603050405020304" pitchFamily="18" charset="0"/>
              </a:rPr>
              <a:t>hàng</a:t>
            </a:r>
            <a:r>
              <a:rPr lang="en-GB" b="1" kern="100" dirty="0">
                <a:solidFill>
                  <a:srgbClr val="EE0000"/>
                </a:solidFill>
                <a:latin typeface="Times New Roman" panose="02020603050405020304" pitchFamily="18" charset="0"/>
                <a:cs typeface="Times New Roman" panose="02020603050405020304" pitchFamily="18" charset="0"/>
              </a:rPr>
              <a:t>. </a:t>
            </a:r>
            <a:endParaRPr lang="vi-VN" b="1" kern="100" dirty="0">
              <a:solidFill>
                <a:srgbClr val="EE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CB62B20-71D0-0E15-2B1D-5D6ADE7D4FB0}"/>
              </a:ext>
            </a:extLst>
          </p:cNvPr>
          <p:cNvSpPr txBox="1"/>
          <p:nvPr/>
        </p:nvSpPr>
        <p:spPr>
          <a:xfrm>
            <a:off x="1023296" y="3810731"/>
            <a:ext cx="10109887" cy="767711"/>
          </a:xfrm>
          <a:prstGeom prst="rect">
            <a:avLst/>
          </a:prstGeom>
          <a:solidFill>
            <a:srgbClr val="FFFFD9"/>
          </a:solidFill>
        </p:spPr>
        <p:txBody>
          <a:bodyPr wrap="square">
            <a:spAutoFit/>
          </a:bodyPr>
          <a:lstStyle/>
          <a:p>
            <a:pPr indent="625475">
              <a:lnSpc>
                <a:spcPct val="107000"/>
              </a:lnSpc>
              <a:spcAft>
                <a:spcPts val="800"/>
              </a:spcAft>
              <a:buNone/>
            </a:pPr>
            <a:r>
              <a:rPr lang="en-US" b="1" kern="100" dirty="0" err="1">
                <a:solidFill>
                  <a:srgbClr val="EE0000"/>
                </a:solidFill>
                <a:latin typeface="Times New Roman" panose="02020603050405020304" pitchFamily="18" charset="0"/>
                <a:cs typeface="Times New Roman" panose="02020603050405020304" pitchFamily="18" charset="0"/>
              </a:rPr>
              <a:t>Mức</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vay</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đối</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với</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sinh</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viên</a:t>
            </a:r>
            <a:r>
              <a:rPr lang="en-US" b="1" kern="100" dirty="0">
                <a:solidFill>
                  <a:srgbClr val="EE0000"/>
                </a:solidFill>
                <a:latin typeface="Times New Roman" panose="02020603050405020304" pitchFamily="18" charset="0"/>
                <a:cs typeface="Times New Roman" panose="02020603050405020304" pitchFamily="18" charset="0"/>
              </a:rPr>
              <a:t> = </a:t>
            </a:r>
            <a:r>
              <a:rPr lang="en-US" b="1" kern="100" dirty="0" err="1">
                <a:solidFill>
                  <a:srgbClr val="EE0000"/>
                </a:solidFill>
                <a:latin typeface="Times New Roman" panose="02020603050405020304" pitchFamily="18" charset="0"/>
                <a:cs typeface="Times New Roman" panose="02020603050405020304" pitchFamily="18" charset="0"/>
              </a:rPr>
              <a:t>học</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phí</a:t>
            </a:r>
            <a:r>
              <a:rPr lang="en-US" b="1" kern="100" dirty="0">
                <a:solidFill>
                  <a:srgbClr val="EE0000"/>
                </a:solidFill>
                <a:latin typeface="Times New Roman" panose="02020603050405020304" pitchFamily="18" charset="0"/>
                <a:cs typeface="Times New Roman" panose="02020603050405020304" pitchFamily="18" charset="0"/>
              </a:rPr>
              <a:t> + Sinh </a:t>
            </a:r>
            <a:r>
              <a:rPr lang="en-US" b="1" kern="100" dirty="0" err="1">
                <a:solidFill>
                  <a:srgbClr val="EE0000"/>
                </a:solidFill>
                <a:latin typeface="Times New Roman" panose="02020603050405020304" pitchFamily="18" charset="0"/>
                <a:cs typeface="Times New Roman" panose="02020603050405020304" pitchFamily="18" charset="0"/>
              </a:rPr>
              <a:t>hoạt</a:t>
            </a:r>
            <a:r>
              <a:rPr lang="en-US" b="1" kern="100" dirty="0">
                <a:solidFill>
                  <a:srgbClr val="EE0000"/>
                </a:solidFill>
                <a:latin typeface="Times New Roman" panose="02020603050405020304" pitchFamily="18" charset="0"/>
                <a:cs typeface="Times New Roman" panose="02020603050405020304" pitchFamily="18" charset="0"/>
              </a:rPr>
              <a:t> </a:t>
            </a:r>
            <a:r>
              <a:rPr lang="en-US" b="1" kern="100" dirty="0" err="1">
                <a:solidFill>
                  <a:srgbClr val="EE0000"/>
                </a:solidFill>
                <a:latin typeface="Times New Roman" panose="02020603050405020304" pitchFamily="18" charset="0"/>
                <a:cs typeface="Times New Roman" panose="02020603050405020304" pitchFamily="18" charset="0"/>
              </a:rPr>
              <a:t>phí</a:t>
            </a:r>
            <a:r>
              <a:rPr lang="en-US" b="1" kern="100" dirty="0">
                <a:solidFill>
                  <a:srgbClr val="EE0000"/>
                </a:solidFill>
                <a:latin typeface="Times New Roman" panose="02020603050405020304" pitchFamily="18" charset="0"/>
                <a:cs typeface="Times New Roman" panose="02020603050405020304" pitchFamily="18" charset="0"/>
              </a:rPr>
              <a:t>, chi </a:t>
            </a:r>
            <a:r>
              <a:rPr lang="en-US" b="1" kern="100" dirty="0" err="1">
                <a:solidFill>
                  <a:srgbClr val="EE0000"/>
                </a:solidFill>
                <a:latin typeface="Times New Roman" panose="02020603050405020304" pitchFamily="18" charset="0"/>
                <a:cs typeface="Times New Roman" panose="02020603050405020304" pitchFamily="18" charset="0"/>
              </a:rPr>
              <a:t>phí</a:t>
            </a:r>
            <a:r>
              <a:rPr lang="en-US" b="1" kern="100" dirty="0">
                <a:solidFill>
                  <a:srgbClr val="EE0000"/>
                </a:solidFill>
                <a:latin typeface="Times New Roman" panose="02020603050405020304" pitchFamily="18" charset="0"/>
                <a:cs typeface="Times New Roman" panose="02020603050405020304" pitchFamily="18" charset="0"/>
              </a:rPr>
              <a:t> HT </a:t>
            </a:r>
            <a:r>
              <a:rPr lang="en-US" b="1" kern="100" dirty="0" err="1">
                <a:solidFill>
                  <a:srgbClr val="EE0000"/>
                </a:solidFill>
                <a:latin typeface="Times New Roman" panose="02020603050405020304" pitchFamily="18" charset="0"/>
                <a:cs typeface="Times New Roman" panose="02020603050405020304" pitchFamily="18" charset="0"/>
              </a:rPr>
              <a:t>khác</a:t>
            </a:r>
            <a:r>
              <a:rPr lang="en-US" b="1" kern="100" dirty="0">
                <a:solidFill>
                  <a:srgbClr val="EE0000"/>
                </a:solidFill>
                <a:latin typeface="Times New Roman" panose="02020603050405020304" pitchFamily="18" charset="0"/>
                <a:cs typeface="Times New Roman" panose="02020603050405020304" pitchFamily="18" charset="0"/>
              </a:rPr>
              <a:t>….5trđ/</a:t>
            </a:r>
            <a:r>
              <a:rPr lang="en-US" b="1" kern="100" dirty="0" err="1">
                <a:solidFill>
                  <a:srgbClr val="EE0000"/>
                </a:solidFill>
                <a:latin typeface="Times New Roman" panose="02020603050405020304" pitchFamily="18" charset="0"/>
                <a:cs typeface="Times New Roman" panose="02020603050405020304" pitchFamily="18" charset="0"/>
              </a:rPr>
              <a:t>tháng</a:t>
            </a:r>
            <a:endParaRPr lang="en-GB" b="1" kern="100" dirty="0">
              <a:solidFill>
                <a:srgbClr val="EE0000"/>
              </a:solidFill>
              <a:latin typeface="Times New Roman" panose="02020603050405020304" pitchFamily="18" charset="0"/>
              <a:cs typeface="Times New Roman" panose="02020603050405020304" pitchFamily="18" charset="0"/>
            </a:endParaRPr>
          </a:p>
          <a:p>
            <a:pPr indent="625475">
              <a:lnSpc>
                <a:spcPct val="107000"/>
              </a:lnSpc>
              <a:spcAft>
                <a:spcPts val="800"/>
              </a:spcAft>
              <a:buNone/>
            </a:pPr>
            <a:endParaRPr lang="vi-VN" b="1" kern="100" dirty="0">
              <a:solidFill>
                <a:srgbClr val="EE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270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888FB-7DBC-59F0-F050-487268B63EBD}"/>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48CE84C-7B2F-7BC0-B97E-63246224E788}"/>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CC33AE99-B52C-5ED2-B101-85ECDC89781C}"/>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4404C818-4321-2E05-EE41-4E43233AE30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9B366D8B-7CFA-9565-1550-CE9A411B1F6A}"/>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49C70A91-DDF9-4B90-1274-5F56AE2629B7}"/>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471977F8-A1B9-8DF9-D469-11A7E5940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0AB84935-5E9D-95A9-4A0B-B0FF6B1EBBA8}"/>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4BFDD348-8629-437B-7077-8E7C52D3D854}"/>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7E6DAD1F-20CD-6693-7510-60D5A74BB4C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87075686-26EC-A47C-8779-76FD06A70A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F6A8BCBD-D6E0-C387-3148-09D431B3A026}"/>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EEFD2159-6FB4-C65C-B42A-F70B03EDEAEA}"/>
              </a:ext>
            </a:extLst>
          </p:cNvPr>
          <p:cNvSpPr txBox="1"/>
          <p:nvPr/>
        </p:nvSpPr>
        <p:spPr>
          <a:xfrm>
            <a:off x="1126837" y="954417"/>
            <a:ext cx="9876727" cy="646331"/>
          </a:xfrm>
          <a:prstGeom prst="rect">
            <a:avLst/>
          </a:prstGeom>
          <a:noFill/>
        </p:spPr>
        <p:txBody>
          <a:bodyPr wrap="square">
            <a:spAutoFit/>
          </a:bodyPr>
          <a:lstStyle/>
          <a:p>
            <a:pPr indent="457200" algn="just">
              <a:buNone/>
            </a:pPr>
            <a:r>
              <a:rPr lang="vi-VN" sz="1800" b="1">
                <a:solidFill>
                  <a:srgbClr val="FF0000"/>
                </a:solidFill>
                <a:effectLst/>
                <a:highlight>
                  <a:srgbClr val="FFFF00"/>
                </a:highlight>
                <a:latin typeface="Times New Roman" panose="02020603050405020304" pitchFamily="18" charset="0"/>
                <a:ea typeface="Times New Roman" panose="02020603050405020304" pitchFamily="18" charset="0"/>
              </a:rPr>
              <a:t>Quyết định số 157/2007/QĐ-TTG của Thủ tướng Chính phủ: Về tín dụng đối với học sinh, sinh viên (áp dụng đối với sinh viên nhóm ngành Kinh doanh và quản lý, Nhân văn, du lịch, khách sạn</a:t>
            </a:r>
            <a:endParaRPr lang="vi-VN" sz="3200" i="1">
              <a:solidFill>
                <a:srgbClr val="0070C0"/>
              </a:solidFill>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1C4CFCA8-F6F3-DBCE-7BD7-65AA3AC658F8}"/>
              </a:ext>
            </a:extLst>
          </p:cNvPr>
          <p:cNvSpPr txBox="1"/>
          <p:nvPr/>
        </p:nvSpPr>
        <p:spPr>
          <a:xfrm>
            <a:off x="1218109" y="1807579"/>
            <a:ext cx="4877892" cy="3877985"/>
          </a:xfrm>
          <a:prstGeom prst="rect">
            <a:avLst/>
          </a:prstGeom>
          <a:noFill/>
        </p:spPr>
        <p:txBody>
          <a:bodyPr wrap="square">
            <a:spAutoFit/>
          </a:bodyPr>
          <a:lstStyle/>
          <a:p>
            <a:pPr>
              <a:spcAft>
                <a:spcPts val="1200"/>
              </a:spcAft>
              <a:buNone/>
            </a:pPr>
            <a:r>
              <a:rPr lang="vi-VN" b="1"/>
              <a:t>💰 </a:t>
            </a:r>
            <a:r>
              <a:rPr lang="vi-VN" b="1">
                <a:solidFill>
                  <a:srgbClr val="EE0000"/>
                </a:solidFill>
                <a:highlight>
                  <a:srgbClr val="FFFF00"/>
                </a:highlight>
              </a:rPr>
              <a:t>Điều 5. Mức vốn cho vay</a:t>
            </a:r>
          </a:p>
          <a:p>
            <a:pPr>
              <a:spcAft>
                <a:spcPts val="1200"/>
              </a:spcAft>
              <a:buNone/>
            </a:pPr>
            <a:r>
              <a:rPr lang="vi-VN" b="1"/>
              <a:t>1.💵 Mức vốn cho vay tối đa</a:t>
            </a:r>
            <a:r>
              <a:rPr lang="vi-VN"/>
              <a:t>: 800.000 đồng/tháng/học sinh, sinh viên.</a:t>
            </a:r>
          </a:p>
          <a:p>
            <a:pPr algn="just">
              <a:spcAft>
                <a:spcPts val="1200"/>
              </a:spcAft>
              <a:buNone/>
            </a:pPr>
            <a:r>
              <a:rPr lang="vi-VN" b="1"/>
              <a:t>2.🏦 Ngân hàng Chính sách xã hội</a:t>
            </a:r>
            <a:r>
              <a:rPr lang="vi-VN"/>
              <a:t> quy định mức cho vay cụ thể căn cứ vào học phí từng trường và sinh hoạt phí theo vùng, nhưng không vượt quá mức tối đa.</a:t>
            </a:r>
          </a:p>
          <a:p>
            <a:pPr algn="just">
              <a:spcAft>
                <a:spcPts val="1200"/>
              </a:spcAft>
              <a:buNone/>
            </a:pPr>
            <a:r>
              <a:rPr lang="vi-VN" b="1"/>
              <a:t>3.</a:t>
            </a:r>
            <a:r>
              <a:rPr lang="vi-VN"/>
              <a:t>📈 </a:t>
            </a:r>
            <a:r>
              <a:rPr lang="vi-VN" b="1"/>
              <a:t>Điều chỉnh mức cho vay</a:t>
            </a:r>
            <a:r>
              <a:rPr lang="vi-VN"/>
              <a:t>: Khi chính sách học phí thay đổi hoặc giá sinh hoạt biến động, NHCSXH thống nhất với Bộ Tài chính trình Thủ tướng Chính phủ quyết định điều chỉnh.</a:t>
            </a:r>
          </a:p>
        </p:txBody>
      </p:sp>
      <p:sp>
        <p:nvSpPr>
          <p:cNvPr id="20" name="TextBox 19">
            <a:extLst>
              <a:ext uri="{FF2B5EF4-FFF2-40B4-BE49-F238E27FC236}">
                <a16:creationId xmlns:a16="http://schemas.microsoft.com/office/drawing/2014/main" id="{7ABFE57E-D95F-949F-F04C-1F7945FCD839}"/>
              </a:ext>
            </a:extLst>
          </p:cNvPr>
          <p:cNvSpPr txBox="1"/>
          <p:nvPr/>
        </p:nvSpPr>
        <p:spPr>
          <a:xfrm>
            <a:off x="6329680" y="1807579"/>
            <a:ext cx="4612928" cy="1508105"/>
          </a:xfrm>
          <a:prstGeom prst="rect">
            <a:avLst/>
          </a:prstGeom>
          <a:noFill/>
        </p:spPr>
        <p:txBody>
          <a:bodyPr wrap="square">
            <a:spAutoFit/>
          </a:bodyPr>
          <a:lstStyle/>
          <a:p>
            <a:pPr>
              <a:spcAft>
                <a:spcPts val="1200"/>
              </a:spcAft>
              <a:buNone/>
            </a:pPr>
            <a:r>
              <a:rPr lang="vi-VN" b="1"/>
              <a:t>📊 </a:t>
            </a:r>
            <a:r>
              <a:rPr lang="vi-VN" b="1">
                <a:solidFill>
                  <a:srgbClr val="EE0000"/>
                </a:solidFill>
                <a:highlight>
                  <a:srgbClr val="FFFF00"/>
                </a:highlight>
              </a:rPr>
              <a:t>Điều 7. Lãi suất cho vay</a:t>
            </a:r>
          </a:p>
          <a:p>
            <a:pPr>
              <a:spcAft>
                <a:spcPts val="1200"/>
              </a:spcAft>
              <a:buNone/>
            </a:pPr>
            <a:r>
              <a:rPr lang="vi-VN" b="1"/>
              <a:t>1.</a:t>
            </a:r>
            <a:r>
              <a:rPr lang="vi-VN"/>
              <a:t>💹 </a:t>
            </a:r>
            <a:r>
              <a:rPr lang="vi-VN" b="1"/>
              <a:t>Lãi suất ưu đãi</a:t>
            </a:r>
            <a:r>
              <a:rPr lang="vi-VN"/>
              <a:t>: 0,5%/tháng.</a:t>
            </a:r>
          </a:p>
          <a:p>
            <a:pPr>
              <a:spcAft>
                <a:spcPts val="1200"/>
              </a:spcAft>
              <a:buNone/>
            </a:pPr>
            <a:r>
              <a:rPr lang="vi-VN" b="1"/>
              <a:t>2.</a:t>
            </a:r>
            <a:r>
              <a:rPr lang="vi-VN"/>
              <a:t>⚠️ </a:t>
            </a:r>
            <a:r>
              <a:rPr lang="vi-VN" b="1"/>
              <a:t>Lãi suất nợ quá hạn</a:t>
            </a:r>
            <a:r>
              <a:rPr lang="vi-VN"/>
              <a:t>: bằng </a:t>
            </a:r>
            <a:r>
              <a:rPr lang="vi-VN" b="1"/>
              <a:t>130%</a:t>
            </a:r>
            <a:r>
              <a:rPr lang="vi-VN"/>
              <a:t> lãi suất cho vay.</a:t>
            </a:r>
          </a:p>
        </p:txBody>
      </p:sp>
      <p:sp>
        <p:nvSpPr>
          <p:cNvPr id="23" name="TextBox 22">
            <a:extLst>
              <a:ext uri="{FF2B5EF4-FFF2-40B4-BE49-F238E27FC236}">
                <a16:creationId xmlns:a16="http://schemas.microsoft.com/office/drawing/2014/main" id="{4FBD4303-A463-4D27-BAAA-167E9EE3146C}"/>
              </a:ext>
            </a:extLst>
          </p:cNvPr>
          <p:cNvSpPr txBox="1"/>
          <p:nvPr/>
        </p:nvSpPr>
        <p:spPr>
          <a:xfrm>
            <a:off x="6329680" y="3376574"/>
            <a:ext cx="4795747" cy="1354217"/>
          </a:xfrm>
          <a:prstGeom prst="rect">
            <a:avLst/>
          </a:prstGeom>
          <a:noFill/>
        </p:spPr>
        <p:txBody>
          <a:bodyPr wrap="square">
            <a:spAutoFit/>
          </a:bodyPr>
          <a:lstStyle/>
          <a:p>
            <a:pPr>
              <a:spcAft>
                <a:spcPts val="1200"/>
              </a:spcAft>
              <a:buNone/>
            </a:pPr>
            <a:r>
              <a:rPr lang="vi-VN" b="1"/>
              <a:t>📂 </a:t>
            </a:r>
            <a:r>
              <a:rPr lang="vi-VN" b="1">
                <a:solidFill>
                  <a:srgbClr val="EE0000"/>
                </a:solidFill>
                <a:highlight>
                  <a:srgbClr val="FFFF00"/>
                </a:highlight>
              </a:rPr>
              <a:t>Điều 8. Hồ sơ, thủ tục vay vốn – trả nợ</a:t>
            </a:r>
          </a:p>
          <a:p>
            <a:pPr>
              <a:spcAft>
                <a:spcPts val="1200"/>
              </a:spcAft>
              <a:buNone/>
            </a:pPr>
            <a:r>
              <a:rPr lang="vi-VN"/>
              <a:t>📑 Ngân hàng Chính sách xã hội quy định hồ sơ, trình tự, thủ tục cho vay – trả nợ bảo đảm </a:t>
            </a:r>
            <a:r>
              <a:rPr lang="vi-VN" b="1"/>
              <a:t>đơn giản, rõ ràng, dễ thực hiện</a:t>
            </a:r>
            <a:r>
              <a:rPr lang="vi-VN"/>
              <a:t>.</a:t>
            </a:r>
          </a:p>
        </p:txBody>
      </p:sp>
    </p:spTree>
    <p:extLst>
      <p:ext uri="{BB962C8B-B14F-4D97-AF65-F5344CB8AC3E}">
        <p14:creationId xmlns:p14="http://schemas.microsoft.com/office/powerpoint/2010/main" val="2936320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20"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3399A-83B7-8FC4-2DAA-63AB8F301B4F}"/>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F79AEF3-972C-4B65-3968-211C83CFCFE4}"/>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274C68F8-2F34-608C-689A-790C184D8B55}"/>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FC6C4169-EC45-DE4E-0420-28DB292ABAE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99764A77-9348-F43C-9960-B42100BE96E7}"/>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3345E465-B4B1-3197-72CB-E7F4F9421CBC}"/>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B95BCD07-12AA-87F5-2719-7EA7A8497A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ECC4161E-B215-FA34-0B9A-5A06A313DD50}"/>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A2FB707D-9224-0A7E-A17E-2B737443AEC8}"/>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F5AAA22C-CB4E-8D0E-549C-8F7CB35FA544}"/>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3AB97799-DA59-9BC8-2F7C-39AB422834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F1670073-4467-B289-2916-C8B8921EF40A}"/>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4" name="TextBox 13">
            <a:extLst>
              <a:ext uri="{FF2B5EF4-FFF2-40B4-BE49-F238E27FC236}">
                <a16:creationId xmlns:a16="http://schemas.microsoft.com/office/drawing/2014/main" id="{24D51CEA-4D29-86A3-A641-CC2397CADBF6}"/>
              </a:ext>
            </a:extLst>
          </p:cNvPr>
          <p:cNvSpPr txBox="1"/>
          <p:nvPr/>
        </p:nvSpPr>
        <p:spPr>
          <a:xfrm>
            <a:off x="1126837" y="954417"/>
            <a:ext cx="9876727" cy="923330"/>
          </a:xfrm>
          <a:prstGeom prst="rect">
            <a:avLst/>
          </a:prstGeom>
          <a:noFill/>
        </p:spPr>
        <p:txBody>
          <a:bodyPr wrap="square">
            <a:spAutoFit/>
          </a:bodyPr>
          <a:lstStyle/>
          <a:p>
            <a:pPr indent="457200" algn="just"/>
            <a:r>
              <a:rPr lang="vi-VN" sz="1800" b="1">
                <a:solidFill>
                  <a:srgbClr val="FF0000"/>
                </a:solidFill>
                <a:effectLst/>
                <a:highlight>
                  <a:srgbClr val="FFFF00"/>
                </a:highlight>
                <a:latin typeface="Times New Roman" panose="02020603050405020304" pitchFamily="18" charset="0"/>
                <a:ea typeface="Times New Roman" panose="02020603050405020304" pitchFamily="18" charset="0"/>
              </a:rPr>
              <a:t>9. Thông báo số 899 ngày 15 tháng 08 năm 2025 về việc thu hồ sơ đăng ký xét cấp học bổng HTHT học kỳ I năm học 2025 – 2026 đối với sinh viên đại học hệ chính quy: </a:t>
            </a:r>
            <a:r>
              <a:rPr lang="en-GB" i="1" u="sng">
                <a:latin typeface="Times New Roman" panose="02020603050405020304" pitchFamily="18" charset="0"/>
                <a:cs typeface="Times New Roman" panose="02020603050405020304" pitchFamily="18" charset="0"/>
                <a:hlinkClick r:id="rId4"/>
              </a:rPr>
              <a:t>https://uneti.edu.vn/thong-bao-thu-ho-so-xet-cap-hoc-bong-ho-tro-hoc-tap-hoc-ki-1-nam-hoc-2025-2026/</a:t>
            </a:r>
            <a:endParaRPr lang="vi-VN" i="1">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C0151C39-872D-4232-1E9A-707F43D1DA75}"/>
              </a:ext>
            </a:extLst>
          </p:cNvPr>
          <p:cNvPicPr>
            <a:picLocks noChangeAspect="1"/>
          </p:cNvPicPr>
          <p:nvPr/>
        </p:nvPicPr>
        <p:blipFill>
          <a:blip r:embed="rId5"/>
          <a:stretch>
            <a:fillRect/>
          </a:stretch>
        </p:blipFill>
        <p:spPr>
          <a:xfrm>
            <a:off x="7320279" y="1950870"/>
            <a:ext cx="3622329" cy="4095463"/>
          </a:xfrm>
          <a:prstGeom prst="rect">
            <a:avLst/>
          </a:prstGeom>
        </p:spPr>
      </p:pic>
      <p:sp>
        <p:nvSpPr>
          <p:cNvPr id="16" name="TextBox 11">
            <a:extLst>
              <a:ext uri="{FF2B5EF4-FFF2-40B4-BE49-F238E27FC236}">
                <a16:creationId xmlns:a16="http://schemas.microsoft.com/office/drawing/2014/main" id="{85CF26BF-372C-90ED-0169-C63D9DAA5BE6}"/>
              </a:ext>
            </a:extLst>
          </p:cNvPr>
          <p:cNvSpPr txBox="1"/>
          <p:nvPr/>
        </p:nvSpPr>
        <p:spPr>
          <a:xfrm>
            <a:off x="1126837" y="1976471"/>
            <a:ext cx="5853083" cy="430374"/>
          </a:xfrm>
          <a:prstGeom prst="rect">
            <a:avLst/>
          </a:prstGeom>
        </p:spPr>
        <p:txBody>
          <a:bodyPr wrap="square" lIns="0" tIns="0" rIns="0" bIns="0" rtlCol="0" anchor="t">
            <a:spAutoFit/>
          </a:bodyPr>
          <a:lstStyle/>
          <a:p>
            <a:pPr algn="l">
              <a:lnSpc>
                <a:spcPts val="3562"/>
              </a:lnSpc>
            </a:pP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1.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Đối</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tượng</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được</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xét</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cấp</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học</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a:t>
            </a:r>
            <a:r>
              <a:rPr lang="en-US" sz="2400" b="1" dirty="0" err="1">
                <a:solidFill>
                  <a:srgbClr val="3492CC"/>
                </a:solidFill>
                <a:latin typeface="Times New Roman" panose="02020603050405020304" pitchFamily="18" charset="0"/>
                <a:ea typeface="Museo Moderno Medium"/>
                <a:cs typeface="Times New Roman" panose="02020603050405020304" pitchFamily="18" charset="0"/>
                <a:sym typeface="Museo Moderno Medium"/>
              </a:rPr>
              <a:t>bổng</a:t>
            </a:r>
            <a:r>
              <a:rPr lang="en-US" sz="2400" b="1" dirty="0">
                <a:solidFill>
                  <a:srgbClr val="3492CC"/>
                </a:solidFill>
                <a:latin typeface="Times New Roman" panose="02020603050405020304" pitchFamily="18" charset="0"/>
                <a:ea typeface="Museo Moderno Medium"/>
                <a:cs typeface="Times New Roman" panose="02020603050405020304" pitchFamily="18" charset="0"/>
                <a:sym typeface="Museo Moderno Medium"/>
              </a:rPr>
              <a:t> HTHT</a:t>
            </a:r>
          </a:p>
        </p:txBody>
      </p:sp>
      <p:sp>
        <p:nvSpPr>
          <p:cNvPr id="18" name="TextBox 12">
            <a:extLst>
              <a:ext uri="{FF2B5EF4-FFF2-40B4-BE49-F238E27FC236}">
                <a16:creationId xmlns:a16="http://schemas.microsoft.com/office/drawing/2014/main" id="{CBDF8BC6-C5C9-8E62-A8AD-2821F36D93A5}"/>
              </a:ext>
            </a:extLst>
          </p:cNvPr>
          <p:cNvSpPr txBox="1"/>
          <p:nvPr/>
        </p:nvSpPr>
        <p:spPr>
          <a:xfrm>
            <a:off x="1126837" y="2539771"/>
            <a:ext cx="6005483" cy="1231106"/>
          </a:xfrm>
          <a:prstGeom prst="rect">
            <a:avLst/>
          </a:prstGeom>
        </p:spPr>
        <p:txBody>
          <a:bodyPr wrap="square" lIns="0" tIns="0" rIns="0" bIns="0" rtlCol="0" anchor="t">
            <a:spAutoFit/>
          </a:bodyPr>
          <a:lstStyle/>
          <a:p>
            <a:pPr marL="273233" lvl="1" indent="-136616" algn="just">
              <a:spcAft>
                <a:spcPts val="1200"/>
              </a:spcAft>
              <a:buFont typeface="Arial"/>
              <a:buChar char="•"/>
            </a:pP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với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mức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bằng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70%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thuộc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hợp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bố</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mẹ</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anh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chị</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em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ruột</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bản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thân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mắc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bệnh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hiểm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nghèo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tai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nạn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phải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chữa</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trị</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lâu</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dài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mất</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khả</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lao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động</a:t>
            </a:r>
            <a:endPar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
        <p:nvSpPr>
          <p:cNvPr id="19" name="TextBox 13">
            <a:extLst>
              <a:ext uri="{FF2B5EF4-FFF2-40B4-BE49-F238E27FC236}">
                <a16:creationId xmlns:a16="http://schemas.microsoft.com/office/drawing/2014/main" id="{1DE68AC0-5BBB-1B68-B664-7A001B87A22C}"/>
              </a:ext>
            </a:extLst>
          </p:cNvPr>
          <p:cNvSpPr txBox="1"/>
          <p:nvPr/>
        </p:nvSpPr>
        <p:spPr>
          <a:xfrm>
            <a:off x="1126837" y="3919829"/>
            <a:ext cx="5853083" cy="1231106"/>
          </a:xfrm>
          <a:prstGeom prst="rect">
            <a:avLst/>
          </a:prstGeom>
        </p:spPr>
        <p:txBody>
          <a:bodyPr wrap="square" lIns="0" tIns="0" rIns="0" bIns="0" rtlCol="0" anchor="t">
            <a:spAutoFit/>
          </a:bodyPr>
          <a:lstStyle/>
          <a:p>
            <a:pPr marL="273233" lvl="1" indent="-136616" algn="just">
              <a:spcAft>
                <a:spcPts val="1200"/>
              </a:spcAft>
              <a:buFont typeface="Arial"/>
              <a:buChar char="•"/>
            </a:pP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Cấp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với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mức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bằng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50%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sz="20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sz="20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các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thuộc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diện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nghèo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hộ</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cận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nghèo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sinh</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02 con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ruột</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cùng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điểm</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đang</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theo</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tại</a:t>
            </a:r>
            <a:r>
              <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20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trường</a:t>
            </a:r>
            <a:endParaRPr lang="en-US" sz="2000" dirty="0">
              <a:solidFill>
                <a:srgbClr val="2B4150"/>
              </a:solidFill>
              <a:latin typeface="Times New Roman" panose="02020603050405020304" pitchFamily="18" charset="0"/>
              <a:ea typeface="Source Han Sans JP"/>
              <a:cs typeface="Times New Roman" panose="02020603050405020304" pitchFamily="18" charset="0"/>
              <a:sym typeface="Source Han Sans JP"/>
            </a:endParaRPr>
          </a:p>
        </p:txBody>
      </p:sp>
    </p:spTree>
    <p:extLst>
      <p:ext uri="{BB962C8B-B14F-4D97-AF65-F5344CB8AC3E}">
        <p14:creationId xmlns:p14="http://schemas.microsoft.com/office/powerpoint/2010/main" val="198622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61388-8788-65B0-43C9-41F90B9EBC8F}"/>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A482426D-B75E-9302-2649-E5E677265DC0}"/>
              </a:ext>
            </a:extLst>
          </p:cNvPr>
          <p:cNvGrpSpPr/>
          <p:nvPr/>
        </p:nvGrpSpPr>
        <p:grpSpPr>
          <a:xfrm>
            <a:off x="1157151" y="6352729"/>
            <a:ext cx="10576557" cy="22166"/>
            <a:chOff x="548640" y="834044"/>
            <a:chExt cx="10576557" cy="22166"/>
          </a:xfrm>
        </p:grpSpPr>
        <p:cxnSp>
          <p:nvCxnSpPr>
            <p:cNvPr id="9" name="Straight Connector 8">
              <a:extLst>
                <a:ext uri="{FF2B5EF4-FFF2-40B4-BE49-F238E27FC236}">
                  <a16:creationId xmlns:a16="http://schemas.microsoft.com/office/drawing/2014/main" id="{E8F27C72-D8ED-8598-2626-84B1E399974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81B3792D-03B7-48A5-A1A1-98A970F4DE13}"/>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D9B575FF-C087-3407-5021-0448AACC1B2D}"/>
              </a:ext>
            </a:extLst>
          </p:cNvPr>
          <p:cNvGrpSpPr/>
          <p:nvPr/>
        </p:nvGrpSpPr>
        <p:grpSpPr>
          <a:xfrm>
            <a:off x="79435" y="5137958"/>
            <a:ext cx="1047403" cy="1554576"/>
            <a:chOff x="-58189" y="5118758"/>
            <a:chExt cx="1047403" cy="1554576"/>
          </a:xfrm>
        </p:grpSpPr>
        <p:sp>
          <p:nvSpPr>
            <p:cNvPr id="15" name="TextBox 14">
              <a:extLst>
                <a:ext uri="{FF2B5EF4-FFF2-40B4-BE49-F238E27FC236}">
                  <a16:creationId xmlns:a16="http://schemas.microsoft.com/office/drawing/2014/main" id="{CC75D53B-9226-4814-16AB-E52F67545559}"/>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047090D9-5EDC-9C32-21D5-95C41D018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2491B8BF-3628-13D1-C1B5-0EC45EB135F6}"/>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14484DA2-B89E-91AC-6247-90E1BA3D32BF}"/>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6889B342-48F4-A3E6-7E50-49C987CB132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92B858AF-E046-11E1-CD85-BC1C16A228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08E6BCD0-8458-0A2B-A323-F7D07C79B190}"/>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grpSp>
        <p:nvGrpSpPr>
          <p:cNvPr id="21" name="Group 20">
            <a:extLst>
              <a:ext uri="{FF2B5EF4-FFF2-40B4-BE49-F238E27FC236}">
                <a16:creationId xmlns:a16="http://schemas.microsoft.com/office/drawing/2014/main" id="{60D3183C-B7D7-A811-D30A-A140AAC15DA7}"/>
              </a:ext>
            </a:extLst>
          </p:cNvPr>
          <p:cNvGrpSpPr/>
          <p:nvPr/>
        </p:nvGrpSpPr>
        <p:grpSpPr>
          <a:xfrm>
            <a:off x="3997468" y="1056597"/>
            <a:ext cx="4156646" cy="604491"/>
            <a:chOff x="6208828" y="1628886"/>
            <a:chExt cx="5874890" cy="854956"/>
          </a:xfrm>
        </p:grpSpPr>
        <p:grpSp>
          <p:nvGrpSpPr>
            <p:cNvPr id="22" name="Group 10">
              <a:extLst>
                <a:ext uri="{FF2B5EF4-FFF2-40B4-BE49-F238E27FC236}">
                  <a16:creationId xmlns:a16="http://schemas.microsoft.com/office/drawing/2014/main" id="{2C10448B-3F50-9F21-8BDA-84C70169B523}"/>
                </a:ext>
              </a:extLst>
            </p:cNvPr>
            <p:cNvGrpSpPr/>
            <p:nvPr/>
          </p:nvGrpSpPr>
          <p:grpSpPr>
            <a:xfrm>
              <a:off x="6272184" y="1767692"/>
              <a:ext cx="5743632" cy="716150"/>
              <a:chOff x="0" y="0"/>
              <a:chExt cx="1113970" cy="138896"/>
            </a:xfrm>
          </p:grpSpPr>
          <p:sp>
            <p:nvSpPr>
              <p:cNvPr id="24" name="Freeform 11">
                <a:extLst>
                  <a:ext uri="{FF2B5EF4-FFF2-40B4-BE49-F238E27FC236}">
                    <a16:creationId xmlns:a16="http://schemas.microsoft.com/office/drawing/2014/main" id="{7AEEC6D1-0B33-C655-2A60-6E3380A1AA13}"/>
                  </a:ext>
                </a:extLst>
              </p:cNvPr>
              <p:cNvSpPr/>
              <p:nvPr/>
            </p:nvSpPr>
            <p:spPr>
              <a:xfrm>
                <a:off x="0" y="0"/>
                <a:ext cx="1113970" cy="138896"/>
              </a:xfrm>
              <a:custGeom>
                <a:avLst/>
                <a:gdLst/>
                <a:ahLst/>
                <a:cxnLst/>
                <a:rect l="l" t="t" r="r" b="b"/>
                <a:pathLst>
                  <a:path w="1113970" h="138896">
                    <a:moveTo>
                      <a:pt x="68744" y="0"/>
                    </a:moveTo>
                    <a:lnTo>
                      <a:pt x="1045227" y="0"/>
                    </a:lnTo>
                    <a:cubicBezTo>
                      <a:pt x="1083193" y="0"/>
                      <a:pt x="1113970" y="30778"/>
                      <a:pt x="1113970" y="68744"/>
                    </a:cubicBezTo>
                    <a:lnTo>
                      <a:pt x="1113970" y="70153"/>
                    </a:lnTo>
                    <a:cubicBezTo>
                      <a:pt x="1113970" y="108119"/>
                      <a:pt x="1083193" y="138896"/>
                      <a:pt x="1045227" y="138896"/>
                    </a:cubicBezTo>
                    <a:lnTo>
                      <a:pt x="68744" y="138896"/>
                    </a:lnTo>
                    <a:cubicBezTo>
                      <a:pt x="50512" y="138896"/>
                      <a:pt x="33026" y="131654"/>
                      <a:pt x="20135" y="118762"/>
                    </a:cubicBezTo>
                    <a:cubicBezTo>
                      <a:pt x="7243" y="105870"/>
                      <a:pt x="0" y="88385"/>
                      <a:pt x="0" y="70153"/>
                    </a:cubicBezTo>
                    <a:lnTo>
                      <a:pt x="0" y="68744"/>
                    </a:lnTo>
                    <a:cubicBezTo>
                      <a:pt x="0" y="30778"/>
                      <a:pt x="30778" y="0"/>
                      <a:pt x="68744" y="0"/>
                    </a:cubicBezTo>
                    <a:close/>
                  </a:path>
                </a:pathLst>
              </a:custGeom>
              <a:solidFill>
                <a:srgbClr val="3492CC"/>
              </a:solidFill>
            </p:spPr>
            <p:txBody>
              <a:bodyPr/>
              <a:lstStyle/>
              <a:p>
                <a:endParaRPr lang="vi-VN" sz="1400"/>
              </a:p>
            </p:txBody>
          </p:sp>
          <p:sp>
            <p:nvSpPr>
              <p:cNvPr id="25" name="TextBox 12">
                <a:extLst>
                  <a:ext uri="{FF2B5EF4-FFF2-40B4-BE49-F238E27FC236}">
                    <a16:creationId xmlns:a16="http://schemas.microsoft.com/office/drawing/2014/main" id="{FB5E2142-DB0B-4D1D-E3AD-EC8D5F34D500}"/>
                  </a:ext>
                </a:extLst>
              </p:cNvPr>
              <p:cNvSpPr txBox="1"/>
              <p:nvPr/>
            </p:nvSpPr>
            <p:spPr>
              <a:xfrm>
                <a:off x="0" y="-95250"/>
                <a:ext cx="1113970" cy="234146"/>
              </a:xfrm>
              <a:prstGeom prst="rect">
                <a:avLst/>
              </a:prstGeom>
            </p:spPr>
            <p:txBody>
              <a:bodyPr lIns="50800" tIns="50800" rIns="50800" bIns="50800" rtlCol="0" anchor="ctr"/>
              <a:lstStyle/>
              <a:p>
                <a:pPr algn="ctr">
                  <a:lnSpc>
                    <a:spcPts val="3562"/>
                  </a:lnSpc>
                </a:pPr>
                <a:endParaRPr sz="1400"/>
              </a:p>
            </p:txBody>
          </p:sp>
        </p:grpSp>
        <p:sp>
          <p:nvSpPr>
            <p:cNvPr id="23" name="TextBox 13">
              <a:extLst>
                <a:ext uri="{FF2B5EF4-FFF2-40B4-BE49-F238E27FC236}">
                  <a16:creationId xmlns:a16="http://schemas.microsoft.com/office/drawing/2014/main" id="{528CA475-67EE-A91D-6762-6AF7BAEE3605}"/>
                </a:ext>
              </a:extLst>
            </p:cNvPr>
            <p:cNvSpPr txBox="1"/>
            <p:nvPr/>
          </p:nvSpPr>
          <p:spPr>
            <a:xfrm>
              <a:off x="6208828" y="1628886"/>
              <a:ext cx="5874890" cy="435184"/>
            </a:xfrm>
            <a:prstGeom prst="rect">
              <a:avLst/>
            </a:prstGeom>
          </p:spPr>
          <p:txBody>
            <a:bodyPr wrap="square" lIns="0" tIns="0" rIns="0" bIns="0" rtlCol="0" anchor="t">
              <a:spAutoFit/>
            </a:bodyPr>
            <a:lstStyle/>
            <a:p>
              <a:pPr algn="ctr">
                <a:lnSpc>
                  <a:spcPts val="3904"/>
                </a:lnSpc>
              </a:pP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Các </a:t>
              </a:r>
              <a:r>
                <a:rPr lang="en-US"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trường</a:t>
              </a: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hợp</a:t>
              </a: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đặc</a:t>
              </a: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biệt</a:t>
              </a: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khó</a:t>
              </a: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khăn</a:t>
              </a:r>
              <a:r>
                <a:rPr lang="en-US" b="1" dirty="0">
                  <a:solidFill>
                    <a:srgbClr val="FFFCF5"/>
                  </a:solidFill>
                  <a:latin typeface="Times New Roman" panose="02020603050405020304" pitchFamily="18" charset="0"/>
                  <a:ea typeface="Source Han Sans JP Bold"/>
                  <a:cs typeface="Times New Roman" panose="02020603050405020304" pitchFamily="18" charset="0"/>
                  <a:sym typeface="Source Han Sans JP Bold"/>
                </a:rPr>
                <a:t> </a:t>
              </a:r>
            </a:p>
          </p:txBody>
        </p:sp>
      </p:grpSp>
      <p:sp>
        <p:nvSpPr>
          <p:cNvPr id="26" name="TextBox 15">
            <a:extLst>
              <a:ext uri="{FF2B5EF4-FFF2-40B4-BE49-F238E27FC236}">
                <a16:creationId xmlns:a16="http://schemas.microsoft.com/office/drawing/2014/main" id="{A2F8B5EF-C1DE-4805-8255-FE7F1A6A2812}"/>
              </a:ext>
            </a:extLst>
          </p:cNvPr>
          <p:cNvSpPr txBox="1"/>
          <p:nvPr/>
        </p:nvSpPr>
        <p:spPr>
          <a:xfrm>
            <a:off x="1028833" y="1759230"/>
            <a:ext cx="10096593" cy="1076833"/>
          </a:xfrm>
          <a:prstGeom prst="rect">
            <a:avLst/>
          </a:prstGeom>
        </p:spPr>
        <p:txBody>
          <a:bodyPr wrap="square" lIns="0" tIns="0" rIns="0" bIns="0" rtlCol="0" anchor="t">
            <a:spAutoFit/>
          </a:bodyPr>
          <a:lstStyle/>
          <a:p>
            <a:pPr algn="just">
              <a:lnSpc>
                <a:spcPts val="2874"/>
              </a:lnSpc>
            </a:pP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a.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Cấp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với</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mức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bằng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100%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cho</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sinh</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viên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hoàn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cảnh</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đặc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biệt</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khăn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khác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ngoài</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các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đối</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tượng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nêu</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trên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được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lớp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bình</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chọn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tinh</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thần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vượt</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kết</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quả</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và</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rèn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luyện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từ</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loại</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khá</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trở</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lên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không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thuộc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diện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đạt</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KKHT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kỳ</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II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năm</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2024 - 2025).</a:t>
            </a:r>
          </a:p>
        </p:txBody>
      </p:sp>
      <p:sp>
        <p:nvSpPr>
          <p:cNvPr id="27" name="TextBox 16">
            <a:extLst>
              <a:ext uri="{FF2B5EF4-FFF2-40B4-BE49-F238E27FC236}">
                <a16:creationId xmlns:a16="http://schemas.microsoft.com/office/drawing/2014/main" id="{40D0CBB6-7EC4-09E1-39C4-700C271DF662}"/>
              </a:ext>
            </a:extLst>
          </p:cNvPr>
          <p:cNvSpPr txBox="1"/>
          <p:nvPr/>
        </p:nvSpPr>
        <p:spPr>
          <a:xfrm>
            <a:off x="989381" y="2971445"/>
            <a:ext cx="7164734" cy="333040"/>
          </a:xfrm>
          <a:prstGeom prst="rect">
            <a:avLst/>
          </a:prstGeom>
        </p:spPr>
        <p:txBody>
          <a:bodyPr wrap="square" lIns="0" tIns="0" rIns="0" bIns="0" rtlCol="0" anchor="t">
            <a:spAutoFit/>
          </a:bodyPr>
          <a:lstStyle/>
          <a:p>
            <a:pPr algn="l">
              <a:lnSpc>
                <a:spcPts val="2874"/>
              </a:lnSpc>
            </a:pP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Cấp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bổng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hỗ</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trợ</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tập</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với</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mức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bằng</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30%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học</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phí</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cho</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sinh</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 </a:t>
            </a:r>
            <a:r>
              <a:rPr lang="en-US"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viên</a:t>
            </a:r>
            <a:r>
              <a:rPr lang="en-US"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a:t>
            </a:r>
          </a:p>
        </p:txBody>
      </p:sp>
      <p:sp>
        <p:nvSpPr>
          <p:cNvPr id="28" name="TextBox 17">
            <a:extLst>
              <a:ext uri="{FF2B5EF4-FFF2-40B4-BE49-F238E27FC236}">
                <a16:creationId xmlns:a16="http://schemas.microsoft.com/office/drawing/2014/main" id="{56FDCCCA-3DC9-3786-5769-2039A9E2DDF2}"/>
              </a:ext>
            </a:extLst>
          </p:cNvPr>
          <p:cNvSpPr txBox="1"/>
          <p:nvPr/>
        </p:nvSpPr>
        <p:spPr>
          <a:xfrm>
            <a:off x="1370511" y="3429000"/>
            <a:ext cx="5771969" cy="2523768"/>
          </a:xfrm>
          <a:prstGeom prst="rect">
            <a:avLst/>
          </a:prstGeom>
        </p:spPr>
        <p:txBody>
          <a:bodyPr wrap="square" lIns="0" tIns="0" rIns="0" bIns="0" rtlCol="0" anchor="t">
            <a:spAutoFit/>
          </a:bodyPr>
          <a:lstStyle/>
          <a:p>
            <a:pPr algn="l">
              <a:spcAft>
                <a:spcPts val="1200"/>
              </a:spcAft>
            </a:pP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Là</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người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dân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tộc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thiểu</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số</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hoàn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cảnh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just">
              <a:spcAft>
                <a:spcPts val="1200"/>
              </a:spcAft>
            </a:pP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bố</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hoặc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mẹ</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không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may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mất</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sớm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người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còn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lại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nuôi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02 con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ăn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trở</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lên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và</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hoàn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cảnh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kinh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tế</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a:p>
            <a:pPr algn="just">
              <a:spcAft>
                <a:spcPts val="1200"/>
              </a:spcAft>
            </a:pP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•Sinh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gặp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rủi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ro</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đột</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xuất</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về</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tài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chính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do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ảnh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hưởng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nê</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của</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tai,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dịch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bệnh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hỏa</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hoạn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 (Sinh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viên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cần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ghi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rõ</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thời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gia</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đình</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gặp</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rủi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ro</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khăn</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từ</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tháng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nào</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trong</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I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năm</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2025 - 2026).</a:t>
            </a:r>
          </a:p>
        </p:txBody>
      </p:sp>
      <p:grpSp>
        <p:nvGrpSpPr>
          <p:cNvPr id="29" name="Group 28">
            <a:extLst>
              <a:ext uri="{FF2B5EF4-FFF2-40B4-BE49-F238E27FC236}">
                <a16:creationId xmlns:a16="http://schemas.microsoft.com/office/drawing/2014/main" id="{4D345A99-B4F4-FD23-6141-57CB1DCD7194}"/>
              </a:ext>
            </a:extLst>
          </p:cNvPr>
          <p:cNvGrpSpPr/>
          <p:nvPr/>
        </p:nvGrpSpPr>
        <p:grpSpPr>
          <a:xfrm>
            <a:off x="7977416" y="3231002"/>
            <a:ext cx="3225203" cy="807330"/>
            <a:chOff x="11639103" y="4710022"/>
            <a:chExt cx="5372993" cy="807330"/>
          </a:xfrm>
        </p:grpSpPr>
        <p:sp>
          <p:nvSpPr>
            <p:cNvPr id="30" name="TextBox 18">
              <a:extLst>
                <a:ext uri="{FF2B5EF4-FFF2-40B4-BE49-F238E27FC236}">
                  <a16:creationId xmlns:a16="http://schemas.microsoft.com/office/drawing/2014/main" id="{9162FEE7-D080-31B6-D901-D73FC822B0BC}"/>
                </a:ext>
              </a:extLst>
            </p:cNvPr>
            <p:cNvSpPr txBox="1"/>
            <p:nvPr/>
          </p:nvSpPr>
          <p:spPr>
            <a:xfrm>
              <a:off x="12839697" y="4710022"/>
              <a:ext cx="2971801" cy="387094"/>
            </a:xfrm>
            <a:prstGeom prst="rect">
              <a:avLst/>
            </a:prstGeom>
          </p:spPr>
          <p:txBody>
            <a:bodyPr wrap="square" lIns="0" tIns="0" rIns="0" bIns="0" rtlCol="0" anchor="t">
              <a:spAutoFit/>
            </a:bodyPr>
            <a:lstStyle/>
            <a:p>
              <a:pPr algn="ctr">
                <a:lnSpc>
                  <a:spcPts val="3408"/>
                </a:lnSpc>
              </a:pP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Thời</a:t>
              </a:r>
              <a:r>
                <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hạn</a:t>
              </a:r>
              <a:r>
                <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nộp</a:t>
              </a:r>
              <a:endPar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31" name="TextBox 19">
              <a:extLst>
                <a:ext uri="{FF2B5EF4-FFF2-40B4-BE49-F238E27FC236}">
                  <a16:creationId xmlns:a16="http://schemas.microsoft.com/office/drawing/2014/main" id="{C1064D46-3D56-F9BC-2F7F-C1F9BCAB5FA7}"/>
                </a:ext>
              </a:extLst>
            </p:cNvPr>
            <p:cNvSpPr txBox="1"/>
            <p:nvPr/>
          </p:nvSpPr>
          <p:spPr>
            <a:xfrm>
              <a:off x="11639103" y="5120640"/>
              <a:ext cx="5372993" cy="396712"/>
            </a:xfrm>
            <a:prstGeom prst="rect">
              <a:avLst/>
            </a:prstGeom>
          </p:spPr>
          <p:txBody>
            <a:bodyPr wrap="square" lIns="0" tIns="0" rIns="0" bIns="0" rtlCol="0" anchor="t">
              <a:spAutoFit/>
            </a:bodyPr>
            <a:lstStyle/>
            <a:p>
              <a:pPr algn="l">
                <a:lnSpc>
                  <a:spcPts val="3484"/>
                </a:lnSpc>
              </a:pP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Trước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khi</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kết</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thúc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học</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kỳ</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 15 </a:t>
              </a:r>
              <a:r>
                <a:rPr lang="en-US"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ngày</a:t>
              </a:r>
              <a:r>
                <a:rPr lang="en-US" dirty="0">
                  <a:solidFill>
                    <a:srgbClr val="2B4150"/>
                  </a:solidFill>
                  <a:latin typeface="Times New Roman" panose="02020603050405020304" pitchFamily="18" charset="0"/>
                  <a:ea typeface="Source Han Sans JP"/>
                  <a:cs typeface="Times New Roman" panose="02020603050405020304" pitchFamily="18" charset="0"/>
                  <a:sym typeface="Source Han Sans JP"/>
                </a:rPr>
                <a:t>.</a:t>
              </a:r>
            </a:p>
          </p:txBody>
        </p:sp>
      </p:grpSp>
      <p:grpSp>
        <p:nvGrpSpPr>
          <p:cNvPr id="32" name="Group 31">
            <a:extLst>
              <a:ext uri="{FF2B5EF4-FFF2-40B4-BE49-F238E27FC236}">
                <a16:creationId xmlns:a16="http://schemas.microsoft.com/office/drawing/2014/main" id="{E55FC406-3D8C-0C41-35A7-81D866280CC2}"/>
              </a:ext>
            </a:extLst>
          </p:cNvPr>
          <p:cNvGrpSpPr/>
          <p:nvPr/>
        </p:nvGrpSpPr>
        <p:grpSpPr>
          <a:xfrm>
            <a:off x="7643248" y="4216443"/>
            <a:ext cx="3893535" cy="1336131"/>
            <a:chOff x="11639104" y="6570273"/>
            <a:chExt cx="3842735" cy="1336131"/>
          </a:xfrm>
        </p:grpSpPr>
        <p:sp>
          <p:nvSpPr>
            <p:cNvPr id="33" name="TextBox 20">
              <a:extLst>
                <a:ext uri="{FF2B5EF4-FFF2-40B4-BE49-F238E27FC236}">
                  <a16:creationId xmlns:a16="http://schemas.microsoft.com/office/drawing/2014/main" id="{5B94021D-91CA-B2BA-5619-7D6B90165962}"/>
                </a:ext>
              </a:extLst>
            </p:cNvPr>
            <p:cNvSpPr txBox="1"/>
            <p:nvPr/>
          </p:nvSpPr>
          <p:spPr>
            <a:xfrm>
              <a:off x="12664007" y="6570273"/>
              <a:ext cx="1781366" cy="406330"/>
            </a:xfrm>
            <a:prstGeom prst="rect">
              <a:avLst/>
            </a:prstGeom>
          </p:spPr>
          <p:txBody>
            <a:bodyPr wrap="square" lIns="0" tIns="0" rIns="0" bIns="0" rtlCol="0" anchor="t">
              <a:spAutoFit/>
            </a:bodyPr>
            <a:lstStyle/>
            <a:p>
              <a:pPr algn="ctr">
                <a:lnSpc>
                  <a:spcPts val="3597"/>
                </a:lnSpc>
              </a:pP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Cán</a:t>
              </a:r>
              <a:r>
                <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bộ</a:t>
              </a:r>
              <a:r>
                <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liên</a:t>
              </a:r>
              <a:r>
                <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rPr>
                <a:t> </a:t>
              </a:r>
              <a:r>
                <a:rPr lang="en-US" sz="2000" b="1" dirty="0" err="1">
                  <a:solidFill>
                    <a:srgbClr val="EE0000"/>
                  </a:solidFill>
                  <a:latin typeface="Times New Roman" panose="02020603050405020304" pitchFamily="18" charset="0"/>
                  <a:ea typeface="Museo Moderno Medium"/>
                  <a:cs typeface="Times New Roman" panose="02020603050405020304" pitchFamily="18" charset="0"/>
                  <a:sym typeface="Museo Moderno Medium"/>
                </a:rPr>
                <a:t>hệ</a:t>
              </a:r>
              <a:endParaRPr lang="en-US" sz="2000" b="1" dirty="0">
                <a:solidFill>
                  <a:srgbClr val="EE0000"/>
                </a:solidFill>
                <a:latin typeface="Times New Roman" panose="02020603050405020304" pitchFamily="18" charset="0"/>
                <a:ea typeface="Museo Moderno Medium"/>
                <a:cs typeface="Times New Roman" panose="02020603050405020304" pitchFamily="18" charset="0"/>
                <a:sym typeface="Museo Moderno Medium"/>
              </a:endParaRPr>
            </a:p>
          </p:txBody>
        </p:sp>
        <p:sp>
          <p:nvSpPr>
            <p:cNvPr id="34" name="TextBox 21">
              <a:extLst>
                <a:ext uri="{FF2B5EF4-FFF2-40B4-BE49-F238E27FC236}">
                  <a16:creationId xmlns:a16="http://schemas.microsoft.com/office/drawing/2014/main" id="{819F5B3E-E76A-7D4F-8CE0-BBC8AF850F43}"/>
                </a:ext>
              </a:extLst>
            </p:cNvPr>
            <p:cNvSpPr txBox="1"/>
            <p:nvPr/>
          </p:nvSpPr>
          <p:spPr>
            <a:xfrm>
              <a:off x="11639104" y="7034615"/>
              <a:ext cx="3334735" cy="409984"/>
            </a:xfrm>
            <a:prstGeom prst="rect">
              <a:avLst/>
            </a:prstGeom>
          </p:spPr>
          <p:txBody>
            <a:bodyPr wrap="square" lIns="0" tIns="0" rIns="0" bIns="0" rtlCol="0" anchor="t">
              <a:spAutoFit/>
            </a:bodyPr>
            <a:lstStyle/>
            <a:p>
              <a:pPr algn="l">
                <a:lnSpc>
                  <a:spcPts val="3677"/>
                </a:lnSpc>
              </a:pPr>
              <a:r>
                <a:rPr lang="en-US" sz="16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Hà </a:t>
              </a:r>
              <a:r>
                <a:rPr lang="en-US" sz="1600" b="1" dirty="0" err="1">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Nội</a:t>
              </a:r>
              <a:r>
                <a:rPr lang="en-US" sz="16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16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a:t>
              </a:r>
              <a:r>
                <a:rPr lang="en-US" sz="16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Chu Thị </a:t>
              </a:r>
              <a:r>
                <a:rPr lang="en-US" sz="16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Mận</a:t>
              </a:r>
              <a:r>
                <a:rPr lang="en-US" sz="16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(0979068591)</a:t>
              </a:r>
            </a:p>
          </p:txBody>
        </p:sp>
        <p:sp>
          <p:nvSpPr>
            <p:cNvPr id="35" name="TextBox 22">
              <a:extLst>
                <a:ext uri="{FF2B5EF4-FFF2-40B4-BE49-F238E27FC236}">
                  <a16:creationId xmlns:a16="http://schemas.microsoft.com/office/drawing/2014/main" id="{C099E1FC-FDE1-FFC8-D620-66E49783F09C}"/>
                </a:ext>
              </a:extLst>
            </p:cNvPr>
            <p:cNvSpPr txBox="1"/>
            <p:nvPr/>
          </p:nvSpPr>
          <p:spPr>
            <a:xfrm>
              <a:off x="11639104" y="7496420"/>
              <a:ext cx="3842735" cy="409984"/>
            </a:xfrm>
            <a:prstGeom prst="rect">
              <a:avLst/>
            </a:prstGeom>
          </p:spPr>
          <p:txBody>
            <a:bodyPr wrap="square" lIns="0" tIns="0" rIns="0" bIns="0" rtlCol="0" anchor="t">
              <a:spAutoFit/>
            </a:bodyPr>
            <a:lstStyle/>
            <a:p>
              <a:pPr algn="l">
                <a:lnSpc>
                  <a:spcPts val="3677"/>
                </a:lnSpc>
              </a:pPr>
              <a:r>
                <a:rPr lang="en-US" sz="1600" b="1" dirty="0">
                  <a:solidFill>
                    <a:srgbClr val="2B4150"/>
                  </a:solidFill>
                  <a:latin typeface="Times New Roman" panose="02020603050405020304" pitchFamily="18" charset="0"/>
                  <a:ea typeface="Source Han Sans JP Bold"/>
                  <a:cs typeface="Times New Roman" panose="02020603050405020304" pitchFamily="18" charset="0"/>
                  <a:sym typeface="Source Han Sans JP Bold"/>
                </a:rPr>
                <a:t>Ninh Bình:</a:t>
              </a:r>
              <a:r>
                <a:rPr lang="en-US" sz="16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a:t>
              </a:r>
              <a:r>
                <a:rPr lang="en-US" sz="16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Cô</a:t>
              </a:r>
              <a:r>
                <a:rPr lang="en-US" sz="16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Trần Thị </a:t>
              </a:r>
              <a:r>
                <a:rPr lang="en-US" sz="1600" dirty="0" err="1">
                  <a:solidFill>
                    <a:srgbClr val="2B4150"/>
                  </a:solidFill>
                  <a:latin typeface="Times New Roman" panose="02020603050405020304" pitchFamily="18" charset="0"/>
                  <a:ea typeface="Source Han Sans JP"/>
                  <a:cs typeface="Times New Roman" panose="02020603050405020304" pitchFamily="18" charset="0"/>
                  <a:sym typeface="Source Han Sans JP"/>
                </a:rPr>
                <a:t>Nhuần</a:t>
              </a:r>
              <a:r>
                <a:rPr lang="en-US" sz="1600" dirty="0">
                  <a:solidFill>
                    <a:srgbClr val="2B4150"/>
                  </a:solidFill>
                  <a:latin typeface="Times New Roman" panose="02020603050405020304" pitchFamily="18" charset="0"/>
                  <a:ea typeface="Source Han Sans JP"/>
                  <a:cs typeface="Times New Roman" panose="02020603050405020304" pitchFamily="18" charset="0"/>
                  <a:sym typeface="Source Han Sans JP"/>
                </a:rPr>
                <a:t> (0948028638)</a:t>
              </a:r>
            </a:p>
          </p:txBody>
        </p:sp>
      </p:grpSp>
    </p:spTree>
    <p:extLst>
      <p:ext uri="{BB962C8B-B14F-4D97-AF65-F5344CB8AC3E}">
        <p14:creationId xmlns:p14="http://schemas.microsoft.com/office/powerpoint/2010/main" val="314242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500"/>
                                        <p:tgtEl>
                                          <p:spTgt spid="27"/>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13" presetClass="entr" presetSubtype="32" fill="hold" nodeType="withEffect">
                                  <p:stCondLst>
                                    <p:cond delay="750"/>
                                  </p:stCondLst>
                                  <p:childTnLst>
                                    <p:set>
                                      <p:cBhvr>
                                        <p:cTn id="18" dur="1" fill="hold">
                                          <p:stCondLst>
                                            <p:cond delay="0"/>
                                          </p:stCondLst>
                                        </p:cTn>
                                        <p:tgtEl>
                                          <p:spTgt spid="29"/>
                                        </p:tgtEl>
                                        <p:attrNameLst>
                                          <p:attrName>style.visibility</p:attrName>
                                        </p:attrNameLst>
                                      </p:cBhvr>
                                      <p:to>
                                        <p:strVal val="visible"/>
                                      </p:to>
                                    </p:set>
                                    <p:animEffect transition="in" filter="plus(out)">
                                      <p:cBhvr>
                                        <p:cTn id="19" dur="1000"/>
                                        <p:tgtEl>
                                          <p:spTgt spid="29"/>
                                        </p:tgtEl>
                                      </p:cBhvr>
                                    </p:animEffect>
                                  </p:childTnLst>
                                </p:cTn>
                              </p:par>
                              <p:par>
                                <p:cTn id="20" presetID="13" presetClass="entr" presetSubtype="32" fill="hold" nodeType="withEffect">
                                  <p:stCondLst>
                                    <p:cond delay="750"/>
                                  </p:stCondLst>
                                  <p:childTnLst>
                                    <p:set>
                                      <p:cBhvr>
                                        <p:cTn id="21" dur="1" fill="hold">
                                          <p:stCondLst>
                                            <p:cond delay="0"/>
                                          </p:stCondLst>
                                        </p:cTn>
                                        <p:tgtEl>
                                          <p:spTgt spid="32"/>
                                        </p:tgtEl>
                                        <p:attrNameLst>
                                          <p:attrName>style.visibility</p:attrName>
                                        </p:attrNameLst>
                                      </p:cBhvr>
                                      <p:to>
                                        <p:strVal val="visible"/>
                                      </p:to>
                                    </p:set>
                                    <p:animEffect transition="in" filter="plus(out)">
                                      <p:cBhvr>
                                        <p:cTn id="2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AF346-8E56-C1F3-5CB3-23FF4D93F4EE}"/>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93D1FC4-86F8-1BBA-BCC8-B82F744A2B74}"/>
              </a:ext>
            </a:extLst>
          </p:cNvPr>
          <p:cNvGrpSpPr/>
          <p:nvPr/>
        </p:nvGrpSpPr>
        <p:grpSpPr>
          <a:xfrm>
            <a:off x="1157151" y="6423849"/>
            <a:ext cx="10576557" cy="22166"/>
            <a:chOff x="548640" y="834044"/>
            <a:chExt cx="10576557" cy="22166"/>
          </a:xfrm>
        </p:grpSpPr>
        <p:cxnSp>
          <p:nvCxnSpPr>
            <p:cNvPr id="9" name="Straight Connector 8">
              <a:extLst>
                <a:ext uri="{FF2B5EF4-FFF2-40B4-BE49-F238E27FC236}">
                  <a16:creationId xmlns:a16="http://schemas.microsoft.com/office/drawing/2014/main" id="{3E614940-7FE3-931C-07A4-3E216A5A168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2A16DB85-4CC8-F12B-94C9-187143BE9A2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AACBDA4E-4CD2-E315-92C3-A7DABCF39053}"/>
              </a:ext>
            </a:extLst>
          </p:cNvPr>
          <p:cNvGrpSpPr/>
          <p:nvPr/>
        </p:nvGrpSpPr>
        <p:grpSpPr>
          <a:xfrm>
            <a:off x="79435" y="5219238"/>
            <a:ext cx="1047403" cy="1554576"/>
            <a:chOff x="-58189" y="5118758"/>
            <a:chExt cx="1047403" cy="1554576"/>
          </a:xfrm>
        </p:grpSpPr>
        <p:sp>
          <p:nvSpPr>
            <p:cNvPr id="15" name="TextBox 14">
              <a:extLst>
                <a:ext uri="{FF2B5EF4-FFF2-40B4-BE49-F238E27FC236}">
                  <a16:creationId xmlns:a16="http://schemas.microsoft.com/office/drawing/2014/main" id="{9073D5ED-B591-E866-C5FB-EAC96E6D87E7}"/>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7313978A-84B4-E493-8712-1B2E613ECC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BF3A4A7A-B1AC-2AC6-BA3C-A4FCC222E29A}"/>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742E955E-3760-5937-F0AE-4A442D9BDB78}"/>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0093F8F8-AEB2-CBC8-F10E-5D2199AD5D85}"/>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707639E-4561-ABFE-9048-A47669EE96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9578C869-B038-A82F-7155-463FB8371A2B}"/>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A30EEB10-3D0C-C232-CBBC-55A1F16C2067}"/>
              </a:ext>
            </a:extLst>
          </p:cNvPr>
          <p:cNvSpPr txBox="1"/>
          <p:nvPr/>
        </p:nvSpPr>
        <p:spPr>
          <a:xfrm>
            <a:off x="3048000" y="1029496"/>
            <a:ext cx="6096000" cy="461665"/>
          </a:xfrm>
          <a:prstGeom prst="rect">
            <a:avLst/>
          </a:prstGeom>
          <a:noFill/>
        </p:spPr>
        <p:txBody>
          <a:bodyPr wrap="square">
            <a:spAutoFit/>
          </a:bodyPr>
          <a:lstStyle/>
          <a:p>
            <a:r>
              <a:rPr lang="vi-VN" sz="2400" b="1">
                <a:solidFill>
                  <a:srgbClr val="002060"/>
                </a:solidFill>
              </a:rPr>
              <a:t>📌 Một số nội dung Sinh viên cần lưu ý</a:t>
            </a:r>
          </a:p>
        </p:txBody>
      </p:sp>
      <p:sp>
        <p:nvSpPr>
          <p:cNvPr id="14" name="TextBox 13">
            <a:extLst>
              <a:ext uri="{FF2B5EF4-FFF2-40B4-BE49-F238E27FC236}">
                <a16:creationId xmlns:a16="http://schemas.microsoft.com/office/drawing/2014/main" id="{36D9279E-7511-FA79-4078-8A4CE573A0FD}"/>
              </a:ext>
            </a:extLst>
          </p:cNvPr>
          <p:cNvSpPr txBox="1"/>
          <p:nvPr/>
        </p:nvSpPr>
        <p:spPr>
          <a:xfrm>
            <a:off x="1167311" y="1610049"/>
            <a:ext cx="9759772" cy="646331"/>
          </a:xfrm>
          <a:prstGeom prst="rect">
            <a:avLst/>
          </a:prstGeom>
          <a:noFill/>
        </p:spPr>
        <p:txBody>
          <a:bodyPr wrap="square">
            <a:spAutoFit/>
          </a:bodyPr>
          <a:lstStyle/>
          <a:p>
            <a:pPr algn="just"/>
            <a:r>
              <a:rPr lang="vi-VN"/>
              <a:t>📝 </a:t>
            </a:r>
            <a:r>
              <a:rPr lang="vi-VN" b="1"/>
              <a:t>Hồ sơ đề nghị</a:t>
            </a:r>
            <a:r>
              <a:rPr lang="vi-VN"/>
              <a:t>: Sinh viên thuộc các đối tượng trên làm </a:t>
            </a:r>
            <a:r>
              <a:rPr lang="vi-VN" b="1"/>
              <a:t>đơn theo mẫu</a:t>
            </a:r>
            <a:r>
              <a:rPr lang="vi-VN"/>
              <a:t> + bản sao công chứng tài liệu liên quan → nộp trực tiếp tại </a:t>
            </a:r>
            <a:r>
              <a:rPr lang="vi-VN" b="1"/>
              <a:t>bộ phận một cửa – Phòng CT&amp;CTSV</a:t>
            </a:r>
            <a:r>
              <a:rPr lang="vi-VN"/>
              <a:t>.</a:t>
            </a:r>
          </a:p>
        </p:txBody>
      </p:sp>
      <p:sp>
        <p:nvSpPr>
          <p:cNvPr id="18" name="TextBox 17">
            <a:extLst>
              <a:ext uri="{FF2B5EF4-FFF2-40B4-BE49-F238E27FC236}">
                <a16:creationId xmlns:a16="http://schemas.microsoft.com/office/drawing/2014/main" id="{6DDF3249-3044-A2F1-3FD8-4B69851BC721}"/>
              </a:ext>
            </a:extLst>
          </p:cNvPr>
          <p:cNvSpPr txBox="1"/>
          <p:nvPr/>
        </p:nvSpPr>
        <p:spPr>
          <a:xfrm>
            <a:off x="1167310" y="2319325"/>
            <a:ext cx="9759771" cy="646331"/>
          </a:xfrm>
          <a:prstGeom prst="rect">
            <a:avLst/>
          </a:prstGeom>
          <a:noFill/>
        </p:spPr>
        <p:txBody>
          <a:bodyPr wrap="square">
            <a:spAutoFit/>
          </a:bodyPr>
          <a:lstStyle/>
          <a:p>
            <a:pPr algn="just"/>
            <a:r>
              <a:rPr lang="vi-VN"/>
              <a:t>📞 </a:t>
            </a:r>
            <a:r>
              <a:rPr lang="vi-VN" b="1"/>
              <a:t>Liên hệ</a:t>
            </a:r>
            <a:r>
              <a:rPr lang="vi-VN"/>
              <a:t>: Chỉ liên hệ với Thầy/Cô đầu mối qua </a:t>
            </a:r>
            <a:r>
              <a:rPr lang="vi-VN" b="1"/>
              <a:t>điện thoại cá nhân trong giờ hành chính</a:t>
            </a:r>
            <a:r>
              <a:rPr lang="vi-VN"/>
              <a:t> để được tư vấn, hướng dẫn thủ tục.</a:t>
            </a:r>
          </a:p>
        </p:txBody>
      </p:sp>
      <p:sp>
        <p:nvSpPr>
          <p:cNvPr id="20" name="TextBox 19">
            <a:extLst>
              <a:ext uri="{FF2B5EF4-FFF2-40B4-BE49-F238E27FC236}">
                <a16:creationId xmlns:a16="http://schemas.microsoft.com/office/drawing/2014/main" id="{AD073DB9-25CA-28B4-64AA-2EE13CE39218}"/>
              </a:ext>
            </a:extLst>
          </p:cNvPr>
          <p:cNvSpPr txBox="1"/>
          <p:nvPr/>
        </p:nvSpPr>
        <p:spPr>
          <a:xfrm>
            <a:off x="1218107" y="3073400"/>
            <a:ext cx="9708974" cy="646331"/>
          </a:xfrm>
          <a:prstGeom prst="rect">
            <a:avLst/>
          </a:prstGeom>
          <a:noFill/>
        </p:spPr>
        <p:txBody>
          <a:bodyPr wrap="square">
            <a:spAutoFit/>
          </a:bodyPr>
          <a:lstStyle/>
          <a:p>
            <a:pPr algn="just"/>
            <a:r>
              <a:rPr lang="vi-VN"/>
              <a:t>📂 </a:t>
            </a:r>
            <a:r>
              <a:rPr lang="vi-VN" b="1"/>
              <a:t>Hồ sơ học bổng</a:t>
            </a:r>
            <a:r>
              <a:rPr lang="vi-VN"/>
              <a:t>: Không bảo lưu từ các kỳ trước sang kỳ I năm học 2025–2026. Sinh viên thuộc đối tượng chủ động chuẩn bị và nộp hồ sơ theo Thông báo.</a:t>
            </a:r>
          </a:p>
        </p:txBody>
      </p:sp>
      <p:sp>
        <p:nvSpPr>
          <p:cNvPr id="37" name="TextBox 36">
            <a:extLst>
              <a:ext uri="{FF2B5EF4-FFF2-40B4-BE49-F238E27FC236}">
                <a16:creationId xmlns:a16="http://schemas.microsoft.com/office/drawing/2014/main" id="{A75C7F5E-8FA9-40AF-5320-31B2E783ED88}"/>
              </a:ext>
            </a:extLst>
          </p:cNvPr>
          <p:cNvSpPr txBox="1"/>
          <p:nvPr/>
        </p:nvSpPr>
        <p:spPr>
          <a:xfrm>
            <a:off x="1169303" y="3827475"/>
            <a:ext cx="4698097" cy="2215991"/>
          </a:xfrm>
          <a:prstGeom prst="rect">
            <a:avLst/>
          </a:prstGeom>
          <a:noFill/>
        </p:spPr>
        <p:txBody>
          <a:bodyPr wrap="square">
            <a:spAutoFit/>
          </a:bodyPr>
          <a:lstStyle/>
          <a:p>
            <a:pPr algn="just">
              <a:spcAft>
                <a:spcPts val="1200"/>
              </a:spcAft>
              <a:buNone/>
            </a:pPr>
            <a:r>
              <a:rPr lang="vi-VN"/>
              <a:t>🌟 </a:t>
            </a:r>
            <a:r>
              <a:rPr lang="vi-VN" b="1"/>
              <a:t>Điều kiện cấp học bổng</a:t>
            </a:r>
            <a:r>
              <a:rPr lang="vi-VN"/>
              <a:t>:</a:t>
            </a:r>
          </a:p>
          <a:p>
            <a:pPr algn="just">
              <a:spcAft>
                <a:spcPts val="1200"/>
              </a:spcAft>
              <a:buFont typeface="Arial" panose="020B0604020202020204" pitchFamily="34" charset="0"/>
              <a:buChar char="•"/>
            </a:pPr>
            <a:r>
              <a:rPr lang="vi-VN"/>
              <a:t> Không vi phạm </a:t>
            </a:r>
            <a:r>
              <a:rPr lang="vi-VN" b="1"/>
              <a:t>nội quy, quy chế, kỷ luật</a:t>
            </a:r>
            <a:r>
              <a:rPr lang="vi-VN"/>
              <a:t>.</a:t>
            </a:r>
          </a:p>
          <a:p>
            <a:pPr algn="just">
              <a:spcAft>
                <a:spcPts val="1200"/>
              </a:spcAft>
              <a:buFont typeface="Arial" panose="020B0604020202020204" pitchFamily="34" charset="0"/>
              <a:buChar char="•"/>
            </a:pPr>
            <a:r>
              <a:rPr lang="vi-VN"/>
              <a:t> Tích cực tham gia </a:t>
            </a:r>
            <a:r>
              <a:rPr lang="vi-VN" b="1"/>
              <a:t>phong trào, văn hóa học đường</a:t>
            </a:r>
            <a:r>
              <a:rPr lang="vi-VN"/>
              <a:t>.</a:t>
            </a:r>
          </a:p>
          <a:p>
            <a:pPr algn="just">
              <a:spcAft>
                <a:spcPts val="1200"/>
              </a:spcAft>
              <a:buFont typeface="Arial" panose="020B0604020202020204" pitchFamily="34" charset="0"/>
              <a:buChar char="•"/>
            </a:pPr>
            <a:r>
              <a:rPr lang="vi-VN" b="1"/>
              <a:t> Lan tỏa hình ảnh tích cực</a:t>
            </a:r>
            <a:r>
              <a:rPr lang="vi-VN"/>
              <a:t> của sinh viên, Nhà trường trên mạng xã hội.</a:t>
            </a:r>
          </a:p>
        </p:txBody>
      </p:sp>
      <p:sp>
        <p:nvSpPr>
          <p:cNvPr id="39" name="TextBox 38">
            <a:extLst>
              <a:ext uri="{FF2B5EF4-FFF2-40B4-BE49-F238E27FC236}">
                <a16:creationId xmlns:a16="http://schemas.microsoft.com/office/drawing/2014/main" id="{582CC9FA-F93A-D376-92B9-7CF224055936}"/>
              </a:ext>
            </a:extLst>
          </p:cNvPr>
          <p:cNvSpPr txBox="1"/>
          <p:nvPr/>
        </p:nvSpPr>
        <p:spPr>
          <a:xfrm>
            <a:off x="6096000" y="3838806"/>
            <a:ext cx="5029427" cy="2062103"/>
          </a:xfrm>
          <a:prstGeom prst="rect">
            <a:avLst/>
          </a:prstGeom>
          <a:noFill/>
        </p:spPr>
        <p:txBody>
          <a:bodyPr wrap="square">
            <a:spAutoFit/>
          </a:bodyPr>
          <a:lstStyle/>
          <a:p>
            <a:pPr algn="just">
              <a:spcAft>
                <a:spcPts val="1200"/>
              </a:spcAft>
              <a:buNone/>
            </a:pPr>
            <a:r>
              <a:rPr lang="vi-VN"/>
              <a:t>🎯 </a:t>
            </a:r>
            <a:r>
              <a:rPr lang="vi-VN" b="1"/>
              <a:t>Nguyên tắc xét cấp</a:t>
            </a:r>
            <a:r>
              <a:rPr lang="vi-VN"/>
              <a:t>:</a:t>
            </a:r>
          </a:p>
          <a:p>
            <a:pPr algn="just">
              <a:spcAft>
                <a:spcPts val="1200"/>
              </a:spcAft>
              <a:buFont typeface="Arial" panose="020B0604020202020204" pitchFamily="34" charset="0"/>
              <a:buChar char="•"/>
            </a:pPr>
            <a:r>
              <a:rPr lang="vi-VN"/>
              <a:t>Mỗi sinh viên chỉ được chọn </a:t>
            </a:r>
            <a:r>
              <a:rPr lang="vi-VN" b="1"/>
              <a:t>một mức hỗ trợ cao nhất</a:t>
            </a:r>
            <a:r>
              <a:rPr lang="vi-VN"/>
              <a:t> nếu có nhiều tiêu chí trùng nhau.</a:t>
            </a:r>
          </a:p>
          <a:p>
            <a:pPr algn="just">
              <a:spcAft>
                <a:spcPts val="1200"/>
              </a:spcAft>
              <a:buFont typeface="Arial" panose="020B0604020202020204" pitchFamily="34" charset="0"/>
              <a:buChar char="•"/>
            </a:pPr>
            <a:r>
              <a:rPr lang="vi-VN"/>
              <a:t>Sinh viên hoặc bố, mẹ, anh/chị em ruột đã hưởng </a:t>
            </a:r>
            <a:r>
              <a:rPr lang="vi-VN" b="1"/>
              <a:t>trợ cấp xã hội hàng tháng</a:t>
            </a:r>
            <a:r>
              <a:rPr lang="vi-VN"/>
              <a:t> → không thuộc diện xét học bổng hỗ trợ học tập.</a:t>
            </a:r>
          </a:p>
        </p:txBody>
      </p:sp>
    </p:spTree>
    <p:extLst>
      <p:ext uri="{BB962C8B-B14F-4D97-AF65-F5344CB8AC3E}">
        <p14:creationId xmlns:p14="http://schemas.microsoft.com/office/powerpoint/2010/main" val="166578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25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8" grpId="0"/>
      <p:bldP spid="20" grpId="0"/>
      <p:bldP spid="37" grpId="0"/>
      <p:bldP spid="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ED2BE-8FD7-B2C5-BF57-B3E8783489AD}"/>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013246F8-8DCF-F52E-1074-22A811D43239}"/>
              </a:ext>
            </a:extLst>
          </p:cNvPr>
          <p:cNvGrpSpPr/>
          <p:nvPr/>
        </p:nvGrpSpPr>
        <p:grpSpPr>
          <a:xfrm>
            <a:off x="1157151" y="6423849"/>
            <a:ext cx="10576557" cy="22166"/>
            <a:chOff x="548640" y="834044"/>
            <a:chExt cx="10576557" cy="22166"/>
          </a:xfrm>
        </p:grpSpPr>
        <p:cxnSp>
          <p:nvCxnSpPr>
            <p:cNvPr id="9" name="Straight Connector 8">
              <a:extLst>
                <a:ext uri="{FF2B5EF4-FFF2-40B4-BE49-F238E27FC236}">
                  <a16:creationId xmlns:a16="http://schemas.microsoft.com/office/drawing/2014/main" id="{86BA78FB-06EE-804D-4DEC-CE89809D76C2}"/>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BDE76F2A-3689-A955-A91C-B78174BE1F64}"/>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8FD98304-2BCB-CBD6-D6F1-A3D5A10BF178}"/>
              </a:ext>
            </a:extLst>
          </p:cNvPr>
          <p:cNvGrpSpPr/>
          <p:nvPr/>
        </p:nvGrpSpPr>
        <p:grpSpPr>
          <a:xfrm>
            <a:off x="79435" y="5219238"/>
            <a:ext cx="1047403" cy="1554576"/>
            <a:chOff x="-58189" y="5118758"/>
            <a:chExt cx="1047403" cy="1554576"/>
          </a:xfrm>
        </p:grpSpPr>
        <p:sp>
          <p:nvSpPr>
            <p:cNvPr id="15" name="TextBox 14">
              <a:extLst>
                <a:ext uri="{FF2B5EF4-FFF2-40B4-BE49-F238E27FC236}">
                  <a16:creationId xmlns:a16="http://schemas.microsoft.com/office/drawing/2014/main" id="{545F1646-0ECB-9BAF-31E7-8F5273A4F134}"/>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61E3EFEF-5F79-DAB4-5B16-C60E404B4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E9071021-142A-24B6-8FA1-3ADB38C83BDA}"/>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A4417D58-0C4D-E2B6-2CF9-5097A7EBA070}"/>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863E95D0-BE3F-1FBE-FFEE-6C25C79CDE7D}"/>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D7222409-6DDD-17A5-3CDA-2DFDEF0873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679F4C5B-DB86-2F2B-8885-0575BF3AE2F2}"/>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13" name="TextBox 12">
            <a:extLst>
              <a:ext uri="{FF2B5EF4-FFF2-40B4-BE49-F238E27FC236}">
                <a16:creationId xmlns:a16="http://schemas.microsoft.com/office/drawing/2014/main" id="{2E808785-7783-AF51-9C38-55FB4CF64E2A}"/>
              </a:ext>
            </a:extLst>
          </p:cNvPr>
          <p:cNvSpPr txBox="1"/>
          <p:nvPr/>
        </p:nvSpPr>
        <p:spPr>
          <a:xfrm>
            <a:off x="1119386" y="1086390"/>
            <a:ext cx="9953228" cy="707886"/>
          </a:xfrm>
          <a:prstGeom prst="rect">
            <a:avLst/>
          </a:prstGeom>
          <a:noFill/>
        </p:spPr>
        <p:txBody>
          <a:bodyPr wrap="square">
            <a:spAutoFit/>
          </a:bodyPr>
          <a:lstStyle/>
          <a:p>
            <a:r>
              <a:rPr lang="vi-VN" sz="2000">
                <a:latin typeface="+mj-lt"/>
              </a:rPr>
              <a:t>💳 </a:t>
            </a:r>
            <a:r>
              <a:rPr lang="vi-VN" sz="2000" b="1">
                <a:latin typeface="+mj-lt"/>
              </a:rPr>
              <a:t>Hình thức cấp</a:t>
            </a:r>
            <a:r>
              <a:rPr lang="vi-VN" sz="2000">
                <a:latin typeface="+mj-lt"/>
              </a:rPr>
              <a:t>: Học bổng hỗ trợ học tập sẽ được </a:t>
            </a:r>
            <a:r>
              <a:rPr lang="vi-VN" sz="2000" b="1">
                <a:latin typeface="+mj-lt"/>
              </a:rPr>
              <a:t>khấu trừ trực tiếp vào công nợ học phí</a:t>
            </a:r>
            <a:r>
              <a:rPr lang="vi-VN" sz="2000">
                <a:latin typeface="+mj-lt"/>
              </a:rPr>
              <a:t> kỳ II năm học 2025–2026.</a:t>
            </a:r>
          </a:p>
        </p:txBody>
      </p:sp>
      <p:sp>
        <p:nvSpPr>
          <p:cNvPr id="19" name="TextBox 18">
            <a:extLst>
              <a:ext uri="{FF2B5EF4-FFF2-40B4-BE49-F238E27FC236}">
                <a16:creationId xmlns:a16="http://schemas.microsoft.com/office/drawing/2014/main" id="{10918BE8-39A9-1C84-61C0-00F4015DD02E}"/>
              </a:ext>
            </a:extLst>
          </p:cNvPr>
          <p:cNvSpPr txBox="1"/>
          <p:nvPr/>
        </p:nvSpPr>
        <p:spPr>
          <a:xfrm>
            <a:off x="1126838" y="1808210"/>
            <a:ext cx="7158940" cy="400110"/>
          </a:xfrm>
          <a:prstGeom prst="rect">
            <a:avLst/>
          </a:prstGeom>
          <a:noFill/>
        </p:spPr>
        <p:txBody>
          <a:bodyPr wrap="square">
            <a:spAutoFit/>
          </a:bodyPr>
          <a:lstStyle/>
          <a:p>
            <a:r>
              <a:rPr lang="vi-VN" sz="2000">
                <a:latin typeface="+mj-lt"/>
              </a:rPr>
              <a:t>⏰ </a:t>
            </a:r>
            <a:r>
              <a:rPr lang="vi-VN" sz="2000" b="1">
                <a:latin typeface="+mj-lt"/>
              </a:rPr>
              <a:t>Thời hạn nộp hồ sơ</a:t>
            </a:r>
            <a:r>
              <a:rPr lang="vi-VN" sz="2000">
                <a:latin typeface="+mj-lt"/>
              </a:rPr>
              <a:t>: Trước khi kết thúc học kỳ </a:t>
            </a:r>
            <a:r>
              <a:rPr lang="vi-VN" sz="2000" b="1">
                <a:latin typeface="+mj-lt"/>
              </a:rPr>
              <a:t>15 ngày</a:t>
            </a:r>
            <a:r>
              <a:rPr lang="vi-VN" sz="2000">
                <a:latin typeface="+mj-lt"/>
              </a:rPr>
              <a:t>.</a:t>
            </a:r>
          </a:p>
        </p:txBody>
      </p:sp>
      <p:sp>
        <p:nvSpPr>
          <p:cNvPr id="23" name="TextBox 22">
            <a:extLst>
              <a:ext uri="{FF2B5EF4-FFF2-40B4-BE49-F238E27FC236}">
                <a16:creationId xmlns:a16="http://schemas.microsoft.com/office/drawing/2014/main" id="{BD500A8F-DBF5-68E4-8E25-736EBE342DE2}"/>
              </a:ext>
            </a:extLst>
          </p:cNvPr>
          <p:cNvSpPr txBox="1"/>
          <p:nvPr/>
        </p:nvSpPr>
        <p:spPr>
          <a:xfrm>
            <a:off x="1119386" y="2228945"/>
            <a:ext cx="9953228" cy="734688"/>
          </a:xfrm>
          <a:prstGeom prst="rect">
            <a:avLst/>
          </a:prstGeom>
          <a:noFill/>
        </p:spPr>
        <p:txBody>
          <a:bodyPr wrap="square">
            <a:spAutoFit/>
          </a:bodyPr>
          <a:lstStyle/>
          <a:p>
            <a:pPr indent="457200" algn="just">
              <a:lnSpc>
                <a:spcPct val="107000"/>
              </a:lnSpc>
              <a:spcAft>
                <a:spcPts val="800"/>
              </a:spcAft>
              <a:buNone/>
            </a:pPr>
            <a:r>
              <a:rPr lang="en-GB" sz="2000" b="1" kern="10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10. Thông báo 45/TB-ĐU ngày 15/08/2025 hướng dẫn thủ tục chuyển sinh hoạt Đảng đối với sinh viên đại học chính quy Khóa 19 tuyển sinh năm 2025.</a:t>
            </a:r>
            <a:endParaRPr lang="vi-VN" sz="1600" kern="1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06423813-D498-48C4-619C-88991182860A}"/>
              </a:ext>
            </a:extLst>
          </p:cNvPr>
          <p:cNvSpPr txBox="1"/>
          <p:nvPr/>
        </p:nvSpPr>
        <p:spPr>
          <a:xfrm>
            <a:off x="1126838" y="2921751"/>
            <a:ext cx="10014185" cy="670440"/>
          </a:xfrm>
          <a:prstGeom prst="rect">
            <a:avLst/>
          </a:prstGeom>
          <a:noFill/>
        </p:spPr>
        <p:txBody>
          <a:bodyPr wrap="square">
            <a:spAutoFit/>
          </a:bodyPr>
          <a:lstStyle/>
          <a:p>
            <a:pPr indent="457200" algn="just">
              <a:lnSpc>
                <a:spcPct val="107000"/>
              </a:lnSpc>
              <a:spcAft>
                <a:spcPts val="800"/>
              </a:spcAft>
              <a:buNone/>
            </a:pPr>
            <a:r>
              <a:rPr lang="vi-VN" b="1">
                <a:solidFill>
                  <a:srgbClr val="0070C0"/>
                </a:solidFill>
                <a:latin typeface="+mj-lt"/>
              </a:rPr>
              <a:t>Link thông báo: </a:t>
            </a:r>
            <a:r>
              <a:rPr lang="en-GB" sz="1800" i="1" u="sng" kern="10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https://uneti.edu.vn/huong-dan-thu-tuc-chuyen-sinh-hoat-dang-doi-voi-sinh-vien-dai-hoc-chinh-quy-khoa-19-tuyen-sinh-nam-2025/</a:t>
            </a:r>
            <a:endParaRPr lang="vi-VN" sz="1400" i="1"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0D07E380-D6D8-4FEE-047E-B36923728322}"/>
              </a:ext>
            </a:extLst>
          </p:cNvPr>
          <p:cNvSpPr txBox="1"/>
          <p:nvPr/>
        </p:nvSpPr>
        <p:spPr>
          <a:xfrm>
            <a:off x="1218108" y="3664643"/>
            <a:ext cx="9922915" cy="646331"/>
          </a:xfrm>
          <a:prstGeom prst="rect">
            <a:avLst/>
          </a:prstGeom>
          <a:noFill/>
        </p:spPr>
        <p:txBody>
          <a:bodyPr wrap="square">
            <a:spAutoFit/>
          </a:bodyPr>
          <a:lstStyle/>
          <a:p>
            <a:r>
              <a:rPr lang="vi-VN" b="1">
                <a:latin typeface="+mj-lt"/>
              </a:rPr>
              <a:t>👨‍🎓 </a:t>
            </a:r>
            <a:r>
              <a:rPr lang="vi-VN" b="1">
                <a:solidFill>
                  <a:srgbClr val="EE0000"/>
                </a:solidFill>
                <a:latin typeface="+mj-lt"/>
              </a:rPr>
              <a:t>Đối tượng: Sinh viên hệ chính quy khóa 19 (tuyển sinh 2025)</a:t>
            </a:r>
            <a:r>
              <a:rPr lang="vi-VN">
                <a:solidFill>
                  <a:srgbClr val="EE0000"/>
                </a:solidFill>
                <a:latin typeface="+mj-lt"/>
              </a:rPr>
              <a:t> </a:t>
            </a:r>
            <a:r>
              <a:rPr lang="vi-VN">
                <a:latin typeface="+mj-lt"/>
              </a:rPr>
              <a:t>là Đảng viên </a:t>
            </a:r>
            <a:r>
              <a:rPr lang="vi-VN" i="1">
                <a:latin typeface="+mj-lt"/>
              </a:rPr>
              <a:t>(kể cả dự bị và chính thức)</a:t>
            </a:r>
            <a:r>
              <a:rPr lang="vi-VN">
                <a:latin typeface="+mj-lt"/>
              </a:rPr>
              <a:t> trong vòng </a:t>
            </a:r>
            <a:r>
              <a:rPr lang="vi-VN" b="1">
                <a:solidFill>
                  <a:srgbClr val="EE0000"/>
                </a:solidFill>
                <a:latin typeface="+mj-lt"/>
              </a:rPr>
              <a:t>60 ngày</a:t>
            </a:r>
            <a:r>
              <a:rPr lang="vi-VN">
                <a:solidFill>
                  <a:srgbClr val="EE0000"/>
                </a:solidFill>
                <a:latin typeface="+mj-lt"/>
              </a:rPr>
              <a:t> </a:t>
            </a:r>
            <a:r>
              <a:rPr lang="vi-VN">
                <a:latin typeface="+mj-lt"/>
              </a:rPr>
              <a:t>kể từ ngày nhập học phải làm thủ tục </a:t>
            </a:r>
            <a:r>
              <a:rPr lang="vi-VN" b="1">
                <a:solidFill>
                  <a:srgbClr val="EE0000"/>
                </a:solidFill>
                <a:latin typeface="+mj-lt"/>
              </a:rPr>
              <a:t>chuyển sinh hoạt Đảng</a:t>
            </a:r>
            <a:r>
              <a:rPr lang="vi-VN">
                <a:solidFill>
                  <a:srgbClr val="EE0000"/>
                </a:solidFill>
                <a:latin typeface="+mj-lt"/>
              </a:rPr>
              <a:t> </a:t>
            </a:r>
            <a:r>
              <a:rPr lang="vi-VN">
                <a:latin typeface="+mj-lt"/>
              </a:rPr>
              <a:t>theo quy định.</a:t>
            </a:r>
          </a:p>
        </p:txBody>
      </p:sp>
      <p:sp>
        <p:nvSpPr>
          <p:cNvPr id="30" name="TextBox 29">
            <a:extLst>
              <a:ext uri="{FF2B5EF4-FFF2-40B4-BE49-F238E27FC236}">
                <a16:creationId xmlns:a16="http://schemas.microsoft.com/office/drawing/2014/main" id="{E4BD6988-0710-0B4B-D9F7-12ED521B2ECC}"/>
              </a:ext>
            </a:extLst>
          </p:cNvPr>
          <p:cNvSpPr txBox="1"/>
          <p:nvPr/>
        </p:nvSpPr>
        <p:spPr>
          <a:xfrm>
            <a:off x="1218108" y="4375068"/>
            <a:ext cx="3841572" cy="1985159"/>
          </a:xfrm>
          <a:prstGeom prst="rect">
            <a:avLst/>
          </a:prstGeom>
          <a:noFill/>
        </p:spPr>
        <p:txBody>
          <a:bodyPr wrap="square">
            <a:spAutoFit/>
          </a:bodyPr>
          <a:lstStyle/>
          <a:p>
            <a:pPr algn="just">
              <a:spcAft>
                <a:spcPts val="600"/>
              </a:spcAft>
              <a:buNone/>
            </a:pPr>
            <a:r>
              <a:rPr lang="vi-VN" b="1">
                <a:latin typeface="+mj-lt"/>
              </a:rPr>
              <a:t>📑 Hồ sơ bao gồm:</a:t>
            </a:r>
          </a:p>
          <a:p>
            <a:pPr marL="182563" algn="just">
              <a:spcAft>
                <a:spcPts val="600"/>
              </a:spcAft>
              <a:buFont typeface="Arial" panose="020B0604020202020204" pitchFamily="34" charset="0"/>
              <a:buChar char="•"/>
            </a:pPr>
            <a:r>
              <a:rPr lang="vi-VN">
                <a:latin typeface="+mj-lt"/>
              </a:rPr>
              <a:t>📝 Bản tự kiểm điểm.</a:t>
            </a:r>
          </a:p>
          <a:p>
            <a:pPr marL="182563" algn="just">
              <a:spcAft>
                <a:spcPts val="600"/>
              </a:spcAft>
              <a:buFont typeface="Arial" panose="020B0604020202020204" pitchFamily="34" charset="0"/>
              <a:buChar char="•"/>
            </a:pPr>
            <a:r>
              <a:rPr lang="vi-VN">
                <a:latin typeface="+mj-lt"/>
              </a:rPr>
              <a:t>📄 Bản photo giấy báo nhập học.</a:t>
            </a:r>
          </a:p>
          <a:p>
            <a:pPr marL="182563" algn="just">
              <a:spcAft>
                <a:spcPts val="600"/>
              </a:spcAft>
              <a:buFont typeface="Arial" panose="020B0604020202020204" pitchFamily="34" charset="0"/>
              <a:buChar char="•"/>
            </a:pPr>
            <a:r>
              <a:rPr lang="vi-VN">
                <a:latin typeface="+mj-lt"/>
              </a:rPr>
              <a:t>📌 Sinh viên là Đảng viên dự bị nộp thêm: </a:t>
            </a:r>
            <a:r>
              <a:rPr lang="vi-VN" b="1">
                <a:latin typeface="+mj-lt"/>
              </a:rPr>
              <a:t>Bản nhận xét Đảng viên dự bị</a:t>
            </a:r>
            <a:r>
              <a:rPr lang="vi-VN">
                <a:latin typeface="+mj-lt"/>
              </a:rPr>
              <a:t>.</a:t>
            </a:r>
          </a:p>
        </p:txBody>
      </p:sp>
      <p:sp>
        <p:nvSpPr>
          <p:cNvPr id="32" name="TextBox 31">
            <a:extLst>
              <a:ext uri="{FF2B5EF4-FFF2-40B4-BE49-F238E27FC236}">
                <a16:creationId xmlns:a16="http://schemas.microsoft.com/office/drawing/2014/main" id="{034CE303-B82C-318A-AC74-202C32D6596A}"/>
              </a:ext>
            </a:extLst>
          </p:cNvPr>
          <p:cNvSpPr txBox="1"/>
          <p:nvPr/>
        </p:nvSpPr>
        <p:spPr>
          <a:xfrm>
            <a:off x="5290865" y="4374596"/>
            <a:ext cx="5989826" cy="1754326"/>
          </a:xfrm>
          <a:prstGeom prst="rect">
            <a:avLst/>
          </a:prstGeom>
          <a:noFill/>
        </p:spPr>
        <p:txBody>
          <a:bodyPr wrap="square">
            <a:spAutoFit/>
          </a:bodyPr>
          <a:lstStyle/>
          <a:p>
            <a:pPr algn="just">
              <a:buNone/>
            </a:pPr>
            <a:r>
              <a:rPr lang="vi-VN" b="1">
                <a:latin typeface="+mj-lt"/>
              </a:rPr>
              <a:t>📍 Nơi nộp hồ sơ:</a:t>
            </a:r>
          </a:p>
          <a:p>
            <a:pPr algn="just">
              <a:buFont typeface="Arial" panose="020B0604020202020204" pitchFamily="34" charset="0"/>
              <a:buChar char="•"/>
            </a:pPr>
            <a:r>
              <a:rPr lang="vi-VN">
                <a:latin typeface="+mj-lt"/>
              </a:rPr>
              <a:t>Ban Tổ chức – Đảng bộ UBND Tỉnh Ninh Bình.</a:t>
            </a:r>
          </a:p>
          <a:p>
            <a:pPr algn="just">
              <a:buFont typeface="Arial" panose="020B0604020202020204" pitchFamily="34" charset="0"/>
              <a:buChar char="•"/>
            </a:pPr>
            <a:r>
              <a:rPr lang="vi-VN">
                <a:latin typeface="+mj-lt"/>
              </a:rPr>
              <a:t>Địa chỉ: </a:t>
            </a:r>
            <a:r>
              <a:rPr lang="vi-VN" b="1">
                <a:latin typeface="+mj-lt"/>
              </a:rPr>
              <a:t>Số 33 Lê Đại Hành, P. Hoa Lư, Tỉnh Ninh Bình</a:t>
            </a:r>
            <a:r>
              <a:rPr lang="vi-VN">
                <a:latin typeface="+mj-lt"/>
              </a:rPr>
              <a:t>.</a:t>
            </a:r>
          </a:p>
          <a:p>
            <a:pPr algn="just">
              <a:buFont typeface="Arial" panose="020B0604020202020204" pitchFamily="34" charset="0"/>
              <a:buChar char="•"/>
            </a:pPr>
            <a:r>
              <a:rPr lang="vi-VN">
                <a:latin typeface="+mj-lt"/>
              </a:rPr>
              <a:t>Liên hệ: </a:t>
            </a:r>
            <a:r>
              <a:rPr lang="vi-VN" b="1">
                <a:latin typeface="+mj-lt"/>
              </a:rPr>
              <a:t>Đ/c Bùi Thị Kiều Oanh</a:t>
            </a:r>
            <a:r>
              <a:rPr lang="vi-VN">
                <a:latin typeface="+mj-lt"/>
              </a:rPr>
              <a:t> – chuyên viên Ban Tổ chức.</a:t>
            </a:r>
            <a:br>
              <a:rPr lang="vi-VN">
                <a:latin typeface="+mj-lt"/>
              </a:rPr>
            </a:br>
            <a:r>
              <a:rPr lang="vi-VN">
                <a:latin typeface="+mj-lt"/>
              </a:rPr>
              <a:t>⚠️ Hồ sơ </a:t>
            </a:r>
            <a:r>
              <a:rPr lang="vi-VN" b="1">
                <a:latin typeface="+mj-lt"/>
              </a:rPr>
              <a:t>còn nguyên niêm phong</a:t>
            </a:r>
            <a:r>
              <a:rPr lang="vi-VN">
                <a:latin typeface="+mj-lt"/>
              </a:rPr>
              <a:t>, </a:t>
            </a:r>
            <a:r>
              <a:rPr lang="vi-VN" b="1">
                <a:latin typeface="+mj-lt"/>
              </a:rPr>
              <a:t>không gửi qua đường bưu điện</a:t>
            </a:r>
            <a:r>
              <a:rPr lang="vi-VN">
                <a:latin typeface="+mj-lt"/>
              </a:rPr>
              <a:t>.</a:t>
            </a:r>
          </a:p>
        </p:txBody>
      </p:sp>
    </p:spTree>
    <p:extLst>
      <p:ext uri="{BB962C8B-B14F-4D97-AF65-F5344CB8AC3E}">
        <p14:creationId xmlns:p14="http://schemas.microsoft.com/office/powerpoint/2010/main" val="1211222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2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ppt_x</p:attrName>
                                        </p:attrNameLst>
                                      </p:cBhvr>
                                      <p:tavLst>
                                        <p:tav tm="0">
                                          <p:val>
                                            <p:strVal val="#ppt_x"/>
                                          </p:val>
                                        </p:tav>
                                        <p:tav tm="100000">
                                          <p:val>
                                            <p:strVal val="#ppt_x"/>
                                          </p:val>
                                        </p:tav>
                                      </p:tavLst>
                                    </p:anim>
                                    <p:anim calcmode="lin" valueType="num">
                                      <p:cBhvr>
                                        <p:cTn id="34" dur="10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5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3" grpId="0"/>
      <p:bldP spid="26" grpId="0"/>
      <p:bldP spid="28" grpId="0"/>
      <p:bldP spid="30" grpId="0"/>
      <p:bldP spid="3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ECBE-CB63-C3A6-F927-0025258274F1}"/>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54ADEFC-B376-D222-F230-A91AB5E1B4AE}"/>
              </a:ext>
            </a:extLst>
          </p:cNvPr>
          <p:cNvGrpSpPr/>
          <p:nvPr/>
        </p:nvGrpSpPr>
        <p:grpSpPr>
          <a:xfrm>
            <a:off x="1157151" y="6423849"/>
            <a:ext cx="10576557" cy="22166"/>
            <a:chOff x="548640" y="834044"/>
            <a:chExt cx="10576557" cy="22166"/>
          </a:xfrm>
        </p:grpSpPr>
        <p:cxnSp>
          <p:nvCxnSpPr>
            <p:cNvPr id="9" name="Straight Connector 8">
              <a:extLst>
                <a:ext uri="{FF2B5EF4-FFF2-40B4-BE49-F238E27FC236}">
                  <a16:creationId xmlns:a16="http://schemas.microsoft.com/office/drawing/2014/main" id="{76C48E52-0C09-51CF-81AA-62ABE727CD55}"/>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CAEFD8A5-D30E-7828-E54A-49EF4C986EB6}"/>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2DD09109-5B77-4241-0D82-76A52416D4A9}"/>
              </a:ext>
            </a:extLst>
          </p:cNvPr>
          <p:cNvGrpSpPr/>
          <p:nvPr/>
        </p:nvGrpSpPr>
        <p:grpSpPr>
          <a:xfrm>
            <a:off x="79435" y="5219238"/>
            <a:ext cx="1047403" cy="1554576"/>
            <a:chOff x="-58189" y="5118758"/>
            <a:chExt cx="1047403" cy="1554576"/>
          </a:xfrm>
        </p:grpSpPr>
        <p:sp>
          <p:nvSpPr>
            <p:cNvPr id="15" name="TextBox 14">
              <a:extLst>
                <a:ext uri="{FF2B5EF4-FFF2-40B4-BE49-F238E27FC236}">
                  <a16:creationId xmlns:a16="http://schemas.microsoft.com/office/drawing/2014/main" id="{0F3371D0-01A8-6A0C-6A5B-8A5198B51F7B}"/>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8EC7DB01-28E2-F367-D9A5-71C4F721DB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604EB0F2-A4F6-DB94-2AFC-9E90911554F7}"/>
              </a:ext>
            </a:extLst>
          </p:cNvPr>
          <p:cNvGrpSpPr/>
          <p:nvPr/>
        </p:nvGrpSpPr>
        <p:grpSpPr>
          <a:xfrm>
            <a:off x="427008" y="855692"/>
            <a:ext cx="10576557" cy="22166"/>
            <a:chOff x="548640" y="834044"/>
            <a:chExt cx="10576557" cy="22166"/>
          </a:xfrm>
        </p:grpSpPr>
        <p:cxnSp>
          <p:nvCxnSpPr>
            <p:cNvPr id="5" name="Straight Connector 4">
              <a:extLst>
                <a:ext uri="{FF2B5EF4-FFF2-40B4-BE49-F238E27FC236}">
                  <a16:creationId xmlns:a16="http://schemas.microsoft.com/office/drawing/2014/main" id="{DC641FD4-28B8-5C43-7AD7-F2745860B3FD}"/>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6DA0FBE5-A93A-8E1A-0573-06DF022EA16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DFF12B8F-8BC0-5E85-9D39-95F9E5D6DF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E4C9E6F3-DBB4-C674-A73C-6B7445FC1669}"/>
              </a:ext>
            </a:extLst>
          </p:cNvPr>
          <p:cNvSpPr txBox="1"/>
          <p:nvPr/>
        </p:nvSpPr>
        <p:spPr>
          <a:xfrm>
            <a:off x="603136" y="50297"/>
            <a:ext cx="9331439" cy="830997"/>
          </a:xfrm>
          <a:prstGeom prst="rect">
            <a:avLst/>
          </a:prstGeom>
          <a:noFill/>
        </p:spPr>
        <p:txBody>
          <a:bodyPr wrap="square">
            <a:spAutoFit/>
          </a:bodyPr>
          <a:lstStyle/>
          <a:p>
            <a:pPr marL="266700" indent="-266700">
              <a:buAutoNum type="romanUcPeriod"/>
            </a:pPr>
            <a:r>
              <a:rPr lang="en-GB" sz="2400" b="1">
                <a:solidFill>
                  <a:srgbClr val="FF0000"/>
                </a:solidFill>
                <a:effectLst/>
                <a:latin typeface="Times New Roman" panose="02020603050405020304" pitchFamily="18" charset="0"/>
                <a:ea typeface="Calibri" panose="020F0502020204030204" pitchFamily="34" charset="0"/>
              </a:rPr>
              <a:t>Các văn bản quy định về Công tác Sinh viên được cập nhập đầy đủ</a:t>
            </a:r>
          </a:p>
          <a:p>
            <a:r>
              <a:rPr lang="en-GB" sz="2400" b="1">
                <a:solidFill>
                  <a:srgbClr val="FF0000"/>
                </a:solidFill>
                <a:effectLst/>
                <a:latin typeface="Times New Roman" panose="02020603050405020304" pitchFamily="18" charset="0"/>
                <a:ea typeface="Calibri" panose="020F0502020204030204" pitchFamily="34" charset="0"/>
              </a:rPr>
              <a:t>các thông tin trên Web Nhà trường</a:t>
            </a:r>
            <a:endParaRPr lang="vi-VN" sz="2400"/>
          </a:p>
        </p:txBody>
      </p:sp>
      <p:sp>
        <p:nvSpPr>
          <p:cNvPr id="7" name="TextBox 6">
            <a:extLst>
              <a:ext uri="{FF2B5EF4-FFF2-40B4-BE49-F238E27FC236}">
                <a16:creationId xmlns:a16="http://schemas.microsoft.com/office/drawing/2014/main" id="{276898FE-31BD-B9D7-964E-52433F4D95C1}"/>
              </a:ext>
            </a:extLst>
          </p:cNvPr>
          <p:cNvSpPr txBox="1"/>
          <p:nvPr/>
        </p:nvSpPr>
        <p:spPr>
          <a:xfrm>
            <a:off x="894080" y="973381"/>
            <a:ext cx="10048528" cy="1846659"/>
          </a:xfrm>
          <a:prstGeom prst="rect">
            <a:avLst/>
          </a:prstGeom>
          <a:noFill/>
        </p:spPr>
        <p:txBody>
          <a:bodyPr wrap="square">
            <a:spAutoFit/>
          </a:bodyPr>
          <a:lstStyle/>
          <a:p>
            <a:pPr algn="ctr">
              <a:spcAft>
                <a:spcPts val="600"/>
              </a:spcAft>
              <a:buNone/>
            </a:pPr>
            <a:r>
              <a:rPr lang="vi-VN" sz="2000" b="1">
                <a:solidFill>
                  <a:srgbClr val="002060"/>
                </a:solidFill>
                <a:latin typeface="+mj-lt"/>
              </a:rPr>
              <a:t> </a:t>
            </a:r>
            <a:r>
              <a:rPr lang="vi-VN" sz="2400" b="1">
                <a:solidFill>
                  <a:srgbClr val="002060"/>
                </a:solidFill>
                <a:latin typeface="+mj-lt"/>
              </a:rPr>
              <a:t>Lưu ý quan trọng:</a:t>
            </a:r>
          </a:p>
          <a:p>
            <a:pPr>
              <a:spcAft>
                <a:spcPts val="600"/>
              </a:spcAft>
              <a:buFont typeface="Arial" panose="020B0604020202020204" pitchFamily="34" charset="0"/>
              <a:buChar char="•"/>
            </a:pPr>
            <a:r>
              <a:rPr lang="vi-VN" sz="2000">
                <a:solidFill>
                  <a:srgbClr val="002060"/>
                </a:solidFill>
                <a:latin typeface="+mj-lt"/>
              </a:rPr>
              <a:t>Trong vòng </a:t>
            </a:r>
            <a:r>
              <a:rPr lang="vi-VN" sz="2000" b="1">
                <a:solidFill>
                  <a:srgbClr val="EE0000"/>
                </a:solidFill>
                <a:latin typeface="+mj-lt"/>
              </a:rPr>
              <a:t>30 ngày làm việc</a:t>
            </a:r>
            <a:r>
              <a:rPr lang="vi-VN" sz="2000">
                <a:solidFill>
                  <a:srgbClr val="EE0000"/>
                </a:solidFill>
                <a:latin typeface="+mj-lt"/>
              </a:rPr>
              <a:t> </a:t>
            </a:r>
            <a:r>
              <a:rPr lang="vi-VN" sz="2000">
                <a:solidFill>
                  <a:srgbClr val="002060"/>
                </a:solidFill>
                <a:latin typeface="+mj-lt"/>
              </a:rPr>
              <a:t>kể từ ngày giới thiệu chuyển đi, Sinh viên là Đảng viên phải </a:t>
            </a:r>
            <a:r>
              <a:rPr lang="vi-VN" sz="2000" b="1">
                <a:solidFill>
                  <a:srgbClr val="EE0000"/>
                </a:solidFill>
                <a:latin typeface="+mj-lt"/>
              </a:rPr>
              <a:t>xuất trình giấy giới thiệu sinh hoạt Đảng</a:t>
            </a:r>
            <a:r>
              <a:rPr lang="vi-VN" sz="2000">
                <a:solidFill>
                  <a:srgbClr val="002060"/>
                </a:solidFill>
                <a:latin typeface="+mj-lt"/>
              </a:rPr>
              <a:t> với chi ủy nơi chuyển đến.</a:t>
            </a:r>
          </a:p>
          <a:p>
            <a:pPr>
              <a:spcAft>
                <a:spcPts val="1200"/>
              </a:spcAft>
              <a:buFont typeface="Arial" panose="020B0604020202020204" pitchFamily="34" charset="0"/>
              <a:buChar char="•"/>
            </a:pPr>
            <a:r>
              <a:rPr lang="vi-VN" sz="2000">
                <a:solidFill>
                  <a:srgbClr val="002060"/>
                </a:solidFill>
                <a:latin typeface="+mj-lt"/>
              </a:rPr>
              <a:t>Nếu quá hạn, </a:t>
            </a:r>
            <a:r>
              <a:rPr lang="vi-VN" sz="2000" b="1">
                <a:solidFill>
                  <a:srgbClr val="EE0000"/>
                </a:solidFill>
                <a:latin typeface="+mj-lt"/>
              </a:rPr>
              <a:t>Sinh viên hoặc tổ chức Đảng vi phạm phải báo cáo lý do </a:t>
            </a:r>
            <a:r>
              <a:rPr lang="vi-VN" sz="2000">
                <a:solidFill>
                  <a:srgbClr val="002060"/>
                </a:solidFill>
                <a:latin typeface="+mj-lt"/>
              </a:rPr>
              <a:t>để cấp ủy có thẩm quyền xem xét, xử lý theo quy định.</a:t>
            </a:r>
          </a:p>
        </p:txBody>
      </p:sp>
      <p:pic>
        <p:nvPicPr>
          <p:cNvPr id="16" name="Picture 15">
            <a:extLst>
              <a:ext uri="{FF2B5EF4-FFF2-40B4-BE49-F238E27FC236}">
                <a16:creationId xmlns:a16="http://schemas.microsoft.com/office/drawing/2014/main" id="{CEFF3743-2351-6769-9C1C-7BCDE154A5D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896" b="97156" l="2929" r="96653">
                        <a14:foregroundMark x1="55230" y1="50711" x2="55230" y2="50711"/>
                        <a14:foregroundMark x1="51464" y1="43602" x2="51464" y2="43602"/>
                        <a14:foregroundMark x1="39331" y1="58294" x2="39331" y2="58294"/>
                        <a14:foregroundMark x1="41004" y1="58294" x2="41004" y2="58294"/>
                        <a14:foregroundMark x1="43933" y1="36493" x2="46862" y2="75355"/>
                        <a14:foregroundMark x1="46862" y1="75355" x2="55230" y2="65877"/>
                        <a14:foregroundMark x1="60669" y1="55450" x2="59833" y2="52133"/>
                        <a14:foregroundMark x1="64017" y1="52607" x2="66527" y2="85782"/>
                        <a14:foregroundMark x1="66527" y1="85782" x2="73222" y2="77251"/>
                        <a14:foregroundMark x1="53138" y1="8057" x2="53138" y2="8057"/>
                        <a14:foregroundMark x1="51464" y1="4739" x2="51464" y2="4739"/>
                        <a14:foregroundMark x1="51464" y1="4739" x2="51464" y2="4739"/>
                        <a14:foregroundMark x1="51046" y1="3791" x2="51046" y2="3791"/>
                        <a14:foregroundMark x1="50628" y1="1896" x2="50628" y2="1896"/>
                        <a14:foregroundMark x1="50209" y1="5213" x2="50209" y2="5213"/>
                        <a14:foregroundMark x1="48954" y1="5213" x2="48954" y2="5213"/>
                        <a14:foregroundMark x1="46444" y1="10900" x2="46444" y2="10900"/>
                        <a14:foregroundMark x1="48117" y1="6161" x2="48117" y2="6161"/>
                        <a14:foregroundMark x1="48117" y1="6161" x2="58996" y2="23223"/>
                        <a14:foregroundMark x1="48536" y1="9953" x2="35565" y2="38389"/>
                        <a14:foregroundMark x1="36820" y1="34597" x2="7950" y2="87204"/>
                        <a14:foregroundMark x1="7950" y1="87204" x2="58159" y2="94787"/>
                        <a14:foregroundMark x1="58159" y1="94787" x2="88703" y2="94787"/>
                        <a14:foregroundMark x1="88703" y1="94787" x2="83264" y2="63507"/>
                        <a14:foregroundMark x1="83264" y1="63507" x2="54393" y2="21327"/>
                        <a14:foregroundMark x1="54393" y1="21327" x2="31799" y2="40284"/>
                        <a14:foregroundMark x1="31799" y1="40284" x2="31381" y2="41706"/>
                        <a14:foregroundMark x1="89540" y1="85782" x2="89540" y2="87678"/>
                        <a14:foregroundMark x1="92469" y1="92891" x2="92469" y2="92891"/>
                        <a14:foregroundMark x1="97071" y1="93365" x2="97071" y2="93365"/>
                        <a14:foregroundMark x1="2929" y1="93839" x2="2929" y2="93839"/>
                        <a14:foregroundMark x1="43515" y1="21327" x2="15481" y2="80095"/>
                        <a14:foregroundMark x1="15481" y1="80095" x2="71548" y2="97156"/>
                        <a14:foregroundMark x1="71548" y1="97156" x2="87029" y2="78673"/>
                        <a14:foregroundMark x1="87029" y1="78673" x2="58996" y2="25592"/>
                        <a14:foregroundMark x1="58996" y1="25592" x2="41004" y2="21801"/>
                        <a14:foregroundMark x1="57322" y1="19431" x2="32636" y2="34123"/>
                        <a14:foregroundMark x1="32636" y1="34123" x2="21757" y2="58768"/>
                        <a14:foregroundMark x1="21757" y1="58768" x2="17573" y2="81991"/>
                        <a14:foregroundMark x1="17573" y1="81991" x2="69038" y2="91469"/>
                        <a14:foregroundMark x1="69038" y1="91469" x2="84937" y2="71090"/>
                        <a14:foregroundMark x1="84937" y1="71090" x2="56485" y2="18483"/>
                        <a14:foregroundMark x1="58577" y1="23697" x2="38075" y2="31754"/>
                        <a14:foregroundMark x1="38075" y1="31754" x2="22594" y2="54502"/>
                        <a14:foregroundMark x1="22594" y1="54502" x2="17573" y2="77725"/>
                        <a14:foregroundMark x1="17573" y1="77725" x2="43933" y2="87678"/>
                        <a14:foregroundMark x1="43933" y1="87678" x2="70293" y2="85782"/>
                        <a14:foregroundMark x1="70293" y1="85782" x2="83264" y2="63033"/>
                        <a14:foregroundMark x1="83264" y1="63033" x2="57741" y2="24171"/>
                        <a14:foregroundMark x1="57741" y1="24171" x2="33473" y2="37915"/>
                        <a14:foregroundMark x1="33473" y1="37915" x2="20084" y2="61611"/>
                        <a14:foregroundMark x1="20084" y1="61611" x2="34728" y2="87204"/>
                        <a14:foregroundMark x1="34728" y1="87204" x2="61088" y2="88152"/>
                        <a14:foregroundMark x1="61088" y1="88152" x2="72803" y2="64929"/>
                        <a14:foregroundMark x1="72803" y1="64929" x2="69038" y2="40284"/>
                        <a14:foregroundMark x1="69038" y1="40284" x2="58577" y2="24645"/>
                        <a14:foregroundMark x1="58577" y1="24645" x2="37238" y2="39336"/>
                        <a14:foregroundMark x1="37238" y1="39336" x2="30962" y2="59242"/>
                        <a14:foregroundMark x1="54393" y1="30806" x2="54393" y2="44550"/>
                        <a14:foregroundMark x1="56485" y1="32701" x2="63598" y2="49763"/>
                        <a14:foregroundMark x1="51464" y1="78199" x2="51464" y2="78199"/>
                      </a14:backgroundRemoval>
                    </a14:imgEffect>
                  </a14:imgLayer>
                </a14:imgProps>
              </a:ext>
            </a:extLst>
          </a:blip>
          <a:stretch>
            <a:fillRect/>
          </a:stretch>
        </p:blipFill>
        <p:spPr>
          <a:xfrm>
            <a:off x="4382656" y="1037776"/>
            <a:ext cx="340393" cy="300514"/>
          </a:xfrm>
          <a:prstGeom prst="rect">
            <a:avLst/>
          </a:prstGeom>
        </p:spPr>
      </p:pic>
      <p:sp>
        <p:nvSpPr>
          <p:cNvPr id="21" name="TextBox 20">
            <a:extLst>
              <a:ext uri="{FF2B5EF4-FFF2-40B4-BE49-F238E27FC236}">
                <a16:creationId xmlns:a16="http://schemas.microsoft.com/office/drawing/2014/main" id="{142DD83D-4B50-C81C-45AD-D952274871EF}"/>
              </a:ext>
            </a:extLst>
          </p:cNvPr>
          <p:cNvSpPr txBox="1"/>
          <p:nvPr/>
        </p:nvSpPr>
        <p:spPr>
          <a:xfrm>
            <a:off x="894080" y="2842205"/>
            <a:ext cx="10414000" cy="3451714"/>
          </a:xfrm>
          <a:prstGeom prst="rect">
            <a:avLst/>
          </a:prstGeom>
          <a:noFill/>
        </p:spPr>
        <p:txBody>
          <a:bodyPr wrap="square">
            <a:spAutoFit/>
          </a:bodyPr>
          <a:lstStyle/>
          <a:p>
            <a:pPr indent="457200" algn="just">
              <a:lnSpc>
                <a:spcPct val="107000"/>
              </a:lnSpc>
              <a:spcAft>
                <a:spcPts val="800"/>
              </a:spcAft>
              <a:buNone/>
            </a:pPr>
            <a:r>
              <a:rPr lang="en-GB" sz="1800" b="1" kern="10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Trình tự cụ thể: </a:t>
            </a:r>
            <a:endParaRPr lang="vi-VN" sz="1400" kern="10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800"/>
              </a:spcAft>
              <a:buNone/>
            </a:pP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Đảng viên liên hệ </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chi bộ, Đảng bộ </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nơi đang sinh hoạt để được hướng dẫn làm hồ sơ.</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800"/>
              </a:spcAft>
              <a:buNone/>
            </a:pP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Đảng bộ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nơi đảng viên đang sinh hoạt </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làm thủ tục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chuyển sinh hoạt đảng về Đảng bộ Ủy Ban Nhân dân Tỉnh Ninh Bình</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(là Đảng bộ cấp trên của Đảng bộ Trường Đại học Kinh tế - Kỹ thuật Công nghiệp).</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800"/>
              </a:spcAft>
              <a:buNone/>
            </a:pPr>
            <a:r>
              <a:rPr lang="it-IT" sz="1800" kern="100" spc="1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b="1" kern="100" spc="1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Đảng bộ Ủy Ban Nhân dân Tỉnh Ninh Bình sẽ tiếp nhận</a:t>
            </a:r>
            <a:r>
              <a:rPr lang="it-IT" sz="1800" kern="100" spc="1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sau đó </a:t>
            </a:r>
            <a:r>
              <a:rPr lang="it-IT" sz="1800" b="1" kern="100" spc="1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giới thiệu </a:t>
            </a:r>
            <a:r>
              <a:rPr lang="it-IT" sz="1800" kern="100" spc="1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về sinh hoạt tại Đảng bộ Trường Đại học Kinh tế - Kỹ thuật Công nghiệp (</a:t>
            </a:r>
            <a:r>
              <a:rPr lang="it-IT" sz="1800" b="1" kern="100" spc="1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Đảng viên mang toàn bộ hồ sơ được niêm phong từ Đảng bộ Ủy Ban Nhân dân tỉnh Ninh Bình về nộp tại Văn phòng Đảng bộ Trường Đại học Kinh tế - Kỹ thuật Công nghiệp </a:t>
            </a:r>
            <a:r>
              <a:rPr lang="it-IT" sz="1800" kern="100" spc="1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(Địa chỉ: Số 353 Trần Hưng Đạo, Phường Nam Định, Tỉnh Ninh Bình).</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800"/>
              </a:spcAft>
              <a:buNone/>
            </a:pP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Văn phòng Đảng ủy tiếp nhận hồ sơ</a:t>
            </a:r>
            <a:r>
              <a:rPr lang="it-IT" sz="1800" b="1"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đảng viên,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báo cáo Thường trực Đảng ủy Nhà trường </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và </a:t>
            </a:r>
            <a:r>
              <a:rPr lang="it-IT" sz="1800" b="1"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viết phiếu giới thiệu</a:t>
            </a:r>
            <a:r>
              <a:rPr lang="it-IT" sz="1800" kern="100">
                <a:solidFill>
                  <a:srgbClr val="EE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kern="1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sinh hoạt đảng về Chi bộ mà đảng viên công tác, học tập (nơi đảng viên sẽ sinh hoạt)</a:t>
            </a:r>
            <a:endParaRPr lang="vi-VN" sz="14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243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75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68EAC-5C84-2C39-8706-0F70DD98786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B12499A-2BF2-6418-045B-F5037FA9DB78}"/>
              </a:ext>
            </a:extLst>
          </p:cNvPr>
          <p:cNvGrpSpPr/>
          <p:nvPr/>
        </p:nvGrpSpPr>
        <p:grpSpPr>
          <a:xfrm>
            <a:off x="1157151" y="6423849"/>
            <a:ext cx="10576557" cy="22166"/>
            <a:chOff x="548640" y="834044"/>
            <a:chExt cx="10576557" cy="22166"/>
          </a:xfrm>
        </p:grpSpPr>
        <p:cxnSp>
          <p:nvCxnSpPr>
            <p:cNvPr id="9" name="Straight Connector 8">
              <a:extLst>
                <a:ext uri="{FF2B5EF4-FFF2-40B4-BE49-F238E27FC236}">
                  <a16:creationId xmlns:a16="http://schemas.microsoft.com/office/drawing/2014/main" id="{BB0992F5-D411-6507-7C6C-695805B0B306}"/>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25E5B07A-E552-E497-5C11-174B85463AEC}"/>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7A88A7A1-C3C1-6848-6F5B-34EFAF1F8C8F}"/>
              </a:ext>
            </a:extLst>
          </p:cNvPr>
          <p:cNvGrpSpPr/>
          <p:nvPr/>
        </p:nvGrpSpPr>
        <p:grpSpPr>
          <a:xfrm>
            <a:off x="79435" y="5219238"/>
            <a:ext cx="1047403" cy="1554576"/>
            <a:chOff x="-58189" y="5118758"/>
            <a:chExt cx="1047403" cy="1554576"/>
          </a:xfrm>
        </p:grpSpPr>
        <p:sp>
          <p:nvSpPr>
            <p:cNvPr id="15" name="TextBox 14">
              <a:extLst>
                <a:ext uri="{FF2B5EF4-FFF2-40B4-BE49-F238E27FC236}">
                  <a16:creationId xmlns:a16="http://schemas.microsoft.com/office/drawing/2014/main" id="{D33D91B8-BBEA-12FF-408C-29955F53B2F3}"/>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07D963F0-1D77-038D-4670-94C901BDD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9C1960F0-DC4B-5FD3-019E-A94FF19ABAB5}"/>
              </a:ext>
            </a:extLst>
          </p:cNvPr>
          <p:cNvGrpSpPr/>
          <p:nvPr/>
        </p:nvGrpSpPr>
        <p:grpSpPr>
          <a:xfrm>
            <a:off x="457460" y="698019"/>
            <a:ext cx="10576557" cy="22166"/>
            <a:chOff x="548640" y="834044"/>
            <a:chExt cx="10576557" cy="22166"/>
          </a:xfrm>
        </p:grpSpPr>
        <p:cxnSp>
          <p:nvCxnSpPr>
            <p:cNvPr id="5" name="Straight Connector 4">
              <a:extLst>
                <a:ext uri="{FF2B5EF4-FFF2-40B4-BE49-F238E27FC236}">
                  <a16:creationId xmlns:a16="http://schemas.microsoft.com/office/drawing/2014/main" id="{DE718C9A-28A5-E172-0011-F7F4B6DBD903}"/>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B4F3CE0D-6595-AB64-F96B-FBDF046C4920}"/>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0EDCB266-7735-9CAC-DF42-AAC2A718C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4959063D-A9E8-2181-E386-ED04B08ABABE}"/>
              </a:ext>
            </a:extLst>
          </p:cNvPr>
          <p:cNvSpPr txBox="1"/>
          <p:nvPr/>
        </p:nvSpPr>
        <p:spPr>
          <a:xfrm>
            <a:off x="603136" y="168155"/>
            <a:ext cx="9331439" cy="461665"/>
          </a:xfrm>
          <a:prstGeom prst="rect">
            <a:avLst/>
          </a:prstGeom>
          <a:noFill/>
        </p:spPr>
        <p:txBody>
          <a:bodyPr wrap="square">
            <a:spAutoFit/>
          </a:bodyPr>
          <a:lstStyle/>
          <a:p>
            <a:r>
              <a:rPr lang="vi-VN" sz="2400" b="1">
                <a:solidFill>
                  <a:srgbClr val="FF0000"/>
                </a:solidFill>
                <a:effectLst/>
                <a:latin typeface="Times New Roman" panose="02020603050405020304" pitchFamily="18" charset="0"/>
                <a:ea typeface="Calibri" panose="020F0502020204030204" pitchFamily="34" charset="0"/>
              </a:rPr>
              <a:t>II. Nhiệm vụ trọng tâm năm học 2025 - 2026</a:t>
            </a:r>
            <a:endParaRPr lang="vi-VN" sz="2400"/>
          </a:p>
        </p:txBody>
      </p:sp>
      <p:sp>
        <p:nvSpPr>
          <p:cNvPr id="177" name="TextBox 176">
            <a:extLst>
              <a:ext uri="{FF2B5EF4-FFF2-40B4-BE49-F238E27FC236}">
                <a16:creationId xmlns:a16="http://schemas.microsoft.com/office/drawing/2014/main" id="{B0E48C92-A620-A3EF-E608-BE855BF8D909}"/>
              </a:ext>
            </a:extLst>
          </p:cNvPr>
          <p:cNvSpPr txBox="1"/>
          <p:nvPr/>
        </p:nvSpPr>
        <p:spPr>
          <a:xfrm>
            <a:off x="1025463" y="895028"/>
            <a:ext cx="10069485" cy="966803"/>
          </a:xfrm>
          <a:prstGeom prst="rect">
            <a:avLst/>
          </a:prstGeom>
          <a:noFill/>
        </p:spPr>
        <p:txBody>
          <a:bodyPr wrap="square">
            <a:spAutoFit/>
          </a:bodyPr>
          <a:lstStyle/>
          <a:p>
            <a:pPr indent="457200" algn="just">
              <a:lnSpc>
                <a:spcPct val="107000"/>
              </a:lnSpc>
              <a:spcAft>
                <a:spcPts val="800"/>
              </a:spcAft>
              <a:buNone/>
            </a:pPr>
            <a:r>
              <a:rPr lang="de-DE" sz="1800" b="1" kern="100">
                <a:solidFill>
                  <a:srgbClr val="FFFF00"/>
                </a:solidFill>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Nhiệm vụ 1.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Tiếp tục làm tốt công tác giáo dục chính trị tư tưởng, đạo đức, lối sống. Nâng cao công tác phát triển Đảng trong Sinh viên: Phấn đấu có ít nhất 200 Sinh viên được chọn và cử đi học lớp bồi dưỡng phát triển Đảng; Ít nhất 15 Sinh viên được kết nạp vào Đảng CSVN tại Uneti;</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9" name="TextBox 178">
            <a:extLst>
              <a:ext uri="{FF2B5EF4-FFF2-40B4-BE49-F238E27FC236}">
                <a16:creationId xmlns:a16="http://schemas.microsoft.com/office/drawing/2014/main" id="{E3CF7935-39CE-1415-DE97-5D9B59534EA7}"/>
              </a:ext>
            </a:extLst>
          </p:cNvPr>
          <p:cNvSpPr txBox="1"/>
          <p:nvPr/>
        </p:nvSpPr>
        <p:spPr>
          <a:xfrm>
            <a:off x="994985" y="1897736"/>
            <a:ext cx="10130442" cy="1263166"/>
          </a:xfrm>
          <a:prstGeom prst="rect">
            <a:avLst/>
          </a:prstGeom>
          <a:noFill/>
        </p:spPr>
        <p:txBody>
          <a:bodyPr wrap="square">
            <a:spAutoFit/>
          </a:bodyPr>
          <a:lstStyle/>
          <a:p>
            <a:pPr indent="457200" algn="just">
              <a:lnSpc>
                <a:spcPct val="107000"/>
              </a:lnSpc>
              <a:spcAft>
                <a:spcPts val="800"/>
              </a:spcAft>
              <a:buNone/>
            </a:pPr>
            <a:r>
              <a:rPr lang="de-DE" b="1" kern="100">
                <a:solidFill>
                  <a:srgbClr val="FFFF00"/>
                </a:solidFill>
                <a:highlight>
                  <a:srgbClr val="FF0000"/>
                </a:highlight>
                <a:latin typeface="Times New Roman" panose="02020603050405020304" pitchFamily="18" charset="0"/>
                <a:cs typeface="Times New Roman" panose="02020603050405020304" pitchFamily="18" charset="0"/>
              </a:rPr>
              <a:t>Nhiệm vụ 2.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Triển khai kênh thông tin liên lạc, phối hợp giữa Nhà trường - Gia đình và Chính quyền địa phương góp phần nâng cao hiệu quả công tác quản lý và giáo dục chính trị tư tưởng sinh viên. Tiếp tục phối hợp triển khai sâu rộng xây dựng "Nét văn hóa học đường mang thương hiệu Sinh viên Uneti" theo mô hình quản lý 5S;</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2" name="TextBox 181">
            <a:extLst>
              <a:ext uri="{FF2B5EF4-FFF2-40B4-BE49-F238E27FC236}">
                <a16:creationId xmlns:a16="http://schemas.microsoft.com/office/drawing/2014/main" id="{C1A3A977-23A8-047B-6F9F-CB0DC337348E}"/>
              </a:ext>
            </a:extLst>
          </p:cNvPr>
          <p:cNvSpPr txBox="1"/>
          <p:nvPr/>
        </p:nvSpPr>
        <p:spPr>
          <a:xfrm>
            <a:off x="995678" y="3184209"/>
            <a:ext cx="10069485" cy="374077"/>
          </a:xfrm>
          <a:prstGeom prst="rect">
            <a:avLst/>
          </a:prstGeom>
          <a:noFill/>
        </p:spPr>
        <p:txBody>
          <a:bodyPr wrap="square">
            <a:spAutoFit/>
          </a:bodyPr>
          <a:lstStyle/>
          <a:p>
            <a:pPr indent="457200" algn="just">
              <a:lnSpc>
                <a:spcPct val="107000"/>
              </a:lnSpc>
              <a:spcAft>
                <a:spcPts val="800"/>
              </a:spcAft>
              <a:buNone/>
            </a:pPr>
            <a:r>
              <a:rPr lang="de-DE" b="1" kern="100">
                <a:solidFill>
                  <a:srgbClr val="FFFF00"/>
                </a:solidFill>
                <a:highlight>
                  <a:srgbClr val="FF0000"/>
                </a:highlight>
                <a:latin typeface="Times New Roman" panose="02020603050405020304" pitchFamily="18" charset="0"/>
                <a:cs typeface="Times New Roman" panose="02020603050405020304" pitchFamily="18" charset="0"/>
              </a:rPr>
              <a:t>Nhiệm vụ 3.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Thành lập Ban liên lạc cựu Học sinh - Sinh viên cấp Trường trong năm học 2024 - 2025;</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5" name="TextBox 184">
            <a:extLst>
              <a:ext uri="{FF2B5EF4-FFF2-40B4-BE49-F238E27FC236}">
                <a16:creationId xmlns:a16="http://schemas.microsoft.com/office/drawing/2014/main" id="{04EA3F6E-51FE-E3DE-6D83-2C0D3E347587}"/>
              </a:ext>
            </a:extLst>
          </p:cNvPr>
          <p:cNvSpPr txBox="1"/>
          <p:nvPr/>
        </p:nvSpPr>
        <p:spPr>
          <a:xfrm>
            <a:off x="995678" y="3647302"/>
            <a:ext cx="10069485" cy="670440"/>
          </a:xfrm>
          <a:prstGeom prst="rect">
            <a:avLst/>
          </a:prstGeom>
          <a:noFill/>
        </p:spPr>
        <p:txBody>
          <a:bodyPr wrap="square">
            <a:spAutoFit/>
          </a:bodyPr>
          <a:lstStyle/>
          <a:p>
            <a:pPr indent="457200" algn="just">
              <a:lnSpc>
                <a:spcPct val="107000"/>
              </a:lnSpc>
              <a:spcAft>
                <a:spcPts val="800"/>
              </a:spcAft>
              <a:buNone/>
            </a:pPr>
            <a:r>
              <a:rPr lang="de-DE" b="1" kern="100">
                <a:solidFill>
                  <a:srgbClr val="FFFF00"/>
                </a:solidFill>
                <a:highlight>
                  <a:srgbClr val="FF0000"/>
                </a:highlight>
                <a:latin typeface="Times New Roman" panose="02020603050405020304" pitchFamily="18" charset="0"/>
                <a:cs typeface="Times New Roman" panose="02020603050405020304" pitchFamily="18" charset="0"/>
              </a:rPr>
              <a:t>Nhiệm vụ 4.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Đẩy mạnh hoạt động hợp tác doanh nghiệp, tổ chức tốt ngày hội tư vấn giới thiệu việc làm cho Sinh viên, tạo sự gắn kết giữa Doanh nghiệp và Nhà trường trong công tác đào tạo;</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8" name="TextBox 187">
            <a:extLst>
              <a:ext uri="{FF2B5EF4-FFF2-40B4-BE49-F238E27FC236}">
                <a16:creationId xmlns:a16="http://schemas.microsoft.com/office/drawing/2014/main" id="{9082BAB7-EC84-FCEA-D8B2-9223D549A82B}"/>
              </a:ext>
            </a:extLst>
          </p:cNvPr>
          <p:cNvSpPr txBox="1"/>
          <p:nvPr/>
        </p:nvSpPr>
        <p:spPr>
          <a:xfrm>
            <a:off x="995678" y="4295576"/>
            <a:ext cx="10069485" cy="670440"/>
          </a:xfrm>
          <a:prstGeom prst="rect">
            <a:avLst/>
          </a:prstGeom>
          <a:noFill/>
        </p:spPr>
        <p:txBody>
          <a:bodyPr wrap="square">
            <a:spAutoFit/>
          </a:bodyPr>
          <a:lstStyle/>
          <a:p>
            <a:pPr indent="457200" algn="just">
              <a:lnSpc>
                <a:spcPct val="107000"/>
              </a:lnSpc>
              <a:spcAft>
                <a:spcPts val="800"/>
              </a:spcAft>
              <a:buNone/>
            </a:pPr>
            <a:r>
              <a:rPr lang="de-DE" b="1" kern="100">
                <a:solidFill>
                  <a:srgbClr val="FFFF00"/>
                </a:solidFill>
                <a:highlight>
                  <a:srgbClr val="FF0000"/>
                </a:highlight>
                <a:latin typeface="Times New Roman" panose="02020603050405020304" pitchFamily="18" charset="0"/>
                <a:cs typeface="Times New Roman" panose="02020603050405020304" pitchFamily="18" charset="0"/>
              </a:rPr>
              <a:t>Nhiệm vụ 5.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Hoàn thiện quy trình giải quyết thủ tục hành chính Sinh viên tại bộ phận một cửa; Triển khai sổ tay điện tử sinh viên hướng tới phục vụ người học được tốt hơn;</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2" name="TextBox 191">
            <a:extLst>
              <a:ext uri="{FF2B5EF4-FFF2-40B4-BE49-F238E27FC236}">
                <a16:creationId xmlns:a16="http://schemas.microsoft.com/office/drawing/2014/main" id="{BAA9D333-0521-4900-4472-A99C034FC2B6}"/>
              </a:ext>
            </a:extLst>
          </p:cNvPr>
          <p:cNvSpPr txBox="1"/>
          <p:nvPr/>
        </p:nvSpPr>
        <p:spPr>
          <a:xfrm>
            <a:off x="989380" y="4960335"/>
            <a:ext cx="9998590" cy="966803"/>
          </a:xfrm>
          <a:prstGeom prst="rect">
            <a:avLst/>
          </a:prstGeom>
          <a:noFill/>
        </p:spPr>
        <p:txBody>
          <a:bodyPr wrap="square">
            <a:spAutoFit/>
          </a:bodyPr>
          <a:lstStyle/>
          <a:p>
            <a:pPr indent="457200" algn="just">
              <a:lnSpc>
                <a:spcPct val="107000"/>
              </a:lnSpc>
              <a:spcAft>
                <a:spcPts val="800"/>
              </a:spcAft>
              <a:buNone/>
            </a:pPr>
            <a:r>
              <a:rPr lang="de-DE" b="1" kern="100">
                <a:solidFill>
                  <a:srgbClr val="FFFF00"/>
                </a:solidFill>
                <a:highlight>
                  <a:srgbClr val="FF0000"/>
                </a:highlight>
                <a:latin typeface="Times New Roman" panose="02020603050405020304" pitchFamily="18" charset="0"/>
                <a:cs typeface="Times New Roman" panose="02020603050405020304" pitchFamily="18" charset="0"/>
              </a:rPr>
              <a:t>Nhiệm vụ 6. </a:t>
            </a:r>
            <a:r>
              <a:rPr lang="vi-VN"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Dành nguồn kinh phí khoảng 6 tỷ đồng từ quỹ của Nhà trường và tìm kiếm các nguồn kinh phí tài trợ hợp pháp của các tổ chức, đơn vị, cá nhân trong và ngoài Trường để cấp học bổng HTHT cho Sinh viên Uneti</a:t>
            </a:r>
            <a:r>
              <a:rPr lang="en-GB" sz="1800" kern="1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vi-VN" sz="1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845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anim calcmode="lin" valueType="num">
                                      <p:cBhvr>
                                        <p:cTn id="8" dur="1000" fill="hold"/>
                                        <p:tgtEl>
                                          <p:spTgt spid="177"/>
                                        </p:tgtEl>
                                        <p:attrNameLst>
                                          <p:attrName>ppt_x</p:attrName>
                                        </p:attrNameLst>
                                      </p:cBhvr>
                                      <p:tavLst>
                                        <p:tav tm="0">
                                          <p:val>
                                            <p:strVal val="#ppt_x"/>
                                          </p:val>
                                        </p:tav>
                                        <p:tav tm="100000">
                                          <p:val>
                                            <p:strVal val="#ppt_x"/>
                                          </p:val>
                                        </p:tav>
                                      </p:tavLst>
                                    </p:anim>
                                    <p:anim calcmode="lin" valueType="num">
                                      <p:cBhvr>
                                        <p:cTn id="9" dur="1000" fill="hold"/>
                                        <p:tgtEl>
                                          <p:spTgt spid="17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79"/>
                                        </p:tgtEl>
                                        <p:attrNameLst>
                                          <p:attrName>style.visibility</p:attrName>
                                        </p:attrNameLst>
                                      </p:cBhvr>
                                      <p:to>
                                        <p:strVal val="visible"/>
                                      </p:to>
                                    </p:set>
                                    <p:animEffect transition="in" filter="fade">
                                      <p:cBhvr>
                                        <p:cTn id="12" dur="1000"/>
                                        <p:tgtEl>
                                          <p:spTgt spid="179"/>
                                        </p:tgtEl>
                                      </p:cBhvr>
                                    </p:animEffect>
                                    <p:anim calcmode="lin" valueType="num">
                                      <p:cBhvr>
                                        <p:cTn id="13" dur="1000" fill="hold"/>
                                        <p:tgtEl>
                                          <p:spTgt spid="179"/>
                                        </p:tgtEl>
                                        <p:attrNameLst>
                                          <p:attrName>ppt_x</p:attrName>
                                        </p:attrNameLst>
                                      </p:cBhvr>
                                      <p:tavLst>
                                        <p:tav tm="0">
                                          <p:val>
                                            <p:strVal val="#ppt_x"/>
                                          </p:val>
                                        </p:tav>
                                        <p:tav tm="100000">
                                          <p:val>
                                            <p:strVal val="#ppt_x"/>
                                          </p:val>
                                        </p:tav>
                                      </p:tavLst>
                                    </p:anim>
                                    <p:anim calcmode="lin" valueType="num">
                                      <p:cBhvr>
                                        <p:cTn id="14" dur="1000" fill="hold"/>
                                        <p:tgtEl>
                                          <p:spTgt spid="17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82"/>
                                        </p:tgtEl>
                                        <p:attrNameLst>
                                          <p:attrName>style.visibility</p:attrName>
                                        </p:attrNameLst>
                                      </p:cBhvr>
                                      <p:to>
                                        <p:strVal val="visible"/>
                                      </p:to>
                                    </p:set>
                                    <p:animEffect transition="in" filter="fade">
                                      <p:cBhvr>
                                        <p:cTn id="17" dur="1000"/>
                                        <p:tgtEl>
                                          <p:spTgt spid="182"/>
                                        </p:tgtEl>
                                      </p:cBhvr>
                                    </p:animEffect>
                                    <p:anim calcmode="lin" valueType="num">
                                      <p:cBhvr>
                                        <p:cTn id="18" dur="1000" fill="hold"/>
                                        <p:tgtEl>
                                          <p:spTgt spid="182"/>
                                        </p:tgtEl>
                                        <p:attrNameLst>
                                          <p:attrName>ppt_x</p:attrName>
                                        </p:attrNameLst>
                                      </p:cBhvr>
                                      <p:tavLst>
                                        <p:tav tm="0">
                                          <p:val>
                                            <p:strVal val="#ppt_x"/>
                                          </p:val>
                                        </p:tav>
                                        <p:tav tm="100000">
                                          <p:val>
                                            <p:strVal val="#ppt_x"/>
                                          </p:val>
                                        </p:tav>
                                      </p:tavLst>
                                    </p:anim>
                                    <p:anim calcmode="lin" valueType="num">
                                      <p:cBhvr>
                                        <p:cTn id="19" dur="1000" fill="hold"/>
                                        <p:tgtEl>
                                          <p:spTgt spid="18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185"/>
                                        </p:tgtEl>
                                        <p:attrNameLst>
                                          <p:attrName>style.visibility</p:attrName>
                                        </p:attrNameLst>
                                      </p:cBhvr>
                                      <p:to>
                                        <p:strVal val="visible"/>
                                      </p:to>
                                    </p:set>
                                    <p:animEffect transition="in" filter="fade">
                                      <p:cBhvr>
                                        <p:cTn id="22" dur="1000"/>
                                        <p:tgtEl>
                                          <p:spTgt spid="185"/>
                                        </p:tgtEl>
                                      </p:cBhvr>
                                    </p:animEffect>
                                    <p:anim calcmode="lin" valueType="num">
                                      <p:cBhvr>
                                        <p:cTn id="23" dur="1000" fill="hold"/>
                                        <p:tgtEl>
                                          <p:spTgt spid="185"/>
                                        </p:tgtEl>
                                        <p:attrNameLst>
                                          <p:attrName>ppt_x</p:attrName>
                                        </p:attrNameLst>
                                      </p:cBhvr>
                                      <p:tavLst>
                                        <p:tav tm="0">
                                          <p:val>
                                            <p:strVal val="#ppt_x"/>
                                          </p:val>
                                        </p:tav>
                                        <p:tav tm="100000">
                                          <p:val>
                                            <p:strVal val="#ppt_x"/>
                                          </p:val>
                                        </p:tav>
                                      </p:tavLst>
                                    </p:anim>
                                    <p:anim calcmode="lin" valueType="num">
                                      <p:cBhvr>
                                        <p:cTn id="24" dur="1000" fill="hold"/>
                                        <p:tgtEl>
                                          <p:spTgt spid="18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88"/>
                                        </p:tgtEl>
                                        <p:attrNameLst>
                                          <p:attrName>style.visibility</p:attrName>
                                        </p:attrNameLst>
                                      </p:cBhvr>
                                      <p:to>
                                        <p:strVal val="visible"/>
                                      </p:to>
                                    </p:set>
                                    <p:animEffect transition="in" filter="fade">
                                      <p:cBhvr>
                                        <p:cTn id="27" dur="1000"/>
                                        <p:tgtEl>
                                          <p:spTgt spid="188"/>
                                        </p:tgtEl>
                                      </p:cBhvr>
                                    </p:animEffect>
                                    <p:anim calcmode="lin" valueType="num">
                                      <p:cBhvr>
                                        <p:cTn id="28" dur="1000" fill="hold"/>
                                        <p:tgtEl>
                                          <p:spTgt spid="188"/>
                                        </p:tgtEl>
                                        <p:attrNameLst>
                                          <p:attrName>ppt_x</p:attrName>
                                        </p:attrNameLst>
                                      </p:cBhvr>
                                      <p:tavLst>
                                        <p:tav tm="0">
                                          <p:val>
                                            <p:strVal val="#ppt_x"/>
                                          </p:val>
                                        </p:tav>
                                        <p:tav tm="100000">
                                          <p:val>
                                            <p:strVal val="#ppt_x"/>
                                          </p:val>
                                        </p:tav>
                                      </p:tavLst>
                                    </p:anim>
                                    <p:anim calcmode="lin" valueType="num">
                                      <p:cBhvr>
                                        <p:cTn id="29" dur="1000" fill="hold"/>
                                        <p:tgtEl>
                                          <p:spTgt spid="18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250"/>
                                  </p:stCondLst>
                                  <p:childTnLst>
                                    <p:set>
                                      <p:cBhvr>
                                        <p:cTn id="31" dur="1" fill="hold">
                                          <p:stCondLst>
                                            <p:cond delay="0"/>
                                          </p:stCondLst>
                                        </p:cTn>
                                        <p:tgtEl>
                                          <p:spTgt spid="192"/>
                                        </p:tgtEl>
                                        <p:attrNameLst>
                                          <p:attrName>style.visibility</p:attrName>
                                        </p:attrNameLst>
                                      </p:cBhvr>
                                      <p:to>
                                        <p:strVal val="visible"/>
                                      </p:to>
                                    </p:set>
                                    <p:animEffect transition="in" filter="fade">
                                      <p:cBhvr>
                                        <p:cTn id="32" dur="1000"/>
                                        <p:tgtEl>
                                          <p:spTgt spid="192"/>
                                        </p:tgtEl>
                                      </p:cBhvr>
                                    </p:animEffect>
                                    <p:anim calcmode="lin" valueType="num">
                                      <p:cBhvr>
                                        <p:cTn id="33" dur="1000" fill="hold"/>
                                        <p:tgtEl>
                                          <p:spTgt spid="192"/>
                                        </p:tgtEl>
                                        <p:attrNameLst>
                                          <p:attrName>ppt_x</p:attrName>
                                        </p:attrNameLst>
                                      </p:cBhvr>
                                      <p:tavLst>
                                        <p:tav tm="0">
                                          <p:val>
                                            <p:strVal val="#ppt_x"/>
                                          </p:val>
                                        </p:tav>
                                        <p:tav tm="100000">
                                          <p:val>
                                            <p:strVal val="#ppt_x"/>
                                          </p:val>
                                        </p:tav>
                                      </p:tavLst>
                                    </p:anim>
                                    <p:anim calcmode="lin" valueType="num">
                                      <p:cBhvr>
                                        <p:cTn id="34" dur="1000" fill="hold"/>
                                        <p:tgtEl>
                                          <p:spTgt spid="1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P spid="179" grpId="0"/>
      <p:bldP spid="182" grpId="0"/>
      <p:bldP spid="185" grpId="0"/>
      <p:bldP spid="188" grpId="0"/>
      <p:bldP spid="19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C3C29-F2B4-2BE8-D70E-8D2234C8F02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CA9E5AE-FC51-D239-79B6-CEAA00305369}"/>
              </a:ext>
            </a:extLst>
          </p:cNvPr>
          <p:cNvGrpSpPr/>
          <p:nvPr/>
        </p:nvGrpSpPr>
        <p:grpSpPr>
          <a:xfrm>
            <a:off x="1157151" y="6423849"/>
            <a:ext cx="10576557" cy="22166"/>
            <a:chOff x="548640" y="834044"/>
            <a:chExt cx="10576557" cy="22166"/>
          </a:xfrm>
        </p:grpSpPr>
        <p:cxnSp>
          <p:nvCxnSpPr>
            <p:cNvPr id="9" name="Straight Connector 8">
              <a:extLst>
                <a:ext uri="{FF2B5EF4-FFF2-40B4-BE49-F238E27FC236}">
                  <a16:creationId xmlns:a16="http://schemas.microsoft.com/office/drawing/2014/main" id="{5C41BF64-6623-5212-C5C2-632C8A41984B}"/>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5E643F06-DC56-5A07-E171-C54FC440A401}"/>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grpSp>
        <p:nvGrpSpPr>
          <p:cNvPr id="11" name="Group 10">
            <a:extLst>
              <a:ext uri="{FF2B5EF4-FFF2-40B4-BE49-F238E27FC236}">
                <a16:creationId xmlns:a16="http://schemas.microsoft.com/office/drawing/2014/main" id="{ECC77720-E736-C6D0-B096-FC622245BDCA}"/>
              </a:ext>
            </a:extLst>
          </p:cNvPr>
          <p:cNvGrpSpPr/>
          <p:nvPr/>
        </p:nvGrpSpPr>
        <p:grpSpPr>
          <a:xfrm>
            <a:off x="79435" y="5219238"/>
            <a:ext cx="1047403" cy="1554576"/>
            <a:chOff x="-58189" y="5118758"/>
            <a:chExt cx="1047403" cy="1554576"/>
          </a:xfrm>
        </p:grpSpPr>
        <p:sp>
          <p:nvSpPr>
            <p:cNvPr id="15" name="TextBox 14">
              <a:extLst>
                <a:ext uri="{FF2B5EF4-FFF2-40B4-BE49-F238E27FC236}">
                  <a16:creationId xmlns:a16="http://schemas.microsoft.com/office/drawing/2014/main" id="{B8ACDD9B-8F0A-92C9-9D8F-53B652948B73}"/>
                </a:ext>
              </a:extLst>
            </p:cNvPr>
            <p:cNvSpPr txBox="1"/>
            <p:nvPr/>
          </p:nvSpPr>
          <p:spPr>
            <a:xfrm>
              <a:off x="-58189" y="6396335"/>
              <a:ext cx="1047403" cy="276999"/>
            </a:xfrm>
            <a:prstGeom prst="rect">
              <a:avLst/>
            </a:prstGeom>
            <a:noFill/>
          </p:spPr>
          <p:txBody>
            <a:bodyPr wrap="square" rtlCol="0">
              <a:spAutoFit/>
            </a:bodyPr>
            <a:lstStyle/>
            <a:p>
              <a:pPr algn="ctr"/>
              <a:r>
                <a:rPr lang="en-US" sz="1200" b="1">
                  <a:solidFill>
                    <a:srgbClr val="0070C0"/>
                  </a:solidFill>
                </a:rPr>
                <a:t>UNETI 2025</a:t>
              </a:r>
              <a:endParaRPr lang="en-US" sz="1200" b="1" dirty="0">
                <a:solidFill>
                  <a:srgbClr val="0070C0"/>
                </a:solidFill>
              </a:endParaRPr>
            </a:p>
          </p:txBody>
        </p:sp>
        <p:pic>
          <p:nvPicPr>
            <p:cNvPr id="17" name="Picture 16">
              <a:extLst>
                <a:ext uri="{FF2B5EF4-FFF2-40B4-BE49-F238E27FC236}">
                  <a16:creationId xmlns:a16="http://schemas.microsoft.com/office/drawing/2014/main" id="{52CC664A-03C0-9FEA-5677-7274F442E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4" name="Group 3">
            <a:extLst>
              <a:ext uri="{FF2B5EF4-FFF2-40B4-BE49-F238E27FC236}">
                <a16:creationId xmlns:a16="http://schemas.microsoft.com/office/drawing/2014/main" id="{D15AAFF3-1ABB-2791-C0C2-FFBFF8EC6C85}"/>
              </a:ext>
            </a:extLst>
          </p:cNvPr>
          <p:cNvGrpSpPr/>
          <p:nvPr/>
        </p:nvGrpSpPr>
        <p:grpSpPr>
          <a:xfrm>
            <a:off x="457460" y="698019"/>
            <a:ext cx="10576557" cy="22166"/>
            <a:chOff x="548640" y="834044"/>
            <a:chExt cx="10576557" cy="22166"/>
          </a:xfrm>
        </p:grpSpPr>
        <p:cxnSp>
          <p:nvCxnSpPr>
            <p:cNvPr id="5" name="Straight Connector 4">
              <a:extLst>
                <a:ext uri="{FF2B5EF4-FFF2-40B4-BE49-F238E27FC236}">
                  <a16:creationId xmlns:a16="http://schemas.microsoft.com/office/drawing/2014/main" id="{C81DF40E-9CB0-4B5E-350D-E13D31986BEE}"/>
                </a:ext>
              </a:extLst>
            </p:cNvPr>
            <p:cNvCxnSpPr/>
            <p:nvPr/>
          </p:nvCxnSpPr>
          <p:spPr>
            <a:xfrm>
              <a:off x="548640" y="856210"/>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cxnSp>
          <p:nvCxnSpPr>
            <p:cNvPr id="6" name="Straight Connector 5">
              <a:extLst>
                <a:ext uri="{FF2B5EF4-FFF2-40B4-BE49-F238E27FC236}">
                  <a16:creationId xmlns:a16="http://schemas.microsoft.com/office/drawing/2014/main" id="{BFD10DC8-CF77-239D-A3BE-94B778D3C992}"/>
                </a:ext>
              </a:extLst>
            </p:cNvPr>
            <p:cNvCxnSpPr/>
            <p:nvPr/>
          </p:nvCxnSpPr>
          <p:spPr>
            <a:xfrm>
              <a:off x="609597" y="834044"/>
              <a:ext cx="10515600" cy="0"/>
            </a:xfrm>
            <a:prstGeom prst="line">
              <a:avLst/>
            </a:prstGeom>
            <a:ln>
              <a:solidFill>
                <a:srgbClr val="EE0000"/>
              </a:solidFill>
            </a:ln>
          </p:spPr>
          <p:style>
            <a:lnRef idx="2">
              <a:schemeClr val="accent2"/>
            </a:lnRef>
            <a:fillRef idx="0">
              <a:schemeClr val="accent2"/>
            </a:fillRef>
            <a:effectRef idx="1">
              <a:schemeClr val="accent2"/>
            </a:effectRef>
            <a:fontRef idx="minor">
              <a:schemeClr val="tx1"/>
            </a:fontRef>
          </p:style>
        </p:cxnSp>
      </p:grpSp>
      <p:pic>
        <p:nvPicPr>
          <p:cNvPr id="12" name="Picture 11" descr="A blue and white logo&#10;&#10;AI-generated content may be incorrect.">
            <a:extLst>
              <a:ext uri="{FF2B5EF4-FFF2-40B4-BE49-F238E27FC236}">
                <a16:creationId xmlns:a16="http://schemas.microsoft.com/office/drawing/2014/main" id="{3BD78F54-B44E-0938-DEF9-CBBCDC7F3D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427" y="50297"/>
            <a:ext cx="1066573" cy="1066573"/>
          </a:xfrm>
          <a:prstGeom prst="rect">
            <a:avLst/>
          </a:prstGeom>
        </p:spPr>
      </p:pic>
      <p:sp>
        <p:nvSpPr>
          <p:cNvPr id="2" name="TextBox 1">
            <a:extLst>
              <a:ext uri="{FF2B5EF4-FFF2-40B4-BE49-F238E27FC236}">
                <a16:creationId xmlns:a16="http://schemas.microsoft.com/office/drawing/2014/main" id="{82BE9B08-F5F1-1D6D-BFD9-8153062F4A66}"/>
              </a:ext>
            </a:extLst>
          </p:cNvPr>
          <p:cNvSpPr txBox="1"/>
          <p:nvPr/>
        </p:nvSpPr>
        <p:spPr>
          <a:xfrm>
            <a:off x="603136" y="168155"/>
            <a:ext cx="9331439" cy="461665"/>
          </a:xfrm>
          <a:prstGeom prst="rect">
            <a:avLst/>
          </a:prstGeom>
          <a:noFill/>
        </p:spPr>
        <p:txBody>
          <a:bodyPr wrap="square">
            <a:spAutoFit/>
          </a:bodyPr>
          <a:lstStyle/>
          <a:p>
            <a:r>
              <a:rPr lang="vi-VN" sz="2400" b="1">
                <a:solidFill>
                  <a:srgbClr val="FF0000"/>
                </a:solidFill>
                <a:effectLst/>
                <a:latin typeface="Times New Roman" panose="02020603050405020304" pitchFamily="18" charset="0"/>
                <a:ea typeface="Calibri" panose="020F0502020204030204" pitchFamily="34" charset="0"/>
              </a:rPr>
              <a:t>III. Cách thức liên hệ với các phòng chức năng của Nhà trường </a:t>
            </a:r>
            <a:endParaRPr lang="vi-VN" sz="2400"/>
          </a:p>
        </p:txBody>
      </p:sp>
      <p:sp>
        <p:nvSpPr>
          <p:cNvPr id="7" name="TextBox 6">
            <a:extLst>
              <a:ext uri="{FF2B5EF4-FFF2-40B4-BE49-F238E27FC236}">
                <a16:creationId xmlns:a16="http://schemas.microsoft.com/office/drawing/2014/main" id="{62AAF928-D3E2-62B8-CBDB-102AC461D790}"/>
              </a:ext>
            </a:extLst>
          </p:cNvPr>
          <p:cNvSpPr txBox="1"/>
          <p:nvPr/>
        </p:nvSpPr>
        <p:spPr>
          <a:xfrm>
            <a:off x="1126837" y="1859572"/>
            <a:ext cx="4207163" cy="646331"/>
          </a:xfrm>
          <a:prstGeom prst="rect">
            <a:avLst/>
          </a:prstGeom>
          <a:noFill/>
        </p:spPr>
        <p:txBody>
          <a:bodyPr wrap="square">
            <a:spAutoFit/>
          </a:bodyPr>
          <a:lstStyle/>
          <a:p>
            <a:r>
              <a:rPr lang="vi-VN" i="1">
                <a:solidFill>
                  <a:srgbClr val="00B0F0"/>
                </a:solidFill>
                <a:latin typeface="+mj-lt"/>
              </a:rPr>
              <a:t>https://uneti.edu.vn/thong-tin-lien-he-danh-cho-sinh-vien-uneti/</a:t>
            </a:r>
          </a:p>
        </p:txBody>
      </p:sp>
      <p:sp>
        <p:nvSpPr>
          <p:cNvPr id="13" name="TextBox 12">
            <a:extLst>
              <a:ext uri="{FF2B5EF4-FFF2-40B4-BE49-F238E27FC236}">
                <a16:creationId xmlns:a16="http://schemas.microsoft.com/office/drawing/2014/main" id="{F338D71E-FF92-927D-ADE5-C5BF83F88CF4}"/>
              </a:ext>
            </a:extLst>
          </p:cNvPr>
          <p:cNvSpPr txBox="1"/>
          <p:nvPr/>
        </p:nvSpPr>
        <p:spPr>
          <a:xfrm>
            <a:off x="1126837" y="966576"/>
            <a:ext cx="4633883" cy="923330"/>
          </a:xfrm>
          <a:prstGeom prst="rect">
            <a:avLst/>
          </a:prstGeom>
          <a:noFill/>
        </p:spPr>
        <p:txBody>
          <a:bodyPr wrap="square">
            <a:spAutoFit/>
          </a:bodyPr>
          <a:lstStyle/>
          <a:p>
            <a:r>
              <a:rPr lang="en-US" b="1">
                <a:solidFill>
                  <a:schemeClr val="tx1">
                    <a:lumMod val="95000"/>
                    <a:lumOff val="5000"/>
                  </a:schemeClr>
                </a:solidFill>
                <a:latin typeface="Times New Roman" panose="02020603050405020304" pitchFamily="18" charset="0"/>
                <a:cs typeface="Times New Roman" panose="02020603050405020304" pitchFamily="18" charset="0"/>
              </a:rPr>
              <a:t>- Sinh viên có vấn đề, thủ tục hành chính cần giải quyết liên hệ với các Phòng chức năng theo địa chỉ đường Link:</a:t>
            </a:r>
            <a:endParaRPr lang="vi-VN" b="1">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6A65C331-C351-4141-46A5-49D3A4E1EEA9}"/>
              </a:ext>
            </a:extLst>
          </p:cNvPr>
          <p:cNvSpPr txBox="1"/>
          <p:nvPr/>
        </p:nvSpPr>
        <p:spPr>
          <a:xfrm>
            <a:off x="1046529" y="2633383"/>
            <a:ext cx="4992320" cy="3046988"/>
          </a:xfrm>
          <a:prstGeom prst="rect">
            <a:avLst/>
          </a:prstGeom>
          <a:noFill/>
        </p:spPr>
        <p:txBody>
          <a:bodyPr wrap="square">
            <a:spAutoFit/>
          </a:bodyPr>
          <a:lstStyle/>
          <a:p>
            <a:pPr>
              <a:spcAft>
                <a:spcPts val="1200"/>
              </a:spcAft>
              <a:buNone/>
            </a:pPr>
            <a:r>
              <a:rPr lang="vi-VN" b="1" dirty="0">
                <a:latin typeface="+mj-lt"/>
              </a:rPr>
              <a:t>🎓 </a:t>
            </a:r>
            <a:r>
              <a:rPr lang="vi-VN" b="1" dirty="0">
                <a:solidFill>
                  <a:srgbClr val="EE0000"/>
                </a:solidFill>
                <a:latin typeface="+mj-lt"/>
              </a:rPr>
              <a:t>Khuyến khích sinh viên</a:t>
            </a:r>
          </a:p>
          <a:p>
            <a:pPr>
              <a:spcAft>
                <a:spcPts val="1200"/>
              </a:spcAft>
              <a:buFont typeface="Arial" panose="020B0604020202020204" pitchFamily="34" charset="0"/>
              <a:buChar char="•"/>
            </a:pPr>
            <a:r>
              <a:rPr lang="vi-VN" dirty="0">
                <a:latin typeface="+mj-lt"/>
              </a:rPr>
              <a:t>✅ Thường xuyên truy cập Website Nhà trường: </a:t>
            </a:r>
            <a:r>
              <a:rPr lang="vi-VN" dirty="0">
                <a:latin typeface="+mj-lt"/>
                <a:hlinkClick r:id="rId4"/>
              </a:rPr>
              <a:t>uneti.edu.vn</a:t>
            </a:r>
            <a:r>
              <a:rPr lang="vi-VN" dirty="0">
                <a:latin typeface="+mj-lt"/>
              </a:rPr>
              <a:t> để nắm bắt thông tin mới nhất.</a:t>
            </a:r>
          </a:p>
          <a:p>
            <a:pPr>
              <a:spcAft>
                <a:spcPts val="1200"/>
              </a:spcAft>
              <a:buFont typeface="Arial" panose="020B0604020202020204" pitchFamily="34" charset="0"/>
              <a:buChar char="•"/>
            </a:pPr>
            <a:r>
              <a:rPr lang="vi-VN" dirty="0">
                <a:latin typeface="+mj-lt"/>
              </a:rPr>
              <a:t>✅ Truy cập trang cá nhân SV: </a:t>
            </a:r>
            <a:r>
              <a:rPr lang="vi-VN" dirty="0">
                <a:latin typeface="+mj-lt"/>
                <a:hlinkClick r:id="rId5"/>
              </a:rPr>
              <a:t>sinhvien.uneti.edu.vn/bang-tin.html</a:t>
            </a:r>
            <a:r>
              <a:rPr lang="vi-VN" dirty="0">
                <a:latin typeface="+mj-lt"/>
              </a:rPr>
              <a:t> để theo dõi </a:t>
            </a:r>
            <a:r>
              <a:rPr lang="vi-VN" b="1" dirty="0">
                <a:latin typeface="+mj-lt"/>
              </a:rPr>
              <a:t>lịch học, thông báo quan trọng</a:t>
            </a:r>
            <a:r>
              <a:rPr lang="vi-VN" dirty="0">
                <a:latin typeface="+mj-lt"/>
              </a:rPr>
              <a:t>.</a:t>
            </a:r>
          </a:p>
          <a:p>
            <a:pPr>
              <a:spcAft>
                <a:spcPts val="1200"/>
              </a:spcAft>
              <a:buFont typeface="Arial" panose="020B0604020202020204" pitchFamily="34" charset="0"/>
              <a:buChar char="•"/>
            </a:pPr>
            <a:r>
              <a:rPr lang="vi-VN" dirty="0">
                <a:latin typeface="+mj-lt"/>
              </a:rPr>
              <a:t>✅ Chủ động tham gia các </a:t>
            </a:r>
            <a:r>
              <a:rPr lang="vi-VN" b="1" dirty="0">
                <a:latin typeface="+mj-lt"/>
              </a:rPr>
              <a:t>fanpage, nhóm CLB, khoa, lớp</a:t>
            </a:r>
            <a:r>
              <a:rPr lang="vi-VN" dirty="0">
                <a:latin typeface="+mj-lt"/>
              </a:rPr>
              <a:t> để cập nhật thông tin, gắn kết và phát triển kỹ năng.</a:t>
            </a:r>
          </a:p>
        </p:txBody>
      </p:sp>
      <p:pic>
        <p:nvPicPr>
          <p:cNvPr id="18" name="Picture 17">
            <a:extLst>
              <a:ext uri="{FF2B5EF4-FFF2-40B4-BE49-F238E27FC236}">
                <a16:creationId xmlns:a16="http://schemas.microsoft.com/office/drawing/2014/main" id="{3FAF554F-BB34-CC23-6FDC-46E4EC0AE3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3323" y="839754"/>
            <a:ext cx="5147387" cy="5493727"/>
          </a:xfrm>
          <a:prstGeom prst="rect">
            <a:avLst/>
          </a:prstGeom>
        </p:spPr>
      </p:pic>
    </p:spTree>
    <p:extLst>
      <p:ext uri="{BB962C8B-B14F-4D97-AF65-F5344CB8AC3E}">
        <p14:creationId xmlns:p14="http://schemas.microsoft.com/office/powerpoint/2010/main" val="1452742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35EFE-C4B8-B054-FE3F-3B3D2E9F4700}"/>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9A692660-1838-0326-FCBB-9B83B84E698B}"/>
              </a:ext>
            </a:extLst>
          </p:cNvPr>
          <p:cNvPicPr>
            <a:picLocks noChangeAspect="1"/>
          </p:cNvPicPr>
          <p:nvPr/>
        </p:nvPicPr>
        <p:blipFill rotWithShape="1">
          <a:blip r:embed="rId2">
            <a:extLst>
              <a:ext uri="{28A0092B-C50C-407E-A947-70E740481C1C}">
                <a14:useLocalDpi xmlns:a14="http://schemas.microsoft.com/office/drawing/2010/main" val="0"/>
              </a:ext>
            </a:extLst>
          </a:blip>
          <a:srcRect l="30739" t="7295" r="4284" b="16404"/>
          <a:stretch/>
        </p:blipFill>
        <p:spPr>
          <a:xfrm>
            <a:off x="0" y="11386"/>
            <a:ext cx="12192001" cy="6846614"/>
          </a:xfrm>
          <a:prstGeom prst="rect">
            <a:avLst/>
          </a:prstGeom>
        </p:spPr>
      </p:pic>
      <p:pic>
        <p:nvPicPr>
          <p:cNvPr id="12" name="Picture 11">
            <a:extLst>
              <a:ext uri="{FF2B5EF4-FFF2-40B4-BE49-F238E27FC236}">
                <a16:creationId xmlns:a16="http://schemas.microsoft.com/office/drawing/2014/main" id="{0271F298-5E0A-E2DC-112C-231E1CBA6DB2}"/>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0456498" y="228600"/>
            <a:ext cx="998281" cy="1098109"/>
          </a:xfrm>
          <a:prstGeom prst="rect">
            <a:avLst/>
          </a:prstGeom>
        </p:spPr>
      </p:pic>
      <p:sp>
        <p:nvSpPr>
          <p:cNvPr id="3" name="TextBox 2">
            <a:extLst>
              <a:ext uri="{FF2B5EF4-FFF2-40B4-BE49-F238E27FC236}">
                <a16:creationId xmlns:a16="http://schemas.microsoft.com/office/drawing/2014/main" id="{46B36A99-89C2-EA62-EFED-7B4C2BE884DF}"/>
              </a:ext>
            </a:extLst>
          </p:cNvPr>
          <p:cNvSpPr txBox="1"/>
          <p:nvPr/>
        </p:nvSpPr>
        <p:spPr>
          <a:xfrm>
            <a:off x="2038227" y="782735"/>
            <a:ext cx="8115547" cy="995016"/>
          </a:xfrm>
          <a:prstGeom prst="rect">
            <a:avLst/>
          </a:prstGeom>
          <a:noFill/>
        </p:spPr>
        <p:txBody>
          <a:bodyPr wrap="square">
            <a:spAutoFit/>
          </a:bodyPr>
          <a:lstStyle/>
          <a:p>
            <a:pPr algn="ctr"/>
            <a:r>
              <a:rPr lang="en-US" altLang="en-US" sz="2933"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ea typeface="Cambria" panose="02040503050406030204" pitchFamily="18" charset="0"/>
                <a:cs typeface="Times New Roman" panose="02020603050405020304" pitchFamily="18" charset="0"/>
              </a:rPr>
              <a:t>TUẦN</a:t>
            </a:r>
            <a:r>
              <a:rPr lang="en-US" altLang="en-US" sz="2933" b="1" dirty="0">
                <a:solidFill>
                  <a:schemeClr val="accent1">
                    <a:lumMod val="75000"/>
                  </a:schemeClr>
                </a:solidFill>
                <a:latin typeface="Times New Roman" panose="02020603050405020304" pitchFamily="18" charset="0"/>
                <a:ea typeface="Cambria" panose="02040503050406030204" pitchFamily="18" charset="0"/>
                <a:cs typeface="Times New Roman" panose="02020603050405020304" pitchFamily="18" charset="0"/>
              </a:rPr>
              <a:t> SINH HOẠT CÔNG DÂN - SINH VIÊN ĐẦU NĂM </a:t>
            </a:r>
            <a:r>
              <a:rPr lang="en-US" altLang="en-US" sz="2933" b="1">
                <a:solidFill>
                  <a:schemeClr val="accent1">
                    <a:lumMod val="75000"/>
                  </a:schemeClr>
                </a:solidFill>
                <a:latin typeface="Times New Roman" panose="02020603050405020304" pitchFamily="18" charset="0"/>
                <a:ea typeface="Cambria" panose="02040503050406030204" pitchFamily="18" charset="0"/>
                <a:cs typeface="Times New Roman" panose="02020603050405020304" pitchFamily="18" charset="0"/>
              </a:rPr>
              <a:t>HỌC 2025 - 2026</a:t>
            </a:r>
            <a:endParaRPr lang="en-US" altLang="en-US" sz="2933" dirty="0">
              <a:solidFill>
                <a:schemeClr val="accent1">
                  <a:lumMod val="75000"/>
                </a:schemeClr>
              </a:solidFill>
              <a:ea typeface="Cambria" panose="020405030504060302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779E86EA-150E-7351-59D5-090495EB9622}"/>
              </a:ext>
            </a:extLst>
          </p:cNvPr>
          <p:cNvGrpSpPr/>
          <p:nvPr/>
        </p:nvGrpSpPr>
        <p:grpSpPr>
          <a:xfrm>
            <a:off x="1342047" y="2016032"/>
            <a:ext cx="9507905" cy="3091646"/>
            <a:chOff x="1342047" y="2016032"/>
            <a:chExt cx="9507905" cy="3091646"/>
          </a:xfrm>
        </p:grpSpPr>
        <p:sp>
          <p:nvSpPr>
            <p:cNvPr id="26" name="Rectangle: Rounded Corners 25">
              <a:extLst>
                <a:ext uri="{FF2B5EF4-FFF2-40B4-BE49-F238E27FC236}">
                  <a16:creationId xmlns:a16="http://schemas.microsoft.com/office/drawing/2014/main" id="{ED5F94B1-0280-1CE8-5ED1-158222195425}"/>
                </a:ext>
              </a:extLst>
            </p:cNvPr>
            <p:cNvSpPr/>
            <p:nvPr/>
          </p:nvSpPr>
          <p:spPr>
            <a:xfrm>
              <a:off x="1342047" y="2016032"/>
              <a:ext cx="9507901" cy="3091646"/>
            </a:xfrm>
            <a:prstGeom prst="roundRect">
              <a:avLst/>
            </a:prstGeom>
            <a:solidFill>
              <a:srgbClr val="FFFFA7">
                <a:alpha val="4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1200"/>
            </a:p>
          </p:txBody>
        </p:sp>
        <p:sp>
          <p:nvSpPr>
            <p:cNvPr id="17" name="TextBox 16">
              <a:extLst>
                <a:ext uri="{FF2B5EF4-FFF2-40B4-BE49-F238E27FC236}">
                  <a16:creationId xmlns:a16="http://schemas.microsoft.com/office/drawing/2014/main" id="{9895A145-2DCC-2F95-19E5-CA09736456F6}"/>
                </a:ext>
              </a:extLst>
            </p:cNvPr>
            <p:cNvSpPr txBox="1"/>
            <p:nvPr/>
          </p:nvSpPr>
          <p:spPr>
            <a:xfrm>
              <a:off x="1342050" y="2019253"/>
              <a:ext cx="9507902" cy="2862322"/>
            </a:xfrm>
            <a:prstGeom prst="rect">
              <a:avLst/>
            </a:prstGeom>
            <a:noFill/>
          </p:spPr>
          <p:txBody>
            <a:bodyPr wrap="square">
              <a:spAutoFit/>
            </a:bodyPr>
            <a:lstStyle/>
            <a:p>
              <a:pPr algn="ctr"/>
              <a:r>
                <a:rPr lang="vi-VN" sz="3600" dirty="0">
                  <a:solidFill>
                    <a:srgbClr val="EE0000"/>
                  </a:solidFill>
                  <a:effectLst>
                    <a:outerShdw blurRad="50800" dist="38100" dir="2700000" algn="tl" rotWithShape="0">
                      <a:schemeClr val="bg1"/>
                    </a:outerShdw>
                  </a:effectLst>
                  <a:latin typeface="+mj-lt"/>
                </a:rPr>
                <a:t>Một năm học mới lại đến, mang theo bao </a:t>
              </a:r>
              <a:r>
                <a:rPr lang="vi-VN" sz="3600" b="1" dirty="0">
                  <a:solidFill>
                    <a:srgbClr val="EE0000"/>
                  </a:solidFill>
                  <a:effectLst>
                    <a:outerShdw blurRad="50800" dist="38100" dir="2700000" algn="tl" rotWithShape="0">
                      <a:schemeClr val="bg1"/>
                    </a:outerShdw>
                  </a:effectLst>
                  <a:latin typeface="+mj-lt"/>
                </a:rPr>
                <a:t>ước mơ, niềm tin và khát vọng vươn lên</a:t>
              </a:r>
              <a:r>
                <a:rPr lang="vi-VN" sz="3600" dirty="0">
                  <a:solidFill>
                    <a:srgbClr val="EE0000"/>
                  </a:solidFill>
                  <a:effectLst>
                    <a:outerShdw blurRad="50800" dist="38100" dir="2700000" algn="tl" rotWithShape="0">
                      <a:schemeClr val="bg1"/>
                    </a:outerShdw>
                  </a:effectLst>
                  <a:latin typeface="+mj-lt"/>
                </a:rPr>
                <a:t>.</a:t>
              </a:r>
              <a:br>
                <a:rPr lang="vi-VN" sz="3600" dirty="0">
                  <a:solidFill>
                    <a:srgbClr val="EE0000"/>
                  </a:solidFill>
                  <a:effectLst>
                    <a:outerShdw blurRad="50800" dist="38100" dir="2700000" algn="tl" rotWithShape="0">
                      <a:schemeClr val="bg1"/>
                    </a:outerShdw>
                  </a:effectLst>
                  <a:latin typeface="+mj-lt"/>
                </a:rPr>
              </a:br>
              <a:r>
                <a:rPr lang="vi-VN" sz="3600" dirty="0">
                  <a:solidFill>
                    <a:srgbClr val="EE0000"/>
                  </a:solidFill>
                  <a:effectLst>
                    <a:outerShdw blurRad="50800" dist="38100" dir="2700000" algn="tl" rotWithShape="0">
                      <a:schemeClr val="bg1"/>
                    </a:outerShdw>
                  </a:effectLst>
                  <a:latin typeface="+mj-lt"/>
                </a:rPr>
                <a:t>Chúc các bạn sinh </a:t>
              </a:r>
              <a:r>
                <a:rPr lang="vi-VN" sz="3600">
                  <a:solidFill>
                    <a:srgbClr val="EE0000"/>
                  </a:solidFill>
                  <a:effectLst>
                    <a:outerShdw blurRad="50800" dist="38100" dir="2700000" algn="tl" rotWithShape="0">
                      <a:schemeClr val="bg1"/>
                    </a:outerShdw>
                  </a:effectLst>
                  <a:latin typeface="+mj-lt"/>
                </a:rPr>
                <a:t>viên luôn </a:t>
              </a:r>
              <a:r>
                <a:rPr lang="vi-VN" sz="3600" b="1" dirty="0">
                  <a:solidFill>
                    <a:srgbClr val="EE0000"/>
                  </a:solidFill>
                  <a:effectLst>
                    <a:outerShdw blurRad="50800" dist="38100" dir="2700000" algn="tl" rotWithShape="0">
                      <a:schemeClr val="bg1"/>
                    </a:outerShdw>
                  </a:effectLst>
                  <a:latin typeface="+mj-lt"/>
                </a:rPr>
                <a:t>mạnh mẽ,</a:t>
              </a:r>
            </a:p>
            <a:p>
              <a:pPr algn="ctr"/>
              <a:r>
                <a:rPr lang="vi-VN" sz="3600" b="1" dirty="0">
                  <a:solidFill>
                    <a:srgbClr val="EE0000"/>
                  </a:solidFill>
                  <a:effectLst>
                    <a:outerShdw blurRad="50800" dist="38100" dir="2700000" algn="tl" rotWithShape="0">
                      <a:schemeClr val="bg1"/>
                    </a:outerShdw>
                  </a:effectLst>
                  <a:latin typeface="+mj-lt"/>
                </a:rPr>
                <a:t>tự tin, cháy hết mình với tuổi trẻ</a:t>
              </a:r>
              <a:r>
                <a:rPr lang="vi-VN" sz="3600" dirty="0">
                  <a:solidFill>
                    <a:srgbClr val="EE0000"/>
                  </a:solidFill>
                  <a:effectLst>
                    <a:outerShdw blurRad="50800" dist="38100" dir="2700000" algn="tl" rotWithShape="0">
                      <a:schemeClr val="bg1"/>
                    </a:outerShdw>
                  </a:effectLst>
                  <a:latin typeface="+mj-lt"/>
                </a:rPr>
                <a:t>, không ngừng học hỏi và tỏa sáng trên con đường tri thức</a:t>
              </a:r>
            </a:p>
          </p:txBody>
        </p:sp>
      </p:grpSp>
      <p:sp>
        <p:nvSpPr>
          <p:cNvPr id="22" name="TextBox 21">
            <a:extLst>
              <a:ext uri="{FF2B5EF4-FFF2-40B4-BE49-F238E27FC236}">
                <a16:creationId xmlns:a16="http://schemas.microsoft.com/office/drawing/2014/main" id="{EF6C39DE-C4FE-6DAA-434B-5FD3F03FCC47}"/>
              </a:ext>
            </a:extLst>
          </p:cNvPr>
          <p:cNvSpPr txBox="1"/>
          <p:nvPr/>
        </p:nvSpPr>
        <p:spPr>
          <a:xfrm>
            <a:off x="6984379" y="5120698"/>
            <a:ext cx="4470400" cy="498663"/>
          </a:xfrm>
          <a:prstGeom prst="rect">
            <a:avLst/>
          </a:prstGeom>
          <a:noFill/>
        </p:spPr>
        <p:txBody>
          <a:bodyPr wrap="square">
            <a:spAutoFit/>
          </a:bodyPr>
          <a:lstStyle/>
          <a:p>
            <a:pPr marL="0" lvl="1" algn="ctr">
              <a:lnSpc>
                <a:spcPct val="150000"/>
              </a:lnSpc>
              <a:defRPr/>
            </a:pPr>
            <a:r>
              <a:rPr lang="it-IT" altLang="en-US" sz="2000" b="1" i="1">
                <a:solidFill>
                  <a:srgbClr val="EE0000"/>
                </a:solidFill>
                <a:latin typeface="Times New Roman" panose="02020603050405020304" pitchFamily="18" charset="0"/>
                <a:cs typeface="Times New Roman" panose="02020603050405020304" pitchFamily="18" charset="0"/>
              </a:rPr>
              <a:t>Phòng Chính trị và Công tác Sinh viên </a:t>
            </a:r>
            <a:endParaRPr lang="it-IT" altLang="en-US" sz="2000" b="1" i="1" dirty="0">
              <a:solidFill>
                <a:srgbClr val="EE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315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10" presetClass="entr" presetSubtype="0" fill="hold" nodeType="with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4329</TotalTime>
  <Words>8083</Words>
  <Application>Microsoft Office PowerPoint</Application>
  <PresentationFormat>Widescreen</PresentationFormat>
  <Paragraphs>566</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Cambria</vt:lpstr>
      <vt:lpstr>Times New Roman</vt:lpstr>
      <vt:lpstr>Times New Roman (Headings)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MẪU PHIẾU XÉT ĐIỂM RÈN LUYỆN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vinhln0906@gmail.com</cp:lastModifiedBy>
  <cp:revision>58</cp:revision>
  <dcterms:created xsi:type="dcterms:W3CDTF">2022-08-09T10:22:15Z</dcterms:created>
  <dcterms:modified xsi:type="dcterms:W3CDTF">2025-09-18T02:31:40Z</dcterms:modified>
</cp:coreProperties>
</file>