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7"/>
  </p:notesMasterIdLst>
  <p:handoutMasterIdLst>
    <p:handoutMasterId r:id="rId28"/>
  </p:handoutMasterIdLst>
  <p:sldIdLst>
    <p:sldId id="300" r:id="rId5"/>
    <p:sldId id="334" r:id="rId6"/>
    <p:sldId id="280" r:id="rId7"/>
    <p:sldId id="336" r:id="rId8"/>
    <p:sldId id="355" r:id="rId9"/>
    <p:sldId id="356" r:id="rId10"/>
    <p:sldId id="354" r:id="rId11"/>
    <p:sldId id="335" r:id="rId12"/>
    <p:sldId id="382" r:id="rId13"/>
    <p:sldId id="383" r:id="rId14"/>
    <p:sldId id="299" r:id="rId15"/>
    <p:sldId id="345" r:id="rId16"/>
    <p:sldId id="357" r:id="rId17"/>
    <p:sldId id="358" r:id="rId18"/>
    <p:sldId id="359" r:id="rId19"/>
    <p:sldId id="360" r:id="rId20"/>
    <p:sldId id="298" r:id="rId21"/>
    <p:sldId id="309" r:id="rId22"/>
    <p:sldId id="310" r:id="rId23"/>
    <p:sldId id="316" r:id="rId24"/>
    <p:sldId id="384" r:id="rId25"/>
    <p:sldId id="293" r:id="rId26"/>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300"/>
            <p14:sldId id="334"/>
            <p14:sldId id="280"/>
            <p14:sldId id="336"/>
            <p14:sldId id="355"/>
            <p14:sldId id="356"/>
            <p14:sldId id="354"/>
            <p14:sldId id="335"/>
            <p14:sldId id="382"/>
            <p14:sldId id="383"/>
            <p14:sldId id="299"/>
            <p14:sldId id="345"/>
            <p14:sldId id="357"/>
            <p14:sldId id="358"/>
            <p14:sldId id="359"/>
            <p14:sldId id="360"/>
            <p14:sldId id="298"/>
            <p14:sldId id="309"/>
            <p14:sldId id="310"/>
            <p14:sldId id="316"/>
            <p14:sldId id="384"/>
          </p14:sldIdLst>
        </p14:section>
        <p14:section name="Design, Morph, Annotate, Work Together, Tell Me" id="{B9B51309-D148-4332-87C2-07BE32FBCA3B}">
          <p14:sldIdLst>
            <p14:sldId id="293"/>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DD462F"/>
    <a:srgbClr val="923922"/>
    <a:srgbClr val="D24726"/>
    <a:srgbClr val="FF9B45"/>
    <a:srgbClr val="404040"/>
    <a:srgbClr val="F8CFB6"/>
    <a:srgbClr val="F8CAB6"/>
    <a:srgbClr val="F5F5F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59" autoAdjust="0"/>
    <p:restoredTop sz="94241" autoAdjust="0"/>
  </p:normalViewPr>
  <p:slideViewPr>
    <p:cSldViewPr snapToGrid="0">
      <p:cViewPr varScale="1">
        <p:scale>
          <a:sx n="111" d="100"/>
          <a:sy n="111" d="100"/>
        </p:scale>
        <p:origin x="438"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commentAuthors" Target="commentAuthor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8/29/2025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8/29/2025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8/29/2025</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535981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8/29/2025</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uneti.edu.vn/cac-thu-tuc-hanh-chinh-giai-quyet-tai-bo-phan-mot-cua-phong-dao-tao/" TargetMode="Externa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facebook.com/sinhvien.uneti.edu.vn" TargetMode="External"/><Relationship Id="rId2" Type="http://schemas.openxmlformats.org/officeDocument/2006/relationships/hyperlink" Target="mailto:sv.phongdaotao@uneti.edu.vn"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348442" y="750734"/>
            <a:ext cx="6381696" cy="618819"/>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en-US" sz="1750" b="1" dirty="0">
                <a:solidFill>
                  <a:srgbClr val="FF0000"/>
                </a:solidFill>
                <a:latin typeface="+mj-lt"/>
              </a:rPr>
              <a:t>UNIVERSITY OF ECONOMICS – TECHNOLOGY FOR INDUSTRIES</a:t>
            </a:r>
            <a:endParaRPr lang="vi-VN" sz="1750" b="1" dirty="0">
              <a:solidFill>
                <a:srgbClr val="FF0000"/>
              </a:solidFill>
              <a:latin typeface="+mj-lt"/>
            </a:endParaRPr>
          </a:p>
        </p:txBody>
      </p:sp>
      <p:sp>
        <p:nvSpPr>
          <p:cNvPr id="5" name="Subtitle 2"/>
          <p:cNvSpPr txBox="1">
            <a:spLocks/>
          </p:cNvSpPr>
          <p:nvPr/>
        </p:nvSpPr>
        <p:spPr>
          <a:xfrm>
            <a:off x="1348442" y="352182"/>
            <a:ext cx="6642954" cy="618819"/>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vi-VN" sz="2400" b="1" dirty="0">
                <a:solidFill>
                  <a:srgbClr val="0070C0"/>
                </a:solidFill>
                <a:latin typeface="+mj-lt"/>
              </a:rPr>
              <a:t>TRƯỜNG ĐẠI HỌC KINH TẾ - KỸ THUẬT CÔNG NGHIỆP</a:t>
            </a:r>
          </a:p>
        </p:txBody>
      </p:sp>
      <p:pic>
        <p:nvPicPr>
          <p:cNvPr id="6"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535" y="382293"/>
            <a:ext cx="872758" cy="994944"/>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p:cNvSpPr txBox="1">
            <a:spLocks/>
          </p:cNvSpPr>
          <p:nvPr/>
        </p:nvSpPr>
        <p:spPr>
          <a:xfrm>
            <a:off x="5212764" y="5750109"/>
            <a:ext cx="1983623" cy="498982"/>
          </a:xfrm>
          <a:prstGeom prst="rect">
            <a:avLst/>
          </a:prstGeom>
        </p:spPr>
        <p:txBody>
          <a:bodyPr vert="horz" lIns="91440" tIns="45720" rIns="91440" bIns="45720" rtlCol="0">
            <a:normAutofit fontScale="92500"/>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en-US" sz="1800" b="1" dirty="0">
                <a:solidFill>
                  <a:srgbClr val="FF0000"/>
                </a:solidFill>
                <a:latin typeface="+mj-lt"/>
              </a:rPr>
              <a:t>Hà </a:t>
            </a:r>
            <a:r>
              <a:rPr lang="en-US" sz="1800" b="1" dirty="0" err="1">
                <a:solidFill>
                  <a:srgbClr val="FF0000"/>
                </a:solidFill>
                <a:latin typeface="+mj-lt"/>
              </a:rPr>
              <a:t>Nội</a:t>
            </a:r>
            <a:r>
              <a:rPr lang="en-US" sz="1800" b="1" dirty="0">
                <a:solidFill>
                  <a:srgbClr val="FF0000"/>
                </a:solidFill>
                <a:latin typeface="+mj-lt"/>
              </a:rPr>
              <a:t>, </a:t>
            </a:r>
            <a:r>
              <a:rPr lang="vi-VN" sz="1800" b="1" dirty="0">
                <a:solidFill>
                  <a:srgbClr val="FF0000"/>
                </a:solidFill>
                <a:latin typeface="+mj-lt"/>
              </a:rPr>
              <a:t>28/08/2025</a:t>
            </a:r>
          </a:p>
        </p:txBody>
      </p:sp>
      <p:sp>
        <p:nvSpPr>
          <p:cNvPr id="8" name="Rectangle 7"/>
          <p:cNvSpPr/>
          <p:nvPr/>
        </p:nvSpPr>
        <p:spPr>
          <a:xfrm>
            <a:off x="2095957" y="2583784"/>
            <a:ext cx="8217251" cy="769441"/>
          </a:xfrm>
          <a:prstGeom prst="rect">
            <a:avLst/>
          </a:prstGeom>
          <a:noFill/>
        </p:spPr>
        <p:txBody>
          <a:bodyPr wrap="none" lIns="91440" tIns="45720" rIns="91440" bIns="45720">
            <a:spAutoFit/>
          </a:bodyPr>
          <a:lstStyle/>
          <a:p>
            <a:pPr algn="ctr"/>
            <a:r>
              <a:rPr 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TUẦN SINH HOẠT CÔNG DÂN</a:t>
            </a:r>
          </a:p>
        </p:txBody>
      </p:sp>
      <p:sp>
        <p:nvSpPr>
          <p:cNvPr id="9" name="Rectangle 8"/>
          <p:cNvSpPr/>
          <p:nvPr/>
        </p:nvSpPr>
        <p:spPr>
          <a:xfrm>
            <a:off x="3806334" y="3468485"/>
            <a:ext cx="4578497" cy="584775"/>
          </a:xfrm>
          <a:prstGeom prst="rect">
            <a:avLst/>
          </a:prstGeom>
          <a:noFill/>
        </p:spPr>
        <p:txBody>
          <a:bodyPr wrap="none" lIns="91440" tIns="45720" rIns="91440" bIns="45720">
            <a:spAutoFit/>
          </a:bodyPr>
          <a:lstStyle/>
          <a:p>
            <a:pPr algn="ctr"/>
            <a:r>
              <a:rPr lang="en-US" sz="3200" b="1" dirty="0">
                <a:ln w="10160">
                  <a:solidFill>
                    <a:schemeClr val="accent5"/>
                  </a:solidFill>
                  <a:prstDash val="solid"/>
                </a:ln>
                <a:solidFill>
                  <a:srgbClr val="C00000"/>
                </a:solidFill>
                <a:effectLst>
                  <a:outerShdw blurRad="38100" dist="22860" dir="5400000" algn="tl" rotWithShape="0">
                    <a:srgbClr val="000000">
                      <a:alpha val="30000"/>
                    </a:srgbClr>
                  </a:outerShdw>
                </a:effectLst>
              </a:rPr>
              <a:t>NĂM </a:t>
            </a:r>
            <a:r>
              <a:rPr lang="en-US" sz="3200" b="1">
                <a:ln w="10160">
                  <a:solidFill>
                    <a:schemeClr val="accent5"/>
                  </a:solidFill>
                  <a:prstDash val="solid"/>
                </a:ln>
                <a:solidFill>
                  <a:srgbClr val="C00000"/>
                </a:solidFill>
                <a:effectLst>
                  <a:outerShdw blurRad="38100" dist="22860" dir="5400000" algn="tl" rotWithShape="0">
                    <a:srgbClr val="000000">
                      <a:alpha val="30000"/>
                    </a:srgbClr>
                  </a:outerShdw>
                </a:effectLst>
              </a:rPr>
              <a:t>HỌC 2025 - 2026</a:t>
            </a:r>
            <a:endParaRPr lang="en-US" sz="3200" b="1" dirty="0">
              <a:ln w="10160">
                <a:solidFill>
                  <a:schemeClr val="accent5"/>
                </a:solidFill>
                <a:prstDash val="solid"/>
              </a:ln>
              <a:solidFill>
                <a:srgbClr val="C00000"/>
              </a:solidFill>
              <a:effectLst>
                <a:outerShdw blurRad="38100" dist="22860" dir="5400000" algn="tl" rotWithShape="0">
                  <a:srgbClr val="000000">
                    <a:alpha val="30000"/>
                  </a:srgbClr>
                </a:outerShdw>
              </a:effectLst>
            </a:endParaRPr>
          </a:p>
        </p:txBody>
      </p:sp>
      <p:sp>
        <p:nvSpPr>
          <p:cNvPr id="10" name="Rectangle 9"/>
          <p:cNvSpPr/>
          <p:nvPr/>
        </p:nvSpPr>
        <p:spPr>
          <a:xfrm>
            <a:off x="3730991" y="4196567"/>
            <a:ext cx="4947188" cy="769441"/>
          </a:xfrm>
          <a:prstGeom prst="rect">
            <a:avLst/>
          </a:prstGeom>
          <a:noFill/>
        </p:spPr>
        <p:txBody>
          <a:bodyPr wrap="none" lIns="91440" tIns="45720" rIns="91440" bIns="45720">
            <a:spAutoFit/>
          </a:bodyPr>
          <a:lstStyle/>
          <a:p>
            <a:pPr algn="ctr"/>
            <a:r>
              <a:rPr lang="en-US" sz="44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PHÒNG ĐÀO TẠO</a:t>
            </a:r>
          </a:p>
        </p:txBody>
      </p:sp>
    </p:spTree>
    <p:extLst>
      <p:ext uri="{BB962C8B-B14F-4D97-AF65-F5344CB8AC3E}">
        <p14:creationId xmlns:p14="http://schemas.microsoft.com/office/powerpoint/2010/main" val="2488738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KHOA ĐIỆN TỬ"/>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719994" y="1495876"/>
            <a:ext cx="2240205" cy="2553836"/>
          </a:xfrm>
          <a:prstGeom prst="rect">
            <a:avLst/>
          </a:prstGeom>
          <a:noFill/>
          <a:effectLst>
            <a:glow rad="127000">
              <a:schemeClr val="accent1">
                <a:alpha val="11000"/>
              </a:schemeClr>
            </a:glow>
          </a:effectLst>
          <a:extLst>
            <a:ext uri="{909E8E84-426E-40DD-AFC4-6F175D3DCCD1}">
              <a14:hiddenFill xmlns:a14="http://schemas.microsoft.com/office/drawing/2010/main">
                <a:solidFill>
                  <a:srgbClr val="FFFFFF"/>
                </a:solidFill>
              </a14:hiddenFill>
            </a:ext>
          </a:extLst>
        </p:spPr>
      </p:pic>
      <p:sp>
        <p:nvSpPr>
          <p:cNvPr id="26" name="Content Placeholder 17"/>
          <p:cNvSpPr txBox="1">
            <a:spLocks/>
          </p:cNvSpPr>
          <p:nvPr/>
        </p:nvSpPr>
        <p:spPr>
          <a:xfrm>
            <a:off x="3820385" y="1635347"/>
            <a:ext cx="6143112"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a:solidFill>
                  <a:prstClr val="black">
                    <a:lumMod val="75000"/>
                    <a:lumOff val="25000"/>
                  </a:prstClr>
                </a:solidFill>
                <a:latin typeface="Segoe UI" panose="020B0502040204020203" pitchFamily="34" charset="0"/>
                <a:cs typeface="Segoe UI" panose="020B0502040204020203" pitchFamily="34" charset="0"/>
              </a:rPr>
              <a:t> Các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văn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bản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đào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tạo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liên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quan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đến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sinh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viên</a:t>
            </a:r>
            <a:endParaRPr lang="en-US" sz="1900" b="1" dirty="0">
              <a:solidFill>
                <a:srgbClr val="FF0000"/>
              </a:solidFill>
              <a:latin typeface="Segoe UI" panose="020B0502040204020203" pitchFamily="34" charset="0"/>
              <a:cs typeface="Segoe UI" panose="020B0502040204020203" pitchFamily="34" charset="0"/>
            </a:endParaRPr>
          </a:p>
        </p:txBody>
      </p:sp>
      <p:sp>
        <p:nvSpPr>
          <p:cNvPr id="27" name="Title 2"/>
          <p:cNvSpPr>
            <a:spLocks noGrp="1"/>
          </p:cNvSpPr>
          <p:nvPr>
            <p:ph type="title"/>
          </p:nvPr>
        </p:nvSpPr>
        <p:spPr>
          <a:xfrm>
            <a:off x="521207" y="448056"/>
            <a:ext cx="10274172" cy="640080"/>
          </a:xfrm>
        </p:spPr>
        <p:txBody>
          <a:bodyPr>
            <a:normAutofit/>
          </a:bodyPr>
          <a:lstStyle/>
          <a:p>
            <a:r>
              <a:rPr lang="en-US" b="1" dirty="0">
                <a:solidFill>
                  <a:srgbClr val="0070C0"/>
                </a:solidFill>
              </a:rPr>
              <a:t>NỘI DUNG CHÍNH</a:t>
            </a:r>
            <a:endParaRPr lang="en-US" b="1" dirty="0">
              <a:solidFill>
                <a:srgbClr val="FF0000"/>
              </a:solidFill>
              <a:latin typeface="Segoe UI Light" panose="020B0502040204020203" pitchFamily="34" charset="0"/>
              <a:cs typeface="Segoe UI Light" panose="020B0502040204020203" pitchFamily="34" charset="0"/>
            </a:endParaRPr>
          </a:p>
        </p:txBody>
      </p:sp>
      <p:pic>
        <p:nvPicPr>
          <p:cNvPr id="3" name="Picture 2">
            <a:extLst>
              <a:ext uri="{FF2B5EF4-FFF2-40B4-BE49-F238E27FC236}">
                <a16:creationId xmlns:a16="http://schemas.microsoft.com/office/drawing/2014/main" id="{D77B6B45-AA2B-41EC-B05D-B81654C85589}"/>
              </a:ext>
            </a:extLst>
          </p:cNvPr>
          <p:cNvPicPr>
            <a:picLocks noChangeAspect="1"/>
          </p:cNvPicPr>
          <p:nvPr/>
        </p:nvPicPr>
        <p:blipFill>
          <a:blip r:embed="rId5"/>
          <a:stretch>
            <a:fillRect/>
          </a:stretch>
        </p:blipFill>
        <p:spPr>
          <a:xfrm>
            <a:off x="354540" y="4049712"/>
            <a:ext cx="3256865" cy="2442649"/>
          </a:xfrm>
          <a:prstGeom prst="rect">
            <a:avLst/>
          </a:prstGeom>
        </p:spPr>
      </p:pic>
      <p:sp>
        <p:nvSpPr>
          <p:cNvPr id="4" name="Content Placeholder 17">
            <a:extLst>
              <a:ext uri="{FF2B5EF4-FFF2-40B4-BE49-F238E27FC236}">
                <a16:creationId xmlns:a16="http://schemas.microsoft.com/office/drawing/2014/main" id="{90401CC0-E7AB-ED81-846D-FDB5241A4377}"/>
              </a:ext>
            </a:extLst>
          </p:cNvPr>
          <p:cNvSpPr txBox="1">
            <a:spLocks/>
          </p:cNvSpPr>
          <p:nvPr/>
        </p:nvSpPr>
        <p:spPr>
          <a:xfrm>
            <a:off x="3820383" y="3528413"/>
            <a:ext cx="7407059"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Đăng</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ký</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chuyên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ngành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xếp</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lớp</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học</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phần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chuyên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ngành</a:t>
            </a:r>
            <a:endParaRPr lang="en-US" sz="1900" b="1" dirty="0">
              <a:solidFill>
                <a:srgbClr val="FF0000"/>
              </a:solidFill>
              <a:latin typeface="Segoe UI" panose="020B0502040204020203" pitchFamily="34" charset="0"/>
              <a:cs typeface="Segoe UI" panose="020B0502040204020203" pitchFamily="34" charset="0"/>
            </a:endParaRPr>
          </a:p>
        </p:txBody>
      </p:sp>
      <p:sp>
        <p:nvSpPr>
          <p:cNvPr id="6" name="Content Placeholder 17">
            <a:extLst>
              <a:ext uri="{FF2B5EF4-FFF2-40B4-BE49-F238E27FC236}">
                <a16:creationId xmlns:a16="http://schemas.microsoft.com/office/drawing/2014/main" id="{083BDCA9-E2E1-E10E-BB70-E54AFFFA40F7}"/>
              </a:ext>
            </a:extLst>
          </p:cNvPr>
          <p:cNvSpPr txBox="1">
            <a:spLocks/>
          </p:cNvSpPr>
          <p:nvPr/>
        </p:nvSpPr>
        <p:spPr>
          <a:xfrm>
            <a:off x="3820384" y="4474946"/>
            <a:ext cx="6975629"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Giáo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dục</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quốc</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phòng</a:t>
            </a:r>
            <a:r>
              <a:rPr lang="en-US" sz="2000" b="1" dirty="0">
                <a:solidFill>
                  <a:prstClr val="black">
                    <a:lumMod val="75000"/>
                    <a:lumOff val="25000"/>
                  </a:prstClr>
                </a:solidFill>
                <a:latin typeface="Segoe UI" panose="020B0502040204020203" pitchFamily="34" charset="0"/>
                <a:cs typeface="Segoe UI" panose="020B0502040204020203" pitchFamily="34" charset="0"/>
              </a:rPr>
              <a:t> an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ninh</a:t>
            </a:r>
            <a:endParaRPr lang="en-US" sz="1900" b="1" dirty="0">
              <a:solidFill>
                <a:srgbClr val="FF0000"/>
              </a:solidFill>
              <a:latin typeface="Segoe UI" panose="020B0502040204020203" pitchFamily="34" charset="0"/>
              <a:cs typeface="Segoe UI" panose="020B0502040204020203" pitchFamily="34" charset="0"/>
            </a:endParaRPr>
          </a:p>
        </p:txBody>
      </p:sp>
      <p:sp>
        <p:nvSpPr>
          <p:cNvPr id="7" name="Content Placeholder 17">
            <a:extLst>
              <a:ext uri="{FF2B5EF4-FFF2-40B4-BE49-F238E27FC236}">
                <a16:creationId xmlns:a16="http://schemas.microsoft.com/office/drawing/2014/main" id="{C1D17EF8-D4D5-80EB-C4CB-1F251786F773}"/>
              </a:ext>
            </a:extLst>
          </p:cNvPr>
          <p:cNvSpPr txBox="1">
            <a:spLocks/>
          </p:cNvSpPr>
          <p:nvPr/>
        </p:nvSpPr>
        <p:spPr>
          <a:xfrm>
            <a:off x="3820384" y="5421477"/>
            <a:ext cx="7407059"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Một</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số</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vấn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đề</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cần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lưu</a:t>
            </a:r>
            <a:r>
              <a:rPr lang="en-US" sz="2000" b="1" dirty="0">
                <a:solidFill>
                  <a:prstClr val="black">
                    <a:lumMod val="75000"/>
                    <a:lumOff val="25000"/>
                  </a:prstClr>
                </a:solidFill>
                <a:latin typeface="Segoe UI" panose="020B0502040204020203" pitchFamily="34" charset="0"/>
                <a:cs typeface="Segoe UI" panose="020B0502040204020203" pitchFamily="34" charset="0"/>
              </a:rPr>
              <a:t> ý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đối</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với</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sinh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viên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liên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quan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đến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công</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tác</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đào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tạo</a:t>
            </a:r>
            <a:endParaRPr lang="en-US" sz="1900" b="1" dirty="0">
              <a:solidFill>
                <a:srgbClr val="FF0000"/>
              </a:solidFill>
              <a:latin typeface="Segoe UI" panose="020B0502040204020203" pitchFamily="34" charset="0"/>
              <a:cs typeface="Segoe UI" panose="020B0502040204020203" pitchFamily="34" charset="0"/>
            </a:endParaRPr>
          </a:p>
        </p:txBody>
      </p:sp>
      <p:sp>
        <p:nvSpPr>
          <p:cNvPr id="2" name="Content Placeholder 17">
            <a:extLst>
              <a:ext uri="{FF2B5EF4-FFF2-40B4-BE49-F238E27FC236}">
                <a16:creationId xmlns:a16="http://schemas.microsoft.com/office/drawing/2014/main" id="{37DA8639-0D77-1F95-F4DC-A134F6B64B03}"/>
              </a:ext>
            </a:extLst>
          </p:cNvPr>
          <p:cNvSpPr txBox="1">
            <a:spLocks/>
          </p:cNvSpPr>
          <p:nvPr/>
        </p:nvSpPr>
        <p:spPr>
          <a:xfrm>
            <a:off x="3820383" y="2581880"/>
            <a:ext cx="7407059" cy="713494"/>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0"/>
              </a:spcBef>
              <a:spcAft>
                <a:spcPts val="0"/>
              </a:spcAft>
              <a:buFont typeface="Wingdings" panose="05000000000000000000" pitchFamily="2" charset="2"/>
              <a:buChar char="ü"/>
              <a:defRPr/>
            </a:pPr>
            <a:r>
              <a:rPr lang="en-US" sz="2000" b="1" dirty="0" err="1">
                <a:solidFill>
                  <a:prstClr val="black">
                    <a:lumMod val="75000"/>
                    <a:lumOff val="25000"/>
                  </a:prstClr>
                </a:solidFill>
                <a:latin typeface="Segoe UI" panose="020B0502040204020203" pitchFamily="34" charset="0"/>
                <a:cs typeface="Segoe UI" panose="020B0502040204020203" pitchFamily="34" charset="0"/>
              </a:rPr>
              <a:t>Đánh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giá</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chuẩn</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đầu</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ra</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chương</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trình</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đào</a:t>
            </a:r>
            <a:r>
              <a:rPr lang="en-US" sz="2000" b="1" dirty="0">
                <a:solidFill>
                  <a:prstClr val="black">
                    <a:lumMod val="75000"/>
                    <a:lumOff val="25000"/>
                  </a:prstClr>
                </a:solidFill>
                <a:latin typeface="Segoe UI" panose="020B0502040204020203" pitchFamily="34" charset="0"/>
                <a:cs typeface="Segoe UI" panose="020B0502040204020203" pitchFamily="34" charset="0"/>
              </a:rPr>
              <a:t> </a:t>
            </a:r>
            <a:r>
              <a:rPr lang="en-US" sz="2000" b="1" dirty="0" err="1">
                <a:solidFill>
                  <a:prstClr val="black">
                    <a:lumMod val="75000"/>
                    <a:lumOff val="25000"/>
                  </a:prstClr>
                </a:solidFill>
                <a:latin typeface="Segoe UI" panose="020B0502040204020203" pitchFamily="34" charset="0"/>
                <a:cs typeface="Segoe UI" panose="020B0502040204020203" pitchFamily="34" charset="0"/>
              </a:rPr>
              <a:t>tạo</a:t>
            </a:r>
            <a:endParaRPr lang="en-US" sz="1900" b="1" dirty="0">
              <a:solidFill>
                <a:srgbClr val="FF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76069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448056"/>
            <a:ext cx="10274172" cy="640080"/>
          </a:xfrm>
        </p:spPr>
        <p:txBody>
          <a:bodyPr>
            <a:normAutofit/>
          </a:bodyPr>
          <a:lstStyle/>
          <a:p>
            <a:r>
              <a:rPr lang="en-US" b="1" dirty="0">
                <a:solidFill>
                  <a:srgbClr val="0070C0"/>
                </a:solidFill>
              </a:rPr>
              <a:t>VĂN BẢN QUY ĐỊNH LIÊN QUAN ĐẾN SINH VIÊN ĐHCQ</a:t>
            </a:r>
            <a:endParaRPr lang="en-US" b="1" dirty="0">
              <a:solidFill>
                <a:srgbClr val="FF0000"/>
              </a:solidFill>
              <a:latin typeface="Segoe UI Light" panose="020B0502040204020203" pitchFamily="34" charset="0"/>
              <a:cs typeface="Segoe UI Light" panose="020B0502040204020203" pitchFamily="34" charset="0"/>
            </a:endParaRPr>
          </a:p>
        </p:txBody>
      </p:sp>
      <p:pic>
        <p:nvPicPr>
          <p:cNvPr id="5"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p:cNvSpPr txBox="1"/>
          <p:nvPr/>
        </p:nvSpPr>
        <p:spPr>
          <a:xfrm>
            <a:off x="389106" y="1291977"/>
            <a:ext cx="11673192" cy="5370701"/>
          </a:xfrm>
          <a:prstGeom prst="rect">
            <a:avLst/>
          </a:prstGeom>
          <a:noFill/>
        </p:spPr>
        <p:txBody>
          <a:bodyPr wrap="square" rtlCol="0">
            <a:spAutoFit/>
          </a:bodyPr>
          <a:lstStyle/>
          <a:p>
            <a:pPr marL="457200" indent="-457200">
              <a:spcBef>
                <a:spcPts val="300"/>
              </a:spcBef>
              <a:spcAft>
                <a:spcPts val="300"/>
              </a:spcAft>
              <a:buAutoNum type="arabicPeriod"/>
            </a:pPr>
            <a:r>
              <a:rPr lang="en-US" dirty="0">
                <a:solidFill>
                  <a:srgbClr val="0070C0"/>
                </a:solidFill>
                <a:latin typeface="+mj-lt"/>
                <a:ea typeface="+mj-ea"/>
                <a:cs typeface="+mj-cs"/>
              </a:rPr>
              <a:t>Quy </a:t>
            </a:r>
            <a:r>
              <a:rPr lang="en-US" dirty="0" err="1">
                <a:solidFill>
                  <a:srgbClr val="0070C0"/>
                </a:solidFill>
                <a:latin typeface="+mj-lt"/>
                <a:ea typeface="+mj-ea"/>
                <a:cs typeface="+mj-cs"/>
              </a:rPr>
              <a:t>chế</a:t>
            </a:r>
            <a:r>
              <a:rPr lang="en-US" dirty="0">
                <a:solidFill>
                  <a:srgbClr val="0070C0"/>
                </a:solidFill>
                <a:latin typeface="+mj-lt"/>
                <a:ea typeface="+mj-ea"/>
                <a:cs typeface="+mj-cs"/>
              </a:rPr>
              <a:t> </a:t>
            </a:r>
            <a:r>
              <a:rPr lang="en-US" dirty="0" err="1">
                <a:solidFill>
                  <a:srgbClr val="0070C0"/>
                </a:solidFill>
                <a:latin typeface="+mj-lt"/>
                <a:ea typeface="+mj-ea"/>
                <a:cs typeface="+mj-cs"/>
              </a:rPr>
              <a:t>đào</a:t>
            </a:r>
            <a:r>
              <a:rPr lang="en-US" dirty="0">
                <a:solidFill>
                  <a:srgbClr val="0070C0"/>
                </a:solidFill>
                <a:latin typeface="+mj-lt"/>
                <a:ea typeface="+mj-ea"/>
                <a:cs typeface="+mj-cs"/>
              </a:rPr>
              <a:t> </a:t>
            </a:r>
            <a:r>
              <a:rPr lang="en-US" dirty="0" err="1">
                <a:solidFill>
                  <a:srgbClr val="0070C0"/>
                </a:solidFill>
                <a:latin typeface="+mj-lt"/>
                <a:ea typeface="+mj-ea"/>
                <a:cs typeface="+mj-cs"/>
              </a:rPr>
              <a:t>tạo</a:t>
            </a:r>
            <a:r>
              <a:rPr lang="en-US" dirty="0">
                <a:solidFill>
                  <a:srgbClr val="0070C0"/>
                </a:solidFill>
                <a:latin typeface="+mj-lt"/>
                <a:ea typeface="+mj-ea"/>
                <a:cs typeface="+mj-cs"/>
              </a:rPr>
              <a:t>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CQ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hệ</a:t>
            </a:r>
            <a:r>
              <a:rPr lang="en-US" dirty="0">
                <a:solidFill>
                  <a:srgbClr val="0070C0"/>
                </a:solidFill>
                <a:latin typeface="+mj-lt"/>
                <a:ea typeface="+mj-ea"/>
                <a:cs typeface="+mj-cs"/>
              </a:rPr>
              <a:t> </a:t>
            </a:r>
            <a:r>
              <a:rPr lang="en-US" dirty="0" err="1">
                <a:solidFill>
                  <a:srgbClr val="0070C0"/>
                </a:solidFill>
                <a:latin typeface="+mj-lt"/>
                <a:ea typeface="+mj-ea"/>
                <a:cs typeface="+mj-cs"/>
              </a:rPr>
              <a:t>thống</a:t>
            </a:r>
            <a:r>
              <a:rPr lang="en-US" dirty="0">
                <a:solidFill>
                  <a:srgbClr val="0070C0"/>
                </a:solidFill>
                <a:latin typeface="+mj-lt"/>
                <a:ea typeface="+mj-ea"/>
                <a:cs typeface="+mj-cs"/>
              </a:rPr>
              <a:t> </a:t>
            </a:r>
            <a:r>
              <a:rPr lang="en-US" dirty="0" err="1">
                <a:solidFill>
                  <a:srgbClr val="0070C0"/>
                </a:solidFill>
                <a:latin typeface="+mj-lt"/>
                <a:ea typeface="+mj-ea"/>
                <a:cs typeface="+mj-cs"/>
              </a:rPr>
              <a:t>tín</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(QĐ 832 </a:t>
            </a:r>
            <a:r>
              <a:rPr lang="en-US" dirty="0" err="1">
                <a:solidFill>
                  <a:srgbClr val="0070C0"/>
                </a:solidFill>
                <a:latin typeface="+mj-lt"/>
                <a:ea typeface="+mj-ea"/>
                <a:cs typeface="+mj-cs"/>
              </a:rPr>
              <a:t>ngày</a:t>
            </a:r>
            <a:r>
              <a:rPr lang="en-US" dirty="0">
                <a:solidFill>
                  <a:srgbClr val="0070C0"/>
                </a:solidFill>
                <a:latin typeface="+mj-lt"/>
                <a:ea typeface="+mj-ea"/>
                <a:cs typeface="+mj-cs"/>
              </a:rPr>
              <a:t> 20/9/2023)</a:t>
            </a:r>
          </a:p>
          <a:p>
            <a:pPr marL="457200" indent="-457200">
              <a:spcBef>
                <a:spcPts val="300"/>
              </a:spcBef>
              <a:spcAft>
                <a:spcPts val="300"/>
              </a:spcAft>
              <a:buAutoNum type="arabicPeriod"/>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việc</a:t>
            </a:r>
            <a:r>
              <a:rPr lang="en-US" dirty="0">
                <a:solidFill>
                  <a:srgbClr val="0070C0"/>
                </a:solidFill>
                <a:latin typeface="+mj-lt"/>
                <a:ea typeface="+mj-ea"/>
                <a:cs typeface="+mj-cs"/>
              </a:rPr>
              <a:t> </a:t>
            </a:r>
            <a:r>
              <a:rPr lang="en-US" dirty="0" err="1">
                <a:solidFill>
                  <a:srgbClr val="0070C0"/>
                </a:solidFill>
                <a:latin typeface="+mj-lt"/>
                <a:ea typeface="+mj-ea"/>
                <a:cs typeface="+mj-cs"/>
              </a:rPr>
              <a:t>hướng</a:t>
            </a:r>
            <a:r>
              <a:rPr lang="en-US" dirty="0">
                <a:solidFill>
                  <a:srgbClr val="0070C0"/>
                </a:solidFill>
                <a:latin typeface="+mj-lt"/>
                <a:ea typeface="+mj-ea"/>
                <a:cs typeface="+mj-cs"/>
              </a:rPr>
              <a:t> </a:t>
            </a:r>
            <a:r>
              <a:rPr lang="en-US" dirty="0" err="1">
                <a:solidFill>
                  <a:srgbClr val="0070C0"/>
                </a:solidFill>
                <a:latin typeface="+mj-lt"/>
                <a:ea typeface="+mj-ea"/>
                <a:cs typeface="+mj-cs"/>
              </a:rPr>
              <a:t>dẫn</a:t>
            </a:r>
            <a:r>
              <a:rPr lang="en-US" dirty="0">
                <a:solidFill>
                  <a:srgbClr val="0070C0"/>
                </a:solidFill>
                <a:latin typeface="+mj-lt"/>
                <a:ea typeface="+mj-ea"/>
                <a:cs typeface="+mj-cs"/>
              </a:rPr>
              <a:t> </a:t>
            </a:r>
            <a:r>
              <a:rPr lang="en-US" dirty="0" err="1">
                <a:solidFill>
                  <a:srgbClr val="0070C0"/>
                </a:solidFill>
                <a:latin typeface="+mj-lt"/>
                <a:ea typeface="+mj-ea"/>
                <a:cs typeface="+mj-cs"/>
              </a:rPr>
              <a:t>và</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đồ</a:t>
            </a:r>
            <a:r>
              <a:rPr lang="en-US" dirty="0">
                <a:solidFill>
                  <a:srgbClr val="0070C0"/>
                </a:solidFill>
                <a:latin typeface="+mj-lt"/>
                <a:ea typeface="+mj-ea"/>
                <a:cs typeface="+mj-cs"/>
              </a:rPr>
              <a:t> </a:t>
            </a:r>
            <a:r>
              <a:rPr lang="en-US" dirty="0" err="1">
                <a:solidFill>
                  <a:srgbClr val="0070C0"/>
                </a:solidFill>
                <a:latin typeface="+mj-lt"/>
                <a:ea typeface="+mj-ea"/>
                <a:cs typeface="+mj-cs"/>
              </a:rPr>
              <a:t>án</a:t>
            </a:r>
            <a:r>
              <a:rPr lang="en-US" dirty="0">
                <a:solidFill>
                  <a:srgbClr val="0070C0"/>
                </a:solidFill>
                <a:latin typeface="+mj-lt"/>
                <a:ea typeface="+mj-ea"/>
                <a:cs typeface="+mj-cs"/>
              </a:rPr>
              <a:t>, KLTN </a:t>
            </a:r>
            <a:r>
              <a:rPr lang="en-US" dirty="0" err="1">
                <a:solidFill>
                  <a:srgbClr val="0070C0"/>
                </a:solidFill>
                <a:latin typeface="+mj-lt"/>
                <a:ea typeface="+mj-ea"/>
                <a:cs typeface="+mj-cs"/>
              </a:rPr>
              <a:t>tốt</a:t>
            </a:r>
            <a:r>
              <a:rPr lang="en-US" dirty="0">
                <a:solidFill>
                  <a:srgbClr val="0070C0"/>
                </a:solidFill>
                <a:latin typeface="+mj-lt"/>
                <a:ea typeface="+mj-ea"/>
                <a:cs typeface="+mj-cs"/>
              </a:rPr>
              <a:t> </a:t>
            </a:r>
            <a:r>
              <a:rPr lang="en-US" dirty="0" err="1">
                <a:solidFill>
                  <a:srgbClr val="0070C0"/>
                </a:solidFill>
                <a:latin typeface="+mj-lt"/>
                <a:ea typeface="+mj-ea"/>
                <a:cs typeface="+mj-cs"/>
              </a:rPr>
              <a:t>nghiệp</a:t>
            </a:r>
            <a:r>
              <a:rPr lang="en-US" dirty="0">
                <a:solidFill>
                  <a:srgbClr val="0070C0"/>
                </a:solidFill>
                <a:latin typeface="+mj-lt"/>
                <a:ea typeface="+mj-ea"/>
                <a:cs typeface="+mj-cs"/>
              </a:rPr>
              <a:t> </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ĐHCQ (QĐ 828 </a:t>
            </a:r>
            <a:r>
              <a:rPr lang="en-US" dirty="0" err="1">
                <a:solidFill>
                  <a:srgbClr val="0070C0"/>
                </a:solidFill>
                <a:latin typeface="+mj-lt"/>
                <a:ea typeface="+mj-ea"/>
                <a:cs typeface="+mj-cs"/>
              </a:rPr>
              <a:t>ngày</a:t>
            </a:r>
            <a:r>
              <a:rPr lang="en-US" dirty="0">
                <a:solidFill>
                  <a:srgbClr val="0070C0"/>
                </a:solidFill>
                <a:latin typeface="+mj-lt"/>
                <a:ea typeface="+mj-ea"/>
                <a:cs typeface="+mj-cs"/>
              </a:rPr>
              <a:t> 23/11/2018)</a:t>
            </a:r>
          </a:p>
          <a:p>
            <a:pPr marL="457200" indent="-457200">
              <a:spcBef>
                <a:spcPts val="300"/>
              </a:spcBef>
              <a:spcAft>
                <a:spcPts val="300"/>
              </a:spcAft>
              <a:buAutoNum type="arabicPeriod"/>
            </a:pPr>
            <a:r>
              <a:rPr lang="en-US" dirty="0">
                <a:solidFill>
                  <a:srgbClr val="0070C0"/>
                </a:solidFill>
                <a:latin typeface="+mj-lt"/>
                <a:ea typeface="+mj-ea"/>
                <a:cs typeface="+mj-cs"/>
              </a:rPr>
              <a:t>Văn </a:t>
            </a:r>
            <a:r>
              <a:rPr lang="en-US" dirty="0" err="1">
                <a:solidFill>
                  <a:srgbClr val="0070C0"/>
                </a:solidFill>
                <a:latin typeface="+mj-lt"/>
                <a:ea typeface="+mj-ea"/>
                <a:cs typeface="+mj-cs"/>
              </a:rPr>
              <a:t>bản</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việc</a:t>
            </a:r>
            <a:r>
              <a:rPr lang="en-US" dirty="0">
                <a:solidFill>
                  <a:srgbClr val="0070C0"/>
                </a:solidFill>
                <a:latin typeface="+mj-lt"/>
                <a:ea typeface="+mj-ea"/>
                <a:cs typeface="+mj-cs"/>
              </a:rPr>
              <a:t> </a:t>
            </a:r>
            <a:r>
              <a:rPr lang="en-US" dirty="0" err="1">
                <a:solidFill>
                  <a:srgbClr val="0070C0"/>
                </a:solidFill>
                <a:latin typeface="+mj-lt"/>
                <a:ea typeface="+mj-ea"/>
                <a:cs typeface="+mj-cs"/>
              </a:rPr>
              <a:t>sửa</a:t>
            </a:r>
            <a:r>
              <a:rPr lang="en-US" dirty="0">
                <a:solidFill>
                  <a:srgbClr val="0070C0"/>
                </a:solidFill>
                <a:latin typeface="+mj-lt"/>
                <a:ea typeface="+mj-ea"/>
                <a:cs typeface="+mj-cs"/>
              </a:rPr>
              <a:t> </a:t>
            </a:r>
            <a:r>
              <a:rPr lang="en-US" dirty="0" err="1">
                <a:solidFill>
                  <a:srgbClr val="0070C0"/>
                </a:solidFill>
                <a:latin typeface="+mj-lt"/>
                <a:ea typeface="+mj-ea"/>
                <a:cs typeface="+mj-cs"/>
              </a:rPr>
              <a:t>đổi</a:t>
            </a:r>
            <a:r>
              <a:rPr lang="en-US" dirty="0">
                <a:solidFill>
                  <a:srgbClr val="0070C0"/>
                </a:solidFill>
                <a:latin typeface="+mj-lt"/>
                <a:ea typeface="+mj-ea"/>
                <a:cs typeface="+mj-cs"/>
              </a:rPr>
              <a:t>, </a:t>
            </a:r>
            <a:r>
              <a:rPr lang="en-US" dirty="0" err="1">
                <a:solidFill>
                  <a:srgbClr val="0070C0"/>
                </a:solidFill>
                <a:latin typeface="+mj-lt"/>
                <a:ea typeface="+mj-ea"/>
                <a:cs typeface="+mj-cs"/>
              </a:rPr>
              <a:t>bổ</a:t>
            </a:r>
            <a:r>
              <a:rPr lang="en-US" dirty="0">
                <a:solidFill>
                  <a:srgbClr val="0070C0"/>
                </a:solidFill>
                <a:latin typeface="+mj-lt"/>
                <a:ea typeface="+mj-ea"/>
                <a:cs typeface="+mj-cs"/>
              </a:rPr>
              <a:t> sung </a:t>
            </a:r>
            <a:r>
              <a:rPr lang="en-US" dirty="0" err="1">
                <a:solidFill>
                  <a:srgbClr val="0070C0"/>
                </a:solidFill>
                <a:latin typeface="+mj-lt"/>
                <a:ea typeface="+mj-ea"/>
                <a:cs typeface="+mj-cs"/>
              </a:rPr>
              <a:t>một</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điều</a:t>
            </a:r>
            <a:r>
              <a:rPr lang="en-US" dirty="0">
                <a:solidFill>
                  <a:srgbClr val="0070C0"/>
                </a:solidFill>
                <a:latin typeface="+mj-lt"/>
                <a:ea typeface="+mj-ea"/>
                <a:cs typeface="+mj-cs"/>
              </a:rPr>
              <a:t> </a:t>
            </a:r>
            <a:r>
              <a:rPr lang="en-US" dirty="0" err="1">
                <a:solidFill>
                  <a:srgbClr val="0070C0"/>
                </a:solidFill>
                <a:latin typeface="+mj-lt"/>
                <a:ea typeface="+mj-ea"/>
                <a:cs typeface="+mj-cs"/>
              </a:rPr>
              <a:t>của</a:t>
            </a:r>
            <a:r>
              <a:rPr lang="en-US" dirty="0">
                <a:solidFill>
                  <a:srgbClr val="0070C0"/>
                </a:solidFill>
                <a:latin typeface="+mj-lt"/>
                <a:ea typeface="+mj-ea"/>
                <a:cs typeface="+mj-cs"/>
              </a:rPr>
              <a:t> 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hướng</a:t>
            </a:r>
            <a:r>
              <a:rPr lang="en-US" dirty="0">
                <a:solidFill>
                  <a:srgbClr val="0070C0"/>
                </a:solidFill>
                <a:latin typeface="+mj-lt"/>
                <a:ea typeface="+mj-ea"/>
                <a:cs typeface="+mj-cs"/>
              </a:rPr>
              <a:t> </a:t>
            </a:r>
            <a:r>
              <a:rPr lang="en-US" dirty="0" err="1">
                <a:solidFill>
                  <a:srgbClr val="0070C0"/>
                </a:solidFill>
                <a:latin typeface="+mj-lt"/>
                <a:ea typeface="+mj-ea"/>
                <a:cs typeface="+mj-cs"/>
              </a:rPr>
              <a:t>dẫn</a:t>
            </a:r>
            <a:r>
              <a:rPr lang="en-US" dirty="0">
                <a:solidFill>
                  <a:srgbClr val="0070C0"/>
                </a:solidFill>
                <a:latin typeface="+mj-lt"/>
                <a:ea typeface="+mj-ea"/>
                <a:cs typeface="+mj-cs"/>
              </a:rPr>
              <a:t> </a:t>
            </a:r>
            <a:r>
              <a:rPr lang="en-US" dirty="0" err="1">
                <a:solidFill>
                  <a:srgbClr val="0070C0"/>
                </a:solidFill>
                <a:latin typeface="+mj-lt"/>
                <a:ea typeface="+mj-ea"/>
                <a:cs typeface="+mj-cs"/>
              </a:rPr>
              <a:t>và</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đồ</a:t>
            </a:r>
            <a:r>
              <a:rPr lang="en-US" dirty="0">
                <a:solidFill>
                  <a:srgbClr val="0070C0"/>
                </a:solidFill>
                <a:latin typeface="+mj-lt"/>
                <a:ea typeface="+mj-ea"/>
                <a:cs typeface="+mj-cs"/>
              </a:rPr>
              <a:t> </a:t>
            </a:r>
            <a:r>
              <a:rPr lang="en-US" dirty="0" err="1">
                <a:solidFill>
                  <a:srgbClr val="0070C0"/>
                </a:solidFill>
                <a:latin typeface="+mj-lt"/>
                <a:ea typeface="+mj-ea"/>
                <a:cs typeface="+mj-cs"/>
              </a:rPr>
              <a:t>án</a:t>
            </a:r>
            <a:r>
              <a:rPr lang="en-US" dirty="0">
                <a:solidFill>
                  <a:srgbClr val="0070C0"/>
                </a:solidFill>
                <a:latin typeface="+mj-lt"/>
                <a:ea typeface="+mj-ea"/>
                <a:cs typeface="+mj-cs"/>
              </a:rPr>
              <a:t>, KLTN </a:t>
            </a:r>
            <a:r>
              <a:rPr lang="en-US" dirty="0" err="1">
                <a:solidFill>
                  <a:srgbClr val="0070C0"/>
                </a:solidFill>
                <a:latin typeface="+mj-lt"/>
                <a:ea typeface="+mj-ea"/>
                <a:cs typeface="+mj-cs"/>
              </a:rPr>
              <a:t>tốt</a:t>
            </a:r>
            <a:r>
              <a:rPr lang="en-US" dirty="0">
                <a:solidFill>
                  <a:srgbClr val="0070C0"/>
                </a:solidFill>
                <a:latin typeface="+mj-lt"/>
                <a:ea typeface="+mj-ea"/>
                <a:cs typeface="+mj-cs"/>
              </a:rPr>
              <a:t> </a:t>
            </a:r>
            <a:r>
              <a:rPr lang="en-US" dirty="0" err="1">
                <a:solidFill>
                  <a:srgbClr val="0070C0"/>
                </a:solidFill>
                <a:latin typeface="+mj-lt"/>
                <a:ea typeface="+mj-ea"/>
                <a:cs typeface="+mj-cs"/>
              </a:rPr>
              <a:t>nghiệp</a:t>
            </a:r>
            <a:r>
              <a:rPr lang="en-US" dirty="0">
                <a:solidFill>
                  <a:srgbClr val="0070C0"/>
                </a:solidFill>
                <a:latin typeface="+mj-lt"/>
                <a:ea typeface="+mj-ea"/>
                <a:cs typeface="+mj-cs"/>
              </a:rPr>
              <a:t> </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ĐHCQ (QĐ 660 </a:t>
            </a:r>
            <a:r>
              <a:rPr lang="en-US" dirty="0" err="1">
                <a:solidFill>
                  <a:srgbClr val="0070C0"/>
                </a:solidFill>
                <a:latin typeface="+mj-lt"/>
                <a:ea typeface="+mj-ea"/>
                <a:cs typeface="+mj-cs"/>
              </a:rPr>
              <a:t>ngày</a:t>
            </a:r>
            <a:r>
              <a:rPr lang="en-US" dirty="0">
                <a:solidFill>
                  <a:srgbClr val="0070C0"/>
                </a:solidFill>
                <a:latin typeface="+mj-lt"/>
                <a:ea typeface="+mj-ea"/>
                <a:cs typeface="+mj-cs"/>
              </a:rPr>
              <a:t> 05/09/2023)</a:t>
            </a:r>
          </a:p>
          <a:p>
            <a:pPr indent="715963">
              <a:spcBef>
                <a:spcPts val="300"/>
              </a:spcBef>
              <a:spcAft>
                <a:spcPts val="300"/>
              </a:spcAft>
            </a:pPr>
            <a:r>
              <a:rPr lang="en-US" dirty="0">
                <a:solidFill>
                  <a:srgbClr val="0070C0"/>
                </a:solidFill>
                <a:latin typeface="+mj-lt"/>
                <a:ea typeface="+mj-ea"/>
                <a:cs typeface="+mj-cs"/>
              </a:rPr>
              <a:t>- Thông </a:t>
            </a:r>
            <a:r>
              <a:rPr lang="en-US" dirty="0" err="1">
                <a:solidFill>
                  <a:srgbClr val="0070C0"/>
                </a:solidFill>
                <a:latin typeface="+mj-lt"/>
                <a:ea typeface="+mj-ea"/>
                <a:cs typeface="+mj-cs"/>
              </a:rPr>
              <a:t>báo</a:t>
            </a:r>
            <a:r>
              <a:rPr lang="en-US" dirty="0">
                <a:solidFill>
                  <a:srgbClr val="0070C0"/>
                </a:solidFill>
                <a:latin typeface="+mj-lt"/>
                <a:ea typeface="+mj-ea"/>
                <a:cs typeface="+mj-cs"/>
              </a:rPr>
              <a:t> </a:t>
            </a:r>
            <a:r>
              <a:rPr lang="en-US" dirty="0" err="1">
                <a:solidFill>
                  <a:srgbClr val="0070C0"/>
                </a:solidFill>
                <a:latin typeface="+mj-lt"/>
                <a:ea typeface="+mj-ea"/>
                <a:cs typeface="+mj-cs"/>
              </a:rPr>
              <a:t>kế</a:t>
            </a:r>
            <a:r>
              <a:rPr lang="en-US" dirty="0">
                <a:solidFill>
                  <a:srgbClr val="0070C0"/>
                </a:solidFill>
                <a:latin typeface="+mj-lt"/>
                <a:ea typeface="+mj-ea"/>
                <a:cs typeface="+mj-cs"/>
              </a:rPr>
              <a:t> </a:t>
            </a:r>
            <a:r>
              <a:rPr lang="en-US" dirty="0" err="1">
                <a:solidFill>
                  <a:srgbClr val="0070C0"/>
                </a:solidFill>
                <a:latin typeface="+mj-lt"/>
                <a:ea typeface="+mj-ea"/>
                <a:cs typeface="+mj-cs"/>
              </a:rPr>
              <a:t>hoạch</a:t>
            </a:r>
            <a:r>
              <a:rPr lang="en-US" dirty="0">
                <a:solidFill>
                  <a:srgbClr val="0070C0"/>
                </a:solidFill>
                <a:latin typeface="+mj-lt"/>
                <a:ea typeface="+mj-ea"/>
                <a:cs typeface="+mj-cs"/>
              </a:rPr>
              <a:t> </a:t>
            </a:r>
            <a:r>
              <a:rPr lang="en-US" dirty="0" err="1">
                <a:solidFill>
                  <a:srgbClr val="0070C0"/>
                </a:solidFill>
                <a:latin typeface="+mj-lt"/>
                <a:ea typeface="+mj-ea"/>
                <a:cs typeface="+mj-cs"/>
              </a:rPr>
              <a:t>thực</a:t>
            </a:r>
            <a:r>
              <a:rPr lang="en-US" dirty="0">
                <a:solidFill>
                  <a:srgbClr val="0070C0"/>
                </a:solidFill>
                <a:latin typeface="+mj-lt"/>
                <a:ea typeface="+mj-ea"/>
                <a:cs typeface="+mj-cs"/>
              </a:rPr>
              <a:t> </a:t>
            </a:r>
            <a:r>
              <a:rPr lang="en-US" dirty="0" err="1">
                <a:solidFill>
                  <a:srgbClr val="0070C0"/>
                </a:solidFill>
                <a:latin typeface="+mj-lt"/>
                <a:ea typeface="+mj-ea"/>
                <a:cs typeface="+mj-cs"/>
              </a:rPr>
              <a:t>hiện</a:t>
            </a:r>
            <a:r>
              <a:rPr lang="en-US" dirty="0">
                <a:solidFill>
                  <a:srgbClr val="0070C0"/>
                </a:solidFill>
                <a:latin typeface="+mj-lt"/>
                <a:ea typeface="+mj-ea"/>
                <a:cs typeface="+mj-cs"/>
              </a:rPr>
              <a:t> </a:t>
            </a:r>
            <a:r>
              <a:rPr lang="en-US" dirty="0" err="1">
                <a:solidFill>
                  <a:srgbClr val="0070C0"/>
                </a:solidFill>
                <a:latin typeface="+mj-lt"/>
                <a:ea typeface="+mj-ea"/>
                <a:cs typeface="+mj-cs"/>
              </a:rPr>
              <a:t>đồ</a:t>
            </a:r>
            <a:r>
              <a:rPr lang="en-US" dirty="0">
                <a:solidFill>
                  <a:srgbClr val="0070C0"/>
                </a:solidFill>
                <a:latin typeface="+mj-lt"/>
                <a:ea typeface="+mj-ea"/>
                <a:cs typeface="+mj-cs"/>
              </a:rPr>
              <a:t> </a:t>
            </a:r>
            <a:r>
              <a:rPr lang="en-US" dirty="0" err="1">
                <a:solidFill>
                  <a:srgbClr val="0070C0"/>
                </a:solidFill>
                <a:latin typeface="+mj-lt"/>
                <a:ea typeface="+mj-ea"/>
                <a:cs typeface="+mj-cs"/>
              </a:rPr>
              <a:t>án</a:t>
            </a:r>
            <a:r>
              <a:rPr lang="en-US" dirty="0">
                <a:solidFill>
                  <a:srgbClr val="0070C0"/>
                </a:solidFill>
                <a:latin typeface="+mj-lt"/>
                <a:ea typeface="+mj-ea"/>
                <a:cs typeface="+mj-cs"/>
              </a:rPr>
              <a:t>, KLTN </a:t>
            </a:r>
            <a:r>
              <a:rPr lang="en-US" dirty="0" err="1">
                <a:solidFill>
                  <a:srgbClr val="0070C0"/>
                </a:solidFill>
                <a:latin typeface="+mj-lt"/>
                <a:ea typeface="+mj-ea"/>
                <a:cs typeface="+mj-cs"/>
              </a:rPr>
              <a:t>tốt</a:t>
            </a:r>
            <a:r>
              <a:rPr lang="en-US" dirty="0">
                <a:solidFill>
                  <a:srgbClr val="0070C0"/>
                </a:solidFill>
                <a:latin typeface="+mj-lt"/>
                <a:ea typeface="+mj-ea"/>
                <a:cs typeface="+mj-cs"/>
              </a:rPr>
              <a:t> </a:t>
            </a:r>
            <a:r>
              <a:rPr lang="en-US" dirty="0" err="1">
                <a:solidFill>
                  <a:srgbClr val="0070C0"/>
                </a:solidFill>
                <a:latin typeface="+mj-lt"/>
                <a:ea typeface="+mj-ea"/>
                <a:cs typeface="+mj-cs"/>
              </a:rPr>
              <a:t>nghiệp</a:t>
            </a:r>
            <a:r>
              <a:rPr lang="en-US" dirty="0">
                <a:solidFill>
                  <a:srgbClr val="0070C0"/>
                </a:solidFill>
                <a:latin typeface="+mj-lt"/>
                <a:ea typeface="+mj-ea"/>
                <a:cs typeface="+mj-cs"/>
              </a:rPr>
              <a:t> </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ĐHCQ</a:t>
            </a:r>
          </a:p>
          <a:p>
            <a:pPr indent="715963">
              <a:spcBef>
                <a:spcPts val="300"/>
              </a:spcBef>
              <a:spcAft>
                <a:spcPts val="300"/>
              </a:spcAft>
            </a:pPr>
            <a:r>
              <a:rPr lang="en-US" dirty="0">
                <a:solidFill>
                  <a:srgbClr val="0070C0"/>
                </a:solidFill>
                <a:latin typeface="+mj-lt"/>
                <a:ea typeface="+mj-ea"/>
                <a:cs typeface="+mj-cs"/>
              </a:rPr>
              <a:t>- </a:t>
            </a:r>
            <a:r>
              <a:rPr lang="en-US" dirty="0" err="1">
                <a:solidFill>
                  <a:srgbClr val="0070C0"/>
                </a:solidFill>
                <a:latin typeface="+mj-lt"/>
                <a:ea typeface="+mj-ea"/>
                <a:cs typeface="+mj-cs"/>
              </a:rPr>
              <a:t>Quyết</a:t>
            </a:r>
            <a:r>
              <a:rPr lang="en-US" dirty="0">
                <a:solidFill>
                  <a:srgbClr val="0070C0"/>
                </a:solidFill>
                <a:latin typeface="+mj-lt"/>
                <a:ea typeface="+mj-ea"/>
                <a:cs typeface="+mj-cs"/>
              </a:rPr>
              <a:t>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giao</a:t>
            </a:r>
            <a:r>
              <a:rPr lang="en-US" dirty="0">
                <a:solidFill>
                  <a:srgbClr val="0070C0"/>
                </a:solidFill>
                <a:latin typeface="+mj-lt"/>
                <a:ea typeface="+mj-ea"/>
                <a:cs typeface="+mj-cs"/>
              </a:rPr>
              <a:t> </a:t>
            </a:r>
            <a:r>
              <a:rPr lang="en-US" dirty="0" err="1">
                <a:solidFill>
                  <a:srgbClr val="0070C0"/>
                </a:solidFill>
                <a:latin typeface="+mj-lt"/>
                <a:ea typeface="+mj-ea"/>
                <a:cs typeface="+mj-cs"/>
              </a:rPr>
              <a:t>nhiệm</a:t>
            </a:r>
            <a:r>
              <a:rPr lang="en-US" dirty="0">
                <a:solidFill>
                  <a:srgbClr val="0070C0"/>
                </a:solidFill>
                <a:latin typeface="+mj-lt"/>
                <a:ea typeface="+mj-ea"/>
                <a:cs typeface="+mj-cs"/>
              </a:rPr>
              <a:t> </a:t>
            </a:r>
            <a:r>
              <a:rPr lang="en-US" dirty="0" err="1">
                <a:solidFill>
                  <a:srgbClr val="0070C0"/>
                </a:solidFill>
                <a:latin typeface="+mj-lt"/>
                <a:ea typeface="+mj-ea"/>
                <a:cs typeface="+mj-cs"/>
              </a:rPr>
              <a:t>vụ</a:t>
            </a:r>
            <a:r>
              <a:rPr lang="en-US" dirty="0">
                <a:solidFill>
                  <a:srgbClr val="0070C0"/>
                </a:solidFill>
                <a:latin typeface="+mj-lt"/>
                <a:ea typeface="+mj-ea"/>
                <a:cs typeface="+mj-cs"/>
              </a:rPr>
              <a:t>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gv</a:t>
            </a:r>
            <a:r>
              <a:rPr lang="en-US" dirty="0">
                <a:solidFill>
                  <a:srgbClr val="0070C0"/>
                </a:solidFill>
                <a:latin typeface="+mj-lt"/>
                <a:ea typeface="+mj-ea"/>
                <a:cs typeface="+mj-cs"/>
              </a:rPr>
              <a:t> </a:t>
            </a:r>
            <a:r>
              <a:rPr lang="en-US" dirty="0" err="1">
                <a:solidFill>
                  <a:srgbClr val="0070C0"/>
                </a:solidFill>
                <a:latin typeface="+mj-lt"/>
                <a:ea typeface="+mj-ea"/>
                <a:cs typeface="+mj-cs"/>
              </a:rPr>
              <a:t>hướng</a:t>
            </a:r>
            <a:r>
              <a:rPr lang="en-US" dirty="0">
                <a:solidFill>
                  <a:srgbClr val="0070C0"/>
                </a:solidFill>
                <a:latin typeface="+mj-lt"/>
                <a:ea typeface="+mj-ea"/>
                <a:cs typeface="+mj-cs"/>
              </a:rPr>
              <a:t> </a:t>
            </a:r>
            <a:r>
              <a:rPr lang="en-US" dirty="0" err="1">
                <a:solidFill>
                  <a:srgbClr val="0070C0"/>
                </a:solidFill>
                <a:latin typeface="+mj-lt"/>
                <a:ea typeface="+mj-ea"/>
                <a:cs typeface="+mj-cs"/>
              </a:rPr>
              <a:t>dẫn</a:t>
            </a:r>
            <a:r>
              <a:rPr lang="en-US" dirty="0">
                <a:solidFill>
                  <a:srgbClr val="0070C0"/>
                </a:solidFill>
                <a:latin typeface="+mj-lt"/>
                <a:ea typeface="+mj-ea"/>
                <a:cs typeface="+mj-cs"/>
              </a:rPr>
              <a:t> </a:t>
            </a:r>
            <a:r>
              <a:rPr lang="en-US" dirty="0" err="1">
                <a:solidFill>
                  <a:srgbClr val="0070C0"/>
                </a:solidFill>
                <a:latin typeface="+mj-lt"/>
                <a:ea typeface="+mj-ea"/>
                <a:cs typeface="+mj-cs"/>
              </a:rPr>
              <a:t>sv</a:t>
            </a:r>
            <a:r>
              <a:rPr lang="en-US" dirty="0">
                <a:solidFill>
                  <a:srgbClr val="0070C0"/>
                </a:solidFill>
                <a:latin typeface="+mj-lt"/>
                <a:ea typeface="+mj-ea"/>
                <a:cs typeface="+mj-cs"/>
              </a:rPr>
              <a:t> </a:t>
            </a:r>
            <a:r>
              <a:rPr lang="en-US" dirty="0" err="1">
                <a:solidFill>
                  <a:srgbClr val="0070C0"/>
                </a:solidFill>
                <a:latin typeface="+mj-lt"/>
                <a:ea typeface="+mj-ea"/>
                <a:cs typeface="+mj-cs"/>
              </a:rPr>
              <a:t>làm</a:t>
            </a:r>
            <a:r>
              <a:rPr lang="en-US" dirty="0">
                <a:solidFill>
                  <a:srgbClr val="0070C0"/>
                </a:solidFill>
                <a:latin typeface="+mj-lt"/>
                <a:ea typeface="+mj-ea"/>
                <a:cs typeface="+mj-cs"/>
              </a:rPr>
              <a:t> </a:t>
            </a:r>
            <a:r>
              <a:rPr lang="en-US" dirty="0" err="1">
                <a:solidFill>
                  <a:srgbClr val="0070C0"/>
                </a:solidFill>
                <a:latin typeface="+mj-lt"/>
                <a:ea typeface="+mj-ea"/>
                <a:cs typeface="+mj-cs"/>
              </a:rPr>
              <a:t>Khoá</a:t>
            </a:r>
            <a:r>
              <a:rPr lang="en-US" dirty="0">
                <a:solidFill>
                  <a:srgbClr val="0070C0"/>
                </a:solidFill>
                <a:latin typeface="+mj-lt"/>
                <a:ea typeface="+mj-ea"/>
                <a:cs typeface="+mj-cs"/>
              </a:rPr>
              <a:t> </a:t>
            </a:r>
            <a:r>
              <a:rPr lang="en-US" dirty="0" err="1">
                <a:solidFill>
                  <a:srgbClr val="0070C0"/>
                </a:solidFill>
                <a:latin typeface="+mj-lt"/>
                <a:ea typeface="+mj-ea"/>
                <a:cs typeface="+mj-cs"/>
              </a:rPr>
              <a:t>luận</a:t>
            </a:r>
            <a:r>
              <a:rPr lang="en-US" dirty="0">
                <a:solidFill>
                  <a:srgbClr val="0070C0"/>
                </a:solidFill>
                <a:latin typeface="+mj-lt"/>
                <a:ea typeface="+mj-ea"/>
                <a:cs typeface="+mj-cs"/>
              </a:rPr>
              <a:t> </a:t>
            </a:r>
            <a:r>
              <a:rPr lang="en-US" dirty="0" err="1">
                <a:solidFill>
                  <a:srgbClr val="0070C0"/>
                </a:solidFill>
                <a:latin typeface="+mj-lt"/>
                <a:ea typeface="+mj-ea"/>
                <a:cs typeface="+mj-cs"/>
              </a:rPr>
              <a:t>tốt</a:t>
            </a:r>
            <a:r>
              <a:rPr lang="en-US" dirty="0">
                <a:solidFill>
                  <a:srgbClr val="0070C0"/>
                </a:solidFill>
                <a:latin typeface="+mj-lt"/>
                <a:ea typeface="+mj-ea"/>
                <a:cs typeface="+mj-cs"/>
              </a:rPr>
              <a:t> </a:t>
            </a:r>
            <a:r>
              <a:rPr lang="en-US" dirty="0" err="1">
                <a:solidFill>
                  <a:srgbClr val="0070C0"/>
                </a:solidFill>
                <a:latin typeface="+mj-lt"/>
                <a:ea typeface="+mj-ea"/>
                <a:cs typeface="+mj-cs"/>
              </a:rPr>
              <a:t>nghiệp</a:t>
            </a:r>
            <a:endParaRPr lang="en-US" dirty="0">
              <a:solidFill>
                <a:srgbClr val="0070C0"/>
              </a:solidFill>
              <a:latin typeface="+mj-lt"/>
              <a:ea typeface="+mj-ea"/>
              <a:cs typeface="+mj-cs"/>
            </a:endParaRPr>
          </a:p>
          <a:p>
            <a:pPr indent="715963">
              <a:spcBef>
                <a:spcPts val="300"/>
              </a:spcBef>
              <a:spcAft>
                <a:spcPts val="300"/>
              </a:spcAft>
            </a:pPr>
            <a:r>
              <a:rPr lang="en-US" dirty="0">
                <a:solidFill>
                  <a:srgbClr val="0070C0"/>
                </a:solidFill>
                <a:latin typeface="+mj-lt"/>
                <a:ea typeface="+mj-ea"/>
                <a:cs typeface="+mj-cs"/>
              </a:rPr>
              <a:t>- Báo </a:t>
            </a:r>
            <a:r>
              <a:rPr lang="en-US" dirty="0" err="1">
                <a:solidFill>
                  <a:srgbClr val="0070C0"/>
                </a:solidFill>
                <a:latin typeface="+mj-lt"/>
                <a:ea typeface="+mj-ea"/>
                <a:cs typeface="+mj-cs"/>
              </a:rPr>
              <a:t>cáo</a:t>
            </a:r>
            <a:r>
              <a:rPr lang="en-US" dirty="0">
                <a:solidFill>
                  <a:srgbClr val="0070C0"/>
                </a:solidFill>
                <a:latin typeface="+mj-lt"/>
                <a:ea typeface="+mj-ea"/>
                <a:cs typeface="+mj-cs"/>
              </a:rPr>
              <a:t> </a:t>
            </a:r>
            <a:r>
              <a:rPr lang="en-US" dirty="0" err="1">
                <a:solidFill>
                  <a:srgbClr val="0070C0"/>
                </a:solidFill>
                <a:latin typeface="+mj-lt"/>
                <a:ea typeface="+mj-ea"/>
                <a:cs typeface="+mj-cs"/>
              </a:rPr>
              <a:t>kết</a:t>
            </a:r>
            <a:r>
              <a:rPr lang="en-US" dirty="0">
                <a:solidFill>
                  <a:srgbClr val="0070C0"/>
                </a:solidFill>
                <a:latin typeface="+mj-lt"/>
                <a:ea typeface="+mj-ea"/>
                <a:cs typeface="+mj-cs"/>
              </a:rPr>
              <a:t> </a:t>
            </a:r>
            <a:r>
              <a:rPr lang="en-US" dirty="0" err="1">
                <a:solidFill>
                  <a:srgbClr val="0070C0"/>
                </a:solidFill>
                <a:latin typeface="+mj-lt"/>
                <a:ea typeface="+mj-ea"/>
                <a:cs typeface="+mj-cs"/>
              </a:rPr>
              <a:t>quả</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KLTN</a:t>
            </a:r>
          </a:p>
          <a:p>
            <a:pPr marL="457200" indent="-457200">
              <a:spcBef>
                <a:spcPts val="300"/>
              </a:spcBef>
              <a:spcAft>
                <a:spcPts val="300"/>
              </a:spcAft>
              <a:buFont typeface="+mj-lt"/>
              <a:buAutoNum type="arabicPeriod" startAt="4"/>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ngoại</a:t>
            </a:r>
            <a:r>
              <a:rPr lang="en-US" dirty="0">
                <a:solidFill>
                  <a:srgbClr val="0070C0"/>
                </a:solidFill>
                <a:latin typeface="+mj-lt"/>
                <a:ea typeface="+mj-ea"/>
                <a:cs typeface="+mj-cs"/>
              </a:rPr>
              <a:t> </a:t>
            </a:r>
            <a:r>
              <a:rPr lang="en-US" dirty="0" err="1">
                <a:solidFill>
                  <a:srgbClr val="0070C0"/>
                </a:solidFill>
                <a:latin typeface="+mj-lt"/>
                <a:ea typeface="+mj-ea"/>
                <a:cs typeface="+mj-cs"/>
              </a:rPr>
              <a:t>ngữ</a:t>
            </a:r>
            <a:r>
              <a:rPr lang="en-US" dirty="0">
                <a:solidFill>
                  <a:srgbClr val="0070C0"/>
                </a:solidFill>
                <a:latin typeface="+mj-lt"/>
                <a:ea typeface="+mj-ea"/>
                <a:cs typeface="+mj-cs"/>
              </a:rPr>
              <a:t> - </a:t>
            </a:r>
            <a:r>
              <a:rPr lang="en-US" dirty="0" err="1">
                <a:solidFill>
                  <a:srgbClr val="0070C0"/>
                </a:solidFill>
                <a:latin typeface="+mj-lt"/>
                <a:ea typeface="+mj-ea"/>
                <a:cs typeface="+mj-cs"/>
              </a:rPr>
              <a:t>tiếng</a:t>
            </a:r>
            <a:r>
              <a:rPr lang="en-US" dirty="0">
                <a:solidFill>
                  <a:srgbClr val="0070C0"/>
                </a:solidFill>
                <a:latin typeface="+mj-lt"/>
                <a:ea typeface="+mj-ea"/>
                <a:cs typeface="+mj-cs"/>
              </a:rPr>
              <a:t> Anh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a:t>
            </a:r>
            <a:r>
              <a:rPr lang="en-US" dirty="0" err="1">
                <a:solidFill>
                  <a:srgbClr val="0070C0"/>
                </a:solidFill>
                <a:latin typeface="+mj-lt"/>
                <a:ea typeface="+mj-ea"/>
                <a:cs typeface="+mj-cs"/>
              </a:rPr>
              <a:t>viên</a:t>
            </a:r>
            <a:r>
              <a:rPr lang="en-US" dirty="0">
                <a:solidFill>
                  <a:srgbClr val="0070C0"/>
                </a:solidFill>
                <a:latin typeface="+mj-lt"/>
                <a:ea typeface="+mj-ea"/>
                <a:cs typeface="+mj-cs"/>
              </a:rPr>
              <a:t> ĐHCQ </a:t>
            </a:r>
            <a:r>
              <a:rPr lang="en-US" dirty="0" err="1">
                <a:solidFill>
                  <a:srgbClr val="0070C0"/>
                </a:solidFill>
                <a:latin typeface="+mj-lt"/>
                <a:ea typeface="+mj-ea"/>
                <a:cs typeface="+mj-cs"/>
              </a:rPr>
              <a:t>không</a:t>
            </a:r>
            <a:r>
              <a:rPr lang="en-US" dirty="0">
                <a:solidFill>
                  <a:srgbClr val="0070C0"/>
                </a:solidFill>
                <a:latin typeface="+mj-lt"/>
                <a:ea typeface="+mj-ea"/>
                <a:cs typeface="+mj-cs"/>
              </a:rPr>
              <a:t> </a:t>
            </a:r>
            <a:r>
              <a:rPr lang="en-US" dirty="0" err="1">
                <a:solidFill>
                  <a:srgbClr val="0070C0"/>
                </a:solidFill>
                <a:latin typeface="+mj-lt"/>
                <a:ea typeface="+mj-ea"/>
                <a:cs typeface="+mj-cs"/>
              </a:rPr>
              <a:t>chuyên</a:t>
            </a:r>
            <a:r>
              <a:rPr lang="en-US" dirty="0">
                <a:solidFill>
                  <a:srgbClr val="0070C0"/>
                </a:solidFill>
                <a:latin typeface="+mj-lt"/>
                <a:ea typeface="+mj-ea"/>
                <a:cs typeface="+mj-cs"/>
              </a:rPr>
              <a:t> </a:t>
            </a:r>
            <a:r>
              <a:rPr lang="en-US" dirty="0" err="1">
                <a:solidFill>
                  <a:srgbClr val="0070C0"/>
                </a:solidFill>
                <a:latin typeface="+mj-lt"/>
                <a:ea typeface="+mj-ea"/>
                <a:cs typeface="+mj-cs"/>
              </a:rPr>
              <a:t>ngữ</a:t>
            </a:r>
            <a:r>
              <a:rPr lang="en-US" dirty="0">
                <a:solidFill>
                  <a:srgbClr val="0070C0"/>
                </a:solidFill>
                <a:latin typeface="+mj-lt"/>
                <a:ea typeface="+mj-ea"/>
                <a:cs typeface="+mj-cs"/>
              </a:rPr>
              <a:t> (QĐ 853 </a:t>
            </a:r>
            <a:r>
              <a:rPr lang="en-US" dirty="0" err="1">
                <a:solidFill>
                  <a:srgbClr val="0070C0"/>
                </a:solidFill>
                <a:latin typeface="+mj-lt"/>
                <a:ea typeface="+mj-ea"/>
                <a:cs typeface="+mj-cs"/>
              </a:rPr>
              <a:t>ngày</a:t>
            </a:r>
            <a:r>
              <a:rPr lang="en-US" dirty="0">
                <a:solidFill>
                  <a:srgbClr val="0070C0"/>
                </a:solidFill>
                <a:latin typeface="+mj-lt"/>
                <a:ea typeface="+mj-ea"/>
                <a:cs typeface="+mj-cs"/>
              </a:rPr>
              <a:t> 25/9/2023 </a:t>
            </a:r>
            <a:r>
              <a:rPr lang="en-US" dirty="0" err="1">
                <a:solidFill>
                  <a:srgbClr val="0070C0"/>
                </a:solidFill>
                <a:latin typeface="+mj-lt"/>
                <a:ea typeface="+mj-ea"/>
                <a:cs typeface="+mj-cs"/>
              </a:rPr>
              <a:t>và</a:t>
            </a:r>
            <a:r>
              <a:rPr lang="en-US" dirty="0">
                <a:solidFill>
                  <a:srgbClr val="0070C0"/>
                </a:solidFill>
                <a:latin typeface="+mj-lt"/>
                <a:ea typeface="+mj-ea"/>
                <a:cs typeface="+mj-cs"/>
              </a:rPr>
              <a:t> QĐ 201a </a:t>
            </a:r>
            <a:r>
              <a:rPr lang="en-US" dirty="0" err="1">
                <a:solidFill>
                  <a:srgbClr val="0070C0"/>
                </a:solidFill>
                <a:latin typeface="+mj-lt"/>
                <a:ea typeface="+mj-ea"/>
                <a:cs typeface="+mj-cs"/>
              </a:rPr>
              <a:t>ngày</a:t>
            </a:r>
            <a:r>
              <a:rPr lang="en-US" dirty="0">
                <a:solidFill>
                  <a:srgbClr val="0070C0"/>
                </a:solidFill>
                <a:latin typeface="+mj-lt"/>
                <a:ea typeface="+mj-ea"/>
                <a:cs typeface="+mj-cs"/>
              </a:rPr>
              <a:t> 25/03/2024 )</a:t>
            </a:r>
          </a:p>
          <a:p>
            <a:pPr marL="457200" indent="-457200">
              <a:spcBef>
                <a:spcPts val="300"/>
              </a:spcBef>
              <a:spcAft>
                <a:spcPts val="300"/>
              </a:spcAft>
              <a:buAutoNum type="arabicPeriod" startAt="4"/>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tổ</a:t>
            </a:r>
            <a:r>
              <a:rPr lang="en-US" dirty="0">
                <a:solidFill>
                  <a:srgbClr val="0070C0"/>
                </a:solidFill>
                <a:latin typeface="+mj-lt"/>
                <a:ea typeface="+mj-ea"/>
                <a:cs typeface="+mj-cs"/>
              </a:rPr>
              <a:t> </a:t>
            </a:r>
            <a:r>
              <a:rPr lang="en-US" dirty="0" err="1">
                <a:solidFill>
                  <a:srgbClr val="0070C0"/>
                </a:solidFill>
                <a:latin typeface="+mj-lt"/>
                <a:ea typeface="+mj-ea"/>
                <a:cs typeface="+mj-cs"/>
              </a:rPr>
              <a:t>chức</a:t>
            </a:r>
            <a:r>
              <a:rPr lang="en-US" dirty="0">
                <a:solidFill>
                  <a:srgbClr val="0070C0"/>
                </a:solidFill>
                <a:latin typeface="+mj-lt"/>
                <a:ea typeface="+mj-ea"/>
                <a:cs typeface="+mj-cs"/>
              </a:rPr>
              <a:t> </a:t>
            </a:r>
            <a:r>
              <a:rPr lang="en-US" dirty="0" err="1">
                <a:solidFill>
                  <a:srgbClr val="0070C0"/>
                </a:solidFill>
                <a:latin typeface="+mj-lt"/>
                <a:ea typeface="+mj-ea"/>
                <a:cs typeface="+mj-cs"/>
              </a:rPr>
              <a:t>thi</a:t>
            </a:r>
            <a:r>
              <a:rPr lang="en-US" dirty="0">
                <a:solidFill>
                  <a:srgbClr val="0070C0"/>
                </a:solidFill>
                <a:latin typeface="+mj-lt"/>
                <a:ea typeface="+mj-ea"/>
                <a:cs typeface="+mj-cs"/>
              </a:rPr>
              <a:t> </a:t>
            </a:r>
            <a:r>
              <a:rPr lang="en-US" dirty="0" err="1">
                <a:solidFill>
                  <a:srgbClr val="0070C0"/>
                </a:solidFill>
                <a:latin typeface="+mj-lt"/>
                <a:ea typeface="+mj-ea"/>
                <a:cs typeface="+mj-cs"/>
              </a:rPr>
              <a:t>và</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chuẩn</a:t>
            </a:r>
            <a:r>
              <a:rPr lang="en-US" dirty="0">
                <a:solidFill>
                  <a:srgbClr val="0070C0"/>
                </a:solidFill>
                <a:latin typeface="+mj-lt"/>
                <a:ea typeface="+mj-ea"/>
                <a:cs typeface="+mj-cs"/>
              </a:rPr>
              <a:t> </a:t>
            </a:r>
            <a:r>
              <a:rPr lang="en-US" dirty="0" err="1">
                <a:solidFill>
                  <a:srgbClr val="0070C0"/>
                </a:solidFill>
                <a:latin typeface="+mj-lt"/>
                <a:ea typeface="+mj-ea"/>
                <a:cs typeface="+mj-cs"/>
              </a:rPr>
              <a:t>đầu</a:t>
            </a:r>
            <a:r>
              <a:rPr lang="en-US" dirty="0">
                <a:solidFill>
                  <a:srgbClr val="0070C0"/>
                </a:solidFill>
                <a:latin typeface="+mj-lt"/>
                <a:ea typeface="+mj-ea"/>
                <a:cs typeface="+mj-cs"/>
              </a:rPr>
              <a:t> </a:t>
            </a:r>
            <a:r>
              <a:rPr lang="en-US" dirty="0" err="1">
                <a:solidFill>
                  <a:srgbClr val="0070C0"/>
                </a:solidFill>
                <a:latin typeface="+mj-lt"/>
                <a:ea typeface="+mj-ea"/>
                <a:cs typeface="+mj-cs"/>
              </a:rPr>
              <a:t>ra</a:t>
            </a:r>
            <a:r>
              <a:rPr lang="en-US" dirty="0">
                <a:solidFill>
                  <a:srgbClr val="0070C0"/>
                </a:solidFill>
                <a:latin typeface="+mj-lt"/>
                <a:ea typeface="+mj-ea"/>
                <a:cs typeface="+mj-cs"/>
              </a:rPr>
              <a:t> </a:t>
            </a:r>
            <a:r>
              <a:rPr lang="en-US" dirty="0" err="1">
                <a:solidFill>
                  <a:srgbClr val="0070C0"/>
                </a:solidFill>
                <a:latin typeface="+mj-lt"/>
                <a:ea typeface="+mj-ea"/>
                <a:cs typeface="+mj-cs"/>
              </a:rPr>
              <a:t>ngoại</a:t>
            </a:r>
            <a:r>
              <a:rPr lang="en-US" dirty="0">
                <a:solidFill>
                  <a:srgbClr val="0070C0"/>
                </a:solidFill>
                <a:latin typeface="+mj-lt"/>
                <a:ea typeface="+mj-ea"/>
                <a:cs typeface="+mj-cs"/>
              </a:rPr>
              <a:t> </a:t>
            </a:r>
            <a:r>
              <a:rPr lang="en-US" dirty="0" err="1">
                <a:solidFill>
                  <a:srgbClr val="0070C0"/>
                </a:solidFill>
                <a:latin typeface="+mj-lt"/>
                <a:ea typeface="+mj-ea"/>
                <a:cs typeface="+mj-cs"/>
              </a:rPr>
              <a:t>ngữ</a:t>
            </a:r>
            <a:r>
              <a:rPr lang="en-US" dirty="0">
                <a:solidFill>
                  <a:srgbClr val="0070C0"/>
                </a:solidFill>
                <a:latin typeface="+mj-lt"/>
                <a:ea typeface="+mj-ea"/>
                <a:cs typeface="+mj-cs"/>
              </a:rPr>
              <a:t>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a:t>
            </a:r>
            <a:r>
              <a:rPr lang="en-US" dirty="0" err="1">
                <a:solidFill>
                  <a:srgbClr val="0070C0"/>
                </a:solidFill>
                <a:latin typeface="+mj-lt"/>
                <a:ea typeface="+mj-ea"/>
                <a:cs typeface="+mj-cs"/>
              </a:rPr>
              <a:t>viên</a:t>
            </a:r>
            <a:r>
              <a:rPr lang="en-US" dirty="0">
                <a:solidFill>
                  <a:srgbClr val="0070C0"/>
                </a:solidFill>
                <a:latin typeface="+mj-lt"/>
                <a:ea typeface="+mj-ea"/>
                <a:cs typeface="+mj-cs"/>
              </a:rPr>
              <a:t>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a:t>
            </a:r>
            <a:r>
              <a:rPr lang="en-US" dirty="0" err="1">
                <a:solidFill>
                  <a:srgbClr val="0070C0"/>
                </a:solidFill>
                <a:latin typeface="+mj-lt"/>
                <a:ea typeface="+mj-ea"/>
                <a:cs typeface="+mj-cs"/>
              </a:rPr>
              <a:t>ngành</a:t>
            </a:r>
            <a:r>
              <a:rPr lang="en-US" dirty="0">
                <a:solidFill>
                  <a:srgbClr val="0070C0"/>
                </a:solidFill>
                <a:latin typeface="+mj-lt"/>
                <a:ea typeface="+mj-ea"/>
                <a:cs typeface="+mj-cs"/>
              </a:rPr>
              <a:t> </a:t>
            </a:r>
            <a:r>
              <a:rPr lang="en-US" dirty="0" err="1">
                <a:solidFill>
                  <a:srgbClr val="0070C0"/>
                </a:solidFill>
                <a:latin typeface="+mj-lt"/>
                <a:ea typeface="+mj-ea"/>
                <a:cs typeface="+mj-cs"/>
              </a:rPr>
              <a:t>Ngôn</a:t>
            </a:r>
            <a:r>
              <a:rPr lang="en-US" dirty="0">
                <a:solidFill>
                  <a:srgbClr val="0070C0"/>
                </a:solidFill>
                <a:latin typeface="+mj-lt"/>
                <a:ea typeface="+mj-ea"/>
                <a:cs typeface="+mj-cs"/>
              </a:rPr>
              <a:t> </a:t>
            </a:r>
            <a:r>
              <a:rPr lang="en-US" dirty="0" err="1">
                <a:solidFill>
                  <a:srgbClr val="0070C0"/>
                </a:solidFill>
                <a:latin typeface="+mj-lt"/>
                <a:ea typeface="+mj-ea"/>
                <a:cs typeface="+mj-cs"/>
              </a:rPr>
              <a:t>ngữ</a:t>
            </a:r>
            <a:r>
              <a:rPr lang="en-US" dirty="0">
                <a:solidFill>
                  <a:srgbClr val="0070C0"/>
                </a:solidFill>
                <a:latin typeface="+mj-lt"/>
                <a:ea typeface="+mj-ea"/>
                <a:cs typeface="+mj-cs"/>
              </a:rPr>
              <a:t> Anh (QĐ 02 </a:t>
            </a:r>
            <a:r>
              <a:rPr lang="en-US" dirty="0" err="1">
                <a:solidFill>
                  <a:srgbClr val="0070C0"/>
                </a:solidFill>
                <a:latin typeface="+mj-lt"/>
                <a:ea typeface="+mj-ea"/>
                <a:cs typeface="+mj-cs"/>
              </a:rPr>
              <a:t>ngày</a:t>
            </a:r>
            <a:r>
              <a:rPr lang="en-US" dirty="0">
                <a:solidFill>
                  <a:srgbClr val="0070C0"/>
                </a:solidFill>
                <a:latin typeface="+mj-lt"/>
                <a:ea typeface="+mj-ea"/>
                <a:cs typeface="+mj-cs"/>
              </a:rPr>
              <a:t> 03/01/2023)</a:t>
            </a:r>
          </a:p>
          <a:p>
            <a:pPr marL="457200" indent="-457200">
              <a:spcBef>
                <a:spcPts val="300"/>
              </a:spcBef>
              <a:spcAft>
                <a:spcPts val="300"/>
              </a:spcAft>
              <a:buFontTx/>
              <a:buAutoNum type="arabicPeriod" startAt="4"/>
            </a:pPr>
            <a:r>
              <a:rPr lang="en-US" altLang="en-US" dirty="0">
                <a:solidFill>
                  <a:srgbClr val="0070C0"/>
                </a:solidFill>
                <a:latin typeface="+mj-lt"/>
                <a:ea typeface="+mj-ea"/>
                <a:cs typeface="+mj-cs"/>
              </a:rPr>
              <a:t>Quy </a:t>
            </a:r>
            <a:r>
              <a:rPr lang="en-US" altLang="en-US" dirty="0" err="1">
                <a:solidFill>
                  <a:srgbClr val="0070C0"/>
                </a:solidFill>
                <a:latin typeface="+mj-lt"/>
                <a:ea typeface="+mj-ea"/>
                <a:cs typeface="+mj-cs"/>
              </a:rPr>
              <a:t>định</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quy</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đổi</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điểm</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học</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phần</a:t>
            </a:r>
            <a:r>
              <a:rPr lang="en-US" altLang="en-US" dirty="0">
                <a:solidFill>
                  <a:srgbClr val="0070C0"/>
                </a:solidFill>
                <a:latin typeface="+mj-lt"/>
                <a:ea typeface="+mj-ea"/>
                <a:cs typeface="+mj-cs"/>
              </a:rPr>
              <a:t> </a:t>
            </a:r>
            <a:r>
              <a:rPr lang="en-US" altLang="en-US" dirty="0" err="1">
                <a:solidFill>
                  <a:srgbClr val="0070C0"/>
                </a:solidFill>
                <a:latin typeface="+mj-lt"/>
                <a:ea typeface="+mj-ea"/>
                <a:cs typeface="+mj-cs"/>
              </a:rPr>
              <a:t>và</a:t>
            </a:r>
            <a:r>
              <a:rPr lang="en-US" altLang="en-US" dirty="0">
                <a:solidFill>
                  <a:srgbClr val="0070C0"/>
                </a:solidFill>
                <a:latin typeface="+mj-lt"/>
                <a:ea typeface="+mj-ea"/>
                <a:cs typeface="+mj-cs"/>
              </a:rPr>
              <a:t> </a:t>
            </a:r>
            <a:r>
              <a:rPr lang="fr-FR" altLang="en-US" dirty="0" err="1">
                <a:solidFill>
                  <a:srgbClr val="0070C0"/>
                </a:solidFill>
                <a:latin typeface="+mj-lt"/>
                <a:ea typeface="+mj-ea"/>
                <a:cs typeface="+mj-cs"/>
              </a:rPr>
              <a:t>chuẩn</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đầu</a:t>
            </a:r>
            <a:r>
              <a:rPr lang="fr-FR" altLang="en-US" dirty="0">
                <a:solidFill>
                  <a:srgbClr val="0070C0"/>
                </a:solidFill>
                <a:latin typeface="+mj-lt"/>
                <a:ea typeface="+mj-ea"/>
                <a:cs typeface="+mj-cs"/>
              </a:rPr>
              <a:t> ra tin </a:t>
            </a:r>
            <a:r>
              <a:rPr lang="fr-FR" altLang="en-US" dirty="0" err="1">
                <a:solidFill>
                  <a:srgbClr val="0070C0"/>
                </a:solidFill>
                <a:latin typeface="+mj-lt"/>
                <a:ea typeface="+mj-ea"/>
                <a:cs typeface="+mj-cs"/>
              </a:rPr>
              <a:t>học</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đối</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với</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sinh</a:t>
            </a:r>
            <a:r>
              <a:rPr lang="fr-FR" altLang="en-US" dirty="0">
                <a:solidFill>
                  <a:srgbClr val="0070C0"/>
                </a:solidFill>
                <a:latin typeface="+mj-lt"/>
                <a:ea typeface="+mj-ea"/>
                <a:cs typeface="+mj-cs"/>
              </a:rPr>
              <a:t> </a:t>
            </a:r>
            <a:r>
              <a:rPr lang="fr-FR" altLang="en-US" dirty="0" err="1">
                <a:solidFill>
                  <a:srgbClr val="0070C0"/>
                </a:solidFill>
                <a:latin typeface="+mj-lt"/>
                <a:ea typeface="+mj-ea"/>
                <a:cs typeface="+mj-cs"/>
              </a:rPr>
              <a:t>viên</a:t>
            </a:r>
            <a:r>
              <a:rPr lang="fr-FR" altLang="en-US" dirty="0">
                <a:solidFill>
                  <a:srgbClr val="0070C0"/>
                </a:solidFill>
                <a:latin typeface="+mj-lt"/>
                <a:ea typeface="+mj-ea"/>
                <a:cs typeface="+mj-cs"/>
              </a:rPr>
              <a:t> </a:t>
            </a:r>
            <a:r>
              <a:rPr lang="en-US" dirty="0">
                <a:solidFill>
                  <a:srgbClr val="0070C0"/>
                </a:solidFill>
                <a:latin typeface="+mj-lt"/>
                <a:ea typeface="+mj-ea"/>
                <a:cs typeface="+mj-cs"/>
              </a:rPr>
              <a:t>(QĐ 670 </a:t>
            </a:r>
            <a:r>
              <a:rPr lang="en-US" dirty="0" err="1">
                <a:solidFill>
                  <a:srgbClr val="0070C0"/>
                </a:solidFill>
                <a:latin typeface="+mj-lt"/>
                <a:ea typeface="+mj-ea"/>
                <a:cs typeface="+mj-cs"/>
              </a:rPr>
              <a:t>ngày</a:t>
            </a:r>
            <a:r>
              <a:rPr lang="en-US" dirty="0">
                <a:solidFill>
                  <a:srgbClr val="0070C0"/>
                </a:solidFill>
                <a:latin typeface="+mj-lt"/>
                <a:ea typeface="+mj-ea"/>
                <a:cs typeface="+mj-cs"/>
              </a:rPr>
              <a:t> 05/9/2022)</a:t>
            </a:r>
          </a:p>
          <a:p>
            <a:pPr marL="457200" indent="-457200">
              <a:spcBef>
                <a:spcPts val="300"/>
              </a:spcBef>
              <a:spcAft>
                <a:spcPts val="300"/>
              </a:spcAft>
              <a:buAutoNum type="arabicPeriod" startAt="4"/>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đạt</a:t>
            </a:r>
            <a:r>
              <a:rPr lang="en-US" dirty="0">
                <a:solidFill>
                  <a:srgbClr val="0070C0"/>
                </a:solidFill>
                <a:latin typeface="+mj-lt"/>
                <a:ea typeface="+mj-ea"/>
                <a:cs typeface="+mj-cs"/>
              </a:rPr>
              <a:t> </a:t>
            </a:r>
            <a:r>
              <a:rPr lang="en-US" dirty="0" err="1">
                <a:solidFill>
                  <a:srgbClr val="0070C0"/>
                </a:solidFill>
                <a:latin typeface="+mj-lt"/>
                <a:ea typeface="+mj-ea"/>
                <a:cs typeface="+mj-cs"/>
              </a:rPr>
              <a:t>chuẩn</a:t>
            </a:r>
            <a:r>
              <a:rPr lang="en-US" dirty="0">
                <a:solidFill>
                  <a:srgbClr val="0070C0"/>
                </a:solidFill>
                <a:latin typeface="+mj-lt"/>
                <a:ea typeface="+mj-ea"/>
                <a:cs typeface="+mj-cs"/>
              </a:rPr>
              <a:t> </a:t>
            </a:r>
            <a:r>
              <a:rPr lang="en-US" dirty="0" err="1">
                <a:solidFill>
                  <a:srgbClr val="0070C0"/>
                </a:solidFill>
                <a:latin typeface="+mj-lt"/>
                <a:ea typeface="+mj-ea"/>
                <a:cs typeface="+mj-cs"/>
              </a:rPr>
              <a:t>đầu</a:t>
            </a:r>
            <a:r>
              <a:rPr lang="en-US" dirty="0">
                <a:solidFill>
                  <a:srgbClr val="0070C0"/>
                </a:solidFill>
                <a:latin typeface="+mj-lt"/>
                <a:ea typeface="+mj-ea"/>
                <a:cs typeface="+mj-cs"/>
              </a:rPr>
              <a:t> </a:t>
            </a:r>
            <a:r>
              <a:rPr lang="en-US" dirty="0" err="1">
                <a:solidFill>
                  <a:srgbClr val="0070C0"/>
                </a:solidFill>
                <a:latin typeface="+mj-lt"/>
                <a:ea typeface="+mj-ea"/>
                <a:cs typeface="+mj-cs"/>
              </a:rPr>
              <a:t>ra</a:t>
            </a:r>
            <a:r>
              <a:rPr lang="en-US" dirty="0">
                <a:solidFill>
                  <a:srgbClr val="0070C0"/>
                </a:solidFill>
                <a:latin typeface="+mj-lt"/>
                <a:ea typeface="+mj-ea"/>
                <a:cs typeface="+mj-cs"/>
              </a:rPr>
              <a:t> </a:t>
            </a:r>
            <a:r>
              <a:rPr lang="en-US" dirty="0" err="1">
                <a:solidFill>
                  <a:srgbClr val="0070C0"/>
                </a:solidFill>
                <a:latin typeface="+mj-lt"/>
                <a:ea typeface="+mj-ea"/>
                <a:cs typeface="+mj-cs"/>
              </a:rPr>
              <a:t>chương</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đào</a:t>
            </a:r>
            <a:r>
              <a:rPr lang="en-US" dirty="0">
                <a:solidFill>
                  <a:srgbClr val="0070C0"/>
                </a:solidFill>
                <a:latin typeface="+mj-lt"/>
                <a:ea typeface="+mj-ea"/>
                <a:cs typeface="+mj-cs"/>
              </a:rPr>
              <a:t> </a:t>
            </a:r>
            <a:r>
              <a:rPr lang="en-US" dirty="0" err="1">
                <a:solidFill>
                  <a:srgbClr val="0070C0"/>
                </a:solidFill>
                <a:latin typeface="+mj-lt"/>
                <a:ea typeface="+mj-ea"/>
                <a:cs typeface="+mj-cs"/>
              </a:rPr>
              <a:t>tạo</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(QĐ 794 </a:t>
            </a:r>
            <a:r>
              <a:rPr lang="en-US" dirty="0" err="1">
                <a:solidFill>
                  <a:srgbClr val="0070C0"/>
                </a:solidFill>
                <a:latin typeface="+mj-lt"/>
                <a:ea typeface="+mj-ea"/>
                <a:cs typeface="+mj-cs"/>
              </a:rPr>
              <a:t>ngày</a:t>
            </a:r>
            <a:r>
              <a:rPr lang="en-US" dirty="0">
                <a:solidFill>
                  <a:srgbClr val="0070C0"/>
                </a:solidFill>
                <a:latin typeface="+mj-lt"/>
                <a:ea typeface="+mj-ea"/>
                <a:cs typeface="+mj-cs"/>
              </a:rPr>
              <a:t> 17/9/2024)</a:t>
            </a:r>
          </a:p>
          <a:p>
            <a:pPr marL="457200" indent="-457200">
              <a:spcBef>
                <a:spcPts val="300"/>
              </a:spcBef>
              <a:spcAft>
                <a:spcPts val="300"/>
              </a:spcAft>
              <a:buAutoNum type="arabicPeriod" startAt="4"/>
            </a:pPr>
            <a:r>
              <a:rPr lang="en-US" dirty="0">
                <a:solidFill>
                  <a:srgbClr val="0070C0"/>
                </a:solidFill>
                <a:latin typeface="+mj-lt"/>
                <a:ea typeface="+mj-ea"/>
                <a:cs typeface="+mj-cs"/>
              </a:rPr>
              <a:t>Phương </a:t>
            </a:r>
            <a:r>
              <a:rPr lang="en-US" dirty="0" err="1">
                <a:solidFill>
                  <a:srgbClr val="0070C0"/>
                </a:solidFill>
                <a:latin typeface="+mj-lt"/>
                <a:ea typeface="+mj-ea"/>
                <a:cs typeface="+mj-cs"/>
              </a:rPr>
              <a:t>thức</a:t>
            </a:r>
            <a:r>
              <a:rPr lang="en-US" dirty="0">
                <a:solidFill>
                  <a:srgbClr val="0070C0"/>
                </a:solidFill>
                <a:latin typeface="+mj-lt"/>
                <a:ea typeface="+mj-ea"/>
                <a:cs typeface="+mj-cs"/>
              </a:rPr>
              <a:t> </a:t>
            </a:r>
            <a:r>
              <a:rPr lang="en-US" dirty="0" err="1">
                <a:solidFill>
                  <a:srgbClr val="0070C0"/>
                </a:solidFill>
                <a:latin typeface="+mj-lt"/>
                <a:ea typeface="+mj-ea"/>
                <a:cs typeface="+mj-cs"/>
              </a:rPr>
              <a:t>đánh</a:t>
            </a:r>
            <a:r>
              <a:rPr lang="en-US" dirty="0">
                <a:solidFill>
                  <a:srgbClr val="0070C0"/>
                </a:solidFill>
                <a:latin typeface="+mj-lt"/>
                <a:ea typeface="+mj-ea"/>
                <a:cs typeface="+mj-cs"/>
              </a:rPr>
              <a:t> </a:t>
            </a:r>
            <a:r>
              <a:rPr lang="en-US" dirty="0" err="1">
                <a:solidFill>
                  <a:srgbClr val="0070C0"/>
                </a:solidFill>
                <a:latin typeface="+mj-lt"/>
                <a:ea typeface="+mj-ea"/>
                <a:cs typeface="+mj-cs"/>
              </a:rPr>
              <a:t>giá</a:t>
            </a:r>
            <a:r>
              <a:rPr lang="en-US" dirty="0">
                <a:solidFill>
                  <a:srgbClr val="0070C0"/>
                </a:solidFill>
                <a:latin typeface="+mj-lt"/>
                <a:ea typeface="+mj-ea"/>
                <a:cs typeface="+mj-cs"/>
              </a:rPr>
              <a:t> </a:t>
            </a:r>
            <a:r>
              <a:rPr lang="en-US" dirty="0" err="1">
                <a:solidFill>
                  <a:srgbClr val="0070C0"/>
                </a:solidFill>
                <a:latin typeface="+mj-lt"/>
                <a:ea typeface="+mj-ea"/>
                <a:cs typeface="+mj-cs"/>
              </a:rPr>
              <a:t>mức</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người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a:t>
            </a:r>
            <a:r>
              <a:rPr lang="en-US" dirty="0" err="1">
                <a:solidFill>
                  <a:srgbClr val="0070C0"/>
                </a:solidFill>
                <a:latin typeface="+mj-lt"/>
                <a:ea typeface="+mj-ea"/>
                <a:cs typeface="+mj-cs"/>
              </a:rPr>
              <a:t>đạt</a:t>
            </a:r>
            <a:r>
              <a:rPr lang="en-US" dirty="0">
                <a:solidFill>
                  <a:srgbClr val="0070C0"/>
                </a:solidFill>
                <a:latin typeface="+mj-lt"/>
                <a:ea typeface="+mj-ea"/>
                <a:cs typeface="+mj-cs"/>
              </a:rPr>
              <a:t> </a:t>
            </a:r>
            <a:r>
              <a:rPr lang="en-US" dirty="0" err="1">
                <a:solidFill>
                  <a:srgbClr val="0070C0"/>
                </a:solidFill>
                <a:latin typeface="+mj-lt"/>
                <a:ea typeface="+mj-ea"/>
                <a:cs typeface="+mj-cs"/>
              </a:rPr>
              <a:t>chuẩn</a:t>
            </a:r>
            <a:r>
              <a:rPr lang="en-US" dirty="0">
                <a:solidFill>
                  <a:srgbClr val="0070C0"/>
                </a:solidFill>
                <a:latin typeface="+mj-lt"/>
                <a:ea typeface="+mj-ea"/>
                <a:cs typeface="+mj-cs"/>
              </a:rPr>
              <a:t> </a:t>
            </a:r>
            <a:r>
              <a:rPr lang="en-US" dirty="0" err="1">
                <a:solidFill>
                  <a:srgbClr val="0070C0"/>
                </a:solidFill>
                <a:latin typeface="+mj-lt"/>
                <a:ea typeface="+mj-ea"/>
                <a:cs typeface="+mj-cs"/>
              </a:rPr>
              <a:t>đầu</a:t>
            </a:r>
            <a:r>
              <a:rPr lang="en-US" dirty="0">
                <a:solidFill>
                  <a:srgbClr val="0070C0"/>
                </a:solidFill>
                <a:latin typeface="+mj-lt"/>
                <a:ea typeface="+mj-ea"/>
                <a:cs typeface="+mj-cs"/>
              </a:rPr>
              <a:t> </a:t>
            </a:r>
            <a:r>
              <a:rPr lang="en-US" dirty="0" err="1">
                <a:solidFill>
                  <a:srgbClr val="0070C0"/>
                </a:solidFill>
                <a:latin typeface="+mj-lt"/>
                <a:ea typeface="+mj-ea"/>
                <a:cs typeface="+mj-cs"/>
              </a:rPr>
              <a:t>ra</a:t>
            </a:r>
            <a:r>
              <a:rPr lang="en-US" dirty="0">
                <a:solidFill>
                  <a:srgbClr val="0070C0"/>
                </a:solidFill>
                <a:latin typeface="+mj-lt"/>
                <a:ea typeface="+mj-ea"/>
                <a:cs typeface="+mj-cs"/>
              </a:rPr>
              <a:t> </a:t>
            </a:r>
            <a:r>
              <a:rPr lang="en-US" dirty="0" err="1">
                <a:solidFill>
                  <a:srgbClr val="0070C0"/>
                </a:solidFill>
                <a:latin typeface="+mj-lt"/>
                <a:ea typeface="+mj-ea"/>
                <a:cs typeface="+mj-cs"/>
              </a:rPr>
              <a:t>chương</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đào</a:t>
            </a:r>
            <a:r>
              <a:rPr lang="en-US" dirty="0">
                <a:solidFill>
                  <a:srgbClr val="0070C0"/>
                </a:solidFill>
                <a:latin typeface="+mj-lt"/>
                <a:ea typeface="+mj-ea"/>
                <a:cs typeface="+mj-cs"/>
              </a:rPr>
              <a:t> </a:t>
            </a:r>
            <a:r>
              <a:rPr lang="en-US" dirty="0" err="1">
                <a:solidFill>
                  <a:srgbClr val="0070C0"/>
                </a:solidFill>
                <a:latin typeface="+mj-lt"/>
                <a:ea typeface="+mj-ea"/>
                <a:cs typeface="+mj-cs"/>
              </a:rPr>
              <a:t>tạo</a:t>
            </a:r>
            <a:r>
              <a:rPr lang="en-US" dirty="0">
                <a:solidFill>
                  <a:srgbClr val="0070C0"/>
                </a:solidFill>
                <a:latin typeface="+mj-lt"/>
                <a:ea typeface="+mj-ea"/>
                <a:cs typeface="+mj-cs"/>
              </a:rPr>
              <a:t> (QĐ 1228 </a:t>
            </a:r>
            <a:r>
              <a:rPr lang="en-US" dirty="0" err="1">
                <a:solidFill>
                  <a:srgbClr val="0070C0"/>
                </a:solidFill>
                <a:latin typeface="+mj-lt"/>
                <a:ea typeface="+mj-ea"/>
                <a:cs typeface="+mj-cs"/>
              </a:rPr>
              <a:t>ngày</a:t>
            </a:r>
            <a:r>
              <a:rPr lang="en-US" dirty="0">
                <a:solidFill>
                  <a:srgbClr val="0070C0"/>
                </a:solidFill>
                <a:latin typeface="+mj-lt"/>
                <a:ea typeface="+mj-ea"/>
                <a:cs typeface="+mj-cs"/>
              </a:rPr>
              <a:t> 27/12/2024)</a:t>
            </a:r>
          </a:p>
          <a:p>
            <a:pPr marL="457200" indent="-457200">
              <a:spcBef>
                <a:spcPts val="300"/>
              </a:spcBef>
              <a:spcAft>
                <a:spcPts val="300"/>
              </a:spcAft>
              <a:buAutoNum type="arabicPeriod" startAt="4"/>
            </a:pPr>
            <a:r>
              <a:rPr lang="en-US" dirty="0">
                <a:solidFill>
                  <a:srgbClr val="0070C0"/>
                </a:solidFill>
                <a:latin typeface="+mj-lt"/>
                <a:ea typeface="+mj-ea"/>
                <a:cs typeface="+mj-cs"/>
              </a:rPr>
              <a:t>Quy </a:t>
            </a:r>
            <a:r>
              <a:rPr lang="en-US" dirty="0" err="1">
                <a:solidFill>
                  <a:srgbClr val="0070C0"/>
                </a:solidFill>
                <a:latin typeface="+mj-lt"/>
                <a:ea typeface="+mj-ea"/>
                <a:cs typeface="+mj-cs"/>
              </a:rPr>
              <a:t>định</a:t>
            </a:r>
            <a:r>
              <a:rPr lang="en-US" dirty="0">
                <a:solidFill>
                  <a:srgbClr val="0070C0"/>
                </a:solidFill>
                <a:latin typeface="+mj-lt"/>
                <a:ea typeface="+mj-ea"/>
                <a:cs typeface="+mj-cs"/>
              </a:rPr>
              <a:t> </a:t>
            </a:r>
            <a:r>
              <a:rPr lang="en-US" dirty="0" err="1">
                <a:solidFill>
                  <a:srgbClr val="0070C0"/>
                </a:solidFill>
                <a:latin typeface="+mj-lt"/>
                <a:ea typeface="+mj-ea"/>
                <a:cs typeface="+mj-cs"/>
              </a:rPr>
              <a:t>về</a:t>
            </a:r>
            <a:r>
              <a:rPr lang="en-US" dirty="0">
                <a:solidFill>
                  <a:srgbClr val="0070C0"/>
                </a:solidFill>
                <a:latin typeface="+mj-lt"/>
                <a:ea typeface="+mj-ea"/>
                <a:cs typeface="+mj-cs"/>
              </a:rPr>
              <a:t> </a:t>
            </a:r>
            <a:r>
              <a:rPr lang="en-US" dirty="0" err="1">
                <a:solidFill>
                  <a:srgbClr val="0070C0"/>
                </a:solidFill>
                <a:latin typeface="+mj-lt"/>
                <a:ea typeface="+mj-ea"/>
                <a:cs typeface="+mj-cs"/>
              </a:rPr>
              <a:t>đào</a:t>
            </a:r>
            <a:r>
              <a:rPr lang="en-US" dirty="0">
                <a:solidFill>
                  <a:srgbClr val="0070C0"/>
                </a:solidFill>
                <a:latin typeface="+mj-lt"/>
                <a:ea typeface="+mj-ea"/>
                <a:cs typeface="+mj-cs"/>
              </a:rPr>
              <a:t> </a:t>
            </a:r>
            <a:r>
              <a:rPr lang="en-US" dirty="0" err="1">
                <a:solidFill>
                  <a:srgbClr val="0070C0"/>
                </a:solidFill>
                <a:latin typeface="+mj-lt"/>
                <a:ea typeface="+mj-ea"/>
                <a:cs typeface="+mj-cs"/>
              </a:rPr>
              <a:t>tạo</a:t>
            </a:r>
            <a:r>
              <a:rPr lang="en-US" dirty="0">
                <a:solidFill>
                  <a:srgbClr val="0070C0"/>
                </a:solidFill>
                <a:latin typeface="+mj-lt"/>
                <a:ea typeface="+mj-ea"/>
                <a:cs typeface="+mj-cs"/>
              </a:rPr>
              <a:t> </a:t>
            </a:r>
            <a:r>
              <a:rPr lang="en-US" dirty="0" err="1">
                <a:solidFill>
                  <a:srgbClr val="0070C0"/>
                </a:solidFill>
                <a:latin typeface="+mj-lt"/>
                <a:ea typeface="+mj-ea"/>
                <a:cs typeface="+mj-cs"/>
              </a:rPr>
              <a:t>chất</a:t>
            </a:r>
            <a:r>
              <a:rPr lang="en-US" dirty="0">
                <a:solidFill>
                  <a:srgbClr val="0070C0"/>
                </a:solidFill>
                <a:latin typeface="+mj-lt"/>
                <a:ea typeface="+mj-ea"/>
                <a:cs typeface="+mj-cs"/>
              </a:rPr>
              <a:t> </a:t>
            </a:r>
            <a:r>
              <a:rPr lang="en-US" dirty="0" err="1">
                <a:solidFill>
                  <a:srgbClr val="0070C0"/>
                </a:solidFill>
                <a:latin typeface="+mj-lt"/>
                <a:ea typeface="+mj-ea"/>
                <a:cs typeface="+mj-cs"/>
              </a:rPr>
              <a:t>lượng</a:t>
            </a:r>
            <a:r>
              <a:rPr lang="en-US" dirty="0">
                <a:solidFill>
                  <a:srgbClr val="0070C0"/>
                </a:solidFill>
                <a:latin typeface="+mj-lt"/>
                <a:ea typeface="+mj-ea"/>
                <a:cs typeface="+mj-cs"/>
              </a:rPr>
              <a:t> </a:t>
            </a:r>
            <a:r>
              <a:rPr lang="en-US" dirty="0" err="1">
                <a:solidFill>
                  <a:srgbClr val="0070C0"/>
                </a:solidFill>
                <a:latin typeface="+mj-lt"/>
                <a:ea typeface="+mj-ea"/>
                <a:cs typeface="+mj-cs"/>
              </a:rPr>
              <a:t>trình</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a:t>
            </a:r>
            <a:r>
              <a:rPr lang="en-US" dirty="0" err="1">
                <a:solidFill>
                  <a:srgbClr val="0070C0"/>
                </a:solidFill>
                <a:latin typeface="+mj-lt"/>
                <a:ea typeface="+mj-ea"/>
                <a:cs typeface="+mj-cs"/>
              </a:rPr>
              <a:t>hệ</a:t>
            </a:r>
            <a:r>
              <a:rPr lang="en-US" dirty="0">
                <a:solidFill>
                  <a:srgbClr val="0070C0"/>
                </a:solidFill>
                <a:latin typeface="+mj-lt"/>
                <a:ea typeface="+mj-ea"/>
                <a:cs typeface="+mj-cs"/>
              </a:rPr>
              <a:t> </a:t>
            </a:r>
            <a:r>
              <a:rPr lang="en-US" dirty="0" err="1">
                <a:solidFill>
                  <a:srgbClr val="0070C0"/>
                </a:solidFill>
                <a:latin typeface="+mj-lt"/>
                <a:ea typeface="+mj-ea"/>
                <a:cs typeface="+mj-cs"/>
              </a:rPr>
              <a:t>chính</a:t>
            </a:r>
            <a:r>
              <a:rPr lang="en-US" dirty="0">
                <a:solidFill>
                  <a:srgbClr val="0070C0"/>
                </a:solidFill>
                <a:latin typeface="+mj-lt"/>
                <a:ea typeface="+mj-ea"/>
                <a:cs typeface="+mj-cs"/>
              </a:rPr>
              <a:t> </a:t>
            </a:r>
            <a:r>
              <a:rPr lang="en-US" dirty="0" err="1">
                <a:solidFill>
                  <a:srgbClr val="0070C0"/>
                </a:solidFill>
                <a:latin typeface="+mj-lt"/>
                <a:ea typeface="+mj-ea"/>
                <a:cs typeface="+mj-cs"/>
              </a:rPr>
              <a:t>quy</a:t>
            </a:r>
            <a:r>
              <a:rPr lang="en-US" dirty="0">
                <a:solidFill>
                  <a:srgbClr val="0070C0"/>
                </a:solidFill>
                <a:latin typeface="+mj-lt"/>
                <a:ea typeface="+mj-ea"/>
                <a:cs typeface="+mj-cs"/>
              </a:rPr>
              <a:t> </a:t>
            </a:r>
            <a:r>
              <a:rPr lang="en-US" dirty="0" err="1">
                <a:solidFill>
                  <a:srgbClr val="0070C0"/>
                </a:solidFill>
                <a:latin typeface="+mj-lt"/>
                <a:ea typeface="+mj-ea"/>
                <a:cs typeface="+mj-cs"/>
              </a:rPr>
              <a:t>tại</a:t>
            </a:r>
            <a:r>
              <a:rPr lang="en-US" dirty="0">
                <a:solidFill>
                  <a:srgbClr val="0070C0"/>
                </a:solidFill>
                <a:latin typeface="+mj-lt"/>
                <a:ea typeface="+mj-ea"/>
                <a:cs typeface="+mj-cs"/>
              </a:rPr>
              <a:t> Trường </a:t>
            </a:r>
            <a:r>
              <a:rPr lang="en-US" dirty="0" err="1">
                <a:solidFill>
                  <a:srgbClr val="0070C0"/>
                </a:solidFill>
                <a:latin typeface="+mj-lt"/>
                <a:ea typeface="+mj-ea"/>
                <a:cs typeface="+mj-cs"/>
              </a:rPr>
              <a:t>Đại</a:t>
            </a:r>
            <a:r>
              <a:rPr lang="en-US" dirty="0">
                <a:solidFill>
                  <a:srgbClr val="0070C0"/>
                </a:solidFill>
                <a:latin typeface="+mj-lt"/>
                <a:ea typeface="+mj-ea"/>
                <a:cs typeface="+mj-cs"/>
              </a:rPr>
              <a:t> </a:t>
            </a:r>
            <a:r>
              <a:rPr lang="en-US" dirty="0" err="1">
                <a:solidFill>
                  <a:srgbClr val="0070C0"/>
                </a:solidFill>
                <a:latin typeface="+mj-lt"/>
                <a:ea typeface="+mj-ea"/>
                <a:cs typeface="+mj-cs"/>
              </a:rPr>
              <a:t>học</a:t>
            </a:r>
            <a:r>
              <a:rPr lang="en-US" dirty="0">
                <a:solidFill>
                  <a:srgbClr val="0070C0"/>
                </a:solidFill>
                <a:latin typeface="+mj-lt"/>
                <a:ea typeface="+mj-ea"/>
                <a:cs typeface="+mj-cs"/>
              </a:rPr>
              <a:t> Kinh </a:t>
            </a:r>
            <a:r>
              <a:rPr lang="en-US" dirty="0" err="1">
                <a:solidFill>
                  <a:srgbClr val="0070C0"/>
                </a:solidFill>
                <a:latin typeface="+mj-lt"/>
                <a:ea typeface="+mj-ea"/>
                <a:cs typeface="+mj-cs"/>
              </a:rPr>
              <a:t>tế</a:t>
            </a:r>
            <a:r>
              <a:rPr lang="en-US" dirty="0">
                <a:solidFill>
                  <a:srgbClr val="0070C0"/>
                </a:solidFill>
                <a:latin typeface="+mj-lt"/>
                <a:ea typeface="+mj-ea"/>
                <a:cs typeface="+mj-cs"/>
              </a:rPr>
              <a:t> - </a:t>
            </a:r>
            <a:r>
              <a:rPr lang="en-US" dirty="0" err="1">
                <a:solidFill>
                  <a:srgbClr val="0070C0"/>
                </a:solidFill>
                <a:latin typeface="+mj-lt"/>
                <a:ea typeface="+mj-ea"/>
                <a:cs typeface="+mj-cs"/>
              </a:rPr>
              <a:t>Kỹ</a:t>
            </a:r>
            <a:r>
              <a:rPr lang="en-US" dirty="0">
                <a:solidFill>
                  <a:srgbClr val="0070C0"/>
                </a:solidFill>
                <a:latin typeface="+mj-lt"/>
                <a:ea typeface="+mj-ea"/>
                <a:cs typeface="+mj-cs"/>
              </a:rPr>
              <a:t> </a:t>
            </a:r>
            <a:r>
              <a:rPr lang="en-US" dirty="0" err="1">
                <a:solidFill>
                  <a:srgbClr val="0070C0"/>
                </a:solidFill>
                <a:latin typeface="+mj-lt"/>
                <a:ea typeface="+mj-ea"/>
                <a:cs typeface="+mj-cs"/>
              </a:rPr>
              <a:t>thuật</a:t>
            </a:r>
            <a:r>
              <a:rPr lang="en-US" dirty="0">
                <a:solidFill>
                  <a:srgbClr val="0070C0"/>
                </a:solidFill>
                <a:latin typeface="+mj-lt"/>
                <a:ea typeface="+mj-ea"/>
                <a:cs typeface="+mj-cs"/>
              </a:rPr>
              <a:t> Công </a:t>
            </a:r>
            <a:r>
              <a:rPr lang="en-US" dirty="0" err="1">
                <a:solidFill>
                  <a:srgbClr val="0070C0"/>
                </a:solidFill>
                <a:latin typeface="+mj-lt"/>
                <a:ea typeface="+mj-ea"/>
                <a:cs typeface="+mj-cs"/>
              </a:rPr>
              <a:t>nghiệp</a:t>
            </a:r>
            <a:r>
              <a:rPr lang="en-US" dirty="0">
                <a:solidFill>
                  <a:srgbClr val="0070C0"/>
                </a:solidFill>
                <a:latin typeface="+mj-lt"/>
                <a:ea typeface="+mj-ea"/>
                <a:cs typeface="+mj-cs"/>
              </a:rPr>
              <a:t> (QĐ 852 </a:t>
            </a:r>
            <a:r>
              <a:rPr lang="en-US" dirty="0" err="1">
                <a:solidFill>
                  <a:srgbClr val="0070C0"/>
                </a:solidFill>
                <a:latin typeface="+mj-lt"/>
                <a:ea typeface="+mj-ea"/>
                <a:cs typeface="+mj-cs"/>
              </a:rPr>
              <a:t>ngày</a:t>
            </a:r>
            <a:r>
              <a:rPr lang="en-US" dirty="0">
                <a:solidFill>
                  <a:srgbClr val="0070C0"/>
                </a:solidFill>
                <a:latin typeface="+mj-lt"/>
                <a:ea typeface="+mj-ea"/>
                <a:cs typeface="+mj-cs"/>
              </a:rPr>
              <a:t> 25/9/2023)</a:t>
            </a:r>
          </a:p>
        </p:txBody>
      </p:sp>
    </p:spTree>
    <p:extLst>
      <p:ext uri="{BB962C8B-B14F-4D97-AF65-F5344CB8AC3E}">
        <p14:creationId xmlns:p14="http://schemas.microsoft.com/office/powerpoint/2010/main" val="2596833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p:cNvSpPr>
            <a:spLocks noGrp="1"/>
          </p:cNvSpPr>
          <p:nvPr>
            <p:ph type="title"/>
          </p:nvPr>
        </p:nvSpPr>
        <p:spPr>
          <a:xfrm>
            <a:off x="521207" y="448056"/>
            <a:ext cx="10274172" cy="640080"/>
          </a:xfrm>
        </p:spPr>
        <p:txBody>
          <a:bodyPr>
            <a:normAutofit/>
          </a:bodyPr>
          <a:lstStyle/>
          <a:p>
            <a:r>
              <a:rPr lang="en-US" b="1">
                <a:solidFill>
                  <a:srgbClr val="0070C0"/>
                </a:solidFill>
                <a:latin typeface="Segoe UI Light" panose="020B0502040204020203" pitchFamily="34" charset="0"/>
                <a:cs typeface="Segoe UI Light" panose="020B0502040204020203" pitchFamily="34" charset="0"/>
              </a:rPr>
              <a:t>ĐÁNH </a:t>
            </a:r>
            <a:r>
              <a:rPr lang="en-US" b="1" dirty="0">
                <a:solidFill>
                  <a:srgbClr val="0070C0"/>
                </a:solidFill>
                <a:latin typeface="Segoe UI Light" panose="020B0502040204020203" pitchFamily="34" charset="0"/>
                <a:cs typeface="Segoe UI Light" panose="020B0502040204020203" pitchFamily="34" charset="0"/>
              </a:rPr>
              <a:t>GIÁ CHUẨN ĐẦU RA CHƯƠNG TRÌNH ĐÀO TẠO</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4" name="TextBox 3">
            <a:extLst>
              <a:ext uri="{FF2B5EF4-FFF2-40B4-BE49-F238E27FC236}">
                <a16:creationId xmlns:a16="http://schemas.microsoft.com/office/drawing/2014/main" id="{182C78F3-5632-95EA-9E0E-C88DF7F464A1}"/>
              </a:ext>
            </a:extLst>
          </p:cNvPr>
          <p:cNvSpPr txBox="1"/>
          <p:nvPr/>
        </p:nvSpPr>
        <p:spPr>
          <a:xfrm>
            <a:off x="521207" y="1457236"/>
            <a:ext cx="5704495" cy="1200329"/>
          </a:xfrm>
          <a:prstGeom prst="rect">
            <a:avLst/>
          </a:prstGeom>
          <a:noFill/>
        </p:spPr>
        <p:txBody>
          <a:bodyPr wrap="square">
            <a:spAutoFit/>
          </a:bodyPr>
          <a:lstStyle/>
          <a:p>
            <a:pPr algn="just"/>
            <a:r>
              <a:rPr lang="en-US" b="1" dirty="0" err="1">
                <a:solidFill>
                  <a:srgbClr val="FF0000"/>
                </a:solidFill>
              </a:rPr>
              <a:t>Yêu</a:t>
            </a:r>
            <a:r>
              <a:rPr lang="en-US" b="1" dirty="0">
                <a:solidFill>
                  <a:srgbClr val="FF0000"/>
                </a:solidFill>
              </a:rPr>
              <a:t> </a:t>
            </a:r>
            <a:r>
              <a:rPr lang="en-US" b="1" dirty="0" err="1">
                <a:solidFill>
                  <a:srgbClr val="FF0000"/>
                </a:solidFill>
              </a:rPr>
              <a:t>cầu</a:t>
            </a:r>
            <a:r>
              <a:rPr lang="en-US" b="1" dirty="0">
                <a:solidFill>
                  <a:srgbClr val="FF0000"/>
                </a:solidFill>
              </a:rPr>
              <a:t> Thông </a:t>
            </a:r>
            <a:r>
              <a:rPr lang="en-US" b="1" dirty="0" err="1">
                <a:solidFill>
                  <a:srgbClr val="FF0000"/>
                </a:solidFill>
              </a:rPr>
              <a:t>tư</a:t>
            </a:r>
            <a:r>
              <a:rPr lang="en-US" b="1" dirty="0">
                <a:solidFill>
                  <a:srgbClr val="FF0000"/>
                </a:solidFill>
              </a:rPr>
              <a:t> 08/2021/TT-BGDĐT ban </a:t>
            </a:r>
            <a:r>
              <a:rPr lang="en-US" b="1" dirty="0" err="1">
                <a:solidFill>
                  <a:srgbClr val="FF0000"/>
                </a:solidFill>
              </a:rPr>
              <a:t>hành</a:t>
            </a:r>
            <a:r>
              <a:rPr lang="en-US" b="1" dirty="0">
                <a:solidFill>
                  <a:srgbClr val="FF0000"/>
                </a:solidFill>
              </a:rPr>
              <a:t> Quy </a:t>
            </a:r>
            <a:r>
              <a:rPr lang="en-US" b="1" dirty="0" err="1">
                <a:solidFill>
                  <a:srgbClr val="FF0000"/>
                </a:solidFill>
              </a:rPr>
              <a:t>chế</a:t>
            </a:r>
            <a:r>
              <a:rPr lang="en-US" b="1" dirty="0">
                <a:solidFill>
                  <a:srgbClr val="FF0000"/>
                </a:solidFill>
              </a:rPr>
              <a:t> </a:t>
            </a:r>
            <a:r>
              <a:rPr lang="en-US" b="1" dirty="0" err="1">
                <a:solidFill>
                  <a:srgbClr val="FF0000"/>
                </a:solidFill>
              </a:rPr>
              <a:t>đào</a:t>
            </a:r>
            <a:r>
              <a:rPr lang="en-US" b="1" dirty="0">
                <a:solidFill>
                  <a:srgbClr val="FF0000"/>
                </a:solidFill>
              </a:rPr>
              <a:t> </a:t>
            </a:r>
            <a:r>
              <a:rPr lang="en-US" b="1" dirty="0" err="1">
                <a:solidFill>
                  <a:srgbClr val="FF0000"/>
                </a:solidFill>
              </a:rPr>
              <a:t>tạo</a:t>
            </a:r>
            <a:r>
              <a:rPr lang="en-US" b="1" dirty="0">
                <a:solidFill>
                  <a:srgbClr val="FF0000"/>
                </a:solidFill>
              </a:rPr>
              <a:t> </a:t>
            </a:r>
            <a:r>
              <a:rPr lang="en-US" b="1" dirty="0" err="1">
                <a:solidFill>
                  <a:srgbClr val="FF0000"/>
                </a:solidFill>
              </a:rPr>
              <a:t>trình</a:t>
            </a:r>
            <a:r>
              <a:rPr lang="en-US" b="1" dirty="0">
                <a:solidFill>
                  <a:srgbClr val="FF0000"/>
                </a:solidFill>
              </a:rPr>
              <a:t> </a:t>
            </a:r>
            <a:r>
              <a:rPr lang="en-US" b="1" dirty="0" err="1">
                <a:solidFill>
                  <a:srgbClr val="FF0000"/>
                </a:solidFill>
              </a:rPr>
              <a:t>độ</a:t>
            </a:r>
            <a:r>
              <a:rPr lang="en-US" b="1" dirty="0">
                <a:solidFill>
                  <a:srgbClr val="FF0000"/>
                </a:solidFill>
              </a:rPr>
              <a:t> </a:t>
            </a:r>
            <a:r>
              <a:rPr lang="en-US" b="1" dirty="0" err="1">
                <a:solidFill>
                  <a:srgbClr val="FF0000"/>
                </a:solidFill>
              </a:rPr>
              <a:t>đại</a:t>
            </a:r>
            <a:r>
              <a:rPr lang="en-US" b="1" dirty="0">
                <a:solidFill>
                  <a:srgbClr val="FF0000"/>
                </a:solidFill>
              </a:rPr>
              <a:t> </a:t>
            </a:r>
            <a:r>
              <a:rPr lang="en-US" b="1" dirty="0" err="1">
                <a:solidFill>
                  <a:srgbClr val="FF0000"/>
                </a:solidFill>
              </a:rPr>
              <a:t>học</a:t>
            </a:r>
            <a:r>
              <a:rPr lang="en-US" b="1" dirty="0">
                <a:solidFill>
                  <a:srgbClr val="FF0000"/>
                </a:solidFill>
              </a:rPr>
              <a:t>:</a:t>
            </a:r>
          </a:p>
          <a:p>
            <a:pPr algn="ctr"/>
            <a:endParaRPr lang="en-US" b="1" dirty="0">
              <a:solidFill>
                <a:srgbClr val="0070C0"/>
              </a:solidFill>
            </a:endParaRPr>
          </a:p>
          <a:p>
            <a:pPr algn="ctr"/>
            <a:r>
              <a:rPr lang="en-US" b="1" dirty="0" err="1">
                <a:solidFill>
                  <a:srgbClr val="0070C0"/>
                </a:solidFill>
              </a:rPr>
              <a:t>Điểm</a:t>
            </a:r>
            <a:r>
              <a:rPr lang="en-US" b="1" dirty="0">
                <a:solidFill>
                  <a:srgbClr val="0070C0"/>
                </a:solidFill>
              </a:rPr>
              <a:t> a, </a:t>
            </a:r>
            <a:r>
              <a:rPr lang="en-US" b="1" dirty="0" err="1">
                <a:solidFill>
                  <a:srgbClr val="0070C0"/>
                </a:solidFill>
              </a:rPr>
              <a:t>Khoản</a:t>
            </a:r>
            <a:r>
              <a:rPr lang="en-US" b="1" dirty="0">
                <a:solidFill>
                  <a:srgbClr val="0070C0"/>
                </a:solidFill>
              </a:rPr>
              <a:t> 1, </a:t>
            </a:r>
            <a:r>
              <a:rPr lang="en-US" b="1" dirty="0" err="1">
                <a:solidFill>
                  <a:srgbClr val="0070C0"/>
                </a:solidFill>
              </a:rPr>
              <a:t>Điều</a:t>
            </a:r>
            <a:r>
              <a:rPr lang="en-US" b="1" dirty="0">
                <a:solidFill>
                  <a:srgbClr val="0070C0"/>
                </a:solidFill>
              </a:rPr>
              <a:t> 14</a:t>
            </a:r>
          </a:p>
        </p:txBody>
      </p:sp>
      <p:pic>
        <p:nvPicPr>
          <p:cNvPr id="13" name="Picture 12">
            <a:extLst>
              <a:ext uri="{FF2B5EF4-FFF2-40B4-BE49-F238E27FC236}">
                <a16:creationId xmlns:a16="http://schemas.microsoft.com/office/drawing/2014/main" id="{61C88B66-CA05-31EE-C123-F51BAF32EE7C}"/>
              </a:ext>
            </a:extLst>
          </p:cNvPr>
          <p:cNvPicPr>
            <a:picLocks noChangeAspect="1"/>
          </p:cNvPicPr>
          <p:nvPr/>
        </p:nvPicPr>
        <p:blipFill>
          <a:blip r:embed="rId3"/>
          <a:stretch>
            <a:fillRect/>
          </a:stretch>
        </p:blipFill>
        <p:spPr>
          <a:xfrm>
            <a:off x="5548009" y="1826913"/>
            <a:ext cx="6122784" cy="830652"/>
          </a:xfrm>
          <a:prstGeom prst="rect">
            <a:avLst/>
          </a:prstGeom>
          <a:ln>
            <a:solidFill>
              <a:schemeClr val="accent1"/>
            </a:solidFill>
          </a:ln>
        </p:spPr>
      </p:pic>
      <p:pic>
        <p:nvPicPr>
          <p:cNvPr id="15" name="Picture 14">
            <a:extLst>
              <a:ext uri="{FF2B5EF4-FFF2-40B4-BE49-F238E27FC236}">
                <a16:creationId xmlns:a16="http://schemas.microsoft.com/office/drawing/2014/main" id="{5D736823-D34D-8060-AA0A-D688091BEC89}"/>
              </a:ext>
            </a:extLst>
          </p:cNvPr>
          <p:cNvPicPr>
            <a:picLocks noChangeAspect="1"/>
          </p:cNvPicPr>
          <p:nvPr/>
        </p:nvPicPr>
        <p:blipFill>
          <a:blip r:embed="rId4"/>
          <a:stretch>
            <a:fillRect/>
          </a:stretch>
        </p:blipFill>
        <p:spPr>
          <a:xfrm>
            <a:off x="300157" y="3143621"/>
            <a:ext cx="5468345" cy="2733473"/>
          </a:xfrm>
          <a:prstGeom prst="rect">
            <a:avLst/>
          </a:prstGeom>
          <a:ln>
            <a:solidFill>
              <a:schemeClr val="accent1"/>
            </a:solidFill>
          </a:ln>
        </p:spPr>
      </p:pic>
      <p:sp>
        <p:nvSpPr>
          <p:cNvPr id="16" name="TextBox 15">
            <a:extLst>
              <a:ext uri="{FF2B5EF4-FFF2-40B4-BE49-F238E27FC236}">
                <a16:creationId xmlns:a16="http://schemas.microsoft.com/office/drawing/2014/main" id="{BB6AE873-E2F6-70BA-B268-042A88434742}"/>
              </a:ext>
            </a:extLst>
          </p:cNvPr>
          <p:cNvSpPr txBox="1"/>
          <p:nvPr/>
        </p:nvSpPr>
        <p:spPr>
          <a:xfrm>
            <a:off x="992222" y="6079787"/>
            <a:ext cx="2295728" cy="369332"/>
          </a:xfrm>
          <a:prstGeom prst="rect">
            <a:avLst/>
          </a:prstGeom>
          <a:noFill/>
        </p:spPr>
        <p:txBody>
          <a:bodyPr wrap="square" rtlCol="0">
            <a:spAutoFit/>
          </a:bodyPr>
          <a:lstStyle/>
          <a:p>
            <a:r>
              <a:rPr lang="en-US" dirty="0"/>
              <a:t>http://uneti.edu.vn</a:t>
            </a:r>
            <a:endParaRPr lang="vi-VN" dirty="0"/>
          </a:p>
        </p:txBody>
      </p:sp>
      <p:sp>
        <p:nvSpPr>
          <p:cNvPr id="17" name="Arrow: Right 16">
            <a:extLst>
              <a:ext uri="{FF2B5EF4-FFF2-40B4-BE49-F238E27FC236}">
                <a16:creationId xmlns:a16="http://schemas.microsoft.com/office/drawing/2014/main" id="{95422A72-D2D3-B7DE-CA13-9B44AE0C7D03}"/>
              </a:ext>
            </a:extLst>
          </p:cNvPr>
          <p:cNvSpPr/>
          <p:nvPr/>
        </p:nvSpPr>
        <p:spPr>
          <a:xfrm>
            <a:off x="6079787" y="4203935"/>
            <a:ext cx="661481" cy="61284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9" name="Picture 18">
            <a:extLst>
              <a:ext uri="{FF2B5EF4-FFF2-40B4-BE49-F238E27FC236}">
                <a16:creationId xmlns:a16="http://schemas.microsoft.com/office/drawing/2014/main" id="{AF331D26-367C-920E-F65E-45D02BAF5D81}"/>
              </a:ext>
            </a:extLst>
          </p:cNvPr>
          <p:cNvPicPr>
            <a:picLocks noChangeAspect="1"/>
          </p:cNvPicPr>
          <p:nvPr/>
        </p:nvPicPr>
        <p:blipFill>
          <a:blip r:embed="rId5"/>
          <a:stretch>
            <a:fillRect/>
          </a:stretch>
        </p:blipFill>
        <p:spPr>
          <a:xfrm>
            <a:off x="6890737" y="3143621"/>
            <a:ext cx="4780056" cy="2733473"/>
          </a:xfrm>
          <a:prstGeom prst="rect">
            <a:avLst/>
          </a:prstGeom>
          <a:ln>
            <a:solidFill>
              <a:schemeClr val="accent1"/>
            </a:solidFill>
          </a:ln>
        </p:spPr>
      </p:pic>
    </p:spTree>
    <p:extLst>
      <p:ext uri="{BB962C8B-B14F-4D97-AF65-F5344CB8AC3E}">
        <p14:creationId xmlns:p14="http://schemas.microsoft.com/office/powerpoint/2010/main" val="2629818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6C309-FDF2-F70F-CC62-AE7E165C3B9E}"/>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80831E40-2201-48B9-D9E6-1B5FC1F0D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2A550AE1-6A92-10A7-4629-CAE2178689BD}"/>
              </a:ext>
            </a:extLst>
          </p:cNvPr>
          <p:cNvSpPr>
            <a:spLocks noGrp="1"/>
          </p:cNvSpPr>
          <p:nvPr>
            <p:ph type="title"/>
          </p:nvPr>
        </p:nvSpPr>
        <p:spPr>
          <a:xfrm>
            <a:off x="521207" y="448056"/>
            <a:ext cx="10274172" cy="640080"/>
          </a:xfrm>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ĐÁNH GIÁ CHUẨN ĐẦU RA CHƯƠNG TRÌNH ĐÀO TẠO</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ECECE937-9BA7-813D-5517-D645C89A9829}"/>
              </a:ext>
            </a:extLst>
          </p:cNvPr>
          <p:cNvSpPr txBox="1"/>
          <p:nvPr/>
        </p:nvSpPr>
        <p:spPr>
          <a:xfrm>
            <a:off x="690664" y="1391055"/>
            <a:ext cx="3881336" cy="369332"/>
          </a:xfrm>
          <a:prstGeom prst="rect">
            <a:avLst/>
          </a:prstGeom>
          <a:noFill/>
        </p:spPr>
        <p:txBody>
          <a:bodyPr wrap="square" rtlCol="0">
            <a:spAutoFit/>
          </a:bodyPr>
          <a:lstStyle/>
          <a:p>
            <a:r>
              <a:rPr lang="en-US" b="1" dirty="0"/>
              <a:t>Phương </a:t>
            </a:r>
            <a:r>
              <a:rPr lang="en-US" b="1" dirty="0" err="1"/>
              <a:t>pháp</a:t>
            </a:r>
            <a:r>
              <a:rPr lang="en-US" b="1" dirty="0"/>
              <a:t> </a:t>
            </a:r>
            <a:r>
              <a:rPr lang="en-US" b="1" dirty="0" err="1"/>
              <a:t>đánh</a:t>
            </a:r>
            <a:r>
              <a:rPr lang="en-US" b="1" dirty="0"/>
              <a:t> </a:t>
            </a:r>
            <a:r>
              <a:rPr lang="en-US" b="1" dirty="0" err="1"/>
              <a:t>giá</a:t>
            </a:r>
            <a:endParaRPr lang="vi-VN" b="1" dirty="0"/>
          </a:p>
        </p:txBody>
      </p:sp>
      <p:sp>
        <p:nvSpPr>
          <p:cNvPr id="3" name="TextBox 2">
            <a:extLst>
              <a:ext uri="{FF2B5EF4-FFF2-40B4-BE49-F238E27FC236}">
                <a16:creationId xmlns:a16="http://schemas.microsoft.com/office/drawing/2014/main" id="{3FF53C49-FFFD-C4E4-C751-B32011B4373A}"/>
              </a:ext>
            </a:extLst>
          </p:cNvPr>
          <p:cNvSpPr txBox="1"/>
          <p:nvPr/>
        </p:nvSpPr>
        <p:spPr>
          <a:xfrm>
            <a:off x="690664" y="1311436"/>
            <a:ext cx="11466480" cy="1881669"/>
          </a:xfrm>
          <a:prstGeom prst="rect">
            <a:avLst/>
          </a:prstGeom>
          <a:noFill/>
        </p:spPr>
        <p:txBody>
          <a:bodyPr wrap="square">
            <a:spAutoFit/>
          </a:bodyPr>
          <a:lstStyle/>
          <a:p>
            <a:pPr algn="just">
              <a:lnSpc>
                <a:spcPct val="150000"/>
              </a:lnSpc>
            </a:pPr>
            <a:endParaRPr lang="en-US" sz="2000" dirty="0"/>
          </a:p>
          <a:p>
            <a:pPr algn="just">
              <a:lnSpc>
                <a:spcPct val="150000"/>
              </a:lnSpc>
            </a:pPr>
            <a:r>
              <a:rPr lang="en-US" sz="2000" b="1" dirty="0">
                <a:solidFill>
                  <a:srgbClr val="FF0000"/>
                </a:solidFill>
              </a:rPr>
              <a:t>+ </a:t>
            </a:r>
            <a:r>
              <a:rPr lang="en-US" sz="2000" b="1" dirty="0" err="1">
                <a:solidFill>
                  <a:srgbClr val="FF0000"/>
                </a:solidFill>
              </a:rPr>
              <a:t>Đánh</a:t>
            </a:r>
            <a:r>
              <a:rPr lang="en-US" sz="2000" b="1" dirty="0">
                <a:solidFill>
                  <a:srgbClr val="FF0000"/>
                </a:solidFill>
              </a:rPr>
              <a:t> </a:t>
            </a:r>
            <a:r>
              <a:rPr lang="en-US" sz="2000" b="1" dirty="0" err="1">
                <a:solidFill>
                  <a:srgbClr val="FF0000"/>
                </a:solidFill>
              </a:rPr>
              <a:t>giá</a:t>
            </a:r>
            <a:r>
              <a:rPr lang="en-US" sz="2000" b="1" dirty="0">
                <a:solidFill>
                  <a:srgbClr val="FF0000"/>
                </a:solidFill>
              </a:rPr>
              <a:t> </a:t>
            </a:r>
            <a:r>
              <a:rPr lang="en-US" sz="2000" b="1" dirty="0" err="1">
                <a:solidFill>
                  <a:srgbClr val="FF0000"/>
                </a:solidFill>
              </a:rPr>
              <a:t>gián</a:t>
            </a:r>
            <a:r>
              <a:rPr lang="en-US" sz="2000" b="1" dirty="0">
                <a:solidFill>
                  <a:srgbClr val="FF0000"/>
                </a:solidFill>
              </a:rPr>
              <a:t> </a:t>
            </a:r>
            <a:r>
              <a:rPr lang="en-US" sz="2000" b="1" dirty="0" err="1">
                <a:solidFill>
                  <a:srgbClr val="FF0000"/>
                </a:solidFill>
              </a:rPr>
              <a:t>tiếp</a:t>
            </a:r>
            <a:endParaRPr lang="en-US" sz="2000" b="1" dirty="0">
              <a:solidFill>
                <a:srgbClr val="FF0000"/>
              </a:solidFill>
            </a:endParaRPr>
          </a:p>
          <a:p>
            <a:pPr indent="460375" algn="just">
              <a:lnSpc>
                <a:spcPct val="150000"/>
              </a:lnSpc>
            </a:pPr>
            <a:r>
              <a:rPr lang="en-US" sz="2000" dirty="0" err="1"/>
              <a:t>Người</a:t>
            </a:r>
            <a:r>
              <a:rPr lang="en-US" sz="2000" dirty="0"/>
              <a:t> </a:t>
            </a:r>
            <a:r>
              <a:rPr lang="en-US" sz="2000" dirty="0" err="1"/>
              <a:t>học</a:t>
            </a:r>
            <a:r>
              <a:rPr lang="en-US" sz="2000" dirty="0"/>
              <a:t> </a:t>
            </a:r>
            <a:r>
              <a:rPr lang="en-US" sz="2000" dirty="0" err="1"/>
              <a:t>tự</a:t>
            </a:r>
            <a:r>
              <a:rPr lang="en-US" sz="2000" dirty="0"/>
              <a:t> </a:t>
            </a:r>
            <a:r>
              <a:rPr lang="en-US" sz="2000" dirty="0" err="1"/>
              <a:t>đánh</a:t>
            </a:r>
            <a:r>
              <a:rPr lang="en-US" sz="2000" dirty="0"/>
              <a:t> </a:t>
            </a:r>
            <a:r>
              <a:rPr lang="en-US" sz="2000" dirty="0" err="1"/>
              <a:t>giá</a:t>
            </a:r>
            <a:r>
              <a:rPr lang="en-US" sz="2000" dirty="0"/>
              <a:t> CĐR </a:t>
            </a:r>
            <a:r>
              <a:rPr lang="en-US" sz="2000" dirty="0" err="1"/>
              <a:t>của</a:t>
            </a:r>
            <a:r>
              <a:rPr lang="en-US" sz="2000" dirty="0"/>
              <a:t> CTĐT </a:t>
            </a:r>
            <a:r>
              <a:rPr lang="en-US" sz="2000" dirty="0" err="1"/>
              <a:t>bằng</a:t>
            </a:r>
            <a:r>
              <a:rPr lang="en-US" sz="2000" dirty="0"/>
              <a:t> </a:t>
            </a:r>
            <a:r>
              <a:rPr lang="en-US" sz="2000" dirty="0" err="1"/>
              <a:t>công</a:t>
            </a:r>
            <a:r>
              <a:rPr lang="en-US" sz="2000" dirty="0"/>
              <a:t> </a:t>
            </a:r>
            <a:r>
              <a:rPr lang="en-US" sz="2000" dirty="0" err="1"/>
              <a:t>cụ</a:t>
            </a:r>
            <a:r>
              <a:rPr lang="en-US" sz="2000" dirty="0"/>
              <a:t> </a:t>
            </a:r>
            <a:r>
              <a:rPr lang="en-US" sz="2000" dirty="0" err="1"/>
              <a:t>khảo</a:t>
            </a:r>
            <a:r>
              <a:rPr lang="en-US" sz="2000" dirty="0"/>
              <a:t> </a:t>
            </a:r>
            <a:r>
              <a:rPr lang="en-US" sz="2000" dirty="0" err="1"/>
              <a:t>sát</a:t>
            </a:r>
            <a:r>
              <a:rPr lang="en-US" sz="2000" dirty="0"/>
              <a:t> (</a:t>
            </a:r>
            <a:r>
              <a:rPr lang="en-US" sz="2000" dirty="0" err="1"/>
              <a:t>sinh</a:t>
            </a:r>
            <a:r>
              <a:rPr lang="en-US" sz="2000" dirty="0"/>
              <a:t> </a:t>
            </a:r>
            <a:r>
              <a:rPr lang="en-US" sz="2000" dirty="0" err="1"/>
              <a:t>viên</a:t>
            </a:r>
            <a:r>
              <a:rPr lang="en-US" sz="2000" dirty="0"/>
              <a:t> </a:t>
            </a:r>
            <a:r>
              <a:rPr lang="en-US" sz="2000" dirty="0" err="1"/>
              <a:t>năm</a:t>
            </a:r>
            <a:r>
              <a:rPr lang="en-US" sz="2000" dirty="0"/>
              <a:t> </a:t>
            </a:r>
            <a:r>
              <a:rPr lang="en-US" sz="2000" dirty="0" err="1"/>
              <a:t>cuối</a:t>
            </a:r>
            <a:r>
              <a:rPr lang="en-US" sz="2000" dirty="0"/>
              <a:t>)</a:t>
            </a:r>
            <a:endParaRPr lang="en-US" sz="2000" dirty="0">
              <a:solidFill>
                <a:schemeClr val="tx1"/>
              </a:solidFill>
            </a:endParaRPr>
          </a:p>
          <a:p>
            <a:pPr algn="just">
              <a:lnSpc>
                <a:spcPct val="150000"/>
              </a:lnSpc>
            </a:pPr>
            <a:r>
              <a:rPr lang="en-US" sz="2000" b="1" dirty="0">
                <a:solidFill>
                  <a:srgbClr val="FF0000"/>
                </a:solidFill>
              </a:rPr>
              <a:t>+ </a:t>
            </a:r>
            <a:r>
              <a:rPr lang="en-US" sz="2000" b="1" dirty="0" err="1">
                <a:solidFill>
                  <a:srgbClr val="FF0000"/>
                </a:solidFill>
              </a:rPr>
              <a:t>Đánh</a:t>
            </a:r>
            <a:r>
              <a:rPr lang="en-US" sz="2000" b="1" dirty="0">
                <a:solidFill>
                  <a:srgbClr val="FF0000"/>
                </a:solidFill>
              </a:rPr>
              <a:t> </a:t>
            </a:r>
            <a:r>
              <a:rPr lang="en-US" sz="2000" b="1" dirty="0" err="1">
                <a:solidFill>
                  <a:srgbClr val="FF0000"/>
                </a:solidFill>
              </a:rPr>
              <a:t>giá</a:t>
            </a:r>
            <a:r>
              <a:rPr lang="en-US" sz="2000" b="1" dirty="0">
                <a:solidFill>
                  <a:srgbClr val="FF0000"/>
                </a:solidFill>
              </a:rPr>
              <a:t> </a:t>
            </a:r>
            <a:r>
              <a:rPr lang="en-US" sz="2000" b="1" dirty="0" err="1">
                <a:solidFill>
                  <a:srgbClr val="FF0000"/>
                </a:solidFill>
              </a:rPr>
              <a:t>trực</a:t>
            </a:r>
            <a:r>
              <a:rPr lang="en-US" sz="2000" b="1" dirty="0">
                <a:solidFill>
                  <a:srgbClr val="FF0000"/>
                </a:solidFill>
              </a:rPr>
              <a:t> </a:t>
            </a:r>
            <a:r>
              <a:rPr lang="en-US" sz="2000" b="1" dirty="0" err="1">
                <a:solidFill>
                  <a:srgbClr val="FF0000"/>
                </a:solidFill>
              </a:rPr>
              <a:t>tiếp</a:t>
            </a:r>
            <a:endParaRPr lang="en-US" sz="2000" b="1" dirty="0">
              <a:solidFill>
                <a:srgbClr val="FF0000"/>
              </a:solidFill>
            </a:endParaRPr>
          </a:p>
        </p:txBody>
      </p:sp>
      <p:sp>
        <p:nvSpPr>
          <p:cNvPr id="7" name="TextBox 6">
            <a:extLst>
              <a:ext uri="{FF2B5EF4-FFF2-40B4-BE49-F238E27FC236}">
                <a16:creationId xmlns:a16="http://schemas.microsoft.com/office/drawing/2014/main" id="{A2879C21-8D0D-A09A-ED12-A093542C011E}"/>
              </a:ext>
            </a:extLst>
          </p:cNvPr>
          <p:cNvSpPr txBox="1"/>
          <p:nvPr/>
        </p:nvSpPr>
        <p:spPr>
          <a:xfrm>
            <a:off x="408970" y="3429000"/>
            <a:ext cx="5998001" cy="1702710"/>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buFontTx/>
              <a:buNone/>
              <a:tabLst/>
              <a:defRPr/>
            </a:pPr>
            <a:r>
              <a:rPr lang="en-US" sz="1800" b="1" dirty="0"/>
              <a:t>Sinh </a:t>
            </a:r>
            <a:r>
              <a:rPr lang="en-US" sz="1800" b="1" dirty="0" err="1"/>
              <a:t>viên</a:t>
            </a:r>
            <a:r>
              <a:rPr lang="en-US" sz="1800" b="1" dirty="0"/>
              <a:t> </a:t>
            </a:r>
            <a:r>
              <a:rPr lang="en-US" sz="1800" b="1" dirty="0" err="1"/>
              <a:t>khóa</a:t>
            </a:r>
            <a:r>
              <a:rPr lang="en-US" sz="1800" b="1" dirty="0"/>
              <a:t> 2022 – 2026 (K16)</a:t>
            </a:r>
          </a:p>
          <a:p>
            <a:pPr marR="0" lvl="0" algn="l" defTabSz="914400" rtl="0" eaLnBrk="1" fontAlgn="auto" latinLnBrk="0" hangingPunct="1">
              <a:lnSpc>
                <a:spcPct val="150000"/>
              </a:lnSpc>
              <a:spcBef>
                <a:spcPts val="0"/>
              </a:spcBef>
              <a:spcAft>
                <a:spcPts val="0"/>
              </a:spcAft>
              <a:buClrTx/>
              <a:buSzTx/>
              <a:buFontTx/>
              <a:buNone/>
              <a:tabLst/>
              <a:defRPr/>
            </a:pPr>
            <a:r>
              <a:rPr lang="en-US" sz="1800" dirty="0"/>
              <a:t>+ Các </a:t>
            </a:r>
            <a:r>
              <a:rPr lang="en-US" sz="1800" dirty="0" err="1"/>
              <a:t>học</a:t>
            </a:r>
            <a:r>
              <a:rPr lang="en-US" sz="1800" dirty="0"/>
              <a:t> </a:t>
            </a:r>
            <a:r>
              <a:rPr lang="en-US" sz="1800" dirty="0" err="1"/>
              <a:t>phần</a:t>
            </a:r>
            <a:r>
              <a:rPr lang="en-US" sz="1800" dirty="0"/>
              <a:t> </a:t>
            </a:r>
            <a:r>
              <a:rPr lang="en-US" sz="1800" dirty="0" err="1"/>
              <a:t>đã</a:t>
            </a:r>
            <a:r>
              <a:rPr lang="en-US" sz="1800" dirty="0"/>
              <a:t> </a:t>
            </a:r>
            <a:r>
              <a:rPr lang="en-US" sz="1800" dirty="0" err="1"/>
              <a:t>học</a:t>
            </a:r>
            <a:r>
              <a:rPr lang="en-US" sz="1800" dirty="0"/>
              <a:t> HK1 – HK5: </a:t>
            </a:r>
            <a:r>
              <a:rPr lang="en-US" sz="1800" dirty="0" err="1"/>
              <a:t>Bài</a:t>
            </a:r>
            <a:r>
              <a:rPr lang="en-US" sz="1800" dirty="0"/>
              <a:t> </a:t>
            </a:r>
            <a:r>
              <a:rPr lang="en-US" sz="1800" dirty="0" err="1"/>
              <a:t>đánh</a:t>
            </a:r>
            <a:r>
              <a:rPr lang="en-US" sz="1800" dirty="0"/>
              <a:t> </a:t>
            </a:r>
            <a:r>
              <a:rPr lang="en-US" sz="1800" dirty="0" err="1"/>
              <a:t>giá</a:t>
            </a:r>
            <a:r>
              <a:rPr lang="en-US" sz="1800" dirty="0"/>
              <a:t> </a:t>
            </a:r>
            <a:r>
              <a:rPr lang="en-US" sz="1800" dirty="0" err="1"/>
              <a:t>tổng</a:t>
            </a:r>
            <a:r>
              <a:rPr lang="en-US" sz="1800" dirty="0"/>
              <a:t> </a:t>
            </a:r>
            <a:r>
              <a:rPr lang="en-US" sz="1800" dirty="0" err="1"/>
              <a:t>hợp</a:t>
            </a:r>
            <a:endParaRPr lang="en-US" sz="1800" dirty="0"/>
          </a:p>
          <a:p>
            <a:pPr marR="0" lvl="0" algn="l" defTabSz="914400" rtl="0" eaLnBrk="1" fontAlgn="auto" latinLnBrk="0" hangingPunct="1">
              <a:lnSpc>
                <a:spcPct val="150000"/>
              </a:lnSpc>
              <a:spcBef>
                <a:spcPts val="0"/>
              </a:spcBef>
              <a:spcAft>
                <a:spcPts val="0"/>
              </a:spcAft>
              <a:buClrTx/>
              <a:buSzTx/>
              <a:buFontTx/>
              <a:buNone/>
              <a:tabLst/>
              <a:defRPr/>
            </a:pPr>
            <a:r>
              <a:rPr lang="en-US" dirty="0"/>
              <a:t>+ Các </a:t>
            </a:r>
            <a:r>
              <a:rPr lang="en-US" dirty="0" err="1"/>
              <a:t>học</a:t>
            </a:r>
            <a:r>
              <a:rPr lang="en-US" dirty="0"/>
              <a:t> </a:t>
            </a:r>
            <a:r>
              <a:rPr lang="en-US" dirty="0" err="1"/>
              <a:t>phần</a:t>
            </a:r>
            <a:r>
              <a:rPr lang="en-US" dirty="0"/>
              <a:t> </a:t>
            </a:r>
            <a:r>
              <a:rPr lang="en-US" dirty="0" err="1"/>
              <a:t>từ</a:t>
            </a:r>
            <a:r>
              <a:rPr lang="en-US" dirty="0"/>
              <a:t> HK6 </a:t>
            </a:r>
            <a:r>
              <a:rPr lang="en-US" dirty="0" err="1"/>
              <a:t>trở</a:t>
            </a:r>
            <a:r>
              <a:rPr lang="en-US" dirty="0"/>
              <a:t> </a:t>
            </a:r>
            <a:r>
              <a:rPr lang="en-US" dirty="0" err="1"/>
              <a:t>đi</a:t>
            </a:r>
            <a:r>
              <a:rPr lang="en-US" dirty="0"/>
              <a:t>: </a:t>
            </a:r>
            <a:r>
              <a:rPr lang="en-US" dirty="0" err="1"/>
              <a:t>Sử</a:t>
            </a:r>
            <a:r>
              <a:rPr lang="en-US" dirty="0"/>
              <a:t> </a:t>
            </a:r>
            <a:r>
              <a:rPr lang="en-US" dirty="0" err="1"/>
              <a:t>dụng</a:t>
            </a:r>
            <a:r>
              <a:rPr lang="en-US" dirty="0"/>
              <a:t> </a:t>
            </a:r>
            <a:r>
              <a:rPr lang="en-US" dirty="0" err="1"/>
              <a:t>kết</a:t>
            </a:r>
            <a:r>
              <a:rPr lang="en-US" dirty="0"/>
              <a:t> </a:t>
            </a:r>
            <a:r>
              <a:rPr lang="en-US" dirty="0" err="1"/>
              <a:t>quả</a:t>
            </a:r>
            <a:r>
              <a:rPr lang="en-US" dirty="0"/>
              <a:t> </a:t>
            </a:r>
            <a:r>
              <a:rPr lang="en-US" dirty="0" err="1"/>
              <a:t>bài</a:t>
            </a:r>
            <a:r>
              <a:rPr lang="en-US" dirty="0"/>
              <a:t> </a:t>
            </a:r>
            <a:r>
              <a:rPr lang="en-US" dirty="0" err="1"/>
              <a:t>thi</a:t>
            </a:r>
            <a:r>
              <a:rPr lang="en-US" dirty="0"/>
              <a:t> </a:t>
            </a:r>
            <a:r>
              <a:rPr lang="en-US" dirty="0" err="1"/>
              <a:t>cuối</a:t>
            </a:r>
            <a:r>
              <a:rPr lang="en-US" dirty="0"/>
              <a:t> </a:t>
            </a:r>
            <a:r>
              <a:rPr lang="en-US" dirty="0" err="1"/>
              <a:t>kỳ</a:t>
            </a:r>
            <a:r>
              <a:rPr lang="en-US" dirty="0"/>
              <a:t> </a:t>
            </a:r>
            <a:r>
              <a:rPr lang="en-US" dirty="0" err="1"/>
              <a:t>của</a:t>
            </a:r>
            <a:r>
              <a:rPr lang="en-US" dirty="0"/>
              <a:t> </a:t>
            </a:r>
            <a:r>
              <a:rPr lang="en-US" dirty="0" err="1"/>
              <a:t>các</a:t>
            </a:r>
            <a:r>
              <a:rPr lang="en-US" dirty="0"/>
              <a:t> </a:t>
            </a:r>
            <a:r>
              <a:rPr lang="en-US" dirty="0" err="1"/>
              <a:t>học</a:t>
            </a:r>
            <a:r>
              <a:rPr lang="en-US" dirty="0"/>
              <a:t> </a:t>
            </a:r>
            <a:r>
              <a:rPr lang="en-US" dirty="0" err="1"/>
              <a:t>phần</a:t>
            </a:r>
            <a:r>
              <a:rPr lang="en-US" dirty="0"/>
              <a:t> </a:t>
            </a:r>
            <a:r>
              <a:rPr lang="en-US" dirty="0" err="1"/>
              <a:t>cốt</a:t>
            </a:r>
            <a:r>
              <a:rPr lang="en-US" dirty="0"/>
              <a:t> </a:t>
            </a:r>
            <a:r>
              <a:rPr lang="en-US" dirty="0" err="1"/>
              <a:t>lõi</a:t>
            </a:r>
            <a:r>
              <a:rPr lang="en-US" dirty="0"/>
              <a:t> (HP A) </a:t>
            </a:r>
            <a:r>
              <a:rPr lang="en-US" dirty="0" err="1"/>
              <a:t>theo</a:t>
            </a:r>
            <a:r>
              <a:rPr lang="en-US" dirty="0"/>
              <a:t> </a:t>
            </a:r>
            <a:r>
              <a:rPr lang="en-US" dirty="0" err="1"/>
              <a:t>kế</a:t>
            </a:r>
            <a:r>
              <a:rPr lang="en-US" dirty="0"/>
              <a:t> </a:t>
            </a:r>
            <a:r>
              <a:rPr lang="en-US" dirty="0" err="1"/>
              <a:t>hoạch</a:t>
            </a:r>
            <a:endParaRPr lang="en-US" sz="1800" dirty="0"/>
          </a:p>
        </p:txBody>
      </p:sp>
      <p:cxnSp>
        <p:nvCxnSpPr>
          <p:cNvPr id="9" name="Straight Connector 8">
            <a:extLst>
              <a:ext uri="{FF2B5EF4-FFF2-40B4-BE49-F238E27FC236}">
                <a16:creationId xmlns:a16="http://schemas.microsoft.com/office/drawing/2014/main" id="{B72E977C-A966-A205-09C3-88DFE5A41494}"/>
              </a:ext>
            </a:extLst>
          </p:cNvPr>
          <p:cNvCxnSpPr>
            <a:cxnSpLocks/>
          </p:cNvCxnSpPr>
          <p:nvPr/>
        </p:nvCxnSpPr>
        <p:spPr>
          <a:xfrm>
            <a:off x="6406971" y="3496732"/>
            <a:ext cx="16933" cy="170271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8103226-D339-0399-7FFA-939C1420DD67}"/>
              </a:ext>
            </a:extLst>
          </p:cNvPr>
          <p:cNvSpPr txBox="1"/>
          <p:nvPr/>
        </p:nvSpPr>
        <p:spPr>
          <a:xfrm>
            <a:off x="6486751" y="3416405"/>
            <a:ext cx="5405335" cy="1287212"/>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buFontTx/>
              <a:buNone/>
              <a:tabLst/>
              <a:defRPr/>
            </a:pPr>
            <a:r>
              <a:rPr lang="en-US" sz="1800" b="1" dirty="0"/>
              <a:t>Sinh </a:t>
            </a:r>
            <a:r>
              <a:rPr lang="en-US" sz="1800" b="1" dirty="0" err="1"/>
              <a:t>viên</a:t>
            </a:r>
            <a:r>
              <a:rPr lang="en-US" sz="1800" b="1" dirty="0"/>
              <a:t> </a:t>
            </a:r>
            <a:r>
              <a:rPr lang="en-US" sz="1800" b="1" dirty="0" err="1"/>
              <a:t>khóa</a:t>
            </a:r>
            <a:r>
              <a:rPr lang="en-US" sz="1800" b="1" dirty="0"/>
              <a:t> 2023 – 2027 (K17) </a:t>
            </a:r>
            <a:r>
              <a:rPr lang="en-US" sz="1800" b="1" dirty="0" err="1"/>
              <a:t>trở</a:t>
            </a:r>
            <a:r>
              <a:rPr lang="en-US" sz="1800" b="1" dirty="0"/>
              <a:t> </a:t>
            </a:r>
            <a:r>
              <a:rPr lang="en-US" sz="1800" b="1" dirty="0" err="1"/>
              <a:t>đi</a:t>
            </a:r>
            <a:endParaRPr lang="en-US" sz="1800" b="1" dirty="0"/>
          </a:p>
          <a:p>
            <a:pPr marR="0" lvl="0" algn="l" defTabSz="914400" rtl="0" eaLnBrk="1" fontAlgn="auto" latinLnBrk="0" hangingPunct="1">
              <a:lnSpc>
                <a:spcPct val="150000"/>
              </a:lnSpc>
              <a:spcBef>
                <a:spcPts val="0"/>
              </a:spcBef>
              <a:spcAft>
                <a:spcPts val="0"/>
              </a:spcAft>
              <a:buClrTx/>
              <a:buSzTx/>
              <a:buFontTx/>
              <a:buNone/>
              <a:tabLst/>
              <a:defRPr/>
            </a:pPr>
            <a:r>
              <a:rPr lang="en-US" sz="1800" dirty="0" err="1"/>
              <a:t>Sử</a:t>
            </a:r>
            <a:r>
              <a:rPr lang="en-US" sz="1800" dirty="0"/>
              <a:t> </a:t>
            </a:r>
            <a:r>
              <a:rPr lang="en-US" sz="1800" dirty="0" err="1"/>
              <a:t>dụng</a:t>
            </a:r>
            <a:r>
              <a:rPr lang="en-US" sz="1800" dirty="0"/>
              <a:t> </a:t>
            </a:r>
            <a:r>
              <a:rPr lang="en-US" sz="1800" dirty="0" err="1"/>
              <a:t>kết</a:t>
            </a:r>
            <a:r>
              <a:rPr lang="en-US" sz="1800" dirty="0"/>
              <a:t> </a:t>
            </a:r>
            <a:r>
              <a:rPr lang="en-US" sz="1800" dirty="0" err="1"/>
              <a:t>quả</a:t>
            </a:r>
            <a:r>
              <a:rPr lang="en-US" sz="1800" dirty="0"/>
              <a:t> </a:t>
            </a:r>
            <a:r>
              <a:rPr lang="en-US" sz="1800" dirty="0" err="1"/>
              <a:t>bài</a:t>
            </a:r>
            <a:r>
              <a:rPr lang="en-US" sz="1800" dirty="0"/>
              <a:t> </a:t>
            </a:r>
            <a:r>
              <a:rPr lang="en-US" sz="1800" dirty="0" err="1"/>
              <a:t>thi</a:t>
            </a:r>
            <a:r>
              <a:rPr lang="en-US" sz="1800" dirty="0"/>
              <a:t> </a:t>
            </a:r>
            <a:r>
              <a:rPr lang="en-US" sz="1800" dirty="0" err="1"/>
              <a:t>cuối</a:t>
            </a:r>
            <a:r>
              <a:rPr lang="en-US" sz="1800" dirty="0"/>
              <a:t> </a:t>
            </a:r>
            <a:r>
              <a:rPr lang="en-US" sz="1800" dirty="0" err="1"/>
              <a:t>kỳ</a:t>
            </a:r>
            <a:r>
              <a:rPr lang="en-US" sz="1800" dirty="0"/>
              <a:t> </a:t>
            </a:r>
            <a:r>
              <a:rPr lang="en-US" sz="1800" dirty="0" err="1"/>
              <a:t>của</a:t>
            </a:r>
            <a:r>
              <a:rPr lang="en-US" sz="1800" dirty="0"/>
              <a:t> </a:t>
            </a:r>
            <a:r>
              <a:rPr lang="en-US" sz="1800" dirty="0" err="1"/>
              <a:t>các</a:t>
            </a:r>
            <a:r>
              <a:rPr lang="en-US" sz="1800" dirty="0"/>
              <a:t> </a:t>
            </a:r>
            <a:r>
              <a:rPr lang="en-US" sz="1800" dirty="0" err="1"/>
              <a:t>học</a:t>
            </a:r>
            <a:r>
              <a:rPr lang="en-US" sz="1800" dirty="0"/>
              <a:t> </a:t>
            </a:r>
            <a:r>
              <a:rPr lang="en-US" sz="1800" dirty="0" err="1"/>
              <a:t>phần</a:t>
            </a:r>
            <a:r>
              <a:rPr lang="en-US" sz="1800" dirty="0"/>
              <a:t> </a:t>
            </a:r>
            <a:r>
              <a:rPr lang="en-US" sz="1800" dirty="0" err="1"/>
              <a:t>cốt</a:t>
            </a:r>
            <a:r>
              <a:rPr lang="en-US" sz="1800" dirty="0"/>
              <a:t> </a:t>
            </a:r>
            <a:r>
              <a:rPr lang="en-US" sz="1800" dirty="0" err="1"/>
              <a:t>lõi</a:t>
            </a:r>
            <a:r>
              <a:rPr lang="en-US" sz="1800" dirty="0"/>
              <a:t> (HP A) </a:t>
            </a:r>
            <a:r>
              <a:rPr lang="en-US" sz="1800" dirty="0" err="1"/>
              <a:t>theo</a:t>
            </a:r>
            <a:r>
              <a:rPr lang="en-US" sz="1800" dirty="0"/>
              <a:t> </a:t>
            </a:r>
            <a:r>
              <a:rPr lang="en-US" sz="1800" dirty="0" err="1"/>
              <a:t>kế</a:t>
            </a:r>
            <a:r>
              <a:rPr lang="en-US" sz="1800" dirty="0"/>
              <a:t> </a:t>
            </a:r>
            <a:r>
              <a:rPr lang="en-US" sz="1800" dirty="0" err="1"/>
              <a:t>hoạch</a:t>
            </a:r>
            <a:endParaRPr lang="en-US" sz="1800" dirty="0"/>
          </a:p>
        </p:txBody>
      </p:sp>
    </p:spTree>
    <p:extLst>
      <p:ext uri="{BB962C8B-B14F-4D97-AF65-F5344CB8AC3E}">
        <p14:creationId xmlns:p14="http://schemas.microsoft.com/office/powerpoint/2010/main" val="1502728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591E2-A7A4-0A3D-4D53-D40CF9D5F440}"/>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4DBB7922-3200-1E2F-FECC-4EF3CF9D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7BB581BC-23ED-724A-EC4E-40BD68F7E8E1}"/>
              </a:ext>
            </a:extLst>
          </p:cNvPr>
          <p:cNvSpPr>
            <a:spLocks noGrp="1"/>
          </p:cNvSpPr>
          <p:nvPr>
            <p:ph type="title"/>
          </p:nvPr>
        </p:nvSpPr>
        <p:spPr>
          <a:xfrm>
            <a:off x="521207" y="448056"/>
            <a:ext cx="10274172" cy="640080"/>
          </a:xfrm>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ĐÁNH GIÁ CHUẨN ĐẦU RA CHƯƠNG TRÌNH ĐÀO TẠO</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7BB9823D-6690-854F-3535-1359A42B29E5}"/>
              </a:ext>
            </a:extLst>
          </p:cNvPr>
          <p:cNvSpPr txBox="1"/>
          <p:nvPr/>
        </p:nvSpPr>
        <p:spPr>
          <a:xfrm>
            <a:off x="690664" y="1391055"/>
            <a:ext cx="5486400" cy="369332"/>
          </a:xfrm>
          <a:prstGeom prst="rect">
            <a:avLst/>
          </a:prstGeom>
          <a:noFill/>
        </p:spPr>
        <p:txBody>
          <a:bodyPr wrap="square" rtlCol="0">
            <a:spAutoFit/>
          </a:bodyPr>
          <a:lstStyle/>
          <a:p>
            <a:r>
              <a:rPr lang="en-US" b="1" dirty="0">
                <a:solidFill>
                  <a:srgbClr val="FF0000"/>
                </a:solidFill>
              </a:rPr>
              <a:t>Học </a:t>
            </a:r>
            <a:r>
              <a:rPr lang="en-US" b="1" dirty="0" err="1">
                <a:solidFill>
                  <a:srgbClr val="FF0000"/>
                </a:solidFill>
              </a:rPr>
              <a:t>phần</a:t>
            </a:r>
            <a:r>
              <a:rPr lang="en-US" b="1" dirty="0">
                <a:solidFill>
                  <a:srgbClr val="FF0000"/>
                </a:solidFill>
              </a:rPr>
              <a:t> </a:t>
            </a:r>
            <a:r>
              <a:rPr lang="en-US" b="1" dirty="0" err="1">
                <a:solidFill>
                  <a:srgbClr val="FF0000"/>
                </a:solidFill>
              </a:rPr>
              <a:t>cốt</a:t>
            </a:r>
            <a:r>
              <a:rPr lang="en-US" b="1" dirty="0">
                <a:solidFill>
                  <a:srgbClr val="FF0000"/>
                </a:solidFill>
              </a:rPr>
              <a:t> </a:t>
            </a:r>
            <a:r>
              <a:rPr lang="en-US" b="1" dirty="0" err="1">
                <a:solidFill>
                  <a:srgbClr val="FF0000"/>
                </a:solidFill>
              </a:rPr>
              <a:t>lõi</a:t>
            </a:r>
            <a:r>
              <a:rPr lang="en-US" b="1" dirty="0">
                <a:solidFill>
                  <a:srgbClr val="FF0000"/>
                </a:solidFill>
              </a:rPr>
              <a:t> (HPA) </a:t>
            </a:r>
            <a:r>
              <a:rPr lang="en-US" b="1" dirty="0" err="1">
                <a:solidFill>
                  <a:srgbClr val="FF0000"/>
                </a:solidFill>
              </a:rPr>
              <a:t>và</a:t>
            </a:r>
            <a:r>
              <a:rPr lang="en-US" b="1" dirty="0">
                <a:solidFill>
                  <a:srgbClr val="FF0000"/>
                </a:solidFill>
              </a:rPr>
              <a:t> </a:t>
            </a:r>
            <a:r>
              <a:rPr lang="en-US" b="1" dirty="0" err="1">
                <a:solidFill>
                  <a:srgbClr val="FF0000"/>
                </a:solidFill>
              </a:rPr>
              <a:t>đo</a:t>
            </a:r>
            <a:r>
              <a:rPr lang="en-US" b="1" dirty="0">
                <a:solidFill>
                  <a:srgbClr val="FF0000"/>
                </a:solidFill>
              </a:rPr>
              <a:t> </a:t>
            </a:r>
            <a:r>
              <a:rPr lang="en-US" b="1" dirty="0" err="1">
                <a:solidFill>
                  <a:srgbClr val="FF0000"/>
                </a:solidFill>
              </a:rPr>
              <a:t>lường</a:t>
            </a:r>
            <a:r>
              <a:rPr lang="en-US" b="1" dirty="0">
                <a:solidFill>
                  <a:srgbClr val="FF0000"/>
                </a:solidFill>
              </a:rPr>
              <a:t> CĐR</a:t>
            </a:r>
            <a:endParaRPr lang="vi-VN" b="1" dirty="0">
              <a:solidFill>
                <a:srgbClr val="FF0000"/>
              </a:solidFill>
            </a:endParaRPr>
          </a:p>
        </p:txBody>
      </p:sp>
      <p:pic>
        <p:nvPicPr>
          <p:cNvPr id="6" name="Picture 5">
            <a:extLst>
              <a:ext uri="{FF2B5EF4-FFF2-40B4-BE49-F238E27FC236}">
                <a16:creationId xmlns:a16="http://schemas.microsoft.com/office/drawing/2014/main" id="{9CC64784-78F2-277D-71F9-C47E75AE83AC}"/>
              </a:ext>
            </a:extLst>
          </p:cNvPr>
          <p:cNvPicPr>
            <a:picLocks noChangeAspect="1"/>
          </p:cNvPicPr>
          <p:nvPr/>
        </p:nvPicPr>
        <p:blipFill>
          <a:blip r:embed="rId3"/>
          <a:stretch>
            <a:fillRect/>
          </a:stretch>
        </p:blipFill>
        <p:spPr>
          <a:xfrm>
            <a:off x="408561" y="1840067"/>
            <a:ext cx="5687439" cy="3257547"/>
          </a:xfrm>
          <a:prstGeom prst="rect">
            <a:avLst/>
          </a:prstGeom>
          <a:ln>
            <a:solidFill>
              <a:schemeClr val="accent1"/>
            </a:solidFill>
          </a:ln>
        </p:spPr>
      </p:pic>
      <p:pic>
        <p:nvPicPr>
          <p:cNvPr id="12" name="Picture 11">
            <a:extLst>
              <a:ext uri="{FF2B5EF4-FFF2-40B4-BE49-F238E27FC236}">
                <a16:creationId xmlns:a16="http://schemas.microsoft.com/office/drawing/2014/main" id="{FACEB70E-9897-3233-6987-913F0898E974}"/>
              </a:ext>
            </a:extLst>
          </p:cNvPr>
          <p:cNvPicPr>
            <a:picLocks noChangeAspect="1"/>
          </p:cNvPicPr>
          <p:nvPr/>
        </p:nvPicPr>
        <p:blipFill>
          <a:blip r:embed="rId4"/>
          <a:stretch>
            <a:fillRect/>
          </a:stretch>
        </p:blipFill>
        <p:spPr>
          <a:xfrm>
            <a:off x="6491058" y="1840067"/>
            <a:ext cx="4816257" cy="1428108"/>
          </a:xfrm>
          <a:prstGeom prst="rect">
            <a:avLst/>
          </a:prstGeom>
        </p:spPr>
      </p:pic>
      <p:pic>
        <p:nvPicPr>
          <p:cNvPr id="14" name="Picture 13">
            <a:extLst>
              <a:ext uri="{FF2B5EF4-FFF2-40B4-BE49-F238E27FC236}">
                <a16:creationId xmlns:a16="http://schemas.microsoft.com/office/drawing/2014/main" id="{53B29227-849A-68A6-84DA-A194F4185E58}"/>
              </a:ext>
            </a:extLst>
          </p:cNvPr>
          <p:cNvPicPr>
            <a:picLocks noChangeAspect="1"/>
          </p:cNvPicPr>
          <p:nvPr/>
        </p:nvPicPr>
        <p:blipFill>
          <a:blip r:embed="rId5"/>
          <a:stretch>
            <a:fillRect/>
          </a:stretch>
        </p:blipFill>
        <p:spPr>
          <a:xfrm>
            <a:off x="6491058" y="3319695"/>
            <a:ext cx="4816257" cy="1775614"/>
          </a:xfrm>
          <a:prstGeom prst="rect">
            <a:avLst/>
          </a:prstGeom>
        </p:spPr>
      </p:pic>
      <p:sp>
        <p:nvSpPr>
          <p:cNvPr id="15" name="TextBox 14">
            <a:extLst>
              <a:ext uri="{FF2B5EF4-FFF2-40B4-BE49-F238E27FC236}">
                <a16:creationId xmlns:a16="http://schemas.microsoft.com/office/drawing/2014/main" id="{F6819DEE-588C-25D3-254B-43B0786F4F74}"/>
              </a:ext>
            </a:extLst>
          </p:cNvPr>
          <p:cNvSpPr txBox="1"/>
          <p:nvPr/>
        </p:nvSpPr>
        <p:spPr>
          <a:xfrm>
            <a:off x="408561" y="5139543"/>
            <a:ext cx="11466480" cy="1420004"/>
          </a:xfrm>
          <a:prstGeom prst="rect">
            <a:avLst/>
          </a:prstGeom>
          <a:noFill/>
        </p:spPr>
        <p:txBody>
          <a:bodyPr wrap="square">
            <a:spAutoFit/>
          </a:bodyPr>
          <a:lstStyle/>
          <a:p>
            <a:pPr algn="just">
              <a:lnSpc>
                <a:spcPct val="150000"/>
              </a:lnSpc>
            </a:pPr>
            <a:r>
              <a:rPr lang="en-US" sz="2000" b="1" dirty="0">
                <a:solidFill>
                  <a:srgbClr val="FF0000"/>
                </a:solidFill>
              </a:rPr>
              <a:t>Sinh </a:t>
            </a:r>
            <a:r>
              <a:rPr lang="en-US" sz="2000" b="1" dirty="0" err="1">
                <a:solidFill>
                  <a:srgbClr val="FF0000"/>
                </a:solidFill>
              </a:rPr>
              <a:t>viên</a:t>
            </a:r>
            <a:r>
              <a:rPr lang="en-US" sz="2000" b="1" dirty="0">
                <a:solidFill>
                  <a:srgbClr val="FF0000"/>
                </a:solidFill>
              </a:rPr>
              <a:t> </a:t>
            </a:r>
            <a:r>
              <a:rPr lang="en-US" sz="2000" b="1" dirty="0" err="1">
                <a:solidFill>
                  <a:srgbClr val="FF0000"/>
                </a:solidFill>
              </a:rPr>
              <a:t>đạt</a:t>
            </a:r>
            <a:r>
              <a:rPr lang="en-US" sz="2000" b="1" dirty="0">
                <a:solidFill>
                  <a:srgbClr val="FF0000"/>
                </a:solidFill>
              </a:rPr>
              <a:t> CĐR </a:t>
            </a:r>
            <a:r>
              <a:rPr lang="en-US" sz="2000" b="1" dirty="0" err="1">
                <a:solidFill>
                  <a:srgbClr val="FF0000"/>
                </a:solidFill>
              </a:rPr>
              <a:t>của</a:t>
            </a:r>
            <a:r>
              <a:rPr lang="en-US" sz="2000" b="1" dirty="0">
                <a:solidFill>
                  <a:srgbClr val="FF0000"/>
                </a:solidFill>
              </a:rPr>
              <a:t> </a:t>
            </a:r>
            <a:r>
              <a:rPr lang="en-US" sz="2000" b="1" dirty="0" err="1">
                <a:solidFill>
                  <a:srgbClr val="FF0000"/>
                </a:solidFill>
              </a:rPr>
              <a:t>chương</a:t>
            </a:r>
            <a:r>
              <a:rPr lang="en-US" sz="2000" b="1" dirty="0">
                <a:solidFill>
                  <a:srgbClr val="FF0000"/>
                </a:solidFill>
              </a:rPr>
              <a:t> </a:t>
            </a:r>
            <a:r>
              <a:rPr lang="en-US" sz="2000" b="1" dirty="0" err="1">
                <a:solidFill>
                  <a:srgbClr val="FF0000"/>
                </a:solidFill>
              </a:rPr>
              <a:t>trình</a:t>
            </a:r>
            <a:r>
              <a:rPr lang="en-US" sz="2000" b="1" dirty="0">
                <a:solidFill>
                  <a:srgbClr val="FF0000"/>
                </a:solidFill>
              </a:rPr>
              <a:t> </a:t>
            </a:r>
            <a:r>
              <a:rPr lang="en-US" sz="2000" b="1" dirty="0" err="1">
                <a:solidFill>
                  <a:srgbClr val="FF0000"/>
                </a:solidFill>
              </a:rPr>
              <a:t>đào</a:t>
            </a:r>
            <a:r>
              <a:rPr lang="en-US" sz="2000" b="1" dirty="0">
                <a:solidFill>
                  <a:srgbClr val="FF0000"/>
                </a:solidFill>
              </a:rPr>
              <a:t> </a:t>
            </a:r>
            <a:r>
              <a:rPr lang="en-US" sz="2000" b="1" dirty="0" err="1">
                <a:solidFill>
                  <a:srgbClr val="FF0000"/>
                </a:solidFill>
              </a:rPr>
              <a:t>tạo</a:t>
            </a:r>
            <a:r>
              <a:rPr lang="en-US" sz="2000" b="1" dirty="0">
                <a:solidFill>
                  <a:srgbClr val="FF0000"/>
                </a:solidFill>
              </a:rPr>
              <a:t> </a:t>
            </a:r>
            <a:r>
              <a:rPr lang="en-US" sz="2000" b="1" dirty="0" err="1">
                <a:solidFill>
                  <a:srgbClr val="FF0000"/>
                </a:solidFill>
              </a:rPr>
              <a:t>khi</a:t>
            </a:r>
            <a:r>
              <a:rPr lang="en-US" sz="2000" b="1" dirty="0">
                <a:solidFill>
                  <a:srgbClr val="FF0000"/>
                </a:solidFill>
              </a:rPr>
              <a:t> </a:t>
            </a:r>
            <a:r>
              <a:rPr lang="en-US" sz="2000" b="1" dirty="0" err="1">
                <a:solidFill>
                  <a:srgbClr val="FF0000"/>
                </a:solidFill>
              </a:rPr>
              <a:t>đáp</a:t>
            </a:r>
            <a:r>
              <a:rPr lang="en-US" sz="2000" b="1" dirty="0">
                <a:solidFill>
                  <a:srgbClr val="FF0000"/>
                </a:solidFill>
              </a:rPr>
              <a:t> </a:t>
            </a:r>
            <a:r>
              <a:rPr lang="en-US" sz="2000" b="1" dirty="0" err="1">
                <a:solidFill>
                  <a:srgbClr val="FF0000"/>
                </a:solidFill>
              </a:rPr>
              <a:t>ứng</a:t>
            </a:r>
            <a:r>
              <a:rPr lang="en-US" sz="2000" b="1" dirty="0">
                <a:solidFill>
                  <a:srgbClr val="FF0000"/>
                </a:solidFill>
              </a:rPr>
              <a:t> </a:t>
            </a:r>
            <a:r>
              <a:rPr lang="en-US" sz="2000" b="1" dirty="0" err="1">
                <a:solidFill>
                  <a:srgbClr val="FF0000"/>
                </a:solidFill>
              </a:rPr>
              <a:t>đồng</a:t>
            </a:r>
            <a:r>
              <a:rPr lang="en-US" sz="2000" b="1" dirty="0">
                <a:solidFill>
                  <a:srgbClr val="FF0000"/>
                </a:solidFill>
              </a:rPr>
              <a:t> </a:t>
            </a:r>
            <a:r>
              <a:rPr lang="en-US" sz="2000" b="1" dirty="0" err="1">
                <a:solidFill>
                  <a:srgbClr val="FF0000"/>
                </a:solidFill>
              </a:rPr>
              <a:t>thời</a:t>
            </a:r>
            <a:r>
              <a:rPr lang="en-US" sz="2000" b="1" dirty="0">
                <a:solidFill>
                  <a:srgbClr val="FF0000"/>
                </a:solidFill>
              </a:rPr>
              <a:t> 2 </a:t>
            </a:r>
            <a:r>
              <a:rPr lang="en-US" sz="2000" b="1" dirty="0" err="1">
                <a:solidFill>
                  <a:srgbClr val="FF0000"/>
                </a:solidFill>
              </a:rPr>
              <a:t>điều</a:t>
            </a:r>
            <a:r>
              <a:rPr lang="en-US" sz="2000" b="1" dirty="0">
                <a:solidFill>
                  <a:srgbClr val="FF0000"/>
                </a:solidFill>
              </a:rPr>
              <a:t> </a:t>
            </a:r>
            <a:r>
              <a:rPr lang="en-US" sz="2000" b="1" dirty="0" err="1">
                <a:solidFill>
                  <a:srgbClr val="FF0000"/>
                </a:solidFill>
              </a:rPr>
              <a:t>kiện</a:t>
            </a:r>
            <a:r>
              <a:rPr lang="en-US" sz="2000" b="1" dirty="0">
                <a:solidFill>
                  <a:srgbClr val="FF0000"/>
                </a:solidFill>
              </a:rPr>
              <a:t> </a:t>
            </a:r>
            <a:r>
              <a:rPr lang="en-US" sz="2000" b="1" dirty="0" err="1">
                <a:solidFill>
                  <a:srgbClr val="FF0000"/>
                </a:solidFill>
              </a:rPr>
              <a:t>sau</a:t>
            </a:r>
            <a:r>
              <a:rPr lang="en-US" sz="2000" b="1" dirty="0">
                <a:solidFill>
                  <a:srgbClr val="FF0000"/>
                </a:solidFill>
              </a:rPr>
              <a:t>:</a:t>
            </a:r>
          </a:p>
          <a:p>
            <a:pPr algn="just">
              <a:lnSpc>
                <a:spcPct val="150000"/>
              </a:lnSpc>
            </a:pPr>
            <a:r>
              <a:rPr lang="en-US" sz="2000" dirty="0"/>
              <a:t>+ </a:t>
            </a:r>
            <a:r>
              <a:rPr lang="en-US" sz="2000" dirty="0" err="1"/>
              <a:t>Có</a:t>
            </a:r>
            <a:r>
              <a:rPr lang="en-US" sz="2000" dirty="0"/>
              <a:t> </a:t>
            </a:r>
            <a:r>
              <a:rPr lang="en-US" sz="2000" dirty="0" err="1"/>
              <a:t>điểm</a:t>
            </a:r>
            <a:r>
              <a:rPr lang="en-US" sz="2000" dirty="0"/>
              <a:t> </a:t>
            </a:r>
            <a:r>
              <a:rPr lang="en-US" sz="2000" dirty="0" err="1"/>
              <a:t>của</a:t>
            </a:r>
            <a:r>
              <a:rPr lang="en-US" sz="2000" dirty="0"/>
              <a:t> </a:t>
            </a:r>
            <a:r>
              <a:rPr lang="en-US" sz="2000" dirty="0" err="1"/>
              <a:t>mỗi</a:t>
            </a:r>
            <a:r>
              <a:rPr lang="en-US" sz="2000" dirty="0"/>
              <a:t> </a:t>
            </a:r>
            <a:r>
              <a:rPr lang="en-US" sz="2000" dirty="0" err="1"/>
              <a:t>chuẩn</a:t>
            </a:r>
            <a:r>
              <a:rPr lang="en-US" sz="2000" dirty="0"/>
              <a:t> </a:t>
            </a:r>
            <a:r>
              <a:rPr lang="en-US" sz="2000" dirty="0" err="1"/>
              <a:t>đầu</a:t>
            </a:r>
            <a:r>
              <a:rPr lang="en-US" sz="2000" dirty="0"/>
              <a:t> </a:t>
            </a:r>
            <a:r>
              <a:rPr lang="en-US" sz="2000" dirty="0" err="1"/>
              <a:t>ra</a:t>
            </a:r>
            <a:r>
              <a:rPr lang="en-US" sz="2000" dirty="0"/>
              <a:t> </a:t>
            </a:r>
            <a:r>
              <a:rPr lang="en-US" sz="2000" dirty="0" err="1"/>
              <a:t>thành</a:t>
            </a:r>
            <a:r>
              <a:rPr lang="en-US" sz="2000" dirty="0"/>
              <a:t> </a:t>
            </a:r>
            <a:r>
              <a:rPr lang="en-US" sz="2000" dirty="0" err="1"/>
              <a:t>phần</a:t>
            </a:r>
            <a:r>
              <a:rPr lang="en-US" sz="2000" dirty="0"/>
              <a:t> (PLO1, PLO2….) </a:t>
            </a:r>
            <a:r>
              <a:rPr lang="en-US" sz="2000" dirty="0" err="1"/>
              <a:t>lớn</a:t>
            </a:r>
            <a:r>
              <a:rPr lang="en-US" sz="2000" dirty="0"/>
              <a:t> </a:t>
            </a:r>
            <a:r>
              <a:rPr lang="en-US" sz="2000" dirty="0" err="1"/>
              <a:t>hơn</a:t>
            </a:r>
            <a:r>
              <a:rPr lang="en-US" sz="2000" dirty="0"/>
              <a:t> </a:t>
            </a:r>
            <a:r>
              <a:rPr lang="en-US" sz="2000" dirty="0" err="1"/>
              <a:t>hoặc</a:t>
            </a:r>
            <a:r>
              <a:rPr lang="en-US" sz="2000" dirty="0"/>
              <a:t> </a:t>
            </a:r>
            <a:r>
              <a:rPr lang="en-US" sz="2000" dirty="0" err="1"/>
              <a:t>bằng</a:t>
            </a:r>
            <a:r>
              <a:rPr lang="en-US" sz="2000" dirty="0"/>
              <a:t> 4,0 (thang </a:t>
            </a:r>
            <a:r>
              <a:rPr lang="en-US" sz="2000" dirty="0" err="1"/>
              <a:t>điểm</a:t>
            </a:r>
            <a:r>
              <a:rPr lang="en-US" sz="2000" dirty="0"/>
              <a:t> 10)</a:t>
            </a:r>
          </a:p>
          <a:p>
            <a:pPr algn="just">
              <a:lnSpc>
                <a:spcPct val="150000"/>
              </a:lnSpc>
            </a:pPr>
            <a:r>
              <a:rPr lang="en-US" sz="2000" dirty="0"/>
              <a:t>+ </a:t>
            </a:r>
            <a:r>
              <a:rPr lang="en-US" sz="2000" dirty="0" err="1"/>
              <a:t>Điểm</a:t>
            </a:r>
            <a:r>
              <a:rPr lang="en-US" sz="2000" dirty="0"/>
              <a:t> </a:t>
            </a:r>
            <a:r>
              <a:rPr lang="en-US" sz="2000" dirty="0" err="1"/>
              <a:t>chuẩn</a:t>
            </a:r>
            <a:r>
              <a:rPr lang="en-US" sz="2000" dirty="0"/>
              <a:t> </a:t>
            </a:r>
            <a:r>
              <a:rPr lang="en-US" sz="2000" dirty="0" err="1"/>
              <a:t>đầu</a:t>
            </a:r>
            <a:r>
              <a:rPr lang="en-US" sz="2000" dirty="0"/>
              <a:t> </a:t>
            </a:r>
            <a:r>
              <a:rPr lang="en-US" sz="2000" dirty="0" err="1"/>
              <a:t>ra</a:t>
            </a:r>
            <a:r>
              <a:rPr lang="en-US" sz="2000" dirty="0"/>
              <a:t> </a:t>
            </a:r>
            <a:r>
              <a:rPr lang="en-US" sz="2000" dirty="0" err="1"/>
              <a:t>của</a:t>
            </a:r>
            <a:r>
              <a:rPr lang="en-US" sz="2000" dirty="0"/>
              <a:t> </a:t>
            </a:r>
            <a:r>
              <a:rPr lang="en-US" sz="2000" dirty="0" err="1"/>
              <a:t>cả</a:t>
            </a:r>
            <a:r>
              <a:rPr lang="en-US" sz="2000" dirty="0"/>
              <a:t> CTĐT </a:t>
            </a:r>
            <a:r>
              <a:rPr lang="en-US" sz="2000" dirty="0" err="1"/>
              <a:t>lớn</a:t>
            </a:r>
            <a:r>
              <a:rPr lang="en-US" sz="2000" dirty="0"/>
              <a:t> </a:t>
            </a:r>
            <a:r>
              <a:rPr lang="en-US" sz="2000" dirty="0" err="1"/>
              <a:t>hơn</a:t>
            </a:r>
            <a:r>
              <a:rPr lang="en-US" sz="2000" dirty="0"/>
              <a:t> </a:t>
            </a:r>
            <a:r>
              <a:rPr lang="en-US" sz="2000" dirty="0" err="1"/>
              <a:t>hoặc</a:t>
            </a:r>
            <a:r>
              <a:rPr lang="en-US" sz="2000" dirty="0"/>
              <a:t> </a:t>
            </a:r>
            <a:r>
              <a:rPr lang="en-US" sz="2000" dirty="0" err="1"/>
              <a:t>bằng</a:t>
            </a:r>
            <a:r>
              <a:rPr lang="en-US" sz="2000" dirty="0"/>
              <a:t> 5,0 (thang </a:t>
            </a:r>
            <a:r>
              <a:rPr lang="en-US" sz="2000" dirty="0" err="1"/>
              <a:t>điểm</a:t>
            </a:r>
            <a:r>
              <a:rPr lang="en-US" sz="2000" dirty="0"/>
              <a:t> 10)</a:t>
            </a:r>
          </a:p>
        </p:txBody>
      </p:sp>
    </p:spTree>
    <p:extLst>
      <p:ext uri="{BB962C8B-B14F-4D97-AF65-F5344CB8AC3E}">
        <p14:creationId xmlns:p14="http://schemas.microsoft.com/office/powerpoint/2010/main" val="265096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39998-233E-FC95-9D47-4FCEFA5E6356}"/>
            </a:ext>
          </a:extLst>
        </p:cNvPr>
        <p:cNvGrpSpPr/>
        <p:nvPr/>
      </p:nvGrpSpPr>
      <p:grpSpPr>
        <a:xfrm>
          <a:off x="0" y="0"/>
          <a:ext cx="0" cy="0"/>
          <a:chOff x="0" y="0"/>
          <a:chExt cx="0" cy="0"/>
        </a:xfrm>
      </p:grpSpPr>
      <p:pic>
        <p:nvPicPr>
          <p:cNvPr id="9" name="Picture 2" descr="KHOA ĐIỆN TỬ">
            <a:extLst>
              <a:ext uri="{FF2B5EF4-FFF2-40B4-BE49-F238E27FC236}">
                <a16:creationId xmlns:a16="http://schemas.microsoft.com/office/drawing/2014/main" id="{A92AC688-8656-7E2B-1363-10A09DBEB6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2">
            <a:extLst>
              <a:ext uri="{FF2B5EF4-FFF2-40B4-BE49-F238E27FC236}">
                <a16:creationId xmlns:a16="http://schemas.microsoft.com/office/drawing/2014/main" id="{B6568946-C36B-0164-FB63-1188403CAFB6}"/>
              </a:ext>
            </a:extLst>
          </p:cNvPr>
          <p:cNvSpPr>
            <a:spLocks noGrp="1"/>
          </p:cNvSpPr>
          <p:nvPr>
            <p:ph type="title"/>
          </p:nvPr>
        </p:nvSpPr>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ĐĂNG KÝ CHUYÊN NGÀNH</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3" name="TextBox 2">
            <a:extLst>
              <a:ext uri="{FF2B5EF4-FFF2-40B4-BE49-F238E27FC236}">
                <a16:creationId xmlns:a16="http://schemas.microsoft.com/office/drawing/2014/main" id="{7CBBA97D-DE21-F6C7-8B58-BA83727818DB}"/>
              </a:ext>
            </a:extLst>
          </p:cNvPr>
          <p:cNvSpPr txBox="1"/>
          <p:nvPr/>
        </p:nvSpPr>
        <p:spPr>
          <a:xfrm>
            <a:off x="512907" y="1281276"/>
            <a:ext cx="11035626" cy="830997"/>
          </a:xfrm>
          <a:prstGeom prst="rect">
            <a:avLst/>
          </a:prstGeom>
          <a:noFill/>
        </p:spPr>
        <p:txBody>
          <a:bodyPr wrap="square" rtlCol="0">
            <a:spAutoFit/>
          </a:bodyPr>
          <a:lstStyle/>
          <a:p>
            <a:r>
              <a:rPr lang="en-US" sz="2400" b="1" dirty="0">
                <a:solidFill>
                  <a:srgbClr val="0070C0"/>
                </a:solidFill>
                <a:latin typeface="+mj-lt"/>
                <a:ea typeface="+mj-ea"/>
                <a:cs typeface="+mj-cs"/>
              </a:rPr>
              <a:t>1. </a:t>
            </a:r>
            <a:r>
              <a:rPr lang="en-US" sz="2400" b="1" dirty="0" err="1">
                <a:solidFill>
                  <a:srgbClr val="0070C0"/>
                </a:solidFill>
                <a:latin typeface="+mj-lt"/>
                <a:ea typeface="+mj-ea"/>
                <a:cs typeface="+mj-cs"/>
              </a:rPr>
              <a:t>Thời</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gian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Nhà</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trường</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tổ</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chức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để</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sinh</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viên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đăng</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ký</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chuyên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ngành</a:t>
            </a:r>
            <a:endParaRPr lang="en-US" sz="2400" b="1" dirty="0">
              <a:solidFill>
                <a:srgbClr val="0070C0"/>
              </a:solidFill>
              <a:latin typeface="+mj-lt"/>
              <a:ea typeface="+mj-ea"/>
              <a:cs typeface="+mj-cs"/>
            </a:endParaRPr>
          </a:p>
          <a:p>
            <a:endParaRPr lang="en-US" sz="2400" dirty="0">
              <a:solidFill>
                <a:srgbClr val="FF0000"/>
              </a:solidFill>
              <a:latin typeface="+mj-lt"/>
              <a:ea typeface="+mj-ea"/>
              <a:cs typeface="+mj-cs"/>
            </a:endParaRPr>
          </a:p>
        </p:txBody>
      </p:sp>
      <p:sp>
        <p:nvSpPr>
          <p:cNvPr id="6" name="TextBox 5">
            <a:extLst>
              <a:ext uri="{FF2B5EF4-FFF2-40B4-BE49-F238E27FC236}">
                <a16:creationId xmlns:a16="http://schemas.microsoft.com/office/drawing/2014/main" id="{6EAC4BEC-990A-CC38-D70C-D5D60D1A92D4}"/>
              </a:ext>
            </a:extLst>
          </p:cNvPr>
          <p:cNvSpPr txBox="1"/>
          <p:nvPr/>
        </p:nvSpPr>
        <p:spPr>
          <a:xfrm>
            <a:off x="709507" y="1696774"/>
            <a:ext cx="11035626" cy="1015663"/>
          </a:xfrm>
          <a:prstGeom prst="rect">
            <a:avLst/>
          </a:prstGeom>
          <a:noFill/>
        </p:spPr>
        <p:txBody>
          <a:bodyPr wrap="square" rtlCol="0">
            <a:spAutoFit/>
          </a:bodyPr>
          <a:lstStyle/>
          <a:p>
            <a:pPr marL="342900" indent="-342900" algn="just">
              <a:buFont typeface="Wingdings" panose="05000000000000000000" pitchFamily="2" charset="2"/>
              <a:buChar char="Ø"/>
            </a:pPr>
            <a:r>
              <a:rPr lang="en-US" altLang="ko-KR" sz="2000">
                <a:solidFill>
                  <a:srgbClr val="0070C0"/>
                </a:solidFill>
                <a:latin typeface="+mj-lt"/>
                <a:ea typeface="+mj-ea"/>
                <a:cs typeface="+mj-cs"/>
              </a:rPr>
              <a:t>Đầu </a:t>
            </a:r>
            <a:r>
              <a:rPr lang="en-US" altLang="ko-KR" sz="2000" dirty="0" err="1">
                <a:solidFill>
                  <a:srgbClr val="0070C0"/>
                </a:solidFill>
                <a:latin typeface="+mj-lt"/>
                <a:ea typeface="+mj-ea"/>
                <a:cs typeface="+mj-cs"/>
              </a:rPr>
              <a:t>học</a:t>
            </a:r>
            <a:r>
              <a:rPr lang="en-US" altLang="ko-KR" sz="2000" dirty="0">
                <a:solidFill>
                  <a:srgbClr val="0070C0"/>
                </a:solidFill>
                <a:latin typeface="+mj-lt"/>
                <a:ea typeface="+mj-ea"/>
                <a:cs typeface="+mj-cs"/>
              </a:rPr>
              <a:t> </a:t>
            </a:r>
            <a:r>
              <a:rPr lang="en-US" altLang="ko-KR" sz="2000" err="1">
                <a:solidFill>
                  <a:srgbClr val="0070C0"/>
                </a:solidFill>
                <a:latin typeface="+mj-lt"/>
                <a:ea typeface="+mj-ea"/>
                <a:cs typeface="+mj-cs"/>
              </a:rPr>
              <a:t>kỳ</a:t>
            </a:r>
            <a:r>
              <a:rPr lang="en-US" altLang="ko-KR" sz="2000">
                <a:solidFill>
                  <a:srgbClr val="0070C0"/>
                </a:solidFill>
                <a:latin typeface="+mj-lt"/>
                <a:ea typeface="+mj-ea"/>
                <a:cs typeface="+mj-cs"/>
              </a:rPr>
              <a:t> 5/8 </a:t>
            </a:r>
            <a:r>
              <a:rPr lang="en-US" altLang="ko-KR" sz="2000" dirty="0">
                <a:solidFill>
                  <a:srgbClr val="0070C0"/>
                </a:solidFill>
                <a:latin typeface="+mj-lt"/>
                <a:ea typeface="+mj-ea"/>
                <a:cs typeface="+mj-cs"/>
              </a:rPr>
              <a:t>(</a:t>
            </a:r>
            <a:r>
              <a:rPr lang="en-US" altLang="ko-KR" sz="2000" dirty="0" err="1">
                <a:solidFill>
                  <a:srgbClr val="0070C0"/>
                </a:solidFill>
                <a:latin typeface="+mj-lt"/>
                <a:ea typeface="+mj-ea"/>
                <a:cs typeface="+mj-cs"/>
              </a:rPr>
              <a:t>năm</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thứ</a:t>
            </a:r>
            <a:r>
              <a:rPr lang="en-US" altLang="ko-KR" sz="2000" dirty="0">
                <a:solidFill>
                  <a:srgbClr val="0070C0"/>
                </a:solidFill>
                <a:latin typeface="+mj-lt"/>
                <a:ea typeface="+mj-ea"/>
                <a:cs typeface="+mj-cs"/>
              </a:rPr>
              <a:t> 3)</a:t>
            </a:r>
          </a:p>
          <a:p>
            <a:pPr marL="342900" indent="-342900" algn="just">
              <a:buFont typeface="Wingdings" panose="05000000000000000000" pitchFamily="2" charset="2"/>
              <a:buChar char="Ø"/>
            </a:pPr>
            <a:r>
              <a:rPr lang="en-US" altLang="ko-KR" sz="2000" dirty="0">
                <a:solidFill>
                  <a:srgbClr val="0070C0"/>
                </a:solidFill>
                <a:latin typeface="+mj-lt"/>
                <a:ea typeface="+mj-ea"/>
                <a:cs typeface="+mj-cs"/>
              </a:rPr>
              <a:t>Khoa </a:t>
            </a:r>
            <a:r>
              <a:rPr lang="en-US" altLang="ko-KR" sz="2000" dirty="0" err="1">
                <a:solidFill>
                  <a:srgbClr val="0070C0"/>
                </a:solidFill>
                <a:latin typeface="+mj-lt"/>
                <a:ea typeface="+mj-ea"/>
                <a:cs typeface="+mj-cs"/>
              </a:rPr>
              <a:t>chuyên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môn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triển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khai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tới</a:t>
            </a:r>
            <a:r>
              <a:rPr lang="en-US" altLang="ko-KR" sz="2000" dirty="0">
                <a:solidFill>
                  <a:srgbClr val="0070C0"/>
                </a:solidFill>
                <a:latin typeface="+mj-lt"/>
                <a:ea typeface="+mj-ea"/>
                <a:cs typeface="+mj-cs"/>
              </a:rPr>
              <a:t> CVHT </a:t>
            </a:r>
            <a:r>
              <a:rPr lang="en-US" altLang="ko-KR" sz="2000" dirty="0" err="1">
                <a:solidFill>
                  <a:srgbClr val="0070C0"/>
                </a:solidFill>
                <a:latin typeface="+mj-lt"/>
                <a:ea typeface="+mj-ea"/>
                <a:cs typeface="+mj-cs"/>
              </a:rPr>
              <a:t>và</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sinh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viên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để</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đăng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ký</a:t>
            </a:r>
            <a:endParaRPr lang="en-US" altLang="ko-KR" sz="2000" dirty="0">
              <a:solidFill>
                <a:srgbClr val="0070C0"/>
              </a:solidFill>
              <a:latin typeface="+mj-lt"/>
              <a:ea typeface="+mj-ea"/>
              <a:cs typeface="+mj-cs"/>
            </a:endParaRPr>
          </a:p>
          <a:p>
            <a:pPr marL="342900" indent="-342900" algn="just">
              <a:buFont typeface="Wingdings" panose="05000000000000000000" pitchFamily="2" charset="2"/>
              <a:buChar char="Ø"/>
            </a:pPr>
            <a:r>
              <a:rPr lang="en-US" altLang="ko-KR" sz="2000" dirty="0" err="1">
                <a:solidFill>
                  <a:srgbClr val="0070C0"/>
                </a:solidFill>
                <a:latin typeface="+mj-lt"/>
                <a:ea typeface="+mj-ea"/>
                <a:cs typeface="+mj-cs"/>
              </a:rPr>
              <a:t>Nhà</a:t>
            </a:r>
            <a:r>
              <a:rPr lang="en-US" altLang="ko-KR" sz="2000" dirty="0">
                <a:solidFill>
                  <a:srgbClr val="0070C0"/>
                </a:solidFill>
                <a:latin typeface="+mj-lt"/>
                <a:ea typeface="+mj-ea"/>
                <a:cs typeface="+mj-cs"/>
              </a:rPr>
              <a:t> </a:t>
            </a:r>
            <a:r>
              <a:rPr lang="en-US" altLang="ko-KR" sz="2000" err="1">
                <a:solidFill>
                  <a:srgbClr val="0070C0"/>
                </a:solidFill>
                <a:latin typeface="+mj-lt"/>
                <a:ea typeface="+mj-ea"/>
                <a:cs typeface="+mj-cs"/>
              </a:rPr>
              <a:t>trường</a:t>
            </a:r>
            <a:r>
              <a:rPr lang="en-US" altLang="ko-KR" sz="2000">
                <a:solidFill>
                  <a:srgbClr val="0070C0"/>
                </a:solidFill>
                <a:latin typeface="+mj-lt"/>
                <a:ea typeface="+mj-ea"/>
                <a:cs typeface="+mj-cs"/>
              </a:rPr>
              <a:t> </a:t>
            </a:r>
            <a:r>
              <a:rPr lang="en-US" altLang="ko-KR" sz="2000">
                <a:solidFill>
                  <a:srgbClr val="FF0000"/>
                </a:solidFill>
                <a:latin typeface="+mj-lt"/>
                <a:ea typeface="+mj-ea"/>
                <a:cs typeface="+mj-cs"/>
              </a:rPr>
              <a:t>duyệt DSSV đăng </a:t>
            </a:r>
            <a:r>
              <a:rPr lang="en-US" altLang="ko-KR" sz="2000" dirty="0" err="1">
                <a:solidFill>
                  <a:srgbClr val="FF0000"/>
                </a:solidFill>
                <a:latin typeface="+mj-lt"/>
                <a:ea typeface="+mj-ea"/>
                <a:cs typeface="+mj-cs"/>
              </a:rPr>
              <a:t>ký</a:t>
            </a:r>
            <a:r>
              <a:rPr lang="en-US" altLang="ko-KR" sz="2000" dirty="0">
                <a:solidFill>
                  <a:srgbClr val="FF0000"/>
                </a:solidFill>
                <a:latin typeface="+mj-lt"/>
                <a:ea typeface="+mj-ea"/>
                <a:cs typeface="+mj-cs"/>
              </a:rPr>
              <a:t> </a:t>
            </a:r>
            <a:r>
              <a:rPr lang="en-US" altLang="ko-KR" sz="2000" dirty="0" err="1">
                <a:solidFill>
                  <a:srgbClr val="FF0000"/>
                </a:solidFill>
                <a:latin typeface="+mj-lt"/>
                <a:ea typeface="+mj-ea"/>
                <a:cs typeface="+mj-cs"/>
              </a:rPr>
              <a:t>chuyên</a:t>
            </a:r>
            <a:r>
              <a:rPr lang="en-US" altLang="ko-KR" sz="2000" dirty="0">
                <a:solidFill>
                  <a:srgbClr val="FF0000"/>
                </a:solidFill>
                <a:latin typeface="+mj-lt"/>
                <a:ea typeface="+mj-ea"/>
                <a:cs typeface="+mj-cs"/>
              </a:rPr>
              <a:t> </a:t>
            </a:r>
            <a:r>
              <a:rPr lang="en-US" altLang="ko-KR" sz="2000" dirty="0" err="1">
                <a:solidFill>
                  <a:srgbClr val="FF0000"/>
                </a:solidFill>
                <a:latin typeface="+mj-lt"/>
                <a:ea typeface="+mj-ea"/>
                <a:cs typeface="+mj-cs"/>
              </a:rPr>
              <a:t>ngành</a:t>
            </a:r>
            <a:r>
              <a:rPr lang="en-US" altLang="ko-KR" sz="2000" dirty="0">
                <a:solidFill>
                  <a:srgbClr val="FF0000"/>
                </a:solidFill>
                <a:latin typeface="+mj-lt"/>
                <a:ea typeface="+mj-ea"/>
                <a:cs typeface="+mj-cs"/>
              </a:rPr>
              <a:t> </a:t>
            </a:r>
            <a:r>
              <a:rPr lang="en-US" altLang="ko-KR" sz="2000" dirty="0" err="1">
                <a:solidFill>
                  <a:srgbClr val="0070C0"/>
                </a:solidFill>
                <a:latin typeface="+mj-lt"/>
                <a:ea typeface="+mj-ea"/>
                <a:cs typeface="+mj-cs"/>
              </a:rPr>
              <a:t>đối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với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các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lớp</a:t>
            </a:r>
            <a:r>
              <a:rPr lang="en-US" altLang="ko-KR" sz="2000" dirty="0">
                <a:solidFill>
                  <a:srgbClr val="0070C0"/>
                </a:solidFill>
                <a:latin typeface="+mj-lt"/>
                <a:ea typeface="+mj-ea"/>
                <a:cs typeface="+mj-cs"/>
              </a:rPr>
              <a:t> </a:t>
            </a:r>
            <a:r>
              <a:rPr lang="en-US" altLang="ko-KR" sz="2000" dirty="0" err="1">
                <a:solidFill>
                  <a:srgbClr val="FF0000"/>
                </a:solidFill>
                <a:latin typeface="+mj-lt"/>
                <a:ea typeface="+mj-ea"/>
                <a:cs typeface="+mj-cs"/>
              </a:rPr>
              <a:t>đủ</a:t>
            </a:r>
            <a:r>
              <a:rPr lang="en-US" altLang="ko-KR" sz="2000" dirty="0">
                <a:solidFill>
                  <a:srgbClr val="FF0000"/>
                </a:solidFill>
                <a:latin typeface="+mj-lt"/>
                <a:ea typeface="+mj-ea"/>
                <a:cs typeface="+mj-cs"/>
              </a:rPr>
              <a:t> </a:t>
            </a:r>
            <a:r>
              <a:rPr lang="en-US" altLang="ko-KR" sz="2000" dirty="0" err="1">
                <a:solidFill>
                  <a:srgbClr val="FF0000"/>
                </a:solidFill>
                <a:latin typeface="+mj-lt"/>
                <a:ea typeface="+mj-ea"/>
                <a:cs typeface="+mj-cs"/>
              </a:rPr>
              <a:t>số</a:t>
            </a:r>
            <a:r>
              <a:rPr lang="en-US" altLang="ko-KR" sz="2000" dirty="0">
                <a:solidFill>
                  <a:srgbClr val="FF0000"/>
                </a:solidFill>
                <a:latin typeface="+mj-lt"/>
                <a:ea typeface="+mj-ea"/>
                <a:cs typeface="+mj-cs"/>
              </a:rPr>
              <a:t> </a:t>
            </a:r>
            <a:r>
              <a:rPr lang="en-US" altLang="ko-KR" sz="2000" err="1">
                <a:solidFill>
                  <a:srgbClr val="FF0000"/>
                </a:solidFill>
                <a:latin typeface="+mj-lt"/>
                <a:ea typeface="+mj-ea"/>
                <a:cs typeface="+mj-cs"/>
              </a:rPr>
              <a:t>lượng</a:t>
            </a:r>
            <a:r>
              <a:rPr lang="en-US" altLang="ko-KR" sz="2000">
                <a:solidFill>
                  <a:srgbClr val="FF0000"/>
                </a:solidFill>
                <a:latin typeface="+mj-lt"/>
                <a:ea typeface="+mj-ea"/>
                <a:cs typeface="+mj-cs"/>
              </a:rPr>
              <a:t> theo </a:t>
            </a:r>
            <a:r>
              <a:rPr lang="en-US" altLang="ko-KR" sz="2000" dirty="0" err="1">
                <a:solidFill>
                  <a:srgbClr val="FF0000"/>
                </a:solidFill>
                <a:latin typeface="+mj-lt"/>
                <a:ea typeface="+mj-ea"/>
                <a:cs typeface="+mj-cs"/>
              </a:rPr>
              <a:t>quy</a:t>
            </a:r>
            <a:r>
              <a:rPr lang="en-US" altLang="ko-KR" sz="2000" dirty="0">
                <a:solidFill>
                  <a:srgbClr val="FF0000"/>
                </a:solidFill>
                <a:latin typeface="+mj-lt"/>
                <a:ea typeface="+mj-ea"/>
                <a:cs typeface="+mj-cs"/>
              </a:rPr>
              <a:t> </a:t>
            </a:r>
            <a:r>
              <a:rPr lang="en-US" altLang="ko-KR" sz="2000" dirty="0" err="1">
                <a:solidFill>
                  <a:srgbClr val="FF0000"/>
                </a:solidFill>
                <a:latin typeface="+mj-lt"/>
                <a:ea typeface="+mj-ea"/>
                <a:cs typeface="+mj-cs"/>
              </a:rPr>
              <a:t>định</a:t>
            </a:r>
            <a:endParaRPr lang="en-US" altLang="ko-KR" sz="2000" dirty="0">
              <a:solidFill>
                <a:srgbClr val="FF0000"/>
              </a:solidFill>
              <a:latin typeface="+mj-lt"/>
              <a:ea typeface="+mj-ea"/>
              <a:cs typeface="+mj-cs"/>
            </a:endParaRPr>
          </a:p>
        </p:txBody>
      </p:sp>
      <p:sp>
        <p:nvSpPr>
          <p:cNvPr id="8" name="TextBox 7">
            <a:extLst>
              <a:ext uri="{FF2B5EF4-FFF2-40B4-BE49-F238E27FC236}">
                <a16:creationId xmlns:a16="http://schemas.microsoft.com/office/drawing/2014/main" id="{B3B9A9FD-97C6-7513-C529-E9A847BD5332}"/>
              </a:ext>
            </a:extLst>
          </p:cNvPr>
          <p:cNvSpPr txBox="1"/>
          <p:nvPr/>
        </p:nvSpPr>
        <p:spPr>
          <a:xfrm>
            <a:off x="643467" y="3118422"/>
            <a:ext cx="3304787" cy="3416320"/>
          </a:xfrm>
          <a:prstGeom prst="rect">
            <a:avLst/>
          </a:prstGeom>
          <a:noFill/>
          <a:ln w="19050">
            <a:solidFill>
              <a:srgbClr val="FF0000"/>
            </a:solidFill>
          </a:ln>
        </p:spPr>
        <p:txBody>
          <a:bodyPr wrap="square" rtlCol="0">
            <a:spAutoFit/>
          </a:bodyPr>
          <a:lstStyle/>
          <a:p>
            <a:pPr algn="just"/>
            <a:r>
              <a:rPr lang="vi-VN" b="1" i="1" dirty="0">
                <a:solidFill>
                  <a:srgbClr val="FF0000"/>
                </a:solidFill>
                <a:latin typeface="+mj-lt"/>
                <a:ea typeface="+mj-ea"/>
                <a:cs typeface="+mj-cs"/>
              </a:rPr>
              <a:t>Điều kiện mở chuyên ngành:</a:t>
            </a:r>
            <a:endParaRPr lang="en-GB" b="1" i="1" dirty="0">
              <a:solidFill>
                <a:srgbClr val="FF0000"/>
              </a:solidFill>
              <a:latin typeface="+mj-lt"/>
              <a:ea typeface="+mj-ea"/>
              <a:cs typeface="+mj-cs"/>
            </a:endParaRPr>
          </a:p>
          <a:p>
            <a:pPr algn="just"/>
            <a:r>
              <a:rPr lang="en-GB" dirty="0">
                <a:solidFill>
                  <a:srgbClr val="0070C0"/>
                </a:solidFill>
                <a:latin typeface="+mj-lt"/>
                <a:ea typeface="+mj-ea"/>
                <a:cs typeface="+mj-cs"/>
              </a:rPr>
              <a:t>- C</a:t>
            </a:r>
            <a:r>
              <a:rPr lang="vi-VN" dirty="0">
                <a:solidFill>
                  <a:srgbClr val="0070C0"/>
                </a:solidFill>
                <a:latin typeface="+mj-lt"/>
                <a:ea typeface="+mj-ea"/>
                <a:cs typeface="+mj-cs"/>
              </a:rPr>
              <a:t>ăn cứ vào số lượng sinh viên đăng ký</a:t>
            </a:r>
            <a:r>
              <a:rPr lang="en-GB" dirty="0">
                <a:solidFill>
                  <a:srgbClr val="0070C0"/>
                </a:solidFill>
                <a:latin typeface="+mj-lt"/>
                <a:ea typeface="+mj-ea"/>
                <a:cs typeface="+mj-cs"/>
              </a:rPr>
              <a:t>: </a:t>
            </a:r>
            <a:r>
              <a:rPr lang="vi-VN" dirty="0">
                <a:solidFill>
                  <a:srgbClr val="0070C0"/>
                </a:solidFill>
                <a:latin typeface="+mj-lt"/>
                <a:ea typeface="+mj-ea"/>
                <a:cs typeface="+mj-cs"/>
              </a:rPr>
              <a:t>chuyên ngành </a:t>
            </a:r>
            <a:r>
              <a:rPr lang="vi-VN" b="1" dirty="0">
                <a:solidFill>
                  <a:srgbClr val="FF0000"/>
                </a:solidFill>
                <a:latin typeface="+mj-lt"/>
                <a:ea typeface="+mj-ea"/>
                <a:cs typeface="+mj-cs"/>
              </a:rPr>
              <a:t>được mở</a:t>
            </a:r>
            <a:r>
              <a:rPr lang="vi-VN" dirty="0">
                <a:solidFill>
                  <a:srgbClr val="0070C0"/>
                </a:solidFill>
                <a:latin typeface="+mj-lt"/>
                <a:ea typeface="+mj-ea"/>
                <a:cs typeface="+mj-cs"/>
              </a:rPr>
              <a:t> khi có số lượng đăng ký </a:t>
            </a:r>
            <a:r>
              <a:rPr lang="vi-VN" b="1" dirty="0">
                <a:solidFill>
                  <a:srgbClr val="FF0000"/>
                </a:solidFill>
                <a:latin typeface="+mj-lt"/>
                <a:ea typeface="+mj-ea"/>
                <a:cs typeface="+mj-cs"/>
              </a:rPr>
              <a:t>từ 20 sinh viên trở lên</a:t>
            </a:r>
            <a:r>
              <a:rPr lang="vi-VN" dirty="0">
                <a:solidFill>
                  <a:srgbClr val="0070C0"/>
                </a:solidFill>
                <a:latin typeface="+mj-lt"/>
                <a:ea typeface="+mj-ea"/>
                <a:cs typeface="+mj-cs"/>
              </a:rPr>
              <a:t>.</a:t>
            </a:r>
            <a:endParaRPr lang="en-GB" dirty="0">
              <a:solidFill>
                <a:srgbClr val="0070C0"/>
              </a:solidFill>
              <a:latin typeface="+mj-lt"/>
              <a:ea typeface="+mj-ea"/>
              <a:cs typeface="+mj-cs"/>
            </a:endParaRPr>
          </a:p>
          <a:p>
            <a:pPr algn="just"/>
            <a:r>
              <a:rPr lang="en-GB" dirty="0">
                <a:solidFill>
                  <a:srgbClr val="0070C0"/>
                </a:solidFill>
                <a:latin typeface="+mj-lt"/>
                <a:ea typeface="+mj-ea"/>
                <a:cs typeface="+mj-cs"/>
              </a:rPr>
              <a:t>- C</a:t>
            </a:r>
            <a:r>
              <a:rPr lang="vi-VN" dirty="0">
                <a:solidFill>
                  <a:srgbClr val="0070C0"/>
                </a:solidFill>
                <a:latin typeface="+mj-lt"/>
                <a:ea typeface="+mj-ea"/>
                <a:cs typeface="+mj-cs"/>
              </a:rPr>
              <a:t>huyên ngành không được mở do có số lượng sinh viên </a:t>
            </a:r>
            <a:r>
              <a:rPr lang="vi-VN" dirty="0">
                <a:solidFill>
                  <a:srgbClr val="FF0000"/>
                </a:solidFill>
                <a:latin typeface="+mj-lt"/>
                <a:ea typeface="+mj-ea"/>
                <a:cs typeface="+mj-cs"/>
              </a:rPr>
              <a:t>đăng ký &lt; 20</a:t>
            </a:r>
            <a:r>
              <a:rPr lang="vi-VN" dirty="0">
                <a:solidFill>
                  <a:srgbClr val="0070C0"/>
                </a:solidFill>
                <a:latin typeface="+mj-lt"/>
                <a:ea typeface="+mj-ea"/>
                <a:cs typeface="+mj-cs"/>
              </a:rPr>
              <a:t>, Nhà trường sẽ </a:t>
            </a:r>
            <a:r>
              <a:rPr lang="vi-VN" dirty="0">
                <a:solidFill>
                  <a:srgbClr val="FF0000"/>
                </a:solidFill>
                <a:latin typeface="+mj-lt"/>
                <a:ea typeface="+mj-ea"/>
                <a:cs typeface="+mj-cs"/>
              </a:rPr>
              <a:t>tự xếp chuyên ngành </a:t>
            </a:r>
            <a:r>
              <a:rPr lang="vi-VN" dirty="0">
                <a:solidFill>
                  <a:srgbClr val="0070C0"/>
                </a:solidFill>
                <a:latin typeface="+mj-lt"/>
                <a:ea typeface="+mj-ea"/>
                <a:cs typeface="+mj-cs"/>
              </a:rPr>
              <a:t>cho sinh viên. </a:t>
            </a:r>
            <a:endParaRPr lang="en-GB" dirty="0">
              <a:solidFill>
                <a:srgbClr val="0070C0"/>
              </a:solidFill>
              <a:latin typeface="+mj-lt"/>
              <a:ea typeface="+mj-ea"/>
              <a:cs typeface="+mj-cs"/>
            </a:endParaRPr>
          </a:p>
          <a:p>
            <a:pPr algn="just"/>
            <a:r>
              <a:rPr lang="en-GB" dirty="0">
                <a:solidFill>
                  <a:srgbClr val="0070C0"/>
                </a:solidFill>
                <a:latin typeface="+mj-lt"/>
                <a:ea typeface="+mj-ea"/>
                <a:cs typeface="+mj-cs"/>
              </a:rPr>
              <a:t>- </a:t>
            </a:r>
            <a:r>
              <a:rPr lang="en-GB" dirty="0" err="1">
                <a:solidFill>
                  <a:srgbClr val="0070C0"/>
                </a:solidFill>
                <a:latin typeface="+mj-lt"/>
                <a:ea typeface="+mj-ea"/>
                <a:cs typeface="+mj-cs"/>
              </a:rPr>
              <a:t>Mỗi</a:t>
            </a:r>
            <a:r>
              <a:rPr lang="en-GB" dirty="0">
                <a:solidFill>
                  <a:srgbClr val="0070C0"/>
                </a:solidFill>
                <a:latin typeface="+mj-lt"/>
                <a:ea typeface="+mj-ea"/>
                <a:cs typeface="+mj-cs"/>
              </a:rPr>
              <a:t> s</a:t>
            </a:r>
            <a:r>
              <a:rPr lang="en-US" dirty="0" err="1">
                <a:solidFill>
                  <a:srgbClr val="0070C0"/>
                </a:solidFill>
                <a:latin typeface="+mj-lt"/>
                <a:ea typeface="+mj-ea"/>
                <a:cs typeface="+mj-cs"/>
              </a:rPr>
              <a:t>inh</a:t>
            </a:r>
            <a:r>
              <a:rPr lang="en-US" dirty="0">
                <a:solidFill>
                  <a:srgbClr val="0070C0"/>
                </a:solidFill>
                <a:latin typeface="+mj-lt"/>
                <a:ea typeface="+mj-ea"/>
                <a:cs typeface="+mj-cs"/>
              </a:rPr>
              <a:t> </a:t>
            </a:r>
            <a:r>
              <a:rPr lang="en-US" dirty="0" err="1">
                <a:solidFill>
                  <a:srgbClr val="0070C0"/>
                </a:solidFill>
                <a:latin typeface="+mj-lt"/>
                <a:ea typeface="+mj-ea"/>
                <a:cs typeface="+mj-cs"/>
              </a:rPr>
              <a:t>viên</a:t>
            </a:r>
            <a:r>
              <a:rPr lang="en-US" dirty="0">
                <a:solidFill>
                  <a:srgbClr val="0070C0"/>
                </a:solidFill>
                <a:latin typeface="+mj-lt"/>
                <a:ea typeface="+mj-ea"/>
                <a:cs typeface="+mj-cs"/>
              </a:rPr>
              <a:t> </a:t>
            </a:r>
            <a:r>
              <a:rPr lang="en-US" dirty="0" err="1">
                <a:solidFill>
                  <a:srgbClr val="FF0000"/>
                </a:solidFill>
                <a:latin typeface="+mj-lt"/>
                <a:ea typeface="+mj-ea"/>
                <a:cs typeface="+mj-cs"/>
              </a:rPr>
              <a:t>chỉ</a:t>
            </a:r>
            <a:r>
              <a:rPr lang="en-US" dirty="0">
                <a:solidFill>
                  <a:srgbClr val="FF0000"/>
                </a:solidFill>
                <a:latin typeface="+mj-lt"/>
                <a:ea typeface="+mj-ea"/>
                <a:cs typeface="+mj-cs"/>
              </a:rPr>
              <a:t> </a:t>
            </a:r>
            <a:r>
              <a:rPr lang="en-US" dirty="0" err="1">
                <a:solidFill>
                  <a:srgbClr val="FF0000"/>
                </a:solidFill>
                <a:latin typeface="+mj-lt"/>
                <a:ea typeface="+mj-ea"/>
                <a:cs typeface="+mj-cs"/>
              </a:rPr>
              <a:t>được</a:t>
            </a:r>
            <a:r>
              <a:rPr lang="en-US" dirty="0">
                <a:solidFill>
                  <a:srgbClr val="FF0000"/>
                </a:solidFill>
                <a:latin typeface="+mj-lt"/>
                <a:ea typeface="+mj-ea"/>
                <a:cs typeface="+mj-cs"/>
              </a:rPr>
              <a:t> </a:t>
            </a:r>
            <a:r>
              <a:rPr lang="en-US" dirty="0" err="1">
                <a:solidFill>
                  <a:srgbClr val="FF0000"/>
                </a:solidFill>
                <a:latin typeface="+mj-lt"/>
                <a:ea typeface="+mj-ea"/>
                <a:cs typeface="+mj-cs"/>
              </a:rPr>
              <a:t>đăng</a:t>
            </a:r>
            <a:r>
              <a:rPr lang="en-US" dirty="0">
                <a:solidFill>
                  <a:srgbClr val="FF0000"/>
                </a:solidFill>
                <a:latin typeface="+mj-lt"/>
                <a:ea typeface="+mj-ea"/>
                <a:cs typeface="+mj-cs"/>
              </a:rPr>
              <a:t> </a:t>
            </a:r>
            <a:r>
              <a:rPr lang="en-US" dirty="0" err="1">
                <a:solidFill>
                  <a:srgbClr val="FF0000"/>
                </a:solidFill>
                <a:latin typeface="+mj-lt"/>
                <a:ea typeface="+mj-ea"/>
                <a:cs typeface="+mj-cs"/>
              </a:rPr>
              <a:t>ký</a:t>
            </a:r>
            <a:r>
              <a:rPr lang="en-US" dirty="0">
                <a:solidFill>
                  <a:srgbClr val="FF0000"/>
                </a:solidFill>
                <a:latin typeface="+mj-lt"/>
                <a:ea typeface="+mj-ea"/>
                <a:cs typeface="+mj-cs"/>
              </a:rPr>
              <a:t> </a:t>
            </a:r>
            <a:r>
              <a:rPr lang="en-US" dirty="0" err="1">
                <a:solidFill>
                  <a:srgbClr val="FF0000"/>
                </a:solidFill>
                <a:latin typeface="+mj-lt"/>
                <a:ea typeface="+mj-ea"/>
                <a:cs typeface="+mj-cs"/>
              </a:rPr>
              <a:t>vào</a:t>
            </a:r>
            <a:r>
              <a:rPr lang="en-US" dirty="0">
                <a:solidFill>
                  <a:srgbClr val="FF0000"/>
                </a:solidFill>
                <a:latin typeface="+mj-lt"/>
                <a:ea typeface="+mj-ea"/>
                <a:cs typeface="+mj-cs"/>
              </a:rPr>
              <a:t> 01 </a:t>
            </a:r>
            <a:r>
              <a:rPr lang="en-US" dirty="0" err="1">
                <a:solidFill>
                  <a:srgbClr val="FF0000"/>
                </a:solidFill>
                <a:latin typeface="+mj-lt"/>
                <a:ea typeface="+mj-ea"/>
                <a:cs typeface="+mj-cs"/>
              </a:rPr>
              <a:t>chuyên</a:t>
            </a:r>
            <a:r>
              <a:rPr lang="en-US" dirty="0">
                <a:solidFill>
                  <a:srgbClr val="FF0000"/>
                </a:solidFill>
                <a:latin typeface="+mj-lt"/>
                <a:ea typeface="+mj-ea"/>
                <a:cs typeface="+mj-cs"/>
              </a:rPr>
              <a:t> </a:t>
            </a:r>
            <a:r>
              <a:rPr lang="en-US" dirty="0" err="1">
                <a:solidFill>
                  <a:srgbClr val="FF0000"/>
                </a:solidFill>
                <a:latin typeface="+mj-lt"/>
                <a:ea typeface="+mj-ea"/>
                <a:cs typeface="+mj-cs"/>
              </a:rPr>
              <a:t>ngành</a:t>
            </a:r>
            <a:r>
              <a:rPr lang="en-US" dirty="0">
                <a:solidFill>
                  <a:srgbClr val="FF0000"/>
                </a:solidFill>
                <a:latin typeface="+mj-lt"/>
                <a:ea typeface="+mj-ea"/>
                <a:cs typeface="+mj-cs"/>
              </a:rPr>
              <a:t> </a:t>
            </a:r>
            <a:r>
              <a:rPr lang="en-US" dirty="0" err="1">
                <a:solidFill>
                  <a:srgbClr val="0070C0"/>
                </a:solidFill>
                <a:latin typeface="+mj-lt"/>
                <a:ea typeface="+mj-ea"/>
                <a:cs typeface="+mj-cs"/>
              </a:rPr>
              <a:t>của</a:t>
            </a:r>
            <a:r>
              <a:rPr lang="en-US" dirty="0">
                <a:solidFill>
                  <a:srgbClr val="0070C0"/>
                </a:solidFill>
                <a:latin typeface="+mj-lt"/>
                <a:ea typeface="+mj-ea"/>
                <a:cs typeface="+mj-cs"/>
              </a:rPr>
              <a:t> </a:t>
            </a:r>
            <a:r>
              <a:rPr lang="en-US" dirty="0" err="1">
                <a:solidFill>
                  <a:srgbClr val="0070C0"/>
                </a:solidFill>
                <a:latin typeface="+mj-lt"/>
                <a:ea typeface="+mj-ea"/>
                <a:cs typeface="+mj-cs"/>
              </a:rPr>
              <a:t>ngành</a:t>
            </a:r>
            <a:r>
              <a:rPr lang="en-US" dirty="0">
                <a:solidFill>
                  <a:srgbClr val="0070C0"/>
                </a:solidFill>
                <a:latin typeface="+mj-lt"/>
                <a:ea typeface="+mj-ea"/>
                <a:cs typeface="+mj-cs"/>
              </a:rPr>
              <a:t> </a:t>
            </a:r>
            <a:r>
              <a:rPr lang="en-US" dirty="0" err="1">
                <a:solidFill>
                  <a:srgbClr val="0070C0"/>
                </a:solidFill>
                <a:latin typeface="+mj-lt"/>
                <a:ea typeface="+mj-ea"/>
                <a:cs typeface="+mj-cs"/>
              </a:rPr>
              <a:t>đã</a:t>
            </a:r>
            <a:r>
              <a:rPr lang="en-US" dirty="0">
                <a:solidFill>
                  <a:srgbClr val="0070C0"/>
                </a:solidFill>
                <a:latin typeface="+mj-lt"/>
                <a:ea typeface="+mj-ea"/>
                <a:cs typeface="+mj-cs"/>
              </a:rPr>
              <a:t> </a:t>
            </a:r>
            <a:r>
              <a:rPr lang="en-US" dirty="0" err="1">
                <a:solidFill>
                  <a:srgbClr val="0070C0"/>
                </a:solidFill>
                <a:latin typeface="+mj-lt"/>
                <a:ea typeface="+mj-ea"/>
                <a:cs typeface="+mj-cs"/>
              </a:rPr>
              <a:t>trúng</a:t>
            </a:r>
            <a:r>
              <a:rPr lang="en-US" dirty="0">
                <a:solidFill>
                  <a:srgbClr val="0070C0"/>
                </a:solidFill>
                <a:latin typeface="+mj-lt"/>
                <a:ea typeface="+mj-ea"/>
                <a:cs typeface="+mj-cs"/>
              </a:rPr>
              <a:t> </a:t>
            </a:r>
            <a:r>
              <a:rPr lang="en-US" dirty="0" err="1">
                <a:solidFill>
                  <a:srgbClr val="0070C0"/>
                </a:solidFill>
                <a:latin typeface="+mj-lt"/>
                <a:ea typeface="+mj-ea"/>
                <a:cs typeface="+mj-cs"/>
              </a:rPr>
              <a:t>tuyển</a:t>
            </a:r>
            <a:r>
              <a:rPr lang="en-US" dirty="0">
                <a:solidFill>
                  <a:srgbClr val="0070C0"/>
                </a:solidFill>
                <a:latin typeface="+mj-lt"/>
                <a:ea typeface="+mj-ea"/>
                <a:cs typeface="+mj-cs"/>
              </a:rPr>
              <a:t>.</a:t>
            </a:r>
            <a:endParaRPr lang="en-GB" dirty="0">
              <a:solidFill>
                <a:srgbClr val="0070C0"/>
              </a:solidFill>
              <a:latin typeface="+mj-lt"/>
              <a:ea typeface="+mj-ea"/>
              <a:cs typeface="+mj-cs"/>
            </a:endParaRPr>
          </a:p>
        </p:txBody>
      </p:sp>
      <p:sp>
        <p:nvSpPr>
          <p:cNvPr id="16" name="TextBox 15">
            <a:extLst>
              <a:ext uri="{FF2B5EF4-FFF2-40B4-BE49-F238E27FC236}">
                <a16:creationId xmlns:a16="http://schemas.microsoft.com/office/drawing/2014/main" id="{55907ECC-3C1A-7C1B-5AB1-74879FCD42B9}"/>
              </a:ext>
            </a:extLst>
          </p:cNvPr>
          <p:cNvSpPr txBox="1"/>
          <p:nvPr/>
        </p:nvSpPr>
        <p:spPr>
          <a:xfrm>
            <a:off x="5214587" y="3118422"/>
            <a:ext cx="6333946" cy="3456331"/>
          </a:xfrm>
          <a:prstGeom prst="rect">
            <a:avLst/>
          </a:prstGeom>
          <a:solidFill>
            <a:schemeClr val="bg1">
              <a:lumMod val="95000"/>
            </a:schemeClr>
          </a:solidFill>
          <a:ln w="19050">
            <a:solidFill>
              <a:srgbClr val="FF0000"/>
            </a:solidFill>
          </a:ln>
        </p:spPr>
        <p:txBody>
          <a:bodyPr wrap="square" rtlCol="0">
            <a:spAutoFit/>
          </a:bodyPr>
          <a:lstStyle/>
          <a:p>
            <a:pPr algn="just"/>
            <a:r>
              <a:rPr lang="en-US" b="1" dirty="0" err="1">
                <a:solidFill>
                  <a:srgbClr val="FF0000"/>
                </a:solidFill>
                <a:latin typeface="+mj-lt"/>
                <a:ea typeface="+mj-ea"/>
                <a:cs typeface="+mj-cs"/>
              </a:rPr>
              <a:t>Hình</a:t>
            </a:r>
            <a:r>
              <a:rPr lang="en-US" b="1" dirty="0">
                <a:solidFill>
                  <a:srgbClr val="FF0000"/>
                </a:solidFill>
                <a:latin typeface="+mj-lt"/>
                <a:ea typeface="+mj-ea"/>
                <a:cs typeface="+mj-cs"/>
              </a:rPr>
              <a:t> </a:t>
            </a:r>
            <a:r>
              <a:rPr lang="en-US" b="1" dirty="0" err="1">
                <a:solidFill>
                  <a:srgbClr val="FF0000"/>
                </a:solidFill>
                <a:latin typeface="+mj-lt"/>
                <a:ea typeface="+mj-ea"/>
                <a:cs typeface="+mj-cs"/>
              </a:rPr>
              <a:t>thức</a:t>
            </a:r>
            <a:r>
              <a:rPr lang="en-US" b="1" dirty="0">
                <a:solidFill>
                  <a:srgbClr val="FF0000"/>
                </a:solidFill>
                <a:latin typeface="+mj-lt"/>
                <a:ea typeface="+mj-ea"/>
                <a:cs typeface="+mj-cs"/>
              </a:rPr>
              <a:t> </a:t>
            </a:r>
            <a:r>
              <a:rPr lang="en-US" b="1" dirty="0" err="1">
                <a:solidFill>
                  <a:srgbClr val="FF0000"/>
                </a:solidFill>
                <a:latin typeface="+mj-lt"/>
                <a:ea typeface="+mj-ea"/>
                <a:cs typeface="+mj-cs"/>
              </a:rPr>
              <a:t>phân</a:t>
            </a:r>
            <a:r>
              <a:rPr lang="en-US" b="1" dirty="0">
                <a:solidFill>
                  <a:srgbClr val="FF0000"/>
                </a:solidFill>
                <a:latin typeface="+mj-lt"/>
                <a:ea typeface="+mj-ea"/>
                <a:cs typeface="+mj-cs"/>
              </a:rPr>
              <a:t> </a:t>
            </a:r>
            <a:r>
              <a:rPr lang="en-US" b="1" dirty="0" err="1">
                <a:solidFill>
                  <a:srgbClr val="FF0000"/>
                </a:solidFill>
                <a:latin typeface="+mj-lt"/>
                <a:ea typeface="+mj-ea"/>
                <a:cs typeface="+mj-cs"/>
              </a:rPr>
              <a:t>bổ</a:t>
            </a:r>
            <a:r>
              <a:rPr lang="en-US" b="1" dirty="0">
                <a:solidFill>
                  <a:srgbClr val="FF0000"/>
                </a:solidFill>
                <a:latin typeface="+mj-lt"/>
                <a:ea typeface="+mj-ea"/>
                <a:cs typeface="+mj-cs"/>
              </a:rPr>
              <a:t> </a:t>
            </a:r>
            <a:r>
              <a:rPr lang="en-US" b="1" dirty="0" err="1">
                <a:solidFill>
                  <a:srgbClr val="FF0000"/>
                </a:solidFill>
                <a:latin typeface="+mj-lt"/>
                <a:ea typeface="+mj-ea"/>
                <a:cs typeface="+mj-cs"/>
              </a:rPr>
              <a:t>chuyên</a:t>
            </a:r>
            <a:r>
              <a:rPr lang="en-US" b="1" dirty="0">
                <a:solidFill>
                  <a:srgbClr val="FF0000"/>
                </a:solidFill>
                <a:latin typeface="+mj-lt"/>
                <a:ea typeface="+mj-ea"/>
                <a:cs typeface="+mj-cs"/>
              </a:rPr>
              <a:t> </a:t>
            </a:r>
            <a:r>
              <a:rPr lang="en-US" b="1" dirty="0" err="1">
                <a:solidFill>
                  <a:srgbClr val="FF0000"/>
                </a:solidFill>
                <a:latin typeface="+mj-lt"/>
                <a:ea typeface="+mj-ea"/>
                <a:cs typeface="+mj-cs"/>
              </a:rPr>
              <a:t>ngành</a:t>
            </a:r>
            <a:r>
              <a:rPr lang="en-US" b="1" dirty="0">
                <a:solidFill>
                  <a:srgbClr val="FF0000"/>
                </a:solidFill>
                <a:latin typeface="+mj-lt"/>
                <a:ea typeface="+mj-ea"/>
                <a:cs typeface="+mj-cs"/>
              </a:rPr>
              <a:t> </a:t>
            </a:r>
            <a:r>
              <a:rPr lang="en-US" b="1" dirty="0" err="1">
                <a:solidFill>
                  <a:srgbClr val="FF0000"/>
                </a:solidFill>
                <a:latin typeface="+mj-lt"/>
                <a:ea typeface="+mj-ea"/>
                <a:cs typeface="+mj-cs"/>
              </a:rPr>
              <a:t>theo</a:t>
            </a:r>
            <a:r>
              <a:rPr lang="en-US" b="1" dirty="0">
                <a:solidFill>
                  <a:srgbClr val="FF0000"/>
                </a:solidFill>
                <a:latin typeface="+mj-lt"/>
                <a:ea typeface="+mj-ea"/>
                <a:cs typeface="+mj-cs"/>
              </a:rPr>
              <a:t> </a:t>
            </a:r>
            <a:r>
              <a:rPr lang="en-US" b="1" dirty="0" err="1">
                <a:solidFill>
                  <a:srgbClr val="FF0000"/>
                </a:solidFill>
                <a:latin typeface="+mj-lt"/>
                <a:ea typeface="+mj-ea"/>
                <a:cs typeface="+mj-cs"/>
              </a:rPr>
              <a:t>thứ</a:t>
            </a:r>
            <a:r>
              <a:rPr lang="en-US" b="1" dirty="0">
                <a:solidFill>
                  <a:srgbClr val="FF0000"/>
                </a:solidFill>
                <a:latin typeface="+mj-lt"/>
                <a:ea typeface="+mj-ea"/>
                <a:cs typeface="+mj-cs"/>
              </a:rPr>
              <a:t> </a:t>
            </a:r>
            <a:r>
              <a:rPr lang="en-US" b="1" dirty="0" err="1">
                <a:solidFill>
                  <a:srgbClr val="FF0000"/>
                </a:solidFill>
                <a:latin typeface="+mj-lt"/>
                <a:ea typeface="+mj-ea"/>
                <a:cs typeface="+mj-cs"/>
              </a:rPr>
              <a:t>tự</a:t>
            </a:r>
            <a:r>
              <a:rPr lang="en-US" b="1" dirty="0">
                <a:solidFill>
                  <a:srgbClr val="FF0000"/>
                </a:solidFill>
                <a:latin typeface="+mj-lt"/>
                <a:ea typeface="+mj-ea"/>
                <a:cs typeface="+mj-cs"/>
              </a:rPr>
              <a:t> </a:t>
            </a:r>
            <a:r>
              <a:rPr lang="en-US" b="1" dirty="0" err="1">
                <a:solidFill>
                  <a:srgbClr val="FF0000"/>
                </a:solidFill>
                <a:latin typeface="+mj-lt"/>
                <a:ea typeface="+mj-ea"/>
                <a:cs typeface="+mj-cs"/>
              </a:rPr>
              <a:t>ưu</a:t>
            </a:r>
            <a:r>
              <a:rPr lang="en-US" b="1" dirty="0">
                <a:solidFill>
                  <a:srgbClr val="FF0000"/>
                </a:solidFill>
                <a:latin typeface="+mj-lt"/>
                <a:ea typeface="+mj-ea"/>
                <a:cs typeface="+mj-cs"/>
              </a:rPr>
              <a:t> </a:t>
            </a:r>
            <a:r>
              <a:rPr lang="en-US" b="1" dirty="0" err="1">
                <a:solidFill>
                  <a:srgbClr val="FF0000"/>
                </a:solidFill>
                <a:latin typeface="+mj-lt"/>
                <a:ea typeface="+mj-ea"/>
                <a:cs typeface="+mj-cs"/>
              </a:rPr>
              <a:t>tiên</a:t>
            </a:r>
            <a:r>
              <a:rPr lang="en-US" b="1" dirty="0">
                <a:solidFill>
                  <a:srgbClr val="FF0000"/>
                </a:solidFill>
                <a:latin typeface="+mj-lt"/>
                <a:ea typeface="+mj-ea"/>
                <a:cs typeface="+mj-cs"/>
              </a:rPr>
              <a:t> </a:t>
            </a:r>
            <a:r>
              <a:rPr lang="en-US" b="1" dirty="0" err="1">
                <a:solidFill>
                  <a:srgbClr val="FF0000"/>
                </a:solidFill>
                <a:latin typeface="+mj-lt"/>
                <a:ea typeface="+mj-ea"/>
                <a:cs typeface="+mj-cs"/>
              </a:rPr>
              <a:t>như</a:t>
            </a:r>
            <a:r>
              <a:rPr lang="en-US" b="1" dirty="0">
                <a:solidFill>
                  <a:srgbClr val="FF0000"/>
                </a:solidFill>
                <a:latin typeface="+mj-lt"/>
                <a:ea typeface="+mj-ea"/>
                <a:cs typeface="+mj-cs"/>
              </a:rPr>
              <a:t> </a:t>
            </a:r>
            <a:r>
              <a:rPr lang="en-US" b="1" dirty="0" err="1">
                <a:solidFill>
                  <a:srgbClr val="FF0000"/>
                </a:solidFill>
                <a:latin typeface="+mj-lt"/>
                <a:ea typeface="+mj-ea"/>
                <a:cs typeface="+mj-cs"/>
              </a:rPr>
              <a:t>sau</a:t>
            </a:r>
            <a:r>
              <a:rPr lang="en-US" b="1" dirty="0">
                <a:solidFill>
                  <a:srgbClr val="FF0000"/>
                </a:solidFill>
                <a:latin typeface="+mj-lt"/>
                <a:ea typeface="+mj-ea"/>
                <a:cs typeface="+mj-cs"/>
              </a:rPr>
              <a:t>:</a:t>
            </a:r>
            <a:endParaRPr lang="en-GB" b="1" dirty="0">
              <a:solidFill>
                <a:srgbClr val="FF0000"/>
              </a:solidFill>
              <a:latin typeface="+mj-lt"/>
              <a:ea typeface="+mj-ea"/>
              <a:cs typeface="+mj-cs"/>
            </a:endParaRPr>
          </a:p>
          <a:p>
            <a:pPr marL="342900" lvl="0" indent="-342900" algn="just">
              <a:lnSpc>
                <a:spcPts val="2200"/>
              </a:lnSpc>
              <a:buFont typeface="Times New Roman" panose="02020603050405020304" pitchFamily="18" charset="0"/>
              <a:buChar char="-"/>
            </a:pPr>
            <a:r>
              <a:rPr lang="en-US" dirty="0">
                <a:solidFill>
                  <a:srgbClr val="0070C0"/>
                </a:solidFill>
                <a:latin typeface="+mj-lt"/>
                <a:ea typeface="+mj-ea"/>
                <a:cs typeface="+mj-cs"/>
              </a:rPr>
              <a:t>Theo </a:t>
            </a:r>
            <a:r>
              <a:rPr lang="en-US" dirty="0" err="1">
                <a:solidFill>
                  <a:srgbClr val="FF0000"/>
                </a:solidFill>
                <a:latin typeface="+mj-lt"/>
                <a:ea typeface="+mj-ea"/>
                <a:cs typeface="+mj-cs"/>
              </a:rPr>
              <a:t>nguyện</a:t>
            </a:r>
            <a:r>
              <a:rPr lang="en-US" dirty="0">
                <a:solidFill>
                  <a:srgbClr val="FF0000"/>
                </a:solidFill>
                <a:latin typeface="+mj-lt"/>
                <a:ea typeface="+mj-ea"/>
                <a:cs typeface="+mj-cs"/>
              </a:rPr>
              <a:t> </a:t>
            </a:r>
            <a:r>
              <a:rPr lang="en-US" dirty="0" err="1">
                <a:solidFill>
                  <a:srgbClr val="FF0000"/>
                </a:solidFill>
                <a:latin typeface="+mj-lt"/>
                <a:ea typeface="+mj-ea"/>
                <a:cs typeface="+mj-cs"/>
              </a:rPr>
              <a:t>vọng</a:t>
            </a:r>
            <a:r>
              <a:rPr lang="en-US" dirty="0">
                <a:solidFill>
                  <a:srgbClr val="FF0000"/>
                </a:solidFill>
                <a:latin typeface="+mj-lt"/>
                <a:ea typeface="+mj-ea"/>
                <a:cs typeface="+mj-cs"/>
              </a:rPr>
              <a:t> </a:t>
            </a:r>
            <a:r>
              <a:rPr lang="en-US" dirty="0" err="1">
                <a:solidFill>
                  <a:srgbClr val="0070C0"/>
                </a:solidFill>
                <a:latin typeface="+mj-lt"/>
                <a:ea typeface="+mj-ea"/>
                <a:cs typeface="+mj-cs"/>
              </a:rPr>
              <a:t>đăng</a:t>
            </a:r>
            <a:r>
              <a:rPr lang="en-US" dirty="0">
                <a:solidFill>
                  <a:srgbClr val="0070C0"/>
                </a:solidFill>
                <a:latin typeface="+mj-lt"/>
                <a:ea typeface="+mj-ea"/>
                <a:cs typeface="+mj-cs"/>
              </a:rPr>
              <a:t> </a:t>
            </a:r>
            <a:r>
              <a:rPr lang="en-US" dirty="0" err="1">
                <a:solidFill>
                  <a:srgbClr val="0070C0"/>
                </a:solidFill>
                <a:latin typeface="+mj-lt"/>
                <a:ea typeface="+mj-ea"/>
                <a:cs typeface="+mj-cs"/>
              </a:rPr>
              <a:t>ký</a:t>
            </a:r>
            <a:r>
              <a:rPr lang="en-US" dirty="0">
                <a:solidFill>
                  <a:srgbClr val="0070C0"/>
                </a:solidFill>
                <a:latin typeface="+mj-lt"/>
                <a:ea typeface="+mj-ea"/>
                <a:cs typeface="+mj-cs"/>
              </a:rPr>
              <a:t> </a:t>
            </a:r>
            <a:r>
              <a:rPr lang="en-US" dirty="0" err="1">
                <a:solidFill>
                  <a:srgbClr val="0070C0"/>
                </a:solidFill>
                <a:latin typeface="+mj-lt"/>
                <a:ea typeface="+mj-ea"/>
                <a:cs typeface="+mj-cs"/>
              </a:rPr>
              <a:t>của</a:t>
            </a:r>
            <a:r>
              <a:rPr lang="en-US" dirty="0">
                <a:solidFill>
                  <a:srgbClr val="0070C0"/>
                </a:solidFill>
                <a:latin typeface="+mj-lt"/>
                <a:ea typeface="+mj-ea"/>
                <a:cs typeface="+mj-cs"/>
              </a:rPr>
              <a:t> </a:t>
            </a:r>
            <a:r>
              <a:rPr lang="en-US" dirty="0" err="1">
                <a:solidFill>
                  <a:srgbClr val="0070C0"/>
                </a:solidFill>
                <a:latin typeface="+mj-lt"/>
                <a:ea typeface="+mj-ea"/>
                <a:cs typeface="+mj-cs"/>
              </a:rPr>
              <a:t>sinh</a:t>
            </a:r>
            <a:r>
              <a:rPr lang="en-US" dirty="0">
                <a:solidFill>
                  <a:srgbClr val="0070C0"/>
                </a:solidFill>
                <a:latin typeface="+mj-lt"/>
                <a:ea typeface="+mj-ea"/>
                <a:cs typeface="+mj-cs"/>
              </a:rPr>
              <a:t> </a:t>
            </a:r>
            <a:r>
              <a:rPr lang="en-US" dirty="0" err="1">
                <a:solidFill>
                  <a:srgbClr val="0070C0"/>
                </a:solidFill>
                <a:latin typeface="+mj-lt"/>
                <a:ea typeface="+mj-ea"/>
                <a:cs typeface="+mj-cs"/>
              </a:rPr>
              <a:t>viên</a:t>
            </a:r>
            <a:r>
              <a:rPr lang="en-US" dirty="0">
                <a:solidFill>
                  <a:srgbClr val="0070C0"/>
                </a:solidFill>
                <a:latin typeface="+mj-lt"/>
                <a:ea typeface="+mj-ea"/>
                <a:cs typeface="+mj-cs"/>
              </a:rPr>
              <a:t>.</a:t>
            </a:r>
            <a:endParaRPr lang="en-GB" dirty="0">
              <a:solidFill>
                <a:srgbClr val="0070C0"/>
              </a:solidFill>
              <a:latin typeface="+mj-lt"/>
              <a:ea typeface="+mj-ea"/>
              <a:cs typeface="+mj-cs"/>
            </a:endParaRPr>
          </a:p>
          <a:p>
            <a:pPr marL="342900" lvl="0" indent="-342900" algn="just">
              <a:lnSpc>
                <a:spcPts val="2200"/>
              </a:lnSpc>
              <a:buFont typeface="Times New Roman" panose="02020603050405020304" pitchFamily="18" charset="0"/>
              <a:buChar char="-"/>
            </a:pPr>
            <a:r>
              <a:rPr lang="en-US" dirty="0">
                <a:solidFill>
                  <a:srgbClr val="0070C0"/>
                </a:solidFill>
                <a:latin typeface="+mj-lt"/>
                <a:ea typeface="+mj-ea"/>
                <a:cs typeface="+mj-cs"/>
              </a:rPr>
              <a:t>Theo </a:t>
            </a:r>
            <a:r>
              <a:rPr lang="en-US" dirty="0" err="1">
                <a:solidFill>
                  <a:srgbClr val="FF0000"/>
                </a:solidFill>
                <a:latin typeface="+mj-lt"/>
                <a:ea typeface="+mj-ea"/>
                <a:cs typeface="+mj-cs"/>
              </a:rPr>
              <a:t>số</a:t>
            </a:r>
            <a:r>
              <a:rPr lang="en-US" dirty="0">
                <a:solidFill>
                  <a:srgbClr val="FF0000"/>
                </a:solidFill>
                <a:latin typeface="+mj-lt"/>
                <a:ea typeface="+mj-ea"/>
                <a:cs typeface="+mj-cs"/>
              </a:rPr>
              <a:t> </a:t>
            </a:r>
            <a:r>
              <a:rPr lang="en-US" dirty="0" err="1">
                <a:solidFill>
                  <a:srgbClr val="FF0000"/>
                </a:solidFill>
                <a:latin typeface="+mj-lt"/>
                <a:ea typeface="+mj-ea"/>
                <a:cs typeface="+mj-cs"/>
              </a:rPr>
              <a:t>lượng</a:t>
            </a:r>
            <a:r>
              <a:rPr lang="en-US" dirty="0">
                <a:solidFill>
                  <a:srgbClr val="FF0000"/>
                </a:solidFill>
                <a:latin typeface="+mj-lt"/>
                <a:ea typeface="+mj-ea"/>
                <a:cs typeface="+mj-cs"/>
              </a:rPr>
              <a:t> </a:t>
            </a:r>
            <a:r>
              <a:rPr lang="en-US" dirty="0" err="1">
                <a:solidFill>
                  <a:srgbClr val="FF0000"/>
                </a:solidFill>
                <a:latin typeface="+mj-lt"/>
                <a:ea typeface="+mj-ea"/>
                <a:cs typeface="+mj-cs"/>
              </a:rPr>
              <a:t>chỉ</a:t>
            </a:r>
            <a:r>
              <a:rPr lang="en-US" dirty="0">
                <a:solidFill>
                  <a:srgbClr val="FF0000"/>
                </a:solidFill>
                <a:latin typeface="+mj-lt"/>
                <a:ea typeface="+mj-ea"/>
                <a:cs typeface="+mj-cs"/>
              </a:rPr>
              <a:t> </a:t>
            </a:r>
            <a:r>
              <a:rPr lang="en-US" dirty="0" err="1">
                <a:solidFill>
                  <a:srgbClr val="FF0000"/>
                </a:solidFill>
                <a:latin typeface="+mj-lt"/>
                <a:ea typeface="+mj-ea"/>
                <a:cs typeface="+mj-cs"/>
              </a:rPr>
              <a:t>tiêu</a:t>
            </a:r>
            <a:r>
              <a:rPr lang="en-US" dirty="0">
                <a:solidFill>
                  <a:srgbClr val="FF0000"/>
                </a:solidFill>
                <a:latin typeface="+mj-lt"/>
                <a:ea typeface="+mj-ea"/>
                <a:cs typeface="+mj-cs"/>
              </a:rPr>
              <a:t>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từng</a:t>
            </a:r>
            <a:r>
              <a:rPr lang="en-US" dirty="0">
                <a:solidFill>
                  <a:srgbClr val="0070C0"/>
                </a:solidFill>
                <a:latin typeface="+mj-lt"/>
                <a:ea typeface="+mj-ea"/>
                <a:cs typeface="+mj-cs"/>
              </a:rPr>
              <a:t> </a:t>
            </a:r>
            <a:r>
              <a:rPr lang="en-US" dirty="0" err="1">
                <a:solidFill>
                  <a:srgbClr val="0070C0"/>
                </a:solidFill>
                <a:latin typeface="+mj-lt"/>
                <a:ea typeface="+mj-ea"/>
                <a:cs typeface="+mj-cs"/>
              </a:rPr>
              <a:t>chuyên</a:t>
            </a:r>
            <a:r>
              <a:rPr lang="en-US" dirty="0">
                <a:solidFill>
                  <a:srgbClr val="0070C0"/>
                </a:solidFill>
                <a:latin typeface="+mj-lt"/>
                <a:ea typeface="+mj-ea"/>
                <a:cs typeface="+mj-cs"/>
              </a:rPr>
              <a:t> </a:t>
            </a:r>
            <a:r>
              <a:rPr lang="en-US" dirty="0" err="1">
                <a:solidFill>
                  <a:srgbClr val="0070C0"/>
                </a:solidFill>
                <a:latin typeface="+mj-lt"/>
                <a:ea typeface="+mj-ea"/>
                <a:cs typeface="+mj-cs"/>
              </a:rPr>
              <a:t>ngành</a:t>
            </a:r>
            <a:r>
              <a:rPr lang="en-US" dirty="0">
                <a:solidFill>
                  <a:srgbClr val="0070C0"/>
                </a:solidFill>
                <a:latin typeface="+mj-lt"/>
                <a:ea typeface="+mj-ea"/>
                <a:cs typeface="+mj-cs"/>
              </a:rPr>
              <a:t>.</a:t>
            </a:r>
            <a:endParaRPr lang="en-GB" dirty="0">
              <a:solidFill>
                <a:srgbClr val="0070C0"/>
              </a:solidFill>
              <a:latin typeface="+mj-lt"/>
              <a:ea typeface="+mj-ea"/>
              <a:cs typeface="+mj-cs"/>
            </a:endParaRPr>
          </a:p>
          <a:p>
            <a:pPr marL="342900" lvl="0" indent="-342900" algn="just">
              <a:lnSpc>
                <a:spcPts val="2200"/>
              </a:lnSpc>
              <a:buFont typeface="Times New Roman" panose="02020603050405020304" pitchFamily="18" charset="0"/>
              <a:buChar char="-"/>
            </a:pPr>
            <a:r>
              <a:rPr lang="en-US" dirty="0">
                <a:solidFill>
                  <a:srgbClr val="0070C0"/>
                </a:solidFill>
                <a:latin typeface="+mj-lt"/>
                <a:ea typeface="+mj-ea"/>
                <a:cs typeface="+mj-cs"/>
              </a:rPr>
              <a:t>Theo </a:t>
            </a:r>
            <a:r>
              <a:rPr lang="en-US" dirty="0">
                <a:solidFill>
                  <a:srgbClr val="FF0000"/>
                </a:solidFill>
                <a:latin typeface="+mj-lt"/>
                <a:ea typeface="+mj-ea"/>
                <a:cs typeface="+mj-cs"/>
              </a:rPr>
              <a:t>ĐTBC </a:t>
            </a:r>
            <a:r>
              <a:rPr lang="en-US" dirty="0" err="1">
                <a:solidFill>
                  <a:srgbClr val="FF0000"/>
                </a:solidFill>
                <a:latin typeface="+mj-lt"/>
                <a:ea typeface="+mj-ea"/>
                <a:cs typeface="+mj-cs"/>
              </a:rPr>
              <a:t>tích</a:t>
            </a:r>
            <a:r>
              <a:rPr lang="en-US" dirty="0">
                <a:solidFill>
                  <a:srgbClr val="FF0000"/>
                </a:solidFill>
                <a:latin typeface="+mj-lt"/>
                <a:ea typeface="+mj-ea"/>
                <a:cs typeface="+mj-cs"/>
              </a:rPr>
              <a:t> </a:t>
            </a:r>
            <a:r>
              <a:rPr lang="en-US" dirty="0" err="1">
                <a:solidFill>
                  <a:srgbClr val="FF0000"/>
                </a:solidFill>
                <a:latin typeface="+mj-lt"/>
                <a:ea typeface="+mj-ea"/>
                <a:cs typeface="+mj-cs"/>
              </a:rPr>
              <a:t>luỹ</a:t>
            </a:r>
            <a:r>
              <a:rPr lang="en-US" dirty="0">
                <a:solidFill>
                  <a:srgbClr val="FF0000"/>
                </a:solidFill>
                <a:latin typeface="+mj-lt"/>
                <a:ea typeface="+mj-ea"/>
                <a:cs typeface="+mj-cs"/>
              </a:rPr>
              <a:t> </a:t>
            </a:r>
            <a:r>
              <a:rPr lang="en-US" dirty="0" err="1">
                <a:solidFill>
                  <a:srgbClr val="FF0000"/>
                </a:solidFill>
                <a:latin typeface="+mj-lt"/>
                <a:ea typeface="+mj-ea"/>
                <a:cs typeface="+mj-cs"/>
              </a:rPr>
              <a:t>đến</a:t>
            </a:r>
            <a:r>
              <a:rPr lang="en-US" dirty="0">
                <a:solidFill>
                  <a:srgbClr val="FF0000"/>
                </a:solidFill>
                <a:latin typeface="+mj-lt"/>
                <a:ea typeface="+mj-ea"/>
                <a:cs typeface="+mj-cs"/>
              </a:rPr>
              <a:t> </a:t>
            </a:r>
            <a:r>
              <a:rPr lang="en-US" dirty="0" err="1">
                <a:solidFill>
                  <a:srgbClr val="FF0000"/>
                </a:solidFill>
                <a:latin typeface="+mj-lt"/>
                <a:ea typeface="+mj-ea"/>
                <a:cs typeface="+mj-cs"/>
              </a:rPr>
              <a:t>thời</a:t>
            </a:r>
            <a:r>
              <a:rPr lang="en-US" dirty="0">
                <a:solidFill>
                  <a:srgbClr val="FF0000"/>
                </a:solidFill>
                <a:latin typeface="+mj-lt"/>
                <a:ea typeface="+mj-ea"/>
                <a:cs typeface="+mj-cs"/>
              </a:rPr>
              <a:t> </a:t>
            </a:r>
            <a:r>
              <a:rPr lang="en-US" dirty="0" err="1">
                <a:solidFill>
                  <a:srgbClr val="FF0000"/>
                </a:solidFill>
                <a:latin typeface="+mj-lt"/>
                <a:ea typeface="+mj-ea"/>
                <a:cs typeface="+mj-cs"/>
              </a:rPr>
              <a:t>điểm</a:t>
            </a:r>
            <a:r>
              <a:rPr lang="en-US" dirty="0">
                <a:solidFill>
                  <a:srgbClr val="FF0000"/>
                </a:solidFill>
                <a:latin typeface="+mj-lt"/>
                <a:ea typeface="+mj-ea"/>
                <a:cs typeface="+mj-cs"/>
              </a:rPr>
              <a:t> </a:t>
            </a:r>
            <a:r>
              <a:rPr lang="en-US" dirty="0" err="1">
                <a:solidFill>
                  <a:srgbClr val="FF0000"/>
                </a:solidFill>
                <a:latin typeface="+mj-lt"/>
                <a:ea typeface="+mj-ea"/>
                <a:cs typeface="+mj-cs"/>
              </a:rPr>
              <a:t>hiện</a:t>
            </a:r>
            <a:r>
              <a:rPr lang="en-US" dirty="0">
                <a:solidFill>
                  <a:srgbClr val="FF0000"/>
                </a:solidFill>
                <a:latin typeface="+mj-lt"/>
                <a:ea typeface="+mj-ea"/>
                <a:cs typeface="+mj-cs"/>
              </a:rPr>
              <a:t> </a:t>
            </a:r>
            <a:r>
              <a:rPr lang="en-US" dirty="0" err="1">
                <a:solidFill>
                  <a:srgbClr val="FF0000"/>
                </a:solidFill>
                <a:latin typeface="+mj-lt"/>
                <a:ea typeface="+mj-ea"/>
                <a:cs typeface="+mj-cs"/>
              </a:rPr>
              <a:t>tại</a:t>
            </a:r>
            <a:r>
              <a:rPr lang="en-US" dirty="0">
                <a:solidFill>
                  <a:srgbClr val="FF0000"/>
                </a:solidFill>
                <a:latin typeface="+mj-lt"/>
                <a:ea typeface="+mj-ea"/>
                <a:cs typeface="+mj-cs"/>
              </a:rPr>
              <a:t> </a:t>
            </a:r>
            <a:r>
              <a:rPr lang="en-US" dirty="0">
                <a:solidFill>
                  <a:srgbClr val="0070C0"/>
                </a:solidFill>
                <a:latin typeface="+mj-lt"/>
                <a:ea typeface="+mj-ea"/>
                <a:cs typeface="+mj-cs"/>
              </a:rPr>
              <a:t>(</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FF0000"/>
                </a:solidFill>
                <a:latin typeface="+mj-lt"/>
                <a:ea typeface="+mj-ea"/>
                <a:cs typeface="+mj-cs"/>
              </a:rPr>
              <a:t>chuyên</a:t>
            </a:r>
            <a:r>
              <a:rPr lang="en-US" dirty="0">
                <a:solidFill>
                  <a:srgbClr val="FF0000"/>
                </a:solidFill>
                <a:latin typeface="+mj-lt"/>
                <a:ea typeface="+mj-ea"/>
                <a:cs typeface="+mj-cs"/>
              </a:rPr>
              <a:t> </a:t>
            </a:r>
            <a:r>
              <a:rPr lang="en-US" dirty="0" err="1">
                <a:solidFill>
                  <a:srgbClr val="FF0000"/>
                </a:solidFill>
                <a:latin typeface="+mj-lt"/>
                <a:ea typeface="+mj-ea"/>
                <a:cs typeface="+mj-cs"/>
              </a:rPr>
              <a:t>ngành</a:t>
            </a:r>
            <a:r>
              <a:rPr lang="en-US" dirty="0">
                <a:solidFill>
                  <a:srgbClr val="FF0000"/>
                </a:solidFill>
                <a:latin typeface="+mj-lt"/>
                <a:ea typeface="+mj-ea"/>
                <a:cs typeface="+mj-cs"/>
              </a:rPr>
              <a:t> </a:t>
            </a:r>
            <a:r>
              <a:rPr lang="en-US" dirty="0" err="1">
                <a:solidFill>
                  <a:srgbClr val="FF0000"/>
                </a:solidFill>
                <a:latin typeface="+mj-lt"/>
                <a:ea typeface="+mj-ea"/>
                <a:cs typeface="+mj-cs"/>
              </a:rPr>
              <a:t>đặc</a:t>
            </a:r>
            <a:r>
              <a:rPr lang="en-US" dirty="0">
                <a:solidFill>
                  <a:srgbClr val="FF0000"/>
                </a:solidFill>
                <a:latin typeface="+mj-lt"/>
                <a:ea typeface="+mj-ea"/>
                <a:cs typeface="+mj-cs"/>
              </a:rPr>
              <a:t> </a:t>
            </a:r>
            <a:r>
              <a:rPr lang="en-US" dirty="0" err="1">
                <a:solidFill>
                  <a:srgbClr val="FF0000"/>
                </a:solidFill>
                <a:latin typeface="+mj-lt"/>
                <a:ea typeface="+mj-ea"/>
                <a:cs typeface="+mj-cs"/>
              </a:rPr>
              <a:t>thù</a:t>
            </a:r>
            <a:r>
              <a:rPr lang="en-US" dirty="0">
                <a:solidFill>
                  <a:srgbClr val="0070C0"/>
                </a:solidFill>
                <a:latin typeface="+mj-lt"/>
                <a:ea typeface="+mj-ea"/>
                <a:cs typeface="+mj-cs"/>
              </a:rPr>
              <a:t>).</a:t>
            </a:r>
            <a:endParaRPr lang="en-GB" dirty="0">
              <a:solidFill>
                <a:srgbClr val="0070C0"/>
              </a:solidFill>
              <a:latin typeface="+mj-lt"/>
              <a:ea typeface="+mj-ea"/>
              <a:cs typeface="+mj-cs"/>
            </a:endParaRPr>
          </a:p>
          <a:p>
            <a:pPr marL="342900" lvl="0" indent="-342900" algn="just">
              <a:lnSpc>
                <a:spcPts val="2200"/>
              </a:lnSpc>
              <a:buFont typeface="Times New Roman" panose="02020603050405020304" pitchFamily="18" charset="0"/>
              <a:buChar char="-"/>
            </a:pPr>
            <a:r>
              <a:rPr lang="en-US" dirty="0">
                <a:solidFill>
                  <a:srgbClr val="0070C0"/>
                </a:solidFill>
                <a:latin typeface="+mj-lt"/>
                <a:ea typeface="+mj-ea"/>
                <a:cs typeface="+mj-cs"/>
              </a:rPr>
              <a:t>Theo </a:t>
            </a:r>
            <a:r>
              <a:rPr lang="en-US" dirty="0" err="1">
                <a:solidFill>
                  <a:srgbClr val="0070C0"/>
                </a:solidFill>
                <a:latin typeface="+mj-lt"/>
                <a:ea typeface="+mj-ea"/>
                <a:cs typeface="+mj-cs"/>
              </a:rPr>
              <a:t>điểm</a:t>
            </a:r>
            <a:r>
              <a:rPr lang="en-US" dirty="0">
                <a:solidFill>
                  <a:srgbClr val="0070C0"/>
                </a:solidFill>
                <a:latin typeface="+mj-lt"/>
                <a:ea typeface="+mj-ea"/>
                <a:cs typeface="+mj-cs"/>
              </a:rPr>
              <a:t> </a:t>
            </a:r>
            <a:r>
              <a:rPr lang="en-US" dirty="0" err="1">
                <a:solidFill>
                  <a:srgbClr val="FF0000"/>
                </a:solidFill>
                <a:latin typeface="+mj-lt"/>
                <a:ea typeface="+mj-ea"/>
                <a:cs typeface="+mj-cs"/>
              </a:rPr>
              <a:t>bài</a:t>
            </a:r>
            <a:r>
              <a:rPr lang="en-US" dirty="0">
                <a:solidFill>
                  <a:srgbClr val="FF0000"/>
                </a:solidFill>
                <a:latin typeface="+mj-lt"/>
                <a:ea typeface="+mj-ea"/>
                <a:cs typeface="+mj-cs"/>
              </a:rPr>
              <a:t> </a:t>
            </a:r>
            <a:r>
              <a:rPr lang="en-US" dirty="0" err="1">
                <a:solidFill>
                  <a:srgbClr val="FF0000"/>
                </a:solidFill>
                <a:latin typeface="+mj-lt"/>
                <a:ea typeface="+mj-ea"/>
                <a:cs typeface="+mj-cs"/>
              </a:rPr>
              <a:t>kiểm</a:t>
            </a:r>
            <a:r>
              <a:rPr lang="en-US" dirty="0">
                <a:solidFill>
                  <a:srgbClr val="FF0000"/>
                </a:solidFill>
                <a:latin typeface="+mj-lt"/>
                <a:ea typeface="+mj-ea"/>
                <a:cs typeface="+mj-cs"/>
              </a:rPr>
              <a:t> </a:t>
            </a:r>
            <a:r>
              <a:rPr lang="en-US" dirty="0" err="1">
                <a:solidFill>
                  <a:srgbClr val="FF0000"/>
                </a:solidFill>
                <a:latin typeface="+mj-lt"/>
                <a:ea typeface="+mj-ea"/>
                <a:cs typeface="+mj-cs"/>
              </a:rPr>
              <a:t>tra</a:t>
            </a:r>
            <a:r>
              <a:rPr lang="en-US" dirty="0">
                <a:solidFill>
                  <a:srgbClr val="FF0000"/>
                </a:solidFill>
                <a:latin typeface="+mj-lt"/>
                <a:ea typeface="+mj-ea"/>
                <a:cs typeface="+mj-cs"/>
              </a:rPr>
              <a:t> </a:t>
            </a:r>
            <a:r>
              <a:rPr lang="en-US" dirty="0" err="1">
                <a:solidFill>
                  <a:srgbClr val="FF0000"/>
                </a:solidFill>
                <a:latin typeface="+mj-lt"/>
                <a:ea typeface="+mj-ea"/>
                <a:cs typeface="+mj-cs"/>
              </a:rPr>
              <a:t>năng</a:t>
            </a:r>
            <a:r>
              <a:rPr lang="en-US" dirty="0">
                <a:solidFill>
                  <a:srgbClr val="FF0000"/>
                </a:solidFill>
                <a:latin typeface="+mj-lt"/>
                <a:ea typeface="+mj-ea"/>
                <a:cs typeface="+mj-cs"/>
              </a:rPr>
              <a:t> </a:t>
            </a:r>
            <a:r>
              <a:rPr lang="en-US" dirty="0" err="1">
                <a:solidFill>
                  <a:srgbClr val="FF0000"/>
                </a:solidFill>
                <a:latin typeface="+mj-lt"/>
                <a:ea typeface="+mj-ea"/>
                <a:cs typeface="+mj-cs"/>
              </a:rPr>
              <a:t>khiếu</a:t>
            </a:r>
            <a:r>
              <a:rPr lang="en-US" dirty="0">
                <a:solidFill>
                  <a:srgbClr val="FF0000"/>
                </a:solidFill>
                <a:latin typeface="+mj-lt"/>
                <a:ea typeface="+mj-ea"/>
                <a:cs typeface="+mj-cs"/>
              </a:rPr>
              <a:t> </a:t>
            </a:r>
            <a:r>
              <a:rPr lang="en-US" dirty="0">
                <a:solidFill>
                  <a:srgbClr val="0070C0"/>
                </a:solidFill>
                <a:latin typeface="+mj-lt"/>
                <a:ea typeface="+mj-ea"/>
                <a:cs typeface="+mj-cs"/>
              </a:rPr>
              <a:t>(</a:t>
            </a: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FF0000"/>
                </a:solidFill>
                <a:latin typeface="+mj-lt"/>
                <a:ea typeface="+mj-ea"/>
                <a:cs typeface="+mj-cs"/>
              </a:rPr>
              <a:t>chuyên</a:t>
            </a:r>
            <a:r>
              <a:rPr lang="en-US" dirty="0">
                <a:solidFill>
                  <a:srgbClr val="FF0000"/>
                </a:solidFill>
                <a:latin typeface="+mj-lt"/>
                <a:ea typeface="+mj-ea"/>
                <a:cs typeface="+mj-cs"/>
              </a:rPr>
              <a:t> </a:t>
            </a:r>
            <a:r>
              <a:rPr lang="en-US" dirty="0" err="1">
                <a:solidFill>
                  <a:srgbClr val="FF0000"/>
                </a:solidFill>
                <a:latin typeface="+mj-lt"/>
                <a:ea typeface="+mj-ea"/>
                <a:cs typeface="+mj-cs"/>
              </a:rPr>
              <a:t>ngành</a:t>
            </a:r>
            <a:r>
              <a:rPr lang="en-US" dirty="0">
                <a:solidFill>
                  <a:srgbClr val="FF0000"/>
                </a:solidFill>
                <a:latin typeface="+mj-lt"/>
                <a:ea typeface="+mj-ea"/>
                <a:cs typeface="+mj-cs"/>
              </a:rPr>
              <a:t> </a:t>
            </a:r>
            <a:r>
              <a:rPr lang="en-US" dirty="0" err="1">
                <a:solidFill>
                  <a:srgbClr val="FF0000"/>
                </a:solidFill>
                <a:latin typeface="+mj-lt"/>
                <a:ea typeface="+mj-ea"/>
                <a:cs typeface="+mj-cs"/>
              </a:rPr>
              <a:t>Thiết</a:t>
            </a:r>
            <a:r>
              <a:rPr lang="en-US" dirty="0">
                <a:solidFill>
                  <a:srgbClr val="FF0000"/>
                </a:solidFill>
                <a:latin typeface="+mj-lt"/>
                <a:ea typeface="+mj-ea"/>
                <a:cs typeface="+mj-cs"/>
              </a:rPr>
              <a:t> </a:t>
            </a:r>
            <a:r>
              <a:rPr lang="en-US" dirty="0" err="1">
                <a:solidFill>
                  <a:srgbClr val="FF0000"/>
                </a:solidFill>
                <a:latin typeface="+mj-lt"/>
                <a:ea typeface="+mj-ea"/>
                <a:cs typeface="+mj-cs"/>
              </a:rPr>
              <a:t>kế</a:t>
            </a:r>
            <a:r>
              <a:rPr lang="en-US" dirty="0">
                <a:solidFill>
                  <a:srgbClr val="FF0000"/>
                </a:solidFill>
                <a:latin typeface="+mj-lt"/>
                <a:ea typeface="+mj-ea"/>
                <a:cs typeface="+mj-cs"/>
              </a:rPr>
              <a:t> </a:t>
            </a:r>
            <a:r>
              <a:rPr lang="en-US" dirty="0" err="1">
                <a:solidFill>
                  <a:srgbClr val="FF0000"/>
                </a:solidFill>
                <a:latin typeface="+mj-lt"/>
                <a:ea typeface="+mj-ea"/>
                <a:cs typeface="+mj-cs"/>
              </a:rPr>
              <a:t>thời</a:t>
            </a:r>
            <a:r>
              <a:rPr lang="en-US" dirty="0">
                <a:solidFill>
                  <a:srgbClr val="FF0000"/>
                </a:solidFill>
                <a:latin typeface="+mj-lt"/>
                <a:ea typeface="+mj-ea"/>
                <a:cs typeface="+mj-cs"/>
              </a:rPr>
              <a:t> </a:t>
            </a:r>
            <a:r>
              <a:rPr lang="en-US" dirty="0" err="1">
                <a:solidFill>
                  <a:srgbClr val="FF0000"/>
                </a:solidFill>
                <a:latin typeface="+mj-lt"/>
                <a:ea typeface="+mj-ea"/>
                <a:cs typeface="+mj-cs"/>
              </a:rPr>
              <a:t>trang</a:t>
            </a:r>
            <a:r>
              <a:rPr lang="en-US" dirty="0">
                <a:solidFill>
                  <a:srgbClr val="0070C0"/>
                </a:solidFill>
                <a:latin typeface="+mj-lt"/>
                <a:ea typeface="+mj-ea"/>
                <a:cs typeface="+mj-cs"/>
              </a:rPr>
              <a:t>).</a:t>
            </a:r>
            <a:endParaRPr lang="en-GB" dirty="0">
              <a:solidFill>
                <a:srgbClr val="0070C0"/>
              </a:solidFill>
              <a:latin typeface="+mj-lt"/>
              <a:ea typeface="+mj-ea"/>
              <a:cs typeface="+mj-cs"/>
            </a:endParaRPr>
          </a:p>
          <a:p>
            <a:pPr indent="228600" algn="just">
              <a:lnSpc>
                <a:spcPts val="2200"/>
              </a:lnSpc>
            </a:pPr>
            <a:r>
              <a:rPr lang="en-US" dirty="0" err="1">
                <a:solidFill>
                  <a:srgbClr val="0070C0"/>
                </a:solidFill>
                <a:latin typeface="+mj-lt"/>
                <a:ea typeface="+mj-ea"/>
                <a:cs typeface="+mj-cs"/>
              </a:rPr>
              <a:t>Đối</a:t>
            </a:r>
            <a:r>
              <a:rPr lang="en-US" dirty="0">
                <a:solidFill>
                  <a:srgbClr val="0070C0"/>
                </a:solidFill>
                <a:latin typeface="+mj-lt"/>
                <a:ea typeface="+mj-ea"/>
                <a:cs typeface="+mj-cs"/>
              </a:rPr>
              <a:t> </a:t>
            </a:r>
            <a:r>
              <a:rPr lang="en-US" dirty="0" err="1">
                <a:solidFill>
                  <a:srgbClr val="0070C0"/>
                </a:solidFill>
                <a:latin typeface="+mj-lt"/>
                <a:ea typeface="+mj-ea"/>
                <a:cs typeface="+mj-cs"/>
              </a:rPr>
              <a:t>với</a:t>
            </a:r>
            <a:r>
              <a:rPr lang="en-US" dirty="0">
                <a:solidFill>
                  <a:srgbClr val="0070C0"/>
                </a:solidFill>
                <a:latin typeface="+mj-lt"/>
                <a:ea typeface="+mj-ea"/>
                <a:cs typeface="+mj-cs"/>
              </a:rPr>
              <a:t> </a:t>
            </a:r>
            <a:r>
              <a:rPr lang="en-US" dirty="0" err="1">
                <a:solidFill>
                  <a:srgbClr val="0070C0"/>
                </a:solidFill>
                <a:latin typeface="+mj-lt"/>
                <a:ea typeface="+mj-ea"/>
                <a:cs typeface="+mj-cs"/>
              </a:rPr>
              <a:t>chuyên</a:t>
            </a:r>
            <a:r>
              <a:rPr lang="en-US" dirty="0">
                <a:solidFill>
                  <a:srgbClr val="0070C0"/>
                </a:solidFill>
                <a:latin typeface="+mj-lt"/>
                <a:ea typeface="+mj-ea"/>
                <a:cs typeface="+mj-cs"/>
              </a:rPr>
              <a:t> </a:t>
            </a:r>
            <a:r>
              <a:rPr lang="en-US" dirty="0" err="1">
                <a:solidFill>
                  <a:srgbClr val="0070C0"/>
                </a:solidFill>
                <a:latin typeface="+mj-lt"/>
                <a:ea typeface="+mj-ea"/>
                <a:cs typeface="+mj-cs"/>
              </a:rPr>
              <a:t>ngành</a:t>
            </a:r>
            <a:r>
              <a:rPr lang="en-US" dirty="0">
                <a:solidFill>
                  <a:srgbClr val="0070C0"/>
                </a:solidFill>
                <a:latin typeface="+mj-lt"/>
                <a:ea typeface="+mj-ea"/>
                <a:cs typeface="+mj-cs"/>
              </a:rPr>
              <a:t> </a:t>
            </a:r>
            <a:r>
              <a:rPr lang="en-US" dirty="0" err="1">
                <a:solidFill>
                  <a:srgbClr val="0070C0"/>
                </a:solidFill>
                <a:latin typeface="+mj-lt"/>
                <a:ea typeface="+mj-ea"/>
                <a:cs typeface="+mj-cs"/>
              </a:rPr>
              <a:t>đặc</a:t>
            </a:r>
            <a:r>
              <a:rPr lang="en-US" dirty="0">
                <a:solidFill>
                  <a:srgbClr val="0070C0"/>
                </a:solidFill>
                <a:latin typeface="+mj-lt"/>
                <a:ea typeface="+mj-ea"/>
                <a:cs typeface="+mj-cs"/>
              </a:rPr>
              <a:t> </a:t>
            </a:r>
            <a:r>
              <a:rPr lang="en-US" dirty="0" err="1">
                <a:solidFill>
                  <a:srgbClr val="0070C0"/>
                </a:solidFill>
                <a:latin typeface="+mj-lt"/>
                <a:ea typeface="+mj-ea"/>
                <a:cs typeface="+mj-cs"/>
              </a:rPr>
              <a:t>thù</a:t>
            </a:r>
            <a:r>
              <a:rPr lang="en-US" dirty="0">
                <a:solidFill>
                  <a:srgbClr val="0070C0"/>
                </a:solidFill>
                <a:latin typeface="+mj-lt"/>
                <a:ea typeface="+mj-ea"/>
                <a:cs typeface="+mj-cs"/>
              </a:rPr>
              <a:t> </a:t>
            </a:r>
            <a:r>
              <a:rPr lang="en-US" dirty="0" err="1">
                <a:solidFill>
                  <a:srgbClr val="0070C0"/>
                </a:solidFill>
                <a:latin typeface="+mj-lt"/>
                <a:ea typeface="+mj-ea"/>
                <a:cs typeface="+mj-cs"/>
              </a:rPr>
              <a:t>có</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lượng</a:t>
            </a:r>
            <a:r>
              <a:rPr lang="en-US" dirty="0">
                <a:solidFill>
                  <a:srgbClr val="0070C0"/>
                </a:solidFill>
                <a:latin typeface="+mj-lt"/>
                <a:ea typeface="+mj-ea"/>
                <a:cs typeface="+mj-cs"/>
              </a:rPr>
              <a:t> SV </a:t>
            </a:r>
            <a:r>
              <a:rPr lang="en-US" dirty="0" err="1">
                <a:solidFill>
                  <a:srgbClr val="0070C0"/>
                </a:solidFill>
                <a:latin typeface="+mj-lt"/>
                <a:ea typeface="+mj-ea"/>
                <a:cs typeface="+mj-cs"/>
              </a:rPr>
              <a:t>đăng</a:t>
            </a:r>
            <a:r>
              <a:rPr lang="en-US" dirty="0">
                <a:solidFill>
                  <a:srgbClr val="0070C0"/>
                </a:solidFill>
                <a:latin typeface="+mj-lt"/>
                <a:ea typeface="+mj-ea"/>
                <a:cs typeface="+mj-cs"/>
              </a:rPr>
              <a:t> </a:t>
            </a:r>
            <a:r>
              <a:rPr lang="en-US" dirty="0" err="1">
                <a:solidFill>
                  <a:srgbClr val="0070C0"/>
                </a:solidFill>
                <a:latin typeface="+mj-lt"/>
                <a:ea typeface="+mj-ea"/>
                <a:cs typeface="+mj-cs"/>
              </a:rPr>
              <a:t>ký</a:t>
            </a:r>
            <a:r>
              <a:rPr lang="en-US" dirty="0">
                <a:solidFill>
                  <a:srgbClr val="0070C0"/>
                </a:solidFill>
                <a:latin typeface="+mj-lt"/>
                <a:ea typeface="+mj-ea"/>
                <a:cs typeface="+mj-cs"/>
              </a:rPr>
              <a:t> </a:t>
            </a:r>
            <a:r>
              <a:rPr lang="en-US" dirty="0" err="1">
                <a:solidFill>
                  <a:srgbClr val="0070C0"/>
                </a:solidFill>
                <a:latin typeface="+mj-lt"/>
                <a:ea typeface="+mj-ea"/>
                <a:cs typeface="+mj-cs"/>
              </a:rPr>
              <a:t>lớn</a:t>
            </a:r>
            <a:r>
              <a:rPr lang="en-US" dirty="0">
                <a:solidFill>
                  <a:srgbClr val="0070C0"/>
                </a:solidFill>
                <a:latin typeface="+mj-lt"/>
                <a:ea typeface="+mj-ea"/>
                <a:cs typeface="+mj-cs"/>
              </a:rPr>
              <a:t> </a:t>
            </a:r>
            <a:r>
              <a:rPr lang="en-US" dirty="0" err="1">
                <a:solidFill>
                  <a:srgbClr val="0070C0"/>
                </a:solidFill>
                <a:latin typeface="+mj-lt"/>
                <a:ea typeface="+mj-ea"/>
                <a:cs typeface="+mj-cs"/>
              </a:rPr>
              <a:t>hơn</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a:t>
            </a:r>
            <a:r>
              <a:rPr lang="en-US" dirty="0" err="1">
                <a:solidFill>
                  <a:srgbClr val="0070C0"/>
                </a:solidFill>
                <a:latin typeface="+mj-lt"/>
                <a:ea typeface="+mj-ea"/>
                <a:cs typeface="+mj-cs"/>
              </a:rPr>
              <a:t>tiêu</a:t>
            </a:r>
            <a:r>
              <a:rPr lang="en-US" dirty="0">
                <a:solidFill>
                  <a:srgbClr val="0070C0"/>
                </a:solidFill>
                <a:latin typeface="+mj-lt"/>
                <a:ea typeface="+mj-ea"/>
                <a:cs typeface="+mj-cs"/>
              </a:rPr>
              <a:t> </a:t>
            </a:r>
            <a:r>
              <a:rPr lang="en-US" dirty="0" err="1">
                <a:solidFill>
                  <a:srgbClr val="0070C0"/>
                </a:solidFill>
                <a:latin typeface="+mj-lt"/>
                <a:ea typeface="+mj-ea"/>
                <a:cs typeface="+mj-cs"/>
              </a:rPr>
              <a:t>sẽ</a:t>
            </a:r>
            <a:r>
              <a:rPr lang="en-US" dirty="0">
                <a:solidFill>
                  <a:srgbClr val="0070C0"/>
                </a:solidFill>
                <a:latin typeface="+mj-lt"/>
                <a:ea typeface="+mj-ea"/>
                <a:cs typeface="+mj-cs"/>
              </a:rPr>
              <a:t> </a:t>
            </a:r>
            <a:r>
              <a:rPr lang="en-US" dirty="0" err="1">
                <a:solidFill>
                  <a:srgbClr val="0070C0"/>
                </a:solidFill>
                <a:latin typeface="+mj-lt"/>
                <a:ea typeface="+mj-ea"/>
                <a:cs typeface="+mj-cs"/>
              </a:rPr>
              <a:t>ưu</a:t>
            </a:r>
            <a:r>
              <a:rPr lang="en-US" dirty="0">
                <a:solidFill>
                  <a:srgbClr val="0070C0"/>
                </a:solidFill>
                <a:latin typeface="+mj-lt"/>
                <a:ea typeface="+mj-ea"/>
                <a:cs typeface="+mj-cs"/>
              </a:rPr>
              <a:t> </a:t>
            </a:r>
            <a:r>
              <a:rPr lang="en-US" dirty="0" err="1">
                <a:solidFill>
                  <a:srgbClr val="0070C0"/>
                </a:solidFill>
                <a:latin typeface="+mj-lt"/>
                <a:ea typeface="+mj-ea"/>
                <a:cs typeface="+mj-cs"/>
              </a:rPr>
              <a:t>tiên</a:t>
            </a:r>
            <a:r>
              <a:rPr lang="en-US" dirty="0">
                <a:solidFill>
                  <a:srgbClr val="0070C0"/>
                </a:solidFill>
                <a:latin typeface="+mj-lt"/>
                <a:ea typeface="+mj-ea"/>
                <a:cs typeface="+mj-cs"/>
              </a:rPr>
              <a:t> </a:t>
            </a:r>
            <a:r>
              <a:rPr lang="en-US" dirty="0" err="1">
                <a:solidFill>
                  <a:srgbClr val="0070C0"/>
                </a:solidFill>
                <a:latin typeface="+mj-lt"/>
                <a:ea typeface="+mj-ea"/>
                <a:cs typeface="+mj-cs"/>
              </a:rPr>
              <a:t>chọn</a:t>
            </a:r>
            <a:r>
              <a:rPr lang="en-US" dirty="0">
                <a:solidFill>
                  <a:srgbClr val="0070C0"/>
                </a:solidFill>
                <a:latin typeface="+mj-lt"/>
                <a:ea typeface="+mj-ea"/>
                <a:cs typeface="+mj-cs"/>
              </a:rPr>
              <a:t>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thứ</a:t>
            </a:r>
            <a:r>
              <a:rPr lang="en-US" dirty="0">
                <a:solidFill>
                  <a:srgbClr val="0070C0"/>
                </a:solidFill>
                <a:latin typeface="+mj-lt"/>
                <a:ea typeface="+mj-ea"/>
                <a:cs typeface="+mj-cs"/>
              </a:rPr>
              <a:t> </a:t>
            </a:r>
            <a:r>
              <a:rPr lang="en-US" dirty="0" err="1">
                <a:solidFill>
                  <a:srgbClr val="0070C0"/>
                </a:solidFill>
                <a:latin typeface="+mj-lt"/>
                <a:ea typeface="+mj-ea"/>
                <a:cs typeface="+mj-cs"/>
              </a:rPr>
              <a:t>tự</a:t>
            </a:r>
            <a:r>
              <a:rPr lang="en-US" dirty="0">
                <a:solidFill>
                  <a:srgbClr val="0070C0"/>
                </a:solidFill>
                <a:latin typeface="+mj-lt"/>
                <a:ea typeface="+mj-ea"/>
                <a:cs typeface="+mj-cs"/>
              </a:rPr>
              <a:t> </a:t>
            </a:r>
            <a:r>
              <a:rPr lang="en-US" dirty="0" err="1">
                <a:solidFill>
                  <a:srgbClr val="0070C0"/>
                </a:solidFill>
                <a:latin typeface="+mj-lt"/>
                <a:ea typeface="+mj-ea"/>
                <a:cs typeface="+mj-cs"/>
              </a:rPr>
              <a:t>đăng</a:t>
            </a:r>
            <a:r>
              <a:rPr lang="en-US" dirty="0">
                <a:solidFill>
                  <a:srgbClr val="0070C0"/>
                </a:solidFill>
                <a:latin typeface="+mj-lt"/>
                <a:ea typeface="+mj-ea"/>
                <a:cs typeface="+mj-cs"/>
              </a:rPr>
              <a:t> </a:t>
            </a:r>
            <a:r>
              <a:rPr lang="en-US" dirty="0" err="1">
                <a:solidFill>
                  <a:srgbClr val="0070C0"/>
                </a:solidFill>
                <a:latin typeface="+mj-lt"/>
                <a:ea typeface="+mj-ea"/>
                <a:cs typeface="+mj-cs"/>
              </a:rPr>
              <a:t>ký</a:t>
            </a:r>
            <a:r>
              <a:rPr lang="en-US" dirty="0">
                <a:solidFill>
                  <a:srgbClr val="0070C0"/>
                </a:solidFill>
                <a:latin typeface="+mj-lt"/>
                <a:ea typeface="+mj-ea"/>
                <a:cs typeface="+mj-cs"/>
              </a:rPr>
              <a:t> </a:t>
            </a:r>
            <a:r>
              <a:rPr lang="en-US" dirty="0" err="1">
                <a:solidFill>
                  <a:srgbClr val="0070C0"/>
                </a:solidFill>
                <a:latin typeface="+mj-lt"/>
                <a:ea typeface="+mj-ea"/>
                <a:cs typeface="+mj-cs"/>
              </a:rPr>
              <a:t>nguyện</a:t>
            </a:r>
            <a:r>
              <a:rPr lang="en-US" dirty="0">
                <a:solidFill>
                  <a:srgbClr val="0070C0"/>
                </a:solidFill>
                <a:latin typeface="+mj-lt"/>
                <a:ea typeface="+mj-ea"/>
                <a:cs typeface="+mj-cs"/>
              </a:rPr>
              <a:t> </a:t>
            </a:r>
            <a:r>
              <a:rPr lang="en-US" dirty="0" err="1">
                <a:solidFill>
                  <a:srgbClr val="0070C0"/>
                </a:solidFill>
                <a:latin typeface="+mj-lt"/>
                <a:ea typeface="+mj-ea"/>
                <a:cs typeface="+mj-cs"/>
              </a:rPr>
              <a:t>vọng</a:t>
            </a:r>
            <a:r>
              <a:rPr lang="en-US" dirty="0">
                <a:solidFill>
                  <a:srgbClr val="0070C0"/>
                </a:solidFill>
                <a:latin typeface="+mj-lt"/>
                <a:ea typeface="+mj-ea"/>
                <a:cs typeface="+mj-cs"/>
              </a:rPr>
              <a:t>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đến</a:t>
            </a:r>
            <a:r>
              <a:rPr lang="en-US" dirty="0">
                <a:solidFill>
                  <a:srgbClr val="0070C0"/>
                </a:solidFill>
                <a:latin typeface="+mj-lt"/>
                <a:ea typeface="+mj-ea"/>
                <a:cs typeface="+mj-cs"/>
              </a:rPr>
              <a:t> </a:t>
            </a:r>
            <a:r>
              <a:rPr lang="en-US" dirty="0" err="1">
                <a:solidFill>
                  <a:srgbClr val="0070C0"/>
                </a:solidFill>
                <a:latin typeface="+mj-lt"/>
                <a:ea typeface="+mj-ea"/>
                <a:cs typeface="+mj-cs"/>
              </a:rPr>
              <a:t>hết</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a:t>
            </a:r>
            <a:r>
              <a:rPr lang="en-US" dirty="0" err="1">
                <a:solidFill>
                  <a:srgbClr val="0070C0"/>
                </a:solidFill>
                <a:latin typeface="+mj-lt"/>
                <a:ea typeface="+mj-ea"/>
                <a:cs typeface="+mj-cs"/>
              </a:rPr>
              <a:t>tiêu</a:t>
            </a:r>
            <a:r>
              <a:rPr lang="en-US" dirty="0">
                <a:solidFill>
                  <a:srgbClr val="0070C0"/>
                </a:solidFill>
                <a:latin typeface="+mj-lt"/>
                <a:ea typeface="+mj-ea"/>
                <a:cs typeface="+mj-cs"/>
              </a:rPr>
              <a:t>. Trường </a:t>
            </a:r>
            <a:r>
              <a:rPr lang="en-US" dirty="0" err="1">
                <a:solidFill>
                  <a:srgbClr val="0070C0"/>
                </a:solidFill>
                <a:latin typeface="+mj-lt"/>
                <a:ea typeface="+mj-ea"/>
                <a:cs typeface="+mj-cs"/>
              </a:rPr>
              <a:t>hợp</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lượng</a:t>
            </a:r>
            <a:r>
              <a:rPr lang="en-US" dirty="0">
                <a:solidFill>
                  <a:srgbClr val="0070C0"/>
                </a:solidFill>
                <a:latin typeface="+mj-lt"/>
                <a:ea typeface="+mj-ea"/>
                <a:cs typeface="+mj-cs"/>
              </a:rPr>
              <a:t> SV </a:t>
            </a:r>
            <a:r>
              <a:rPr lang="en-US" dirty="0" err="1">
                <a:solidFill>
                  <a:srgbClr val="0070C0"/>
                </a:solidFill>
                <a:latin typeface="+mj-lt"/>
                <a:ea typeface="+mj-ea"/>
                <a:cs typeface="+mj-cs"/>
              </a:rPr>
              <a:t>đăng</a:t>
            </a:r>
            <a:r>
              <a:rPr lang="en-US" dirty="0">
                <a:solidFill>
                  <a:srgbClr val="0070C0"/>
                </a:solidFill>
                <a:latin typeface="+mj-lt"/>
                <a:ea typeface="+mj-ea"/>
                <a:cs typeface="+mj-cs"/>
              </a:rPr>
              <a:t> </a:t>
            </a:r>
            <a:r>
              <a:rPr lang="en-US" dirty="0" err="1">
                <a:solidFill>
                  <a:srgbClr val="0070C0"/>
                </a:solidFill>
                <a:latin typeface="+mj-lt"/>
                <a:ea typeface="+mj-ea"/>
                <a:cs typeface="+mj-cs"/>
              </a:rPr>
              <a:t>ký</a:t>
            </a:r>
            <a:r>
              <a:rPr lang="en-US" dirty="0">
                <a:solidFill>
                  <a:srgbClr val="0070C0"/>
                </a:solidFill>
                <a:latin typeface="+mj-lt"/>
                <a:ea typeface="+mj-ea"/>
                <a:cs typeface="+mj-cs"/>
              </a:rPr>
              <a:t> </a:t>
            </a:r>
            <a:r>
              <a:rPr lang="en-US" dirty="0" err="1">
                <a:solidFill>
                  <a:srgbClr val="0070C0"/>
                </a:solidFill>
                <a:latin typeface="+mj-lt"/>
                <a:ea typeface="+mj-ea"/>
                <a:cs typeface="+mj-cs"/>
              </a:rPr>
              <a:t>cùng</a:t>
            </a:r>
            <a:r>
              <a:rPr lang="en-US" dirty="0">
                <a:solidFill>
                  <a:srgbClr val="0070C0"/>
                </a:solidFill>
                <a:latin typeface="+mj-lt"/>
                <a:ea typeface="+mj-ea"/>
                <a:cs typeface="+mj-cs"/>
              </a:rPr>
              <a:t> </a:t>
            </a:r>
            <a:r>
              <a:rPr lang="en-US" dirty="0" err="1">
                <a:solidFill>
                  <a:srgbClr val="0070C0"/>
                </a:solidFill>
                <a:latin typeface="+mj-lt"/>
                <a:ea typeface="+mj-ea"/>
                <a:cs typeface="+mj-cs"/>
              </a:rPr>
              <a:t>nguyện</a:t>
            </a:r>
            <a:r>
              <a:rPr lang="en-US" dirty="0">
                <a:solidFill>
                  <a:srgbClr val="0070C0"/>
                </a:solidFill>
                <a:latin typeface="+mj-lt"/>
                <a:ea typeface="+mj-ea"/>
                <a:cs typeface="+mj-cs"/>
              </a:rPr>
              <a:t> </a:t>
            </a:r>
            <a:r>
              <a:rPr lang="en-US" dirty="0" err="1">
                <a:solidFill>
                  <a:srgbClr val="0070C0"/>
                </a:solidFill>
                <a:latin typeface="+mj-lt"/>
                <a:ea typeface="+mj-ea"/>
                <a:cs typeface="+mj-cs"/>
              </a:rPr>
              <a:t>vọng</a:t>
            </a:r>
            <a:r>
              <a:rPr lang="en-US" dirty="0">
                <a:solidFill>
                  <a:srgbClr val="0070C0"/>
                </a:solidFill>
                <a:latin typeface="+mj-lt"/>
                <a:ea typeface="+mj-ea"/>
                <a:cs typeface="+mj-cs"/>
              </a:rPr>
              <a:t> </a:t>
            </a:r>
            <a:r>
              <a:rPr lang="en-US" dirty="0" err="1">
                <a:solidFill>
                  <a:srgbClr val="0070C0"/>
                </a:solidFill>
                <a:latin typeface="+mj-lt"/>
                <a:ea typeface="+mj-ea"/>
                <a:cs typeface="+mj-cs"/>
              </a:rPr>
              <a:t>nhiều</a:t>
            </a:r>
            <a:r>
              <a:rPr lang="en-US" dirty="0">
                <a:solidFill>
                  <a:srgbClr val="0070C0"/>
                </a:solidFill>
                <a:latin typeface="+mj-lt"/>
                <a:ea typeface="+mj-ea"/>
                <a:cs typeface="+mj-cs"/>
              </a:rPr>
              <a:t> </a:t>
            </a:r>
            <a:r>
              <a:rPr lang="en-US" dirty="0" err="1">
                <a:solidFill>
                  <a:srgbClr val="0070C0"/>
                </a:solidFill>
                <a:latin typeface="+mj-lt"/>
                <a:ea typeface="+mj-ea"/>
                <a:cs typeface="+mj-cs"/>
              </a:rPr>
              <a:t>hơn</a:t>
            </a:r>
            <a:r>
              <a:rPr lang="en-US" dirty="0">
                <a:solidFill>
                  <a:srgbClr val="0070C0"/>
                </a:solidFill>
                <a:latin typeface="+mj-lt"/>
                <a:ea typeface="+mj-ea"/>
                <a:cs typeface="+mj-cs"/>
              </a:rPr>
              <a:t> </a:t>
            </a:r>
            <a:r>
              <a:rPr lang="en-US" dirty="0" err="1">
                <a:solidFill>
                  <a:srgbClr val="0070C0"/>
                </a:solidFill>
                <a:latin typeface="+mj-lt"/>
                <a:ea typeface="+mj-ea"/>
                <a:cs typeface="+mj-cs"/>
              </a:rPr>
              <a:t>số</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a:t>
            </a:r>
            <a:r>
              <a:rPr lang="en-US" dirty="0" err="1">
                <a:solidFill>
                  <a:srgbClr val="0070C0"/>
                </a:solidFill>
                <a:latin typeface="+mj-lt"/>
                <a:ea typeface="+mj-ea"/>
                <a:cs typeface="+mj-cs"/>
              </a:rPr>
              <a:t>tiêu</a:t>
            </a:r>
            <a:r>
              <a:rPr lang="en-US" dirty="0">
                <a:solidFill>
                  <a:srgbClr val="0070C0"/>
                </a:solidFill>
                <a:latin typeface="+mj-lt"/>
                <a:ea typeface="+mj-ea"/>
                <a:cs typeface="+mj-cs"/>
              </a:rPr>
              <a:t> </a:t>
            </a:r>
            <a:r>
              <a:rPr lang="en-US" dirty="0" err="1">
                <a:solidFill>
                  <a:srgbClr val="0070C0"/>
                </a:solidFill>
                <a:latin typeface="+mj-lt"/>
                <a:ea typeface="+mj-ea"/>
                <a:cs typeface="+mj-cs"/>
              </a:rPr>
              <a:t>sẽ</a:t>
            </a:r>
            <a:r>
              <a:rPr lang="en-US" dirty="0">
                <a:solidFill>
                  <a:srgbClr val="0070C0"/>
                </a:solidFill>
                <a:latin typeface="+mj-lt"/>
                <a:ea typeface="+mj-ea"/>
                <a:cs typeface="+mj-cs"/>
              </a:rPr>
              <a:t> </a:t>
            </a:r>
            <a:r>
              <a:rPr lang="en-US" dirty="0" err="1">
                <a:solidFill>
                  <a:srgbClr val="0070C0"/>
                </a:solidFill>
                <a:latin typeface="+mj-lt"/>
                <a:ea typeface="+mj-ea"/>
                <a:cs typeface="+mj-cs"/>
              </a:rPr>
              <a:t>ưu</a:t>
            </a:r>
            <a:r>
              <a:rPr lang="en-US" dirty="0">
                <a:solidFill>
                  <a:srgbClr val="0070C0"/>
                </a:solidFill>
                <a:latin typeface="+mj-lt"/>
                <a:ea typeface="+mj-ea"/>
                <a:cs typeface="+mj-cs"/>
              </a:rPr>
              <a:t> </a:t>
            </a:r>
            <a:r>
              <a:rPr lang="en-US" dirty="0" err="1">
                <a:solidFill>
                  <a:srgbClr val="0070C0"/>
                </a:solidFill>
                <a:latin typeface="+mj-lt"/>
                <a:ea typeface="+mj-ea"/>
                <a:cs typeface="+mj-cs"/>
              </a:rPr>
              <a:t>tiên</a:t>
            </a:r>
            <a:r>
              <a:rPr lang="en-US" dirty="0">
                <a:solidFill>
                  <a:srgbClr val="0070C0"/>
                </a:solidFill>
                <a:latin typeface="+mj-lt"/>
                <a:ea typeface="+mj-ea"/>
                <a:cs typeface="+mj-cs"/>
              </a:rPr>
              <a:t> </a:t>
            </a:r>
            <a:r>
              <a:rPr lang="en-US" dirty="0" err="1">
                <a:solidFill>
                  <a:srgbClr val="0070C0"/>
                </a:solidFill>
                <a:latin typeface="+mj-lt"/>
                <a:ea typeface="+mj-ea"/>
                <a:cs typeface="+mj-cs"/>
              </a:rPr>
              <a:t>chọn</a:t>
            </a:r>
            <a:r>
              <a:rPr lang="en-US" dirty="0">
                <a:solidFill>
                  <a:srgbClr val="0070C0"/>
                </a:solidFill>
                <a:latin typeface="+mj-lt"/>
                <a:ea typeface="+mj-ea"/>
                <a:cs typeface="+mj-cs"/>
              </a:rPr>
              <a:t> </a:t>
            </a:r>
            <a:r>
              <a:rPr lang="en-US" dirty="0" err="1">
                <a:solidFill>
                  <a:srgbClr val="0070C0"/>
                </a:solidFill>
                <a:latin typeface="+mj-lt"/>
                <a:ea typeface="+mj-ea"/>
                <a:cs typeface="+mj-cs"/>
              </a:rPr>
              <a:t>theo</a:t>
            </a:r>
            <a:r>
              <a:rPr lang="en-US" dirty="0">
                <a:solidFill>
                  <a:srgbClr val="0070C0"/>
                </a:solidFill>
                <a:latin typeface="+mj-lt"/>
                <a:ea typeface="+mj-ea"/>
                <a:cs typeface="+mj-cs"/>
              </a:rPr>
              <a:t> </a:t>
            </a:r>
            <a:r>
              <a:rPr lang="en-US" dirty="0" err="1">
                <a:solidFill>
                  <a:srgbClr val="0070C0"/>
                </a:solidFill>
                <a:latin typeface="+mj-lt"/>
                <a:ea typeface="+mj-ea"/>
                <a:cs typeface="+mj-cs"/>
              </a:rPr>
              <a:t>độ</a:t>
            </a:r>
            <a:r>
              <a:rPr lang="en-US" dirty="0">
                <a:solidFill>
                  <a:srgbClr val="0070C0"/>
                </a:solidFill>
                <a:latin typeface="+mj-lt"/>
                <a:ea typeface="+mj-ea"/>
                <a:cs typeface="+mj-cs"/>
              </a:rPr>
              <a:t> </a:t>
            </a:r>
            <a:r>
              <a:rPr lang="en-US" dirty="0" err="1">
                <a:solidFill>
                  <a:srgbClr val="0070C0"/>
                </a:solidFill>
                <a:latin typeface="+mj-lt"/>
                <a:ea typeface="+mj-ea"/>
                <a:cs typeface="+mj-cs"/>
              </a:rPr>
              <a:t>dốc</a:t>
            </a:r>
            <a:r>
              <a:rPr lang="en-US" dirty="0">
                <a:solidFill>
                  <a:srgbClr val="0070C0"/>
                </a:solidFill>
                <a:latin typeface="+mj-lt"/>
                <a:ea typeface="+mj-ea"/>
                <a:cs typeface="+mj-cs"/>
              </a:rPr>
              <a:t> ĐTBC </a:t>
            </a:r>
            <a:r>
              <a:rPr lang="en-US" dirty="0" err="1">
                <a:solidFill>
                  <a:srgbClr val="0070C0"/>
                </a:solidFill>
                <a:latin typeface="+mj-lt"/>
                <a:ea typeface="+mj-ea"/>
                <a:cs typeface="+mj-cs"/>
              </a:rPr>
              <a:t>tích</a:t>
            </a:r>
            <a:r>
              <a:rPr lang="en-US" dirty="0">
                <a:solidFill>
                  <a:srgbClr val="0070C0"/>
                </a:solidFill>
                <a:latin typeface="+mj-lt"/>
                <a:ea typeface="+mj-ea"/>
                <a:cs typeface="+mj-cs"/>
              </a:rPr>
              <a:t> </a:t>
            </a:r>
            <a:r>
              <a:rPr lang="en-US" dirty="0" err="1">
                <a:solidFill>
                  <a:srgbClr val="0070C0"/>
                </a:solidFill>
                <a:latin typeface="+mj-lt"/>
                <a:ea typeface="+mj-ea"/>
                <a:cs typeface="+mj-cs"/>
              </a:rPr>
              <a:t>luỹ</a:t>
            </a:r>
            <a:r>
              <a:rPr lang="en-US" dirty="0">
                <a:solidFill>
                  <a:srgbClr val="0070C0"/>
                </a:solidFill>
                <a:latin typeface="+mj-lt"/>
                <a:ea typeface="+mj-ea"/>
                <a:cs typeface="+mj-cs"/>
              </a:rPr>
              <a:t> </a:t>
            </a:r>
            <a:r>
              <a:rPr lang="en-US" dirty="0" err="1">
                <a:solidFill>
                  <a:srgbClr val="0070C0"/>
                </a:solidFill>
                <a:latin typeface="+mj-lt"/>
                <a:ea typeface="+mj-ea"/>
                <a:cs typeface="+mj-cs"/>
              </a:rPr>
              <a:t>cho</a:t>
            </a:r>
            <a:r>
              <a:rPr lang="en-US" dirty="0">
                <a:solidFill>
                  <a:srgbClr val="0070C0"/>
                </a:solidFill>
                <a:latin typeface="+mj-lt"/>
                <a:ea typeface="+mj-ea"/>
                <a:cs typeface="+mj-cs"/>
              </a:rPr>
              <a:t> </a:t>
            </a:r>
            <a:r>
              <a:rPr lang="en-US" dirty="0" err="1">
                <a:solidFill>
                  <a:srgbClr val="0070C0"/>
                </a:solidFill>
                <a:latin typeface="+mj-lt"/>
                <a:ea typeface="+mj-ea"/>
                <a:cs typeface="+mj-cs"/>
              </a:rPr>
              <a:t>đến</a:t>
            </a:r>
            <a:r>
              <a:rPr lang="en-US" dirty="0">
                <a:solidFill>
                  <a:srgbClr val="0070C0"/>
                </a:solidFill>
                <a:latin typeface="+mj-lt"/>
                <a:ea typeface="+mj-ea"/>
                <a:cs typeface="+mj-cs"/>
              </a:rPr>
              <a:t> </a:t>
            </a:r>
            <a:r>
              <a:rPr lang="en-US" dirty="0" err="1">
                <a:solidFill>
                  <a:srgbClr val="0070C0"/>
                </a:solidFill>
                <a:latin typeface="+mj-lt"/>
                <a:ea typeface="+mj-ea"/>
                <a:cs typeface="+mj-cs"/>
              </a:rPr>
              <a:t>hết</a:t>
            </a:r>
            <a:r>
              <a:rPr lang="en-US" dirty="0">
                <a:solidFill>
                  <a:srgbClr val="0070C0"/>
                </a:solidFill>
                <a:latin typeface="+mj-lt"/>
                <a:ea typeface="+mj-ea"/>
                <a:cs typeface="+mj-cs"/>
              </a:rPr>
              <a:t> </a:t>
            </a:r>
            <a:r>
              <a:rPr lang="en-US" dirty="0" err="1">
                <a:solidFill>
                  <a:srgbClr val="0070C0"/>
                </a:solidFill>
                <a:latin typeface="+mj-lt"/>
                <a:ea typeface="+mj-ea"/>
                <a:cs typeface="+mj-cs"/>
              </a:rPr>
              <a:t>chỉ</a:t>
            </a:r>
            <a:r>
              <a:rPr lang="en-US" dirty="0">
                <a:solidFill>
                  <a:srgbClr val="0070C0"/>
                </a:solidFill>
                <a:latin typeface="+mj-lt"/>
                <a:ea typeface="+mj-ea"/>
                <a:cs typeface="+mj-cs"/>
              </a:rPr>
              <a:t> </a:t>
            </a:r>
            <a:r>
              <a:rPr lang="en-US" dirty="0" err="1">
                <a:solidFill>
                  <a:srgbClr val="0070C0"/>
                </a:solidFill>
                <a:latin typeface="+mj-lt"/>
                <a:ea typeface="+mj-ea"/>
                <a:cs typeface="+mj-cs"/>
              </a:rPr>
              <a:t>tiêu</a:t>
            </a:r>
            <a:r>
              <a:rPr lang="en-US" dirty="0">
                <a:solidFill>
                  <a:srgbClr val="0070C0"/>
                </a:solidFill>
                <a:latin typeface="+mj-lt"/>
                <a:ea typeface="+mj-ea"/>
                <a:cs typeface="+mj-cs"/>
              </a:rPr>
              <a:t>.</a:t>
            </a:r>
            <a:endParaRPr lang="en-GB" dirty="0">
              <a:solidFill>
                <a:srgbClr val="0070C0"/>
              </a:solidFill>
              <a:latin typeface="+mj-lt"/>
              <a:ea typeface="+mj-ea"/>
              <a:cs typeface="+mj-cs"/>
            </a:endParaRPr>
          </a:p>
        </p:txBody>
      </p:sp>
      <p:sp>
        <p:nvSpPr>
          <p:cNvPr id="17" name="Arrow: Striped Right 16">
            <a:extLst>
              <a:ext uri="{FF2B5EF4-FFF2-40B4-BE49-F238E27FC236}">
                <a16:creationId xmlns:a16="http://schemas.microsoft.com/office/drawing/2014/main" id="{304350B5-E22B-5D3A-E9A5-08C224BFB17D}"/>
              </a:ext>
            </a:extLst>
          </p:cNvPr>
          <p:cNvSpPr/>
          <p:nvPr/>
        </p:nvSpPr>
        <p:spPr>
          <a:xfrm>
            <a:off x="4075833" y="4602957"/>
            <a:ext cx="888521" cy="724247"/>
          </a:xfrm>
          <a:prstGeom prst="stripedRightArrow">
            <a:avLst/>
          </a:prstGeom>
          <a:solidFill>
            <a:schemeClr val="accent3">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76804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2"/>
          <p:cNvSpPr>
            <a:spLocks noGrp="1"/>
          </p:cNvSpPr>
          <p:nvPr>
            <p:ph type="title"/>
          </p:nvPr>
        </p:nvSpPr>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ĐĂNG KÝ CHUYÊN NGÀNH</a:t>
            </a:r>
            <a:endParaRPr lang="en-US" b="1" dirty="0">
              <a:solidFill>
                <a:srgbClr val="FF0000"/>
              </a:solidFill>
              <a:latin typeface="Segoe UI Light" panose="020B0502040204020203" pitchFamily="34" charset="0"/>
              <a:cs typeface="Segoe UI Light" panose="020B0502040204020203" pitchFamily="34" charset="0"/>
            </a:endParaRPr>
          </a:p>
        </p:txBody>
      </p:sp>
      <p:sp>
        <p:nvSpPr>
          <p:cNvPr id="3" name="TextBox 2">
            <a:extLst>
              <a:ext uri="{FF2B5EF4-FFF2-40B4-BE49-F238E27FC236}">
                <a16:creationId xmlns:a16="http://schemas.microsoft.com/office/drawing/2014/main" id="{B0DF6BBE-E3C8-2E95-2924-17955DE31588}"/>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2. </a:t>
            </a:r>
            <a:r>
              <a:rPr lang="en-US" sz="2400" b="1" dirty="0" err="1">
                <a:solidFill>
                  <a:srgbClr val="0070C0"/>
                </a:solidFill>
                <a:latin typeface="+mj-lt"/>
                <a:ea typeface="+mj-ea"/>
                <a:cs typeface="+mj-cs"/>
              </a:rPr>
              <a:t>Xếp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lớp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phần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chuyên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ngành</a:t>
            </a:r>
            <a:endParaRPr lang="en-US" sz="2400" b="1" dirty="0">
              <a:solidFill>
                <a:srgbClr val="0070C0"/>
              </a:solidFill>
              <a:latin typeface="+mj-lt"/>
              <a:ea typeface="+mj-ea"/>
              <a:cs typeface="+mj-cs"/>
            </a:endParaRPr>
          </a:p>
        </p:txBody>
      </p:sp>
      <p:sp>
        <p:nvSpPr>
          <p:cNvPr id="6" name="TextBox 5">
            <a:extLst>
              <a:ext uri="{FF2B5EF4-FFF2-40B4-BE49-F238E27FC236}">
                <a16:creationId xmlns:a16="http://schemas.microsoft.com/office/drawing/2014/main" id="{F1660731-54AB-21C4-77B1-15F45817062C}"/>
              </a:ext>
            </a:extLst>
          </p:cNvPr>
          <p:cNvSpPr txBox="1"/>
          <p:nvPr/>
        </p:nvSpPr>
        <p:spPr>
          <a:xfrm>
            <a:off x="521207" y="1959873"/>
            <a:ext cx="11035626" cy="1862048"/>
          </a:xfrm>
          <a:prstGeom prst="rect">
            <a:avLst/>
          </a:prstGeom>
          <a:noFill/>
        </p:spPr>
        <p:txBody>
          <a:bodyPr wrap="square" rtlCol="0">
            <a:spAutoFit/>
          </a:bodyPr>
          <a:lstStyle/>
          <a:p>
            <a:pPr marL="342900" indent="-342900" algn="just">
              <a:spcBef>
                <a:spcPts val="300"/>
              </a:spcBef>
              <a:spcAft>
                <a:spcPts val="300"/>
              </a:spcAft>
              <a:buFont typeface="Wingdings" panose="05000000000000000000" pitchFamily="2" charset="2"/>
              <a:buChar char="Ø"/>
            </a:pPr>
            <a:r>
              <a:rPr lang="en-US" altLang="ko-KR" sz="2200" dirty="0">
                <a:solidFill>
                  <a:srgbClr val="0070C0"/>
                </a:solidFill>
                <a:latin typeface="+mj-lt"/>
                <a:ea typeface="+mj-ea"/>
                <a:cs typeface="+mj-cs"/>
              </a:rPr>
              <a:t>Sinh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được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xếp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các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hạn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chế</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việc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chuyển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để</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tránh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sinh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bị</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trùng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lịch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đăng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ký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sai</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a:t>
            </a:r>
          </a:p>
          <a:p>
            <a:pPr marL="342900" indent="-342900" algn="just">
              <a:spcBef>
                <a:spcPts val="300"/>
              </a:spcBef>
              <a:spcAft>
                <a:spcPts val="300"/>
              </a:spcAft>
              <a:buFont typeface="Wingdings" panose="05000000000000000000" pitchFamily="2" charset="2"/>
              <a:buChar char="Ø"/>
            </a:pPr>
            <a:r>
              <a:rPr lang="en-US" altLang="ko-KR" sz="2200" dirty="0">
                <a:solidFill>
                  <a:srgbClr val="0070C0"/>
                </a:solidFill>
                <a:latin typeface="+mj-lt"/>
                <a:ea typeface="+mj-ea"/>
                <a:cs typeface="+mj-cs"/>
              </a:rPr>
              <a:t>Sinh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chất</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lượng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đăng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ký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số</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lượng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sv</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chất</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lượng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không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đủ</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để</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mở</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cùng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sinh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lớp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tiêu</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chuẩn</a:t>
            </a:r>
            <a:r>
              <a:rPr lang="en-US" altLang="ko-KR" sz="2200" dirty="0">
                <a:solidFill>
                  <a:srgbClr val="0070C0"/>
                </a:solidFill>
                <a:latin typeface="+mj-lt"/>
                <a:ea typeface="+mj-ea"/>
                <a:cs typeface="+mj-cs"/>
              </a:rPr>
              <a:t> </a:t>
            </a:r>
            <a:r>
              <a:rPr lang="en-US" sz="2200" dirty="0">
                <a:solidFill>
                  <a:srgbClr val="0070C0"/>
                </a:solidFill>
                <a:latin typeface="+mj-lt"/>
                <a:ea typeface="+mj-ea"/>
                <a:cs typeface="+mj-cs"/>
              </a:rPr>
              <a:t>(</a:t>
            </a:r>
            <a:r>
              <a:rPr lang="en-US" sz="2200" dirty="0" err="1">
                <a:solidFill>
                  <a:srgbClr val="0070C0"/>
                </a:solidFill>
                <a:latin typeface="+mj-lt"/>
                <a:ea typeface="+mj-ea"/>
                <a:cs typeface="+mj-cs"/>
              </a:rPr>
              <a:t>chỉ</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ghép</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đối</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với</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các</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lớp</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học</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phần</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chuyên</a:t>
            </a:r>
            <a:r>
              <a:rPr lang="en-US" sz="2200" dirty="0">
                <a:solidFill>
                  <a:srgbClr val="0070C0"/>
                </a:solidFill>
                <a:latin typeface="+mj-lt"/>
                <a:ea typeface="+mj-ea"/>
                <a:cs typeface="+mj-cs"/>
              </a:rPr>
              <a:t> </a:t>
            </a:r>
            <a:r>
              <a:rPr lang="en-US" sz="2200" dirty="0" err="1">
                <a:solidFill>
                  <a:srgbClr val="0070C0"/>
                </a:solidFill>
                <a:latin typeface="+mj-lt"/>
                <a:ea typeface="+mj-ea"/>
                <a:cs typeface="+mj-cs"/>
              </a:rPr>
              <a:t>ngành</a:t>
            </a:r>
            <a:r>
              <a:rPr lang="en-US" sz="2200" dirty="0">
                <a:solidFill>
                  <a:srgbClr val="0070C0"/>
                </a:solidFill>
                <a:latin typeface="+mj-lt"/>
                <a:ea typeface="+mj-ea"/>
                <a:cs typeface="+mj-cs"/>
              </a:rPr>
              <a:t>)</a:t>
            </a:r>
            <a:r>
              <a:rPr lang="en-US" altLang="ko-KR" sz="2200" dirty="0">
                <a:solidFill>
                  <a:srgbClr val="0070C0"/>
                </a:solidFill>
                <a:latin typeface="+mj-lt"/>
                <a:ea typeface="+mj-ea"/>
                <a:cs typeface="+mj-cs"/>
              </a:rPr>
              <a:t>. </a:t>
            </a:r>
          </a:p>
        </p:txBody>
      </p:sp>
      <p:sp>
        <p:nvSpPr>
          <p:cNvPr id="18" name="TextBox 17">
            <a:extLst>
              <a:ext uri="{FF2B5EF4-FFF2-40B4-BE49-F238E27FC236}">
                <a16:creationId xmlns:a16="http://schemas.microsoft.com/office/drawing/2014/main" id="{2ECAD862-E823-0E11-3E9E-F1795750998A}"/>
              </a:ext>
            </a:extLst>
          </p:cNvPr>
          <p:cNvSpPr txBox="1"/>
          <p:nvPr/>
        </p:nvSpPr>
        <p:spPr>
          <a:xfrm>
            <a:off x="578187" y="4283586"/>
            <a:ext cx="11035626" cy="1446550"/>
          </a:xfrm>
          <a:prstGeom prst="rect">
            <a:avLst/>
          </a:prstGeom>
          <a:noFill/>
        </p:spPr>
        <p:txBody>
          <a:bodyPr wrap="square" rtlCol="0">
            <a:spAutoFit/>
          </a:bodyPr>
          <a:lstStyle/>
          <a:p>
            <a:pPr marL="342900" indent="-342900" algn="just">
              <a:buFont typeface="Wingdings" panose="05000000000000000000" pitchFamily="2" charset="2"/>
              <a:buChar char="Ø"/>
            </a:pPr>
            <a:r>
              <a:rPr lang="en-US" altLang="ko-KR" sz="2200" dirty="0">
                <a:solidFill>
                  <a:srgbClr val="0070C0"/>
                </a:solidFill>
                <a:latin typeface="+mj-lt"/>
                <a:ea typeface="+mj-ea"/>
                <a:cs typeface="+mj-cs"/>
              </a:rPr>
              <a:t>Sinh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có</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nguyện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vọng</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chuyển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làm</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đơn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đề</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nghị</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có</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xác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nhận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của</a:t>
            </a:r>
            <a:r>
              <a:rPr lang="en-US" altLang="ko-KR" sz="2200" dirty="0">
                <a:solidFill>
                  <a:srgbClr val="0070C0"/>
                </a:solidFill>
                <a:latin typeface="+mj-lt"/>
                <a:ea typeface="+mj-ea"/>
                <a:cs typeface="+mj-cs"/>
              </a:rPr>
              <a:t> CVHT, khoa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môn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và</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nộp</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về</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phòng</a:t>
            </a:r>
            <a:r>
              <a:rPr lang="en-US" altLang="ko-KR" sz="2200" dirty="0">
                <a:solidFill>
                  <a:srgbClr val="0070C0"/>
                </a:solidFill>
                <a:latin typeface="+mj-lt"/>
                <a:ea typeface="+mj-ea"/>
                <a:cs typeface="+mj-cs"/>
              </a:rPr>
              <a:t> Đào </a:t>
            </a:r>
            <a:r>
              <a:rPr lang="en-US" altLang="ko-KR" sz="2200" dirty="0" err="1">
                <a:solidFill>
                  <a:srgbClr val="0070C0"/>
                </a:solidFill>
                <a:latin typeface="+mj-lt"/>
                <a:ea typeface="+mj-ea"/>
                <a:cs typeface="+mj-cs"/>
              </a:rPr>
              <a:t>tạo</a:t>
            </a:r>
            <a:r>
              <a:rPr lang="en-US" altLang="ko-KR" sz="2200" dirty="0">
                <a:solidFill>
                  <a:srgbClr val="0070C0"/>
                </a:solidFill>
                <a:latin typeface="+mj-lt"/>
                <a:ea typeface="+mj-ea"/>
                <a:cs typeface="+mj-cs"/>
              </a:rPr>
              <a:t>.</a:t>
            </a:r>
          </a:p>
          <a:p>
            <a:pPr marL="342900" indent="-342900" algn="just">
              <a:buFont typeface="Wingdings" panose="05000000000000000000" pitchFamily="2" charset="2"/>
              <a:buChar char="Ø"/>
            </a:pPr>
            <a:r>
              <a:rPr lang="en-US" altLang="ko-KR" sz="2200" dirty="0">
                <a:solidFill>
                  <a:srgbClr val="0070C0"/>
                </a:solidFill>
                <a:latin typeface="+mj-lt"/>
                <a:ea typeface="+mj-ea"/>
                <a:cs typeface="+mj-cs"/>
              </a:rPr>
              <a:t>Các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theo</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cũ</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huỷ</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bỏ</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kết</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quả</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sinh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viên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sẽ</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phải</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đầy</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đủ</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các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học</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phần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chuyên</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ngành</a:t>
            </a:r>
            <a:r>
              <a:rPr lang="en-US" altLang="ko-KR" sz="2200" dirty="0">
                <a:solidFill>
                  <a:srgbClr val="0070C0"/>
                </a:solidFill>
                <a:latin typeface="+mj-lt"/>
                <a:ea typeface="+mj-ea"/>
                <a:cs typeface="+mj-cs"/>
              </a:rPr>
              <a:t> </a:t>
            </a:r>
            <a:r>
              <a:rPr lang="en-US" altLang="ko-KR" sz="2200" dirty="0" err="1">
                <a:solidFill>
                  <a:srgbClr val="0070C0"/>
                </a:solidFill>
                <a:latin typeface="+mj-lt"/>
                <a:ea typeface="+mj-ea"/>
                <a:cs typeface="+mj-cs"/>
              </a:rPr>
              <a:t>mới</a:t>
            </a:r>
            <a:r>
              <a:rPr lang="en-US" altLang="ko-KR" sz="2200" dirty="0">
                <a:solidFill>
                  <a:srgbClr val="0070C0"/>
                </a:solidFill>
                <a:latin typeface="+mj-lt"/>
                <a:ea typeface="+mj-ea"/>
                <a:cs typeface="+mj-cs"/>
              </a:rPr>
              <a:t>.</a:t>
            </a:r>
          </a:p>
        </p:txBody>
      </p:sp>
      <p:sp>
        <p:nvSpPr>
          <p:cNvPr id="19" name="TextBox 18">
            <a:extLst>
              <a:ext uri="{FF2B5EF4-FFF2-40B4-BE49-F238E27FC236}">
                <a16:creationId xmlns:a16="http://schemas.microsoft.com/office/drawing/2014/main" id="{F8593D31-02C7-68E1-85A6-068E92950D8E}"/>
              </a:ext>
            </a:extLst>
          </p:cNvPr>
          <p:cNvSpPr txBox="1"/>
          <p:nvPr/>
        </p:nvSpPr>
        <p:spPr>
          <a:xfrm>
            <a:off x="435746" y="3821921"/>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3. </a:t>
            </a:r>
            <a:r>
              <a:rPr lang="en-US" sz="2400" b="1" dirty="0" err="1">
                <a:solidFill>
                  <a:srgbClr val="0070C0"/>
                </a:solidFill>
                <a:latin typeface="+mj-lt"/>
                <a:ea typeface="+mj-ea"/>
                <a:cs typeface="+mj-cs"/>
              </a:rPr>
              <a:t>Chuyển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lớp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chuyên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ngành</a:t>
            </a:r>
            <a:endParaRPr lang="en-US" sz="2400" b="1" dirty="0">
              <a:solidFill>
                <a:srgbClr val="0070C0"/>
              </a:solidFill>
              <a:latin typeface="+mj-lt"/>
              <a:ea typeface="+mj-ea"/>
              <a:cs typeface="+mj-cs"/>
            </a:endParaRPr>
          </a:p>
        </p:txBody>
      </p:sp>
      <p:sp>
        <p:nvSpPr>
          <p:cNvPr id="20" name="TextBox 19">
            <a:extLst>
              <a:ext uri="{FF2B5EF4-FFF2-40B4-BE49-F238E27FC236}">
                <a16:creationId xmlns:a16="http://schemas.microsoft.com/office/drawing/2014/main" id="{69A37957-74A5-2774-BE4F-FEB501746A01}"/>
              </a:ext>
            </a:extLst>
          </p:cNvPr>
          <p:cNvSpPr txBox="1"/>
          <p:nvPr/>
        </p:nvSpPr>
        <p:spPr>
          <a:xfrm>
            <a:off x="2816130" y="5993234"/>
            <a:ext cx="6886670" cy="369332"/>
          </a:xfrm>
          <a:prstGeom prst="rect">
            <a:avLst/>
          </a:prstGeom>
          <a:noFill/>
        </p:spPr>
        <p:txBody>
          <a:bodyPr wrap="square" rtlCol="0">
            <a:spAutoFit/>
          </a:bodyPr>
          <a:lstStyle/>
          <a:p>
            <a:pPr marL="285750" indent="-285750" algn="ctr">
              <a:buFont typeface="Wingdings" panose="05000000000000000000" pitchFamily="2" charset="2"/>
              <a:buChar char="q"/>
            </a:pPr>
            <a:r>
              <a:rPr lang="en-GB" altLang="ko-KR" b="1" dirty="0">
                <a:solidFill>
                  <a:srgbClr val="FF0000"/>
                </a:solidFill>
                <a:cs typeface="Arial" pitchFamily="34" charset="0"/>
              </a:rPr>
              <a:t>KHÔNG CHUYỂN CHUYÊN NGÀNH ĐỐI VỚI SV NĂM CUỐI</a:t>
            </a:r>
            <a:endParaRPr lang="ko-KR" altLang="en-US" b="1" dirty="0">
              <a:solidFill>
                <a:srgbClr val="FF0000"/>
              </a:solidFill>
              <a:cs typeface="Arial" pitchFamily="34" charset="0"/>
            </a:endParaRPr>
          </a:p>
        </p:txBody>
      </p:sp>
    </p:spTree>
    <p:extLst>
      <p:ext uri="{BB962C8B-B14F-4D97-AF65-F5344CB8AC3E}">
        <p14:creationId xmlns:p14="http://schemas.microsoft.com/office/powerpoint/2010/main" val="2210099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3000" b="1"/>
              <a:t>ĐỐI VỚI ĐÀO TẠO CÁC LỚP CHẤT </a:t>
            </a:r>
            <a:r>
              <a:rPr lang="en-US" sz="3000" b="1" dirty="0"/>
              <a:t>LƯỢNG</a:t>
            </a:r>
          </a:p>
        </p:txBody>
      </p:sp>
      <p:sp>
        <p:nvSpPr>
          <p:cNvPr id="28" name="TextBox 27">
            <a:extLst>
              <a:ext uri="{FF2B5EF4-FFF2-40B4-BE49-F238E27FC236}">
                <a16:creationId xmlns:a16="http://schemas.microsoft.com/office/drawing/2014/main" id="{9028C852-4449-4999-B80B-803957FEDFAF}"/>
              </a:ext>
            </a:extLst>
          </p:cNvPr>
          <p:cNvSpPr txBox="1"/>
          <p:nvPr/>
        </p:nvSpPr>
        <p:spPr>
          <a:xfrm>
            <a:off x="505455" y="1387802"/>
            <a:ext cx="11261428" cy="1754326"/>
          </a:xfrm>
          <a:prstGeom prst="rect">
            <a:avLst/>
          </a:prstGeom>
          <a:noFill/>
        </p:spPr>
        <p:txBody>
          <a:bodyPr wrap="square" rtlCol="0">
            <a:spAutoFit/>
          </a:bodyPr>
          <a:lstStyle/>
          <a:p>
            <a:pPr algn="just"/>
            <a:r>
              <a:rPr lang="en-US" altLang="ko-KR" sz="3600" dirty="0">
                <a:solidFill>
                  <a:srgbClr val="0070C0"/>
                </a:solidFill>
                <a:latin typeface="+mj-lt"/>
                <a:ea typeface="+mj-ea"/>
                <a:cs typeface="+mj-cs"/>
              </a:rPr>
              <a:t>1. </a:t>
            </a:r>
            <a:r>
              <a:rPr lang="vi-VN" altLang="ko-KR" sz="3600" dirty="0">
                <a:solidFill>
                  <a:srgbClr val="0070C0"/>
                </a:solidFill>
                <a:latin typeface="+mj-lt"/>
                <a:ea typeface="+mj-ea"/>
                <a:cs typeface="+mj-cs"/>
              </a:rPr>
              <a:t>Sinh viên </a:t>
            </a:r>
            <a:r>
              <a:rPr lang="vi-VN" altLang="ko-KR" sz="3600" dirty="0">
                <a:solidFill>
                  <a:srgbClr val="FF0000"/>
                </a:solidFill>
                <a:latin typeface="+mj-lt"/>
                <a:ea typeface="+mj-ea"/>
                <a:cs typeface="+mj-cs"/>
              </a:rPr>
              <a:t>đang theo học chương trình ĐTCL phải chuyển sang CTĐT đại trà </a:t>
            </a:r>
            <a:r>
              <a:rPr lang="vi-VN" altLang="ko-KR" sz="3600" dirty="0">
                <a:solidFill>
                  <a:srgbClr val="0070C0"/>
                </a:solidFill>
                <a:latin typeface="+mj-lt"/>
                <a:ea typeface="+mj-ea"/>
                <a:cs typeface="+mj-cs"/>
              </a:rPr>
              <a:t>nếu thuộc một trong các trường hợp sau đây</a:t>
            </a:r>
            <a:r>
              <a:rPr lang="en-US" altLang="ko-KR" sz="3600" dirty="0">
                <a:solidFill>
                  <a:srgbClr val="0070C0"/>
                </a:solidFill>
                <a:latin typeface="+mj-lt"/>
                <a:ea typeface="+mj-ea"/>
                <a:cs typeface="+mj-cs"/>
              </a:rPr>
              <a:t> (</a:t>
            </a:r>
            <a:r>
              <a:rPr lang="en-US" altLang="ko-KR" sz="3600" dirty="0" err="1">
                <a:solidFill>
                  <a:srgbClr val="0070C0"/>
                </a:solidFill>
                <a:latin typeface="+mj-lt"/>
                <a:ea typeface="+mj-ea"/>
                <a:cs typeface="+mj-cs"/>
              </a:rPr>
              <a:t>Điều</a:t>
            </a:r>
            <a:r>
              <a:rPr lang="en-US" altLang="ko-KR" sz="3600" dirty="0">
                <a:solidFill>
                  <a:srgbClr val="0070C0"/>
                </a:solidFill>
                <a:latin typeface="+mj-lt"/>
                <a:ea typeface="+mj-ea"/>
                <a:cs typeface="+mj-cs"/>
              </a:rPr>
              <a:t> 14 </a:t>
            </a:r>
            <a:r>
              <a:rPr lang="en-US" altLang="ko-KR" sz="3600" dirty="0" err="1">
                <a:solidFill>
                  <a:srgbClr val="0070C0"/>
                </a:solidFill>
                <a:latin typeface="+mj-lt"/>
                <a:ea typeface="+mj-ea"/>
                <a:cs typeface="+mj-cs"/>
              </a:rPr>
              <a:t>khoản</a:t>
            </a:r>
            <a:r>
              <a:rPr lang="en-US" altLang="ko-KR" sz="3600" dirty="0">
                <a:solidFill>
                  <a:srgbClr val="0070C0"/>
                </a:solidFill>
                <a:latin typeface="+mj-lt"/>
                <a:ea typeface="+mj-ea"/>
                <a:cs typeface="+mj-cs"/>
              </a:rPr>
              <a:t> 1)</a:t>
            </a:r>
            <a:r>
              <a:rPr lang="vi-VN" altLang="ko-KR" sz="3600" dirty="0">
                <a:solidFill>
                  <a:srgbClr val="0070C0"/>
                </a:solidFill>
                <a:latin typeface="+mj-lt"/>
                <a:ea typeface="+mj-ea"/>
                <a:cs typeface="+mj-cs"/>
              </a:rPr>
              <a:t>:</a:t>
            </a:r>
            <a:endParaRPr lang="ko-KR" altLang="en-US" sz="3600" dirty="0">
              <a:solidFill>
                <a:srgbClr val="0070C0"/>
              </a:solidFill>
              <a:latin typeface="+mj-lt"/>
              <a:ea typeface="+mj-ea"/>
              <a:cs typeface="+mj-cs"/>
            </a:endParaRPr>
          </a:p>
        </p:txBody>
      </p:sp>
      <p:sp>
        <p:nvSpPr>
          <p:cNvPr id="30" name="TextBox 29">
            <a:extLst>
              <a:ext uri="{FF2B5EF4-FFF2-40B4-BE49-F238E27FC236}">
                <a16:creationId xmlns:a16="http://schemas.microsoft.com/office/drawing/2014/main" id="{82ACB064-358C-48E3-ADD2-DDEA69060049}"/>
              </a:ext>
            </a:extLst>
          </p:cNvPr>
          <p:cNvSpPr txBox="1"/>
          <p:nvPr/>
        </p:nvSpPr>
        <p:spPr>
          <a:xfrm>
            <a:off x="842332" y="3526559"/>
            <a:ext cx="11261428" cy="1508105"/>
          </a:xfrm>
          <a:prstGeom prst="rect">
            <a:avLst/>
          </a:prstGeom>
          <a:noFill/>
        </p:spPr>
        <p:txBody>
          <a:bodyPr wrap="square" rtlCol="0">
            <a:spAutoFit/>
          </a:bodyPr>
          <a:lstStyle/>
          <a:p>
            <a:pPr algn="just">
              <a:spcBef>
                <a:spcPts val="600"/>
              </a:spcBef>
              <a:spcAft>
                <a:spcPts val="600"/>
              </a:spcAft>
            </a:pPr>
            <a:r>
              <a:rPr lang="en-US" altLang="ko-KR" sz="2400" dirty="0">
                <a:solidFill>
                  <a:schemeClr val="tx1">
                    <a:lumMod val="75000"/>
                    <a:lumOff val="25000"/>
                  </a:schemeClr>
                </a:solidFill>
                <a:latin typeface="+mj-lt"/>
                <a:cs typeface="Arial" pitchFamily="34" charset="0"/>
              </a:rPr>
              <a:t>a</a:t>
            </a:r>
            <a:r>
              <a:rPr lang="vi-VN" altLang="ko-KR" sz="2400" dirty="0">
                <a:solidFill>
                  <a:schemeClr val="tx1">
                    <a:lumMod val="75000"/>
                    <a:lumOff val="25000"/>
                  </a:schemeClr>
                </a:solidFill>
                <a:latin typeface="+mj-lt"/>
                <a:cs typeface="Arial" pitchFamily="34" charset="0"/>
              </a:rPr>
              <a:t>) Sinh viên có </a:t>
            </a:r>
            <a:r>
              <a:rPr lang="vi-VN" altLang="ko-KR" sz="2400">
                <a:solidFill>
                  <a:schemeClr val="tx1">
                    <a:lumMod val="75000"/>
                    <a:lumOff val="25000"/>
                  </a:schemeClr>
                </a:solidFill>
                <a:latin typeface="+mj-lt"/>
                <a:cs typeface="Arial" pitchFamily="34" charset="0"/>
              </a:rPr>
              <a:t>điểm </a:t>
            </a:r>
            <a:r>
              <a:rPr lang="en-GB" altLang="ko-KR" sz="2400">
                <a:solidFill>
                  <a:schemeClr val="tx1">
                    <a:lumMod val="75000"/>
                    <a:lumOff val="25000"/>
                  </a:schemeClr>
                </a:solidFill>
                <a:latin typeface="+mj-lt"/>
                <a:cs typeface="Arial" pitchFamily="34" charset="0"/>
              </a:rPr>
              <a:t>TBC </a:t>
            </a:r>
            <a:r>
              <a:rPr lang="vi-VN" altLang="ko-KR" sz="2400">
                <a:solidFill>
                  <a:schemeClr val="tx1">
                    <a:lumMod val="75000"/>
                    <a:lumOff val="25000"/>
                  </a:schemeClr>
                </a:solidFill>
                <a:latin typeface="+mj-lt"/>
                <a:cs typeface="Arial" pitchFamily="34" charset="0"/>
              </a:rPr>
              <a:t>học </a:t>
            </a:r>
            <a:r>
              <a:rPr lang="vi-VN" altLang="ko-KR" sz="2400" dirty="0">
                <a:solidFill>
                  <a:schemeClr val="tx1">
                    <a:lumMod val="75000"/>
                    <a:lumOff val="25000"/>
                  </a:schemeClr>
                </a:solidFill>
                <a:latin typeface="+mj-lt"/>
                <a:cs typeface="Arial" pitchFamily="34" charset="0"/>
              </a:rPr>
              <a:t>kỳ của hai học kỳ chính liên tiếp dưới 2,0 điểm.</a:t>
            </a:r>
          </a:p>
          <a:p>
            <a:pPr algn="just">
              <a:spcBef>
                <a:spcPts val="600"/>
              </a:spcBef>
              <a:spcAft>
                <a:spcPts val="600"/>
              </a:spcAft>
            </a:pPr>
            <a:r>
              <a:rPr lang="vi-VN" altLang="ko-KR" sz="2400" dirty="0">
                <a:solidFill>
                  <a:schemeClr val="tx1">
                    <a:lumMod val="75000"/>
                    <a:lumOff val="25000"/>
                  </a:schemeClr>
                </a:solidFill>
                <a:latin typeface="+mj-lt"/>
                <a:cs typeface="Arial" pitchFamily="34" charset="0"/>
              </a:rPr>
              <a:t>b) Vi phạm các quy định của Trường phải nhận hình thức kỉ luật từ cảnh cáo trở lên.</a:t>
            </a:r>
          </a:p>
          <a:p>
            <a:pPr algn="just">
              <a:spcBef>
                <a:spcPts val="600"/>
              </a:spcBef>
              <a:spcAft>
                <a:spcPts val="600"/>
              </a:spcAft>
            </a:pPr>
            <a:r>
              <a:rPr lang="vi-VN" altLang="ko-KR" sz="2400" dirty="0">
                <a:solidFill>
                  <a:schemeClr val="tx1">
                    <a:lumMod val="75000"/>
                    <a:lumOff val="25000"/>
                  </a:schemeClr>
                </a:solidFill>
                <a:latin typeface="+mj-lt"/>
                <a:cs typeface="Arial" pitchFamily="34" charset="0"/>
              </a:rPr>
              <a:t>c) Vi phạm pháp </a:t>
            </a:r>
            <a:r>
              <a:rPr lang="en-US" altLang="ko-KR" sz="2400" dirty="0">
                <a:solidFill>
                  <a:schemeClr val="tx1">
                    <a:lumMod val="75000"/>
                    <a:lumOff val="25000"/>
                  </a:schemeClr>
                </a:solidFill>
                <a:latin typeface="+mj-lt"/>
                <a:cs typeface="Arial" pitchFamily="34" charset="0"/>
              </a:rPr>
              <a:t>.</a:t>
            </a:r>
          </a:p>
        </p:txBody>
      </p:sp>
      <p:sp>
        <p:nvSpPr>
          <p:cNvPr id="5" name="TextBox 4">
            <a:extLst>
              <a:ext uri="{FF2B5EF4-FFF2-40B4-BE49-F238E27FC236}">
                <a16:creationId xmlns:a16="http://schemas.microsoft.com/office/drawing/2014/main" id="{EFFF3746-5293-3BC9-1BF7-8F1B2A8A267B}"/>
              </a:ext>
            </a:extLst>
          </p:cNvPr>
          <p:cNvSpPr txBox="1"/>
          <p:nvPr/>
        </p:nvSpPr>
        <p:spPr>
          <a:xfrm>
            <a:off x="2279393" y="6066406"/>
            <a:ext cx="7713551" cy="369332"/>
          </a:xfrm>
          <a:prstGeom prst="rect">
            <a:avLst/>
          </a:prstGeom>
          <a:noFill/>
        </p:spPr>
        <p:txBody>
          <a:bodyPr wrap="square">
            <a:spAutoFit/>
          </a:bodyPr>
          <a:lstStyle/>
          <a:p>
            <a:pPr algn="ctr"/>
            <a:r>
              <a:rPr lang="en-GB" altLang="ko-KR" b="1" dirty="0">
                <a:solidFill>
                  <a:srgbClr val="FF0000"/>
                </a:solidFill>
                <a:cs typeface="Arial" pitchFamily="34" charset="0"/>
              </a:rPr>
              <a:t>KHÔNG CHUYỂN CHƯƠNG TRÌNH ĐÀO TẠO ĐỐI VỚI SV NĂM CUỐI</a:t>
            </a:r>
            <a:endParaRPr lang="ko-KR" altLang="en-US" b="1" dirty="0">
              <a:solidFill>
                <a:srgbClr val="FF0000"/>
              </a:solidFill>
              <a:cs typeface="Arial" pitchFamily="34" charset="0"/>
            </a:endParaRPr>
          </a:p>
        </p:txBody>
      </p:sp>
    </p:spTree>
    <p:extLst>
      <p:ext uri="{BB962C8B-B14F-4D97-AF65-F5344CB8AC3E}">
        <p14:creationId xmlns:p14="http://schemas.microsoft.com/office/powerpoint/2010/main" val="3572810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2E366-4EF7-51C4-0D1D-B022D8CC63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74C28C5-D854-1960-496C-D8850AC2F004}"/>
              </a:ext>
            </a:extLst>
          </p:cNvPr>
          <p:cNvSpPr>
            <a:spLocks noGrp="1"/>
          </p:cNvSpPr>
          <p:nvPr>
            <p:ph type="body" sz="quarter" idx="10"/>
          </p:nvPr>
        </p:nvSpPr>
        <p:spPr/>
        <p:txBody>
          <a:bodyPr/>
          <a:lstStyle/>
          <a:p>
            <a:r>
              <a:rPr lang="en-US" sz="3000" b="1"/>
              <a:t>ĐỐI VỚI ĐÀO TẠO CÁC LỚP CHẤT LƯỢNG</a:t>
            </a:r>
            <a:endParaRPr lang="en-US" sz="3000" b="1" dirty="0"/>
          </a:p>
        </p:txBody>
      </p:sp>
      <p:sp>
        <p:nvSpPr>
          <p:cNvPr id="29" name="TextBox 28">
            <a:extLst>
              <a:ext uri="{FF2B5EF4-FFF2-40B4-BE49-F238E27FC236}">
                <a16:creationId xmlns:a16="http://schemas.microsoft.com/office/drawing/2014/main" id="{44816D13-F0E8-1C43-1868-7FE380CC8236}"/>
              </a:ext>
            </a:extLst>
          </p:cNvPr>
          <p:cNvSpPr txBox="1"/>
          <p:nvPr/>
        </p:nvSpPr>
        <p:spPr>
          <a:xfrm>
            <a:off x="465286" y="1338900"/>
            <a:ext cx="11261428" cy="1631216"/>
          </a:xfrm>
          <a:prstGeom prst="rect">
            <a:avLst/>
          </a:prstGeom>
          <a:noFill/>
        </p:spPr>
        <p:txBody>
          <a:bodyPr wrap="square" rtlCol="0">
            <a:spAutoFit/>
          </a:bodyPr>
          <a:lstStyle/>
          <a:p>
            <a:pPr algn="just"/>
            <a:r>
              <a:rPr lang="en-US" altLang="ko-KR" sz="2000" dirty="0">
                <a:solidFill>
                  <a:srgbClr val="0070C0"/>
                </a:solidFill>
                <a:latin typeface="+mj-lt"/>
                <a:ea typeface="+mj-ea"/>
                <a:cs typeface="+mj-cs"/>
              </a:rPr>
              <a:t>2. </a:t>
            </a:r>
            <a:r>
              <a:rPr lang="vi-VN" altLang="ko-KR" sz="2000" dirty="0">
                <a:solidFill>
                  <a:srgbClr val="0070C0"/>
                </a:solidFill>
                <a:latin typeface="+mj-lt"/>
                <a:ea typeface="+mj-ea"/>
                <a:cs typeface="+mj-cs"/>
              </a:rPr>
              <a:t>Sinh viên </a:t>
            </a:r>
            <a:r>
              <a:rPr lang="vi-VN" altLang="ko-KR" sz="2000" dirty="0">
                <a:solidFill>
                  <a:srgbClr val="FF0000"/>
                </a:solidFill>
                <a:latin typeface="+mj-lt"/>
                <a:ea typeface="+mj-ea"/>
                <a:cs typeface="+mj-cs"/>
              </a:rPr>
              <a:t>đang học CTĐT đại trà </a:t>
            </a:r>
            <a:r>
              <a:rPr lang="vi-VN" altLang="ko-KR" sz="2000" dirty="0">
                <a:solidFill>
                  <a:srgbClr val="0070C0"/>
                </a:solidFill>
                <a:latin typeface="+mj-lt"/>
                <a:ea typeface="+mj-ea"/>
                <a:cs typeface="+mj-cs"/>
              </a:rPr>
              <a:t>nếu có </a:t>
            </a:r>
            <a:r>
              <a:rPr lang="vi-VN" altLang="ko-KR" sz="2000" dirty="0">
                <a:solidFill>
                  <a:srgbClr val="FF0000"/>
                </a:solidFill>
                <a:latin typeface="+mj-lt"/>
                <a:ea typeface="+mj-ea"/>
                <a:cs typeface="+mj-cs"/>
              </a:rPr>
              <a:t>nhu cầu và đủ điều kiện học chương trình ĐTCL </a:t>
            </a:r>
            <a:r>
              <a:rPr lang="vi-VN" altLang="ko-KR" sz="2000" dirty="0">
                <a:solidFill>
                  <a:srgbClr val="0070C0"/>
                </a:solidFill>
                <a:latin typeface="+mj-lt"/>
                <a:ea typeface="+mj-ea"/>
                <a:cs typeface="+mj-cs"/>
              </a:rPr>
              <a:t>theo </a:t>
            </a:r>
            <a:r>
              <a:rPr lang="vi-VN" altLang="ko-KR" sz="2000" dirty="0">
                <a:solidFill>
                  <a:srgbClr val="FF0000"/>
                </a:solidFill>
                <a:latin typeface="+mj-lt"/>
                <a:ea typeface="+mj-ea"/>
                <a:cs typeface="+mj-cs"/>
              </a:rPr>
              <a:t>quy định của Trường</a:t>
            </a:r>
            <a:r>
              <a:rPr lang="vi-VN" altLang="ko-KR" sz="2000" dirty="0">
                <a:solidFill>
                  <a:srgbClr val="0070C0"/>
                </a:solidFill>
                <a:latin typeface="+mj-lt"/>
                <a:ea typeface="+mj-ea"/>
                <a:cs typeface="+mj-cs"/>
              </a:rPr>
              <a:t> có thể được xem xét vào học chương trình ĐTCL</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Điều</a:t>
            </a:r>
            <a:r>
              <a:rPr lang="en-US" altLang="ko-KR" sz="2000" dirty="0">
                <a:solidFill>
                  <a:srgbClr val="0070C0"/>
                </a:solidFill>
                <a:latin typeface="+mj-lt"/>
                <a:ea typeface="+mj-ea"/>
                <a:cs typeface="+mj-cs"/>
              </a:rPr>
              <a:t> 14 </a:t>
            </a:r>
            <a:r>
              <a:rPr lang="en-US" altLang="ko-KR" sz="2000" dirty="0" err="1">
                <a:solidFill>
                  <a:srgbClr val="0070C0"/>
                </a:solidFill>
                <a:latin typeface="+mj-lt"/>
                <a:ea typeface="+mj-ea"/>
                <a:cs typeface="+mj-cs"/>
              </a:rPr>
              <a:t>khoản</a:t>
            </a:r>
            <a:r>
              <a:rPr lang="en-US" altLang="ko-KR" sz="2000" dirty="0">
                <a:solidFill>
                  <a:srgbClr val="0070C0"/>
                </a:solidFill>
                <a:latin typeface="+mj-lt"/>
                <a:ea typeface="+mj-ea"/>
                <a:cs typeface="+mj-cs"/>
              </a:rPr>
              <a:t> 2)</a:t>
            </a:r>
            <a:r>
              <a:rPr lang="vi-VN" altLang="ko-KR" b="1" dirty="0">
                <a:solidFill>
                  <a:srgbClr val="FF0000"/>
                </a:solidFill>
                <a:latin typeface="+mj-lt"/>
                <a:cs typeface="Arial" pitchFamily="34" charset="0"/>
              </a:rPr>
              <a:t>:</a:t>
            </a:r>
          </a:p>
          <a:p>
            <a:pPr algn="just"/>
            <a:r>
              <a:rPr lang="en-US" altLang="ko-KR" sz="2000" dirty="0" err="1">
                <a:solidFill>
                  <a:srgbClr val="0070C0"/>
                </a:solidFill>
                <a:latin typeface="+mj-lt"/>
                <a:ea typeface="+mj-ea"/>
                <a:cs typeface="+mj-cs"/>
              </a:rPr>
              <a:t>Trước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khi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bắt</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đầu</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học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kỳ</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mới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căn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cứ</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vào</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số</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lượng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sinh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viên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đang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học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chương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trình</a:t>
            </a:r>
            <a:r>
              <a:rPr lang="en-US" altLang="ko-KR" sz="2000" dirty="0">
                <a:solidFill>
                  <a:srgbClr val="0070C0"/>
                </a:solidFill>
                <a:latin typeface="+mj-lt"/>
                <a:ea typeface="+mj-ea"/>
                <a:cs typeface="+mj-cs"/>
              </a:rPr>
              <a:t> ĐTCL, Trường </a:t>
            </a:r>
            <a:r>
              <a:rPr lang="en-US" altLang="ko-KR" sz="2000" dirty="0" err="1">
                <a:solidFill>
                  <a:srgbClr val="0070C0"/>
                </a:solidFill>
                <a:latin typeface="+mj-lt"/>
                <a:ea typeface="+mj-ea"/>
                <a:cs typeface="+mj-cs"/>
              </a:rPr>
              <a:t>có</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thể</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tuyển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sinh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bổ</a:t>
            </a:r>
            <a:r>
              <a:rPr lang="en-US" altLang="ko-KR" sz="2000" dirty="0">
                <a:solidFill>
                  <a:srgbClr val="0070C0"/>
                </a:solidFill>
                <a:latin typeface="+mj-lt"/>
                <a:ea typeface="+mj-ea"/>
                <a:cs typeface="+mj-cs"/>
              </a:rPr>
              <a:t> sung </a:t>
            </a:r>
            <a:r>
              <a:rPr lang="en-US" altLang="ko-KR" sz="2000" dirty="0" err="1">
                <a:solidFill>
                  <a:srgbClr val="0070C0"/>
                </a:solidFill>
                <a:latin typeface="+mj-lt"/>
                <a:ea typeface="+mj-ea"/>
                <a:cs typeface="+mj-cs"/>
              </a:rPr>
              <a:t>sinh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viên</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đang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học</a:t>
            </a:r>
            <a:r>
              <a:rPr lang="en-US" altLang="ko-KR" sz="2000" dirty="0">
                <a:solidFill>
                  <a:srgbClr val="0070C0"/>
                </a:solidFill>
                <a:latin typeface="+mj-lt"/>
                <a:ea typeface="+mj-ea"/>
                <a:cs typeface="+mj-cs"/>
              </a:rPr>
              <a:t> CTĐT </a:t>
            </a:r>
            <a:r>
              <a:rPr lang="en-US" altLang="ko-KR" sz="2000" dirty="0" err="1">
                <a:solidFill>
                  <a:srgbClr val="0070C0"/>
                </a:solidFill>
                <a:latin typeface="+mj-lt"/>
                <a:ea typeface="+mj-ea"/>
                <a:cs typeface="+mj-cs"/>
              </a:rPr>
              <a:t>đại</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trà</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thuộc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năm</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thứ</a:t>
            </a:r>
            <a:r>
              <a:rPr lang="en-US" altLang="ko-KR" sz="2000" dirty="0">
                <a:solidFill>
                  <a:srgbClr val="0070C0"/>
                </a:solidFill>
                <a:latin typeface="+mj-lt"/>
                <a:ea typeface="+mj-ea"/>
                <a:cs typeface="+mj-cs"/>
              </a:rPr>
              <a:t> 2, </a:t>
            </a:r>
            <a:r>
              <a:rPr lang="en-US" altLang="ko-KR" sz="2000" dirty="0" err="1">
                <a:solidFill>
                  <a:srgbClr val="0070C0"/>
                </a:solidFill>
                <a:latin typeface="+mj-lt"/>
                <a:ea typeface="+mj-ea"/>
                <a:cs typeface="+mj-cs"/>
              </a:rPr>
              <a:t>năm</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thứ</a:t>
            </a:r>
            <a:r>
              <a:rPr lang="en-US" altLang="ko-KR" sz="2000" dirty="0">
                <a:solidFill>
                  <a:srgbClr val="0070C0"/>
                </a:solidFill>
                <a:latin typeface="+mj-lt"/>
                <a:ea typeface="+mj-ea"/>
                <a:cs typeface="+mj-cs"/>
              </a:rPr>
              <a:t> 3 </a:t>
            </a:r>
            <a:r>
              <a:rPr lang="en-US" altLang="ko-KR" sz="2000" dirty="0" err="1">
                <a:solidFill>
                  <a:srgbClr val="0070C0"/>
                </a:solidFill>
                <a:latin typeface="+mj-lt"/>
                <a:ea typeface="+mj-ea"/>
                <a:cs typeface="+mj-cs"/>
              </a:rPr>
              <a:t>vào</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các</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lớp</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chương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trình</a:t>
            </a:r>
            <a:r>
              <a:rPr lang="en-US" altLang="ko-KR" sz="2000" dirty="0">
                <a:solidFill>
                  <a:srgbClr val="0070C0"/>
                </a:solidFill>
                <a:latin typeface="+mj-lt"/>
                <a:ea typeface="+mj-ea"/>
                <a:cs typeface="+mj-cs"/>
              </a:rPr>
              <a:t> ĐTCL </a:t>
            </a:r>
            <a:r>
              <a:rPr lang="en-US" altLang="ko-KR" sz="2000" dirty="0" err="1">
                <a:solidFill>
                  <a:srgbClr val="0070C0"/>
                </a:solidFill>
                <a:latin typeface="+mj-lt"/>
                <a:ea typeface="+mj-ea"/>
                <a:cs typeface="+mj-cs"/>
              </a:rPr>
              <a:t>cùng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khóa</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cùng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ngành</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tương</a:t>
            </a:r>
            <a:r>
              <a:rPr lang="en-US" altLang="ko-KR" sz="2000" dirty="0">
                <a:solidFill>
                  <a:srgbClr val="0070C0"/>
                </a:solidFill>
                <a:latin typeface="+mj-lt"/>
                <a:ea typeface="+mj-ea"/>
                <a:cs typeface="+mj-cs"/>
              </a:rPr>
              <a:t> </a:t>
            </a:r>
            <a:r>
              <a:rPr lang="en-US" altLang="ko-KR" sz="2000" dirty="0" err="1">
                <a:solidFill>
                  <a:srgbClr val="0070C0"/>
                </a:solidFill>
                <a:latin typeface="+mj-lt"/>
                <a:ea typeface="+mj-ea"/>
                <a:cs typeface="+mj-cs"/>
              </a:rPr>
              <a:t>ứng</a:t>
            </a:r>
            <a:endParaRPr lang="ko-KR" altLang="en-US" sz="2000" dirty="0">
              <a:solidFill>
                <a:srgbClr val="0070C0"/>
              </a:solidFill>
              <a:latin typeface="+mj-lt"/>
              <a:ea typeface="+mj-ea"/>
              <a:cs typeface="+mj-cs"/>
            </a:endParaRPr>
          </a:p>
        </p:txBody>
      </p:sp>
      <p:sp>
        <p:nvSpPr>
          <p:cNvPr id="20" name="Rectangle 19">
            <a:extLst>
              <a:ext uri="{FF2B5EF4-FFF2-40B4-BE49-F238E27FC236}">
                <a16:creationId xmlns:a16="http://schemas.microsoft.com/office/drawing/2014/main" id="{CF461060-5494-08F9-1CA3-991C057E94E0}"/>
              </a:ext>
            </a:extLst>
          </p:cNvPr>
          <p:cNvSpPr/>
          <p:nvPr/>
        </p:nvSpPr>
        <p:spPr>
          <a:xfrm>
            <a:off x="823531" y="2970116"/>
            <a:ext cx="10903183" cy="2585323"/>
          </a:xfrm>
          <a:prstGeom prst="rect">
            <a:avLst/>
          </a:prstGeom>
        </p:spPr>
        <p:txBody>
          <a:bodyPr wrap="square">
            <a:spAutoFit/>
          </a:bodyPr>
          <a:lstStyle/>
          <a:p>
            <a:pPr marL="342900" indent="-342900">
              <a:buAutoNum type="alphaLcParenR"/>
            </a:pPr>
            <a:r>
              <a:rPr lang="vi-VN" dirty="0">
                <a:solidFill>
                  <a:srgbClr val="081C36"/>
                </a:solidFill>
                <a:latin typeface="+mj-lt"/>
              </a:rPr>
              <a:t>Có đơn đề nghị đăng ký vào học chương trình ĐTCL và cam kết đồng ý thực hiện đầy đủ các quy định của chương trình ĐTCL. </a:t>
            </a:r>
            <a:r>
              <a:rPr lang="en-US" dirty="0" err="1">
                <a:solidFill>
                  <a:srgbClr val="FF0000"/>
                </a:solidFill>
                <a:latin typeface="+mj-lt"/>
              </a:rPr>
              <a:t>Đăng</a:t>
            </a:r>
            <a:r>
              <a:rPr lang="en-US" dirty="0">
                <a:solidFill>
                  <a:srgbClr val="FF0000"/>
                </a:solidFill>
                <a:latin typeface="+mj-lt"/>
              </a:rPr>
              <a:t> </a:t>
            </a:r>
            <a:r>
              <a:rPr lang="en-US" dirty="0" err="1">
                <a:solidFill>
                  <a:srgbClr val="FF0000"/>
                </a:solidFill>
                <a:latin typeface="+mj-lt"/>
              </a:rPr>
              <a:t>ký</a:t>
            </a:r>
            <a:r>
              <a:rPr lang="en-US" dirty="0">
                <a:solidFill>
                  <a:srgbClr val="FF0000"/>
                </a:solidFill>
                <a:latin typeface="+mj-lt"/>
              </a:rPr>
              <a:t> học </a:t>
            </a:r>
            <a:r>
              <a:rPr lang="en-US" dirty="0" err="1">
                <a:solidFill>
                  <a:srgbClr val="FF0000"/>
                </a:solidFill>
                <a:latin typeface="+mj-lt"/>
              </a:rPr>
              <a:t>chương</a:t>
            </a:r>
            <a:r>
              <a:rPr lang="en-US" dirty="0">
                <a:solidFill>
                  <a:srgbClr val="FF0000"/>
                </a:solidFill>
                <a:latin typeface="+mj-lt"/>
              </a:rPr>
              <a:t> </a:t>
            </a:r>
            <a:r>
              <a:rPr lang="en-US" dirty="0" err="1">
                <a:solidFill>
                  <a:srgbClr val="FF0000"/>
                </a:solidFill>
                <a:latin typeface="+mj-lt"/>
              </a:rPr>
              <a:t>trình</a:t>
            </a:r>
            <a:r>
              <a:rPr lang="en-US" dirty="0">
                <a:solidFill>
                  <a:srgbClr val="FF0000"/>
                </a:solidFill>
                <a:latin typeface="+mj-lt"/>
              </a:rPr>
              <a:t> </a:t>
            </a:r>
            <a:r>
              <a:rPr lang="en-US" dirty="0" err="1">
                <a:solidFill>
                  <a:srgbClr val="FF0000"/>
                </a:solidFill>
                <a:latin typeface="+mj-lt"/>
              </a:rPr>
              <a:t>chất</a:t>
            </a:r>
            <a:r>
              <a:rPr lang="en-US" dirty="0">
                <a:solidFill>
                  <a:srgbClr val="FF0000"/>
                </a:solidFill>
                <a:latin typeface="+mj-lt"/>
              </a:rPr>
              <a:t> </a:t>
            </a:r>
            <a:r>
              <a:rPr lang="en-US" dirty="0" err="1">
                <a:solidFill>
                  <a:srgbClr val="FF0000"/>
                </a:solidFill>
                <a:latin typeface="+mj-lt"/>
              </a:rPr>
              <a:t>lượng</a:t>
            </a:r>
            <a:r>
              <a:rPr lang="en-US" dirty="0">
                <a:solidFill>
                  <a:srgbClr val="FF0000"/>
                </a:solidFill>
                <a:latin typeface="+mj-lt"/>
              </a:rPr>
              <a:t> </a:t>
            </a:r>
            <a:r>
              <a:rPr lang="en-US" dirty="0" err="1">
                <a:solidFill>
                  <a:srgbClr val="FF0000"/>
                </a:solidFill>
                <a:latin typeface="+mj-lt"/>
              </a:rPr>
              <a:t>trên</a:t>
            </a:r>
            <a:r>
              <a:rPr lang="en-US" dirty="0">
                <a:solidFill>
                  <a:srgbClr val="FF0000"/>
                </a:solidFill>
                <a:latin typeface="+mj-lt"/>
              </a:rPr>
              <a:t> </a:t>
            </a:r>
            <a:r>
              <a:rPr lang="en-US" dirty="0" err="1">
                <a:solidFill>
                  <a:srgbClr val="FF0000"/>
                </a:solidFill>
                <a:latin typeface="+mj-lt"/>
              </a:rPr>
              <a:t>Uneti</a:t>
            </a:r>
            <a:r>
              <a:rPr lang="en-US" dirty="0">
                <a:solidFill>
                  <a:srgbClr val="FF0000"/>
                </a:solidFill>
                <a:latin typeface="+mj-lt"/>
              </a:rPr>
              <a:t> Online </a:t>
            </a:r>
            <a:r>
              <a:rPr lang="en-US" dirty="0" err="1">
                <a:solidFill>
                  <a:srgbClr val="FF0000"/>
                </a:solidFill>
                <a:latin typeface="+mj-lt"/>
              </a:rPr>
              <a:t>tại</a:t>
            </a:r>
            <a:r>
              <a:rPr lang="en-US" dirty="0">
                <a:solidFill>
                  <a:srgbClr val="FF0000"/>
                </a:solidFill>
                <a:latin typeface="+mj-lt"/>
              </a:rPr>
              <a:t> </a:t>
            </a:r>
            <a:r>
              <a:rPr lang="en-US" dirty="0" err="1">
                <a:solidFill>
                  <a:srgbClr val="FF0000"/>
                </a:solidFill>
                <a:latin typeface="+mj-lt"/>
              </a:rPr>
              <a:t>bộ</a:t>
            </a:r>
            <a:r>
              <a:rPr lang="en-US" dirty="0">
                <a:solidFill>
                  <a:srgbClr val="FF0000"/>
                </a:solidFill>
                <a:latin typeface="+mj-lt"/>
              </a:rPr>
              <a:t> </a:t>
            </a:r>
            <a:r>
              <a:rPr lang="en-US" dirty="0" err="1">
                <a:solidFill>
                  <a:srgbClr val="FF0000"/>
                </a:solidFill>
                <a:latin typeface="+mj-lt"/>
              </a:rPr>
              <a:t>phận</a:t>
            </a:r>
            <a:r>
              <a:rPr lang="en-US" dirty="0">
                <a:solidFill>
                  <a:srgbClr val="FF0000"/>
                </a:solidFill>
                <a:latin typeface="+mj-lt"/>
              </a:rPr>
              <a:t> 1 </a:t>
            </a:r>
            <a:r>
              <a:rPr lang="en-US" dirty="0" err="1">
                <a:solidFill>
                  <a:srgbClr val="FF0000"/>
                </a:solidFill>
                <a:latin typeface="+mj-lt"/>
              </a:rPr>
              <a:t>cửa</a:t>
            </a:r>
            <a:r>
              <a:rPr lang="en-US" dirty="0">
                <a:solidFill>
                  <a:srgbClr val="081C36"/>
                </a:solidFill>
                <a:latin typeface="+mj-lt"/>
              </a:rPr>
              <a:t> </a:t>
            </a:r>
            <a:r>
              <a:rPr lang="en-US" dirty="0" err="1">
                <a:solidFill>
                  <a:srgbClr val="081C36"/>
                </a:solidFill>
                <a:latin typeface="+mj-lt"/>
              </a:rPr>
              <a:t>và</a:t>
            </a:r>
            <a:r>
              <a:rPr lang="en-US" dirty="0">
                <a:solidFill>
                  <a:srgbClr val="081C36"/>
                </a:solidFill>
                <a:latin typeface="+mj-lt"/>
              </a:rPr>
              <a:t> </a:t>
            </a:r>
            <a:r>
              <a:rPr lang="en-US" dirty="0">
                <a:solidFill>
                  <a:srgbClr val="FF0000"/>
                </a:solidFill>
                <a:latin typeface="+mj-lt"/>
              </a:rPr>
              <a:t>đ</a:t>
            </a:r>
            <a:r>
              <a:rPr lang="vi-VN" dirty="0">
                <a:solidFill>
                  <a:srgbClr val="FF0000"/>
                </a:solidFill>
                <a:latin typeface="+mj-lt"/>
              </a:rPr>
              <a:t>ơn đề nghị đăng ký </a:t>
            </a:r>
            <a:r>
              <a:rPr lang="vi-VN" dirty="0">
                <a:solidFill>
                  <a:srgbClr val="081C36"/>
                </a:solidFill>
                <a:latin typeface="+mj-lt"/>
              </a:rPr>
              <a:t>vào học chương trình ĐTCL được gửi đến </a:t>
            </a:r>
            <a:r>
              <a:rPr lang="vi-VN" dirty="0">
                <a:solidFill>
                  <a:srgbClr val="FF0000"/>
                </a:solidFill>
                <a:latin typeface="+mj-lt"/>
              </a:rPr>
              <a:t>Phòng Đào tạo chậm nhất 01 tháng</a:t>
            </a:r>
            <a:r>
              <a:rPr lang="vi-VN" dirty="0">
                <a:solidFill>
                  <a:srgbClr val="081C36"/>
                </a:solidFill>
                <a:latin typeface="+mj-lt"/>
              </a:rPr>
              <a:t> trước khi bắt đầu học kỳ mới để trình Hiệu trưởng xem xét và quyết định; </a:t>
            </a:r>
            <a:endParaRPr lang="en-US" dirty="0">
              <a:solidFill>
                <a:srgbClr val="081C36"/>
              </a:solidFill>
              <a:latin typeface="+mj-lt"/>
            </a:endParaRPr>
          </a:p>
          <a:p>
            <a:pPr marL="342900" indent="-342900">
              <a:buAutoNum type="alphaLcParenR"/>
            </a:pPr>
            <a:r>
              <a:rPr lang="vi-VN" dirty="0">
                <a:solidFill>
                  <a:srgbClr val="081C36"/>
                </a:solidFill>
                <a:latin typeface="+mj-lt"/>
              </a:rPr>
              <a:t>Có trình độ ngoại ngữ tối thiểu phải tương đương trình độ ngoại ngữ hiện tại của lớp chất lượng mà sinh viên muốn đăng ký vào để học tập (đối với các ngành không chuyên ngữ); </a:t>
            </a:r>
            <a:endParaRPr lang="en-US" dirty="0">
              <a:solidFill>
                <a:srgbClr val="081C36"/>
              </a:solidFill>
              <a:latin typeface="+mj-lt"/>
            </a:endParaRPr>
          </a:p>
          <a:p>
            <a:pPr marL="342900" indent="-342900">
              <a:buAutoNum type="alphaLcParenR"/>
            </a:pPr>
            <a:r>
              <a:rPr lang="vi-VN" dirty="0">
                <a:solidFill>
                  <a:srgbClr val="081C36"/>
                </a:solidFill>
                <a:latin typeface="+mj-lt"/>
              </a:rPr>
              <a:t>Có điểm </a:t>
            </a:r>
            <a:r>
              <a:rPr lang="vi-VN" dirty="0">
                <a:solidFill>
                  <a:srgbClr val="FF0000"/>
                </a:solidFill>
                <a:latin typeface="+mj-lt"/>
              </a:rPr>
              <a:t>trung bình chung tích lũy đạt từ 2,5 trở lên </a:t>
            </a:r>
            <a:r>
              <a:rPr lang="vi-VN" dirty="0">
                <a:solidFill>
                  <a:srgbClr val="081C36"/>
                </a:solidFill>
                <a:latin typeface="+mj-lt"/>
              </a:rPr>
              <a:t>và </a:t>
            </a:r>
            <a:r>
              <a:rPr lang="vi-VN" dirty="0">
                <a:solidFill>
                  <a:srgbClr val="FF0000"/>
                </a:solidFill>
                <a:latin typeface="+mj-lt"/>
              </a:rPr>
              <a:t>không có học phần bị điểm F, F+ </a:t>
            </a:r>
            <a:r>
              <a:rPr lang="vi-VN" dirty="0">
                <a:solidFill>
                  <a:srgbClr val="081C36"/>
                </a:solidFill>
                <a:latin typeface="+mj-lt"/>
              </a:rPr>
              <a:t>tính đến thời điểm nộp đơn đề nghị; </a:t>
            </a:r>
            <a:endParaRPr lang="en-US" dirty="0">
              <a:solidFill>
                <a:srgbClr val="081C36"/>
              </a:solidFill>
              <a:latin typeface="+mj-lt"/>
            </a:endParaRPr>
          </a:p>
          <a:p>
            <a:pPr marL="342900" indent="-342900">
              <a:buAutoNum type="alphaLcParenR"/>
            </a:pPr>
            <a:r>
              <a:rPr lang="vi-VN" dirty="0">
                <a:solidFill>
                  <a:srgbClr val="081C36"/>
                </a:solidFill>
                <a:latin typeface="+mj-lt"/>
              </a:rPr>
              <a:t>Có tư cách đạo đức, ý thức tổ chức kỷ luật tốt và phải hoàn thành việc đóng học phí theo quy định.</a:t>
            </a:r>
            <a:endParaRPr lang="en-GB" dirty="0">
              <a:solidFill>
                <a:srgbClr val="081C36"/>
              </a:solidFill>
              <a:latin typeface="+mj-lt"/>
            </a:endParaRPr>
          </a:p>
        </p:txBody>
      </p:sp>
      <p:sp>
        <p:nvSpPr>
          <p:cNvPr id="5" name="TextBox 4">
            <a:extLst>
              <a:ext uri="{FF2B5EF4-FFF2-40B4-BE49-F238E27FC236}">
                <a16:creationId xmlns:a16="http://schemas.microsoft.com/office/drawing/2014/main" id="{9642C567-4D71-2B1C-2F33-19CD2ACAADAD}"/>
              </a:ext>
            </a:extLst>
          </p:cNvPr>
          <p:cNvSpPr txBox="1"/>
          <p:nvPr/>
        </p:nvSpPr>
        <p:spPr>
          <a:xfrm>
            <a:off x="2253351" y="6488668"/>
            <a:ext cx="7713551" cy="369332"/>
          </a:xfrm>
          <a:prstGeom prst="rect">
            <a:avLst/>
          </a:prstGeom>
          <a:noFill/>
        </p:spPr>
        <p:txBody>
          <a:bodyPr wrap="square">
            <a:spAutoFit/>
          </a:bodyPr>
          <a:lstStyle/>
          <a:p>
            <a:pPr algn="ctr"/>
            <a:r>
              <a:rPr lang="en-GB" altLang="ko-KR" b="1" dirty="0">
                <a:solidFill>
                  <a:srgbClr val="FF0000"/>
                </a:solidFill>
                <a:cs typeface="Arial" pitchFamily="34" charset="0"/>
              </a:rPr>
              <a:t>KHÔNG CHUYỂN CHƯƠNG TRÌNH ĐÀO TẠO ĐỐI VỚI SV NĂM CUỐI</a:t>
            </a:r>
            <a:endParaRPr lang="ko-KR" altLang="en-US" b="1" dirty="0">
              <a:solidFill>
                <a:srgbClr val="FF0000"/>
              </a:solidFill>
              <a:cs typeface="Arial" pitchFamily="34" charset="0"/>
            </a:endParaRPr>
          </a:p>
        </p:txBody>
      </p:sp>
      <p:sp>
        <p:nvSpPr>
          <p:cNvPr id="3" name="TextBox 2">
            <a:extLst>
              <a:ext uri="{FF2B5EF4-FFF2-40B4-BE49-F238E27FC236}">
                <a16:creationId xmlns:a16="http://schemas.microsoft.com/office/drawing/2014/main" id="{F83EE53D-C83B-1D8A-87DC-9D80C028ED68}"/>
              </a:ext>
            </a:extLst>
          </p:cNvPr>
          <p:cNvSpPr txBox="1"/>
          <p:nvPr/>
        </p:nvSpPr>
        <p:spPr>
          <a:xfrm>
            <a:off x="465286" y="5540390"/>
            <a:ext cx="11261428" cy="707886"/>
          </a:xfrm>
          <a:prstGeom prst="rect">
            <a:avLst/>
          </a:prstGeom>
          <a:noFill/>
        </p:spPr>
        <p:txBody>
          <a:bodyPr wrap="square" rtlCol="0">
            <a:spAutoFit/>
          </a:bodyPr>
          <a:lstStyle/>
          <a:p>
            <a:pPr algn="just"/>
            <a:r>
              <a:rPr lang="en-US" altLang="ko-KR" sz="2000" dirty="0">
                <a:solidFill>
                  <a:srgbClr val="0070C0"/>
                </a:solidFill>
                <a:latin typeface="+mj-lt"/>
                <a:ea typeface="+mj-ea"/>
                <a:cs typeface="+mj-cs"/>
              </a:rPr>
              <a:t>3. </a:t>
            </a:r>
            <a:r>
              <a:rPr lang="vi-VN" altLang="ko-KR" sz="2000" b="1" dirty="0">
                <a:solidFill>
                  <a:srgbClr val="FF0000"/>
                </a:solidFill>
                <a:latin typeface="+mj-lt"/>
                <a:ea typeface="+mj-ea"/>
                <a:cs typeface="+mj-cs"/>
              </a:rPr>
              <a:t>Nguyên tắc xét bổ sung</a:t>
            </a:r>
            <a:r>
              <a:rPr lang="vi-VN" altLang="ko-KR" sz="2000" dirty="0">
                <a:solidFill>
                  <a:srgbClr val="0070C0"/>
                </a:solidFill>
                <a:latin typeface="+mj-lt"/>
                <a:ea typeface="+mj-ea"/>
                <a:cs typeface="+mj-cs"/>
              </a:rPr>
              <a:t>: Sinh viên lớp CTĐT đại trà thỏa mãn </a:t>
            </a:r>
            <a:r>
              <a:rPr lang="vi-VN" altLang="ko-KR" sz="2000" dirty="0">
                <a:solidFill>
                  <a:srgbClr val="FF0000"/>
                </a:solidFill>
                <a:latin typeface="+mj-lt"/>
                <a:ea typeface="+mj-ea"/>
                <a:cs typeface="+mj-cs"/>
              </a:rPr>
              <a:t>các điều kiện theo quy định </a:t>
            </a:r>
            <a:r>
              <a:rPr lang="vi-VN" altLang="ko-KR" sz="2000" dirty="0">
                <a:solidFill>
                  <a:srgbClr val="0070C0"/>
                </a:solidFill>
                <a:latin typeface="+mj-lt"/>
                <a:ea typeface="+mj-ea"/>
                <a:cs typeface="+mj-cs"/>
              </a:rPr>
              <a:t>tại Khoản 2, Điều 14 và lựa chọn sinh viên có </a:t>
            </a:r>
            <a:r>
              <a:rPr lang="vi-VN" altLang="ko-KR" sz="2000" dirty="0">
                <a:solidFill>
                  <a:srgbClr val="FF0000"/>
                </a:solidFill>
                <a:latin typeface="+mj-lt"/>
                <a:ea typeface="+mj-ea"/>
                <a:cs typeface="+mj-cs"/>
              </a:rPr>
              <a:t>ĐTBC tích lũy từ cao xuống thấp </a:t>
            </a:r>
            <a:r>
              <a:rPr lang="vi-VN" altLang="ko-KR" sz="2000" dirty="0">
                <a:solidFill>
                  <a:srgbClr val="0070C0"/>
                </a:solidFill>
                <a:latin typeface="+mj-lt"/>
                <a:ea typeface="+mj-ea"/>
                <a:cs typeface="+mj-cs"/>
              </a:rPr>
              <a:t>cho đến khi </a:t>
            </a:r>
            <a:r>
              <a:rPr lang="vi-VN" altLang="ko-KR" sz="2000" dirty="0">
                <a:solidFill>
                  <a:srgbClr val="FF0000"/>
                </a:solidFill>
                <a:latin typeface="+mj-lt"/>
                <a:ea typeface="+mj-ea"/>
                <a:cs typeface="+mj-cs"/>
              </a:rPr>
              <a:t>đủ chỉ tiêu</a:t>
            </a:r>
            <a:endParaRPr lang="ko-KR" altLang="en-US" sz="2000" dirty="0">
              <a:solidFill>
                <a:srgbClr val="FF0000"/>
              </a:solidFill>
              <a:latin typeface="+mj-lt"/>
              <a:ea typeface="+mj-ea"/>
              <a:cs typeface="+mj-cs"/>
            </a:endParaRPr>
          </a:p>
        </p:txBody>
      </p:sp>
    </p:spTree>
    <p:extLst>
      <p:ext uri="{BB962C8B-B14F-4D97-AF65-F5344CB8AC3E}">
        <p14:creationId xmlns:p14="http://schemas.microsoft.com/office/powerpoint/2010/main" val="1738012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2"/>
          <p:cNvSpPr>
            <a:spLocks noGrp="1"/>
          </p:cNvSpPr>
          <p:nvPr>
            <p:ph type="title"/>
          </p:nvPr>
        </p:nvSpPr>
        <p:spPr>
          <a:xfrm>
            <a:off x="521207" y="448056"/>
            <a:ext cx="10274172" cy="640080"/>
          </a:xfrm>
        </p:spPr>
        <p:txBody>
          <a:bodyPr>
            <a:norm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grpSp>
        <p:nvGrpSpPr>
          <p:cNvPr id="13" name="Group 12"/>
          <p:cNvGrpSpPr/>
          <p:nvPr/>
        </p:nvGrpSpPr>
        <p:grpSpPr>
          <a:xfrm>
            <a:off x="1170800" y="1784996"/>
            <a:ext cx="10791326" cy="3781649"/>
            <a:chOff x="680607" y="3096451"/>
            <a:chExt cx="8917800" cy="2912397"/>
          </a:xfrm>
        </p:grpSpPr>
        <p:grpSp>
          <p:nvGrpSpPr>
            <p:cNvPr id="14" name="Group 3">
              <a:extLst>
                <a:ext uri="{FF2B5EF4-FFF2-40B4-BE49-F238E27FC236}">
                  <a16:creationId xmlns:a16="http://schemas.microsoft.com/office/drawing/2014/main" id="{784ACE5E-30FF-4381-BAAD-A38D276CD045}"/>
                </a:ext>
              </a:extLst>
            </p:cNvPr>
            <p:cNvGrpSpPr/>
            <p:nvPr/>
          </p:nvGrpSpPr>
          <p:grpSpPr>
            <a:xfrm>
              <a:off x="2585296" y="3107051"/>
              <a:ext cx="4153448" cy="2794786"/>
              <a:chOff x="2931730" y="2533443"/>
              <a:chExt cx="3046377" cy="2049860"/>
            </a:xfrm>
            <a:solidFill>
              <a:srgbClr val="EF4A4A"/>
            </a:solidFill>
          </p:grpSpPr>
          <p:sp>
            <p:nvSpPr>
              <p:cNvPr id="27" name="Diamond 4">
                <a:extLst>
                  <a:ext uri="{FF2B5EF4-FFF2-40B4-BE49-F238E27FC236}">
                    <a16:creationId xmlns:a16="http://schemas.microsoft.com/office/drawing/2014/main" id="{4C964D7C-FA1C-471C-B069-2A3B71C1ABD9}"/>
                  </a:ext>
                </a:extLst>
              </p:cNvPr>
              <p:cNvSpPr/>
              <p:nvPr/>
            </p:nvSpPr>
            <p:spPr>
              <a:xfrm>
                <a:off x="3470458" y="2533443"/>
                <a:ext cx="914400" cy="914400"/>
              </a:xfrm>
              <a:prstGeom prst="diamond">
                <a:avLst/>
              </a:prstGeom>
              <a:solidFill>
                <a:srgbClr val="FBA200"/>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28" name="Diamond 5">
                <a:extLst>
                  <a:ext uri="{FF2B5EF4-FFF2-40B4-BE49-F238E27FC236}">
                    <a16:creationId xmlns:a16="http://schemas.microsoft.com/office/drawing/2014/main" id="{7FD5184B-9A94-4227-AC74-7D128420FCE3}"/>
                  </a:ext>
                </a:extLst>
              </p:cNvPr>
              <p:cNvSpPr/>
              <p:nvPr/>
            </p:nvSpPr>
            <p:spPr>
              <a:xfrm>
                <a:off x="4507147" y="2533443"/>
                <a:ext cx="914400" cy="914400"/>
              </a:xfrm>
              <a:prstGeom prst="diamond">
                <a:avLst/>
              </a:prstGeom>
              <a:solidFill>
                <a:srgbClr val="0680C3"/>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29" name="Diamond 6">
                <a:extLst>
                  <a:ext uri="{FF2B5EF4-FFF2-40B4-BE49-F238E27FC236}">
                    <a16:creationId xmlns:a16="http://schemas.microsoft.com/office/drawing/2014/main" id="{1A4E8BAF-7388-4602-8D59-A81417A0B703}"/>
                  </a:ext>
                </a:extLst>
              </p:cNvPr>
              <p:cNvSpPr/>
              <p:nvPr/>
            </p:nvSpPr>
            <p:spPr>
              <a:xfrm>
                <a:off x="5063707" y="3101171"/>
                <a:ext cx="914400" cy="914400"/>
              </a:xfrm>
              <a:prstGeom prst="diamond">
                <a:avLst/>
              </a:prstGeom>
              <a:solidFill>
                <a:srgbClr val="90C221"/>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30" name="Diamond 7">
                <a:extLst>
                  <a:ext uri="{FF2B5EF4-FFF2-40B4-BE49-F238E27FC236}">
                    <a16:creationId xmlns:a16="http://schemas.microsoft.com/office/drawing/2014/main" id="{021B6386-633C-4756-8C92-54BFB313CB41}"/>
                  </a:ext>
                </a:extLst>
              </p:cNvPr>
              <p:cNvSpPr/>
              <p:nvPr/>
            </p:nvSpPr>
            <p:spPr>
              <a:xfrm>
                <a:off x="4507147" y="3668901"/>
                <a:ext cx="914400" cy="914400"/>
              </a:xfrm>
              <a:prstGeom prst="diamond">
                <a:avLst/>
              </a:prstGeom>
              <a:solidFill>
                <a:srgbClr val="57687C"/>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31" name="Diamond 8">
                <a:extLst>
                  <a:ext uri="{FF2B5EF4-FFF2-40B4-BE49-F238E27FC236}">
                    <a16:creationId xmlns:a16="http://schemas.microsoft.com/office/drawing/2014/main" id="{EF430429-3E21-4DF1-9AFF-F6512CEC0745}"/>
                  </a:ext>
                </a:extLst>
              </p:cNvPr>
              <p:cNvSpPr/>
              <p:nvPr/>
            </p:nvSpPr>
            <p:spPr>
              <a:xfrm>
                <a:off x="3470459" y="3668903"/>
                <a:ext cx="914400" cy="914400"/>
              </a:xfrm>
              <a:prstGeom prst="diamond">
                <a:avLst/>
              </a:prstGeom>
              <a:solidFill>
                <a:srgbClr val="07A398"/>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sp>
            <p:nvSpPr>
              <p:cNvPr id="32" name="Diamond 9">
                <a:extLst>
                  <a:ext uri="{FF2B5EF4-FFF2-40B4-BE49-F238E27FC236}">
                    <a16:creationId xmlns:a16="http://schemas.microsoft.com/office/drawing/2014/main" id="{606378AE-04DE-4AA3-954C-AC8B65A01601}"/>
                  </a:ext>
                </a:extLst>
              </p:cNvPr>
              <p:cNvSpPr/>
              <p:nvPr/>
            </p:nvSpPr>
            <p:spPr>
              <a:xfrm>
                <a:off x="2931730" y="3101171"/>
                <a:ext cx="914400" cy="914400"/>
              </a:xfrm>
              <a:prstGeom prst="diamond">
                <a:avLst/>
              </a:prstGeom>
              <a:solidFill>
                <a:srgbClr val="E62601"/>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prstClr val="white"/>
                  </a:solidFill>
                  <a:effectLst/>
                  <a:uLnTx/>
                  <a:uFillTx/>
                  <a:latin typeface="Arial"/>
                  <a:ea typeface="Arial Unicode MS"/>
                  <a:cs typeface="+mn-cs"/>
                </a:endParaRPr>
              </a:p>
            </p:txBody>
          </p:sp>
        </p:grpSp>
        <p:sp>
          <p:nvSpPr>
            <p:cNvPr id="15" name="TextBox 14">
              <a:extLst>
                <a:ext uri="{FF2B5EF4-FFF2-40B4-BE49-F238E27FC236}">
                  <a16:creationId xmlns:a16="http://schemas.microsoft.com/office/drawing/2014/main" id="{F28FB785-ACDD-461D-BF8B-F6B98B456F89}"/>
                </a:ext>
              </a:extLst>
            </p:cNvPr>
            <p:cNvSpPr txBox="1"/>
            <p:nvPr/>
          </p:nvSpPr>
          <p:spPr>
            <a:xfrm>
              <a:off x="694966" y="3267974"/>
              <a:ext cx="2719474" cy="260734"/>
            </a:xfrm>
            <a:prstGeom prst="rect">
              <a:avLst/>
            </a:prstGeom>
            <a:noFill/>
          </p:spPr>
          <p:txBody>
            <a:bodyPr wrap="square" rtlCol="0" anchor="ctr">
              <a:spAutoFit/>
            </a:bodyPr>
            <a:lstStyle/>
            <a:p>
              <a:pPr algn="r" fontAlgn="auto">
                <a:spcBef>
                  <a:spcPts val="0"/>
                </a:spcBef>
                <a:spcAft>
                  <a:spcPts val="0"/>
                </a:spcAft>
              </a:pPr>
              <a:r>
                <a:rPr lang="en-US" altLang="ko-KR" sz="1600" b="1" dirty="0" err="1">
                  <a:latin typeface="Times New Roman" panose="02020603050405020304" pitchFamily="18" charset="0"/>
                  <a:ea typeface="Arial Unicode MS"/>
                  <a:cs typeface="Times New Roman" panose="02020603050405020304" pitchFamily="18" charset="0"/>
                </a:rPr>
                <a:t>Chuẩn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bị</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trước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khi</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về</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học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tập</a:t>
              </a:r>
              <a:endParaRPr lang="ko-KR" altLang="en-US" sz="1600" b="1" dirty="0">
                <a:latin typeface="Times New Roman" panose="02020603050405020304" pitchFamily="18" charset="0"/>
                <a:ea typeface="Arial Unicode MS"/>
                <a:cs typeface="Times New Roman" panose="02020603050405020304" pitchFamily="18" charset="0"/>
              </a:endParaRPr>
            </a:p>
          </p:txBody>
        </p:sp>
        <p:sp>
          <p:nvSpPr>
            <p:cNvPr id="16" name="TextBox 15">
              <a:extLst>
                <a:ext uri="{FF2B5EF4-FFF2-40B4-BE49-F238E27FC236}">
                  <a16:creationId xmlns:a16="http://schemas.microsoft.com/office/drawing/2014/main" id="{9D840C26-EA47-4832-8107-BBA33F685070}"/>
                </a:ext>
              </a:extLst>
            </p:cNvPr>
            <p:cNvSpPr txBox="1"/>
            <p:nvPr/>
          </p:nvSpPr>
          <p:spPr>
            <a:xfrm>
              <a:off x="680607" y="4376473"/>
              <a:ext cx="1880376" cy="260734"/>
            </a:xfrm>
            <a:prstGeom prst="rect">
              <a:avLst/>
            </a:prstGeom>
            <a:noFill/>
          </p:spPr>
          <p:txBody>
            <a:bodyPr wrap="square" rtlCol="0" anchor="ctr">
              <a:spAutoFit/>
            </a:bodyPr>
            <a:lstStyle/>
            <a:p>
              <a:pPr algn="r" fontAlgn="auto">
                <a:spcBef>
                  <a:spcPts val="0"/>
                </a:spcBef>
                <a:spcAft>
                  <a:spcPts val="0"/>
                </a:spcAft>
              </a:pPr>
              <a:r>
                <a:rPr lang="en-US" altLang="ko-KR" sz="1600" b="1" dirty="0" err="1">
                  <a:latin typeface="Times New Roman" panose="02020603050405020304" pitchFamily="18" charset="0"/>
                  <a:ea typeface="Arial Unicode MS"/>
                  <a:cs typeface="Times New Roman" panose="02020603050405020304" pitchFamily="18" charset="0"/>
                </a:rPr>
                <a:t>Chương</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trình</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môn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học</a:t>
              </a:r>
              <a:endParaRPr lang="ko-KR" altLang="en-US" sz="1600" b="1" dirty="0">
                <a:latin typeface="Times New Roman" panose="02020603050405020304" pitchFamily="18" charset="0"/>
                <a:ea typeface="Arial Unicode MS"/>
                <a:cs typeface="Times New Roman" panose="02020603050405020304" pitchFamily="18" charset="0"/>
              </a:endParaRPr>
            </a:p>
          </p:txBody>
        </p:sp>
        <p:sp>
          <p:nvSpPr>
            <p:cNvPr id="20" name="Isosceles Triangle 51">
              <a:extLst>
                <a:ext uri="{FF2B5EF4-FFF2-40B4-BE49-F238E27FC236}">
                  <a16:creationId xmlns:a16="http://schemas.microsoft.com/office/drawing/2014/main" id="{315261FF-C60E-43C6-9D1E-C7DAB893E515}"/>
                </a:ext>
              </a:extLst>
            </p:cNvPr>
            <p:cNvSpPr/>
            <p:nvPr/>
          </p:nvSpPr>
          <p:spPr>
            <a:xfrm>
              <a:off x="3769039" y="3604353"/>
              <a:ext cx="374718" cy="274783"/>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1" name="Rectangle 30">
              <a:extLst>
                <a:ext uri="{FF2B5EF4-FFF2-40B4-BE49-F238E27FC236}">
                  <a16:creationId xmlns:a16="http://schemas.microsoft.com/office/drawing/2014/main" id="{C4328D11-1894-4D20-8B5B-8C3D2F98D33B}"/>
                </a:ext>
              </a:extLst>
            </p:cNvPr>
            <p:cNvSpPr/>
            <p:nvPr/>
          </p:nvSpPr>
          <p:spPr>
            <a:xfrm>
              <a:off x="5183669" y="3533338"/>
              <a:ext cx="356904" cy="355861"/>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2" name="Rectangle 7">
              <a:extLst>
                <a:ext uri="{FF2B5EF4-FFF2-40B4-BE49-F238E27FC236}">
                  <a16:creationId xmlns:a16="http://schemas.microsoft.com/office/drawing/2014/main" id="{1DB2B5A0-9701-4C8E-97BE-4DE1FF039529}"/>
                </a:ext>
              </a:extLst>
            </p:cNvPr>
            <p:cNvSpPr/>
            <p:nvPr/>
          </p:nvSpPr>
          <p:spPr>
            <a:xfrm>
              <a:off x="3052100" y="4324826"/>
              <a:ext cx="362339" cy="362339"/>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3" name="Rounded Rectangle 32">
              <a:extLst>
                <a:ext uri="{FF2B5EF4-FFF2-40B4-BE49-F238E27FC236}">
                  <a16:creationId xmlns:a16="http://schemas.microsoft.com/office/drawing/2014/main" id="{644BD121-E58F-47DD-8A90-66CF59DB922D}"/>
                </a:ext>
              </a:extLst>
            </p:cNvPr>
            <p:cNvSpPr/>
            <p:nvPr/>
          </p:nvSpPr>
          <p:spPr>
            <a:xfrm>
              <a:off x="5177563" y="5098539"/>
              <a:ext cx="363012" cy="363012"/>
            </a:xfrm>
            <a:custGeom>
              <a:avLst/>
              <a:gdLst/>
              <a:ahLst/>
              <a:cxnLst/>
              <a:rect l="l" t="t" r="r" b="b"/>
              <a:pathLst>
                <a:path w="3240000" h="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4" name="Rectangle 9">
              <a:extLst>
                <a:ext uri="{FF2B5EF4-FFF2-40B4-BE49-F238E27FC236}">
                  <a16:creationId xmlns:a16="http://schemas.microsoft.com/office/drawing/2014/main" id="{591AA052-1B1A-4AA7-855C-E98AFF2DCC74}"/>
                </a:ext>
              </a:extLst>
            </p:cNvPr>
            <p:cNvSpPr/>
            <p:nvPr/>
          </p:nvSpPr>
          <p:spPr>
            <a:xfrm>
              <a:off x="3758643" y="5127789"/>
              <a:ext cx="370692" cy="34700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white"/>
                </a:solidFill>
                <a:effectLst/>
                <a:uLnTx/>
                <a:uFillTx/>
                <a:latin typeface="Arial"/>
                <a:ea typeface="Arial Unicode MS"/>
                <a:cs typeface="+mn-cs"/>
              </a:endParaRPr>
            </a:p>
          </p:txBody>
        </p:sp>
        <p:sp>
          <p:nvSpPr>
            <p:cNvPr id="25" name="Frame 17">
              <a:extLst>
                <a:ext uri="{FF2B5EF4-FFF2-40B4-BE49-F238E27FC236}">
                  <a16:creationId xmlns:a16="http://schemas.microsoft.com/office/drawing/2014/main" id="{F3DDFA7B-E6C8-44B7-A22D-969F0A1A2A27}"/>
                </a:ext>
              </a:extLst>
            </p:cNvPr>
            <p:cNvSpPr/>
            <p:nvPr/>
          </p:nvSpPr>
          <p:spPr>
            <a:xfrm>
              <a:off x="5936128" y="4322912"/>
              <a:ext cx="358282" cy="358282"/>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srgbClr val="000000"/>
                </a:solidFill>
                <a:effectLst/>
                <a:uLnTx/>
                <a:uFillTx/>
                <a:latin typeface="Arial"/>
                <a:ea typeface="Arial Unicode MS"/>
                <a:cs typeface="+mn-cs"/>
              </a:endParaRPr>
            </a:p>
          </p:txBody>
        </p:sp>
        <p:sp>
          <p:nvSpPr>
            <p:cNvPr id="26" name="TextBox 25">
              <a:extLst>
                <a:ext uri="{FF2B5EF4-FFF2-40B4-BE49-F238E27FC236}">
                  <a16:creationId xmlns:a16="http://schemas.microsoft.com/office/drawing/2014/main" id="{F28FB785-ACDD-461D-BF8B-F6B98B456F89}"/>
                </a:ext>
              </a:extLst>
            </p:cNvPr>
            <p:cNvSpPr txBox="1"/>
            <p:nvPr/>
          </p:nvSpPr>
          <p:spPr>
            <a:xfrm>
              <a:off x="3930020" y="4334802"/>
              <a:ext cx="1432100" cy="308140"/>
            </a:xfrm>
            <a:prstGeom prst="rect">
              <a:avLst/>
            </a:prstGeom>
            <a:noFill/>
          </p:spPr>
          <p:txBody>
            <a:bodyPr wrap="square" rtlCol="0" anchor="ctr">
              <a:spAutoFit/>
            </a:bodyPr>
            <a:lstStyle/>
            <a:p>
              <a:pPr algn="ctr" fontAlgn="auto">
                <a:spcBef>
                  <a:spcPts val="0"/>
                </a:spcBef>
                <a:spcAft>
                  <a:spcPts val="0"/>
                </a:spcAft>
              </a:pPr>
              <a:r>
                <a:rPr lang="en-US" altLang="ko-KR" sz="2000" b="1" dirty="0">
                  <a:solidFill>
                    <a:srgbClr val="FF0000"/>
                  </a:solidFill>
                  <a:latin typeface="Times New Roman" panose="02020603050405020304" pitchFamily="18" charset="0"/>
                  <a:ea typeface="Arial Unicode MS"/>
                  <a:cs typeface="Times New Roman" panose="02020603050405020304" pitchFamily="18" charset="0"/>
                </a:rPr>
                <a:t>GDQP&amp;AN</a:t>
              </a:r>
              <a:endParaRPr lang="ko-KR" altLang="en-US" sz="1600" b="1" dirty="0">
                <a:solidFill>
                  <a:srgbClr val="C00000"/>
                </a:solidFill>
                <a:latin typeface="Times New Roman" panose="02020603050405020304" pitchFamily="18" charset="0"/>
                <a:ea typeface="Arial Unicode MS"/>
                <a:cs typeface="Times New Roman" panose="02020603050405020304" pitchFamily="18" charset="0"/>
              </a:endParaRPr>
            </a:p>
          </p:txBody>
        </p:sp>
        <p:sp>
          <p:nvSpPr>
            <p:cNvPr id="3" name="TextBox 2">
              <a:extLst>
                <a:ext uri="{FF2B5EF4-FFF2-40B4-BE49-F238E27FC236}">
                  <a16:creationId xmlns:a16="http://schemas.microsoft.com/office/drawing/2014/main" id="{3BA828D2-BB72-F2A4-604B-DEC6C348C0AB}"/>
                </a:ext>
              </a:extLst>
            </p:cNvPr>
            <p:cNvSpPr txBox="1"/>
            <p:nvPr/>
          </p:nvSpPr>
          <p:spPr>
            <a:xfrm>
              <a:off x="1439425" y="5558490"/>
              <a:ext cx="1880376" cy="450358"/>
            </a:xfrm>
            <a:prstGeom prst="rect">
              <a:avLst/>
            </a:prstGeom>
            <a:noFill/>
          </p:spPr>
          <p:txBody>
            <a:bodyPr wrap="square" rtlCol="0" anchor="ctr">
              <a:spAutoFit/>
            </a:bodyPr>
            <a:lstStyle/>
            <a:p>
              <a:pPr algn="r" fontAlgn="auto">
                <a:spcBef>
                  <a:spcPts val="0"/>
                </a:spcBef>
                <a:spcAft>
                  <a:spcPts val="0"/>
                </a:spcAft>
              </a:pPr>
              <a:r>
                <a:rPr lang="en-US" altLang="ko-KR" sz="1600" b="1" dirty="0">
                  <a:latin typeface="Times New Roman" panose="02020603050405020304" pitchFamily="18" charset="0"/>
                  <a:ea typeface="Arial Unicode MS"/>
                  <a:cs typeface="Times New Roman" panose="02020603050405020304" pitchFamily="18" charset="0"/>
                </a:rPr>
                <a:t>Những </a:t>
              </a:r>
              <a:r>
                <a:rPr lang="en-US" altLang="ko-KR" sz="1600" b="1" dirty="0" err="1">
                  <a:latin typeface="Times New Roman" panose="02020603050405020304" pitchFamily="18" charset="0"/>
                  <a:ea typeface="Arial Unicode MS"/>
                  <a:cs typeface="Times New Roman" panose="02020603050405020304" pitchFamily="18" charset="0"/>
                </a:rPr>
                <a:t>quy</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định</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khi</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học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tập</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tại</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trung</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tâm</a:t>
              </a:r>
              <a:endParaRPr lang="ko-KR" altLang="en-US" sz="1600" b="1" dirty="0">
                <a:latin typeface="Times New Roman" panose="02020603050405020304" pitchFamily="18" charset="0"/>
                <a:ea typeface="Arial Unicode MS"/>
                <a:cs typeface="Times New Roman" panose="02020603050405020304" pitchFamily="18" charset="0"/>
              </a:endParaRPr>
            </a:p>
          </p:txBody>
        </p:sp>
        <p:sp>
          <p:nvSpPr>
            <p:cNvPr id="6" name="TextBox 5">
              <a:extLst>
                <a:ext uri="{FF2B5EF4-FFF2-40B4-BE49-F238E27FC236}">
                  <a16:creationId xmlns:a16="http://schemas.microsoft.com/office/drawing/2014/main" id="{A8060B65-D84A-D21B-D49C-4D9FE34BADED}"/>
                </a:ext>
              </a:extLst>
            </p:cNvPr>
            <p:cNvSpPr txBox="1"/>
            <p:nvPr/>
          </p:nvSpPr>
          <p:spPr>
            <a:xfrm>
              <a:off x="5936128" y="3096451"/>
              <a:ext cx="2524150" cy="260734"/>
            </a:xfrm>
            <a:prstGeom prst="rect">
              <a:avLst/>
            </a:prstGeom>
            <a:noFill/>
          </p:spPr>
          <p:txBody>
            <a:bodyPr wrap="square" rtlCol="0" anchor="ctr">
              <a:spAutoFit/>
            </a:bodyPr>
            <a:lstStyle/>
            <a:p>
              <a:pPr fontAlgn="auto">
                <a:spcBef>
                  <a:spcPts val="0"/>
                </a:spcBef>
                <a:spcAft>
                  <a:spcPts val="0"/>
                </a:spcAft>
              </a:pPr>
              <a:r>
                <a:rPr lang="en-US" altLang="ko-KR" sz="1600" b="1" dirty="0" err="1">
                  <a:latin typeface="Times New Roman" panose="02020603050405020304" pitchFamily="18" charset="0"/>
                  <a:ea typeface="Arial Unicode MS"/>
                  <a:cs typeface="Times New Roman" panose="02020603050405020304" pitchFamily="18" charset="0"/>
                </a:rPr>
                <a:t>Thủ</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tục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tạm</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hoãn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miễn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học</a:t>
              </a:r>
              <a:endParaRPr lang="ko-KR" altLang="en-US" sz="1600" b="1" dirty="0">
                <a:latin typeface="Times New Roman" panose="02020603050405020304" pitchFamily="18" charset="0"/>
                <a:ea typeface="Arial Unicode MS"/>
                <a:cs typeface="Times New Roman" panose="02020603050405020304" pitchFamily="18" charset="0"/>
              </a:endParaRPr>
            </a:p>
          </p:txBody>
        </p:sp>
        <p:sp>
          <p:nvSpPr>
            <p:cNvPr id="7" name="TextBox 6">
              <a:extLst>
                <a:ext uri="{FF2B5EF4-FFF2-40B4-BE49-F238E27FC236}">
                  <a16:creationId xmlns:a16="http://schemas.microsoft.com/office/drawing/2014/main" id="{5A3D3585-ED30-24C5-3428-B41470C3B028}"/>
                </a:ext>
              </a:extLst>
            </p:cNvPr>
            <p:cNvSpPr txBox="1"/>
            <p:nvPr/>
          </p:nvSpPr>
          <p:spPr>
            <a:xfrm>
              <a:off x="6738493" y="4334802"/>
              <a:ext cx="2859914" cy="260734"/>
            </a:xfrm>
            <a:prstGeom prst="rect">
              <a:avLst/>
            </a:prstGeom>
            <a:noFill/>
          </p:spPr>
          <p:txBody>
            <a:bodyPr wrap="square" rtlCol="0" anchor="ctr">
              <a:spAutoFit/>
            </a:bodyPr>
            <a:lstStyle/>
            <a:p>
              <a:pPr fontAlgn="auto">
                <a:spcBef>
                  <a:spcPts val="0"/>
                </a:spcBef>
                <a:spcAft>
                  <a:spcPts val="0"/>
                </a:spcAft>
              </a:pPr>
              <a:r>
                <a:rPr lang="en-US" altLang="ko-KR" sz="1600" b="1" dirty="0" err="1">
                  <a:latin typeface="Times New Roman" panose="02020603050405020304" pitchFamily="18" charset="0"/>
                  <a:ea typeface="Arial Unicode MS"/>
                  <a:cs typeface="Times New Roman" panose="02020603050405020304" pitchFamily="18" charset="0"/>
                </a:rPr>
                <a:t>Điều</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kiện</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được</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xét</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cấp</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chứng</a:t>
              </a:r>
              <a:r>
                <a:rPr lang="en-US" altLang="ko-KR" sz="1600" b="1" dirty="0">
                  <a:latin typeface="Times New Roman" panose="02020603050405020304" pitchFamily="18" charset="0"/>
                  <a:ea typeface="Arial Unicode MS"/>
                  <a:cs typeface="Times New Roman" panose="02020603050405020304" pitchFamily="18" charset="0"/>
                </a:rPr>
                <a:t> </a:t>
              </a:r>
              <a:r>
                <a:rPr lang="en-US" altLang="ko-KR" sz="1600" b="1" dirty="0" err="1">
                  <a:latin typeface="Times New Roman" panose="02020603050405020304" pitchFamily="18" charset="0"/>
                  <a:ea typeface="Arial Unicode MS"/>
                  <a:cs typeface="Times New Roman" panose="02020603050405020304" pitchFamily="18" charset="0"/>
                </a:rPr>
                <a:t>chỉ</a:t>
              </a:r>
              <a:endParaRPr lang="ko-KR" altLang="en-US" sz="1600" b="1" dirty="0">
                <a:latin typeface="Times New Roman" panose="02020603050405020304" pitchFamily="18" charset="0"/>
                <a:ea typeface="Arial Unicode MS"/>
                <a:cs typeface="Times New Roman" panose="02020603050405020304" pitchFamily="18" charset="0"/>
              </a:endParaRPr>
            </a:p>
          </p:txBody>
        </p:sp>
      </p:grpSp>
    </p:spTree>
    <p:extLst>
      <p:ext uri="{BB962C8B-B14F-4D97-AF65-F5344CB8AC3E}">
        <p14:creationId xmlns:p14="http://schemas.microsoft.com/office/powerpoint/2010/main" val="3951700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9DCE4B35-CC9B-D627-8698-D52F105CC00C}"/>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1. Những </a:t>
            </a:r>
            <a:r>
              <a:rPr lang="en-US" sz="2400" b="1" dirty="0" err="1">
                <a:solidFill>
                  <a:srgbClr val="0070C0"/>
                </a:solidFill>
                <a:latin typeface="+mj-lt"/>
                <a:ea typeface="+mj-ea"/>
                <a:cs typeface="+mj-cs"/>
              </a:rPr>
              <a:t>lưu</a:t>
            </a:r>
            <a:r>
              <a:rPr lang="en-US" sz="2400" b="1" dirty="0">
                <a:solidFill>
                  <a:srgbClr val="0070C0"/>
                </a:solidFill>
                <a:latin typeface="+mj-lt"/>
                <a:ea typeface="+mj-ea"/>
                <a:cs typeface="+mj-cs"/>
              </a:rPr>
              <a:t> ý </a:t>
            </a:r>
            <a:r>
              <a:rPr lang="en-US" sz="2400" b="1" dirty="0" err="1">
                <a:solidFill>
                  <a:srgbClr val="0070C0"/>
                </a:solidFill>
                <a:latin typeface="+mj-lt"/>
                <a:ea typeface="+mj-ea"/>
                <a:cs typeface="+mj-cs"/>
              </a:rPr>
              <a:t>trước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khi</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về</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tập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tại</a:t>
            </a:r>
            <a:r>
              <a:rPr lang="en-US" sz="2400" b="1" dirty="0">
                <a:solidFill>
                  <a:srgbClr val="0070C0"/>
                </a:solidFill>
                <a:latin typeface="+mj-lt"/>
                <a:ea typeface="+mj-ea"/>
                <a:cs typeface="+mj-cs"/>
              </a:rPr>
              <a:t> Trung </a:t>
            </a:r>
            <a:r>
              <a:rPr lang="en-US" sz="2400" b="1" dirty="0" err="1">
                <a:solidFill>
                  <a:srgbClr val="0070C0"/>
                </a:solidFill>
                <a:latin typeface="+mj-lt"/>
                <a:ea typeface="+mj-ea"/>
                <a:cs typeface="+mj-cs"/>
              </a:rPr>
              <a:t>tâm</a:t>
            </a:r>
            <a:r>
              <a:rPr lang="en-US" sz="2400" b="1" dirty="0">
                <a:solidFill>
                  <a:srgbClr val="0070C0"/>
                </a:solidFill>
                <a:latin typeface="+mj-lt"/>
                <a:ea typeface="+mj-ea"/>
                <a:cs typeface="+mj-cs"/>
              </a:rPr>
              <a:t> GDQP&amp;AN</a:t>
            </a:r>
          </a:p>
        </p:txBody>
      </p:sp>
      <p:sp>
        <p:nvSpPr>
          <p:cNvPr id="11" name="TextBox 10">
            <a:extLst>
              <a:ext uri="{FF2B5EF4-FFF2-40B4-BE49-F238E27FC236}">
                <a16:creationId xmlns:a16="http://schemas.microsoft.com/office/drawing/2014/main" id="{6F815482-70CB-3E36-9821-ABF1CA6271B8}"/>
              </a:ext>
            </a:extLst>
          </p:cNvPr>
          <p:cNvSpPr txBox="1"/>
          <p:nvPr/>
        </p:nvSpPr>
        <p:spPr>
          <a:xfrm>
            <a:off x="699001" y="1905303"/>
            <a:ext cx="11133608" cy="2431435"/>
          </a:xfrm>
          <a:prstGeom prst="rect">
            <a:avLst/>
          </a:prstGeom>
          <a:noFill/>
        </p:spPr>
        <p:txBody>
          <a:bodyPr wrap="square">
            <a:spAutoFit/>
          </a:bodyPr>
          <a:lstStyle/>
          <a:p>
            <a:pPr marL="342900" indent="-342900" eaLnBrk="0" hangingPunct="0">
              <a:spcBef>
                <a:spcPts val="600"/>
              </a:spcBef>
              <a:spcAft>
                <a:spcPts val="600"/>
              </a:spcAft>
              <a:buFont typeface="Wingdings" panose="05000000000000000000" pitchFamily="2" charset="2"/>
              <a:buChar char="ü"/>
            </a:pPr>
            <a:r>
              <a:rPr lang="en-US" altLang="ko-KR" sz="2200" b="1" dirty="0">
                <a:solidFill>
                  <a:srgbClr val="0070C0"/>
                </a:solidFill>
                <a:latin typeface="+mj-lt"/>
                <a:ea typeface="+mj-ea"/>
                <a:cs typeface="+mj-cs"/>
              </a:rPr>
              <a:t>Sinh </a:t>
            </a:r>
            <a:r>
              <a:rPr lang="en-US" altLang="ko-KR" sz="2200" b="1" dirty="0" err="1">
                <a:solidFill>
                  <a:srgbClr val="0070C0"/>
                </a:solidFill>
                <a:latin typeface="+mj-lt"/>
                <a:ea typeface="+mj-ea"/>
                <a:cs typeface="+mj-cs"/>
              </a:rPr>
              <a:t>viên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cần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tìm</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hiểu</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về</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các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thông</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tư</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những</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điều</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kiện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được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miễn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học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tạm</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hoãn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học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và</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các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thủ</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tục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cần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thiết</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tương</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ứng</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và</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tiến</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hành</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xử</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lý</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trước</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khi</a:t>
            </a:r>
            <a:r>
              <a:rPr lang="en-US" altLang="ko-KR" sz="2200" b="1" dirty="0">
                <a:solidFill>
                  <a:srgbClr val="0070C0"/>
                </a:solidFill>
                <a:latin typeface="+mj-lt"/>
                <a:ea typeface="+mj-ea"/>
                <a:cs typeface="+mj-cs"/>
              </a:rPr>
              <a:t> </a:t>
            </a:r>
            <a:r>
              <a:rPr lang="en-US" altLang="ko-KR" sz="2200" b="1" dirty="0" err="1">
                <a:solidFill>
                  <a:srgbClr val="0070C0"/>
                </a:solidFill>
                <a:latin typeface="+mj-lt"/>
                <a:ea typeface="+mj-ea"/>
                <a:cs typeface="+mj-cs"/>
              </a:rPr>
              <a:t>về</a:t>
            </a:r>
            <a:r>
              <a:rPr lang="en-US" altLang="ko-KR" sz="2200" b="1" dirty="0">
                <a:solidFill>
                  <a:srgbClr val="0070C0"/>
                </a:solidFill>
                <a:latin typeface="+mj-lt"/>
                <a:ea typeface="+mj-ea"/>
                <a:cs typeface="+mj-cs"/>
              </a:rPr>
              <a:t>.</a:t>
            </a:r>
            <a:endParaRPr lang="en-US" sz="2200" b="1" dirty="0">
              <a:solidFill>
                <a:srgbClr val="0070C0"/>
              </a:solidFill>
              <a:latin typeface="+mj-lt"/>
              <a:ea typeface="+mj-ea"/>
              <a:cs typeface="+mj-cs"/>
            </a:endParaRPr>
          </a:p>
          <a:p>
            <a:pPr marL="342900" indent="-342900" eaLnBrk="0" hangingPunct="0">
              <a:spcBef>
                <a:spcPts val="600"/>
              </a:spcBef>
              <a:spcAft>
                <a:spcPts val="600"/>
              </a:spcAft>
              <a:buFont typeface="Wingdings" panose="05000000000000000000" pitchFamily="2" charset="2"/>
              <a:buChar char="ü"/>
            </a:pPr>
            <a:r>
              <a:rPr lang="en-US" sz="2200" b="1" dirty="0" err="1">
                <a:solidFill>
                  <a:srgbClr val="0070C0"/>
                </a:solidFill>
                <a:latin typeface="+mj-lt"/>
                <a:ea typeface="+mj-ea"/>
                <a:cs typeface="+mj-cs"/>
              </a:rPr>
              <a:t>Sắp</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xếp</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công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việc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cá</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nhân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và</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gia</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đình</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để</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đảm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bảo</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việc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học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tập</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trung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được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đúng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theo</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kế</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hoạch</a:t>
            </a:r>
            <a:r>
              <a:rPr lang="en-US" sz="2200" b="1" dirty="0">
                <a:solidFill>
                  <a:srgbClr val="0070C0"/>
                </a:solidFill>
                <a:latin typeface="+mj-lt"/>
                <a:ea typeface="+mj-ea"/>
                <a:cs typeface="+mj-cs"/>
              </a:rPr>
              <a:t>.</a:t>
            </a:r>
          </a:p>
          <a:p>
            <a:pPr marL="342900" indent="-342900" eaLnBrk="0" hangingPunct="0">
              <a:spcBef>
                <a:spcPts val="600"/>
              </a:spcBef>
              <a:spcAft>
                <a:spcPts val="600"/>
              </a:spcAft>
              <a:buFont typeface="Wingdings" panose="05000000000000000000" pitchFamily="2" charset="2"/>
              <a:buChar char="ü"/>
            </a:pPr>
            <a:r>
              <a:rPr lang="en-US" sz="2200" b="1" dirty="0" err="1">
                <a:solidFill>
                  <a:srgbClr val="0070C0"/>
                </a:solidFill>
                <a:latin typeface="+mj-lt"/>
                <a:ea typeface="+mj-ea"/>
                <a:cs typeface="+mj-cs"/>
              </a:rPr>
              <a:t>Nếu</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sức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khỏe</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không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đảm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bảo</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có</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việc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chính</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đáng</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chưa</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thể</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tham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gia</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học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theo</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kế</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hoạch</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sinh</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viên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cần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liên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hệ</a:t>
            </a:r>
            <a:r>
              <a:rPr lang="en-US" sz="2200" b="1" dirty="0">
                <a:solidFill>
                  <a:srgbClr val="0070C0"/>
                </a:solidFill>
                <a:latin typeface="+mj-lt"/>
                <a:ea typeface="+mj-ea"/>
                <a:cs typeface="+mj-cs"/>
              </a:rPr>
              <a:t> CVHT </a:t>
            </a:r>
            <a:r>
              <a:rPr lang="en-US" sz="2200" b="1" dirty="0" err="1">
                <a:solidFill>
                  <a:srgbClr val="0070C0"/>
                </a:solidFill>
                <a:latin typeface="+mj-lt"/>
                <a:ea typeface="+mj-ea"/>
                <a:cs typeface="+mj-cs"/>
              </a:rPr>
              <a:t>và</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bộ</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phận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một</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cửa</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làm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thủ</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tục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tạm</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hoãn</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học</a:t>
            </a:r>
            <a:r>
              <a:rPr lang="en-US" sz="2200" b="1" dirty="0">
                <a:solidFill>
                  <a:srgbClr val="0070C0"/>
                </a:solidFill>
                <a:latin typeface="+mj-lt"/>
                <a:ea typeface="+mj-ea"/>
                <a:cs typeface="+mj-cs"/>
              </a:rPr>
              <a:t> </a:t>
            </a:r>
            <a:r>
              <a:rPr lang="en-US" sz="2200" b="1" dirty="0" err="1">
                <a:solidFill>
                  <a:srgbClr val="0070C0"/>
                </a:solidFill>
                <a:latin typeface="+mj-lt"/>
                <a:ea typeface="+mj-ea"/>
                <a:cs typeface="+mj-cs"/>
              </a:rPr>
              <a:t>môn</a:t>
            </a:r>
            <a:r>
              <a:rPr lang="en-US" sz="2200" b="1" dirty="0">
                <a:solidFill>
                  <a:srgbClr val="0070C0"/>
                </a:solidFill>
                <a:latin typeface="+mj-lt"/>
                <a:ea typeface="+mj-ea"/>
                <a:cs typeface="+mj-cs"/>
              </a:rPr>
              <a:t> QP&amp;AN.</a:t>
            </a:r>
          </a:p>
        </p:txBody>
      </p:sp>
      <p:sp>
        <p:nvSpPr>
          <p:cNvPr id="13" name="TextBox 12">
            <a:extLst>
              <a:ext uri="{FF2B5EF4-FFF2-40B4-BE49-F238E27FC236}">
                <a16:creationId xmlns:a16="http://schemas.microsoft.com/office/drawing/2014/main" id="{7B411EF4-7F6B-86F1-DC30-3DC06F478D92}"/>
              </a:ext>
            </a:extLst>
          </p:cNvPr>
          <p:cNvSpPr txBox="1"/>
          <p:nvPr/>
        </p:nvSpPr>
        <p:spPr>
          <a:xfrm>
            <a:off x="1631259" y="5192003"/>
            <a:ext cx="9478876" cy="769441"/>
          </a:xfrm>
          <a:prstGeom prst="rect">
            <a:avLst/>
          </a:prstGeom>
          <a:noFill/>
        </p:spPr>
        <p:txBody>
          <a:bodyPr wrap="square">
            <a:spAutoFit/>
          </a:bodyPr>
          <a:lstStyle/>
          <a:p>
            <a:pPr algn="ctr" eaLnBrk="0" hangingPunct="0"/>
            <a:r>
              <a:rPr lang="en-US" sz="2200" b="1" dirty="0">
                <a:solidFill>
                  <a:srgbClr val="FF0000"/>
                </a:solidFill>
                <a:latin typeface="+mj-lt"/>
                <a:ea typeface="+mj-ea"/>
                <a:cs typeface="+mj-cs"/>
              </a:rPr>
              <a:t>Trung </a:t>
            </a:r>
            <a:r>
              <a:rPr lang="en-US" sz="2200" b="1" dirty="0" err="1">
                <a:solidFill>
                  <a:srgbClr val="FF0000"/>
                </a:solidFill>
                <a:latin typeface="+mj-lt"/>
                <a:ea typeface="+mj-ea"/>
                <a:cs typeface="+mj-cs"/>
              </a:rPr>
              <a:t>tâm</a:t>
            </a:r>
            <a:r>
              <a:rPr lang="en-US" sz="2200" b="1" dirty="0">
                <a:solidFill>
                  <a:srgbClr val="FF0000"/>
                </a:solidFill>
                <a:latin typeface="+mj-lt"/>
                <a:ea typeface="+mj-ea"/>
                <a:cs typeface="+mj-cs"/>
              </a:rPr>
              <a:t> GDQP&amp;AN – Trường </a:t>
            </a:r>
            <a:r>
              <a:rPr lang="en-US" sz="2200" b="1" dirty="0" err="1">
                <a:solidFill>
                  <a:srgbClr val="FF0000"/>
                </a:solidFill>
                <a:latin typeface="+mj-lt"/>
                <a:ea typeface="+mj-ea"/>
                <a:cs typeface="+mj-cs"/>
              </a:rPr>
              <a:t>Đại</a:t>
            </a:r>
            <a:r>
              <a:rPr lang="en-US" sz="2200" b="1" dirty="0">
                <a:solidFill>
                  <a:srgbClr val="FF0000"/>
                </a:solidFill>
                <a:latin typeface="+mj-lt"/>
                <a:ea typeface="+mj-ea"/>
                <a:cs typeface="+mj-cs"/>
              </a:rPr>
              <a:t> </a:t>
            </a:r>
            <a:r>
              <a:rPr lang="en-US" sz="2200" b="1" dirty="0" err="1">
                <a:solidFill>
                  <a:srgbClr val="FF0000"/>
                </a:solidFill>
                <a:latin typeface="+mj-lt"/>
                <a:ea typeface="+mj-ea"/>
                <a:cs typeface="+mj-cs"/>
              </a:rPr>
              <a:t>học</a:t>
            </a:r>
            <a:r>
              <a:rPr lang="en-US" sz="2200" b="1" dirty="0">
                <a:solidFill>
                  <a:srgbClr val="FF0000"/>
                </a:solidFill>
                <a:latin typeface="+mj-lt"/>
                <a:ea typeface="+mj-ea"/>
                <a:cs typeface="+mj-cs"/>
              </a:rPr>
              <a:t> Kinh </a:t>
            </a:r>
            <a:r>
              <a:rPr lang="en-US" sz="2200" b="1" dirty="0" err="1">
                <a:solidFill>
                  <a:srgbClr val="FF0000"/>
                </a:solidFill>
                <a:latin typeface="+mj-lt"/>
                <a:ea typeface="+mj-ea"/>
                <a:cs typeface="+mj-cs"/>
              </a:rPr>
              <a:t>tế</a:t>
            </a:r>
            <a:r>
              <a:rPr lang="en-US" sz="2200" b="1" dirty="0">
                <a:solidFill>
                  <a:srgbClr val="FF0000"/>
                </a:solidFill>
                <a:latin typeface="+mj-lt"/>
                <a:ea typeface="+mj-ea"/>
                <a:cs typeface="+mj-cs"/>
              </a:rPr>
              <a:t> - </a:t>
            </a:r>
            <a:r>
              <a:rPr lang="en-US" sz="2200" b="1" dirty="0" err="1">
                <a:solidFill>
                  <a:srgbClr val="FF0000"/>
                </a:solidFill>
                <a:latin typeface="+mj-lt"/>
                <a:ea typeface="+mj-ea"/>
                <a:cs typeface="+mj-cs"/>
              </a:rPr>
              <a:t>Kỹ</a:t>
            </a:r>
            <a:r>
              <a:rPr lang="en-US" sz="2200" b="1" dirty="0">
                <a:solidFill>
                  <a:srgbClr val="FF0000"/>
                </a:solidFill>
                <a:latin typeface="+mj-lt"/>
                <a:ea typeface="+mj-ea"/>
                <a:cs typeface="+mj-cs"/>
              </a:rPr>
              <a:t> </a:t>
            </a:r>
            <a:r>
              <a:rPr lang="en-US" sz="2200" b="1" dirty="0" err="1">
                <a:solidFill>
                  <a:srgbClr val="FF0000"/>
                </a:solidFill>
                <a:latin typeface="+mj-lt"/>
                <a:ea typeface="+mj-ea"/>
                <a:cs typeface="+mj-cs"/>
              </a:rPr>
              <a:t>thuật</a:t>
            </a:r>
            <a:r>
              <a:rPr lang="en-US" sz="2200" b="1" dirty="0">
                <a:solidFill>
                  <a:srgbClr val="FF0000"/>
                </a:solidFill>
                <a:latin typeface="+mj-lt"/>
                <a:ea typeface="+mj-ea"/>
                <a:cs typeface="+mj-cs"/>
              </a:rPr>
              <a:t> Công </a:t>
            </a:r>
            <a:r>
              <a:rPr lang="en-US" sz="2200" b="1" dirty="0" err="1">
                <a:solidFill>
                  <a:srgbClr val="FF0000"/>
                </a:solidFill>
                <a:latin typeface="+mj-lt"/>
                <a:ea typeface="+mj-ea"/>
                <a:cs typeface="+mj-cs"/>
              </a:rPr>
              <a:t>nghiệp</a:t>
            </a:r>
            <a:endParaRPr lang="en-US" sz="2200" b="1" dirty="0">
              <a:solidFill>
                <a:srgbClr val="FF0000"/>
              </a:solidFill>
              <a:latin typeface="+mj-lt"/>
              <a:ea typeface="+mj-ea"/>
              <a:cs typeface="+mj-cs"/>
            </a:endParaRPr>
          </a:p>
          <a:p>
            <a:pPr algn="ctr" eaLnBrk="0" hangingPunct="0"/>
            <a:r>
              <a:rPr lang="en-US" sz="2200" b="1" dirty="0" err="1">
                <a:solidFill>
                  <a:srgbClr val="FF0000"/>
                </a:solidFill>
                <a:latin typeface="+mj-lt"/>
                <a:ea typeface="+mj-ea"/>
                <a:cs typeface="+mj-cs"/>
              </a:rPr>
              <a:t>Phường</a:t>
            </a:r>
            <a:r>
              <a:rPr lang="en-US" sz="2200" b="1" dirty="0">
                <a:solidFill>
                  <a:srgbClr val="FF0000"/>
                </a:solidFill>
                <a:latin typeface="+mj-lt"/>
                <a:ea typeface="+mj-ea"/>
                <a:cs typeface="+mj-cs"/>
              </a:rPr>
              <a:t> Thành Nam- </a:t>
            </a:r>
            <a:r>
              <a:rPr lang="en-US" sz="2200" b="1" dirty="0" err="1">
                <a:solidFill>
                  <a:srgbClr val="FF0000"/>
                </a:solidFill>
                <a:latin typeface="+mj-lt"/>
                <a:ea typeface="+mj-ea"/>
                <a:cs typeface="+mj-cs"/>
              </a:rPr>
              <a:t>Tỉnh</a:t>
            </a:r>
            <a:r>
              <a:rPr lang="en-US" sz="2200" b="1" dirty="0">
                <a:solidFill>
                  <a:srgbClr val="FF0000"/>
                </a:solidFill>
                <a:latin typeface="+mj-lt"/>
                <a:ea typeface="+mj-ea"/>
                <a:cs typeface="+mj-cs"/>
              </a:rPr>
              <a:t> Ninh Bình</a:t>
            </a:r>
          </a:p>
        </p:txBody>
      </p:sp>
    </p:spTree>
    <p:extLst>
      <p:ext uri="{BB962C8B-B14F-4D97-AF65-F5344CB8AC3E}">
        <p14:creationId xmlns:p14="http://schemas.microsoft.com/office/powerpoint/2010/main" val="2099422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20B02-C664-661C-2BEB-29945491B9D9}"/>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508A37B0-F3F7-14D0-AB36-3B7C312E2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a:extLst>
              <a:ext uri="{FF2B5EF4-FFF2-40B4-BE49-F238E27FC236}">
                <a16:creationId xmlns:a16="http://schemas.microsoft.com/office/drawing/2014/main" id="{1BE84616-90C7-BEB9-368F-C630115EEB9E}"/>
              </a:ext>
            </a:extLst>
          </p:cNvPr>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86E74075-1C25-51F4-2B5A-4D67C1304371}"/>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2. Những Quy </a:t>
            </a:r>
            <a:r>
              <a:rPr lang="en-US" sz="2400" b="1" dirty="0" err="1">
                <a:solidFill>
                  <a:srgbClr val="0070C0"/>
                </a:solidFill>
                <a:latin typeface="+mj-lt"/>
                <a:ea typeface="+mj-ea"/>
                <a:cs typeface="+mj-cs"/>
              </a:rPr>
              <a:t>định</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tại</a:t>
            </a:r>
            <a:r>
              <a:rPr lang="en-US" sz="2400" b="1" dirty="0">
                <a:solidFill>
                  <a:srgbClr val="0070C0"/>
                </a:solidFill>
                <a:latin typeface="+mj-lt"/>
                <a:ea typeface="+mj-ea"/>
                <a:cs typeface="+mj-cs"/>
              </a:rPr>
              <a:t> Trung </a:t>
            </a:r>
            <a:r>
              <a:rPr lang="en-US" sz="2400" b="1" dirty="0" err="1">
                <a:solidFill>
                  <a:srgbClr val="0070C0"/>
                </a:solidFill>
                <a:latin typeface="+mj-lt"/>
                <a:ea typeface="+mj-ea"/>
                <a:cs typeface="+mj-cs"/>
              </a:rPr>
              <a:t>tâm</a:t>
            </a:r>
            <a:r>
              <a:rPr lang="en-US" sz="2400" b="1" dirty="0">
                <a:solidFill>
                  <a:srgbClr val="0070C0"/>
                </a:solidFill>
                <a:latin typeface="+mj-lt"/>
                <a:ea typeface="+mj-ea"/>
                <a:cs typeface="+mj-cs"/>
              </a:rPr>
              <a:t> GDQP&amp;AN</a:t>
            </a:r>
          </a:p>
        </p:txBody>
      </p:sp>
      <p:grpSp>
        <p:nvGrpSpPr>
          <p:cNvPr id="32" name="Group 31">
            <a:extLst>
              <a:ext uri="{FF2B5EF4-FFF2-40B4-BE49-F238E27FC236}">
                <a16:creationId xmlns:a16="http://schemas.microsoft.com/office/drawing/2014/main" id="{B1918039-FA98-4735-6D6A-4E6787EB2DDA}"/>
              </a:ext>
            </a:extLst>
          </p:cNvPr>
          <p:cNvGrpSpPr/>
          <p:nvPr/>
        </p:nvGrpSpPr>
        <p:grpSpPr>
          <a:xfrm>
            <a:off x="905934" y="2090308"/>
            <a:ext cx="10642599" cy="3486416"/>
            <a:chOff x="774700" y="1843762"/>
            <a:chExt cx="10642599" cy="3486416"/>
          </a:xfrm>
        </p:grpSpPr>
        <p:sp>
          <p:nvSpPr>
            <p:cNvPr id="2" name="Freeform 3">
              <a:extLst>
                <a:ext uri="{FF2B5EF4-FFF2-40B4-BE49-F238E27FC236}">
                  <a16:creationId xmlns:a16="http://schemas.microsoft.com/office/drawing/2014/main" id="{D1918E03-A5C1-088D-6D2B-33093019823A}"/>
                </a:ext>
              </a:extLst>
            </p:cNvPr>
            <p:cNvSpPr>
              <a:spLocks/>
            </p:cNvSpPr>
            <p:nvPr/>
          </p:nvSpPr>
          <p:spPr bwMode="gray">
            <a:xfrm>
              <a:off x="1684338" y="4252266"/>
              <a:ext cx="8077200" cy="539750"/>
            </a:xfrm>
            <a:custGeom>
              <a:avLst/>
              <a:gdLst>
                <a:gd name="T0" fmla="*/ 0 w 5135"/>
                <a:gd name="T1" fmla="*/ 200 h 200"/>
                <a:gd name="T2" fmla="*/ 427 w 5135"/>
                <a:gd name="T3" fmla="*/ 0 h 200"/>
                <a:gd name="T4" fmla="*/ 4668 w 5135"/>
                <a:gd name="T5" fmla="*/ 4 h 200"/>
                <a:gd name="T6" fmla="*/ 5135 w 5135"/>
                <a:gd name="T7" fmla="*/ 194 h 200"/>
                <a:gd name="T8" fmla="*/ 0 w 5135"/>
                <a:gd name="T9" fmla="*/ 200 h 200"/>
              </a:gdLst>
              <a:ahLst/>
              <a:cxnLst>
                <a:cxn ang="0">
                  <a:pos x="T0" y="T1"/>
                </a:cxn>
                <a:cxn ang="0">
                  <a:pos x="T2" y="T3"/>
                </a:cxn>
                <a:cxn ang="0">
                  <a:pos x="T4" y="T5"/>
                </a:cxn>
                <a:cxn ang="0">
                  <a:pos x="T6" y="T7"/>
                </a:cxn>
                <a:cxn ang="0">
                  <a:pos x="T8" y="T9"/>
                </a:cxn>
              </a:cxnLst>
              <a:rect l="0" t="0" r="r" b="b"/>
              <a:pathLst>
                <a:path w="5135" h="200">
                  <a:moveTo>
                    <a:pt x="0" y="200"/>
                  </a:moveTo>
                  <a:lnTo>
                    <a:pt x="427" y="0"/>
                  </a:lnTo>
                  <a:lnTo>
                    <a:pt x="4668" y="4"/>
                  </a:lnTo>
                  <a:lnTo>
                    <a:pt x="5135" y="194"/>
                  </a:lnTo>
                  <a:lnTo>
                    <a:pt x="0" y="200"/>
                  </a:lnTo>
                  <a:close/>
                </a:path>
              </a:pathLst>
            </a:custGeom>
            <a:gradFill rotWithShape="1">
              <a:gsLst>
                <a:gs pos="0">
                  <a:schemeClr val="tx2"/>
                </a:gs>
                <a:gs pos="100000">
                  <a:schemeClr val="tx2">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1" name="Group 30">
              <a:extLst>
                <a:ext uri="{FF2B5EF4-FFF2-40B4-BE49-F238E27FC236}">
                  <a16:creationId xmlns:a16="http://schemas.microsoft.com/office/drawing/2014/main" id="{875409D2-ADA9-216B-4196-46F44D651FDB}"/>
                </a:ext>
              </a:extLst>
            </p:cNvPr>
            <p:cNvGrpSpPr/>
            <p:nvPr/>
          </p:nvGrpSpPr>
          <p:grpSpPr>
            <a:xfrm>
              <a:off x="774700" y="1936080"/>
              <a:ext cx="2411413" cy="2427728"/>
              <a:chOff x="774700" y="1936080"/>
              <a:chExt cx="2411413" cy="2427728"/>
            </a:xfrm>
          </p:grpSpPr>
          <p:sp>
            <p:nvSpPr>
              <p:cNvPr id="8" name="AutoShape 8">
                <a:extLst>
                  <a:ext uri="{FF2B5EF4-FFF2-40B4-BE49-F238E27FC236}">
                    <a16:creationId xmlns:a16="http://schemas.microsoft.com/office/drawing/2014/main" id="{0B643C5B-4CB5-CD98-2D21-A5CAF2293B6C}"/>
                  </a:ext>
                </a:extLst>
              </p:cNvPr>
              <p:cNvSpPr>
                <a:spLocks noChangeArrowheads="1"/>
              </p:cNvSpPr>
              <p:nvPr/>
            </p:nvSpPr>
            <p:spPr bwMode="ltGray">
              <a:xfrm>
                <a:off x="774700" y="1936080"/>
                <a:ext cx="2411413" cy="2304132"/>
              </a:xfrm>
              <a:prstGeom prst="homePlate">
                <a:avLst>
                  <a:gd name="adj" fmla="val 25000"/>
                </a:avLst>
              </a:prstGeom>
              <a:gradFill rotWithShape="1">
                <a:gsLst>
                  <a:gs pos="0">
                    <a:schemeClr val="accent1"/>
                  </a:gs>
                  <a:gs pos="100000">
                    <a:schemeClr val="accent1">
                      <a:gamma/>
                      <a:shade val="69804"/>
                      <a:invGamma/>
                    </a:schemeClr>
                  </a:gs>
                </a:gsLst>
                <a:lin ang="2700000" scaled="1"/>
              </a:gradFill>
              <a:ln>
                <a:noFill/>
              </a:ln>
              <a:effectLst>
                <a:outerShdw dist="56796" dir="3806097" algn="ctr" rotWithShape="0">
                  <a:srgbClr val="808080">
                    <a:alpha val="50000"/>
                  </a:srgbClr>
                </a:outerShdw>
              </a:effectLst>
              <a:extLst>
                <a:ext uri="{91240B29-F687-4F45-9708-019B960494DF}">
                  <a14:hiddenLine xmlns:a14="http://schemas.microsoft.com/office/drawing/2010/main" w="12700" algn="ctr">
                    <a:solidFill>
                      <a:srgbClr val="292929"/>
                    </a:solidFill>
                    <a:prstDash val="dash"/>
                    <a:miter lim="800000"/>
                    <a:headEnd/>
                    <a:tailEnd/>
                  </a14:hiddenLine>
                </a:ext>
              </a:extLst>
            </p:spPr>
            <p:txBody>
              <a:bodyPr wrap="none" anchor="ctr"/>
              <a:lstStyle/>
              <a:p>
                <a:endParaRPr lang="en-US"/>
              </a:p>
            </p:txBody>
          </p:sp>
          <p:sp>
            <p:nvSpPr>
              <p:cNvPr id="9" name="Rectangle 9">
                <a:extLst>
                  <a:ext uri="{FF2B5EF4-FFF2-40B4-BE49-F238E27FC236}">
                    <a16:creationId xmlns:a16="http://schemas.microsoft.com/office/drawing/2014/main" id="{9CF75E4F-8719-D149-1E5D-5820CD1AFBDF}"/>
                  </a:ext>
                </a:extLst>
              </p:cNvPr>
              <p:cNvSpPr>
                <a:spLocks noChangeArrowheads="1"/>
              </p:cNvSpPr>
              <p:nvPr/>
            </p:nvSpPr>
            <p:spPr bwMode="black">
              <a:xfrm>
                <a:off x="774701" y="2117039"/>
                <a:ext cx="2054224" cy="224676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sz="1400" b="1" dirty="0" err="1">
                    <a:solidFill>
                      <a:schemeClr val="bg1"/>
                    </a:solidFill>
                    <a:latin typeface="Times New Roman" panose="02020603050405020304" pitchFamily="18" charset="0"/>
                    <a:cs typeface="Times New Roman" panose="02020603050405020304" pitchFamily="18" charset="0"/>
                  </a:rPr>
                  <a:t>Vật</a:t>
                </a:r>
                <a:r>
                  <a:rPr lang="en-US" sz="1400" b="1" dirty="0">
                    <a:solidFill>
                      <a:schemeClr val="bg1"/>
                    </a:solidFill>
                    <a:latin typeface="Times New Roman" panose="02020603050405020304" pitchFamily="18" charset="0"/>
                    <a:cs typeface="Times New Roman" panose="02020603050405020304" pitchFamily="18" charset="0"/>
                  </a:rPr>
                  <a:t> </a:t>
                </a:r>
                <a:r>
                  <a:rPr lang="en-US" sz="1400" b="1" dirty="0" err="1">
                    <a:solidFill>
                      <a:schemeClr val="bg1"/>
                    </a:solidFill>
                    <a:latin typeface="Times New Roman" panose="02020603050405020304" pitchFamily="18" charset="0"/>
                    <a:cs typeface="Times New Roman" panose="02020603050405020304" pitchFamily="18" charset="0"/>
                  </a:rPr>
                  <a:t>chất</a:t>
                </a:r>
                <a:r>
                  <a:rPr lang="en-US" sz="1400" b="1" dirty="0">
                    <a:solidFill>
                      <a:schemeClr val="bg1"/>
                    </a:solidFill>
                    <a:latin typeface="Times New Roman" panose="02020603050405020304" pitchFamily="18" charset="0"/>
                    <a:cs typeface="Times New Roman" panose="02020603050405020304" pitchFamily="18" charset="0"/>
                  </a:rPr>
                  <a:t> </a:t>
                </a:r>
                <a:r>
                  <a:rPr lang="en-US" sz="1400" b="1" dirty="0" err="1">
                    <a:solidFill>
                      <a:schemeClr val="bg1"/>
                    </a:solidFill>
                    <a:latin typeface="Times New Roman" panose="02020603050405020304" pitchFamily="18" charset="0"/>
                    <a:cs typeface="Times New Roman" panose="02020603050405020304" pitchFamily="18" charset="0"/>
                  </a:rPr>
                  <a:t>bảo</a:t>
                </a:r>
                <a:r>
                  <a:rPr lang="en-US" sz="1400" b="1" dirty="0">
                    <a:solidFill>
                      <a:schemeClr val="bg1"/>
                    </a:solidFill>
                    <a:latin typeface="Times New Roman" panose="02020603050405020304" pitchFamily="18" charset="0"/>
                    <a:cs typeface="Times New Roman" panose="02020603050405020304" pitchFamily="18" charset="0"/>
                  </a:rPr>
                  <a:t> </a:t>
                </a:r>
                <a:r>
                  <a:rPr lang="en-US" sz="1400" b="1" dirty="0" err="1">
                    <a:solidFill>
                      <a:schemeClr val="bg1"/>
                    </a:solidFill>
                    <a:latin typeface="Times New Roman" panose="02020603050405020304" pitchFamily="18" charset="0"/>
                    <a:cs typeface="Times New Roman" panose="02020603050405020304" pitchFamily="18" charset="0"/>
                  </a:rPr>
                  <a:t>đảm</a:t>
                </a:r>
                <a:r>
                  <a:rPr lang="vi-VN" sz="1400" dirty="0">
                    <a:solidFill>
                      <a:schemeClr val="bg1"/>
                    </a:solidFill>
                    <a:latin typeface="Times New Roman" panose="02020603050405020304" pitchFamily="18" charset="0"/>
                    <a:cs typeface="Times New Roman" panose="02020603050405020304" pitchFamily="18" charset="0"/>
                  </a:rPr>
                  <a:t>: Mỗi sinh viên được cấp mượn: 01 bộ chăn màn, 01 chiếu, 02 bộ quần áo quân phục k03, 01 mũ tai bèo, 01 </a:t>
                </a:r>
                <a:r>
                  <a:rPr lang="vi-VN" sz="1400" dirty="0" err="1">
                    <a:solidFill>
                      <a:schemeClr val="bg1"/>
                    </a:solidFill>
                    <a:latin typeface="Times New Roman" panose="02020603050405020304" pitchFamily="18" charset="0"/>
                    <a:cs typeface="Times New Roman" panose="02020603050405020304" pitchFamily="18" charset="0"/>
                  </a:rPr>
                  <a:t>đép</a:t>
                </a:r>
                <a:r>
                  <a:rPr lang="vi-VN" sz="1400" dirty="0">
                    <a:solidFill>
                      <a:schemeClr val="bg1"/>
                    </a:solidFill>
                    <a:latin typeface="Times New Roman" panose="02020603050405020304" pitchFamily="18" charset="0"/>
                    <a:cs typeface="Times New Roman" panose="02020603050405020304" pitchFamily="18" charset="0"/>
                  </a:rPr>
                  <a:t> quai hậu, 01 dây lưng, 01 gối, giấy vệ sinh dùng chung</a:t>
                </a:r>
                <a:r>
                  <a:rPr lang="en-US" sz="1400" dirty="0">
                    <a:solidFill>
                      <a:schemeClr val="bg1"/>
                    </a:solidFill>
                    <a:latin typeface="Times New Roman" panose="02020603050405020304" pitchFamily="18" charset="0"/>
                    <a:cs typeface="Times New Roman" panose="02020603050405020304" pitchFamily="18" charset="0"/>
                  </a:rPr>
                  <a:t> </a:t>
                </a:r>
                <a:r>
                  <a:rPr lang="vi-VN" sz="1400" dirty="0">
                    <a:solidFill>
                      <a:schemeClr val="bg1"/>
                    </a:solidFill>
                    <a:latin typeface="Times New Roman" panose="02020603050405020304" pitchFamily="18" charset="0"/>
                    <a:cs typeface="Times New Roman" panose="02020603050405020304" pitchFamily="18" charset="0"/>
                  </a:rPr>
                  <a:t>(10</a:t>
                </a:r>
                <a:r>
                  <a:rPr lang="en-US" sz="1400" dirty="0">
                    <a:solidFill>
                      <a:schemeClr val="bg1"/>
                    </a:solidFill>
                    <a:latin typeface="Times New Roman" panose="02020603050405020304" pitchFamily="18" charset="0"/>
                    <a:cs typeface="Times New Roman" panose="02020603050405020304" pitchFamily="18" charset="0"/>
                  </a:rPr>
                  <a:t>-12 </a:t>
                </a:r>
                <a:r>
                  <a:rPr lang="vi-VN" sz="1400" dirty="0">
                    <a:solidFill>
                      <a:schemeClr val="bg1"/>
                    </a:solidFill>
                    <a:latin typeface="Times New Roman" panose="02020603050405020304" pitchFamily="18" charset="0"/>
                    <a:cs typeface="Times New Roman" panose="02020603050405020304" pitchFamily="18" charset="0"/>
                  </a:rPr>
                  <a:t>sinh viên ở chung 01 phòng)</a:t>
                </a:r>
                <a:r>
                  <a:rPr lang="en-US" altLang="en-US" sz="1400" dirty="0">
                    <a:solidFill>
                      <a:schemeClr val="bg1"/>
                    </a:solidFill>
                    <a:latin typeface="Times New Roman" panose="02020603050405020304" pitchFamily="18" charset="0"/>
                    <a:cs typeface="Times New Roman" panose="02020603050405020304" pitchFamily="18" charset="0"/>
                  </a:rPr>
                  <a:t>.</a:t>
                </a:r>
              </a:p>
              <a:p>
                <a:pPr algn="just" eaLnBrk="0" hangingPunct="0"/>
                <a:endParaRPr lang="en-US" altLang="en-US" sz="1400" dirty="0">
                  <a:solidFill>
                    <a:schemeClr val="bg1"/>
                  </a:solidFill>
                  <a:latin typeface="Times New Roman" panose="02020603050405020304" pitchFamily="18" charset="0"/>
                  <a:cs typeface="Times New Roman" panose="02020603050405020304" pitchFamily="18" charset="0"/>
                </a:endParaRPr>
              </a:p>
            </p:txBody>
          </p:sp>
        </p:grpSp>
        <p:grpSp>
          <p:nvGrpSpPr>
            <p:cNvPr id="30" name="Group 29">
              <a:extLst>
                <a:ext uri="{FF2B5EF4-FFF2-40B4-BE49-F238E27FC236}">
                  <a16:creationId xmlns:a16="http://schemas.microsoft.com/office/drawing/2014/main" id="{E491A350-B7AB-8756-E612-2EB5C7FF63FF}"/>
                </a:ext>
              </a:extLst>
            </p:cNvPr>
            <p:cNvGrpSpPr/>
            <p:nvPr/>
          </p:nvGrpSpPr>
          <p:grpSpPr>
            <a:xfrm>
              <a:off x="3287520" y="1936080"/>
              <a:ext cx="2743200" cy="2504994"/>
              <a:chOff x="2362200" y="1927645"/>
              <a:chExt cx="2743200" cy="2504994"/>
            </a:xfrm>
          </p:grpSpPr>
          <p:sp>
            <p:nvSpPr>
              <p:cNvPr id="7" name="AutoShape 6">
                <a:extLst>
                  <a:ext uri="{FF2B5EF4-FFF2-40B4-BE49-F238E27FC236}">
                    <a16:creationId xmlns:a16="http://schemas.microsoft.com/office/drawing/2014/main" id="{D4FC0326-63CE-47EC-06AF-0C4E0B0AAFAD}"/>
                  </a:ext>
                </a:extLst>
              </p:cNvPr>
              <p:cNvSpPr>
                <a:spLocks noChangeArrowheads="1"/>
              </p:cNvSpPr>
              <p:nvPr/>
            </p:nvSpPr>
            <p:spPr bwMode="gray">
              <a:xfrm>
                <a:off x="2362200" y="1927645"/>
                <a:ext cx="2743200" cy="2276055"/>
              </a:xfrm>
              <a:prstGeom prst="homePlate">
                <a:avLst>
                  <a:gd name="adj" fmla="val 28835"/>
                </a:avLst>
              </a:prstGeom>
              <a:gradFill rotWithShape="1">
                <a:gsLst>
                  <a:gs pos="0">
                    <a:schemeClr val="accent1">
                      <a:gamma/>
                      <a:tint val="0"/>
                      <a:invGamma/>
                    </a:schemeClr>
                  </a:gs>
                  <a:gs pos="100000">
                    <a:schemeClr val="accent1"/>
                  </a:gs>
                </a:gsLst>
                <a:lin ang="18900000" scaled="1"/>
              </a:gradFill>
              <a:ln>
                <a:noFill/>
              </a:ln>
              <a:effectLst>
                <a:outerShdw dist="71842" dir="2700000" algn="ctr" rotWithShape="0">
                  <a:srgbClr val="808080">
                    <a:alpha val="50000"/>
                  </a:srgbClr>
                </a:outerShdw>
              </a:effectLst>
              <a:extLst>
                <a:ext uri="{91240B29-F687-4F45-9708-019B960494DF}">
                  <a14:hiddenLine xmlns:a14="http://schemas.microsoft.com/office/drawing/2010/main" w="12700" algn="ctr">
                    <a:solidFill>
                      <a:srgbClr val="292929"/>
                    </a:solidFill>
                    <a:prstDash val="dash"/>
                    <a:miter lim="800000"/>
                    <a:headEnd/>
                    <a:tailEnd/>
                  </a14:hiddenLine>
                </a:ext>
              </a:extLst>
            </p:spPr>
            <p:txBody>
              <a:bodyPr wrap="none" anchor="ctr"/>
              <a:lstStyle/>
              <a:p>
                <a:endParaRPr lang="en-US"/>
              </a:p>
            </p:txBody>
          </p:sp>
          <p:sp>
            <p:nvSpPr>
              <p:cNvPr id="12" name="Rectangle 13">
                <a:extLst>
                  <a:ext uri="{FF2B5EF4-FFF2-40B4-BE49-F238E27FC236}">
                    <a16:creationId xmlns:a16="http://schemas.microsoft.com/office/drawing/2014/main" id="{95ECF110-0971-6643-FE65-BC3CC4286A1F}"/>
                  </a:ext>
                </a:extLst>
              </p:cNvPr>
              <p:cNvSpPr>
                <a:spLocks noChangeArrowheads="1"/>
              </p:cNvSpPr>
              <p:nvPr/>
            </p:nvSpPr>
            <p:spPr bwMode="auto">
              <a:xfrm>
                <a:off x="2443355" y="1970426"/>
                <a:ext cx="2093721" cy="246221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sz="1400" b="1" dirty="0">
                    <a:solidFill>
                      <a:srgbClr val="FF0000"/>
                    </a:solidFill>
                    <a:latin typeface="Times New Roman" panose="02020603050405020304" pitchFamily="18" charset="0"/>
                    <a:cs typeface="Times New Roman" panose="02020603050405020304" pitchFamily="18" charset="0"/>
                  </a:rPr>
                  <a:t>Sinh </a:t>
                </a:r>
                <a:r>
                  <a:rPr lang="en-US" sz="1400" b="1" dirty="0" err="1">
                    <a:solidFill>
                      <a:srgbClr val="FF0000"/>
                    </a:solidFill>
                    <a:latin typeface="Times New Roman" panose="02020603050405020304" pitchFamily="18" charset="0"/>
                    <a:cs typeface="Times New Roman" panose="02020603050405020304" pitchFamily="18" charset="0"/>
                  </a:rPr>
                  <a:t>hoạt</a:t>
                </a:r>
                <a:r>
                  <a:rPr lang="en-US" sz="1400" b="1" dirty="0">
                    <a:solidFill>
                      <a:srgbClr val="FF0000"/>
                    </a:solidFill>
                    <a:latin typeface="Times New Roman" panose="02020603050405020304" pitchFamily="18" charset="0"/>
                    <a:cs typeface="Times New Roman" panose="02020603050405020304" pitchFamily="18" charset="0"/>
                  </a:rPr>
                  <a:t> </a:t>
                </a:r>
                <a:r>
                  <a:rPr lang="en-US" sz="1400" b="1" dirty="0" err="1">
                    <a:solidFill>
                      <a:srgbClr val="FF0000"/>
                    </a:solidFill>
                    <a:latin typeface="Times New Roman" panose="02020603050405020304" pitchFamily="18" charset="0"/>
                    <a:cs typeface="Times New Roman" panose="02020603050405020304" pitchFamily="18" charset="0"/>
                  </a:rPr>
                  <a:t>ngoại</a:t>
                </a:r>
                <a:r>
                  <a:rPr lang="en-US" sz="1400" b="1" dirty="0">
                    <a:solidFill>
                      <a:srgbClr val="FF0000"/>
                    </a:solidFill>
                    <a:latin typeface="Times New Roman" panose="02020603050405020304" pitchFamily="18" charset="0"/>
                    <a:cs typeface="Times New Roman" panose="02020603050405020304" pitchFamily="18" charset="0"/>
                  </a:rPr>
                  <a:t> </a:t>
                </a:r>
                <a:r>
                  <a:rPr lang="en-US" sz="1400" b="1" dirty="0" err="1">
                    <a:solidFill>
                      <a:srgbClr val="FF0000"/>
                    </a:solidFill>
                    <a:latin typeface="Times New Roman" panose="02020603050405020304" pitchFamily="18" charset="0"/>
                    <a:cs typeface="Times New Roman" panose="02020603050405020304" pitchFamily="18" charset="0"/>
                  </a:rPr>
                  <a:t>khóa</a:t>
                </a:r>
                <a:r>
                  <a:rPr lang="vi-VN" sz="1400" dirty="0">
                    <a:solidFill>
                      <a:srgbClr val="FF0000"/>
                    </a:solidFill>
                    <a:latin typeface="Times New Roman" panose="02020603050405020304" pitchFamily="18" charset="0"/>
                    <a:cs typeface="Times New Roman" panose="02020603050405020304" pitchFamily="18" charset="0"/>
                  </a:rPr>
                  <a:t>: Được tổ chức các hoạt động, như: bóng đá, c</a:t>
                </a:r>
                <a:r>
                  <a:rPr lang="en-US" sz="1400" dirty="0">
                    <a:solidFill>
                      <a:srgbClr val="FF0000"/>
                    </a:solidFill>
                    <a:latin typeface="Times New Roman" panose="02020603050405020304" pitchFamily="18" charset="0"/>
                    <a:cs typeface="Times New Roman" panose="02020603050405020304" pitchFamily="18" charset="0"/>
                  </a:rPr>
                  <a:t>ầ</a:t>
                </a:r>
                <a:r>
                  <a:rPr lang="vi-VN" sz="1400" dirty="0">
                    <a:solidFill>
                      <a:srgbClr val="FF0000"/>
                    </a:solidFill>
                    <a:latin typeface="Times New Roman" panose="02020603050405020304" pitchFamily="18" charset="0"/>
                    <a:cs typeface="Times New Roman" panose="02020603050405020304" pitchFamily="18" charset="0"/>
                  </a:rPr>
                  <a:t>u lông, bóng </a:t>
                </a:r>
                <a:r>
                  <a:rPr lang="vi-VN" sz="1400" dirty="0" err="1">
                    <a:solidFill>
                      <a:srgbClr val="FF0000"/>
                    </a:solidFill>
                    <a:latin typeface="Times New Roman" panose="02020603050405020304" pitchFamily="18" charset="0"/>
                    <a:cs typeface="Times New Roman" panose="02020603050405020304" pitchFamily="18" charset="0"/>
                  </a:rPr>
                  <a:t>chuy</a:t>
                </a:r>
                <a:r>
                  <a:rPr lang="en-US" sz="1400" dirty="0">
                    <a:solidFill>
                      <a:srgbClr val="FF0000"/>
                    </a:solidFill>
                    <a:latin typeface="Times New Roman" panose="02020603050405020304" pitchFamily="18" charset="0"/>
                    <a:cs typeface="Times New Roman" panose="02020603050405020304" pitchFamily="18" charset="0"/>
                  </a:rPr>
                  <a:t>ề</a:t>
                </a:r>
                <a:r>
                  <a:rPr lang="vi-VN" sz="1400" dirty="0">
                    <a:solidFill>
                      <a:srgbClr val="FF0000"/>
                    </a:solidFill>
                    <a:latin typeface="Times New Roman" panose="02020603050405020304" pitchFamily="18" charset="0"/>
                    <a:cs typeface="Times New Roman" panose="02020603050405020304" pitchFamily="18" charset="0"/>
                  </a:rPr>
                  <a:t>n, sinh hoạt văn hóa, văn nghệ tập trung (t</a:t>
                </a:r>
                <a:r>
                  <a:rPr lang="en-US" sz="1400" dirty="0">
                    <a:solidFill>
                      <a:srgbClr val="FF0000"/>
                    </a:solidFill>
                    <a:latin typeface="Times New Roman" panose="02020603050405020304" pitchFamily="18" charset="0"/>
                    <a:cs typeface="Times New Roman" panose="02020603050405020304" pitchFamily="18" charset="0"/>
                  </a:rPr>
                  <a:t>ố</a:t>
                </a:r>
                <a:r>
                  <a:rPr lang="vi-VN" sz="1400" dirty="0">
                    <a:solidFill>
                      <a:srgbClr val="FF0000"/>
                    </a:solidFill>
                    <a:latin typeface="Times New Roman" panose="02020603050405020304" pitchFamily="18" charset="0"/>
                    <a:cs typeface="Times New Roman" panose="02020603050405020304" pitchFamily="18" charset="0"/>
                  </a:rPr>
                  <a:t>i thứ 4 hàng tuần)... đặc biệt Trung tâm sở hữu không gian rộng và đẹp</a:t>
                </a:r>
                <a:r>
                  <a:rPr lang="en-US" sz="1400" dirty="0">
                    <a:solidFill>
                      <a:srgbClr val="FF0000"/>
                    </a:solidFill>
                    <a:latin typeface="Times New Roman" panose="02020603050405020304" pitchFamily="18" charset="0"/>
                    <a:cs typeface="Times New Roman" panose="02020603050405020304" pitchFamily="18" charset="0"/>
                  </a:rPr>
                  <a:t> v</a:t>
                </a:r>
                <a:r>
                  <a:rPr lang="vi-VN" sz="1400" dirty="0">
                    <a:solidFill>
                      <a:srgbClr val="FF0000"/>
                    </a:solidFill>
                    <a:latin typeface="Times New Roman" panose="02020603050405020304" pitchFamily="18" charset="0"/>
                    <a:cs typeface="Times New Roman" panose="02020603050405020304" pitchFamily="18" charset="0"/>
                  </a:rPr>
                  <a:t>ới </a:t>
                </a:r>
                <a:r>
                  <a:rPr lang="vi-VN" sz="1400" dirty="0" err="1">
                    <a:solidFill>
                      <a:srgbClr val="FF0000"/>
                    </a:solidFill>
                    <a:latin typeface="Times New Roman" panose="02020603050405020304" pitchFamily="18" charset="0"/>
                    <a:cs typeface="Times New Roman" panose="02020603050405020304" pitchFamily="18" charset="0"/>
                  </a:rPr>
                  <a:t>view</a:t>
                </a:r>
                <a:r>
                  <a:rPr lang="vi-VN" sz="1400" dirty="0">
                    <a:solidFill>
                      <a:srgbClr val="FF0000"/>
                    </a:solidFill>
                    <a:latin typeface="Times New Roman" panose="02020603050405020304" pitchFamily="18" charset="0"/>
                    <a:cs typeface="Times New Roman" panose="02020603050405020304" pitchFamily="18" charset="0"/>
                  </a:rPr>
                  <a:t> chụp hình đẹp</a:t>
                </a:r>
                <a:r>
                  <a:rPr lang="en-US" sz="1400" dirty="0">
                    <a:solidFill>
                      <a:srgbClr val="FF0000"/>
                    </a:solidFill>
                    <a:latin typeface="Times New Roman" panose="02020603050405020304" pitchFamily="18" charset="0"/>
                    <a:cs typeface="Times New Roman" panose="02020603050405020304" pitchFamily="18" charset="0"/>
                  </a:rPr>
                  <a:t>-</a:t>
                </a:r>
                <a:r>
                  <a:rPr lang="en-US" sz="1400" dirty="0" err="1">
                    <a:solidFill>
                      <a:srgbClr val="FF0000"/>
                    </a:solidFill>
                    <a:latin typeface="Times New Roman" panose="02020603050405020304" pitchFamily="18" charset="0"/>
                    <a:cs typeface="Times New Roman" panose="02020603050405020304" pitchFamily="18" charset="0"/>
                  </a:rPr>
                  <a:t>độc-lạ</a:t>
                </a:r>
                <a:r>
                  <a:rPr lang="en-US" sz="1400" dirty="0">
                    <a:solidFill>
                      <a:srgbClr val="FF0000"/>
                    </a:solidFill>
                    <a:latin typeface="Times New Roman" panose="02020603050405020304" pitchFamily="18" charset="0"/>
                    <a:cs typeface="Times New Roman" panose="02020603050405020304" pitchFamily="18" charset="0"/>
                  </a:rPr>
                  <a:t>.</a:t>
                </a:r>
                <a:endParaRPr lang="en-US" altLang="en-US" sz="1400" dirty="0">
                  <a:solidFill>
                    <a:srgbClr val="FF0000"/>
                  </a:solidFill>
                  <a:latin typeface="Times New Roman" panose="02020603050405020304" pitchFamily="18" charset="0"/>
                  <a:cs typeface="Times New Roman" panose="02020603050405020304" pitchFamily="18" charset="0"/>
                </a:endParaRPr>
              </a:p>
              <a:p>
                <a:pPr algn="just" eaLnBrk="0" hangingPunct="0"/>
                <a:endParaRPr lang="en-US" altLang="en-US" sz="1400" dirty="0">
                  <a:solidFill>
                    <a:srgbClr val="FF0000"/>
                  </a:solidFill>
                  <a:latin typeface="Times New Roman" panose="02020603050405020304" pitchFamily="18" charset="0"/>
                  <a:cs typeface="Times New Roman" panose="02020603050405020304" pitchFamily="18" charset="0"/>
                </a:endParaRPr>
              </a:p>
            </p:txBody>
          </p:sp>
        </p:grpSp>
        <p:grpSp>
          <p:nvGrpSpPr>
            <p:cNvPr id="14" name="Group 15">
              <a:extLst>
                <a:ext uri="{FF2B5EF4-FFF2-40B4-BE49-F238E27FC236}">
                  <a16:creationId xmlns:a16="http://schemas.microsoft.com/office/drawing/2014/main" id="{500C60AF-CE7C-515F-2A53-091F6D4EC845}"/>
                </a:ext>
              </a:extLst>
            </p:cNvPr>
            <p:cNvGrpSpPr>
              <a:grpSpLocks/>
            </p:cNvGrpSpPr>
            <p:nvPr/>
          </p:nvGrpSpPr>
          <p:grpSpPr bwMode="auto">
            <a:xfrm>
              <a:off x="4579938" y="4792016"/>
              <a:ext cx="2382838" cy="538162"/>
              <a:chOff x="2251" y="1126"/>
              <a:chExt cx="1501" cy="339"/>
            </a:xfrm>
          </p:grpSpPr>
          <p:sp>
            <p:nvSpPr>
              <p:cNvPr id="15" name="AutoShape 16">
                <a:extLst>
                  <a:ext uri="{FF2B5EF4-FFF2-40B4-BE49-F238E27FC236}">
                    <a16:creationId xmlns:a16="http://schemas.microsoft.com/office/drawing/2014/main" id="{662804EB-4F9D-4B05-7EB8-35796BF5E97A}"/>
                  </a:ext>
                </a:extLst>
              </p:cNvPr>
              <p:cNvSpPr>
                <a:spLocks noChangeArrowheads="1"/>
              </p:cNvSpPr>
              <p:nvPr/>
            </p:nvSpPr>
            <p:spPr bwMode="gray">
              <a:xfrm>
                <a:off x="2251" y="1126"/>
                <a:ext cx="1501" cy="339"/>
              </a:xfrm>
              <a:prstGeom prst="roundRect">
                <a:avLst>
                  <a:gd name="adj" fmla="val 50000"/>
                </a:avLst>
              </a:prstGeom>
              <a:gradFill rotWithShape="1">
                <a:gsLst>
                  <a:gs pos="0">
                    <a:srgbClr val="EAEAEA">
                      <a:gamma/>
                      <a:shade val="36078"/>
                      <a:invGamma/>
                    </a:srgbClr>
                  </a:gs>
                  <a:gs pos="50000">
                    <a:srgbClr val="EAEAEA"/>
                  </a:gs>
                  <a:gs pos="100000">
                    <a:srgbClr val="EAEAEA">
                      <a:gamma/>
                      <a:shade val="36078"/>
                      <a:invGamma/>
                    </a:srgbClr>
                  </a:gs>
                </a:gsLst>
                <a:lin ang="5400000" scaled="1"/>
              </a:gradFill>
              <a:ln>
                <a:noFill/>
              </a:ln>
              <a:effectLst>
                <a:outerShdw dist="40161" dir="4293903" algn="ctr" rotWithShape="0">
                  <a:srgbClr val="FFFFCC">
                    <a:alpha val="50000"/>
                  </a:srgbClr>
                </a:outerShdw>
              </a:effectLst>
              <a:extLst>
                <a:ext uri="{91240B29-F687-4F45-9708-019B960494DF}">
                  <a14:hiddenLine xmlns:a14="http://schemas.microsoft.com/office/drawing/2010/main" w="9525" algn="ctr">
                    <a:solidFill>
                      <a:srgbClr val="3366CC"/>
                    </a:solidFill>
                    <a:round/>
                    <a:headEnd/>
                    <a:tailEnd/>
                  </a14:hiddenLine>
                </a:ext>
              </a:extLst>
            </p:spPr>
            <p:txBody>
              <a:bodyPr wrap="none" anchor="ctr"/>
              <a:lstStyle/>
              <a:p>
                <a:endParaRPr lang="en-US"/>
              </a:p>
            </p:txBody>
          </p:sp>
          <p:sp>
            <p:nvSpPr>
              <p:cNvPr id="16" name="AutoShape 17">
                <a:extLst>
                  <a:ext uri="{FF2B5EF4-FFF2-40B4-BE49-F238E27FC236}">
                    <a16:creationId xmlns:a16="http://schemas.microsoft.com/office/drawing/2014/main" id="{46B978A9-E93F-FBD4-7983-B9302B41D173}"/>
                  </a:ext>
                </a:extLst>
              </p:cNvPr>
              <p:cNvSpPr>
                <a:spLocks noChangeArrowheads="1"/>
              </p:cNvSpPr>
              <p:nvPr/>
            </p:nvSpPr>
            <p:spPr bwMode="gray">
              <a:xfrm>
                <a:off x="2269" y="1145"/>
                <a:ext cx="1465" cy="303"/>
              </a:xfrm>
              <a:prstGeom prst="roundRect">
                <a:avLst>
                  <a:gd name="adj" fmla="val 50000"/>
                </a:avLst>
              </a:prstGeom>
              <a:gradFill rotWithShape="1">
                <a:gsLst>
                  <a:gs pos="0">
                    <a:schemeClr val="accent1">
                      <a:alpha val="89999"/>
                    </a:schemeClr>
                  </a:gs>
                  <a:gs pos="50000">
                    <a:schemeClr val="accent1">
                      <a:gamma/>
                      <a:tint val="33725"/>
                      <a:invGamma/>
                    </a:schemeClr>
                  </a:gs>
                  <a:gs pos="100000">
                    <a:schemeClr val="accent1">
                      <a:alpha val="89999"/>
                    </a:schemeClr>
                  </a:gs>
                </a:gsLst>
                <a:lin ang="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17" name="Rectangle 18">
              <a:extLst>
                <a:ext uri="{FF2B5EF4-FFF2-40B4-BE49-F238E27FC236}">
                  <a16:creationId xmlns:a16="http://schemas.microsoft.com/office/drawing/2014/main" id="{FF79C8E9-0F3B-7DA1-5891-89C9A1195043}"/>
                </a:ext>
              </a:extLst>
            </p:cNvPr>
            <p:cNvSpPr>
              <a:spLocks noChangeArrowheads="1"/>
            </p:cNvSpPr>
            <p:nvPr/>
          </p:nvSpPr>
          <p:spPr bwMode="gray">
            <a:xfrm>
              <a:off x="4856576" y="4861866"/>
              <a:ext cx="18517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b="1" dirty="0">
                  <a:solidFill>
                    <a:srgbClr val="1C1C1C"/>
                  </a:solidFill>
                </a:rPr>
                <a:t>Chuyên </a:t>
              </a:r>
              <a:r>
                <a:rPr lang="en-US" altLang="en-US" b="1" dirty="0" err="1">
                  <a:solidFill>
                    <a:srgbClr val="1C1C1C"/>
                  </a:solidFill>
                </a:rPr>
                <a:t>nghiệp</a:t>
              </a:r>
              <a:endParaRPr lang="en-US" altLang="en-US" b="1" dirty="0">
                <a:solidFill>
                  <a:srgbClr val="1C1C1C"/>
                </a:solidFill>
              </a:endParaRPr>
            </a:p>
          </p:txBody>
        </p:sp>
        <p:grpSp>
          <p:nvGrpSpPr>
            <p:cNvPr id="18" name="Group 19">
              <a:extLst>
                <a:ext uri="{FF2B5EF4-FFF2-40B4-BE49-F238E27FC236}">
                  <a16:creationId xmlns:a16="http://schemas.microsoft.com/office/drawing/2014/main" id="{CD7DD58F-F3F0-7FA0-013B-B401B118782D}"/>
                </a:ext>
              </a:extLst>
            </p:cNvPr>
            <p:cNvGrpSpPr>
              <a:grpSpLocks/>
            </p:cNvGrpSpPr>
            <p:nvPr/>
          </p:nvGrpSpPr>
          <p:grpSpPr bwMode="auto">
            <a:xfrm>
              <a:off x="7529513" y="4792016"/>
              <a:ext cx="2384425" cy="538162"/>
              <a:chOff x="3969" y="1126"/>
              <a:chExt cx="1502" cy="339"/>
            </a:xfrm>
          </p:grpSpPr>
          <p:sp>
            <p:nvSpPr>
              <p:cNvPr id="19" name="AutoShape 20">
                <a:extLst>
                  <a:ext uri="{FF2B5EF4-FFF2-40B4-BE49-F238E27FC236}">
                    <a16:creationId xmlns:a16="http://schemas.microsoft.com/office/drawing/2014/main" id="{2D281318-B19D-A568-EC70-F2E401AA8895}"/>
                  </a:ext>
                </a:extLst>
              </p:cNvPr>
              <p:cNvSpPr>
                <a:spLocks noChangeArrowheads="1"/>
              </p:cNvSpPr>
              <p:nvPr/>
            </p:nvSpPr>
            <p:spPr bwMode="gray">
              <a:xfrm>
                <a:off x="3969" y="1126"/>
                <a:ext cx="1502" cy="339"/>
              </a:xfrm>
              <a:prstGeom prst="roundRect">
                <a:avLst>
                  <a:gd name="adj" fmla="val 50000"/>
                </a:avLst>
              </a:prstGeom>
              <a:gradFill rotWithShape="1">
                <a:gsLst>
                  <a:gs pos="0">
                    <a:srgbClr val="EAEAEA">
                      <a:gamma/>
                      <a:shade val="36078"/>
                      <a:invGamma/>
                    </a:srgbClr>
                  </a:gs>
                  <a:gs pos="50000">
                    <a:srgbClr val="EAEAEA"/>
                  </a:gs>
                  <a:gs pos="100000">
                    <a:srgbClr val="EAEAEA">
                      <a:gamma/>
                      <a:shade val="36078"/>
                      <a:invGamma/>
                    </a:srgbClr>
                  </a:gs>
                </a:gsLst>
                <a:lin ang="5400000" scaled="1"/>
              </a:gradFill>
              <a:ln>
                <a:noFill/>
              </a:ln>
              <a:effectLst>
                <a:outerShdw dist="40161" dir="4293903" algn="ctr" rotWithShape="0">
                  <a:srgbClr val="FFFFCC">
                    <a:alpha val="50000"/>
                  </a:srgbClr>
                </a:outerShdw>
              </a:effectLst>
              <a:extLst>
                <a:ext uri="{91240B29-F687-4F45-9708-019B960494DF}">
                  <a14:hiddenLine xmlns:a14="http://schemas.microsoft.com/office/drawing/2010/main" w="9525" algn="ctr">
                    <a:solidFill>
                      <a:srgbClr val="3366CC"/>
                    </a:solidFill>
                    <a:round/>
                    <a:headEnd/>
                    <a:tailEnd/>
                  </a14:hiddenLine>
                </a:ext>
              </a:extLst>
            </p:spPr>
            <p:txBody>
              <a:bodyPr wrap="none" anchor="ctr"/>
              <a:lstStyle/>
              <a:p>
                <a:endParaRPr lang="en-US"/>
              </a:p>
            </p:txBody>
          </p:sp>
          <p:sp>
            <p:nvSpPr>
              <p:cNvPr id="20" name="AutoShape 21">
                <a:extLst>
                  <a:ext uri="{FF2B5EF4-FFF2-40B4-BE49-F238E27FC236}">
                    <a16:creationId xmlns:a16="http://schemas.microsoft.com/office/drawing/2014/main" id="{42EC1572-2705-108A-82CE-B3440311FC6C}"/>
                  </a:ext>
                </a:extLst>
              </p:cNvPr>
              <p:cNvSpPr>
                <a:spLocks noChangeArrowheads="1"/>
              </p:cNvSpPr>
              <p:nvPr/>
            </p:nvSpPr>
            <p:spPr bwMode="gray">
              <a:xfrm>
                <a:off x="3988" y="1145"/>
                <a:ext cx="1464" cy="303"/>
              </a:xfrm>
              <a:prstGeom prst="roundRect">
                <a:avLst>
                  <a:gd name="adj" fmla="val 50000"/>
                </a:avLst>
              </a:prstGeom>
              <a:gradFill rotWithShape="1">
                <a:gsLst>
                  <a:gs pos="0">
                    <a:schemeClr val="hlink">
                      <a:alpha val="89999"/>
                    </a:schemeClr>
                  </a:gs>
                  <a:gs pos="50000">
                    <a:schemeClr val="hlink">
                      <a:gamma/>
                      <a:tint val="33725"/>
                      <a:invGamma/>
                    </a:schemeClr>
                  </a:gs>
                  <a:gs pos="100000">
                    <a:schemeClr val="hlink">
                      <a:alpha val="89999"/>
                    </a:schemeClr>
                  </a:gs>
                </a:gsLst>
                <a:lin ang="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1" name="Rectangle 22">
              <a:extLst>
                <a:ext uri="{FF2B5EF4-FFF2-40B4-BE49-F238E27FC236}">
                  <a16:creationId xmlns:a16="http://schemas.microsoft.com/office/drawing/2014/main" id="{62CB20BB-FCC2-F233-3B35-8906EB6652A0}"/>
                </a:ext>
              </a:extLst>
            </p:cNvPr>
            <p:cNvSpPr>
              <a:spLocks noChangeArrowheads="1"/>
            </p:cNvSpPr>
            <p:nvPr/>
          </p:nvSpPr>
          <p:spPr bwMode="gray">
            <a:xfrm>
              <a:off x="8058603" y="4861866"/>
              <a:ext cx="135165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b="1" dirty="0">
                  <a:solidFill>
                    <a:srgbClr val="1C1C1C"/>
                  </a:solidFill>
                </a:rPr>
                <a:t>Thân </a:t>
              </a:r>
              <a:r>
                <a:rPr lang="en-US" altLang="en-US" b="1" dirty="0" err="1">
                  <a:solidFill>
                    <a:srgbClr val="1C1C1C"/>
                  </a:solidFill>
                </a:rPr>
                <a:t>thiện</a:t>
              </a:r>
              <a:endParaRPr lang="en-US" altLang="en-US" b="1" dirty="0">
                <a:solidFill>
                  <a:srgbClr val="1C1C1C"/>
                </a:solidFill>
              </a:endParaRPr>
            </a:p>
          </p:txBody>
        </p:sp>
        <p:grpSp>
          <p:nvGrpSpPr>
            <p:cNvPr id="22" name="Group 23">
              <a:extLst>
                <a:ext uri="{FF2B5EF4-FFF2-40B4-BE49-F238E27FC236}">
                  <a16:creationId xmlns:a16="http://schemas.microsoft.com/office/drawing/2014/main" id="{2A460488-523B-DB26-31B2-DED05A7E35E2}"/>
                </a:ext>
              </a:extLst>
            </p:cNvPr>
            <p:cNvGrpSpPr>
              <a:grpSpLocks/>
            </p:cNvGrpSpPr>
            <p:nvPr/>
          </p:nvGrpSpPr>
          <p:grpSpPr bwMode="auto">
            <a:xfrm>
              <a:off x="1684338" y="4792016"/>
              <a:ext cx="2384425" cy="538162"/>
              <a:chOff x="555" y="1126"/>
              <a:chExt cx="1502" cy="339"/>
            </a:xfrm>
          </p:grpSpPr>
          <p:sp>
            <p:nvSpPr>
              <p:cNvPr id="23" name="AutoShape 24">
                <a:extLst>
                  <a:ext uri="{FF2B5EF4-FFF2-40B4-BE49-F238E27FC236}">
                    <a16:creationId xmlns:a16="http://schemas.microsoft.com/office/drawing/2014/main" id="{269160E3-00F0-BB7E-68D7-C553DB2445C0}"/>
                  </a:ext>
                </a:extLst>
              </p:cNvPr>
              <p:cNvSpPr>
                <a:spLocks noChangeArrowheads="1"/>
              </p:cNvSpPr>
              <p:nvPr/>
            </p:nvSpPr>
            <p:spPr bwMode="gray">
              <a:xfrm>
                <a:off x="555" y="1126"/>
                <a:ext cx="1502" cy="339"/>
              </a:xfrm>
              <a:prstGeom prst="roundRect">
                <a:avLst>
                  <a:gd name="adj" fmla="val 50000"/>
                </a:avLst>
              </a:prstGeom>
              <a:gradFill rotWithShape="1">
                <a:gsLst>
                  <a:gs pos="0">
                    <a:schemeClr val="accent2">
                      <a:gamma/>
                      <a:shade val="36078"/>
                      <a:invGamma/>
                    </a:schemeClr>
                  </a:gs>
                  <a:gs pos="50000">
                    <a:schemeClr val="accent2"/>
                  </a:gs>
                  <a:gs pos="100000">
                    <a:schemeClr val="accent2">
                      <a:gamma/>
                      <a:shade val="36078"/>
                      <a:invGamma/>
                    </a:schemeClr>
                  </a:gs>
                </a:gsLst>
                <a:lin ang="5400000" scaled="1"/>
              </a:gradFill>
              <a:ln>
                <a:noFill/>
              </a:ln>
              <a:effectLst>
                <a:outerShdw dist="40161" dir="4293903" algn="ctr" rotWithShape="0">
                  <a:srgbClr val="FFFFCC">
                    <a:alpha val="50000"/>
                  </a:srgbClr>
                </a:outerShdw>
              </a:effectLst>
              <a:extLst>
                <a:ext uri="{91240B29-F687-4F45-9708-019B960494DF}">
                  <a14:hiddenLine xmlns:a14="http://schemas.microsoft.com/office/drawing/2010/main" w="9525" algn="ctr">
                    <a:solidFill>
                      <a:srgbClr val="3366CC"/>
                    </a:solidFill>
                    <a:round/>
                    <a:headEnd/>
                    <a:tailEnd/>
                  </a14:hiddenLine>
                </a:ext>
              </a:extLst>
            </p:spPr>
            <p:txBody>
              <a:bodyPr wrap="none" anchor="ctr"/>
              <a:lstStyle/>
              <a:p>
                <a:endParaRPr lang="en-US"/>
              </a:p>
            </p:txBody>
          </p:sp>
          <p:sp>
            <p:nvSpPr>
              <p:cNvPr id="24" name="AutoShape 25">
                <a:extLst>
                  <a:ext uri="{FF2B5EF4-FFF2-40B4-BE49-F238E27FC236}">
                    <a16:creationId xmlns:a16="http://schemas.microsoft.com/office/drawing/2014/main" id="{DCE0CAC7-7FE7-26C6-D386-A547E09E9DC9}"/>
                  </a:ext>
                </a:extLst>
              </p:cNvPr>
              <p:cNvSpPr>
                <a:spLocks noChangeArrowheads="1"/>
              </p:cNvSpPr>
              <p:nvPr/>
            </p:nvSpPr>
            <p:spPr bwMode="gray">
              <a:xfrm>
                <a:off x="574" y="1145"/>
                <a:ext cx="1464" cy="303"/>
              </a:xfrm>
              <a:prstGeom prst="roundRect">
                <a:avLst>
                  <a:gd name="adj" fmla="val 50000"/>
                </a:avLst>
              </a:prstGeom>
              <a:gradFill rotWithShape="1">
                <a:gsLst>
                  <a:gs pos="0">
                    <a:schemeClr val="accent2">
                      <a:alpha val="89999"/>
                    </a:schemeClr>
                  </a:gs>
                  <a:gs pos="50000">
                    <a:schemeClr val="accent2">
                      <a:gamma/>
                      <a:tint val="33725"/>
                      <a:invGamma/>
                    </a:schemeClr>
                  </a:gs>
                  <a:gs pos="100000">
                    <a:schemeClr val="accent2">
                      <a:alpha val="89999"/>
                    </a:schemeClr>
                  </a:gs>
                </a:gsLst>
                <a:lin ang="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25" name="Rectangle 26">
              <a:extLst>
                <a:ext uri="{FF2B5EF4-FFF2-40B4-BE49-F238E27FC236}">
                  <a16:creationId xmlns:a16="http://schemas.microsoft.com/office/drawing/2014/main" id="{BE7A5199-84AB-1868-58BA-6F63E044986F}"/>
                </a:ext>
              </a:extLst>
            </p:cNvPr>
            <p:cNvSpPr>
              <a:spLocks noChangeArrowheads="1"/>
            </p:cNvSpPr>
            <p:nvPr/>
          </p:nvSpPr>
          <p:spPr bwMode="gray">
            <a:xfrm>
              <a:off x="2247089" y="4861866"/>
              <a:ext cx="12843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b="1" dirty="0" err="1">
                  <a:solidFill>
                    <a:srgbClr val="1C1C1C"/>
                  </a:solidFill>
                </a:rPr>
                <a:t>Kỷ</a:t>
              </a:r>
              <a:r>
                <a:rPr lang="en-US" altLang="en-US" b="1" dirty="0">
                  <a:solidFill>
                    <a:srgbClr val="1C1C1C"/>
                  </a:solidFill>
                </a:rPr>
                <a:t> </a:t>
              </a:r>
              <a:r>
                <a:rPr lang="en-US" altLang="en-US" b="1" dirty="0" err="1">
                  <a:solidFill>
                    <a:srgbClr val="1C1C1C"/>
                  </a:solidFill>
                </a:rPr>
                <a:t>cương</a:t>
              </a:r>
              <a:endParaRPr lang="en-US" altLang="en-US" b="1" dirty="0">
                <a:solidFill>
                  <a:srgbClr val="1C1C1C"/>
                </a:solidFill>
              </a:endParaRPr>
            </a:p>
          </p:txBody>
        </p:sp>
        <p:grpSp>
          <p:nvGrpSpPr>
            <p:cNvPr id="28" name="Group 27">
              <a:extLst>
                <a:ext uri="{FF2B5EF4-FFF2-40B4-BE49-F238E27FC236}">
                  <a16:creationId xmlns:a16="http://schemas.microsoft.com/office/drawing/2014/main" id="{2B6A05A0-4B49-B0A8-9084-43DAD09B24FB}"/>
                </a:ext>
              </a:extLst>
            </p:cNvPr>
            <p:cNvGrpSpPr/>
            <p:nvPr/>
          </p:nvGrpSpPr>
          <p:grpSpPr>
            <a:xfrm>
              <a:off x="6261100" y="1873290"/>
              <a:ext cx="2382838" cy="2320252"/>
              <a:chOff x="5895183" y="1843762"/>
              <a:chExt cx="2382838" cy="2320252"/>
            </a:xfrm>
          </p:grpSpPr>
          <p:sp>
            <p:nvSpPr>
              <p:cNvPr id="4" name="AutoShape 5">
                <a:extLst>
                  <a:ext uri="{FF2B5EF4-FFF2-40B4-BE49-F238E27FC236}">
                    <a16:creationId xmlns:a16="http://schemas.microsoft.com/office/drawing/2014/main" id="{291182F4-5FF1-0135-46ED-19C9E589BFFB}"/>
                  </a:ext>
                </a:extLst>
              </p:cNvPr>
              <p:cNvSpPr>
                <a:spLocks noChangeArrowheads="1"/>
              </p:cNvSpPr>
              <p:nvPr/>
            </p:nvSpPr>
            <p:spPr bwMode="gray">
              <a:xfrm>
                <a:off x="5895183" y="1843762"/>
                <a:ext cx="2382838" cy="2320252"/>
              </a:xfrm>
              <a:prstGeom prst="homePlate">
                <a:avLst>
                  <a:gd name="adj" fmla="val 26917"/>
                </a:avLst>
              </a:prstGeom>
              <a:gradFill rotWithShape="1">
                <a:gsLst>
                  <a:gs pos="0">
                    <a:srgbClr val="C0C0C0">
                      <a:gamma/>
                      <a:tint val="14118"/>
                      <a:invGamma/>
                    </a:srgbClr>
                  </a:gs>
                  <a:gs pos="100000">
                    <a:srgbClr val="C0C0C0"/>
                  </a:gs>
                </a:gsLst>
                <a:lin ang="2700000" scaled="1"/>
              </a:gradFill>
              <a:ln>
                <a:noFill/>
              </a:ln>
              <a:effectLst>
                <a:outerShdw dist="71842" dir="2700000" algn="ctr" rotWithShape="0">
                  <a:srgbClr val="808080">
                    <a:alpha val="50000"/>
                  </a:srgbClr>
                </a:outerShdw>
              </a:effectLst>
              <a:extLst>
                <a:ext uri="{91240B29-F687-4F45-9708-019B960494DF}">
                  <a14:hiddenLine xmlns:a14="http://schemas.microsoft.com/office/drawing/2010/main" w="12700" algn="ctr">
                    <a:solidFill>
                      <a:srgbClr val="292929"/>
                    </a:solidFill>
                    <a:prstDash val="dash"/>
                    <a:miter lim="800000"/>
                    <a:headEnd/>
                    <a:tailEnd/>
                  </a14:hiddenLine>
                </a:ext>
              </a:extLst>
            </p:spPr>
            <p:txBody>
              <a:bodyPr wrap="none" anchor="ctr"/>
              <a:lstStyle/>
              <a:p>
                <a:endParaRPr lang="en-US"/>
              </a:p>
            </p:txBody>
          </p:sp>
          <p:sp>
            <p:nvSpPr>
              <p:cNvPr id="26" name="Rectangle 13">
                <a:extLst>
                  <a:ext uri="{FF2B5EF4-FFF2-40B4-BE49-F238E27FC236}">
                    <a16:creationId xmlns:a16="http://schemas.microsoft.com/office/drawing/2014/main" id="{ECFF030E-15D2-ADCF-77A5-A9173A29F3E7}"/>
                  </a:ext>
                </a:extLst>
              </p:cNvPr>
              <p:cNvSpPr>
                <a:spLocks noChangeArrowheads="1"/>
              </p:cNvSpPr>
              <p:nvPr/>
            </p:nvSpPr>
            <p:spPr bwMode="auto">
              <a:xfrm>
                <a:off x="5923759" y="1856918"/>
                <a:ext cx="1880742" cy="224676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vi-VN" sz="1400" b="1" dirty="0">
                    <a:solidFill>
                      <a:srgbClr val="000000"/>
                    </a:solidFill>
                    <a:latin typeface="Times New Roman" panose="02020603050405020304" pitchFamily="18" charset="0"/>
                    <a:cs typeface="Times New Roman" panose="02020603050405020304" pitchFamily="18" charset="0"/>
                  </a:rPr>
                  <a:t>Tác phong</a:t>
                </a:r>
                <a:r>
                  <a:rPr lang="vi-VN" sz="1400" dirty="0">
                    <a:solidFill>
                      <a:srgbClr val="000000"/>
                    </a:solidFill>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Tóc nhuộm đen, không mang theo chất gây nghiện</a:t>
                </a:r>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Pháp luật c</a:t>
                </a:r>
                <a:r>
                  <a:rPr lang="en-US" sz="1400" dirty="0">
                    <a:latin typeface="Times New Roman" panose="02020603050405020304" pitchFamily="18" charset="0"/>
                    <a:cs typeface="Times New Roman" panose="02020603050405020304" pitchFamily="18" charset="0"/>
                  </a:rPr>
                  <a:t>ấ</a:t>
                </a:r>
                <a:r>
                  <a:rPr lang="vi-VN" sz="1400" dirty="0">
                    <a:latin typeface="Times New Roman" panose="02020603050405020304" pitchFamily="18" charset="0"/>
                    <a:cs typeface="Times New Roman" panose="02020603050405020304" pitchFamily="18" charset="0"/>
                  </a:rPr>
                  <a:t>m</a:t>
                </a:r>
                <a:r>
                  <a:rPr lang="vi-VN" sz="1400" dirty="0">
                    <a:solidFill>
                      <a:srgbClr val="7030A0"/>
                    </a:solidFill>
                    <a:latin typeface="Times New Roman" panose="02020603050405020304" pitchFamily="18" charset="0"/>
                    <a:cs typeface="Times New Roman" panose="02020603050405020304" pitchFamily="18" charset="0"/>
                  </a:rPr>
                  <a:t>; </a:t>
                </a:r>
                <a:r>
                  <a:rPr lang="vi-VN" sz="1400" dirty="0">
                    <a:solidFill>
                      <a:srgbClr val="FF0000"/>
                    </a:solidFill>
                    <a:latin typeface="Times New Roman" panose="02020603050405020304" pitchFamily="18" charset="0"/>
                    <a:cs typeface="Times New Roman" panose="02020603050405020304" pitchFamily="18" charset="0"/>
                  </a:rPr>
                  <a:t>đối với Nam</a:t>
                </a:r>
                <a:r>
                  <a:rPr lang="vi-VN" sz="1400" dirty="0">
                    <a:solidFill>
                      <a:srgbClr val="7030A0"/>
                    </a:solidFill>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cắt tóc ngắn (không chờm tai), không đeo khuyên tai, mũi; </a:t>
                </a:r>
                <a:r>
                  <a:rPr lang="vi-VN" sz="1400" dirty="0">
                    <a:solidFill>
                      <a:srgbClr val="FF0000"/>
                    </a:solidFill>
                    <a:latin typeface="Times New Roman" panose="02020603050405020304" pitchFamily="18" charset="0"/>
                    <a:cs typeface="Times New Roman" panose="02020603050405020304" pitchFamily="18" charset="0"/>
                  </a:rPr>
                  <a:t>đ</a:t>
                </a:r>
                <a:r>
                  <a:rPr lang="en-US" sz="1400" dirty="0" err="1">
                    <a:solidFill>
                      <a:srgbClr val="FF0000"/>
                    </a:solidFill>
                    <a:latin typeface="Times New Roman" panose="02020603050405020304" pitchFamily="18" charset="0"/>
                    <a:cs typeface="Times New Roman" panose="02020603050405020304" pitchFamily="18" charset="0"/>
                  </a:rPr>
                  <a:t>ối</a:t>
                </a:r>
                <a:r>
                  <a:rPr lang="vi-VN" sz="1400" dirty="0">
                    <a:solidFill>
                      <a:srgbClr val="FF0000"/>
                    </a:solidFill>
                    <a:latin typeface="Times New Roman" panose="02020603050405020304" pitchFamily="18" charset="0"/>
                    <a:cs typeface="Times New Roman" panose="02020603050405020304" pitchFamily="18" charset="0"/>
                  </a:rPr>
                  <a:t> với Nữ</a:t>
                </a:r>
                <a:r>
                  <a:rPr lang="vi-VN" sz="1400" dirty="0">
                    <a:solidFill>
                      <a:srgbClr val="7030A0"/>
                    </a:solidFill>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không được mặc váy-áo hai dây-đeo khuyên mũi</a:t>
                </a:r>
                <a:r>
                  <a:rPr lang="en-US" sz="1400" dirty="0">
                    <a:latin typeface="Times New Roman" panose="02020603050405020304" pitchFamily="18" charset="0"/>
                    <a:cs typeface="Times New Roman" panose="02020603050405020304" pitchFamily="18" charset="0"/>
                  </a:rPr>
                  <a:t>.</a:t>
                </a:r>
                <a:endParaRPr lang="en-US" altLang="en-US" sz="1400" b="1" dirty="0">
                  <a:latin typeface="Times New Roman" panose="02020603050405020304" pitchFamily="18" charset="0"/>
                  <a:cs typeface="Times New Roman" panose="02020603050405020304" pitchFamily="18" charset="0"/>
                </a:endParaRPr>
              </a:p>
            </p:txBody>
          </p:sp>
        </p:grpSp>
        <p:grpSp>
          <p:nvGrpSpPr>
            <p:cNvPr id="29" name="Group 28">
              <a:extLst>
                <a:ext uri="{FF2B5EF4-FFF2-40B4-BE49-F238E27FC236}">
                  <a16:creationId xmlns:a16="http://schemas.microsoft.com/office/drawing/2014/main" id="{05AD11F1-102F-EA0C-DBF3-51E13253B2B7}"/>
                </a:ext>
              </a:extLst>
            </p:cNvPr>
            <p:cNvGrpSpPr/>
            <p:nvPr/>
          </p:nvGrpSpPr>
          <p:grpSpPr>
            <a:xfrm>
              <a:off x="8826499" y="1843762"/>
              <a:ext cx="2590800" cy="2399028"/>
              <a:chOff x="8826499" y="1843762"/>
              <a:chExt cx="2590800" cy="2399028"/>
            </a:xfrm>
          </p:grpSpPr>
          <p:sp>
            <p:nvSpPr>
              <p:cNvPr id="3" name="AutoShape 4">
                <a:extLst>
                  <a:ext uri="{FF2B5EF4-FFF2-40B4-BE49-F238E27FC236}">
                    <a16:creationId xmlns:a16="http://schemas.microsoft.com/office/drawing/2014/main" id="{666F20B5-A084-C1D1-CB4E-23956F050639}"/>
                  </a:ext>
                </a:extLst>
              </p:cNvPr>
              <p:cNvSpPr>
                <a:spLocks noChangeArrowheads="1"/>
              </p:cNvSpPr>
              <p:nvPr/>
            </p:nvSpPr>
            <p:spPr bwMode="gray">
              <a:xfrm>
                <a:off x="8826499" y="1843762"/>
                <a:ext cx="2590800" cy="2359939"/>
              </a:xfrm>
              <a:prstGeom prst="homePlate">
                <a:avLst>
                  <a:gd name="adj" fmla="val 26917"/>
                </a:avLst>
              </a:prstGeom>
              <a:gradFill rotWithShape="1">
                <a:gsLst>
                  <a:gs pos="0">
                    <a:schemeClr val="accent2">
                      <a:gamma/>
                      <a:tint val="0"/>
                      <a:invGamma/>
                    </a:schemeClr>
                  </a:gs>
                  <a:gs pos="100000">
                    <a:schemeClr val="accent2"/>
                  </a:gs>
                </a:gsLst>
                <a:lin ang="18900000" scaled="1"/>
              </a:gradFill>
              <a:ln>
                <a:noFill/>
              </a:ln>
              <a:effectLst>
                <a:outerShdw dist="71842" dir="2700000" algn="ctr" rotWithShape="0">
                  <a:srgbClr val="808080">
                    <a:alpha val="50000"/>
                  </a:srgbClr>
                </a:outerShdw>
              </a:effectLst>
              <a:extLst>
                <a:ext uri="{91240B29-F687-4F45-9708-019B960494DF}">
                  <a14:hiddenLine xmlns:a14="http://schemas.microsoft.com/office/drawing/2010/main" w="12700" algn="ctr">
                    <a:solidFill>
                      <a:srgbClr val="292929"/>
                    </a:solidFill>
                    <a:prstDash val="dash"/>
                    <a:miter lim="800000"/>
                    <a:headEnd/>
                    <a:tailEnd/>
                  </a14:hiddenLine>
                </a:ext>
              </a:extLst>
            </p:spPr>
            <p:txBody>
              <a:bodyPr wrap="none" anchor="ctr"/>
              <a:lstStyle/>
              <a:p>
                <a:endParaRPr lang="en-US"/>
              </a:p>
            </p:txBody>
          </p:sp>
          <p:sp>
            <p:nvSpPr>
              <p:cNvPr id="27" name="Rectangle 13">
                <a:extLst>
                  <a:ext uri="{FF2B5EF4-FFF2-40B4-BE49-F238E27FC236}">
                    <a16:creationId xmlns:a16="http://schemas.microsoft.com/office/drawing/2014/main" id="{DCD9661B-3D17-1B80-4B35-E44E44539B8D}"/>
                  </a:ext>
                </a:extLst>
              </p:cNvPr>
              <p:cNvSpPr>
                <a:spLocks noChangeArrowheads="1"/>
              </p:cNvSpPr>
              <p:nvPr/>
            </p:nvSpPr>
            <p:spPr bwMode="auto">
              <a:xfrm>
                <a:off x="8945791" y="1996021"/>
                <a:ext cx="1996615" cy="224676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vi-VN" sz="1400" b="1" dirty="0">
                    <a:latin typeface="Times New Roman" panose="02020603050405020304" pitchFamily="18" charset="0"/>
                    <a:cs typeface="Times New Roman" panose="02020603050405020304" pitchFamily="18" charset="0"/>
                  </a:rPr>
                  <a:t>Đồ dùng cá nhân</a:t>
                </a:r>
                <a:r>
                  <a:rPr lang="vi-VN"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SV </a:t>
                </a:r>
                <a:r>
                  <a:rPr lang="en-US" sz="1400" dirty="0" err="1">
                    <a:latin typeface="Times New Roman" panose="02020603050405020304" pitchFamily="18" charset="0"/>
                    <a:cs typeface="Times New Roman" panose="02020603050405020304" pitchFamily="18" charset="0"/>
                  </a:rPr>
                  <a:t>cần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chuẩn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bị</a:t>
                </a:r>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quần-áo lót, bàn chải-kem đánh răng, móc phơi quần-áo, khăn mặt, giầy vải, chăn, vở, bút, khóa h</a:t>
                </a:r>
                <a:r>
                  <a:rPr lang="en-US" sz="1400" dirty="0">
                    <a:latin typeface="Times New Roman" panose="02020603050405020304" pitchFamily="18" charset="0"/>
                    <a:cs typeface="Times New Roman" panose="02020603050405020304" pitchFamily="18" charset="0"/>
                  </a:rPr>
                  <a:t>ò</a:t>
                </a:r>
                <a:r>
                  <a:rPr lang="vi-VN" sz="1400" dirty="0">
                    <a:latin typeface="Times New Roman" panose="02020603050405020304" pitchFamily="18" charset="0"/>
                    <a:cs typeface="Times New Roman" panose="02020603050405020304" pitchFamily="18" charset="0"/>
                  </a:rPr>
                  <a:t>m đồ dùng cá nhân...</a:t>
                </a:r>
                <a:r>
                  <a:rPr lang="en-US" sz="1400" dirty="0" err="1">
                    <a:latin typeface="Times New Roman" panose="02020603050405020304" pitchFamily="18" charset="0"/>
                    <a:cs typeface="Times New Roman" panose="02020603050405020304" pitchFamily="18" charset="0"/>
                  </a:rPr>
                  <a:t>đặc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biệt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nếu</a:t>
                </a:r>
                <a:r>
                  <a:rPr lang="en-US" sz="1400" dirty="0">
                    <a:latin typeface="Times New Roman" panose="02020603050405020304" pitchFamily="18" charset="0"/>
                    <a:cs typeface="Times New Roman" panose="02020603050405020304" pitchFamily="18" charset="0"/>
                  </a:rPr>
                  <a:t> SV </a:t>
                </a:r>
                <a:r>
                  <a:rPr lang="en-US" sz="1400" dirty="0" err="1">
                    <a:latin typeface="Times New Roman" panose="02020603050405020304" pitchFamily="18" charset="0"/>
                    <a:cs typeface="Times New Roman" panose="02020603050405020304" pitchFamily="18" charset="0"/>
                  </a:rPr>
                  <a:t>nào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bệnh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nền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nên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thuốc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kèm</a:t>
                </a:r>
                <a:r>
                  <a:rPr lang="en-US" sz="1400" dirty="0">
                    <a:latin typeface="Times New Roman" panose="02020603050405020304" pitchFamily="18" charset="0"/>
                    <a:cs typeface="Times New Roman" panose="02020603050405020304" pitchFamily="18" charset="0"/>
                  </a:rPr>
                  <a:t>.</a:t>
                </a:r>
                <a:endParaRPr lang="en-US" altLang="en-US" sz="1400" dirty="0">
                  <a:latin typeface="Times New Roman" panose="02020603050405020304" pitchFamily="18" charset="0"/>
                  <a:cs typeface="Times New Roman" panose="02020603050405020304" pitchFamily="18" charset="0"/>
                </a:endParaRPr>
              </a:p>
              <a:p>
                <a:pPr algn="just" eaLnBrk="0" hangingPunct="0"/>
                <a:endParaRPr lang="en-US" altLang="en-US" sz="1400" b="1" dirty="0">
                  <a:solidFill>
                    <a:srgbClr val="7030A0"/>
                  </a:solidFill>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2453444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60592-98D1-5F93-C0B1-128232B4213E}"/>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D9622282-E8AC-3C77-945D-C6E85217B4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a:extLst>
              <a:ext uri="{FF2B5EF4-FFF2-40B4-BE49-F238E27FC236}">
                <a16:creationId xmlns:a16="http://schemas.microsoft.com/office/drawing/2014/main" id="{846C46EA-32EB-DE6C-847E-7096F1A92A7C}"/>
              </a:ext>
            </a:extLst>
          </p:cNvPr>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060EBFC7-5E53-86C2-14B6-F49F3EE27A6A}"/>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3. </a:t>
            </a:r>
            <a:r>
              <a:rPr lang="en-US" sz="2400" b="1" dirty="0" err="1">
                <a:solidFill>
                  <a:srgbClr val="0070C0"/>
                </a:solidFill>
                <a:latin typeface="+mj-lt"/>
                <a:ea typeface="+mj-ea"/>
                <a:cs typeface="+mj-cs"/>
              </a:rPr>
              <a:t>Chương</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trình</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môn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endParaRPr lang="en-US" sz="2400" b="1" dirty="0">
              <a:solidFill>
                <a:srgbClr val="0070C0"/>
              </a:solidFill>
              <a:latin typeface="+mj-lt"/>
              <a:ea typeface="+mj-ea"/>
              <a:cs typeface="+mj-cs"/>
            </a:endParaRPr>
          </a:p>
        </p:txBody>
      </p:sp>
      <p:grpSp>
        <p:nvGrpSpPr>
          <p:cNvPr id="49" name="Group 48">
            <a:extLst>
              <a:ext uri="{FF2B5EF4-FFF2-40B4-BE49-F238E27FC236}">
                <a16:creationId xmlns:a16="http://schemas.microsoft.com/office/drawing/2014/main" id="{700E994A-121D-F136-6616-8BA7422A73E0}"/>
              </a:ext>
            </a:extLst>
          </p:cNvPr>
          <p:cNvGrpSpPr/>
          <p:nvPr/>
        </p:nvGrpSpPr>
        <p:grpSpPr>
          <a:xfrm>
            <a:off x="1103844" y="1743917"/>
            <a:ext cx="10006291" cy="4987126"/>
            <a:chOff x="152400" y="990599"/>
            <a:chExt cx="8954794" cy="4987126"/>
          </a:xfrm>
        </p:grpSpPr>
        <p:grpSp>
          <p:nvGrpSpPr>
            <p:cNvPr id="50" name="Group 49">
              <a:extLst>
                <a:ext uri="{FF2B5EF4-FFF2-40B4-BE49-F238E27FC236}">
                  <a16:creationId xmlns:a16="http://schemas.microsoft.com/office/drawing/2014/main" id="{773DA936-88A7-DD9B-E647-B065CDC453CA}"/>
                </a:ext>
              </a:extLst>
            </p:cNvPr>
            <p:cNvGrpSpPr/>
            <p:nvPr/>
          </p:nvGrpSpPr>
          <p:grpSpPr>
            <a:xfrm>
              <a:off x="152400" y="990599"/>
              <a:ext cx="8915400" cy="4987126"/>
              <a:chOff x="1253270" y="2496062"/>
              <a:chExt cx="8008397" cy="3739398"/>
            </a:xfrm>
          </p:grpSpPr>
          <p:sp>
            <p:nvSpPr>
              <p:cNvPr id="52" name="AutoShape 46">
                <a:extLst>
                  <a:ext uri="{FF2B5EF4-FFF2-40B4-BE49-F238E27FC236}">
                    <a16:creationId xmlns:a16="http://schemas.microsoft.com/office/drawing/2014/main" id="{F993B534-B131-DC61-145B-3631E8B7FD86}"/>
                  </a:ext>
                </a:extLst>
              </p:cNvPr>
              <p:cNvSpPr>
                <a:spLocks noChangeArrowheads="1"/>
              </p:cNvSpPr>
              <p:nvPr/>
            </p:nvSpPr>
            <p:spPr bwMode="gray">
              <a:xfrm>
                <a:off x="1552632" y="2508536"/>
                <a:ext cx="7640587" cy="818649"/>
              </a:xfrm>
              <a:prstGeom prst="roundRect">
                <a:avLst>
                  <a:gd name="adj" fmla="val 16667"/>
                </a:avLst>
              </a:prstGeom>
              <a:gradFill rotWithShape="1">
                <a:gsLst>
                  <a:gs pos="0">
                    <a:schemeClr val="accent2"/>
                  </a:gs>
                  <a:gs pos="50000">
                    <a:schemeClr val="accent2">
                      <a:gamma/>
                      <a:tint val="21176"/>
                      <a:invGamma/>
                    </a:schemeClr>
                  </a:gs>
                  <a:gs pos="100000">
                    <a:schemeClr val="accent2"/>
                  </a:gs>
                </a:gsLst>
                <a:lin ang="5400000" scaled="1"/>
              </a:gradFill>
              <a:ln w="12700" algn="ctr">
                <a:solidFill>
                  <a:srgbClr val="FFFFFF"/>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en-US" dirty="0"/>
              </a:p>
            </p:txBody>
          </p:sp>
          <p:sp>
            <p:nvSpPr>
              <p:cNvPr id="53" name="AutoShape 47">
                <a:extLst>
                  <a:ext uri="{FF2B5EF4-FFF2-40B4-BE49-F238E27FC236}">
                    <a16:creationId xmlns:a16="http://schemas.microsoft.com/office/drawing/2014/main" id="{EC6FA976-2ED7-AB31-B647-5C4D4236B5D5}"/>
                  </a:ext>
                </a:extLst>
              </p:cNvPr>
              <p:cNvSpPr>
                <a:spLocks noChangeArrowheads="1"/>
              </p:cNvSpPr>
              <p:nvPr/>
            </p:nvSpPr>
            <p:spPr bwMode="gray">
              <a:xfrm>
                <a:off x="1265150" y="2542073"/>
                <a:ext cx="685800" cy="777664"/>
              </a:xfrm>
              <a:prstGeom prst="diamond">
                <a:avLst/>
              </a:prstGeom>
              <a:solidFill>
                <a:schemeClr val="accent2"/>
              </a:solidFill>
              <a:ln w="25400" algn="ctr">
                <a:solidFill>
                  <a:srgbClr val="FFFFFF"/>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en-US"/>
              </a:p>
            </p:txBody>
          </p:sp>
          <p:sp>
            <p:nvSpPr>
              <p:cNvPr id="54" name="Text Box 48">
                <a:extLst>
                  <a:ext uri="{FF2B5EF4-FFF2-40B4-BE49-F238E27FC236}">
                    <a16:creationId xmlns:a16="http://schemas.microsoft.com/office/drawing/2014/main" id="{B979ABBB-2BFB-5ACA-151C-D83D557D10FD}"/>
                  </a:ext>
                </a:extLst>
              </p:cNvPr>
              <p:cNvSpPr txBox="1">
                <a:spLocks noChangeArrowheads="1"/>
              </p:cNvSpPr>
              <p:nvPr/>
            </p:nvSpPr>
            <p:spPr bwMode="gray">
              <a:xfrm>
                <a:off x="1869301" y="2496062"/>
                <a:ext cx="7373347" cy="230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endParaRPr lang="en-US" altLang="en-US" sz="1400" b="1" dirty="0">
                  <a:solidFill>
                    <a:srgbClr val="000000"/>
                  </a:solidFill>
                  <a:latin typeface="Times New Roman" panose="02020603050405020304" pitchFamily="18" charset="0"/>
                  <a:cs typeface="Times New Roman" panose="02020603050405020304" pitchFamily="18" charset="0"/>
                </a:endParaRPr>
              </a:p>
            </p:txBody>
          </p:sp>
          <p:sp>
            <p:nvSpPr>
              <p:cNvPr id="55" name="Text Box 49">
                <a:extLst>
                  <a:ext uri="{FF2B5EF4-FFF2-40B4-BE49-F238E27FC236}">
                    <a16:creationId xmlns:a16="http://schemas.microsoft.com/office/drawing/2014/main" id="{378044BC-6B6C-92CF-6AC9-7A049C3BFC40}"/>
                  </a:ext>
                </a:extLst>
              </p:cNvPr>
              <p:cNvSpPr txBox="1">
                <a:spLocks noChangeArrowheads="1"/>
              </p:cNvSpPr>
              <p:nvPr/>
            </p:nvSpPr>
            <p:spPr bwMode="gray">
              <a:xfrm>
                <a:off x="1383680" y="2745346"/>
                <a:ext cx="498359" cy="39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square">
                <a:spAutoFit/>
              </a:bodyPr>
              <a:lstStyle/>
              <a:p>
                <a:pPr algn="ctr" eaLnBrk="0" hangingPunct="0"/>
                <a:r>
                  <a:rPr lang="en-US" altLang="en-US" sz="2800" b="1" dirty="0">
                    <a:solidFill>
                      <a:srgbClr val="FF0000"/>
                    </a:solidFill>
                    <a:latin typeface="+mj-lt"/>
                  </a:rPr>
                  <a:t>1</a:t>
                </a:r>
              </a:p>
            </p:txBody>
          </p:sp>
          <p:sp>
            <p:nvSpPr>
              <p:cNvPr id="56" name="AutoShape 51">
                <a:extLst>
                  <a:ext uri="{FF2B5EF4-FFF2-40B4-BE49-F238E27FC236}">
                    <a16:creationId xmlns:a16="http://schemas.microsoft.com/office/drawing/2014/main" id="{A0750CA0-BAE8-077C-FB08-767362670760}"/>
                  </a:ext>
                </a:extLst>
              </p:cNvPr>
              <p:cNvSpPr>
                <a:spLocks noChangeArrowheads="1"/>
              </p:cNvSpPr>
              <p:nvPr/>
            </p:nvSpPr>
            <p:spPr bwMode="gray">
              <a:xfrm>
                <a:off x="1528026" y="3467367"/>
                <a:ext cx="7665193" cy="878649"/>
              </a:xfrm>
              <a:prstGeom prst="roundRect">
                <a:avLst>
                  <a:gd name="adj" fmla="val 16667"/>
                </a:avLst>
              </a:prstGeom>
              <a:gradFill rotWithShape="1">
                <a:gsLst>
                  <a:gs pos="0">
                    <a:schemeClr val="accent1"/>
                  </a:gs>
                  <a:gs pos="50000">
                    <a:schemeClr val="accent1">
                      <a:gamma/>
                      <a:tint val="21176"/>
                      <a:invGamma/>
                    </a:schemeClr>
                  </a:gs>
                  <a:gs pos="100000">
                    <a:schemeClr val="accent1"/>
                  </a:gs>
                </a:gsLst>
                <a:lin ang="5400000" scaled="1"/>
              </a:gradFill>
              <a:ln w="12700" algn="ctr">
                <a:solidFill>
                  <a:srgbClr val="FFFFFF"/>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en-US"/>
              </a:p>
            </p:txBody>
          </p:sp>
          <p:sp>
            <p:nvSpPr>
              <p:cNvPr id="57" name="AutoShape 52">
                <a:extLst>
                  <a:ext uri="{FF2B5EF4-FFF2-40B4-BE49-F238E27FC236}">
                    <a16:creationId xmlns:a16="http://schemas.microsoft.com/office/drawing/2014/main" id="{F5FC287B-34D1-9F5F-DB7D-215DDA75214B}"/>
                  </a:ext>
                </a:extLst>
              </p:cNvPr>
              <p:cNvSpPr>
                <a:spLocks noChangeArrowheads="1"/>
              </p:cNvSpPr>
              <p:nvPr/>
            </p:nvSpPr>
            <p:spPr bwMode="gray">
              <a:xfrm>
                <a:off x="1253270" y="3467367"/>
                <a:ext cx="685800" cy="864449"/>
              </a:xfrm>
              <a:prstGeom prst="diamond">
                <a:avLst/>
              </a:prstGeom>
              <a:solidFill>
                <a:schemeClr val="accent1"/>
              </a:solidFill>
              <a:ln w="25400" algn="ctr">
                <a:solidFill>
                  <a:srgbClr val="FFFFFF"/>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en-US"/>
              </a:p>
            </p:txBody>
          </p:sp>
          <p:sp>
            <p:nvSpPr>
              <p:cNvPr id="58" name="Text Box 53">
                <a:extLst>
                  <a:ext uri="{FF2B5EF4-FFF2-40B4-BE49-F238E27FC236}">
                    <a16:creationId xmlns:a16="http://schemas.microsoft.com/office/drawing/2014/main" id="{5F39B24B-45EE-68F3-1C76-B4541156E82A}"/>
                  </a:ext>
                </a:extLst>
              </p:cNvPr>
              <p:cNvSpPr txBox="1">
                <a:spLocks noChangeArrowheads="1"/>
              </p:cNvSpPr>
              <p:nvPr/>
            </p:nvSpPr>
            <p:spPr bwMode="gray">
              <a:xfrm>
                <a:off x="1903891" y="2632804"/>
                <a:ext cx="7357776" cy="69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b="1" dirty="0">
                    <a:solidFill>
                      <a:srgbClr val="000000"/>
                    </a:solidFill>
                    <a:latin typeface="+mj-lt"/>
                    <a:cs typeface="Times New Roman" panose="02020603050405020304" pitchFamily="18" charset="0"/>
                  </a:rPr>
                  <a:t>Tinh </a:t>
                </a:r>
                <a:r>
                  <a:rPr lang="en-US" b="1" dirty="0" err="1">
                    <a:solidFill>
                      <a:srgbClr val="000000"/>
                    </a:solidFill>
                    <a:latin typeface="+mj-lt"/>
                    <a:cs typeface="Times New Roman" panose="02020603050405020304" pitchFamily="18" charset="0"/>
                  </a:rPr>
                  <a:t>thần</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và</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thể</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chất</a:t>
                </a:r>
                <a:r>
                  <a:rPr lang="vi-VN" dirty="0">
                    <a:solidFill>
                      <a:srgbClr val="000000"/>
                    </a:solidFill>
                    <a:latin typeface="+mj-lt"/>
                    <a:cs typeface="Times New Roman" panose="02020603050405020304" pitchFamily="18" charset="0"/>
                  </a:rPr>
                  <a:t>: </a:t>
                </a:r>
                <a:r>
                  <a:rPr lang="en-US" dirty="0">
                    <a:solidFill>
                      <a:srgbClr val="000000"/>
                    </a:solidFill>
                    <a:latin typeface="+mj-lt"/>
                    <a:cs typeface="Times New Roman" panose="02020603050405020304" pitchFamily="18" charset="0"/>
                  </a:rPr>
                  <a:t>C</a:t>
                </a:r>
                <a:r>
                  <a:rPr lang="vi-VN" dirty="0">
                    <a:solidFill>
                      <a:srgbClr val="000000"/>
                    </a:solidFill>
                    <a:latin typeface="+mj-lt"/>
                    <a:cs typeface="Times New Roman" panose="02020603050405020304" pitchFamily="18" charset="0"/>
                  </a:rPr>
                  <a:t>huẩn bị tốt tinh thần và sức khỏe s</a:t>
                </a:r>
                <a:r>
                  <a:rPr lang="en-US" dirty="0" err="1">
                    <a:solidFill>
                      <a:srgbClr val="000000"/>
                    </a:solidFill>
                    <a:latin typeface="+mj-lt"/>
                    <a:cs typeface="Times New Roman" panose="02020603050405020304" pitchFamily="18" charset="0"/>
                  </a:rPr>
                  <a:t>ẵn</a:t>
                </a:r>
                <a:r>
                  <a:rPr lang="vi-VN" dirty="0">
                    <a:solidFill>
                      <a:srgbClr val="000000"/>
                    </a:solidFill>
                    <a:latin typeface="+mj-lt"/>
                    <a:cs typeface="Times New Roman" panose="02020603050405020304" pitchFamily="18" charset="0"/>
                  </a:rPr>
                  <a:t> sàng trải nghiệm 3 tuần là người chiến sĩ, được học tập, rèn luyện trong môi trường Quân đội, chuẩn bị </a:t>
                </a:r>
                <a:r>
                  <a:rPr lang="en-US" dirty="0" err="1">
                    <a:solidFill>
                      <a:srgbClr val="000000"/>
                    </a:solidFill>
                    <a:latin typeface="+mj-lt"/>
                    <a:cs typeface="Times New Roman" panose="02020603050405020304" pitchFamily="18" charset="0"/>
                  </a:rPr>
                  <a:t>sách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vở</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bút</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viết</a:t>
                </a:r>
                <a:r>
                  <a:rPr lang="en-US" dirty="0">
                    <a:solidFill>
                      <a:srgbClr val="000000"/>
                    </a:solidFill>
                    <a:latin typeface="+mj-lt"/>
                    <a:cs typeface="Times New Roman" panose="02020603050405020304" pitchFamily="18" charset="0"/>
                  </a:rPr>
                  <a:t>,…</a:t>
                </a:r>
                <a:endParaRPr lang="en-US" altLang="en-US" dirty="0">
                  <a:solidFill>
                    <a:srgbClr val="000000"/>
                  </a:solidFill>
                  <a:latin typeface="+mj-lt"/>
                  <a:cs typeface="Times New Roman" panose="02020603050405020304" pitchFamily="18" charset="0"/>
                </a:endParaRPr>
              </a:p>
            </p:txBody>
          </p:sp>
          <p:sp>
            <p:nvSpPr>
              <p:cNvPr id="59" name="Text Box 54">
                <a:extLst>
                  <a:ext uri="{FF2B5EF4-FFF2-40B4-BE49-F238E27FC236}">
                    <a16:creationId xmlns:a16="http://schemas.microsoft.com/office/drawing/2014/main" id="{510929FF-89A1-A7C9-BE46-407B3347057D}"/>
                  </a:ext>
                </a:extLst>
              </p:cNvPr>
              <p:cNvSpPr txBox="1">
                <a:spLocks noChangeArrowheads="1"/>
              </p:cNvSpPr>
              <p:nvPr/>
            </p:nvSpPr>
            <p:spPr bwMode="gray">
              <a:xfrm>
                <a:off x="1424192" y="3692561"/>
                <a:ext cx="345870" cy="39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hangingPunct="0"/>
                <a:r>
                  <a:rPr lang="en-US" altLang="en-US" sz="2800" b="1" dirty="0">
                    <a:solidFill>
                      <a:srgbClr val="FF0000"/>
                    </a:solidFill>
                    <a:latin typeface="+mj-lt"/>
                  </a:rPr>
                  <a:t>2</a:t>
                </a:r>
              </a:p>
            </p:txBody>
          </p:sp>
          <p:sp>
            <p:nvSpPr>
              <p:cNvPr id="60" name="AutoShape 56">
                <a:extLst>
                  <a:ext uri="{FF2B5EF4-FFF2-40B4-BE49-F238E27FC236}">
                    <a16:creationId xmlns:a16="http://schemas.microsoft.com/office/drawing/2014/main" id="{A0DF1771-6D69-49C5-F9A5-4C8B9E759FF9}"/>
                  </a:ext>
                </a:extLst>
              </p:cNvPr>
              <p:cNvSpPr>
                <a:spLocks noChangeArrowheads="1"/>
              </p:cNvSpPr>
              <p:nvPr/>
            </p:nvSpPr>
            <p:spPr bwMode="gray">
              <a:xfrm>
                <a:off x="1528026" y="4509932"/>
                <a:ext cx="7653312" cy="667174"/>
              </a:xfrm>
              <a:prstGeom prst="roundRect">
                <a:avLst>
                  <a:gd name="adj" fmla="val 16667"/>
                </a:avLst>
              </a:prstGeom>
              <a:gradFill rotWithShape="1">
                <a:gsLst>
                  <a:gs pos="0">
                    <a:schemeClr val="hlink"/>
                  </a:gs>
                  <a:gs pos="50000">
                    <a:schemeClr val="hlink">
                      <a:gamma/>
                      <a:tint val="21176"/>
                      <a:invGamma/>
                    </a:schemeClr>
                  </a:gs>
                  <a:gs pos="100000">
                    <a:schemeClr val="hlink"/>
                  </a:gs>
                </a:gsLst>
                <a:lin ang="5400000" scaled="1"/>
              </a:gradFill>
              <a:ln w="12700" algn="ctr">
                <a:solidFill>
                  <a:srgbClr val="FFFFFF"/>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en-US"/>
              </a:p>
            </p:txBody>
          </p:sp>
          <p:sp>
            <p:nvSpPr>
              <p:cNvPr id="61" name="AutoShape 57">
                <a:extLst>
                  <a:ext uri="{FF2B5EF4-FFF2-40B4-BE49-F238E27FC236}">
                    <a16:creationId xmlns:a16="http://schemas.microsoft.com/office/drawing/2014/main" id="{4D3C98BF-6D66-D867-DBAE-967102838AEF}"/>
                  </a:ext>
                </a:extLst>
              </p:cNvPr>
              <p:cNvSpPr>
                <a:spLocks noChangeArrowheads="1"/>
              </p:cNvSpPr>
              <p:nvPr/>
            </p:nvSpPr>
            <p:spPr bwMode="gray">
              <a:xfrm>
                <a:off x="1253270" y="4495807"/>
                <a:ext cx="685800" cy="685800"/>
              </a:xfrm>
              <a:prstGeom prst="diamond">
                <a:avLst/>
              </a:prstGeom>
              <a:solidFill>
                <a:schemeClr val="hlink"/>
              </a:solidFill>
              <a:ln w="25400" algn="ctr">
                <a:solidFill>
                  <a:srgbClr val="FFFFFF"/>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en-US"/>
              </a:p>
            </p:txBody>
          </p:sp>
          <p:sp>
            <p:nvSpPr>
              <p:cNvPr id="62" name="Text Box 58">
                <a:extLst>
                  <a:ext uri="{FF2B5EF4-FFF2-40B4-BE49-F238E27FC236}">
                    <a16:creationId xmlns:a16="http://schemas.microsoft.com/office/drawing/2014/main" id="{8CDBC26A-09EE-8D73-FFC7-48C4847DF651}"/>
                  </a:ext>
                </a:extLst>
              </p:cNvPr>
              <p:cNvSpPr txBox="1">
                <a:spLocks noChangeArrowheads="1"/>
              </p:cNvSpPr>
              <p:nvPr/>
            </p:nvSpPr>
            <p:spPr bwMode="gray">
              <a:xfrm>
                <a:off x="1844235" y="4632433"/>
                <a:ext cx="7337102" cy="484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Thi</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kết</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thúc</a:t>
                </a:r>
                <a:r>
                  <a:rPr lang="vi-VN" dirty="0">
                    <a:solidFill>
                      <a:srgbClr val="000000"/>
                    </a:solidFill>
                    <a:latin typeface="+mj-lt"/>
                    <a:cs typeface="Times New Roman" panose="02020603050405020304" pitchFamily="18" charset="0"/>
                  </a:rPr>
                  <a:t>: </a:t>
                </a:r>
                <a:r>
                  <a:rPr lang="en-US" dirty="0">
                    <a:solidFill>
                      <a:srgbClr val="000000"/>
                    </a:solidFill>
                    <a:latin typeface="+mj-lt"/>
                    <a:cs typeface="Times New Roman" panose="02020603050405020304" pitchFamily="18" charset="0"/>
                  </a:rPr>
                  <a:t>SV </a:t>
                </a:r>
                <a:r>
                  <a:rPr lang="en-US" dirty="0" err="1">
                    <a:solidFill>
                      <a:srgbClr val="000000"/>
                    </a:solidFill>
                    <a:latin typeface="+mj-lt"/>
                    <a:cs typeface="Times New Roman" panose="02020603050405020304" pitchFamily="18" charset="0"/>
                  </a:rPr>
                  <a:t>sẽ</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học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tập</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và</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tự</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luận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cũng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như</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thực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hành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trung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tâm</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và</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phải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đạt</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từ</a:t>
                </a:r>
                <a:r>
                  <a:rPr lang="en-US" dirty="0">
                    <a:solidFill>
                      <a:srgbClr val="000000"/>
                    </a:solidFill>
                    <a:latin typeface="+mj-lt"/>
                    <a:cs typeface="Times New Roman" panose="02020603050405020304" pitchFamily="18" charset="0"/>
                  </a:rPr>
                  <a:t> 5 </a:t>
                </a:r>
                <a:r>
                  <a:rPr lang="en-US" dirty="0" err="1">
                    <a:solidFill>
                      <a:srgbClr val="000000"/>
                    </a:solidFill>
                    <a:latin typeface="+mj-lt"/>
                    <a:cs typeface="Times New Roman" panose="02020603050405020304" pitchFamily="18" charset="0"/>
                  </a:rPr>
                  <a:t>điểm</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trở</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lên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mới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đủ</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điều</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kiện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hoàn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thành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môn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học</a:t>
                </a:r>
                <a:r>
                  <a:rPr lang="en-US" dirty="0">
                    <a:solidFill>
                      <a:srgbClr val="000000"/>
                    </a:solidFill>
                    <a:latin typeface="+mj-lt"/>
                    <a:cs typeface="Times New Roman" panose="02020603050405020304" pitchFamily="18" charset="0"/>
                  </a:rPr>
                  <a:t>.</a:t>
                </a:r>
                <a:endParaRPr lang="en-US" altLang="en-US" b="1" dirty="0">
                  <a:solidFill>
                    <a:srgbClr val="000000"/>
                  </a:solidFill>
                  <a:latin typeface="+mj-lt"/>
                  <a:cs typeface="Times New Roman" panose="02020603050405020304" pitchFamily="18" charset="0"/>
                </a:endParaRPr>
              </a:p>
            </p:txBody>
          </p:sp>
          <p:sp>
            <p:nvSpPr>
              <p:cNvPr id="63" name="Text Box 59">
                <a:extLst>
                  <a:ext uri="{FF2B5EF4-FFF2-40B4-BE49-F238E27FC236}">
                    <a16:creationId xmlns:a16="http://schemas.microsoft.com/office/drawing/2014/main" id="{84BD044F-7BD1-ADA1-22B8-D27BBCB62BED}"/>
                  </a:ext>
                </a:extLst>
              </p:cNvPr>
              <p:cNvSpPr txBox="1">
                <a:spLocks noChangeArrowheads="1"/>
              </p:cNvSpPr>
              <p:nvPr/>
            </p:nvSpPr>
            <p:spPr bwMode="gray">
              <a:xfrm>
                <a:off x="1379697" y="4672658"/>
                <a:ext cx="345870" cy="39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hangingPunct="0"/>
                <a:r>
                  <a:rPr lang="en-US" altLang="en-US" sz="2800" b="1" dirty="0">
                    <a:solidFill>
                      <a:srgbClr val="FF0000"/>
                    </a:solidFill>
                    <a:latin typeface="+mj-lt"/>
                  </a:rPr>
                  <a:t>3</a:t>
                </a:r>
              </a:p>
            </p:txBody>
          </p:sp>
          <p:sp>
            <p:nvSpPr>
              <p:cNvPr id="64" name="AutoShape 61">
                <a:extLst>
                  <a:ext uri="{FF2B5EF4-FFF2-40B4-BE49-F238E27FC236}">
                    <a16:creationId xmlns:a16="http://schemas.microsoft.com/office/drawing/2014/main" id="{BD0C7A5C-65C3-B0F2-A246-8A6D821DC9E2}"/>
                  </a:ext>
                </a:extLst>
              </p:cNvPr>
              <p:cNvSpPr>
                <a:spLocks noChangeArrowheads="1"/>
              </p:cNvSpPr>
              <p:nvPr/>
            </p:nvSpPr>
            <p:spPr bwMode="gray">
              <a:xfrm>
                <a:off x="1604227" y="5352839"/>
                <a:ext cx="7577111" cy="821655"/>
              </a:xfrm>
              <a:prstGeom prst="roundRect">
                <a:avLst>
                  <a:gd name="adj" fmla="val 16667"/>
                </a:avLst>
              </a:prstGeom>
              <a:gradFill rotWithShape="1">
                <a:gsLst>
                  <a:gs pos="0">
                    <a:schemeClr val="folHlink"/>
                  </a:gs>
                  <a:gs pos="50000">
                    <a:schemeClr val="folHlink">
                      <a:gamma/>
                      <a:tint val="21176"/>
                      <a:invGamma/>
                    </a:schemeClr>
                  </a:gs>
                  <a:gs pos="100000">
                    <a:schemeClr val="folHlink"/>
                  </a:gs>
                </a:gsLst>
                <a:lin ang="5400000" scaled="1"/>
              </a:gradFill>
              <a:ln w="12700" algn="ctr">
                <a:solidFill>
                  <a:srgbClr val="FFFFFF"/>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en-US"/>
              </a:p>
            </p:txBody>
          </p:sp>
          <p:grpSp>
            <p:nvGrpSpPr>
              <p:cNvPr id="65" name="Group 64">
                <a:extLst>
                  <a:ext uri="{FF2B5EF4-FFF2-40B4-BE49-F238E27FC236}">
                    <a16:creationId xmlns:a16="http://schemas.microsoft.com/office/drawing/2014/main" id="{800471E6-8BD3-542F-C31F-CE3D775E16B3}"/>
                  </a:ext>
                </a:extLst>
              </p:cNvPr>
              <p:cNvGrpSpPr/>
              <p:nvPr/>
            </p:nvGrpSpPr>
            <p:grpSpPr>
              <a:xfrm>
                <a:off x="1299426" y="5365904"/>
                <a:ext cx="7918115" cy="869556"/>
                <a:chOff x="1509233" y="5361141"/>
                <a:chExt cx="8199230" cy="869556"/>
              </a:xfrm>
            </p:grpSpPr>
            <p:sp>
              <p:nvSpPr>
                <p:cNvPr id="66" name="AutoShape 62">
                  <a:extLst>
                    <a:ext uri="{FF2B5EF4-FFF2-40B4-BE49-F238E27FC236}">
                      <a16:creationId xmlns:a16="http://schemas.microsoft.com/office/drawing/2014/main" id="{3D070490-3133-6EDD-C316-DE615B2B8E05}"/>
                    </a:ext>
                  </a:extLst>
                </p:cNvPr>
                <p:cNvSpPr>
                  <a:spLocks noChangeArrowheads="1"/>
                </p:cNvSpPr>
                <p:nvPr/>
              </p:nvSpPr>
              <p:spPr bwMode="gray">
                <a:xfrm>
                  <a:off x="1509233" y="5361141"/>
                  <a:ext cx="685800" cy="787006"/>
                </a:xfrm>
                <a:prstGeom prst="diamond">
                  <a:avLst/>
                </a:prstGeom>
                <a:solidFill>
                  <a:schemeClr val="folHlink"/>
                </a:solidFill>
                <a:ln w="25400" algn="ctr">
                  <a:solidFill>
                    <a:srgbClr val="FFFFFF"/>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en-US"/>
                </a:p>
              </p:txBody>
            </p:sp>
            <p:sp>
              <p:nvSpPr>
                <p:cNvPr id="67" name="Text Box 63">
                  <a:extLst>
                    <a:ext uri="{FF2B5EF4-FFF2-40B4-BE49-F238E27FC236}">
                      <a16:creationId xmlns:a16="http://schemas.microsoft.com/office/drawing/2014/main" id="{6CD0365F-E181-7A67-BAAC-587EA00E932F}"/>
                    </a:ext>
                  </a:extLst>
                </p:cNvPr>
                <p:cNvSpPr txBox="1">
                  <a:spLocks noChangeArrowheads="1"/>
                </p:cNvSpPr>
                <p:nvPr/>
              </p:nvSpPr>
              <p:spPr bwMode="gray">
                <a:xfrm>
                  <a:off x="2125336" y="5538375"/>
                  <a:ext cx="7583127" cy="69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alt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Thi</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lại</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và</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học</a:t>
                  </a:r>
                  <a:r>
                    <a:rPr lang="en-US" b="1" dirty="0">
                      <a:solidFill>
                        <a:srgbClr val="000000"/>
                      </a:solidFill>
                      <a:latin typeface="+mj-lt"/>
                      <a:cs typeface="Times New Roman" panose="02020603050405020304" pitchFamily="18" charset="0"/>
                    </a:rPr>
                    <a:t> </a:t>
                  </a:r>
                  <a:r>
                    <a:rPr lang="en-US" b="1" dirty="0" err="1">
                      <a:solidFill>
                        <a:srgbClr val="000000"/>
                      </a:solidFill>
                      <a:latin typeface="+mj-lt"/>
                      <a:cs typeface="Times New Roman" panose="02020603050405020304" pitchFamily="18" charset="0"/>
                    </a:rPr>
                    <a:t>lại</a:t>
                  </a:r>
                  <a:r>
                    <a:rPr lang="vi-VN" dirty="0">
                      <a:solidFill>
                        <a:srgbClr val="000000"/>
                      </a:solidFill>
                      <a:latin typeface="+mj-lt"/>
                      <a:cs typeface="Times New Roman" panose="02020603050405020304" pitchFamily="18" charset="0"/>
                    </a:rPr>
                    <a:t>: </a:t>
                  </a:r>
                  <a:r>
                    <a:rPr lang="en-US" dirty="0">
                      <a:solidFill>
                        <a:srgbClr val="000000"/>
                      </a:solidFill>
                      <a:latin typeface="+mj-lt"/>
                      <a:cs typeface="Times New Roman" panose="02020603050405020304" pitchFamily="18" charset="0"/>
                    </a:rPr>
                    <a:t>SV </a:t>
                  </a:r>
                  <a:r>
                    <a:rPr lang="en-US" dirty="0" err="1">
                      <a:solidFill>
                        <a:srgbClr val="000000"/>
                      </a:solidFill>
                      <a:latin typeface="+mj-lt"/>
                      <a:cs typeface="Times New Roman" panose="02020603050405020304" pitchFamily="18" charset="0"/>
                    </a:rPr>
                    <a:t>bị</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sẽ</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đăng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ký</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và</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được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theo</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kế</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hoạch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trung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tâm</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Nếu</a:t>
                  </a:r>
                  <a:r>
                    <a:rPr lang="en-US" dirty="0">
                      <a:solidFill>
                        <a:srgbClr val="000000"/>
                      </a:solidFill>
                      <a:latin typeface="+mj-lt"/>
                      <a:cs typeface="Times New Roman" panose="02020603050405020304" pitchFamily="18" charset="0"/>
                    </a:rPr>
                    <a:t> SV </a:t>
                  </a:r>
                  <a:r>
                    <a:rPr lang="en-US" dirty="0" err="1">
                      <a:solidFill>
                        <a:srgbClr val="000000"/>
                      </a:solidFill>
                      <a:latin typeface="+mj-lt"/>
                      <a:cs typeface="Times New Roman" panose="02020603050405020304" pitchFamily="18" charset="0"/>
                    </a:rPr>
                    <a:t>thi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đạt</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dưới</a:t>
                  </a:r>
                  <a:r>
                    <a:rPr lang="en-US" dirty="0">
                      <a:solidFill>
                        <a:srgbClr val="000000"/>
                      </a:solidFill>
                      <a:latin typeface="+mj-lt"/>
                      <a:cs typeface="Times New Roman" panose="02020603050405020304" pitchFamily="18" charset="0"/>
                    </a:rPr>
                    <a:t> 5 </a:t>
                  </a:r>
                  <a:r>
                    <a:rPr lang="en-US" dirty="0" err="1">
                      <a:solidFill>
                        <a:srgbClr val="000000"/>
                      </a:solidFill>
                      <a:latin typeface="+mj-lt"/>
                      <a:cs typeface="Times New Roman" panose="02020603050405020304" pitchFamily="18" charset="0"/>
                    </a:rPr>
                    <a:t>điểm</a:t>
                  </a:r>
                  <a:r>
                    <a:rPr lang="en-US" dirty="0">
                      <a:solidFill>
                        <a:srgbClr val="000000"/>
                      </a:solidFill>
                      <a:latin typeface="+mj-lt"/>
                      <a:cs typeface="Times New Roman" panose="02020603050405020304" pitchFamily="18" charset="0"/>
                    </a:rPr>
                    <a:t> SV </a:t>
                  </a:r>
                  <a:r>
                    <a:rPr lang="en-US" dirty="0" err="1">
                      <a:solidFill>
                        <a:srgbClr val="000000"/>
                      </a:solidFill>
                      <a:latin typeface="+mj-lt"/>
                      <a:cs typeface="Times New Roman" panose="02020603050405020304" pitchFamily="18" charset="0"/>
                    </a:rPr>
                    <a:t>phải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học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lại</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học</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phần</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đó</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theo</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kế</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hoạch</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chung</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của</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nhà</a:t>
                  </a:r>
                  <a:r>
                    <a:rPr lang="en-US" dirty="0">
                      <a:solidFill>
                        <a:srgbClr val="000000"/>
                      </a:solidFill>
                      <a:latin typeface="+mj-lt"/>
                      <a:cs typeface="Times New Roman" panose="02020603050405020304" pitchFamily="18" charset="0"/>
                    </a:rPr>
                    <a:t> </a:t>
                  </a:r>
                  <a:r>
                    <a:rPr lang="en-US" dirty="0" err="1">
                      <a:solidFill>
                        <a:srgbClr val="000000"/>
                      </a:solidFill>
                      <a:latin typeface="+mj-lt"/>
                      <a:cs typeface="Times New Roman" panose="02020603050405020304" pitchFamily="18" charset="0"/>
                    </a:rPr>
                    <a:t>trường</a:t>
                  </a:r>
                  <a:r>
                    <a:rPr lang="en-US" dirty="0">
                      <a:solidFill>
                        <a:srgbClr val="000000"/>
                      </a:solidFill>
                      <a:latin typeface="+mj-lt"/>
                      <a:cs typeface="Times New Roman" panose="02020603050405020304" pitchFamily="18" charset="0"/>
                    </a:rPr>
                    <a:t>.</a:t>
                  </a:r>
                  <a:endParaRPr lang="en-US" altLang="en-US" b="1" dirty="0">
                    <a:solidFill>
                      <a:srgbClr val="000000"/>
                    </a:solidFill>
                    <a:latin typeface="+mj-lt"/>
                    <a:cs typeface="Times New Roman" panose="02020603050405020304" pitchFamily="18" charset="0"/>
                  </a:endParaRPr>
                </a:p>
              </p:txBody>
            </p:sp>
            <p:sp>
              <p:nvSpPr>
                <p:cNvPr id="68" name="Text Box 64">
                  <a:extLst>
                    <a:ext uri="{FF2B5EF4-FFF2-40B4-BE49-F238E27FC236}">
                      <a16:creationId xmlns:a16="http://schemas.microsoft.com/office/drawing/2014/main" id="{9C29B795-12E3-93CD-85B7-064F9772392B}"/>
                    </a:ext>
                  </a:extLst>
                </p:cNvPr>
                <p:cNvSpPr txBox="1">
                  <a:spLocks noChangeArrowheads="1"/>
                </p:cNvSpPr>
                <p:nvPr/>
              </p:nvSpPr>
              <p:spPr bwMode="gray">
                <a:xfrm>
                  <a:off x="1661946" y="5568581"/>
                  <a:ext cx="358149" cy="39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hangingPunct="0"/>
                  <a:r>
                    <a:rPr lang="en-US" altLang="en-US" sz="2800" b="1" dirty="0">
                      <a:solidFill>
                        <a:srgbClr val="FF0000"/>
                      </a:solidFill>
                      <a:latin typeface="+mj-lt"/>
                    </a:rPr>
                    <a:t>4</a:t>
                  </a:r>
                </a:p>
              </p:txBody>
            </p:sp>
          </p:grpSp>
        </p:grpSp>
        <p:sp>
          <p:nvSpPr>
            <p:cNvPr id="51" name="Text Box 53">
              <a:extLst>
                <a:ext uri="{FF2B5EF4-FFF2-40B4-BE49-F238E27FC236}">
                  <a16:creationId xmlns:a16="http://schemas.microsoft.com/office/drawing/2014/main" id="{4F96B2A7-C324-5054-E7AD-98BA0178D21E}"/>
                </a:ext>
              </a:extLst>
            </p:cNvPr>
            <p:cNvSpPr txBox="1">
              <a:spLocks noChangeArrowheads="1"/>
            </p:cNvSpPr>
            <p:nvPr/>
          </p:nvSpPr>
          <p:spPr bwMode="gray">
            <a:xfrm>
              <a:off x="839902" y="2461182"/>
              <a:ext cx="826729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altLang="en-US" b="1" dirty="0">
                  <a:solidFill>
                    <a:srgbClr val="000000"/>
                  </a:solidFill>
                  <a:latin typeface="+mj-lt"/>
                  <a:cs typeface="Times New Roman" panose="02020603050405020304" pitchFamily="18" charset="0"/>
                </a:rPr>
                <a:t>Học </a:t>
              </a:r>
              <a:r>
                <a:rPr lang="en-US" altLang="en-US" b="1" dirty="0" err="1">
                  <a:solidFill>
                    <a:srgbClr val="000000"/>
                  </a:solidFill>
                  <a:latin typeface="+mj-lt"/>
                  <a:cs typeface="Times New Roman" panose="02020603050405020304" pitchFamily="18" charset="0"/>
                </a:rPr>
                <a:t>tập</a:t>
              </a:r>
              <a:r>
                <a:rPr lang="en-US" altLang="en-US" dirty="0">
                  <a:solidFill>
                    <a:srgbClr val="000000"/>
                  </a:solidFill>
                  <a:latin typeface="+mj-lt"/>
                  <a:cs typeface="Times New Roman" panose="02020603050405020304" pitchFamily="18" charset="0"/>
                </a:rPr>
                <a:t>: Sinh viên </a:t>
              </a:r>
              <a:r>
                <a:rPr lang="en-US" altLang="en-US" dirty="0" err="1">
                  <a:solidFill>
                    <a:srgbClr val="000000"/>
                  </a:solidFill>
                  <a:latin typeface="+mj-lt"/>
                  <a:cs typeface="Times New Roman" panose="02020603050405020304" pitchFamily="18" charset="0"/>
                </a:rPr>
                <a:t>học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tập</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liên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tục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trong</a:t>
              </a:r>
              <a:r>
                <a:rPr lang="en-US" altLang="en-US" dirty="0">
                  <a:solidFill>
                    <a:srgbClr val="000000"/>
                  </a:solidFill>
                  <a:latin typeface="+mj-lt"/>
                  <a:cs typeface="Times New Roman" panose="02020603050405020304" pitchFamily="18" charset="0"/>
                </a:rPr>
                <a:t> 3 </a:t>
              </a:r>
              <a:r>
                <a:rPr lang="en-US" altLang="en-US" dirty="0" err="1">
                  <a:solidFill>
                    <a:srgbClr val="000000"/>
                  </a:solidFill>
                  <a:latin typeface="+mj-lt"/>
                  <a:cs typeface="Times New Roman" panose="02020603050405020304" pitchFamily="18" charset="0"/>
                </a:rPr>
                <a:t>tuần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với</a:t>
              </a:r>
              <a:r>
                <a:rPr lang="en-US" altLang="en-US" dirty="0">
                  <a:solidFill>
                    <a:srgbClr val="000000"/>
                  </a:solidFill>
                  <a:latin typeface="+mj-lt"/>
                  <a:cs typeface="Times New Roman" panose="02020603050405020304" pitchFamily="18" charset="0"/>
                </a:rPr>
                <a:t> 04 </a:t>
              </a:r>
              <a:r>
                <a:rPr lang="en-US" altLang="en-US" dirty="0" err="1">
                  <a:solidFill>
                    <a:srgbClr val="000000"/>
                  </a:solidFill>
                  <a:latin typeface="+mj-lt"/>
                  <a:cs typeface="Times New Roman" panose="02020603050405020304" pitchFamily="18" charset="0"/>
                </a:rPr>
                <a:t>học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phần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tương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đương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với</a:t>
              </a:r>
              <a:r>
                <a:rPr lang="en-US" altLang="en-US" dirty="0">
                  <a:solidFill>
                    <a:srgbClr val="000000"/>
                  </a:solidFill>
                  <a:latin typeface="+mj-lt"/>
                  <a:cs typeface="Times New Roman" panose="02020603050405020304" pitchFamily="18" charset="0"/>
                </a:rPr>
                <a:t> 8 </a:t>
              </a:r>
              <a:r>
                <a:rPr lang="en-US" altLang="en-US" dirty="0" err="1">
                  <a:solidFill>
                    <a:srgbClr val="000000"/>
                  </a:solidFill>
                  <a:latin typeface="+mj-lt"/>
                  <a:cs typeface="Times New Roman" panose="02020603050405020304" pitchFamily="18" charset="0"/>
                </a:rPr>
                <a:t>tín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chỉ</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được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trang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bị</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kiến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thức</a:t>
              </a:r>
              <a:r>
                <a:rPr lang="en-US" altLang="en-US" dirty="0">
                  <a:solidFill>
                    <a:srgbClr val="000000"/>
                  </a:solidFill>
                  <a:latin typeface="+mj-lt"/>
                  <a:cs typeface="Times New Roman" panose="02020603050405020304" pitchFamily="18" charset="0"/>
                </a:rPr>
                <a:t> QP-AN, </a:t>
              </a:r>
              <a:r>
                <a:rPr lang="en-US" altLang="en-US" dirty="0" err="1">
                  <a:solidFill>
                    <a:srgbClr val="000000"/>
                  </a:solidFill>
                  <a:latin typeface="+mj-lt"/>
                  <a:cs typeface="Times New Roman" panose="02020603050405020304" pitchFamily="18" charset="0"/>
                </a:rPr>
                <a:t>kỹ</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năng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quân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sự</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Thực</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hiện</a:t>
              </a:r>
              <a:r>
                <a:rPr lang="en-US" altLang="en-US" dirty="0">
                  <a:solidFill>
                    <a:srgbClr val="000000"/>
                  </a:solidFill>
                  <a:latin typeface="+mj-lt"/>
                  <a:cs typeface="Times New Roman" panose="02020603050405020304" pitchFamily="18" charset="0"/>
                </a:rPr>
                <a:t> 11 </a:t>
              </a:r>
              <a:r>
                <a:rPr lang="en-US" altLang="en-US" dirty="0" err="1">
                  <a:solidFill>
                    <a:srgbClr val="000000"/>
                  </a:solidFill>
                  <a:latin typeface="+mj-lt"/>
                  <a:cs typeface="Times New Roman" panose="02020603050405020304" pitchFamily="18" charset="0"/>
                </a:rPr>
                <a:t>chế</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độ</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trong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ngày</a:t>
              </a:r>
              <a:r>
                <a:rPr lang="en-US" altLang="en-US" dirty="0">
                  <a:solidFill>
                    <a:srgbClr val="000000"/>
                  </a:solidFill>
                  <a:latin typeface="+mj-lt"/>
                  <a:cs typeface="Times New Roman" panose="02020603050405020304" pitchFamily="18" charset="0"/>
                </a:rPr>
                <a:t>, 3 </a:t>
              </a:r>
              <a:r>
                <a:rPr lang="en-US" altLang="en-US" dirty="0" err="1">
                  <a:solidFill>
                    <a:srgbClr val="000000"/>
                  </a:solidFill>
                  <a:latin typeface="+mj-lt"/>
                  <a:cs typeface="Times New Roman" panose="02020603050405020304" pitchFamily="18" charset="0"/>
                </a:rPr>
                <a:t>chế</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độ</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trong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tuần</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như</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trong</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môi</a:t>
              </a:r>
              <a:r>
                <a:rPr lang="en-US" altLang="en-US" dirty="0">
                  <a:solidFill>
                    <a:srgbClr val="000000"/>
                  </a:solidFill>
                  <a:latin typeface="+mj-lt"/>
                  <a:cs typeface="Times New Roman" panose="02020603050405020304" pitchFamily="18" charset="0"/>
                </a:rPr>
                <a:t> </a:t>
              </a:r>
              <a:r>
                <a:rPr lang="en-US" altLang="en-US" dirty="0" err="1">
                  <a:solidFill>
                    <a:srgbClr val="000000"/>
                  </a:solidFill>
                  <a:latin typeface="+mj-lt"/>
                  <a:cs typeface="Times New Roman" panose="02020603050405020304" pitchFamily="18" charset="0"/>
                </a:rPr>
                <a:t>trường</a:t>
              </a:r>
              <a:r>
                <a:rPr lang="en-US" altLang="en-US" dirty="0">
                  <a:solidFill>
                    <a:srgbClr val="000000"/>
                  </a:solidFill>
                  <a:latin typeface="+mj-lt"/>
                  <a:cs typeface="Times New Roman" panose="02020603050405020304" pitchFamily="18" charset="0"/>
                </a:rPr>
                <a:t> Quân </a:t>
              </a:r>
              <a:r>
                <a:rPr lang="en-US" altLang="en-US" dirty="0" err="1">
                  <a:solidFill>
                    <a:srgbClr val="000000"/>
                  </a:solidFill>
                  <a:latin typeface="+mj-lt"/>
                  <a:cs typeface="Times New Roman" panose="02020603050405020304" pitchFamily="18" charset="0"/>
                </a:rPr>
                <a:t>đội</a:t>
              </a:r>
              <a:r>
                <a:rPr lang="en-US" altLang="en-US" dirty="0">
                  <a:solidFill>
                    <a:srgbClr val="000000"/>
                  </a:solidFill>
                  <a:latin typeface="+mj-lt"/>
                  <a:cs typeface="Times New Roman" panose="02020603050405020304" pitchFamily="18" charset="0"/>
                </a:rPr>
                <a:t>.</a:t>
              </a:r>
            </a:p>
          </p:txBody>
        </p:sp>
      </p:grpSp>
    </p:spTree>
    <p:extLst>
      <p:ext uri="{BB962C8B-B14F-4D97-AF65-F5344CB8AC3E}">
        <p14:creationId xmlns:p14="http://schemas.microsoft.com/office/powerpoint/2010/main" val="3532419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BE9C2-48FE-75B4-F549-14786F22B5A1}"/>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7B062F53-F255-E9F6-2CD8-34E38E2C34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a:extLst>
              <a:ext uri="{FF2B5EF4-FFF2-40B4-BE49-F238E27FC236}">
                <a16:creationId xmlns:a16="http://schemas.microsoft.com/office/drawing/2014/main" id="{974CEB64-F256-D3E2-32CE-02282EEC6832}"/>
              </a:ext>
            </a:extLst>
          </p:cNvPr>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AE905ED2-ED15-53CE-747B-24DEC5728E91}"/>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4. </a:t>
            </a:r>
            <a:r>
              <a:rPr lang="en-US" sz="2400" b="1" dirty="0" err="1">
                <a:solidFill>
                  <a:srgbClr val="0070C0"/>
                </a:solidFill>
                <a:latin typeface="+mj-lt"/>
                <a:ea typeface="+mj-ea"/>
                <a:cs typeface="+mj-cs"/>
              </a:rPr>
              <a:t>Thủ</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tục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miễn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học</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tạm</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hoãn</a:t>
            </a:r>
            <a:endParaRPr lang="en-US" sz="2400" b="1" dirty="0">
              <a:solidFill>
                <a:srgbClr val="0070C0"/>
              </a:solidFill>
              <a:latin typeface="+mj-lt"/>
              <a:ea typeface="+mj-ea"/>
              <a:cs typeface="+mj-cs"/>
            </a:endParaRPr>
          </a:p>
        </p:txBody>
      </p:sp>
      <p:grpSp>
        <p:nvGrpSpPr>
          <p:cNvPr id="2" name="Group 1">
            <a:extLst>
              <a:ext uri="{FF2B5EF4-FFF2-40B4-BE49-F238E27FC236}">
                <a16:creationId xmlns:a16="http://schemas.microsoft.com/office/drawing/2014/main" id="{9E14FBD3-80E8-F3CC-36DD-B3D3A5087949}"/>
              </a:ext>
            </a:extLst>
          </p:cNvPr>
          <p:cNvGrpSpPr/>
          <p:nvPr/>
        </p:nvGrpSpPr>
        <p:grpSpPr>
          <a:xfrm>
            <a:off x="1792873" y="2081996"/>
            <a:ext cx="8012608" cy="4194175"/>
            <a:chOff x="1087438" y="1600200"/>
            <a:chExt cx="6905625" cy="4194175"/>
          </a:xfrm>
        </p:grpSpPr>
        <p:sp>
          <p:nvSpPr>
            <p:cNvPr id="3" name="AutoShape 2">
              <a:extLst>
                <a:ext uri="{FF2B5EF4-FFF2-40B4-BE49-F238E27FC236}">
                  <a16:creationId xmlns:a16="http://schemas.microsoft.com/office/drawing/2014/main" id="{B1C24169-2BA9-9F33-85A7-AAE5BA8FF950}"/>
                </a:ext>
              </a:extLst>
            </p:cNvPr>
            <p:cNvSpPr>
              <a:spLocks noChangeArrowheads="1"/>
            </p:cNvSpPr>
            <p:nvPr/>
          </p:nvSpPr>
          <p:spPr bwMode="gray">
            <a:xfrm>
              <a:off x="4284663" y="1709396"/>
              <a:ext cx="3702050" cy="1190967"/>
            </a:xfrm>
            <a:prstGeom prst="roundRect">
              <a:avLst>
                <a:gd name="adj" fmla="val 11921"/>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en-US"/>
            </a:p>
          </p:txBody>
        </p:sp>
        <p:sp>
          <p:nvSpPr>
            <p:cNvPr id="4" name="AutoShape 3">
              <a:extLst>
                <a:ext uri="{FF2B5EF4-FFF2-40B4-BE49-F238E27FC236}">
                  <a16:creationId xmlns:a16="http://schemas.microsoft.com/office/drawing/2014/main" id="{1B62E020-C270-3D82-C59A-641D7286E0AB}"/>
                </a:ext>
              </a:extLst>
            </p:cNvPr>
            <p:cNvSpPr>
              <a:spLocks noChangeArrowheads="1"/>
            </p:cNvSpPr>
            <p:nvPr/>
          </p:nvSpPr>
          <p:spPr bwMode="gray">
            <a:xfrm>
              <a:off x="4287838" y="3160713"/>
              <a:ext cx="3702050" cy="1066800"/>
            </a:xfrm>
            <a:prstGeom prst="roundRect">
              <a:avLst>
                <a:gd name="adj" fmla="val 11921"/>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en-US"/>
            </a:p>
          </p:txBody>
        </p:sp>
        <p:sp>
          <p:nvSpPr>
            <p:cNvPr id="7" name="AutoShape 4">
              <a:extLst>
                <a:ext uri="{FF2B5EF4-FFF2-40B4-BE49-F238E27FC236}">
                  <a16:creationId xmlns:a16="http://schemas.microsoft.com/office/drawing/2014/main" id="{33D4124F-243F-8CE1-375A-C60015522AFE}"/>
                </a:ext>
              </a:extLst>
            </p:cNvPr>
            <p:cNvSpPr>
              <a:spLocks noChangeArrowheads="1"/>
            </p:cNvSpPr>
            <p:nvPr/>
          </p:nvSpPr>
          <p:spPr bwMode="gray">
            <a:xfrm>
              <a:off x="4291013" y="4491038"/>
              <a:ext cx="3702050" cy="1066800"/>
            </a:xfrm>
            <a:prstGeom prst="roundRect">
              <a:avLst>
                <a:gd name="adj" fmla="val 11921"/>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en-US"/>
            </a:p>
          </p:txBody>
        </p:sp>
        <p:pic>
          <p:nvPicPr>
            <p:cNvPr id="8" name="Picture 5" descr="Picture4">
              <a:extLst>
                <a:ext uri="{FF2B5EF4-FFF2-40B4-BE49-F238E27FC236}">
                  <a16:creationId xmlns:a16="http://schemas.microsoft.com/office/drawing/2014/main" id="{5AB6407C-B0C6-8AC5-0C6C-1CE0B03A36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1338" y="1884363"/>
              <a:ext cx="792162" cy="6731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Picture4">
              <a:extLst>
                <a:ext uri="{FF2B5EF4-FFF2-40B4-BE49-F238E27FC236}">
                  <a16:creationId xmlns:a16="http://schemas.microsoft.com/office/drawing/2014/main" id="{166DB1E1-44FA-4CBF-4316-631D635FD5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8163" y="3214688"/>
              <a:ext cx="793750" cy="6731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Picture4">
              <a:extLst>
                <a:ext uri="{FF2B5EF4-FFF2-40B4-BE49-F238E27FC236}">
                  <a16:creationId xmlns:a16="http://schemas.microsoft.com/office/drawing/2014/main" id="{4D7A1E4C-6B35-EAED-C9F9-BB61479F6F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6575" y="4538663"/>
              <a:ext cx="792163" cy="6731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8">
              <a:extLst>
                <a:ext uri="{FF2B5EF4-FFF2-40B4-BE49-F238E27FC236}">
                  <a16:creationId xmlns:a16="http://schemas.microsoft.com/office/drawing/2014/main" id="{5A4D91F5-7913-EFEC-0D96-6C05C71BDF60}"/>
                </a:ext>
              </a:extLst>
            </p:cNvPr>
            <p:cNvGrpSpPr>
              <a:grpSpLocks/>
            </p:cNvGrpSpPr>
            <p:nvPr/>
          </p:nvGrpSpPr>
          <p:grpSpPr bwMode="auto">
            <a:xfrm>
              <a:off x="1092200" y="1600200"/>
              <a:ext cx="1879600" cy="1825625"/>
              <a:chOff x="2457" y="2000"/>
              <a:chExt cx="901" cy="888"/>
            </a:xfrm>
          </p:grpSpPr>
          <p:pic>
            <p:nvPicPr>
              <p:cNvPr id="36" name="Picture 9" descr="circuler_1">
                <a:extLst>
                  <a:ext uri="{FF2B5EF4-FFF2-40B4-BE49-F238E27FC236}">
                    <a16:creationId xmlns:a16="http://schemas.microsoft.com/office/drawing/2014/main" id="{9D6F80B4-85CA-0E83-BF3C-5BBC2F5AB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ltGray">
              <a:xfrm>
                <a:off x="2457" y="2000"/>
                <a:ext cx="901" cy="886"/>
              </a:xfrm>
              <a:prstGeom prst="rect">
                <a:avLst/>
              </a:prstGeom>
              <a:noFill/>
              <a:extLst>
                <a:ext uri="{909E8E84-426E-40DD-AFC4-6F175D3DCCD1}">
                  <a14:hiddenFill xmlns:a14="http://schemas.microsoft.com/office/drawing/2010/main">
                    <a:solidFill>
                      <a:srgbClr val="FFFFFF"/>
                    </a:solidFill>
                  </a14:hiddenFill>
                </a:ext>
              </a:extLst>
            </p:spPr>
          </p:pic>
          <p:sp>
            <p:nvSpPr>
              <p:cNvPr id="37" name="Oval 10">
                <a:extLst>
                  <a:ext uri="{FF2B5EF4-FFF2-40B4-BE49-F238E27FC236}">
                    <a16:creationId xmlns:a16="http://schemas.microsoft.com/office/drawing/2014/main" id="{4902F764-17A5-D6C3-785A-F105EA5731B8}"/>
                  </a:ext>
                </a:extLst>
              </p:cNvPr>
              <p:cNvSpPr>
                <a:spLocks noChangeArrowheads="1"/>
              </p:cNvSpPr>
              <p:nvPr/>
            </p:nvSpPr>
            <p:spPr bwMode="ltGray">
              <a:xfrm>
                <a:off x="2457" y="2000"/>
                <a:ext cx="895" cy="888"/>
              </a:xfrm>
              <a:prstGeom prst="ellipse">
                <a:avLst/>
              </a:prstGeom>
              <a:gradFill rotWithShape="1">
                <a:gsLst>
                  <a:gs pos="0">
                    <a:srgbClr val="F8F8F8">
                      <a:gamma/>
                      <a:shade val="26275"/>
                      <a:invGamma/>
                      <a:alpha val="89999"/>
                    </a:srgbClr>
                  </a:gs>
                  <a:gs pos="50000">
                    <a:srgbClr val="F8F8F8">
                      <a:alpha val="45000"/>
                    </a:srgbClr>
                  </a:gs>
                  <a:gs pos="100000">
                    <a:srgbClr val="F8F8F8">
                      <a:gamma/>
                      <a:shade val="26275"/>
                      <a:invGamma/>
                      <a:alpha val="89999"/>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 name="Freeform 11">
                <a:extLst>
                  <a:ext uri="{FF2B5EF4-FFF2-40B4-BE49-F238E27FC236}">
                    <a16:creationId xmlns:a16="http://schemas.microsoft.com/office/drawing/2014/main" id="{117FBC16-BC0B-1FEA-D891-6C7233B57A31}"/>
                  </a:ext>
                </a:extLst>
              </p:cNvPr>
              <p:cNvSpPr>
                <a:spLocks/>
              </p:cNvSpPr>
              <p:nvPr/>
            </p:nvSpPr>
            <p:spPr bwMode="ltGray">
              <a:xfrm>
                <a:off x="2550" y="2018"/>
                <a:ext cx="703" cy="308"/>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DDDDDD"/>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nvGrpSpPr>
              <p:cNvPr id="39" name="Group 12">
                <a:extLst>
                  <a:ext uri="{FF2B5EF4-FFF2-40B4-BE49-F238E27FC236}">
                    <a16:creationId xmlns:a16="http://schemas.microsoft.com/office/drawing/2014/main" id="{7F05FE5E-D7E0-7668-FD5F-9D008245F182}"/>
                  </a:ext>
                </a:extLst>
              </p:cNvPr>
              <p:cNvGrpSpPr>
                <a:grpSpLocks/>
              </p:cNvGrpSpPr>
              <p:nvPr/>
            </p:nvGrpSpPr>
            <p:grpSpPr bwMode="auto">
              <a:xfrm rot="-1297425" flipH="1" flipV="1">
                <a:off x="2525" y="2693"/>
                <a:ext cx="781" cy="188"/>
                <a:chOff x="2532" y="1051"/>
                <a:chExt cx="893" cy="246"/>
              </a:xfrm>
            </p:grpSpPr>
            <p:grpSp>
              <p:nvGrpSpPr>
                <p:cNvPr id="40" name="Group 13">
                  <a:extLst>
                    <a:ext uri="{FF2B5EF4-FFF2-40B4-BE49-F238E27FC236}">
                      <a16:creationId xmlns:a16="http://schemas.microsoft.com/office/drawing/2014/main" id="{F01B4BBE-34C9-D1D4-607B-C606C50F7AB8}"/>
                    </a:ext>
                  </a:extLst>
                </p:cNvPr>
                <p:cNvGrpSpPr>
                  <a:grpSpLocks/>
                </p:cNvGrpSpPr>
                <p:nvPr/>
              </p:nvGrpSpPr>
              <p:grpSpPr bwMode="auto">
                <a:xfrm>
                  <a:off x="2532" y="1051"/>
                  <a:ext cx="743" cy="185"/>
                  <a:chOff x="1565" y="2568"/>
                  <a:chExt cx="1118" cy="279"/>
                </a:xfrm>
              </p:grpSpPr>
              <p:sp>
                <p:nvSpPr>
                  <p:cNvPr id="46" name="AutoShape 14">
                    <a:extLst>
                      <a:ext uri="{FF2B5EF4-FFF2-40B4-BE49-F238E27FC236}">
                        <a16:creationId xmlns:a16="http://schemas.microsoft.com/office/drawing/2014/main" id="{56C34949-ACFA-983A-8F45-1BF2F141B2C9}"/>
                      </a:ext>
                    </a:extLst>
                  </p:cNvPr>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 name="AutoShape 15">
                    <a:extLst>
                      <a:ext uri="{FF2B5EF4-FFF2-40B4-BE49-F238E27FC236}">
                        <a16:creationId xmlns:a16="http://schemas.microsoft.com/office/drawing/2014/main" id="{60A61AB3-2CB8-E776-FA57-86A090A90F97}"/>
                      </a:ext>
                    </a:extLst>
                  </p:cNvPr>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 name="AutoShape 16">
                    <a:extLst>
                      <a:ext uri="{FF2B5EF4-FFF2-40B4-BE49-F238E27FC236}">
                        <a16:creationId xmlns:a16="http://schemas.microsoft.com/office/drawing/2014/main" id="{513C3EFC-BD86-328B-E877-1543FF2821AD}"/>
                      </a:ext>
                    </a:extLst>
                  </p:cNvPr>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 name="AutoShape 17">
                    <a:extLst>
                      <a:ext uri="{FF2B5EF4-FFF2-40B4-BE49-F238E27FC236}">
                        <a16:creationId xmlns:a16="http://schemas.microsoft.com/office/drawing/2014/main" id="{3FC809AD-2B2B-0B4B-884B-D8A63F64ECBD}"/>
                      </a:ext>
                    </a:extLst>
                  </p:cNvPr>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1" name="Group 18">
                  <a:extLst>
                    <a:ext uri="{FF2B5EF4-FFF2-40B4-BE49-F238E27FC236}">
                      <a16:creationId xmlns:a16="http://schemas.microsoft.com/office/drawing/2014/main" id="{01E021DF-188D-8E63-D381-129253645743}"/>
                    </a:ext>
                  </a:extLst>
                </p:cNvPr>
                <p:cNvGrpSpPr>
                  <a:grpSpLocks/>
                </p:cNvGrpSpPr>
                <p:nvPr/>
              </p:nvGrpSpPr>
              <p:grpSpPr bwMode="auto">
                <a:xfrm rot="1353540">
                  <a:off x="2682" y="1111"/>
                  <a:ext cx="743" cy="186"/>
                  <a:chOff x="1565" y="2568"/>
                  <a:chExt cx="1118" cy="279"/>
                </a:xfrm>
              </p:grpSpPr>
              <p:sp>
                <p:nvSpPr>
                  <p:cNvPr id="42" name="AutoShape 19">
                    <a:extLst>
                      <a:ext uri="{FF2B5EF4-FFF2-40B4-BE49-F238E27FC236}">
                        <a16:creationId xmlns:a16="http://schemas.microsoft.com/office/drawing/2014/main" id="{FF9DA164-BC8E-9909-71D1-1D35D909D6E0}"/>
                      </a:ext>
                    </a:extLst>
                  </p:cNvPr>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 name="AutoShape 20">
                    <a:extLst>
                      <a:ext uri="{FF2B5EF4-FFF2-40B4-BE49-F238E27FC236}">
                        <a16:creationId xmlns:a16="http://schemas.microsoft.com/office/drawing/2014/main" id="{FD73ED3F-B7FC-67AD-E6C4-0C6506BCB611}"/>
                      </a:ext>
                    </a:extLst>
                  </p:cNvPr>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 name="AutoShape 21">
                    <a:extLst>
                      <a:ext uri="{FF2B5EF4-FFF2-40B4-BE49-F238E27FC236}">
                        <a16:creationId xmlns:a16="http://schemas.microsoft.com/office/drawing/2014/main" id="{14BE8909-AE68-91FF-B74B-4BC243AAFE60}"/>
                      </a:ext>
                    </a:extLst>
                  </p:cNvPr>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 name="AutoShape 22">
                    <a:extLst>
                      <a:ext uri="{FF2B5EF4-FFF2-40B4-BE49-F238E27FC236}">
                        <a16:creationId xmlns:a16="http://schemas.microsoft.com/office/drawing/2014/main" id="{33AE034F-CCB2-92A7-624E-32AA814F4691}"/>
                      </a:ext>
                    </a:extLst>
                  </p:cNvPr>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nvGrpSpPr>
            <p:cNvPr id="13" name="Group 23">
              <a:extLst>
                <a:ext uri="{FF2B5EF4-FFF2-40B4-BE49-F238E27FC236}">
                  <a16:creationId xmlns:a16="http://schemas.microsoft.com/office/drawing/2014/main" id="{08E86692-54B1-9B8E-5A16-21BFAA38CC43}"/>
                </a:ext>
              </a:extLst>
            </p:cNvPr>
            <p:cNvGrpSpPr>
              <a:grpSpLocks/>
            </p:cNvGrpSpPr>
            <p:nvPr/>
          </p:nvGrpSpPr>
          <p:grpSpPr bwMode="auto">
            <a:xfrm>
              <a:off x="1139825" y="3956050"/>
              <a:ext cx="1879600" cy="1825625"/>
              <a:chOff x="2457" y="2000"/>
              <a:chExt cx="901" cy="888"/>
            </a:xfrm>
          </p:grpSpPr>
          <p:pic>
            <p:nvPicPr>
              <p:cNvPr id="22" name="Picture 24" descr="circuler_1">
                <a:extLst>
                  <a:ext uri="{FF2B5EF4-FFF2-40B4-BE49-F238E27FC236}">
                    <a16:creationId xmlns:a16="http://schemas.microsoft.com/office/drawing/2014/main" id="{C21F920F-9133-A500-BC47-F2D0FBFE1A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ltGray">
              <a:xfrm>
                <a:off x="2457" y="2000"/>
                <a:ext cx="901" cy="886"/>
              </a:xfrm>
              <a:prstGeom prst="rect">
                <a:avLst/>
              </a:prstGeom>
              <a:noFill/>
              <a:extLst>
                <a:ext uri="{909E8E84-426E-40DD-AFC4-6F175D3DCCD1}">
                  <a14:hiddenFill xmlns:a14="http://schemas.microsoft.com/office/drawing/2010/main">
                    <a:solidFill>
                      <a:srgbClr val="FFFFFF"/>
                    </a:solidFill>
                  </a14:hiddenFill>
                </a:ext>
              </a:extLst>
            </p:spPr>
          </p:pic>
          <p:sp>
            <p:nvSpPr>
              <p:cNvPr id="23" name="Oval 25">
                <a:extLst>
                  <a:ext uri="{FF2B5EF4-FFF2-40B4-BE49-F238E27FC236}">
                    <a16:creationId xmlns:a16="http://schemas.microsoft.com/office/drawing/2014/main" id="{A0F41BA8-723A-5731-458F-D26824D986BE}"/>
                  </a:ext>
                </a:extLst>
              </p:cNvPr>
              <p:cNvSpPr>
                <a:spLocks noChangeArrowheads="1"/>
              </p:cNvSpPr>
              <p:nvPr/>
            </p:nvSpPr>
            <p:spPr bwMode="ltGray">
              <a:xfrm>
                <a:off x="2457" y="2000"/>
                <a:ext cx="895" cy="888"/>
              </a:xfrm>
              <a:prstGeom prst="ellipse">
                <a:avLst/>
              </a:prstGeom>
              <a:gradFill rotWithShape="1">
                <a:gsLst>
                  <a:gs pos="0">
                    <a:srgbClr val="F8F8F8">
                      <a:gamma/>
                      <a:shade val="26275"/>
                      <a:invGamma/>
                      <a:alpha val="89999"/>
                    </a:srgbClr>
                  </a:gs>
                  <a:gs pos="50000">
                    <a:srgbClr val="F8F8F8">
                      <a:alpha val="45000"/>
                    </a:srgbClr>
                  </a:gs>
                  <a:gs pos="100000">
                    <a:srgbClr val="F8F8F8">
                      <a:gamma/>
                      <a:shade val="26275"/>
                      <a:invGamma/>
                      <a:alpha val="89999"/>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Freeform 26">
                <a:extLst>
                  <a:ext uri="{FF2B5EF4-FFF2-40B4-BE49-F238E27FC236}">
                    <a16:creationId xmlns:a16="http://schemas.microsoft.com/office/drawing/2014/main" id="{FB280228-92B4-7045-D591-B5854404B44B}"/>
                  </a:ext>
                </a:extLst>
              </p:cNvPr>
              <p:cNvSpPr>
                <a:spLocks/>
              </p:cNvSpPr>
              <p:nvPr/>
            </p:nvSpPr>
            <p:spPr bwMode="ltGray">
              <a:xfrm>
                <a:off x="2550" y="2018"/>
                <a:ext cx="703" cy="308"/>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DDDDDD"/>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nvGrpSpPr>
              <p:cNvPr id="25" name="Group 27">
                <a:extLst>
                  <a:ext uri="{FF2B5EF4-FFF2-40B4-BE49-F238E27FC236}">
                    <a16:creationId xmlns:a16="http://schemas.microsoft.com/office/drawing/2014/main" id="{5758A63A-F4D2-1D15-8FA2-66327308C71F}"/>
                  </a:ext>
                </a:extLst>
              </p:cNvPr>
              <p:cNvGrpSpPr>
                <a:grpSpLocks/>
              </p:cNvGrpSpPr>
              <p:nvPr/>
            </p:nvGrpSpPr>
            <p:grpSpPr bwMode="auto">
              <a:xfrm rot="-1297425" flipH="1" flipV="1">
                <a:off x="2525" y="2693"/>
                <a:ext cx="781" cy="188"/>
                <a:chOff x="2532" y="1051"/>
                <a:chExt cx="893" cy="246"/>
              </a:xfrm>
            </p:grpSpPr>
            <p:grpSp>
              <p:nvGrpSpPr>
                <p:cNvPr id="26" name="Group 28">
                  <a:extLst>
                    <a:ext uri="{FF2B5EF4-FFF2-40B4-BE49-F238E27FC236}">
                      <a16:creationId xmlns:a16="http://schemas.microsoft.com/office/drawing/2014/main" id="{D30C47BB-8F26-7302-747A-B0BE5A75B89A}"/>
                    </a:ext>
                  </a:extLst>
                </p:cNvPr>
                <p:cNvGrpSpPr>
                  <a:grpSpLocks/>
                </p:cNvGrpSpPr>
                <p:nvPr/>
              </p:nvGrpSpPr>
              <p:grpSpPr bwMode="auto">
                <a:xfrm>
                  <a:off x="2532" y="1051"/>
                  <a:ext cx="743" cy="185"/>
                  <a:chOff x="1565" y="2568"/>
                  <a:chExt cx="1118" cy="279"/>
                </a:xfrm>
              </p:grpSpPr>
              <p:sp>
                <p:nvSpPr>
                  <p:cNvPr id="32" name="AutoShape 29">
                    <a:extLst>
                      <a:ext uri="{FF2B5EF4-FFF2-40B4-BE49-F238E27FC236}">
                        <a16:creationId xmlns:a16="http://schemas.microsoft.com/office/drawing/2014/main" id="{51425353-3226-75AD-4B77-D14B090CC5E1}"/>
                      </a:ext>
                    </a:extLst>
                  </p:cNvPr>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AutoShape 30">
                    <a:extLst>
                      <a:ext uri="{FF2B5EF4-FFF2-40B4-BE49-F238E27FC236}">
                        <a16:creationId xmlns:a16="http://schemas.microsoft.com/office/drawing/2014/main" id="{3F525CDC-A49E-8D52-4384-BC4DB1C28D8B}"/>
                      </a:ext>
                    </a:extLst>
                  </p:cNvPr>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AutoShape 31">
                    <a:extLst>
                      <a:ext uri="{FF2B5EF4-FFF2-40B4-BE49-F238E27FC236}">
                        <a16:creationId xmlns:a16="http://schemas.microsoft.com/office/drawing/2014/main" id="{22DFE841-6183-EE2E-7C15-AC2EA53F1B2A}"/>
                      </a:ext>
                    </a:extLst>
                  </p:cNvPr>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 name="AutoShape 32">
                    <a:extLst>
                      <a:ext uri="{FF2B5EF4-FFF2-40B4-BE49-F238E27FC236}">
                        <a16:creationId xmlns:a16="http://schemas.microsoft.com/office/drawing/2014/main" id="{24E519F7-F439-A9A4-86BB-B8B8612AF12F}"/>
                      </a:ext>
                    </a:extLst>
                  </p:cNvPr>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7" name="Group 33">
                  <a:extLst>
                    <a:ext uri="{FF2B5EF4-FFF2-40B4-BE49-F238E27FC236}">
                      <a16:creationId xmlns:a16="http://schemas.microsoft.com/office/drawing/2014/main" id="{C17C840A-8387-6749-1A16-C32FE8E50A9A}"/>
                    </a:ext>
                  </a:extLst>
                </p:cNvPr>
                <p:cNvGrpSpPr>
                  <a:grpSpLocks/>
                </p:cNvGrpSpPr>
                <p:nvPr/>
              </p:nvGrpSpPr>
              <p:grpSpPr bwMode="auto">
                <a:xfrm rot="1353540">
                  <a:off x="2682" y="1111"/>
                  <a:ext cx="743" cy="186"/>
                  <a:chOff x="1565" y="2568"/>
                  <a:chExt cx="1118" cy="279"/>
                </a:xfrm>
              </p:grpSpPr>
              <p:sp>
                <p:nvSpPr>
                  <p:cNvPr id="28" name="AutoShape 34">
                    <a:extLst>
                      <a:ext uri="{FF2B5EF4-FFF2-40B4-BE49-F238E27FC236}">
                        <a16:creationId xmlns:a16="http://schemas.microsoft.com/office/drawing/2014/main" id="{6723835E-09B7-ADFE-F414-8BC7B0920C94}"/>
                      </a:ext>
                    </a:extLst>
                  </p:cNvPr>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AutoShape 35">
                    <a:extLst>
                      <a:ext uri="{FF2B5EF4-FFF2-40B4-BE49-F238E27FC236}">
                        <a16:creationId xmlns:a16="http://schemas.microsoft.com/office/drawing/2014/main" id="{5CD205C1-4A48-087E-0C89-51A9BEA5EE81}"/>
                      </a:ext>
                    </a:extLst>
                  </p:cNvPr>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AutoShape 36">
                    <a:extLst>
                      <a:ext uri="{FF2B5EF4-FFF2-40B4-BE49-F238E27FC236}">
                        <a16:creationId xmlns:a16="http://schemas.microsoft.com/office/drawing/2014/main" id="{89661F4F-76BB-83C4-9AD3-D0C4F6E70176}"/>
                      </a:ext>
                    </a:extLst>
                  </p:cNvPr>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 name="AutoShape 37">
                    <a:extLst>
                      <a:ext uri="{FF2B5EF4-FFF2-40B4-BE49-F238E27FC236}">
                        <a16:creationId xmlns:a16="http://schemas.microsoft.com/office/drawing/2014/main" id="{830BEC6A-EAE7-60D5-8E7A-984936B10B95}"/>
                      </a:ext>
                    </a:extLst>
                  </p:cNvPr>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sp>
          <p:nvSpPr>
            <p:cNvPr id="14" name="Rectangle 39">
              <a:extLst>
                <a:ext uri="{FF2B5EF4-FFF2-40B4-BE49-F238E27FC236}">
                  <a16:creationId xmlns:a16="http://schemas.microsoft.com/office/drawing/2014/main" id="{332C4DD6-6661-6ACE-7E86-673E075929BB}"/>
                </a:ext>
              </a:extLst>
            </p:cNvPr>
            <p:cNvSpPr>
              <a:spLocks noChangeArrowheads="1"/>
            </p:cNvSpPr>
            <p:nvPr/>
          </p:nvSpPr>
          <p:spPr bwMode="white">
            <a:xfrm>
              <a:off x="4419600" y="3163243"/>
              <a:ext cx="3567113" cy="843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0000"/>
                </a:lnSpc>
              </a:pPr>
              <a:r>
                <a:rPr lang="en-US" altLang="en-US" sz="1400" b="1" dirty="0" err="1">
                  <a:solidFill>
                    <a:srgbClr val="000000"/>
                  </a:solidFill>
                  <a:latin typeface="+mj-lt"/>
                  <a:cs typeface="Times New Roman" panose="02020603050405020304" pitchFamily="18" charset="0"/>
                </a:rPr>
                <a:t>Truy</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cập</a:t>
              </a:r>
              <a:r>
                <a:rPr lang="en-US" altLang="en-US" sz="1400" b="1" dirty="0">
                  <a:solidFill>
                    <a:srgbClr val="000000"/>
                  </a:solidFill>
                  <a:latin typeface="+mj-lt"/>
                  <a:cs typeface="Times New Roman" panose="02020603050405020304" pitchFamily="18" charset="0"/>
                </a:rPr>
                <a:t> Web </a:t>
              </a:r>
              <a:r>
                <a:rPr lang="en-US" altLang="en-US" sz="1400" b="1" dirty="0" err="1">
                  <a:solidFill>
                    <a:srgbClr val="000000"/>
                  </a:solidFill>
                  <a:latin typeface="+mj-lt"/>
                  <a:cs typeface="Times New Roman" panose="02020603050405020304" pitchFamily="18" charset="0"/>
                </a:rPr>
                <a:t>của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bộ</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phận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một</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cửa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theo</a:t>
              </a:r>
              <a:r>
                <a:rPr lang="en-US" altLang="en-US" sz="1400" b="1" dirty="0">
                  <a:solidFill>
                    <a:srgbClr val="000000"/>
                  </a:solidFill>
                  <a:latin typeface="+mj-lt"/>
                  <a:cs typeface="Times New Roman" panose="02020603050405020304" pitchFamily="18" charset="0"/>
                </a:rPr>
                <a:t> link </a:t>
              </a:r>
              <a:r>
                <a:rPr lang="en-US" altLang="en-US" sz="1400" b="1" dirty="0">
                  <a:solidFill>
                    <a:srgbClr val="FF0000"/>
                  </a:solidFill>
                  <a:latin typeface="+mj-lt"/>
                  <a:cs typeface="Times New Roman" panose="02020603050405020304" pitchFamily="18" charset="0"/>
                </a:rPr>
                <a:t>“ </a:t>
              </a:r>
              <a:r>
                <a:rPr lang="en-US" altLang="en-US" sz="1400" b="1" dirty="0">
                  <a:solidFill>
                    <a:srgbClr val="FF0000"/>
                  </a:solidFill>
                  <a:latin typeface="+mj-lt"/>
                  <a:cs typeface="Times New Roman" panose="02020603050405020304" pitchFamily="18" charset="0"/>
                  <a:hlinkClick r:id="rId5">
                    <a:extLst>
                      <a:ext uri="{A12FA001-AC4F-418D-AE19-62706E023703}">
                        <ahyp:hlinkClr xmlns:ahyp="http://schemas.microsoft.com/office/drawing/2018/hyperlinkcolor" val="tx"/>
                      </a:ext>
                    </a:extLst>
                  </a:hlinkClick>
                </a:rPr>
                <a:t>https://uneti.edu.vn/cac-thu-tuc-hanh-chinh-giai-quyet-tai-bo-phan-mot-cua-phong-dao-tao/</a:t>
              </a:r>
              <a:r>
                <a:rPr lang="en-US" altLang="en-US" sz="1400" b="1" dirty="0">
                  <a:solidFill>
                    <a:srgbClr val="FF0000"/>
                  </a:solidFill>
                  <a:latin typeface="+mj-lt"/>
                  <a:cs typeface="Times New Roman" panose="02020603050405020304" pitchFamily="18" charset="0"/>
                </a:rPr>
                <a:t> “</a:t>
              </a:r>
            </a:p>
          </p:txBody>
        </p:sp>
        <p:sp>
          <p:nvSpPr>
            <p:cNvPr id="15" name="Text Box 41">
              <a:extLst>
                <a:ext uri="{FF2B5EF4-FFF2-40B4-BE49-F238E27FC236}">
                  <a16:creationId xmlns:a16="http://schemas.microsoft.com/office/drawing/2014/main" id="{85663E6F-758A-6EB0-DDF6-6093A9A8923A}"/>
                </a:ext>
              </a:extLst>
            </p:cNvPr>
            <p:cNvSpPr txBox="1">
              <a:spLocks noChangeArrowheads="1"/>
            </p:cNvSpPr>
            <p:nvPr/>
          </p:nvSpPr>
          <p:spPr bwMode="auto">
            <a:xfrm>
              <a:off x="1087438" y="2407531"/>
              <a:ext cx="1905000" cy="335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en-US" altLang="en-US" sz="2800" b="1" dirty="0" err="1">
                  <a:solidFill>
                    <a:srgbClr val="FF0000"/>
                  </a:solidFill>
                  <a:effectLst>
                    <a:outerShdw blurRad="38100" dist="38100" dir="2700000" algn="tl">
                      <a:srgbClr val="FFFFFF"/>
                    </a:outerShdw>
                  </a:effectLst>
                  <a:latin typeface="+mj-lt"/>
                </a:rPr>
                <a:t>Miễn</a:t>
              </a:r>
              <a:r>
                <a:rPr lang="en-US" altLang="en-US" sz="2800" b="1" dirty="0">
                  <a:solidFill>
                    <a:srgbClr val="FF0000"/>
                  </a:solidFill>
                  <a:effectLst>
                    <a:outerShdw blurRad="38100" dist="38100" dir="2700000" algn="tl">
                      <a:srgbClr val="FFFFFF"/>
                    </a:outerShdw>
                  </a:effectLst>
                  <a:latin typeface="+mj-lt"/>
                </a:rPr>
                <a:t> </a:t>
              </a:r>
              <a:r>
                <a:rPr lang="en-US" altLang="en-US" sz="2800" b="1" dirty="0" err="1">
                  <a:solidFill>
                    <a:srgbClr val="FF0000"/>
                  </a:solidFill>
                  <a:effectLst>
                    <a:outerShdw blurRad="38100" dist="38100" dir="2700000" algn="tl">
                      <a:srgbClr val="FFFFFF"/>
                    </a:outerShdw>
                  </a:effectLst>
                  <a:latin typeface="+mj-lt"/>
                </a:rPr>
                <a:t>học</a:t>
              </a:r>
              <a:endParaRPr lang="en-US" altLang="en-US" sz="2800" b="1" dirty="0">
                <a:solidFill>
                  <a:srgbClr val="FF0000"/>
                </a:solidFill>
                <a:effectLst>
                  <a:outerShdw blurRad="38100" dist="38100" dir="2700000" algn="tl">
                    <a:srgbClr val="FFFFFF"/>
                  </a:outerShdw>
                </a:effectLst>
                <a:latin typeface="+mj-lt"/>
              </a:endParaRPr>
            </a:p>
          </p:txBody>
        </p:sp>
        <p:sp>
          <p:nvSpPr>
            <p:cNvPr id="16" name="Text Box 42">
              <a:extLst>
                <a:ext uri="{FF2B5EF4-FFF2-40B4-BE49-F238E27FC236}">
                  <a16:creationId xmlns:a16="http://schemas.microsoft.com/office/drawing/2014/main" id="{61162481-4F60-0692-1A69-599F741FB7DE}"/>
                </a:ext>
              </a:extLst>
            </p:cNvPr>
            <p:cNvSpPr txBox="1">
              <a:spLocks noChangeArrowheads="1"/>
            </p:cNvSpPr>
            <p:nvPr/>
          </p:nvSpPr>
          <p:spPr bwMode="auto">
            <a:xfrm>
              <a:off x="1163638" y="4693531"/>
              <a:ext cx="1905000" cy="335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50000"/>
                </a:lnSpc>
                <a:spcBef>
                  <a:spcPct val="50000"/>
                </a:spcBef>
              </a:pPr>
              <a:r>
                <a:rPr lang="en-US" altLang="en-US" sz="2800" b="1" dirty="0" err="1">
                  <a:solidFill>
                    <a:srgbClr val="FF0000"/>
                  </a:solidFill>
                  <a:effectLst>
                    <a:outerShdw blurRad="38100" dist="38100" dir="2700000" algn="tl">
                      <a:srgbClr val="FFFFFF"/>
                    </a:outerShdw>
                  </a:effectLst>
                  <a:latin typeface="+mj-lt"/>
                </a:rPr>
                <a:t>Tạm</a:t>
              </a:r>
              <a:r>
                <a:rPr lang="en-US" altLang="en-US" sz="2800" b="1" dirty="0">
                  <a:solidFill>
                    <a:srgbClr val="FF0000"/>
                  </a:solidFill>
                  <a:effectLst>
                    <a:outerShdw blurRad="38100" dist="38100" dir="2700000" algn="tl">
                      <a:srgbClr val="FFFFFF"/>
                    </a:outerShdw>
                  </a:effectLst>
                  <a:latin typeface="+mj-lt"/>
                </a:rPr>
                <a:t> </a:t>
              </a:r>
              <a:r>
                <a:rPr lang="en-US" altLang="en-US" sz="2800" b="1" dirty="0" err="1">
                  <a:solidFill>
                    <a:srgbClr val="FF0000"/>
                  </a:solidFill>
                  <a:effectLst>
                    <a:outerShdw blurRad="38100" dist="38100" dir="2700000" algn="tl">
                      <a:srgbClr val="FFFFFF"/>
                    </a:outerShdw>
                  </a:effectLst>
                  <a:latin typeface="+mj-lt"/>
                </a:rPr>
                <a:t>hoãn</a:t>
              </a:r>
              <a:endParaRPr lang="en-US" altLang="en-US" sz="2800" b="1" dirty="0">
                <a:solidFill>
                  <a:srgbClr val="FF0000"/>
                </a:solidFill>
                <a:effectLst>
                  <a:outerShdw blurRad="38100" dist="38100" dir="2700000" algn="tl">
                    <a:srgbClr val="FFFFFF"/>
                  </a:outerShdw>
                </a:effectLst>
                <a:latin typeface="+mj-lt"/>
              </a:endParaRPr>
            </a:p>
          </p:txBody>
        </p:sp>
        <p:sp>
          <p:nvSpPr>
            <p:cNvPr id="17" name="Freeform 43">
              <a:extLst>
                <a:ext uri="{FF2B5EF4-FFF2-40B4-BE49-F238E27FC236}">
                  <a16:creationId xmlns:a16="http://schemas.microsoft.com/office/drawing/2014/main" id="{5243910E-5F2A-7B66-0669-1F94ADF76843}"/>
                </a:ext>
              </a:extLst>
            </p:cNvPr>
            <p:cNvSpPr>
              <a:spLocks/>
            </p:cNvSpPr>
            <p:nvPr/>
          </p:nvSpPr>
          <p:spPr bwMode="invGray">
            <a:xfrm rot="16200000">
              <a:off x="2896395" y="4498181"/>
              <a:ext cx="1624012" cy="968375"/>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3399FF">
                <a:alpha val="50000"/>
              </a:srgbClr>
            </a:solidFill>
            <a:ln w="9525" cap="flat" cmpd="sng">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p>
          </p:txBody>
        </p:sp>
        <p:sp>
          <p:nvSpPr>
            <p:cNvPr id="18" name="Freeform 44">
              <a:extLst>
                <a:ext uri="{FF2B5EF4-FFF2-40B4-BE49-F238E27FC236}">
                  <a16:creationId xmlns:a16="http://schemas.microsoft.com/office/drawing/2014/main" id="{29B2376B-A179-3500-9760-068D844503A9}"/>
                </a:ext>
              </a:extLst>
            </p:cNvPr>
            <p:cNvSpPr>
              <a:spLocks/>
            </p:cNvSpPr>
            <p:nvPr/>
          </p:nvSpPr>
          <p:spPr bwMode="invGray">
            <a:xfrm rot="16200000">
              <a:off x="3463131" y="3150395"/>
              <a:ext cx="314325" cy="1096962"/>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3399FF">
                <a:alpha val="50000"/>
              </a:srgbClr>
            </a:solidFill>
            <a:ln w="9525" cap="flat" cmpd="sng">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p>
          </p:txBody>
        </p:sp>
        <p:sp>
          <p:nvSpPr>
            <p:cNvPr id="19" name="Freeform 45">
              <a:extLst>
                <a:ext uri="{FF2B5EF4-FFF2-40B4-BE49-F238E27FC236}">
                  <a16:creationId xmlns:a16="http://schemas.microsoft.com/office/drawing/2014/main" id="{D2D8980F-C0E1-6CB6-FE5B-7576E3423F7C}"/>
                </a:ext>
              </a:extLst>
            </p:cNvPr>
            <p:cNvSpPr>
              <a:spLocks/>
            </p:cNvSpPr>
            <p:nvPr/>
          </p:nvSpPr>
          <p:spPr bwMode="invGray">
            <a:xfrm rot="16200000" flipH="1">
              <a:off x="2856706" y="1934369"/>
              <a:ext cx="1624013" cy="968375"/>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3399FF">
                <a:alpha val="50000"/>
              </a:srgbClr>
            </a:solidFill>
            <a:ln w="9525" cap="flat" cmpd="sng">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p>
          </p:txBody>
        </p:sp>
        <p:sp>
          <p:nvSpPr>
            <p:cNvPr id="20" name="Rectangle 39">
              <a:extLst>
                <a:ext uri="{FF2B5EF4-FFF2-40B4-BE49-F238E27FC236}">
                  <a16:creationId xmlns:a16="http://schemas.microsoft.com/office/drawing/2014/main" id="{445A0FAF-DC10-622D-EFF3-C89676270148}"/>
                </a:ext>
              </a:extLst>
            </p:cNvPr>
            <p:cNvSpPr>
              <a:spLocks noChangeArrowheads="1"/>
            </p:cNvSpPr>
            <p:nvPr/>
          </p:nvSpPr>
          <p:spPr bwMode="white">
            <a:xfrm>
              <a:off x="4358481" y="1773610"/>
              <a:ext cx="3567113" cy="110248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20000"/>
                </a:lnSpc>
              </a:pPr>
              <a:r>
                <a:rPr lang="en-US" altLang="en-US" sz="1400" b="1" dirty="0" err="1">
                  <a:solidFill>
                    <a:srgbClr val="000000"/>
                  </a:solidFill>
                  <a:latin typeface="+mj-lt"/>
                  <a:cs typeface="Times New Roman" panose="02020603050405020304" pitchFamily="18" charset="0"/>
                </a:rPr>
                <a:t>Xác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định</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rõ</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lý</a:t>
              </a:r>
              <a:r>
                <a:rPr lang="en-US" altLang="en-US" sz="1400" b="1" dirty="0">
                  <a:solidFill>
                    <a:srgbClr val="000000"/>
                  </a:solidFill>
                  <a:latin typeface="+mj-lt"/>
                  <a:cs typeface="Times New Roman" panose="02020603050405020304" pitchFamily="18" charset="0"/>
                </a:rPr>
                <a:t> do </a:t>
              </a:r>
              <a:r>
                <a:rPr lang="en-US" altLang="en-US" sz="1400" b="1" dirty="0" err="1">
                  <a:solidFill>
                    <a:srgbClr val="000000"/>
                  </a:solidFill>
                  <a:latin typeface="+mj-lt"/>
                  <a:cs typeface="Times New Roman" panose="02020603050405020304" pitchFamily="18" charset="0"/>
                </a:rPr>
                <a:t>mình</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đủ</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điều</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kiện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được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miễn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học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được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tạm</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hoãn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bằng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cách</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tìm</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hiểu</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các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thông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tư</a:t>
              </a:r>
              <a:r>
                <a:rPr lang="en-US" altLang="en-US" sz="1400" b="1" dirty="0">
                  <a:solidFill>
                    <a:srgbClr val="000000"/>
                  </a:solidFill>
                  <a:latin typeface="+mj-lt"/>
                  <a:cs typeface="Times New Roman" panose="02020603050405020304" pitchFamily="18" charset="0"/>
                </a:rPr>
                <a:t>, qua CVHT </a:t>
              </a:r>
              <a:r>
                <a:rPr lang="en-US" altLang="en-US" sz="1400" b="1" dirty="0" err="1">
                  <a:solidFill>
                    <a:srgbClr val="000000"/>
                  </a:solidFill>
                  <a:latin typeface="+mj-lt"/>
                  <a:cs typeface="Times New Roman" panose="02020603050405020304" pitchFamily="18" charset="0"/>
                </a:rPr>
                <a:t>hoặc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bộ</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phận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một</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cửa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của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các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phòng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chức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năng</a:t>
              </a:r>
              <a:r>
                <a:rPr lang="en-US" altLang="en-US" sz="1400" b="1" dirty="0">
                  <a:solidFill>
                    <a:srgbClr val="000000"/>
                  </a:solidFill>
                  <a:latin typeface="+mj-lt"/>
                  <a:cs typeface="Times New Roman" panose="02020603050405020304" pitchFamily="18" charset="0"/>
                </a:rPr>
                <a:t>,…</a:t>
              </a:r>
              <a:endParaRPr lang="en-US" altLang="en-US" sz="1400" b="1" dirty="0">
                <a:solidFill>
                  <a:srgbClr val="FF0000"/>
                </a:solidFill>
                <a:latin typeface="+mj-lt"/>
                <a:cs typeface="Times New Roman" panose="02020603050405020304" pitchFamily="18" charset="0"/>
              </a:endParaRPr>
            </a:p>
          </p:txBody>
        </p:sp>
        <p:sp>
          <p:nvSpPr>
            <p:cNvPr id="21" name="Rectangle 39">
              <a:extLst>
                <a:ext uri="{FF2B5EF4-FFF2-40B4-BE49-F238E27FC236}">
                  <a16:creationId xmlns:a16="http://schemas.microsoft.com/office/drawing/2014/main" id="{61BE3543-DF48-C7AB-1B4B-0320B7C5B4C4}"/>
                </a:ext>
              </a:extLst>
            </p:cNvPr>
            <p:cNvSpPr>
              <a:spLocks noChangeArrowheads="1"/>
            </p:cNvSpPr>
            <p:nvPr/>
          </p:nvSpPr>
          <p:spPr bwMode="white">
            <a:xfrm>
              <a:off x="4343400" y="4458643"/>
              <a:ext cx="3567113" cy="1103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0000"/>
                </a:lnSpc>
              </a:pPr>
              <a:r>
                <a:rPr lang="en-US" altLang="en-US" sz="1400" b="1" dirty="0">
                  <a:solidFill>
                    <a:srgbClr val="000000"/>
                  </a:solidFill>
                  <a:latin typeface="+mj-lt"/>
                  <a:cs typeface="Times New Roman" panose="02020603050405020304" pitchFamily="18" charset="0"/>
                </a:rPr>
                <a:t>SV </a:t>
              </a:r>
              <a:r>
                <a:rPr lang="en-US" altLang="en-US" sz="1400" b="1" dirty="0" err="1">
                  <a:solidFill>
                    <a:srgbClr val="000000"/>
                  </a:solidFill>
                  <a:latin typeface="+mj-lt"/>
                  <a:cs typeface="Times New Roman" panose="02020603050405020304" pitchFamily="18" charset="0"/>
                </a:rPr>
                <a:t>đủ</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điều</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kiện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miễn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học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tạm</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hoãn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cần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chuẩn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bị</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giấy</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tờ</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bản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gốc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bản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sao</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công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chứng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các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mẫu</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đơn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theo</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nội</a:t>
              </a:r>
              <a:r>
                <a:rPr lang="en-US" altLang="en-US" sz="1400" b="1" dirty="0">
                  <a:solidFill>
                    <a:srgbClr val="000000"/>
                  </a:solidFill>
                  <a:latin typeface="+mj-lt"/>
                  <a:cs typeface="Times New Roman" panose="02020603050405020304" pitchFamily="18" charset="0"/>
                </a:rPr>
                <a:t> dung </a:t>
              </a:r>
              <a:r>
                <a:rPr lang="en-US" altLang="en-US" sz="1400" b="1" dirty="0" err="1">
                  <a:solidFill>
                    <a:srgbClr val="000000"/>
                  </a:solidFill>
                  <a:latin typeface="+mj-lt"/>
                  <a:cs typeface="Times New Roman" panose="02020603050405020304" pitchFamily="18" charset="0"/>
                </a:rPr>
                <a:t>tương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ứng</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về</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bộ</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phận</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một</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cửa</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để</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được</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giải</a:t>
              </a:r>
              <a:r>
                <a:rPr lang="en-US" altLang="en-US" sz="1400" b="1" dirty="0">
                  <a:solidFill>
                    <a:srgbClr val="000000"/>
                  </a:solidFill>
                  <a:latin typeface="+mj-lt"/>
                  <a:cs typeface="Times New Roman" panose="02020603050405020304" pitchFamily="18" charset="0"/>
                </a:rPr>
                <a:t> </a:t>
              </a:r>
              <a:r>
                <a:rPr lang="en-US" altLang="en-US" sz="1400" b="1" dirty="0" err="1">
                  <a:solidFill>
                    <a:srgbClr val="000000"/>
                  </a:solidFill>
                  <a:latin typeface="+mj-lt"/>
                  <a:cs typeface="Times New Roman" panose="02020603050405020304" pitchFamily="18" charset="0"/>
                </a:rPr>
                <a:t>quyết</a:t>
              </a:r>
              <a:r>
                <a:rPr lang="en-US" altLang="en-US" sz="1400" b="1" dirty="0">
                  <a:solidFill>
                    <a:srgbClr val="000000"/>
                  </a:solidFill>
                  <a:latin typeface="+mj-lt"/>
                  <a:cs typeface="Times New Roman" panose="02020603050405020304" pitchFamily="18" charset="0"/>
                </a:rPr>
                <a:t>.</a:t>
              </a:r>
              <a:endParaRPr lang="en-US" altLang="en-US" sz="1400" b="1" dirty="0">
                <a:solidFill>
                  <a:srgbClr val="FF0000"/>
                </a:solidFill>
                <a:latin typeface="+mj-lt"/>
                <a:cs typeface="Times New Roman" panose="02020603050405020304" pitchFamily="18" charset="0"/>
              </a:endParaRPr>
            </a:p>
          </p:txBody>
        </p:sp>
      </p:grpSp>
    </p:spTree>
    <p:extLst>
      <p:ext uri="{BB962C8B-B14F-4D97-AF65-F5344CB8AC3E}">
        <p14:creationId xmlns:p14="http://schemas.microsoft.com/office/powerpoint/2010/main" val="191267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AE24C-94F8-AB54-52EF-E336D942FB16}"/>
            </a:ext>
          </a:extLst>
        </p:cNvPr>
        <p:cNvGrpSpPr/>
        <p:nvPr/>
      </p:nvGrpSpPr>
      <p:grpSpPr>
        <a:xfrm>
          <a:off x="0" y="0"/>
          <a:ext cx="0" cy="0"/>
          <a:chOff x="0" y="0"/>
          <a:chExt cx="0" cy="0"/>
        </a:xfrm>
      </p:grpSpPr>
      <p:pic>
        <p:nvPicPr>
          <p:cNvPr id="5" name="Picture 2" descr="KHOA ĐIỆN TỬ">
            <a:extLst>
              <a:ext uri="{FF2B5EF4-FFF2-40B4-BE49-F238E27FC236}">
                <a16:creationId xmlns:a16="http://schemas.microsoft.com/office/drawing/2014/main" id="{C0BE9B75-A1B9-1DA8-4FE8-4DD1586BB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0135" y="323258"/>
            <a:ext cx="722474" cy="82362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a:extLst>
              <a:ext uri="{FF2B5EF4-FFF2-40B4-BE49-F238E27FC236}">
                <a16:creationId xmlns:a16="http://schemas.microsoft.com/office/drawing/2014/main" id="{FC478C83-AF1D-0D6F-5892-3927C188E5CE}"/>
              </a:ext>
            </a:extLst>
          </p:cNvPr>
          <p:cNvSpPr>
            <a:spLocks noGrp="1"/>
          </p:cNvSpPr>
          <p:nvPr>
            <p:ph type="title"/>
          </p:nvPr>
        </p:nvSpPr>
        <p:spPr>
          <a:xfrm>
            <a:off x="521207" y="448056"/>
            <a:ext cx="10348354" cy="640080"/>
          </a:xfrm>
        </p:spPr>
        <p:txBody>
          <a:bodyPr>
            <a:noAutofit/>
          </a:bodyPr>
          <a:lstStyle/>
          <a:p>
            <a:r>
              <a:rPr lang="en-US" b="1" dirty="0">
                <a:solidFill>
                  <a:srgbClr val="0070C0"/>
                </a:solidFill>
                <a:latin typeface="Segoe UI Light" panose="020B0502040204020203" pitchFamily="34" charset="0"/>
                <a:cs typeface="Segoe UI Light" panose="020B0502040204020203" pitchFamily="34" charset="0"/>
              </a:rPr>
              <a:t>GIÁO DỤC QUỐC PHÒNG AN NINH</a:t>
            </a:r>
          </a:p>
        </p:txBody>
      </p:sp>
      <p:sp>
        <p:nvSpPr>
          <p:cNvPr id="6" name="TextBox 5">
            <a:extLst>
              <a:ext uri="{FF2B5EF4-FFF2-40B4-BE49-F238E27FC236}">
                <a16:creationId xmlns:a16="http://schemas.microsoft.com/office/drawing/2014/main" id="{B8CE671E-D998-7A5A-D356-03BE0DA93198}"/>
              </a:ext>
            </a:extLst>
          </p:cNvPr>
          <p:cNvSpPr txBox="1"/>
          <p:nvPr/>
        </p:nvSpPr>
        <p:spPr>
          <a:xfrm>
            <a:off x="512907" y="1281276"/>
            <a:ext cx="11035626" cy="461665"/>
          </a:xfrm>
          <a:prstGeom prst="rect">
            <a:avLst/>
          </a:prstGeom>
          <a:noFill/>
        </p:spPr>
        <p:txBody>
          <a:bodyPr wrap="square" rtlCol="0">
            <a:spAutoFit/>
          </a:bodyPr>
          <a:lstStyle/>
          <a:p>
            <a:r>
              <a:rPr lang="en-US" sz="2400" b="1" dirty="0">
                <a:solidFill>
                  <a:srgbClr val="0070C0"/>
                </a:solidFill>
                <a:latin typeface="+mj-lt"/>
                <a:ea typeface="+mj-ea"/>
                <a:cs typeface="+mj-cs"/>
              </a:rPr>
              <a:t>5. </a:t>
            </a:r>
            <a:r>
              <a:rPr lang="en-US" sz="2400" b="1" dirty="0" err="1">
                <a:solidFill>
                  <a:srgbClr val="0070C0"/>
                </a:solidFill>
                <a:latin typeface="+mj-lt"/>
                <a:ea typeface="+mj-ea"/>
                <a:cs typeface="+mj-cs"/>
              </a:rPr>
              <a:t>Điều</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kiện</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cấp</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chứng</a:t>
            </a:r>
            <a:r>
              <a:rPr lang="en-US" sz="2400" b="1" dirty="0">
                <a:solidFill>
                  <a:srgbClr val="0070C0"/>
                </a:solidFill>
                <a:latin typeface="+mj-lt"/>
                <a:ea typeface="+mj-ea"/>
                <a:cs typeface="+mj-cs"/>
              </a:rPr>
              <a:t> </a:t>
            </a:r>
            <a:r>
              <a:rPr lang="en-US" sz="2400" b="1" dirty="0" err="1">
                <a:solidFill>
                  <a:srgbClr val="0070C0"/>
                </a:solidFill>
                <a:latin typeface="+mj-lt"/>
                <a:ea typeface="+mj-ea"/>
                <a:cs typeface="+mj-cs"/>
              </a:rPr>
              <a:t>chỉ</a:t>
            </a:r>
            <a:r>
              <a:rPr lang="en-US" sz="2400" b="1" dirty="0">
                <a:solidFill>
                  <a:srgbClr val="0070C0"/>
                </a:solidFill>
                <a:latin typeface="+mj-lt"/>
                <a:ea typeface="+mj-ea"/>
                <a:cs typeface="+mj-cs"/>
              </a:rPr>
              <a:t> </a:t>
            </a:r>
          </a:p>
        </p:txBody>
      </p:sp>
      <p:grpSp>
        <p:nvGrpSpPr>
          <p:cNvPr id="82" name="Group 81">
            <a:extLst>
              <a:ext uri="{FF2B5EF4-FFF2-40B4-BE49-F238E27FC236}">
                <a16:creationId xmlns:a16="http://schemas.microsoft.com/office/drawing/2014/main" id="{0A03D347-2F5A-4FFA-75B7-3B3B965C5447}"/>
              </a:ext>
            </a:extLst>
          </p:cNvPr>
          <p:cNvGrpSpPr/>
          <p:nvPr/>
        </p:nvGrpSpPr>
        <p:grpSpPr>
          <a:xfrm>
            <a:off x="1264835" y="2152971"/>
            <a:ext cx="9662330" cy="2224088"/>
            <a:chOff x="1372382" y="1958418"/>
            <a:chExt cx="9662330" cy="2224088"/>
          </a:xfrm>
        </p:grpSpPr>
        <p:sp>
          <p:nvSpPr>
            <p:cNvPr id="50" name="AutoShape 2">
              <a:extLst>
                <a:ext uri="{FF2B5EF4-FFF2-40B4-BE49-F238E27FC236}">
                  <a16:creationId xmlns:a16="http://schemas.microsoft.com/office/drawing/2014/main" id="{6E283CE8-9C0C-B481-91E0-ACD967F93A2D}"/>
                </a:ext>
              </a:extLst>
            </p:cNvPr>
            <p:cNvSpPr>
              <a:spLocks noChangeArrowheads="1"/>
            </p:cNvSpPr>
            <p:nvPr/>
          </p:nvSpPr>
          <p:spPr bwMode="gray">
            <a:xfrm rot="5400000">
              <a:off x="6481224" y="2695018"/>
              <a:ext cx="2224088" cy="750888"/>
            </a:xfrm>
            <a:prstGeom prst="triangle">
              <a:avLst>
                <a:gd name="adj" fmla="val 50000"/>
              </a:avLst>
            </a:prstGeom>
            <a:gradFill rotWithShape="1">
              <a:gsLst>
                <a:gs pos="0">
                  <a:srgbClr val="C0C0C0">
                    <a:gamma/>
                    <a:tint val="41176"/>
                    <a:invGamma/>
                  </a:srgbClr>
                </a:gs>
                <a:gs pos="100000">
                  <a:srgbClr val="C0C0C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 name="Text Box 18">
              <a:extLst>
                <a:ext uri="{FF2B5EF4-FFF2-40B4-BE49-F238E27FC236}">
                  <a16:creationId xmlns:a16="http://schemas.microsoft.com/office/drawing/2014/main" id="{C49A55A2-43F5-19A3-869A-018C2DB3D2CF}"/>
                </a:ext>
              </a:extLst>
            </p:cNvPr>
            <p:cNvSpPr txBox="1">
              <a:spLocks noChangeArrowheads="1"/>
            </p:cNvSpPr>
            <p:nvPr/>
          </p:nvSpPr>
          <p:spPr bwMode="auto">
            <a:xfrm>
              <a:off x="1372382" y="2181384"/>
              <a:ext cx="5794104" cy="707886"/>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ct val="50000"/>
                </a:spcBef>
              </a:pPr>
              <a:r>
                <a:rPr lang="en-US" altLang="en-US" sz="2000" b="1" dirty="0" err="1">
                  <a:solidFill>
                    <a:srgbClr val="000000"/>
                  </a:solidFill>
                  <a:latin typeface="+mj-lt"/>
                  <a:cs typeface="Times New Roman" panose="02020603050405020304" pitchFamily="18" charset="0"/>
                </a:rPr>
                <a:t>Nộp</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học</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phí</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đủ</a:t>
              </a:r>
              <a:r>
                <a:rPr lang="en-US" altLang="en-US" sz="2000" b="1" dirty="0">
                  <a:solidFill>
                    <a:srgbClr val="000000"/>
                  </a:solidFill>
                  <a:latin typeface="+mj-lt"/>
                  <a:cs typeface="Times New Roman" panose="02020603050405020304" pitchFamily="18" charset="0"/>
                </a:rPr>
                <a:t> 4HP, </a:t>
              </a:r>
              <a:r>
                <a:rPr lang="en-US" altLang="en-US" sz="2000" b="1" dirty="0" err="1">
                  <a:solidFill>
                    <a:srgbClr val="000000"/>
                  </a:solidFill>
                  <a:latin typeface="+mj-lt"/>
                  <a:cs typeface="Times New Roman" panose="02020603050405020304" pitchFamily="18" charset="0"/>
                </a:rPr>
                <a:t>công</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nợ</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về</a:t>
              </a:r>
              <a:r>
                <a:rPr lang="en-US" altLang="en-US" sz="2000" b="1" dirty="0">
                  <a:solidFill>
                    <a:srgbClr val="000000"/>
                  </a:solidFill>
                  <a:latin typeface="+mj-lt"/>
                  <a:cs typeface="Times New Roman" panose="02020603050405020304" pitchFamily="18" charset="0"/>
                </a:rPr>
                <a:t> 0, </a:t>
              </a:r>
              <a:r>
                <a:rPr lang="en-US" altLang="en-US" sz="2000" b="1" dirty="0" err="1">
                  <a:solidFill>
                    <a:srgbClr val="000000"/>
                  </a:solidFill>
                  <a:latin typeface="+mj-lt"/>
                  <a:cs typeface="Times New Roman" panose="02020603050405020304" pitchFamily="18" charset="0"/>
                </a:rPr>
                <a:t>nộp</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tiền</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ăn</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và</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sinh</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hoạt</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phí</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đủ</a:t>
              </a:r>
              <a:r>
                <a:rPr lang="en-US" altLang="en-US" sz="2000" b="1" dirty="0">
                  <a:solidFill>
                    <a:srgbClr val="000000"/>
                  </a:solidFill>
                  <a:latin typeface="+mj-lt"/>
                  <a:cs typeface="Times New Roman" panose="02020603050405020304" pitchFamily="18" charset="0"/>
                </a:rPr>
                <a:t>.</a:t>
              </a:r>
            </a:p>
          </p:txBody>
        </p:sp>
        <p:sp>
          <p:nvSpPr>
            <p:cNvPr id="67" name="Text Box 19">
              <a:extLst>
                <a:ext uri="{FF2B5EF4-FFF2-40B4-BE49-F238E27FC236}">
                  <a16:creationId xmlns:a16="http://schemas.microsoft.com/office/drawing/2014/main" id="{761D8E03-549B-0C96-710A-7F0E0E9356BE}"/>
                </a:ext>
              </a:extLst>
            </p:cNvPr>
            <p:cNvSpPr txBox="1">
              <a:spLocks noChangeArrowheads="1"/>
            </p:cNvSpPr>
            <p:nvPr/>
          </p:nvSpPr>
          <p:spPr bwMode="auto">
            <a:xfrm>
              <a:off x="1372382" y="3074781"/>
              <a:ext cx="5794104" cy="369332"/>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ct val="50000"/>
                </a:spcBef>
              </a:pPr>
              <a:r>
                <a:rPr lang="en-US" altLang="en-US" b="1" dirty="0">
                  <a:solidFill>
                    <a:srgbClr val="0070C0"/>
                  </a:solidFill>
                  <a:latin typeface="+mj-lt"/>
                  <a:cs typeface="Times New Roman" panose="02020603050405020304" pitchFamily="18" charset="0"/>
                </a:rPr>
                <a:t>Học </a:t>
              </a:r>
              <a:r>
                <a:rPr lang="en-US" altLang="en-US" b="1" dirty="0" err="1">
                  <a:solidFill>
                    <a:srgbClr val="0070C0"/>
                  </a:solidFill>
                  <a:latin typeface="+mj-lt"/>
                  <a:cs typeface="Times New Roman" panose="02020603050405020304" pitchFamily="18" charset="0"/>
                </a:rPr>
                <a:t>tập</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và</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rèn</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luyện</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tốt</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đủ</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điều</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kiện</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được</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dự</a:t>
              </a:r>
              <a:r>
                <a:rPr lang="en-US" altLang="en-US" b="1" dirty="0">
                  <a:solidFill>
                    <a:srgbClr val="0070C0"/>
                  </a:solidFill>
                  <a:latin typeface="+mj-lt"/>
                  <a:cs typeface="Times New Roman" panose="02020603050405020304" pitchFamily="18" charset="0"/>
                </a:rPr>
                <a:t> </a:t>
              </a:r>
              <a:r>
                <a:rPr lang="en-US" altLang="en-US" b="1" dirty="0" err="1">
                  <a:solidFill>
                    <a:srgbClr val="0070C0"/>
                  </a:solidFill>
                  <a:latin typeface="+mj-lt"/>
                  <a:cs typeface="Times New Roman" panose="02020603050405020304" pitchFamily="18" charset="0"/>
                </a:rPr>
                <a:t>thi</a:t>
              </a:r>
              <a:r>
                <a:rPr lang="en-US" altLang="en-US" b="1" dirty="0">
                  <a:solidFill>
                    <a:srgbClr val="0070C0"/>
                  </a:solidFill>
                  <a:latin typeface="+mj-lt"/>
                  <a:cs typeface="Times New Roman" panose="02020603050405020304" pitchFamily="18" charset="0"/>
                </a:rPr>
                <a:t> 4HP</a:t>
              </a:r>
            </a:p>
          </p:txBody>
        </p:sp>
        <p:sp>
          <p:nvSpPr>
            <p:cNvPr id="68" name="Text Box 20">
              <a:extLst>
                <a:ext uri="{FF2B5EF4-FFF2-40B4-BE49-F238E27FC236}">
                  <a16:creationId xmlns:a16="http://schemas.microsoft.com/office/drawing/2014/main" id="{49316939-BA41-7464-4DEB-CA0922E14732}"/>
                </a:ext>
              </a:extLst>
            </p:cNvPr>
            <p:cNvSpPr txBox="1">
              <a:spLocks noChangeArrowheads="1"/>
            </p:cNvSpPr>
            <p:nvPr/>
          </p:nvSpPr>
          <p:spPr bwMode="auto">
            <a:xfrm>
              <a:off x="1372382" y="3678317"/>
              <a:ext cx="5794104" cy="40011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ct val="50000"/>
                </a:spcBef>
              </a:pPr>
              <a:r>
                <a:rPr lang="en-US" altLang="en-US" sz="2000" b="1" dirty="0" err="1">
                  <a:solidFill>
                    <a:srgbClr val="000000"/>
                  </a:solidFill>
                  <a:latin typeface="+mj-lt"/>
                  <a:cs typeface="Times New Roman" panose="02020603050405020304" pitchFamily="18" charset="0"/>
                </a:rPr>
                <a:t>Điểm</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mỗi</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một</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học</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phần</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đạt</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từ</a:t>
              </a:r>
              <a:r>
                <a:rPr lang="en-US" altLang="en-US" sz="2000" b="1" dirty="0">
                  <a:solidFill>
                    <a:srgbClr val="000000"/>
                  </a:solidFill>
                  <a:latin typeface="+mj-lt"/>
                  <a:cs typeface="Times New Roman" panose="02020603050405020304" pitchFamily="18" charset="0"/>
                </a:rPr>
                <a:t> 5 </a:t>
              </a:r>
              <a:r>
                <a:rPr lang="en-US" altLang="en-US" sz="2000" b="1" dirty="0" err="1">
                  <a:solidFill>
                    <a:srgbClr val="000000"/>
                  </a:solidFill>
                  <a:latin typeface="+mj-lt"/>
                  <a:cs typeface="Times New Roman" panose="02020603050405020304" pitchFamily="18" charset="0"/>
                </a:rPr>
                <a:t>điểm</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trở</a:t>
              </a:r>
              <a:r>
                <a:rPr lang="en-US" altLang="en-US" sz="2000" b="1" dirty="0">
                  <a:solidFill>
                    <a:srgbClr val="000000"/>
                  </a:solidFill>
                  <a:latin typeface="+mj-lt"/>
                  <a:cs typeface="Times New Roman" panose="02020603050405020304" pitchFamily="18" charset="0"/>
                </a:rPr>
                <a:t> </a:t>
              </a:r>
              <a:r>
                <a:rPr lang="en-US" altLang="en-US" sz="2000" b="1" dirty="0" err="1">
                  <a:solidFill>
                    <a:srgbClr val="000000"/>
                  </a:solidFill>
                  <a:latin typeface="+mj-lt"/>
                  <a:cs typeface="Times New Roman" panose="02020603050405020304" pitchFamily="18" charset="0"/>
                </a:rPr>
                <a:t>lên</a:t>
              </a:r>
              <a:endParaRPr lang="en-US" altLang="en-US" sz="2000" b="1" dirty="0">
                <a:solidFill>
                  <a:srgbClr val="000000"/>
                </a:solidFill>
                <a:latin typeface="+mj-lt"/>
                <a:cs typeface="Times New Roman" panose="02020603050405020304" pitchFamily="18" charset="0"/>
              </a:endParaRPr>
            </a:p>
          </p:txBody>
        </p:sp>
        <p:grpSp>
          <p:nvGrpSpPr>
            <p:cNvPr id="76" name="Group 75">
              <a:extLst>
                <a:ext uri="{FF2B5EF4-FFF2-40B4-BE49-F238E27FC236}">
                  <a16:creationId xmlns:a16="http://schemas.microsoft.com/office/drawing/2014/main" id="{A0E06A38-57F6-1657-6309-85A22417D683}"/>
                </a:ext>
              </a:extLst>
            </p:cNvPr>
            <p:cNvGrpSpPr/>
            <p:nvPr/>
          </p:nvGrpSpPr>
          <p:grpSpPr>
            <a:xfrm>
              <a:off x="8020050" y="2549544"/>
              <a:ext cx="3014662" cy="879456"/>
              <a:chOff x="5291138" y="2563832"/>
              <a:chExt cx="3014662" cy="879456"/>
            </a:xfrm>
          </p:grpSpPr>
          <p:sp>
            <p:nvSpPr>
              <p:cNvPr id="70" name="AutoShape 21">
                <a:extLst>
                  <a:ext uri="{FF2B5EF4-FFF2-40B4-BE49-F238E27FC236}">
                    <a16:creationId xmlns:a16="http://schemas.microsoft.com/office/drawing/2014/main" id="{38AFD4BE-7DA7-3809-3BDA-2C8BDDA1B24F}"/>
                  </a:ext>
                </a:extLst>
              </p:cNvPr>
              <p:cNvSpPr>
                <a:spLocks noChangeArrowheads="1"/>
              </p:cNvSpPr>
              <p:nvPr/>
            </p:nvSpPr>
            <p:spPr bwMode="gray">
              <a:xfrm>
                <a:off x="5291138" y="2563832"/>
                <a:ext cx="3014662" cy="879456"/>
              </a:xfrm>
              <a:prstGeom prst="flowChartAlternateProcess">
                <a:avLst/>
              </a:prstGeom>
              <a:gradFill rotWithShape="1">
                <a:gsLst>
                  <a:gs pos="0">
                    <a:srgbClr val="FFFFFF">
                      <a:gamma/>
                      <a:shade val="89020"/>
                      <a:invGamma/>
                    </a:srgbClr>
                  </a:gs>
                  <a:gs pos="50000">
                    <a:srgbClr val="FFFFFF"/>
                  </a:gs>
                  <a:gs pos="100000">
                    <a:srgbClr val="FFFFFF">
                      <a:gamma/>
                      <a:shade val="89020"/>
                      <a:invGamma/>
                    </a:srgbClr>
                  </a:gs>
                </a:gsLst>
                <a:lin ang="5400000" scaled="1"/>
              </a:gradFill>
              <a:ln>
                <a:noFill/>
              </a:ln>
              <a:effectLst>
                <a:prstShdw prst="shdw17" dist="17961" dir="2700000">
                  <a:srgbClr val="FFFFFF">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endParaRPr lang="en-US"/>
              </a:p>
            </p:txBody>
          </p:sp>
          <p:sp>
            <p:nvSpPr>
              <p:cNvPr id="71" name="Rectangle 22">
                <a:extLst>
                  <a:ext uri="{FF2B5EF4-FFF2-40B4-BE49-F238E27FC236}">
                    <a16:creationId xmlns:a16="http://schemas.microsoft.com/office/drawing/2014/main" id="{9C4BCE89-5608-FE0C-D747-4FD5C343C959}"/>
                  </a:ext>
                </a:extLst>
              </p:cNvPr>
              <p:cNvSpPr>
                <a:spLocks noChangeArrowheads="1"/>
              </p:cNvSpPr>
              <p:nvPr/>
            </p:nvSpPr>
            <p:spPr bwMode="black">
              <a:xfrm>
                <a:off x="5373688" y="2738252"/>
                <a:ext cx="2646362" cy="649473"/>
              </a:xfrm>
              <a:prstGeom prst="rect">
                <a:avLst/>
              </a:prstGeom>
              <a:noFill/>
              <a:ln>
                <a:noFill/>
              </a:ln>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lnSpc>
                    <a:spcPct val="110000"/>
                  </a:lnSpc>
                </a:pPr>
                <a:r>
                  <a:rPr lang="en-US" altLang="en-US" sz="2000" b="1" dirty="0"/>
                  <a:t> </a:t>
                </a:r>
                <a:r>
                  <a:rPr lang="en-US" altLang="en-US" sz="2000" b="1" u="sng" dirty="0" err="1">
                    <a:solidFill>
                      <a:srgbClr val="FF0000"/>
                    </a:solidFill>
                  </a:rPr>
                  <a:t>Chứng</a:t>
                </a:r>
                <a:r>
                  <a:rPr lang="en-US" altLang="en-US" sz="2000" b="1" u="sng" dirty="0">
                    <a:solidFill>
                      <a:srgbClr val="FF0000"/>
                    </a:solidFill>
                  </a:rPr>
                  <a:t> </a:t>
                </a:r>
                <a:r>
                  <a:rPr lang="en-US" altLang="en-US" sz="2000" b="1" u="sng" dirty="0" err="1">
                    <a:solidFill>
                      <a:srgbClr val="FF0000"/>
                    </a:solidFill>
                  </a:rPr>
                  <a:t>chỉ</a:t>
                </a:r>
                <a:r>
                  <a:rPr lang="en-US" altLang="en-US" sz="2000" b="1" u="sng" dirty="0">
                    <a:solidFill>
                      <a:srgbClr val="FF0000"/>
                    </a:solidFill>
                  </a:rPr>
                  <a:t> QP&amp;AN</a:t>
                </a:r>
                <a:endParaRPr lang="en-US" altLang="en-US" sz="1400" dirty="0">
                  <a:solidFill>
                    <a:srgbClr val="FF0000"/>
                  </a:solidFill>
                </a:endParaRPr>
              </a:p>
              <a:p>
                <a:pPr algn="ctr" eaLnBrk="0" hangingPunct="0">
                  <a:lnSpc>
                    <a:spcPct val="110000"/>
                  </a:lnSpc>
                </a:pPr>
                <a:endParaRPr lang="en-US" altLang="en-US" sz="1400" dirty="0">
                  <a:solidFill>
                    <a:srgbClr val="000000"/>
                  </a:solidFill>
                </a:endParaRPr>
              </a:p>
            </p:txBody>
          </p:sp>
        </p:grpSp>
      </p:grpSp>
      <p:sp>
        <p:nvSpPr>
          <p:cNvPr id="72" name="Rectangle 23">
            <a:extLst>
              <a:ext uri="{FF2B5EF4-FFF2-40B4-BE49-F238E27FC236}">
                <a16:creationId xmlns:a16="http://schemas.microsoft.com/office/drawing/2014/main" id="{3006972E-5555-7A1B-861C-EC5ABE15336F}"/>
              </a:ext>
            </a:extLst>
          </p:cNvPr>
          <p:cNvSpPr>
            <a:spLocks noChangeArrowheads="1"/>
          </p:cNvSpPr>
          <p:nvPr/>
        </p:nvSpPr>
        <p:spPr bwMode="black">
          <a:xfrm>
            <a:off x="1892056" y="4886319"/>
            <a:ext cx="888606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alpha val="50000"/>
                    </a:schemeClr>
                  </a:outerShdw>
                </a:effectLst>
              </a14:hiddenEffects>
            </a:ext>
          </a:extLst>
        </p:spPr>
        <p:txBody>
          <a:bodyPr wrap="square">
            <a:spAutoFit/>
          </a:bodyPr>
          <a:lstStyle/>
          <a:p>
            <a:pPr algn="ctr" eaLnBrk="0" hangingPunct="0">
              <a:buClr>
                <a:srgbClr val="D7181F"/>
              </a:buClr>
            </a:pPr>
            <a:r>
              <a:rPr lang="en-US" altLang="en-US" sz="2000" b="1" dirty="0">
                <a:solidFill>
                  <a:srgbClr val="FF0000"/>
                </a:solidFill>
                <a:latin typeface="+mj-lt"/>
                <a:cs typeface="Times New Roman" panose="02020603050405020304" pitchFamily="18" charset="0"/>
              </a:rPr>
              <a:t>Học </a:t>
            </a:r>
            <a:r>
              <a:rPr lang="en-US" altLang="en-US" sz="2000" b="1" dirty="0" err="1">
                <a:solidFill>
                  <a:srgbClr val="FF0000"/>
                </a:solidFill>
                <a:latin typeface="+mj-lt"/>
                <a:cs typeface="Times New Roman" panose="02020603050405020304" pitchFamily="18" charset="0"/>
              </a:rPr>
              <a:t>tập</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và</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rèn</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luyện</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tốt</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đủ</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điều</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kiện</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được</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dự</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thi</a:t>
            </a:r>
            <a:r>
              <a:rPr lang="en-US" altLang="en-US" sz="2000" b="1" dirty="0">
                <a:solidFill>
                  <a:srgbClr val="FF0000"/>
                </a:solidFill>
                <a:latin typeface="+mj-lt"/>
                <a:cs typeface="Times New Roman" panose="02020603050405020304" pitchFamily="18" charset="0"/>
              </a:rPr>
              <a:t> 4 </a:t>
            </a:r>
            <a:r>
              <a:rPr lang="en-US" altLang="en-US" sz="2000" b="1" dirty="0" err="1">
                <a:solidFill>
                  <a:srgbClr val="FF0000"/>
                </a:solidFill>
                <a:latin typeface="+mj-lt"/>
                <a:cs typeface="Times New Roman" panose="02020603050405020304" pitchFamily="18" charset="0"/>
              </a:rPr>
              <a:t>học</a:t>
            </a:r>
            <a:r>
              <a:rPr lang="en-US" altLang="en-US" sz="2000" b="1" dirty="0">
                <a:solidFill>
                  <a:srgbClr val="FF0000"/>
                </a:solidFill>
                <a:latin typeface="+mj-lt"/>
                <a:cs typeface="Times New Roman" panose="02020603050405020304" pitchFamily="18" charset="0"/>
              </a:rPr>
              <a:t> </a:t>
            </a:r>
            <a:r>
              <a:rPr lang="en-US" altLang="en-US" sz="2000" b="1" dirty="0" err="1">
                <a:solidFill>
                  <a:srgbClr val="FF0000"/>
                </a:solidFill>
                <a:latin typeface="+mj-lt"/>
                <a:cs typeface="Times New Roman" panose="02020603050405020304" pitchFamily="18" charset="0"/>
              </a:rPr>
              <a:t>phần</a:t>
            </a:r>
            <a:r>
              <a:rPr lang="en-US" altLang="en-US" sz="2000" b="1" dirty="0">
                <a:solidFill>
                  <a:srgbClr val="FF0000"/>
                </a:solidFill>
                <a:latin typeface="+mj-lt"/>
                <a:cs typeface="Times New Roman" panose="02020603050405020304" pitchFamily="18" charset="0"/>
              </a:rPr>
              <a:t>.</a:t>
            </a:r>
          </a:p>
        </p:txBody>
      </p:sp>
    </p:spTree>
    <p:extLst>
      <p:ext uri="{BB962C8B-B14F-4D97-AF65-F5344CB8AC3E}">
        <p14:creationId xmlns:p14="http://schemas.microsoft.com/office/powerpoint/2010/main" val="2565906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그래픽 18">
            <a:extLst>
              <a:ext uri="{FF2B5EF4-FFF2-40B4-BE49-F238E27FC236}">
                <a16:creationId xmlns:a16="http://schemas.microsoft.com/office/drawing/2014/main" id="{32D55EEB-5DD9-4ECC-A57D-199F40E72BED}"/>
              </a:ext>
            </a:extLst>
          </p:cNvPr>
          <p:cNvSpPr/>
          <p:nvPr/>
        </p:nvSpPr>
        <p:spPr>
          <a:xfrm>
            <a:off x="5630383" y="1312685"/>
            <a:ext cx="931234" cy="5565005"/>
          </a:xfrm>
          <a:custGeom>
            <a:avLst/>
            <a:gdLst>
              <a:gd name="connsiteX0" fmla="*/ 146883 w 962414"/>
              <a:gd name="connsiteY0" fmla="*/ 251376 h 4464379"/>
              <a:gd name="connsiteX1" fmla="*/ 164504 w 962414"/>
              <a:gd name="connsiteY1" fmla="*/ 216229 h 4464379"/>
              <a:gd name="connsiteX2" fmla="*/ 407773 w 962414"/>
              <a:gd name="connsiteY2" fmla="*/ 8394 h 4464379"/>
              <a:gd name="connsiteX3" fmla="*/ 441110 w 962414"/>
              <a:gd name="connsiteY3" fmla="*/ 6012 h 4464379"/>
              <a:gd name="connsiteX4" fmla="*/ 785630 w 962414"/>
              <a:gd name="connsiteY4" fmla="*/ 220039 h 4464379"/>
              <a:gd name="connsiteX5" fmla="*/ 803251 w 962414"/>
              <a:gd name="connsiteY5" fmla="*/ 248709 h 4464379"/>
              <a:gd name="connsiteX6" fmla="*/ 962414 w 962414"/>
              <a:gd name="connsiteY6" fmla="*/ 4445330 h 4464379"/>
              <a:gd name="connsiteX7" fmla="*/ 389 w 962414"/>
              <a:gd name="connsiteY7" fmla="*/ 4464380 h 4464379"/>
              <a:gd name="connsiteX8" fmla="*/ 146883 w 962414"/>
              <a:gd name="connsiteY8" fmla="*/ 251376 h 4464379"/>
              <a:gd name="connsiteX0" fmla="*/ 146883 w 962414"/>
              <a:gd name="connsiteY0" fmla="*/ 251376 h 4465640"/>
              <a:gd name="connsiteX1" fmla="*/ 164504 w 962414"/>
              <a:gd name="connsiteY1" fmla="*/ 216229 h 4465640"/>
              <a:gd name="connsiteX2" fmla="*/ 407773 w 962414"/>
              <a:gd name="connsiteY2" fmla="*/ 8394 h 4465640"/>
              <a:gd name="connsiteX3" fmla="*/ 441110 w 962414"/>
              <a:gd name="connsiteY3" fmla="*/ 6012 h 4465640"/>
              <a:gd name="connsiteX4" fmla="*/ 785630 w 962414"/>
              <a:gd name="connsiteY4" fmla="*/ 220039 h 4465640"/>
              <a:gd name="connsiteX5" fmla="*/ 803251 w 962414"/>
              <a:gd name="connsiteY5" fmla="*/ 248709 h 4465640"/>
              <a:gd name="connsiteX6" fmla="*/ 962414 w 962414"/>
              <a:gd name="connsiteY6" fmla="*/ 4452341 h 4465640"/>
              <a:gd name="connsiteX7" fmla="*/ 389 w 962414"/>
              <a:gd name="connsiteY7" fmla="*/ 4464380 h 4465640"/>
              <a:gd name="connsiteX8" fmla="*/ 146883 w 962414"/>
              <a:gd name="connsiteY8" fmla="*/ 251376 h 4465640"/>
              <a:gd name="connsiteX0" fmla="*/ 146883 w 944997"/>
              <a:gd name="connsiteY0" fmla="*/ 251376 h 4464380"/>
              <a:gd name="connsiteX1" fmla="*/ 164504 w 944997"/>
              <a:gd name="connsiteY1" fmla="*/ 216229 h 4464380"/>
              <a:gd name="connsiteX2" fmla="*/ 407773 w 944997"/>
              <a:gd name="connsiteY2" fmla="*/ 8394 h 4464380"/>
              <a:gd name="connsiteX3" fmla="*/ 441110 w 944997"/>
              <a:gd name="connsiteY3" fmla="*/ 6012 h 4464380"/>
              <a:gd name="connsiteX4" fmla="*/ 785630 w 944997"/>
              <a:gd name="connsiteY4" fmla="*/ 220039 h 4464380"/>
              <a:gd name="connsiteX5" fmla="*/ 803251 w 944997"/>
              <a:gd name="connsiteY5" fmla="*/ 248709 h 4464380"/>
              <a:gd name="connsiteX6" fmla="*/ 944997 w 944997"/>
              <a:gd name="connsiteY6" fmla="*/ 4375219 h 4464380"/>
              <a:gd name="connsiteX7" fmla="*/ 389 w 944997"/>
              <a:gd name="connsiteY7" fmla="*/ 4464380 h 4464380"/>
              <a:gd name="connsiteX8" fmla="*/ 146883 w 944997"/>
              <a:gd name="connsiteY8" fmla="*/ 251376 h 4464380"/>
              <a:gd name="connsiteX0" fmla="*/ 146883 w 1026932"/>
              <a:gd name="connsiteY0" fmla="*/ 251376 h 4551919"/>
              <a:gd name="connsiteX1" fmla="*/ 164504 w 1026932"/>
              <a:gd name="connsiteY1" fmla="*/ 216229 h 4551919"/>
              <a:gd name="connsiteX2" fmla="*/ 407773 w 1026932"/>
              <a:gd name="connsiteY2" fmla="*/ 8394 h 4551919"/>
              <a:gd name="connsiteX3" fmla="*/ 441110 w 1026932"/>
              <a:gd name="connsiteY3" fmla="*/ 6012 h 4551919"/>
              <a:gd name="connsiteX4" fmla="*/ 785630 w 1026932"/>
              <a:gd name="connsiteY4" fmla="*/ 220039 h 4551919"/>
              <a:gd name="connsiteX5" fmla="*/ 803251 w 1026932"/>
              <a:gd name="connsiteY5" fmla="*/ 248709 h 4551919"/>
              <a:gd name="connsiteX6" fmla="*/ 961606 w 1026932"/>
              <a:gd name="connsiteY6" fmla="*/ 4201467 h 4551919"/>
              <a:gd name="connsiteX7" fmla="*/ 944997 w 1026932"/>
              <a:gd name="connsiteY7" fmla="*/ 4375219 h 4551919"/>
              <a:gd name="connsiteX8" fmla="*/ 389 w 1026932"/>
              <a:gd name="connsiteY8" fmla="*/ 4464380 h 4551919"/>
              <a:gd name="connsiteX9" fmla="*/ 146883 w 1026932"/>
              <a:gd name="connsiteY9" fmla="*/ 251376 h 4551919"/>
              <a:gd name="connsiteX0" fmla="*/ 146883 w 1026932"/>
              <a:gd name="connsiteY0" fmla="*/ 251376 h 4551919"/>
              <a:gd name="connsiteX1" fmla="*/ 164504 w 1026932"/>
              <a:gd name="connsiteY1" fmla="*/ 216229 h 4551919"/>
              <a:gd name="connsiteX2" fmla="*/ 407773 w 1026932"/>
              <a:gd name="connsiteY2" fmla="*/ 8394 h 4551919"/>
              <a:gd name="connsiteX3" fmla="*/ 441110 w 1026932"/>
              <a:gd name="connsiteY3" fmla="*/ 6012 h 4551919"/>
              <a:gd name="connsiteX4" fmla="*/ 785630 w 1026932"/>
              <a:gd name="connsiteY4" fmla="*/ 220039 h 4551919"/>
              <a:gd name="connsiteX5" fmla="*/ 803251 w 1026932"/>
              <a:gd name="connsiteY5" fmla="*/ 248709 h 4551919"/>
              <a:gd name="connsiteX6" fmla="*/ 961606 w 1026932"/>
              <a:gd name="connsiteY6" fmla="*/ 4201467 h 4551919"/>
              <a:gd name="connsiteX7" fmla="*/ 944997 w 1026932"/>
              <a:gd name="connsiteY7" fmla="*/ 4375219 h 4551919"/>
              <a:gd name="connsiteX8" fmla="*/ 389 w 1026932"/>
              <a:gd name="connsiteY8" fmla="*/ 4464380 h 4551919"/>
              <a:gd name="connsiteX9" fmla="*/ 146883 w 1026932"/>
              <a:gd name="connsiteY9" fmla="*/ 251376 h 4551919"/>
              <a:gd name="connsiteX0" fmla="*/ 146883 w 999336"/>
              <a:gd name="connsiteY0" fmla="*/ 251376 h 4858996"/>
              <a:gd name="connsiteX1" fmla="*/ 164504 w 999336"/>
              <a:gd name="connsiteY1" fmla="*/ 216229 h 4858996"/>
              <a:gd name="connsiteX2" fmla="*/ 407773 w 999336"/>
              <a:gd name="connsiteY2" fmla="*/ 8394 h 4858996"/>
              <a:gd name="connsiteX3" fmla="*/ 441110 w 999336"/>
              <a:gd name="connsiteY3" fmla="*/ 6012 h 4858996"/>
              <a:gd name="connsiteX4" fmla="*/ 785630 w 999336"/>
              <a:gd name="connsiteY4" fmla="*/ 220039 h 4858996"/>
              <a:gd name="connsiteX5" fmla="*/ 803251 w 999336"/>
              <a:gd name="connsiteY5" fmla="*/ 248709 h 4858996"/>
              <a:gd name="connsiteX6" fmla="*/ 961606 w 999336"/>
              <a:gd name="connsiteY6" fmla="*/ 4201467 h 4858996"/>
              <a:gd name="connsiteX7" fmla="*/ 389 w 999336"/>
              <a:gd name="connsiteY7" fmla="*/ 4464380 h 4858996"/>
              <a:gd name="connsiteX8" fmla="*/ 146883 w 999336"/>
              <a:gd name="connsiteY8" fmla="*/ 251376 h 4858996"/>
              <a:gd name="connsiteX0" fmla="*/ 146883 w 968528"/>
              <a:gd name="connsiteY0" fmla="*/ 251376 h 5002565"/>
              <a:gd name="connsiteX1" fmla="*/ 164504 w 968528"/>
              <a:gd name="connsiteY1" fmla="*/ 216229 h 5002565"/>
              <a:gd name="connsiteX2" fmla="*/ 407773 w 968528"/>
              <a:gd name="connsiteY2" fmla="*/ 8394 h 5002565"/>
              <a:gd name="connsiteX3" fmla="*/ 441110 w 968528"/>
              <a:gd name="connsiteY3" fmla="*/ 6012 h 5002565"/>
              <a:gd name="connsiteX4" fmla="*/ 785630 w 968528"/>
              <a:gd name="connsiteY4" fmla="*/ 220039 h 5002565"/>
              <a:gd name="connsiteX5" fmla="*/ 803251 w 968528"/>
              <a:gd name="connsiteY5" fmla="*/ 248709 h 5002565"/>
              <a:gd name="connsiteX6" fmla="*/ 926771 w 968528"/>
              <a:gd name="connsiteY6" fmla="*/ 4516964 h 5002565"/>
              <a:gd name="connsiteX7" fmla="*/ 389 w 968528"/>
              <a:gd name="connsiteY7" fmla="*/ 4464380 h 5002565"/>
              <a:gd name="connsiteX8" fmla="*/ 146883 w 968528"/>
              <a:gd name="connsiteY8" fmla="*/ 251376 h 5002565"/>
              <a:gd name="connsiteX0" fmla="*/ 146883 w 931234"/>
              <a:gd name="connsiteY0" fmla="*/ 251376 h 5002565"/>
              <a:gd name="connsiteX1" fmla="*/ 164504 w 931234"/>
              <a:gd name="connsiteY1" fmla="*/ 216229 h 5002565"/>
              <a:gd name="connsiteX2" fmla="*/ 407773 w 931234"/>
              <a:gd name="connsiteY2" fmla="*/ 8394 h 5002565"/>
              <a:gd name="connsiteX3" fmla="*/ 441110 w 931234"/>
              <a:gd name="connsiteY3" fmla="*/ 6012 h 5002565"/>
              <a:gd name="connsiteX4" fmla="*/ 785630 w 931234"/>
              <a:gd name="connsiteY4" fmla="*/ 220039 h 5002565"/>
              <a:gd name="connsiteX5" fmla="*/ 803251 w 931234"/>
              <a:gd name="connsiteY5" fmla="*/ 248709 h 5002565"/>
              <a:gd name="connsiteX6" fmla="*/ 926771 w 931234"/>
              <a:gd name="connsiteY6" fmla="*/ 4516964 h 5002565"/>
              <a:gd name="connsiteX7" fmla="*/ 389 w 931234"/>
              <a:gd name="connsiteY7" fmla="*/ 4464380 h 5002565"/>
              <a:gd name="connsiteX8" fmla="*/ 146883 w 931234"/>
              <a:gd name="connsiteY8" fmla="*/ 251376 h 5002565"/>
              <a:gd name="connsiteX0" fmla="*/ 146883 w 931234"/>
              <a:gd name="connsiteY0" fmla="*/ 251376 h 4776764"/>
              <a:gd name="connsiteX1" fmla="*/ 164504 w 931234"/>
              <a:gd name="connsiteY1" fmla="*/ 216229 h 4776764"/>
              <a:gd name="connsiteX2" fmla="*/ 407773 w 931234"/>
              <a:gd name="connsiteY2" fmla="*/ 8394 h 4776764"/>
              <a:gd name="connsiteX3" fmla="*/ 441110 w 931234"/>
              <a:gd name="connsiteY3" fmla="*/ 6012 h 4776764"/>
              <a:gd name="connsiteX4" fmla="*/ 785630 w 931234"/>
              <a:gd name="connsiteY4" fmla="*/ 220039 h 4776764"/>
              <a:gd name="connsiteX5" fmla="*/ 803251 w 931234"/>
              <a:gd name="connsiteY5" fmla="*/ 248709 h 4776764"/>
              <a:gd name="connsiteX6" fmla="*/ 926771 w 931234"/>
              <a:gd name="connsiteY6" fmla="*/ 4516964 h 4776764"/>
              <a:gd name="connsiteX7" fmla="*/ 389 w 931234"/>
              <a:gd name="connsiteY7" fmla="*/ 4464380 h 4776764"/>
              <a:gd name="connsiteX8" fmla="*/ 146883 w 931234"/>
              <a:gd name="connsiteY8" fmla="*/ 251376 h 4776764"/>
              <a:gd name="connsiteX0" fmla="*/ 146883 w 931234"/>
              <a:gd name="connsiteY0" fmla="*/ 251376 h 4766805"/>
              <a:gd name="connsiteX1" fmla="*/ 164504 w 931234"/>
              <a:gd name="connsiteY1" fmla="*/ 216229 h 4766805"/>
              <a:gd name="connsiteX2" fmla="*/ 407773 w 931234"/>
              <a:gd name="connsiteY2" fmla="*/ 8394 h 4766805"/>
              <a:gd name="connsiteX3" fmla="*/ 441110 w 931234"/>
              <a:gd name="connsiteY3" fmla="*/ 6012 h 4766805"/>
              <a:gd name="connsiteX4" fmla="*/ 785630 w 931234"/>
              <a:gd name="connsiteY4" fmla="*/ 220039 h 4766805"/>
              <a:gd name="connsiteX5" fmla="*/ 803251 w 931234"/>
              <a:gd name="connsiteY5" fmla="*/ 248709 h 4766805"/>
              <a:gd name="connsiteX6" fmla="*/ 926771 w 931234"/>
              <a:gd name="connsiteY6" fmla="*/ 4481909 h 4766805"/>
              <a:gd name="connsiteX7" fmla="*/ 389 w 931234"/>
              <a:gd name="connsiteY7" fmla="*/ 4464380 h 4766805"/>
              <a:gd name="connsiteX8" fmla="*/ 146883 w 931234"/>
              <a:gd name="connsiteY8" fmla="*/ 251376 h 4766805"/>
              <a:gd name="connsiteX0" fmla="*/ 146883 w 931234"/>
              <a:gd name="connsiteY0" fmla="*/ 251376 h 4490630"/>
              <a:gd name="connsiteX1" fmla="*/ 164504 w 931234"/>
              <a:gd name="connsiteY1" fmla="*/ 216229 h 4490630"/>
              <a:gd name="connsiteX2" fmla="*/ 407773 w 931234"/>
              <a:gd name="connsiteY2" fmla="*/ 8394 h 4490630"/>
              <a:gd name="connsiteX3" fmla="*/ 441110 w 931234"/>
              <a:gd name="connsiteY3" fmla="*/ 6012 h 4490630"/>
              <a:gd name="connsiteX4" fmla="*/ 785630 w 931234"/>
              <a:gd name="connsiteY4" fmla="*/ 220039 h 4490630"/>
              <a:gd name="connsiteX5" fmla="*/ 803251 w 931234"/>
              <a:gd name="connsiteY5" fmla="*/ 248709 h 4490630"/>
              <a:gd name="connsiteX6" fmla="*/ 926771 w 931234"/>
              <a:gd name="connsiteY6" fmla="*/ 4481909 h 4490630"/>
              <a:gd name="connsiteX7" fmla="*/ 389 w 931234"/>
              <a:gd name="connsiteY7" fmla="*/ 4464380 h 4490630"/>
              <a:gd name="connsiteX8" fmla="*/ 146883 w 931234"/>
              <a:gd name="connsiteY8" fmla="*/ 251376 h 4490630"/>
              <a:gd name="connsiteX0" fmla="*/ 146883 w 931234"/>
              <a:gd name="connsiteY0" fmla="*/ 251376 h 4480232"/>
              <a:gd name="connsiteX1" fmla="*/ 164504 w 931234"/>
              <a:gd name="connsiteY1" fmla="*/ 216229 h 4480232"/>
              <a:gd name="connsiteX2" fmla="*/ 407773 w 931234"/>
              <a:gd name="connsiteY2" fmla="*/ 8394 h 4480232"/>
              <a:gd name="connsiteX3" fmla="*/ 441110 w 931234"/>
              <a:gd name="connsiteY3" fmla="*/ 6012 h 4480232"/>
              <a:gd name="connsiteX4" fmla="*/ 785630 w 931234"/>
              <a:gd name="connsiteY4" fmla="*/ 220039 h 4480232"/>
              <a:gd name="connsiteX5" fmla="*/ 803251 w 931234"/>
              <a:gd name="connsiteY5" fmla="*/ 248709 h 4480232"/>
              <a:gd name="connsiteX6" fmla="*/ 926771 w 931234"/>
              <a:gd name="connsiteY6" fmla="*/ 4467888 h 4480232"/>
              <a:gd name="connsiteX7" fmla="*/ 389 w 931234"/>
              <a:gd name="connsiteY7" fmla="*/ 4464380 h 4480232"/>
              <a:gd name="connsiteX8" fmla="*/ 146883 w 931234"/>
              <a:gd name="connsiteY8" fmla="*/ 251376 h 4480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234" h="4480232">
                <a:moveTo>
                  <a:pt x="146883" y="251376"/>
                </a:moveTo>
                <a:cubicBezTo>
                  <a:pt x="147074" y="235755"/>
                  <a:pt x="152884" y="225945"/>
                  <a:pt x="164504" y="216229"/>
                </a:cubicBezTo>
                <a:cubicBezTo>
                  <a:pt x="246038" y="147459"/>
                  <a:pt x="327287" y="78402"/>
                  <a:pt x="407773" y="8394"/>
                </a:cubicBezTo>
                <a:cubicBezTo>
                  <a:pt x="420251" y="-2465"/>
                  <a:pt x="427871" y="-2274"/>
                  <a:pt x="441110" y="6012"/>
                </a:cubicBezTo>
                <a:lnTo>
                  <a:pt x="785630" y="220039"/>
                </a:lnTo>
                <a:cubicBezTo>
                  <a:pt x="796964" y="227088"/>
                  <a:pt x="803346" y="234231"/>
                  <a:pt x="803251" y="248709"/>
                </a:cubicBezTo>
                <a:cubicBezTo>
                  <a:pt x="832580" y="928639"/>
                  <a:pt x="956078" y="3646089"/>
                  <a:pt x="926771" y="4467888"/>
                </a:cubicBezTo>
                <a:cubicBezTo>
                  <a:pt x="749418" y="4490430"/>
                  <a:pt x="423559" y="4477714"/>
                  <a:pt x="389" y="4464380"/>
                </a:cubicBezTo>
                <a:cubicBezTo>
                  <a:pt x="-8755" y="4451140"/>
                  <a:pt x="146502" y="288143"/>
                  <a:pt x="146883" y="251376"/>
                </a:cubicBezTo>
                <a:close/>
              </a:path>
            </a:pathLst>
          </a:custGeom>
          <a:solidFill>
            <a:schemeClr val="accent6">
              <a:lumMod val="50000"/>
            </a:schemeClr>
          </a:solidFill>
          <a:ln w="9525" cap="flat">
            <a:noFill/>
            <a:prstDash val="solid"/>
            <a:miter/>
          </a:ln>
        </p:spPr>
        <p:txBody>
          <a:bodyPr rtlCol="0" anchor="ctr"/>
          <a:lstStyle/>
          <a:p>
            <a:endParaRPr lang="ko-KR" altLang="en-US"/>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3000" b="1" dirty="0"/>
              <a:t>CÁC VẤN ĐỀ CẦN CHÚ Ý</a:t>
            </a:r>
          </a:p>
        </p:txBody>
      </p:sp>
      <p:grpSp>
        <p:nvGrpSpPr>
          <p:cNvPr id="8" name="그룹 7">
            <a:extLst>
              <a:ext uri="{FF2B5EF4-FFF2-40B4-BE49-F238E27FC236}">
                <a16:creationId xmlns:a16="http://schemas.microsoft.com/office/drawing/2014/main" id="{0F824B1A-432F-4ED9-B995-E564108F6CFB}"/>
              </a:ext>
            </a:extLst>
          </p:cNvPr>
          <p:cNvGrpSpPr/>
          <p:nvPr/>
        </p:nvGrpSpPr>
        <p:grpSpPr>
          <a:xfrm>
            <a:off x="4096789" y="2923058"/>
            <a:ext cx="2829952" cy="975617"/>
            <a:chOff x="3838575" y="2652725"/>
            <a:chExt cx="4513707" cy="1556086"/>
          </a:xfrm>
        </p:grpSpPr>
        <p:sp>
          <p:nvSpPr>
            <p:cNvPr id="6" name="자유형: 도형 5">
              <a:extLst>
                <a:ext uri="{FF2B5EF4-FFF2-40B4-BE49-F238E27FC236}">
                  <a16:creationId xmlns:a16="http://schemas.microsoft.com/office/drawing/2014/main" id="{18D9E366-489E-424B-A884-227EB40AC9F9}"/>
                </a:ext>
              </a:extLst>
            </p:cNvPr>
            <p:cNvSpPr/>
            <p:nvPr/>
          </p:nvSpPr>
          <p:spPr>
            <a:xfrm>
              <a:off x="3838575" y="2652725"/>
              <a:ext cx="4513707" cy="1556086"/>
            </a:xfrm>
            <a:custGeom>
              <a:avLst/>
              <a:gdLst>
                <a:gd name="connsiteX0" fmla="*/ 1265682 w 4513707"/>
                <a:gd name="connsiteY0" fmla="*/ 1556086 h 1556086"/>
                <a:gd name="connsiteX1" fmla="*/ 0 w 4513707"/>
                <a:gd name="connsiteY1" fmla="*/ 777799 h 1556086"/>
                <a:gd name="connsiteX2" fmla="*/ 1248251 w 4513707"/>
                <a:gd name="connsiteY2" fmla="*/ 10655 h 1556086"/>
                <a:gd name="connsiteX3" fmla="*/ 1270254 w 4513707"/>
                <a:gd name="connsiteY3" fmla="*/ 1035 h 1556086"/>
                <a:gd name="connsiteX4" fmla="*/ 1273969 w 4513707"/>
                <a:gd name="connsiteY4" fmla="*/ 24371 h 1556086"/>
                <a:gd name="connsiteX5" fmla="*/ 1273778 w 4513707"/>
                <a:gd name="connsiteY5" fmla="*/ 327933 h 1556086"/>
                <a:gd name="connsiteX6" fmla="*/ 1299210 w 4513707"/>
                <a:gd name="connsiteY6" fmla="*/ 350888 h 1556086"/>
                <a:gd name="connsiteX7" fmla="*/ 4490085 w 4513707"/>
                <a:gd name="connsiteY7" fmla="*/ 64090 h 1556086"/>
                <a:gd name="connsiteX8" fmla="*/ 4513707 w 4513707"/>
                <a:gd name="connsiteY8" fmla="*/ 85426 h 1556086"/>
                <a:gd name="connsiteX9" fmla="*/ 4513707 w 4513707"/>
                <a:gd name="connsiteY9" fmla="*/ 1467313 h 1556086"/>
                <a:gd name="connsiteX10" fmla="*/ 4487609 w 4513707"/>
                <a:gd name="connsiteY10" fmla="*/ 1490650 h 1556086"/>
                <a:gd name="connsiteX11" fmla="*/ 1303782 w 4513707"/>
                <a:gd name="connsiteY11" fmla="*/ 1203661 h 1556086"/>
                <a:gd name="connsiteX12" fmla="*/ 1265682 w 4513707"/>
                <a:gd name="connsiteY12" fmla="*/ 1222711 h 1556086"/>
                <a:gd name="connsiteX13" fmla="*/ 1265682 w 4513707"/>
                <a:gd name="connsiteY13" fmla="*/ 1556086 h 155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13707" h="1556086">
                  <a:moveTo>
                    <a:pt x="1265682" y="1556086"/>
                  </a:moveTo>
                  <a:cubicBezTo>
                    <a:pt x="908495" y="1338535"/>
                    <a:pt x="355187" y="994111"/>
                    <a:pt x="0" y="777799"/>
                  </a:cubicBezTo>
                  <a:cubicBezTo>
                    <a:pt x="14383" y="768559"/>
                    <a:pt x="914972" y="213442"/>
                    <a:pt x="1248251" y="10655"/>
                  </a:cubicBezTo>
                  <a:cubicBezTo>
                    <a:pt x="1255205" y="6464"/>
                    <a:pt x="1262158" y="-3156"/>
                    <a:pt x="1270254" y="1035"/>
                  </a:cubicBezTo>
                  <a:cubicBezTo>
                    <a:pt x="1278636" y="5416"/>
                    <a:pt x="1273874" y="16370"/>
                    <a:pt x="1273969" y="24371"/>
                  </a:cubicBezTo>
                  <a:cubicBezTo>
                    <a:pt x="1274255" y="109715"/>
                    <a:pt x="1274731" y="242684"/>
                    <a:pt x="1273778" y="327933"/>
                  </a:cubicBezTo>
                  <a:cubicBezTo>
                    <a:pt x="1273588" y="348030"/>
                    <a:pt x="1278255" y="352888"/>
                    <a:pt x="1299210" y="350888"/>
                  </a:cubicBezTo>
                  <a:cubicBezTo>
                    <a:pt x="1439609" y="337458"/>
                    <a:pt x="4358069" y="76473"/>
                    <a:pt x="4490085" y="64090"/>
                  </a:cubicBezTo>
                  <a:cubicBezTo>
                    <a:pt x="4508945" y="62280"/>
                    <a:pt x="4513707" y="66376"/>
                    <a:pt x="4513707" y="85426"/>
                  </a:cubicBezTo>
                  <a:cubicBezTo>
                    <a:pt x="4513136" y="501573"/>
                    <a:pt x="4513136" y="1051166"/>
                    <a:pt x="4513707" y="1467313"/>
                  </a:cubicBezTo>
                  <a:cubicBezTo>
                    <a:pt x="4513707" y="1488649"/>
                    <a:pt x="4506373" y="1492364"/>
                    <a:pt x="4487609" y="1490650"/>
                  </a:cubicBezTo>
                  <a:cubicBezTo>
                    <a:pt x="4351782" y="1478267"/>
                    <a:pt x="1380935" y="1212234"/>
                    <a:pt x="1303782" y="1203661"/>
                  </a:cubicBezTo>
                  <a:cubicBezTo>
                    <a:pt x="1278636" y="1200899"/>
                    <a:pt x="1265206" y="1196613"/>
                    <a:pt x="1265682" y="1222711"/>
                  </a:cubicBezTo>
                  <a:cubicBezTo>
                    <a:pt x="1267397" y="1313675"/>
                    <a:pt x="1265682" y="1458550"/>
                    <a:pt x="1265682" y="1556086"/>
                  </a:cubicBezTo>
                  <a:close/>
                </a:path>
              </a:pathLst>
            </a:custGeom>
            <a:solidFill>
              <a:schemeClr val="accent2"/>
            </a:solidFill>
            <a:ln w="9525" cap="flat">
              <a:noFill/>
              <a:prstDash val="solid"/>
              <a:miter/>
            </a:ln>
          </p:spPr>
          <p:txBody>
            <a:bodyPr rtlCol="0" anchor="ctr"/>
            <a:lstStyle/>
            <a:p>
              <a:endParaRPr lang="ko-KR" altLang="en-US"/>
            </a:p>
          </p:txBody>
        </p:sp>
        <p:sp>
          <p:nvSpPr>
            <p:cNvPr id="7" name="자유형: 도형 6">
              <a:extLst>
                <a:ext uri="{FF2B5EF4-FFF2-40B4-BE49-F238E27FC236}">
                  <a16:creationId xmlns:a16="http://schemas.microsoft.com/office/drawing/2014/main" id="{21CCF305-63D9-4A63-AB69-DC68A10FBD69}"/>
                </a:ext>
              </a:extLst>
            </p:cNvPr>
            <p:cNvSpPr/>
            <p:nvPr/>
          </p:nvSpPr>
          <p:spPr>
            <a:xfrm>
              <a:off x="4028598" y="2830581"/>
              <a:ext cx="4226053" cy="1198207"/>
            </a:xfrm>
            <a:custGeom>
              <a:avLst/>
              <a:gdLst>
                <a:gd name="connsiteX0" fmla="*/ 984314 w 4226053"/>
                <a:gd name="connsiteY0" fmla="*/ 1198207 h 1198207"/>
                <a:gd name="connsiteX1" fmla="*/ 0 w 4226053"/>
                <a:gd name="connsiteY1" fmla="*/ 598608 h 1198207"/>
                <a:gd name="connsiteX2" fmla="*/ 36100 w 4226053"/>
                <a:gd name="connsiteY2" fmla="*/ 575463 h 1198207"/>
                <a:gd name="connsiteX3" fmla="*/ 960310 w 4226053"/>
                <a:gd name="connsiteY3" fmla="*/ 12630 h 1198207"/>
                <a:gd name="connsiteX4" fmla="*/ 980694 w 4226053"/>
                <a:gd name="connsiteY4" fmla="*/ 3677 h 1198207"/>
                <a:gd name="connsiteX5" fmla="*/ 984123 w 4226053"/>
                <a:gd name="connsiteY5" fmla="*/ 25203 h 1198207"/>
                <a:gd name="connsiteX6" fmla="*/ 983933 w 4226053"/>
                <a:gd name="connsiteY6" fmla="*/ 261900 h 1198207"/>
                <a:gd name="connsiteX7" fmla="*/ 1007459 w 4226053"/>
                <a:gd name="connsiteY7" fmla="*/ 283140 h 1198207"/>
                <a:gd name="connsiteX8" fmla="*/ 4204240 w 4226053"/>
                <a:gd name="connsiteY8" fmla="*/ 343 h 1198207"/>
                <a:gd name="connsiteX9" fmla="*/ 4226052 w 4226053"/>
                <a:gd name="connsiteY9" fmla="*/ 20060 h 1198207"/>
                <a:gd name="connsiteX10" fmla="*/ 4226052 w 4226053"/>
                <a:gd name="connsiteY10" fmla="*/ 1174395 h 1198207"/>
                <a:gd name="connsiteX11" fmla="*/ 4201954 w 4226053"/>
                <a:gd name="connsiteY11" fmla="*/ 1195921 h 1198207"/>
                <a:gd name="connsiteX12" fmla="*/ 1013174 w 4226053"/>
                <a:gd name="connsiteY12" fmla="*/ 912933 h 1198207"/>
                <a:gd name="connsiteX13" fmla="*/ 983742 w 4226053"/>
                <a:gd name="connsiteY13" fmla="*/ 939699 h 1198207"/>
                <a:gd name="connsiteX14" fmla="*/ 984314 w 4226053"/>
                <a:gd name="connsiteY14" fmla="*/ 1198207 h 119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26053" h="1198207">
                  <a:moveTo>
                    <a:pt x="984314" y="1198207"/>
                  </a:moveTo>
                  <a:cubicBezTo>
                    <a:pt x="654082" y="997039"/>
                    <a:pt x="328422" y="798633"/>
                    <a:pt x="0" y="598608"/>
                  </a:cubicBezTo>
                  <a:cubicBezTo>
                    <a:pt x="13335" y="590036"/>
                    <a:pt x="24575" y="582511"/>
                    <a:pt x="36100" y="575463"/>
                  </a:cubicBezTo>
                  <a:cubicBezTo>
                    <a:pt x="344138" y="387820"/>
                    <a:pt x="652177" y="200178"/>
                    <a:pt x="960310" y="12630"/>
                  </a:cubicBezTo>
                  <a:cubicBezTo>
                    <a:pt x="966692" y="8725"/>
                    <a:pt x="973169" y="-133"/>
                    <a:pt x="980694" y="3677"/>
                  </a:cubicBezTo>
                  <a:cubicBezTo>
                    <a:pt x="988409" y="7677"/>
                    <a:pt x="984028" y="17869"/>
                    <a:pt x="984123" y="25203"/>
                  </a:cubicBezTo>
                  <a:cubicBezTo>
                    <a:pt x="984409" y="104070"/>
                    <a:pt x="984885" y="182937"/>
                    <a:pt x="983933" y="261900"/>
                  </a:cubicBezTo>
                  <a:cubicBezTo>
                    <a:pt x="983742" y="280473"/>
                    <a:pt x="988028" y="285045"/>
                    <a:pt x="1007459" y="283140"/>
                  </a:cubicBezTo>
                  <a:cubicBezTo>
                    <a:pt x="1137285" y="270663"/>
                    <a:pt x="4082225" y="11868"/>
                    <a:pt x="4204240" y="343"/>
                  </a:cubicBezTo>
                  <a:cubicBezTo>
                    <a:pt x="4221671" y="-1276"/>
                    <a:pt x="4226148" y="2439"/>
                    <a:pt x="4226052" y="20060"/>
                  </a:cubicBezTo>
                  <a:cubicBezTo>
                    <a:pt x="4225576" y="404870"/>
                    <a:pt x="4225481" y="789680"/>
                    <a:pt x="4226052" y="1174395"/>
                  </a:cubicBezTo>
                  <a:cubicBezTo>
                    <a:pt x="4226052" y="1194111"/>
                    <a:pt x="4219290" y="1197540"/>
                    <a:pt x="4201954" y="1195921"/>
                  </a:cubicBezTo>
                  <a:cubicBezTo>
                    <a:pt x="4076414" y="1184491"/>
                    <a:pt x="1084421" y="920839"/>
                    <a:pt x="1013174" y="912933"/>
                  </a:cubicBezTo>
                  <a:cubicBezTo>
                    <a:pt x="989933" y="910362"/>
                    <a:pt x="983266" y="915600"/>
                    <a:pt x="983742" y="939699"/>
                  </a:cubicBezTo>
                  <a:cubicBezTo>
                    <a:pt x="985266" y="1023900"/>
                    <a:pt x="984314" y="1108005"/>
                    <a:pt x="984314" y="1198207"/>
                  </a:cubicBezTo>
                  <a:close/>
                </a:path>
              </a:pathLst>
            </a:custGeom>
            <a:solidFill>
              <a:schemeClr val="accent2">
                <a:lumMod val="20000"/>
                <a:lumOff val="80000"/>
              </a:schemeClr>
            </a:solidFill>
            <a:ln w="9525" cap="flat">
              <a:noFill/>
              <a:prstDash val="solid"/>
              <a:miter/>
            </a:ln>
          </p:spPr>
          <p:txBody>
            <a:bodyPr rtlCol="0" anchor="ctr"/>
            <a:lstStyle/>
            <a:p>
              <a:endParaRPr lang="ko-KR" altLang="en-US"/>
            </a:p>
          </p:txBody>
        </p:sp>
      </p:grpSp>
      <p:grpSp>
        <p:nvGrpSpPr>
          <p:cNvPr id="9" name="그룹 8">
            <a:extLst>
              <a:ext uri="{FF2B5EF4-FFF2-40B4-BE49-F238E27FC236}">
                <a16:creationId xmlns:a16="http://schemas.microsoft.com/office/drawing/2014/main" id="{AF2C29E3-BD62-4EB7-AB70-F60F9CB82E76}"/>
              </a:ext>
            </a:extLst>
          </p:cNvPr>
          <p:cNvGrpSpPr/>
          <p:nvPr/>
        </p:nvGrpSpPr>
        <p:grpSpPr>
          <a:xfrm flipH="1">
            <a:off x="5265259" y="1933304"/>
            <a:ext cx="2829952" cy="975617"/>
            <a:chOff x="3838575" y="2652725"/>
            <a:chExt cx="4513707" cy="1556086"/>
          </a:xfrm>
        </p:grpSpPr>
        <p:sp>
          <p:nvSpPr>
            <p:cNvPr id="10" name="자유형: 도형 9">
              <a:extLst>
                <a:ext uri="{FF2B5EF4-FFF2-40B4-BE49-F238E27FC236}">
                  <a16:creationId xmlns:a16="http://schemas.microsoft.com/office/drawing/2014/main" id="{07A1CD3B-8BE1-4B47-987B-783D36E2CC9F}"/>
                </a:ext>
              </a:extLst>
            </p:cNvPr>
            <p:cNvSpPr/>
            <p:nvPr/>
          </p:nvSpPr>
          <p:spPr>
            <a:xfrm>
              <a:off x="3838575" y="2652725"/>
              <a:ext cx="4513707" cy="1556086"/>
            </a:xfrm>
            <a:custGeom>
              <a:avLst/>
              <a:gdLst>
                <a:gd name="connsiteX0" fmla="*/ 1265682 w 4513707"/>
                <a:gd name="connsiteY0" fmla="*/ 1556086 h 1556086"/>
                <a:gd name="connsiteX1" fmla="*/ 0 w 4513707"/>
                <a:gd name="connsiteY1" fmla="*/ 777799 h 1556086"/>
                <a:gd name="connsiteX2" fmla="*/ 1248251 w 4513707"/>
                <a:gd name="connsiteY2" fmla="*/ 10655 h 1556086"/>
                <a:gd name="connsiteX3" fmla="*/ 1270254 w 4513707"/>
                <a:gd name="connsiteY3" fmla="*/ 1035 h 1556086"/>
                <a:gd name="connsiteX4" fmla="*/ 1273969 w 4513707"/>
                <a:gd name="connsiteY4" fmla="*/ 24371 h 1556086"/>
                <a:gd name="connsiteX5" fmla="*/ 1273778 w 4513707"/>
                <a:gd name="connsiteY5" fmla="*/ 327933 h 1556086"/>
                <a:gd name="connsiteX6" fmla="*/ 1299210 w 4513707"/>
                <a:gd name="connsiteY6" fmla="*/ 350888 h 1556086"/>
                <a:gd name="connsiteX7" fmla="*/ 4490085 w 4513707"/>
                <a:gd name="connsiteY7" fmla="*/ 64090 h 1556086"/>
                <a:gd name="connsiteX8" fmla="*/ 4513707 w 4513707"/>
                <a:gd name="connsiteY8" fmla="*/ 85426 h 1556086"/>
                <a:gd name="connsiteX9" fmla="*/ 4513707 w 4513707"/>
                <a:gd name="connsiteY9" fmla="*/ 1467313 h 1556086"/>
                <a:gd name="connsiteX10" fmla="*/ 4487609 w 4513707"/>
                <a:gd name="connsiteY10" fmla="*/ 1490650 h 1556086"/>
                <a:gd name="connsiteX11" fmla="*/ 1303782 w 4513707"/>
                <a:gd name="connsiteY11" fmla="*/ 1203661 h 1556086"/>
                <a:gd name="connsiteX12" fmla="*/ 1265682 w 4513707"/>
                <a:gd name="connsiteY12" fmla="*/ 1222711 h 1556086"/>
                <a:gd name="connsiteX13" fmla="*/ 1265682 w 4513707"/>
                <a:gd name="connsiteY13" fmla="*/ 1556086 h 155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13707" h="1556086">
                  <a:moveTo>
                    <a:pt x="1265682" y="1556086"/>
                  </a:moveTo>
                  <a:cubicBezTo>
                    <a:pt x="908495" y="1338535"/>
                    <a:pt x="355187" y="994111"/>
                    <a:pt x="0" y="777799"/>
                  </a:cubicBezTo>
                  <a:cubicBezTo>
                    <a:pt x="14383" y="768559"/>
                    <a:pt x="914972" y="213442"/>
                    <a:pt x="1248251" y="10655"/>
                  </a:cubicBezTo>
                  <a:cubicBezTo>
                    <a:pt x="1255205" y="6464"/>
                    <a:pt x="1262158" y="-3156"/>
                    <a:pt x="1270254" y="1035"/>
                  </a:cubicBezTo>
                  <a:cubicBezTo>
                    <a:pt x="1278636" y="5416"/>
                    <a:pt x="1273874" y="16370"/>
                    <a:pt x="1273969" y="24371"/>
                  </a:cubicBezTo>
                  <a:cubicBezTo>
                    <a:pt x="1274255" y="109715"/>
                    <a:pt x="1274731" y="242684"/>
                    <a:pt x="1273778" y="327933"/>
                  </a:cubicBezTo>
                  <a:cubicBezTo>
                    <a:pt x="1273588" y="348030"/>
                    <a:pt x="1278255" y="352888"/>
                    <a:pt x="1299210" y="350888"/>
                  </a:cubicBezTo>
                  <a:cubicBezTo>
                    <a:pt x="1439609" y="337458"/>
                    <a:pt x="4358069" y="76473"/>
                    <a:pt x="4490085" y="64090"/>
                  </a:cubicBezTo>
                  <a:cubicBezTo>
                    <a:pt x="4508945" y="62280"/>
                    <a:pt x="4513707" y="66376"/>
                    <a:pt x="4513707" y="85426"/>
                  </a:cubicBezTo>
                  <a:cubicBezTo>
                    <a:pt x="4513136" y="501573"/>
                    <a:pt x="4513136" y="1051166"/>
                    <a:pt x="4513707" y="1467313"/>
                  </a:cubicBezTo>
                  <a:cubicBezTo>
                    <a:pt x="4513707" y="1488649"/>
                    <a:pt x="4506373" y="1492364"/>
                    <a:pt x="4487609" y="1490650"/>
                  </a:cubicBezTo>
                  <a:cubicBezTo>
                    <a:pt x="4351782" y="1478267"/>
                    <a:pt x="1380935" y="1212234"/>
                    <a:pt x="1303782" y="1203661"/>
                  </a:cubicBezTo>
                  <a:cubicBezTo>
                    <a:pt x="1278636" y="1200899"/>
                    <a:pt x="1265206" y="1196613"/>
                    <a:pt x="1265682" y="1222711"/>
                  </a:cubicBezTo>
                  <a:cubicBezTo>
                    <a:pt x="1267397" y="1313675"/>
                    <a:pt x="1265682" y="1458550"/>
                    <a:pt x="1265682" y="1556086"/>
                  </a:cubicBezTo>
                  <a:close/>
                </a:path>
              </a:pathLst>
            </a:custGeom>
            <a:solidFill>
              <a:schemeClr val="accent1"/>
            </a:solidFill>
            <a:ln w="9525" cap="flat">
              <a:noFill/>
              <a:prstDash val="solid"/>
              <a:miter/>
            </a:ln>
          </p:spPr>
          <p:txBody>
            <a:bodyPr rtlCol="0" anchor="ctr"/>
            <a:lstStyle/>
            <a:p>
              <a:endParaRPr lang="ko-KR" altLang="en-US"/>
            </a:p>
          </p:txBody>
        </p:sp>
        <p:sp>
          <p:nvSpPr>
            <p:cNvPr id="11" name="자유형: 도형 10">
              <a:extLst>
                <a:ext uri="{FF2B5EF4-FFF2-40B4-BE49-F238E27FC236}">
                  <a16:creationId xmlns:a16="http://schemas.microsoft.com/office/drawing/2014/main" id="{3918DCF6-48B8-4AA4-B535-27BB555DB1C4}"/>
                </a:ext>
              </a:extLst>
            </p:cNvPr>
            <p:cNvSpPr/>
            <p:nvPr/>
          </p:nvSpPr>
          <p:spPr>
            <a:xfrm>
              <a:off x="4028598" y="2830581"/>
              <a:ext cx="4226053" cy="1198207"/>
            </a:xfrm>
            <a:custGeom>
              <a:avLst/>
              <a:gdLst>
                <a:gd name="connsiteX0" fmla="*/ 984314 w 4226053"/>
                <a:gd name="connsiteY0" fmla="*/ 1198207 h 1198207"/>
                <a:gd name="connsiteX1" fmla="*/ 0 w 4226053"/>
                <a:gd name="connsiteY1" fmla="*/ 598608 h 1198207"/>
                <a:gd name="connsiteX2" fmla="*/ 36100 w 4226053"/>
                <a:gd name="connsiteY2" fmla="*/ 575463 h 1198207"/>
                <a:gd name="connsiteX3" fmla="*/ 960310 w 4226053"/>
                <a:gd name="connsiteY3" fmla="*/ 12630 h 1198207"/>
                <a:gd name="connsiteX4" fmla="*/ 980694 w 4226053"/>
                <a:gd name="connsiteY4" fmla="*/ 3677 h 1198207"/>
                <a:gd name="connsiteX5" fmla="*/ 984123 w 4226053"/>
                <a:gd name="connsiteY5" fmla="*/ 25203 h 1198207"/>
                <a:gd name="connsiteX6" fmla="*/ 983933 w 4226053"/>
                <a:gd name="connsiteY6" fmla="*/ 261900 h 1198207"/>
                <a:gd name="connsiteX7" fmla="*/ 1007459 w 4226053"/>
                <a:gd name="connsiteY7" fmla="*/ 283140 h 1198207"/>
                <a:gd name="connsiteX8" fmla="*/ 4204240 w 4226053"/>
                <a:gd name="connsiteY8" fmla="*/ 343 h 1198207"/>
                <a:gd name="connsiteX9" fmla="*/ 4226052 w 4226053"/>
                <a:gd name="connsiteY9" fmla="*/ 20060 h 1198207"/>
                <a:gd name="connsiteX10" fmla="*/ 4226052 w 4226053"/>
                <a:gd name="connsiteY10" fmla="*/ 1174395 h 1198207"/>
                <a:gd name="connsiteX11" fmla="*/ 4201954 w 4226053"/>
                <a:gd name="connsiteY11" fmla="*/ 1195921 h 1198207"/>
                <a:gd name="connsiteX12" fmla="*/ 1013174 w 4226053"/>
                <a:gd name="connsiteY12" fmla="*/ 912933 h 1198207"/>
                <a:gd name="connsiteX13" fmla="*/ 983742 w 4226053"/>
                <a:gd name="connsiteY13" fmla="*/ 939699 h 1198207"/>
                <a:gd name="connsiteX14" fmla="*/ 984314 w 4226053"/>
                <a:gd name="connsiteY14" fmla="*/ 1198207 h 119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26053" h="1198207">
                  <a:moveTo>
                    <a:pt x="984314" y="1198207"/>
                  </a:moveTo>
                  <a:cubicBezTo>
                    <a:pt x="654082" y="997039"/>
                    <a:pt x="328422" y="798633"/>
                    <a:pt x="0" y="598608"/>
                  </a:cubicBezTo>
                  <a:cubicBezTo>
                    <a:pt x="13335" y="590036"/>
                    <a:pt x="24575" y="582511"/>
                    <a:pt x="36100" y="575463"/>
                  </a:cubicBezTo>
                  <a:cubicBezTo>
                    <a:pt x="344138" y="387820"/>
                    <a:pt x="652177" y="200178"/>
                    <a:pt x="960310" y="12630"/>
                  </a:cubicBezTo>
                  <a:cubicBezTo>
                    <a:pt x="966692" y="8725"/>
                    <a:pt x="973169" y="-133"/>
                    <a:pt x="980694" y="3677"/>
                  </a:cubicBezTo>
                  <a:cubicBezTo>
                    <a:pt x="988409" y="7677"/>
                    <a:pt x="984028" y="17869"/>
                    <a:pt x="984123" y="25203"/>
                  </a:cubicBezTo>
                  <a:cubicBezTo>
                    <a:pt x="984409" y="104070"/>
                    <a:pt x="984885" y="182937"/>
                    <a:pt x="983933" y="261900"/>
                  </a:cubicBezTo>
                  <a:cubicBezTo>
                    <a:pt x="983742" y="280473"/>
                    <a:pt x="988028" y="285045"/>
                    <a:pt x="1007459" y="283140"/>
                  </a:cubicBezTo>
                  <a:cubicBezTo>
                    <a:pt x="1137285" y="270663"/>
                    <a:pt x="4082225" y="11868"/>
                    <a:pt x="4204240" y="343"/>
                  </a:cubicBezTo>
                  <a:cubicBezTo>
                    <a:pt x="4221671" y="-1276"/>
                    <a:pt x="4226148" y="2439"/>
                    <a:pt x="4226052" y="20060"/>
                  </a:cubicBezTo>
                  <a:cubicBezTo>
                    <a:pt x="4225576" y="404870"/>
                    <a:pt x="4225481" y="789680"/>
                    <a:pt x="4226052" y="1174395"/>
                  </a:cubicBezTo>
                  <a:cubicBezTo>
                    <a:pt x="4226052" y="1194111"/>
                    <a:pt x="4219290" y="1197540"/>
                    <a:pt x="4201954" y="1195921"/>
                  </a:cubicBezTo>
                  <a:cubicBezTo>
                    <a:pt x="4076414" y="1184491"/>
                    <a:pt x="1084421" y="920839"/>
                    <a:pt x="1013174" y="912933"/>
                  </a:cubicBezTo>
                  <a:cubicBezTo>
                    <a:pt x="989933" y="910362"/>
                    <a:pt x="983266" y="915600"/>
                    <a:pt x="983742" y="939699"/>
                  </a:cubicBezTo>
                  <a:cubicBezTo>
                    <a:pt x="985266" y="1023900"/>
                    <a:pt x="984314" y="1108005"/>
                    <a:pt x="984314" y="1198207"/>
                  </a:cubicBezTo>
                  <a:close/>
                </a:path>
              </a:pathLst>
            </a:custGeom>
            <a:solidFill>
              <a:schemeClr val="accent1">
                <a:lumMod val="20000"/>
                <a:lumOff val="80000"/>
              </a:schemeClr>
            </a:solidFill>
            <a:ln w="9525" cap="flat">
              <a:noFill/>
              <a:prstDash val="solid"/>
              <a:miter/>
            </a:ln>
          </p:spPr>
          <p:txBody>
            <a:bodyPr rtlCol="0" anchor="ctr"/>
            <a:lstStyle/>
            <a:p>
              <a:endParaRPr lang="ko-KR" altLang="en-US"/>
            </a:p>
          </p:txBody>
        </p:sp>
      </p:grpSp>
      <p:grpSp>
        <p:nvGrpSpPr>
          <p:cNvPr id="12" name="그룹 11">
            <a:extLst>
              <a:ext uri="{FF2B5EF4-FFF2-40B4-BE49-F238E27FC236}">
                <a16:creationId xmlns:a16="http://schemas.microsoft.com/office/drawing/2014/main" id="{F1FEFB42-6470-4DF5-A40D-725312B7D649}"/>
              </a:ext>
            </a:extLst>
          </p:cNvPr>
          <p:cNvGrpSpPr/>
          <p:nvPr/>
        </p:nvGrpSpPr>
        <p:grpSpPr>
          <a:xfrm>
            <a:off x="4096789" y="4902565"/>
            <a:ext cx="2829952" cy="975617"/>
            <a:chOff x="3838575" y="2652725"/>
            <a:chExt cx="4513707" cy="1556086"/>
          </a:xfrm>
        </p:grpSpPr>
        <p:sp>
          <p:nvSpPr>
            <p:cNvPr id="13" name="자유형: 도형 12">
              <a:extLst>
                <a:ext uri="{FF2B5EF4-FFF2-40B4-BE49-F238E27FC236}">
                  <a16:creationId xmlns:a16="http://schemas.microsoft.com/office/drawing/2014/main" id="{E32E0A74-6048-407A-9857-4AC957B160F1}"/>
                </a:ext>
              </a:extLst>
            </p:cNvPr>
            <p:cNvSpPr/>
            <p:nvPr/>
          </p:nvSpPr>
          <p:spPr>
            <a:xfrm>
              <a:off x="3838575" y="2652725"/>
              <a:ext cx="4513707" cy="1556086"/>
            </a:xfrm>
            <a:custGeom>
              <a:avLst/>
              <a:gdLst>
                <a:gd name="connsiteX0" fmla="*/ 1265682 w 4513707"/>
                <a:gd name="connsiteY0" fmla="*/ 1556086 h 1556086"/>
                <a:gd name="connsiteX1" fmla="*/ 0 w 4513707"/>
                <a:gd name="connsiteY1" fmla="*/ 777799 h 1556086"/>
                <a:gd name="connsiteX2" fmla="*/ 1248251 w 4513707"/>
                <a:gd name="connsiteY2" fmla="*/ 10655 h 1556086"/>
                <a:gd name="connsiteX3" fmla="*/ 1270254 w 4513707"/>
                <a:gd name="connsiteY3" fmla="*/ 1035 h 1556086"/>
                <a:gd name="connsiteX4" fmla="*/ 1273969 w 4513707"/>
                <a:gd name="connsiteY4" fmla="*/ 24371 h 1556086"/>
                <a:gd name="connsiteX5" fmla="*/ 1273778 w 4513707"/>
                <a:gd name="connsiteY5" fmla="*/ 327933 h 1556086"/>
                <a:gd name="connsiteX6" fmla="*/ 1299210 w 4513707"/>
                <a:gd name="connsiteY6" fmla="*/ 350888 h 1556086"/>
                <a:gd name="connsiteX7" fmla="*/ 4490085 w 4513707"/>
                <a:gd name="connsiteY7" fmla="*/ 64090 h 1556086"/>
                <a:gd name="connsiteX8" fmla="*/ 4513707 w 4513707"/>
                <a:gd name="connsiteY8" fmla="*/ 85426 h 1556086"/>
                <a:gd name="connsiteX9" fmla="*/ 4513707 w 4513707"/>
                <a:gd name="connsiteY9" fmla="*/ 1467313 h 1556086"/>
                <a:gd name="connsiteX10" fmla="*/ 4487609 w 4513707"/>
                <a:gd name="connsiteY10" fmla="*/ 1490650 h 1556086"/>
                <a:gd name="connsiteX11" fmla="*/ 1303782 w 4513707"/>
                <a:gd name="connsiteY11" fmla="*/ 1203661 h 1556086"/>
                <a:gd name="connsiteX12" fmla="*/ 1265682 w 4513707"/>
                <a:gd name="connsiteY12" fmla="*/ 1222711 h 1556086"/>
                <a:gd name="connsiteX13" fmla="*/ 1265682 w 4513707"/>
                <a:gd name="connsiteY13" fmla="*/ 1556086 h 155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13707" h="1556086">
                  <a:moveTo>
                    <a:pt x="1265682" y="1556086"/>
                  </a:moveTo>
                  <a:cubicBezTo>
                    <a:pt x="908495" y="1338535"/>
                    <a:pt x="355187" y="994111"/>
                    <a:pt x="0" y="777799"/>
                  </a:cubicBezTo>
                  <a:cubicBezTo>
                    <a:pt x="14383" y="768559"/>
                    <a:pt x="914972" y="213442"/>
                    <a:pt x="1248251" y="10655"/>
                  </a:cubicBezTo>
                  <a:cubicBezTo>
                    <a:pt x="1255205" y="6464"/>
                    <a:pt x="1262158" y="-3156"/>
                    <a:pt x="1270254" y="1035"/>
                  </a:cubicBezTo>
                  <a:cubicBezTo>
                    <a:pt x="1278636" y="5416"/>
                    <a:pt x="1273874" y="16370"/>
                    <a:pt x="1273969" y="24371"/>
                  </a:cubicBezTo>
                  <a:cubicBezTo>
                    <a:pt x="1274255" y="109715"/>
                    <a:pt x="1274731" y="242684"/>
                    <a:pt x="1273778" y="327933"/>
                  </a:cubicBezTo>
                  <a:cubicBezTo>
                    <a:pt x="1273588" y="348030"/>
                    <a:pt x="1278255" y="352888"/>
                    <a:pt x="1299210" y="350888"/>
                  </a:cubicBezTo>
                  <a:cubicBezTo>
                    <a:pt x="1439609" y="337458"/>
                    <a:pt x="4358069" y="76473"/>
                    <a:pt x="4490085" y="64090"/>
                  </a:cubicBezTo>
                  <a:cubicBezTo>
                    <a:pt x="4508945" y="62280"/>
                    <a:pt x="4513707" y="66376"/>
                    <a:pt x="4513707" y="85426"/>
                  </a:cubicBezTo>
                  <a:cubicBezTo>
                    <a:pt x="4513136" y="501573"/>
                    <a:pt x="4513136" y="1051166"/>
                    <a:pt x="4513707" y="1467313"/>
                  </a:cubicBezTo>
                  <a:cubicBezTo>
                    <a:pt x="4513707" y="1488649"/>
                    <a:pt x="4506373" y="1492364"/>
                    <a:pt x="4487609" y="1490650"/>
                  </a:cubicBezTo>
                  <a:cubicBezTo>
                    <a:pt x="4351782" y="1478267"/>
                    <a:pt x="1380935" y="1212234"/>
                    <a:pt x="1303782" y="1203661"/>
                  </a:cubicBezTo>
                  <a:cubicBezTo>
                    <a:pt x="1278636" y="1200899"/>
                    <a:pt x="1265206" y="1196613"/>
                    <a:pt x="1265682" y="1222711"/>
                  </a:cubicBezTo>
                  <a:cubicBezTo>
                    <a:pt x="1267397" y="1313675"/>
                    <a:pt x="1265682" y="1458550"/>
                    <a:pt x="1265682" y="1556086"/>
                  </a:cubicBezTo>
                  <a:close/>
                </a:path>
              </a:pathLst>
            </a:custGeom>
            <a:solidFill>
              <a:schemeClr val="accent4"/>
            </a:solidFill>
            <a:ln w="9525" cap="flat">
              <a:noFill/>
              <a:prstDash val="solid"/>
              <a:miter/>
            </a:ln>
          </p:spPr>
          <p:txBody>
            <a:bodyPr rtlCol="0" anchor="ctr"/>
            <a:lstStyle/>
            <a:p>
              <a:endParaRPr lang="ko-KR" altLang="en-US"/>
            </a:p>
          </p:txBody>
        </p:sp>
        <p:sp>
          <p:nvSpPr>
            <p:cNvPr id="14" name="자유형: 도형 13">
              <a:extLst>
                <a:ext uri="{FF2B5EF4-FFF2-40B4-BE49-F238E27FC236}">
                  <a16:creationId xmlns:a16="http://schemas.microsoft.com/office/drawing/2014/main" id="{47790482-26C6-46DB-8107-A6F6E3BB4436}"/>
                </a:ext>
              </a:extLst>
            </p:cNvPr>
            <p:cNvSpPr/>
            <p:nvPr/>
          </p:nvSpPr>
          <p:spPr>
            <a:xfrm>
              <a:off x="4028598" y="2830581"/>
              <a:ext cx="4226053" cy="1198207"/>
            </a:xfrm>
            <a:custGeom>
              <a:avLst/>
              <a:gdLst>
                <a:gd name="connsiteX0" fmla="*/ 984314 w 4226053"/>
                <a:gd name="connsiteY0" fmla="*/ 1198207 h 1198207"/>
                <a:gd name="connsiteX1" fmla="*/ 0 w 4226053"/>
                <a:gd name="connsiteY1" fmla="*/ 598608 h 1198207"/>
                <a:gd name="connsiteX2" fmla="*/ 36100 w 4226053"/>
                <a:gd name="connsiteY2" fmla="*/ 575463 h 1198207"/>
                <a:gd name="connsiteX3" fmla="*/ 960310 w 4226053"/>
                <a:gd name="connsiteY3" fmla="*/ 12630 h 1198207"/>
                <a:gd name="connsiteX4" fmla="*/ 980694 w 4226053"/>
                <a:gd name="connsiteY4" fmla="*/ 3677 h 1198207"/>
                <a:gd name="connsiteX5" fmla="*/ 984123 w 4226053"/>
                <a:gd name="connsiteY5" fmla="*/ 25203 h 1198207"/>
                <a:gd name="connsiteX6" fmla="*/ 983933 w 4226053"/>
                <a:gd name="connsiteY6" fmla="*/ 261900 h 1198207"/>
                <a:gd name="connsiteX7" fmla="*/ 1007459 w 4226053"/>
                <a:gd name="connsiteY7" fmla="*/ 283140 h 1198207"/>
                <a:gd name="connsiteX8" fmla="*/ 4204240 w 4226053"/>
                <a:gd name="connsiteY8" fmla="*/ 343 h 1198207"/>
                <a:gd name="connsiteX9" fmla="*/ 4226052 w 4226053"/>
                <a:gd name="connsiteY9" fmla="*/ 20060 h 1198207"/>
                <a:gd name="connsiteX10" fmla="*/ 4226052 w 4226053"/>
                <a:gd name="connsiteY10" fmla="*/ 1174395 h 1198207"/>
                <a:gd name="connsiteX11" fmla="*/ 4201954 w 4226053"/>
                <a:gd name="connsiteY11" fmla="*/ 1195921 h 1198207"/>
                <a:gd name="connsiteX12" fmla="*/ 1013174 w 4226053"/>
                <a:gd name="connsiteY12" fmla="*/ 912933 h 1198207"/>
                <a:gd name="connsiteX13" fmla="*/ 983742 w 4226053"/>
                <a:gd name="connsiteY13" fmla="*/ 939699 h 1198207"/>
                <a:gd name="connsiteX14" fmla="*/ 984314 w 4226053"/>
                <a:gd name="connsiteY14" fmla="*/ 1198207 h 119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26053" h="1198207">
                  <a:moveTo>
                    <a:pt x="984314" y="1198207"/>
                  </a:moveTo>
                  <a:cubicBezTo>
                    <a:pt x="654082" y="997039"/>
                    <a:pt x="328422" y="798633"/>
                    <a:pt x="0" y="598608"/>
                  </a:cubicBezTo>
                  <a:cubicBezTo>
                    <a:pt x="13335" y="590036"/>
                    <a:pt x="24575" y="582511"/>
                    <a:pt x="36100" y="575463"/>
                  </a:cubicBezTo>
                  <a:cubicBezTo>
                    <a:pt x="344138" y="387820"/>
                    <a:pt x="652177" y="200178"/>
                    <a:pt x="960310" y="12630"/>
                  </a:cubicBezTo>
                  <a:cubicBezTo>
                    <a:pt x="966692" y="8725"/>
                    <a:pt x="973169" y="-133"/>
                    <a:pt x="980694" y="3677"/>
                  </a:cubicBezTo>
                  <a:cubicBezTo>
                    <a:pt x="988409" y="7677"/>
                    <a:pt x="984028" y="17869"/>
                    <a:pt x="984123" y="25203"/>
                  </a:cubicBezTo>
                  <a:cubicBezTo>
                    <a:pt x="984409" y="104070"/>
                    <a:pt x="984885" y="182937"/>
                    <a:pt x="983933" y="261900"/>
                  </a:cubicBezTo>
                  <a:cubicBezTo>
                    <a:pt x="983742" y="280473"/>
                    <a:pt x="988028" y="285045"/>
                    <a:pt x="1007459" y="283140"/>
                  </a:cubicBezTo>
                  <a:cubicBezTo>
                    <a:pt x="1137285" y="270663"/>
                    <a:pt x="4082225" y="11868"/>
                    <a:pt x="4204240" y="343"/>
                  </a:cubicBezTo>
                  <a:cubicBezTo>
                    <a:pt x="4221671" y="-1276"/>
                    <a:pt x="4226148" y="2439"/>
                    <a:pt x="4226052" y="20060"/>
                  </a:cubicBezTo>
                  <a:cubicBezTo>
                    <a:pt x="4225576" y="404870"/>
                    <a:pt x="4225481" y="789680"/>
                    <a:pt x="4226052" y="1174395"/>
                  </a:cubicBezTo>
                  <a:cubicBezTo>
                    <a:pt x="4226052" y="1194111"/>
                    <a:pt x="4219290" y="1197540"/>
                    <a:pt x="4201954" y="1195921"/>
                  </a:cubicBezTo>
                  <a:cubicBezTo>
                    <a:pt x="4076414" y="1184491"/>
                    <a:pt x="1084421" y="920839"/>
                    <a:pt x="1013174" y="912933"/>
                  </a:cubicBezTo>
                  <a:cubicBezTo>
                    <a:pt x="989933" y="910362"/>
                    <a:pt x="983266" y="915600"/>
                    <a:pt x="983742" y="939699"/>
                  </a:cubicBezTo>
                  <a:cubicBezTo>
                    <a:pt x="985266" y="1023900"/>
                    <a:pt x="984314" y="1108005"/>
                    <a:pt x="984314" y="1198207"/>
                  </a:cubicBezTo>
                  <a:close/>
                </a:path>
              </a:pathLst>
            </a:custGeom>
            <a:solidFill>
              <a:schemeClr val="accent4">
                <a:lumMod val="20000"/>
                <a:lumOff val="80000"/>
              </a:schemeClr>
            </a:solidFill>
            <a:ln w="9525" cap="flat">
              <a:noFill/>
              <a:prstDash val="solid"/>
              <a:miter/>
            </a:ln>
          </p:spPr>
          <p:txBody>
            <a:bodyPr rtlCol="0" anchor="ctr"/>
            <a:lstStyle/>
            <a:p>
              <a:endParaRPr lang="ko-KR" altLang="en-US"/>
            </a:p>
          </p:txBody>
        </p:sp>
      </p:grpSp>
      <p:grpSp>
        <p:nvGrpSpPr>
          <p:cNvPr id="15" name="그룹 14">
            <a:extLst>
              <a:ext uri="{FF2B5EF4-FFF2-40B4-BE49-F238E27FC236}">
                <a16:creationId xmlns:a16="http://schemas.microsoft.com/office/drawing/2014/main" id="{A5200AE6-69FA-40CF-87A9-E4952CC8E995}"/>
              </a:ext>
            </a:extLst>
          </p:cNvPr>
          <p:cNvGrpSpPr/>
          <p:nvPr/>
        </p:nvGrpSpPr>
        <p:grpSpPr>
          <a:xfrm flipH="1">
            <a:off x="5265259" y="3912812"/>
            <a:ext cx="2829952" cy="975617"/>
            <a:chOff x="3838575" y="2652725"/>
            <a:chExt cx="4513707" cy="1556086"/>
          </a:xfrm>
        </p:grpSpPr>
        <p:sp>
          <p:nvSpPr>
            <p:cNvPr id="16" name="자유형: 도형 15">
              <a:extLst>
                <a:ext uri="{FF2B5EF4-FFF2-40B4-BE49-F238E27FC236}">
                  <a16:creationId xmlns:a16="http://schemas.microsoft.com/office/drawing/2014/main" id="{2547E6FB-F8E1-426A-8293-A14F586B8695}"/>
                </a:ext>
              </a:extLst>
            </p:cNvPr>
            <p:cNvSpPr/>
            <p:nvPr/>
          </p:nvSpPr>
          <p:spPr>
            <a:xfrm>
              <a:off x="3838575" y="2652725"/>
              <a:ext cx="4513707" cy="1556086"/>
            </a:xfrm>
            <a:custGeom>
              <a:avLst/>
              <a:gdLst>
                <a:gd name="connsiteX0" fmla="*/ 1265682 w 4513707"/>
                <a:gd name="connsiteY0" fmla="*/ 1556086 h 1556086"/>
                <a:gd name="connsiteX1" fmla="*/ 0 w 4513707"/>
                <a:gd name="connsiteY1" fmla="*/ 777799 h 1556086"/>
                <a:gd name="connsiteX2" fmla="*/ 1248251 w 4513707"/>
                <a:gd name="connsiteY2" fmla="*/ 10655 h 1556086"/>
                <a:gd name="connsiteX3" fmla="*/ 1270254 w 4513707"/>
                <a:gd name="connsiteY3" fmla="*/ 1035 h 1556086"/>
                <a:gd name="connsiteX4" fmla="*/ 1273969 w 4513707"/>
                <a:gd name="connsiteY4" fmla="*/ 24371 h 1556086"/>
                <a:gd name="connsiteX5" fmla="*/ 1273778 w 4513707"/>
                <a:gd name="connsiteY5" fmla="*/ 327933 h 1556086"/>
                <a:gd name="connsiteX6" fmla="*/ 1299210 w 4513707"/>
                <a:gd name="connsiteY6" fmla="*/ 350888 h 1556086"/>
                <a:gd name="connsiteX7" fmla="*/ 4490085 w 4513707"/>
                <a:gd name="connsiteY7" fmla="*/ 64090 h 1556086"/>
                <a:gd name="connsiteX8" fmla="*/ 4513707 w 4513707"/>
                <a:gd name="connsiteY8" fmla="*/ 85426 h 1556086"/>
                <a:gd name="connsiteX9" fmla="*/ 4513707 w 4513707"/>
                <a:gd name="connsiteY9" fmla="*/ 1467313 h 1556086"/>
                <a:gd name="connsiteX10" fmla="*/ 4487609 w 4513707"/>
                <a:gd name="connsiteY10" fmla="*/ 1490650 h 1556086"/>
                <a:gd name="connsiteX11" fmla="*/ 1303782 w 4513707"/>
                <a:gd name="connsiteY11" fmla="*/ 1203661 h 1556086"/>
                <a:gd name="connsiteX12" fmla="*/ 1265682 w 4513707"/>
                <a:gd name="connsiteY12" fmla="*/ 1222711 h 1556086"/>
                <a:gd name="connsiteX13" fmla="*/ 1265682 w 4513707"/>
                <a:gd name="connsiteY13" fmla="*/ 1556086 h 155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13707" h="1556086">
                  <a:moveTo>
                    <a:pt x="1265682" y="1556086"/>
                  </a:moveTo>
                  <a:cubicBezTo>
                    <a:pt x="908495" y="1338535"/>
                    <a:pt x="355187" y="994111"/>
                    <a:pt x="0" y="777799"/>
                  </a:cubicBezTo>
                  <a:cubicBezTo>
                    <a:pt x="14383" y="768559"/>
                    <a:pt x="914972" y="213442"/>
                    <a:pt x="1248251" y="10655"/>
                  </a:cubicBezTo>
                  <a:cubicBezTo>
                    <a:pt x="1255205" y="6464"/>
                    <a:pt x="1262158" y="-3156"/>
                    <a:pt x="1270254" y="1035"/>
                  </a:cubicBezTo>
                  <a:cubicBezTo>
                    <a:pt x="1278636" y="5416"/>
                    <a:pt x="1273874" y="16370"/>
                    <a:pt x="1273969" y="24371"/>
                  </a:cubicBezTo>
                  <a:cubicBezTo>
                    <a:pt x="1274255" y="109715"/>
                    <a:pt x="1274731" y="242684"/>
                    <a:pt x="1273778" y="327933"/>
                  </a:cubicBezTo>
                  <a:cubicBezTo>
                    <a:pt x="1273588" y="348030"/>
                    <a:pt x="1278255" y="352888"/>
                    <a:pt x="1299210" y="350888"/>
                  </a:cubicBezTo>
                  <a:cubicBezTo>
                    <a:pt x="1439609" y="337458"/>
                    <a:pt x="4358069" y="76473"/>
                    <a:pt x="4490085" y="64090"/>
                  </a:cubicBezTo>
                  <a:cubicBezTo>
                    <a:pt x="4508945" y="62280"/>
                    <a:pt x="4513707" y="66376"/>
                    <a:pt x="4513707" y="85426"/>
                  </a:cubicBezTo>
                  <a:cubicBezTo>
                    <a:pt x="4513136" y="501573"/>
                    <a:pt x="4513136" y="1051166"/>
                    <a:pt x="4513707" y="1467313"/>
                  </a:cubicBezTo>
                  <a:cubicBezTo>
                    <a:pt x="4513707" y="1488649"/>
                    <a:pt x="4506373" y="1492364"/>
                    <a:pt x="4487609" y="1490650"/>
                  </a:cubicBezTo>
                  <a:cubicBezTo>
                    <a:pt x="4351782" y="1478267"/>
                    <a:pt x="1380935" y="1212234"/>
                    <a:pt x="1303782" y="1203661"/>
                  </a:cubicBezTo>
                  <a:cubicBezTo>
                    <a:pt x="1278636" y="1200899"/>
                    <a:pt x="1265206" y="1196613"/>
                    <a:pt x="1265682" y="1222711"/>
                  </a:cubicBezTo>
                  <a:cubicBezTo>
                    <a:pt x="1267397" y="1313675"/>
                    <a:pt x="1265682" y="1458550"/>
                    <a:pt x="1265682" y="1556086"/>
                  </a:cubicBezTo>
                  <a:close/>
                </a:path>
              </a:pathLst>
            </a:custGeom>
            <a:solidFill>
              <a:schemeClr val="accent3"/>
            </a:solidFill>
            <a:ln w="9525" cap="flat">
              <a:noFill/>
              <a:prstDash val="solid"/>
              <a:miter/>
            </a:ln>
          </p:spPr>
          <p:txBody>
            <a:bodyPr rtlCol="0" anchor="ctr"/>
            <a:lstStyle/>
            <a:p>
              <a:endParaRPr lang="ko-KR" altLang="en-US"/>
            </a:p>
          </p:txBody>
        </p:sp>
        <p:sp>
          <p:nvSpPr>
            <p:cNvPr id="17" name="자유형: 도형 16">
              <a:extLst>
                <a:ext uri="{FF2B5EF4-FFF2-40B4-BE49-F238E27FC236}">
                  <a16:creationId xmlns:a16="http://schemas.microsoft.com/office/drawing/2014/main" id="{E8918C27-5DDB-4C44-AB99-D8109A94C36F}"/>
                </a:ext>
              </a:extLst>
            </p:cNvPr>
            <p:cNvSpPr/>
            <p:nvPr/>
          </p:nvSpPr>
          <p:spPr>
            <a:xfrm>
              <a:off x="4028598" y="2830581"/>
              <a:ext cx="4226053" cy="1198207"/>
            </a:xfrm>
            <a:custGeom>
              <a:avLst/>
              <a:gdLst>
                <a:gd name="connsiteX0" fmla="*/ 984314 w 4226053"/>
                <a:gd name="connsiteY0" fmla="*/ 1198207 h 1198207"/>
                <a:gd name="connsiteX1" fmla="*/ 0 w 4226053"/>
                <a:gd name="connsiteY1" fmla="*/ 598608 h 1198207"/>
                <a:gd name="connsiteX2" fmla="*/ 36100 w 4226053"/>
                <a:gd name="connsiteY2" fmla="*/ 575463 h 1198207"/>
                <a:gd name="connsiteX3" fmla="*/ 960310 w 4226053"/>
                <a:gd name="connsiteY3" fmla="*/ 12630 h 1198207"/>
                <a:gd name="connsiteX4" fmla="*/ 980694 w 4226053"/>
                <a:gd name="connsiteY4" fmla="*/ 3677 h 1198207"/>
                <a:gd name="connsiteX5" fmla="*/ 984123 w 4226053"/>
                <a:gd name="connsiteY5" fmla="*/ 25203 h 1198207"/>
                <a:gd name="connsiteX6" fmla="*/ 983933 w 4226053"/>
                <a:gd name="connsiteY6" fmla="*/ 261900 h 1198207"/>
                <a:gd name="connsiteX7" fmla="*/ 1007459 w 4226053"/>
                <a:gd name="connsiteY7" fmla="*/ 283140 h 1198207"/>
                <a:gd name="connsiteX8" fmla="*/ 4204240 w 4226053"/>
                <a:gd name="connsiteY8" fmla="*/ 343 h 1198207"/>
                <a:gd name="connsiteX9" fmla="*/ 4226052 w 4226053"/>
                <a:gd name="connsiteY9" fmla="*/ 20060 h 1198207"/>
                <a:gd name="connsiteX10" fmla="*/ 4226052 w 4226053"/>
                <a:gd name="connsiteY10" fmla="*/ 1174395 h 1198207"/>
                <a:gd name="connsiteX11" fmla="*/ 4201954 w 4226053"/>
                <a:gd name="connsiteY11" fmla="*/ 1195921 h 1198207"/>
                <a:gd name="connsiteX12" fmla="*/ 1013174 w 4226053"/>
                <a:gd name="connsiteY12" fmla="*/ 912933 h 1198207"/>
                <a:gd name="connsiteX13" fmla="*/ 983742 w 4226053"/>
                <a:gd name="connsiteY13" fmla="*/ 939699 h 1198207"/>
                <a:gd name="connsiteX14" fmla="*/ 984314 w 4226053"/>
                <a:gd name="connsiteY14" fmla="*/ 1198207 h 119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26053" h="1198207">
                  <a:moveTo>
                    <a:pt x="984314" y="1198207"/>
                  </a:moveTo>
                  <a:cubicBezTo>
                    <a:pt x="654082" y="997039"/>
                    <a:pt x="328422" y="798633"/>
                    <a:pt x="0" y="598608"/>
                  </a:cubicBezTo>
                  <a:cubicBezTo>
                    <a:pt x="13335" y="590036"/>
                    <a:pt x="24575" y="582511"/>
                    <a:pt x="36100" y="575463"/>
                  </a:cubicBezTo>
                  <a:cubicBezTo>
                    <a:pt x="344138" y="387820"/>
                    <a:pt x="652177" y="200178"/>
                    <a:pt x="960310" y="12630"/>
                  </a:cubicBezTo>
                  <a:cubicBezTo>
                    <a:pt x="966692" y="8725"/>
                    <a:pt x="973169" y="-133"/>
                    <a:pt x="980694" y="3677"/>
                  </a:cubicBezTo>
                  <a:cubicBezTo>
                    <a:pt x="988409" y="7677"/>
                    <a:pt x="984028" y="17869"/>
                    <a:pt x="984123" y="25203"/>
                  </a:cubicBezTo>
                  <a:cubicBezTo>
                    <a:pt x="984409" y="104070"/>
                    <a:pt x="984885" y="182937"/>
                    <a:pt x="983933" y="261900"/>
                  </a:cubicBezTo>
                  <a:cubicBezTo>
                    <a:pt x="983742" y="280473"/>
                    <a:pt x="988028" y="285045"/>
                    <a:pt x="1007459" y="283140"/>
                  </a:cubicBezTo>
                  <a:cubicBezTo>
                    <a:pt x="1137285" y="270663"/>
                    <a:pt x="4082225" y="11868"/>
                    <a:pt x="4204240" y="343"/>
                  </a:cubicBezTo>
                  <a:cubicBezTo>
                    <a:pt x="4221671" y="-1276"/>
                    <a:pt x="4226148" y="2439"/>
                    <a:pt x="4226052" y="20060"/>
                  </a:cubicBezTo>
                  <a:cubicBezTo>
                    <a:pt x="4225576" y="404870"/>
                    <a:pt x="4225481" y="789680"/>
                    <a:pt x="4226052" y="1174395"/>
                  </a:cubicBezTo>
                  <a:cubicBezTo>
                    <a:pt x="4226052" y="1194111"/>
                    <a:pt x="4219290" y="1197540"/>
                    <a:pt x="4201954" y="1195921"/>
                  </a:cubicBezTo>
                  <a:cubicBezTo>
                    <a:pt x="4076414" y="1184491"/>
                    <a:pt x="1084421" y="920839"/>
                    <a:pt x="1013174" y="912933"/>
                  </a:cubicBezTo>
                  <a:cubicBezTo>
                    <a:pt x="989933" y="910362"/>
                    <a:pt x="983266" y="915600"/>
                    <a:pt x="983742" y="939699"/>
                  </a:cubicBezTo>
                  <a:cubicBezTo>
                    <a:pt x="985266" y="1023900"/>
                    <a:pt x="984314" y="1108005"/>
                    <a:pt x="984314" y="1198207"/>
                  </a:cubicBezTo>
                  <a:close/>
                </a:path>
              </a:pathLst>
            </a:custGeom>
            <a:solidFill>
              <a:schemeClr val="accent3">
                <a:lumMod val="20000"/>
                <a:lumOff val="80000"/>
              </a:schemeClr>
            </a:solidFill>
            <a:ln w="9525" cap="flat">
              <a:noFill/>
              <a:prstDash val="solid"/>
              <a:miter/>
            </a:ln>
          </p:spPr>
          <p:txBody>
            <a:bodyPr rtlCol="0" anchor="ctr"/>
            <a:lstStyle/>
            <a:p>
              <a:endParaRPr lang="ko-KR" altLang="en-US"/>
            </a:p>
          </p:txBody>
        </p:sp>
      </p:grpSp>
      <p:sp>
        <p:nvSpPr>
          <p:cNvPr id="22" name="TextBox 21">
            <a:extLst>
              <a:ext uri="{FF2B5EF4-FFF2-40B4-BE49-F238E27FC236}">
                <a16:creationId xmlns:a16="http://schemas.microsoft.com/office/drawing/2014/main" id="{BE5ABE93-A995-4F9D-A830-EF30E1F6A10B}"/>
              </a:ext>
            </a:extLst>
          </p:cNvPr>
          <p:cNvSpPr txBox="1"/>
          <p:nvPr/>
        </p:nvSpPr>
        <p:spPr>
          <a:xfrm>
            <a:off x="5326470" y="2236446"/>
            <a:ext cx="2558074"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TKB HP </a:t>
            </a:r>
            <a:r>
              <a:rPr lang="en-US" altLang="ko-KR" b="1" dirty="0" err="1">
                <a:solidFill>
                  <a:schemeClr val="tx1">
                    <a:lumMod val="75000"/>
                    <a:lumOff val="25000"/>
                  </a:schemeClr>
                </a:solidFill>
                <a:cs typeface="Arial" pitchFamily="34" charset="0"/>
              </a:rPr>
              <a:t>kết</a:t>
            </a:r>
            <a:r>
              <a:rPr lang="en-US" altLang="ko-KR" b="1" dirty="0">
                <a:solidFill>
                  <a:schemeClr val="tx1">
                    <a:lumMod val="75000"/>
                    <a:lumOff val="25000"/>
                  </a:schemeClr>
                </a:solidFill>
                <a:cs typeface="Arial" pitchFamily="34" charset="0"/>
              </a:rPr>
              <a:t> hợp</a:t>
            </a:r>
            <a:endParaRPr lang="ko-KR" altLang="en-US" b="1" dirty="0">
              <a:solidFill>
                <a:schemeClr val="tx1">
                  <a:lumMod val="75000"/>
                  <a:lumOff val="25000"/>
                </a:schemeClr>
              </a:solidFill>
              <a:cs typeface="Arial" pitchFamily="34" charset="0"/>
            </a:endParaRPr>
          </a:p>
        </p:txBody>
      </p:sp>
      <p:sp>
        <p:nvSpPr>
          <p:cNvPr id="23" name="TextBox 22">
            <a:extLst>
              <a:ext uri="{FF2B5EF4-FFF2-40B4-BE49-F238E27FC236}">
                <a16:creationId xmlns:a16="http://schemas.microsoft.com/office/drawing/2014/main" id="{572C820C-FE2E-40A5-96A3-91DDBC090CB5}"/>
              </a:ext>
            </a:extLst>
          </p:cNvPr>
          <p:cNvSpPr txBox="1"/>
          <p:nvPr/>
        </p:nvSpPr>
        <p:spPr>
          <a:xfrm>
            <a:off x="5326470" y="4215954"/>
            <a:ext cx="1953411" cy="369332"/>
          </a:xfrm>
          <a:prstGeom prst="rect">
            <a:avLst/>
          </a:prstGeom>
          <a:noFill/>
        </p:spPr>
        <p:txBody>
          <a:bodyPr wrap="square" rtlCol="0">
            <a:spAutoFit/>
          </a:bodyPr>
          <a:lstStyle/>
          <a:p>
            <a:pPr algn="ctr"/>
            <a:r>
              <a:rPr lang="en-US" altLang="ko-KR" b="1" dirty="0">
                <a:solidFill>
                  <a:schemeClr val="tx1">
                    <a:lumMod val="75000"/>
                    <a:lumOff val="25000"/>
                  </a:schemeClr>
                </a:solidFill>
                <a:cs typeface="Arial" pitchFamily="34" charset="0"/>
              </a:rPr>
              <a:t>Thực </a:t>
            </a:r>
            <a:r>
              <a:rPr lang="en-US" altLang="ko-KR" b="1" dirty="0" err="1">
                <a:solidFill>
                  <a:schemeClr val="tx1">
                    <a:lumMod val="75000"/>
                    <a:lumOff val="25000"/>
                  </a:schemeClr>
                </a:solidFill>
                <a:cs typeface="Arial" pitchFamily="34" charset="0"/>
              </a:rPr>
              <a:t>tập</a:t>
            </a:r>
            <a:r>
              <a:rPr lang="en-US" altLang="ko-KR" b="1" dirty="0">
                <a:solidFill>
                  <a:schemeClr val="tx1">
                    <a:lumMod val="75000"/>
                    <a:lumOff val="25000"/>
                  </a:schemeClr>
                </a:solidFill>
                <a:cs typeface="Arial" pitchFamily="34" charset="0"/>
              </a:rPr>
              <a:t> </a:t>
            </a:r>
            <a:r>
              <a:rPr lang="en-US" altLang="ko-KR" b="1" dirty="0" err="1">
                <a:solidFill>
                  <a:schemeClr val="tx1">
                    <a:lumMod val="75000"/>
                    <a:lumOff val="25000"/>
                  </a:schemeClr>
                </a:solidFill>
                <a:cs typeface="Arial" pitchFamily="34" charset="0"/>
              </a:rPr>
              <a:t>tại</a:t>
            </a:r>
            <a:r>
              <a:rPr lang="en-US" altLang="ko-KR" b="1" dirty="0">
                <a:solidFill>
                  <a:schemeClr val="tx1">
                    <a:lumMod val="75000"/>
                    <a:lumOff val="25000"/>
                  </a:schemeClr>
                </a:solidFill>
                <a:cs typeface="Arial" pitchFamily="34" charset="0"/>
              </a:rPr>
              <a:t> DN</a:t>
            </a:r>
            <a:endParaRPr lang="ko-KR" altLang="en-US" b="1" dirty="0">
              <a:solidFill>
                <a:schemeClr val="tx1">
                  <a:lumMod val="75000"/>
                  <a:lumOff val="25000"/>
                </a:schemeClr>
              </a:solidFill>
              <a:cs typeface="Arial" pitchFamily="34" charset="0"/>
            </a:endParaRPr>
          </a:p>
        </p:txBody>
      </p:sp>
      <p:sp>
        <p:nvSpPr>
          <p:cNvPr id="24" name="TextBox 23">
            <a:extLst>
              <a:ext uri="{FF2B5EF4-FFF2-40B4-BE49-F238E27FC236}">
                <a16:creationId xmlns:a16="http://schemas.microsoft.com/office/drawing/2014/main" id="{EBF0FC72-94C7-47C4-A538-9868D174F9B5}"/>
              </a:ext>
            </a:extLst>
          </p:cNvPr>
          <p:cNvSpPr txBox="1"/>
          <p:nvPr/>
        </p:nvSpPr>
        <p:spPr>
          <a:xfrm>
            <a:off x="4403558" y="3226200"/>
            <a:ext cx="2461971" cy="369332"/>
          </a:xfrm>
          <a:prstGeom prst="rect">
            <a:avLst/>
          </a:prstGeom>
          <a:noFill/>
        </p:spPr>
        <p:txBody>
          <a:bodyPr wrap="square" rtlCol="0">
            <a:spAutoFit/>
          </a:bodyPr>
          <a:lstStyle/>
          <a:p>
            <a:pPr algn="ctr"/>
            <a:r>
              <a:rPr lang="en-US" altLang="ko-KR" b="1" dirty="0" err="1">
                <a:solidFill>
                  <a:schemeClr val="tx1">
                    <a:lumMod val="75000"/>
                    <a:lumOff val="25000"/>
                  </a:schemeClr>
                </a:solidFill>
                <a:cs typeface="Arial" pitchFamily="34" charset="0"/>
              </a:rPr>
              <a:t>Đăng</a:t>
            </a:r>
            <a:r>
              <a:rPr lang="en-US" altLang="ko-KR" b="1" dirty="0">
                <a:solidFill>
                  <a:schemeClr val="tx1">
                    <a:lumMod val="75000"/>
                    <a:lumOff val="25000"/>
                  </a:schemeClr>
                </a:solidFill>
                <a:cs typeface="Arial" pitchFamily="34" charset="0"/>
              </a:rPr>
              <a:t> </a:t>
            </a:r>
            <a:r>
              <a:rPr lang="en-US" altLang="ko-KR" b="1" dirty="0" err="1">
                <a:solidFill>
                  <a:schemeClr val="tx1">
                    <a:lumMod val="75000"/>
                    <a:lumOff val="25000"/>
                  </a:schemeClr>
                </a:solidFill>
                <a:cs typeface="Arial" pitchFamily="34" charset="0"/>
              </a:rPr>
              <a:t>ký</a:t>
            </a:r>
            <a:r>
              <a:rPr lang="en-US" altLang="ko-KR" b="1" dirty="0">
                <a:solidFill>
                  <a:schemeClr val="tx1">
                    <a:lumMod val="75000"/>
                    <a:lumOff val="25000"/>
                  </a:schemeClr>
                </a:solidFill>
                <a:cs typeface="Arial" pitchFamily="34" charset="0"/>
              </a:rPr>
              <a:t> HP </a:t>
            </a:r>
            <a:r>
              <a:rPr lang="en-US" altLang="ko-KR" b="1" dirty="0" err="1">
                <a:solidFill>
                  <a:schemeClr val="tx1">
                    <a:lumMod val="75000"/>
                    <a:lumOff val="25000"/>
                  </a:schemeClr>
                </a:solidFill>
                <a:cs typeface="Arial" pitchFamily="34" charset="0"/>
              </a:rPr>
              <a:t>kết</a:t>
            </a:r>
            <a:r>
              <a:rPr lang="en-US" altLang="ko-KR" b="1" dirty="0">
                <a:solidFill>
                  <a:schemeClr val="tx1">
                    <a:lumMod val="75000"/>
                    <a:lumOff val="25000"/>
                  </a:schemeClr>
                </a:solidFill>
                <a:cs typeface="Arial" pitchFamily="34" charset="0"/>
              </a:rPr>
              <a:t> hợp</a:t>
            </a:r>
            <a:endParaRPr lang="ko-KR" altLang="en-US" b="1" dirty="0">
              <a:solidFill>
                <a:schemeClr val="tx1">
                  <a:lumMod val="75000"/>
                  <a:lumOff val="25000"/>
                </a:schemeClr>
              </a:solidFill>
              <a:cs typeface="Arial" pitchFamily="34" charset="0"/>
            </a:endParaRPr>
          </a:p>
        </p:txBody>
      </p:sp>
      <p:sp>
        <p:nvSpPr>
          <p:cNvPr id="25" name="TextBox 24">
            <a:extLst>
              <a:ext uri="{FF2B5EF4-FFF2-40B4-BE49-F238E27FC236}">
                <a16:creationId xmlns:a16="http://schemas.microsoft.com/office/drawing/2014/main" id="{8426B9B9-C64D-4927-8870-4D5CF8669B1C}"/>
              </a:ext>
            </a:extLst>
          </p:cNvPr>
          <p:cNvSpPr txBox="1"/>
          <p:nvPr/>
        </p:nvSpPr>
        <p:spPr>
          <a:xfrm>
            <a:off x="4202881" y="5194044"/>
            <a:ext cx="2855003" cy="369332"/>
          </a:xfrm>
          <a:prstGeom prst="rect">
            <a:avLst/>
          </a:prstGeom>
          <a:noFill/>
        </p:spPr>
        <p:txBody>
          <a:bodyPr wrap="square" rtlCol="0">
            <a:spAutoFit/>
          </a:bodyPr>
          <a:lstStyle/>
          <a:p>
            <a:pPr algn="ctr"/>
            <a:r>
              <a:rPr lang="en-US" altLang="ko-KR" b="1" dirty="0" err="1">
                <a:solidFill>
                  <a:schemeClr val="tx1">
                    <a:lumMod val="75000"/>
                    <a:lumOff val="25000"/>
                  </a:schemeClr>
                </a:solidFill>
                <a:cs typeface="Arial" pitchFamily="34" charset="0"/>
              </a:rPr>
              <a:t>Vào</a:t>
            </a:r>
            <a:r>
              <a:rPr lang="en-US" altLang="ko-KR" b="1" dirty="0">
                <a:solidFill>
                  <a:schemeClr val="tx1">
                    <a:lumMod val="75000"/>
                    <a:lumOff val="25000"/>
                  </a:schemeClr>
                </a:solidFill>
                <a:cs typeface="Arial" pitchFamily="34" charset="0"/>
              </a:rPr>
              <a:t>/ Ra lớp </a:t>
            </a:r>
            <a:r>
              <a:rPr lang="en-US" altLang="ko-KR" b="1" dirty="0" err="1">
                <a:solidFill>
                  <a:schemeClr val="tx1">
                    <a:lumMod val="75000"/>
                    <a:lumOff val="25000"/>
                  </a:schemeClr>
                </a:solidFill>
                <a:cs typeface="Arial" pitchFamily="34" charset="0"/>
              </a:rPr>
              <a:t>chất</a:t>
            </a:r>
            <a:r>
              <a:rPr lang="en-US" altLang="ko-KR" b="1" dirty="0">
                <a:solidFill>
                  <a:schemeClr val="tx1">
                    <a:lumMod val="75000"/>
                    <a:lumOff val="25000"/>
                  </a:schemeClr>
                </a:solidFill>
                <a:cs typeface="Arial" pitchFamily="34" charset="0"/>
              </a:rPr>
              <a:t> </a:t>
            </a:r>
            <a:r>
              <a:rPr lang="en-US" altLang="ko-KR" b="1" dirty="0" err="1">
                <a:solidFill>
                  <a:schemeClr val="tx1">
                    <a:lumMod val="75000"/>
                    <a:lumOff val="25000"/>
                  </a:schemeClr>
                </a:solidFill>
                <a:cs typeface="Arial" pitchFamily="34" charset="0"/>
              </a:rPr>
              <a:t>lượng</a:t>
            </a:r>
            <a:endParaRPr lang="ko-KR" altLang="en-US" b="1" dirty="0">
              <a:solidFill>
                <a:schemeClr val="tx1">
                  <a:lumMod val="75000"/>
                  <a:lumOff val="25000"/>
                </a:schemeClr>
              </a:solidFill>
              <a:cs typeface="Arial" pitchFamily="34" charset="0"/>
            </a:endParaRPr>
          </a:p>
        </p:txBody>
      </p:sp>
      <p:sp>
        <p:nvSpPr>
          <p:cNvPr id="21" name="TextBox 20">
            <a:extLst>
              <a:ext uri="{FF2B5EF4-FFF2-40B4-BE49-F238E27FC236}">
                <a16:creationId xmlns:a16="http://schemas.microsoft.com/office/drawing/2014/main" id="{3846C54B-B205-430E-A88B-1E1F6335A2A1}"/>
              </a:ext>
            </a:extLst>
          </p:cNvPr>
          <p:cNvSpPr txBox="1"/>
          <p:nvPr/>
        </p:nvSpPr>
        <p:spPr>
          <a:xfrm>
            <a:off x="8447392" y="1958768"/>
            <a:ext cx="3319038" cy="830997"/>
          </a:xfrm>
          <a:prstGeom prst="rect">
            <a:avLst/>
          </a:prstGeom>
          <a:noFill/>
        </p:spPr>
        <p:txBody>
          <a:bodyPr wrap="square" rtlCol="0">
            <a:spAutoFit/>
          </a:bodyPr>
          <a:lstStyle/>
          <a:p>
            <a:r>
              <a:rPr lang="en-US" altLang="ko-KR" sz="1600" b="1" dirty="0" err="1">
                <a:solidFill>
                  <a:schemeClr val="tx1">
                    <a:lumMod val="75000"/>
                    <a:lumOff val="25000"/>
                  </a:schemeClr>
                </a:solidFill>
                <a:cs typeface="Arial" pitchFamily="34" charset="0"/>
              </a:rPr>
              <a:t>Đại</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cương</a:t>
            </a:r>
            <a:r>
              <a:rPr lang="en-US" altLang="ko-KR" sz="1600" b="1" dirty="0">
                <a:solidFill>
                  <a:schemeClr val="tx1">
                    <a:lumMod val="75000"/>
                    <a:lumOff val="25000"/>
                  </a:schemeClr>
                </a:solidFill>
                <a:cs typeface="Arial" pitchFamily="34" charset="0"/>
              </a:rPr>
              <a:t>: Khoa LLCT, KHƯD, </a:t>
            </a:r>
            <a:r>
              <a:rPr lang="en-US" altLang="ko-KR" sz="1600" b="1" dirty="0" err="1">
                <a:solidFill>
                  <a:schemeClr val="tx1">
                    <a:lumMod val="75000"/>
                    <a:lumOff val="25000"/>
                  </a:schemeClr>
                </a:solidFill>
                <a:cs typeface="Arial" pitchFamily="34" charset="0"/>
              </a:rPr>
              <a:t>Ngoại</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ngữ</a:t>
            </a:r>
            <a:r>
              <a:rPr lang="en-US" altLang="ko-KR" sz="1600" b="1" dirty="0">
                <a:solidFill>
                  <a:schemeClr val="tx1">
                    <a:lumMod val="75000"/>
                    <a:lumOff val="25000"/>
                  </a:schemeClr>
                </a:solidFill>
                <a:cs typeface="Arial" pitchFamily="34" charset="0"/>
              </a:rPr>
              <a:t>; GDTC, GDQPAN</a:t>
            </a:r>
          </a:p>
          <a:p>
            <a:r>
              <a:rPr lang="en-US" altLang="ko-KR" sz="1600" dirty="0" err="1">
                <a:solidFill>
                  <a:srgbClr val="FF0000"/>
                </a:solidFill>
                <a:cs typeface="Arial" pitchFamily="34" charset="0"/>
              </a:rPr>
              <a:t>Sinh</a:t>
            </a:r>
            <a:r>
              <a:rPr lang="en-US" altLang="ko-KR" sz="1600" dirty="0">
                <a:solidFill>
                  <a:srgbClr val="FF0000"/>
                </a:solidFill>
                <a:cs typeface="Arial" pitchFamily="34" charset="0"/>
              </a:rPr>
              <a:t> </a:t>
            </a:r>
            <a:r>
              <a:rPr lang="en-US" altLang="ko-KR" sz="1600" dirty="0" err="1">
                <a:solidFill>
                  <a:srgbClr val="FF0000"/>
                </a:solidFill>
                <a:cs typeface="Arial" pitchFamily="34" charset="0"/>
              </a:rPr>
              <a:t>viên</a:t>
            </a:r>
            <a:r>
              <a:rPr lang="en-US" altLang="ko-KR" sz="1600" dirty="0">
                <a:solidFill>
                  <a:srgbClr val="FF0000"/>
                </a:solidFill>
                <a:cs typeface="Arial" pitchFamily="34" charset="0"/>
              </a:rPr>
              <a:t> học </a:t>
            </a:r>
            <a:r>
              <a:rPr lang="en-US" altLang="ko-KR" sz="1600" dirty="0" err="1">
                <a:solidFill>
                  <a:srgbClr val="FF0000"/>
                </a:solidFill>
                <a:cs typeface="Arial" pitchFamily="34" charset="0"/>
              </a:rPr>
              <a:t>chung</a:t>
            </a:r>
            <a:r>
              <a:rPr lang="en-US" altLang="ko-KR" sz="1600" dirty="0">
                <a:solidFill>
                  <a:srgbClr val="FF0000"/>
                </a:solidFill>
                <a:cs typeface="Arial" pitchFamily="34" charset="0"/>
              </a:rPr>
              <a:t> </a:t>
            </a:r>
            <a:r>
              <a:rPr lang="en-US" altLang="ko-KR" sz="1600" dirty="0" err="1">
                <a:solidFill>
                  <a:srgbClr val="FF0000"/>
                </a:solidFill>
                <a:cs typeface="Arial" pitchFamily="34" charset="0"/>
              </a:rPr>
              <a:t>theo</a:t>
            </a:r>
            <a:r>
              <a:rPr lang="en-US" altLang="ko-KR" sz="1600" dirty="0">
                <a:solidFill>
                  <a:srgbClr val="FF0000"/>
                </a:solidFill>
                <a:cs typeface="Arial" pitchFamily="34" charset="0"/>
              </a:rPr>
              <a:t> </a:t>
            </a:r>
            <a:r>
              <a:rPr lang="en-US" altLang="ko-KR" sz="1600" dirty="0" err="1">
                <a:solidFill>
                  <a:srgbClr val="FF0000"/>
                </a:solidFill>
                <a:cs typeface="Arial" pitchFamily="34" charset="0"/>
              </a:rPr>
              <a:t>khoá</a:t>
            </a:r>
            <a:endParaRPr lang="en-US" altLang="ko-KR" sz="1600" dirty="0">
              <a:solidFill>
                <a:srgbClr val="FF0000"/>
              </a:solidFill>
              <a:cs typeface="Arial" pitchFamily="34" charset="0"/>
            </a:endParaRPr>
          </a:p>
        </p:txBody>
      </p:sp>
      <p:sp>
        <p:nvSpPr>
          <p:cNvPr id="35" name="TextBox 34">
            <a:extLst>
              <a:ext uri="{FF2B5EF4-FFF2-40B4-BE49-F238E27FC236}">
                <a16:creationId xmlns:a16="http://schemas.microsoft.com/office/drawing/2014/main" id="{3846C54B-B205-430E-A88B-1E1F6335A2A1}"/>
              </a:ext>
            </a:extLst>
          </p:cNvPr>
          <p:cNvSpPr txBox="1"/>
          <p:nvPr/>
        </p:nvSpPr>
        <p:spPr>
          <a:xfrm>
            <a:off x="351911" y="3226200"/>
            <a:ext cx="3319038" cy="584775"/>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Học </a:t>
            </a:r>
            <a:r>
              <a:rPr lang="en-US" altLang="ko-KR" sz="1600" b="1" dirty="0" err="1">
                <a:solidFill>
                  <a:schemeClr val="tx1">
                    <a:lumMod val="75000"/>
                    <a:lumOff val="25000"/>
                  </a:schemeClr>
                </a:solidFill>
                <a:cs typeface="Arial" pitchFamily="34" charset="0"/>
              </a:rPr>
              <a:t>phần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chung</a:t>
            </a:r>
            <a:r>
              <a:rPr lang="en-US" altLang="ko-KR" sz="1600" b="1" dirty="0">
                <a:solidFill>
                  <a:schemeClr val="tx1">
                    <a:lumMod val="75000"/>
                    <a:lumOff val="25000"/>
                  </a:schemeClr>
                </a:solidFill>
                <a:cs typeface="Arial" pitchFamily="34" charset="0"/>
              </a:rPr>
              <a:t> các </a:t>
            </a:r>
            <a:r>
              <a:rPr lang="en-US" altLang="ko-KR" sz="1600" b="1" dirty="0" err="1">
                <a:solidFill>
                  <a:schemeClr val="tx1">
                    <a:lumMod val="75000"/>
                    <a:lumOff val="25000"/>
                  </a:schemeClr>
                </a:solidFill>
                <a:cs typeface="Arial" pitchFamily="34" charset="0"/>
              </a:rPr>
              <a:t>ngành</a:t>
            </a:r>
            <a:endParaRPr lang="en-US" altLang="ko-KR" sz="1600" b="1" dirty="0">
              <a:solidFill>
                <a:schemeClr val="tx1">
                  <a:lumMod val="75000"/>
                  <a:lumOff val="25000"/>
                </a:schemeClr>
              </a:solidFill>
              <a:cs typeface="Arial" pitchFamily="34" charset="0"/>
            </a:endParaRPr>
          </a:p>
          <a:p>
            <a:r>
              <a:rPr lang="en-US" altLang="ko-KR" sz="1600" dirty="0" err="1">
                <a:solidFill>
                  <a:schemeClr val="accent2"/>
                </a:solidFill>
                <a:cs typeface="Arial" pitchFamily="34" charset="0"/>
              </a:rPr>
              <a:t>Sinh</a:t>
            </a:r>
            <a:r>
              <a:rPr lang="en-US" altLang="ko-KR" sz="1600" dirty="0">
                <a:solidFill>
                  <a:schemeClr val="accent2"/>
                </a:solidFill>
                <a:cs typeface="Arial" pitchFamily="34" charset="0"/>
              </a:rPr>
              <a:t> </a:t>
            </a:r>
            <a:r>
              <a:rPr lang="en-US" altLang="ko-KR" sz="1600" dirty="0" err="1">
                <a:solidFill>
                  <a:schemeClr val="accent2"/>
                </a:solidFill>
                <a:cs typeface="Arial" pitchFamily="34" charset="0"/>
              </a:rPr>
              <a:t>viên</a:t>
            </a:r>
            <a:r>
              <a:rPr lang="en-US" altLang="ko-KR" sz="1600" dirty="0">
                <a:solidFill>
                  <a:schemeClr val="accent2"/>
                </a:solidFill>
                <a:cs typeface="Arial" pitchFamily="34" charset="0"/>
              </a:rPr>
              <a:t> học </a:t>
            </a:r>
            <a:r>
              <a:rPr lang="en-US" altLang="ko-KR" sz="1600" dirty="0" err="1">
                <a:solidFill>
                  <a:schemeClr val="accent2"/>
                </a:solidFill>
                <a:cs typeface="Arial" pitchFamily="34" charset="0"/>
              </a:rPr>
              <a:t>chung</a:t>
            </a:r>
            <a:r>
              <a:rPr lang="en-US" altLang="ko-KR" sz="1600" dirty="0">
                <a:solidFill>
                  <a:schemeClr val="accent2"/>
                </a:solidFill>
                <a:cs typeface="Arial" pitchFamily="34" charset="0"/>
              </a:rPr>
              <a:t> </a:t>
            </a:r>
            <a:r>
              <a:rPr lang="en-US" altLang="ko-KR" sz="1600" dirty="0" err="1">
                <a:solidFill>
                  <a:schemeClr val="accent2"/>
                </a:solidFill>
                <a:cs typeface="Arial" pitchFamily="34" charset="0"/>
              </a:rPr>
              <a:t>nhiều</a:t>
            </a:r>
            <a:r>
              <a:rPr lang="en-US" altLang="ko-KR" sz="1600" dirty="0">
                <a:solidFill>
                  <a:schemeClr val="accent2"/>
                </a:solidFill>
                <a:cs typeface="Arial" pitchFamily="34" charset="0"/>
              </a:rPr>
              <a:t> </a:t>
            </a:r>
            <a:r>
              <a:rPr lang="en-US" altLang="ko-KR" sz="1600" dirty="0" err="1">
                <a:solidFill>
                  <a:schemeClr val="accent2"/>
                </a:solidFill>
                <a:cs typeface="Arial" pitchFamily="34" charset="0"/>
              </a:rPr>
              <a:t>ngành</a:t>
            </a:r>
            <a:endParaRPr lang="en-US" altLang="ko-KR" sz="1600" dirty="0">
              <a:solidFill>
                <a:schemeClr val="accent2"/>
              </a:solidFill>
              <a:cs typeface="Arial" pitchFamily="34" charset="0"/>
            </a:endParaRPr>
          </a:p>
        </p:txBody>
      </p:sp>
      <p:sp>
        <p:nvSpPr>
          <p:cNvPr id="36" name="TextBox 35">
            <a:extLst>
              <a:ext uri="{FF2B5EF4-FFF2-40B4-BE49-F238E27FC236}">
                <a16:creationId xmlns:a16="http://schemas.microsoft.com/office/drawing/2014/main" id="{3846C54B-B205-430E-A88B-1E1F6335A2A1}"/>
              </a:ext>
            </a:extLst>
          </p:cNvPr>
          <p:cNvSpPr txBox="1"/>
          <p:nvPr/>
        </p:nvSpPr>
        <p:spPr>
          <a:xfrm>
            <a:off x="8460334" y="4189996"/>
            <a:ext cx="3595308" cy="830997"/>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Kế hoạch, </a:t>
            </a:r>
            <a:r>
              <a:rPr lang="en-US" altLang="ko-KR" sz="1600" b="1" dirty="0" err="1">
                <a:solidFill>
                  <a:schemeClr val="tx1">
                    <a:lumMod val="75000"/>
                    <a:lumOff val="25000"/>
                  </a:schemeClr>
                </a:solidFill>
                <a:cs typeface="Arial" pitchFamily="34" charset="0"/>
              </a:rPr>
              <a:t>tiến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độ</a:t>
            </a:r>
            <a:r>
              <a:rPr lang="en-US" altLang="ko-KR" sz="1600" b="1" dirty="0">
                <a:solidFill>
                  <a:schemeClr val="tx1">
                    <a:lumMod val="75000"/>
                    <a:lumOff val="25000"/>
                  </a:schemeClr>
                </a:solidFill>
                <a:cs typeface="Arial" pitchFamily="34" charset="0"/>
              </a:rPr>
              <a:t> lớp </a:t>
            </a:r>
            <a:r>
              <a:rPr lang="en-US" altLang="ko-KR" sz="1600" b="1" dirty="0" err="1">
                <a:solidFill>
                  <a:schemeClr val="tx1">
                    <a:lumMod val="75000"/>
                    <a:lumOff val="25000"/>
                  </a:schemeClr>
                </a:solidFill>
                <a:cs typeface="Arial" pitchFamily="34" charset="0"/>
              </a:rPr>
              <a:t>danh</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nghĩa</a:t>
            </a:r>
            <a:endParaRPr lang="en-US" altLang="ko-KR" sz="1600" b="1" dirty="0">
              <a:solidFill>
                <a:schemeClr val="tx1">
                  <a:lumMod val="75000"/>
                  <a:lumOff val="25000"/>
                </a:schemeClr>
              </a:solidFill>
              <a:cs typeface="Arial" pitchFamily="34" charset="0"/>
            </a:endParaRPr>
          </a:p>
          <a:p>
            <a:r>
              <a:rPr lang="en-US" altLang="ko-KR" sz="1600" b="1" dirty="0" err="1">
                <a:solidFill>
                  <a:schemeClr val="tx1">
                    <a:lumMod val="75000"/>
                    <a:lumOff val="25000"/>
                  </a:schemeClr>
                </a:solidFill>
                <a:cs typeface="Arial" pitchFamily="34" charset="0"/>
              </a:rPr>
              <a:t>Sinh</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viên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đăng</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ký</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chuyên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ngành</a:t>
            </a:r>
            <a:endParaRPr lang="en-US" altLang="ko-KR" sz="1600" b="1" dirty="0">
              <a:solidFill>
                <a:schemeClr val="tx1">
                  <a:lumMod val="75000"/>
                  <a:lumOff val="25000"/>
                </a:schemeClr>
              </a:solidFill>
              <a:cs typeface="Arial" pitchFamily="34" charset="0"/>
            </a:endParaRPr>
          </a:p>
          <a:p>
            <a:r>
              <a:rPr lang="en-US" altLang="ko-KR" sz="1600" b="1" dirty="0">
                <a:solidFill>
                  <a:schemeClr val="tx1">
                    <a:lumMod val="75000"/>
                    <a:lumOff val="25000"/>
                  </a:schemeClr>
                </a:solidFill>
                <a:cs typeface="Arial" pitchFamily="34" charset="0"/>
              </a:rPr>
              <a:t>Kế hoạch thực </a:t>
            </a:r>
            <a:r>
              <a:rPr lang="en-US" altLang="ko-KR" sz="1600" b="1" dirty="0" err="1">
                <a:solidFill>
                  <a:schemeClr val="tx1">
                    <a:lumMod val="75000"/>
                    <a:lumOff val="25000"/>
                  </a:schemeClr>
                </a:solidFill>
                <a:cs typeface="Arial" pitchFamily="34" charset="0"/>
              </a:rPr>
              <a:t>tập</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riêng</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theo</a:t>
            </a:r>
            <a:r>
              <a:rPr lang="en-US" altLang="ko-KR" sz="1600" b="1" dirty="0">
                <a:solidFill>
                  <a:schemeClr val="tx1">
                    <a:lumMod val="75000"/>
                    <a:lumOff val="25000"/>
                  </a:schemeClr>
                </a:solidFill>
                <a:cs typeface="Arial" pitchFamily="34" charset="0"/>
              </a:rPr>
              <a:t> khoa</a:t>
            </a:r>
            <a:endParaRPr lang="en-US" altLang="ko-KR" sz="1600" dirty="0">
              <a:solidFill>
                <a:schemeClr val="accent3">
                  <a:lumMod val="75000"/>
                </a:schemeClr>
              </a:solidFill>
              <a:cs typeface="Arial" pitchFamily="34" charset="0"/>
            </a:endParaRPr>
          </a:p>
        </p:txBody>
      </p:sp>
      <p:sp>
        <p:nvSpPr>
          <p:cNvPr id="37" name="TextBox 36">
            <a:extLst>
              <a:ext uri="{FF2B5EF4-FFF2-40B4-BE49-F238E27FC236}">
                <a16:creationId xmlns:a16="http://schemas.microsoft.com/office/drawing/2014/main" id="{3846C54B-B205-430E-A88B-1E1F6335A2A1}"/>
              </a:ext>
            </a:extLst>
          </p:cNvPr>
          <p:cNvSpPr txBox="1"/>
          <p:nvPr/>
        </p:nvSpPr>
        <p:spPr>
          <a:xfrm>
            <a:off x="351911" y="5171842"/>
            <a:ext cx="3436391" cy="584775"/>
          </a:xfrm>
          <a:prstGeom prst="rect">
            <a:avLst/>
          </a:prstGeom>
          <a:noFill/>
        </p:spPr>
        <p:txBody>
          <a:bodyPr wrap="square" rtlCol="0">
            <a:spAutoFit/>
          </a:bodyPr>
          <a:lstStyle/>
          <a:p>
            <a:r>
              <a:rPr lang="en-US" altLang="ko-KR" sz="1600" b="1" dirty="0" err="1">
                <a:solidFill>
                  <a:schemeClr val="tx1">
                    <a:lumMod val="75000"/>
                    <a:lumOff val="25000"/>
                  </a:schemeClr>
                </a:solidFill>
                <a:cs typeface="Arial" pitchFamily="34" charset="0"/>
              </a:rPr>
              <a:t>Sinh</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viên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có</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nguyện</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vọng</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Vào</a:t>
            </a:r>
            <a:r>
              <a:rPr lang="en-US" altLang="ko-KR" sz="1600" b="1" dirty="0">
                <a:solidFill>
                  <a:schemeClr val="tx1">
                    <a:lumMod val="75000"/>
                    <a:lumOff val="25000"/>
                  </a:schemeClr>
                </a:solidFill>
                <a:cs typeface="Arial" pitchFamily="34" charset="0"/>
              </a:rPr>
              <a:t>/ Ra các lớp </a:t>
            </a:r>
            <a:r>
              <a:rPr lang="en-US" altLang="ko-KR" sz="1600" b="1" dirty="0" err="1">
                <a:solidFill>
                  <a:schemeClr val="tx1">
                    <a:lumMod val="75000"/>
                    <a:lumOff val="25000"/>
                  </a:schemeClr>
                </a:solidFill>
                <a:cs typeface="Arial" pitchFamily="34" charset="0"/>
              </a:rPr>
              <a:t>chất</a:t>
            </a:r>
            <a:r>
              <a:rPr lang="en-US" altLang="ko-KR" sz="1600" b="1" dirty="0">
                <a:solidFill>
                  <a:schemeClr val="tx1">
                    <a:lumMod val="75000"/>
                    <a:lumOff val="25000"/>
                  </a:schemeClr>
                </a:solidFill>
                <a:cs typeface="Arial" pitchFamily="34" charset="0"/>
              </a:rPr>
              <a:t> </a:t>
            </a:r>
            <a:r>
              <a:rPr lang="en-US" altLang="ko-KR" sz="1600" b="1" dirty="0" err="1">
                <a:solidFill>
                  <a:schemeClr val="tx1">
                    <a:lumMod val="75000"/>
                    <a:lumOff val="25000"/>
                  </a:schemeClr>
                </a:solidFill>
                <a:cs typeface="Arial" pitchFamily="34" charset="0"/>
              </a:rPr>
              <a:t>lượng</a:t>
            </a:r>
            <a:endParaRPr lang="en-US" altLang="ko-KR" sz="1600" dirty="0">
              <a:solidFill>
                <a:srgbClr val="00B0F0"/>
              </a:solidFill>
              <a:cs typeface="Arial" pitchFamily="34" charset="0"/>
            </a:endParaRPr>
          </a:p>
        </p:txBody>
      </p:sp>
    </p:spTree>
    <p:extLst>
      <p:ext uri="{BB962C8B-B14F-4D97-AF65-F5344CB8AC3E}">
        <p14:creationId xmlns:p14="http://schemas.microsoft.com/office/powerpoint/2010/main" val="2737942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60477" y="345563"/>
            <a:ext cx="11573197" cy="1045840"/>
          </a:xfrm>
        </p:spPr>
        <p:txBody>
          <a:bodyPr/>
          <a:lstStyle/>
          <a:p>
            <a:r>
              <a:rPr lang="en-US" sz="3000" b="1" dirty="0"/>
              <a:t>KẾ HOẠCH TRIỂN KHAI HỌC PHẦN KẾT HỢP</a:t>
            </a:r>
          </a:p>
        </p:txBody>
      </p:sp>
      <p:grpSp>
        <p:nvGrpSpPr>
          <p:cNvPr id="68" name="Group 67"/>
          <p:cNvGrpSpPr/>
          <p:nvPr/>
        </p:nvGrpSpPr>
        <p:grpSpPr>
          <a:xfrm>
            <a:off x="543555" y="1507137"/>
            <a:ext cx="8569020" cy="2216498"/>
            <a:chOff x="490379" y="2226626"/>
            <a:chExt cx="4662408" cy="1716159"/>
          </a:xfrm>
        </p:grpSpPr>
        <p:grpSp>
          <p:nvGrpSpPr>
            <p:cNvPr id="20" name="Group 2">
              <a:extLst>
                <a:ext uri="{FF2B5EF4-FFF2-40B4-BE49-F238E27FC236}">
                  <a16:creationId xmlns:a16="http://schemas.microsoft.com/office/drawing/2014/main" id="{76ECD2D1-3571-4F5F-8543-FDBDACBF0D73}"/>
                </a:ext>
              </a:extLst>
            </p:cNvPr>
            <p:cNvGrpSpPr/>
            <p:nvPr/>
          </p:nvGrpSpPr>
          <p:grpSpPr>
            <a:xfrm>
              <a:off x="490381" y="2226626"/>
              <a:ext cx="4662406" cy="1016700"/>
              <a:chOff x="680500" y="1495692"/>
              <a:chExt cx="2175465" cy="1016700"/>
            </a:xfrm>
          </p:grpSpPr>
          <p:sp>
            <p:nvSpPr>
              <p:cNvPr id="21" name="TextBox 20">
                <a:extLst>
                  <a:ext uri="{FF2B5EF4-FFF2-40B4-BE49-F238E27FC236}">
                    <a16:creationId xmlns:a16="http://schemas.microsoft.com/office/drawing/2014/main" id="{2D0C39D1-5AFC-411F-8C69-0EEBBB9A8183}"/>
                  </a:ext>
                </a:extLst>
              </p:cNvPr>
              <p:cNvSpPr txBox="1"/>
              <p:nvPr/>
            </p:nvSpPr>
            <p:spPr>
              <a:xfrm>
                <a:off x="680500" y="1495692"/>
                <a:ext cx="2175465" cy="285961"/>
              </a:xfrm>
              <a:prstGeom prst="rect">
                <a:avLst/>
              </a:prstGeom>
              <a:noFill/>
            </p:spPr>
            <p:txBody>
              <a:bodyPr wrap="square" rtlCol="0" anchor="ctr">
                <a:spAutoFit/>
              </a:bodyPr>
              <a:lstStyle/>
              <a:p>
                <a:r>
                  <a:rPr lang="en-US" altLang="ko-KR" b="1" dirty="0">
                    <a:solidFill>
                      <a:schemeClr val="tx1">
                        <a:lumMod val="75000"/>
                        <a:lumOff val="25000"/>
                      </a:schemeClr>
                    </a:solidFill>
                    <a:cs typeface="Arial" pitchFamily="34" charset="0"/>
                  </a:rPr>
                  <a:t>Kế hoạch </a:t>
                </a:r>
                <a:r>
                  <a:rPr lang="en-US" altLang="ko-KR" b="1" dirty="0" err="1">
                    <a:solidFill>
                      <a:schemeClr val="tx1">
                        <a:lumMod val="75000"/>
                        <a:lumOff val="25000"/>
                      </a:schemeClr>
                    </a:solidFill>
                    <a:cs typeface="Arial" pitchFamily="34" charset="0"/>
                  </a:rPr>
                  <a:t>Dạy</a:t>
                </a:r>
                <a:r>
                  <a:rPr lang="en-US" altLang="ko-KR" b="1" dirty="0">
                    <a:solidFill>
                      <a:schemeClr val="tx1">
                        <a:lumMod val="75000"/>
                        <a:lumOff val="25000"/>
                      </a:schemeClr>
                    </a:solidFill>
                    <a:cs typeface="Arial" pitchFamily="34" charset="0"/>
                  </a:rPr>
                  <a:t> – Học</a:t>
                </a:r>
                <a:endParaRPr lang="ko-KR" altLang="en-US" b="1" dirty="0">
                  <a:solidFill>
                    <a:schemeClr val="tx1">
                      <a:lumMod val="75000"/>
                      <a:lumOff val="25000"/>
                    </a:schemeClr>
                  </a:solidFill>
                  <a:cs typeface="Arial" pitchFamily="34" charset="0"/>
                </a:endParaRPr>
              </a:p>
            </p:txBody>
          </p:sp>
          <p:sp>
            <p:nvSpPr>
              <p:cNvPr id="22" name="TextBox 21">
                <a:extLst>
                  <a:ext uri="{FF2B5EF4-FFF2-40B4-BE49-F238E27FC236}">
                    <a16:creationId xmlns:a16="http://schemas.microsoft.com/office/drawing/2014/main" id="{4441B08D-53B1-4246-B979-80C85F5529E7}"/>
                  </a:ext>
                </a:extLst>
              </p:cNvPr>
              <p:cNvSpPr txBox="1"/>
              <p:nvPr/>
            </p:nvSpPr>
            <p:spPr>
              <a:xfrm>
                <a:off x="680501" y="1797489"/>
                <a:ext cx="2175464" cy="714903"/>
              </a:xfrm>
              <a:prstGeom prst="rect">
                <a:avLst/>
              </a:prstGeom>
              <a:noFill/>
            </p:spPr>
            <p:txBody>
              <a:bodyPr wrap="square" rtlCol="0">
                <a:spAutoFit/>
              </a:bodyPr>
              <a:lstStyle/>
              <a:p>
                <a:pPr marL="171450" indent="-171450">
                  <a:buFontTx/>
                  <a:buChar char="-"/>
                </a:pPr>
                <a:r>
                  <a:rPr lang="en-US" altLang="ko-KR" dirty="0">
                    <a:solidFill>
                      <a:schemeClr val="tx1">
                        <a:lumMod val="75000"/>
                        <a:lumOff val="25000"/>
                      </a:schemeClr>
                    </a:solidFill>
                    <a:cs typeface="Arial" pitchFamily="34" charset="0"/>
                  </a:rPr>
                  <a:t>Học </a:t>
                </a:r>
                <a:r>
                  <a:rPr lang="en-US" altLang="ko-KR" dirty="0" err="1">
                    <a:solidFill>
                      <a:schemeClr val="tx1">
                        <a:lumMod val="75000"/>
                        <a:lumOff val="25000"/>
                      </a:schemeClr>
                    </a:solidFill>
                    <a:cs typeface="Arial" pitchFamily="34" charset="0"/>
                  </a:rPr>
                  <a:t>phần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tổ</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chức</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Dạy</a:t>
                </a:r>
                <a:r>
                  <a:rPr lang="en-US" altLang="ko-KR" dirty="0">
                    <a:solidFill>
                      <a:schemeClr val="tx1">
                        <a:lumMod val="75000"/>
                        <a:lumOff val="25000"/>
                      </a:schemeClr>
                    </a:solidFill>
                    <a:cs typeface="Arial" pitchFamily="34" charset="0"/>
                  </a:rPr>
                  <a:t> – Học (</a:t>
                </a:r>
                <a:r>
                  <a:rPr lang="en-US" altLang="ko-KR" dirty="0" err="1">
                    <a:solidFill>
                      <a:schemeClr val="tx1">
                        <a:lumMod val="75000"/>
                        <a:lumOff val="25000"/>
                      </a:schemeClr>
                    </a:solidFill>
                    <a:cs typeface="Arial" pitchFamily="34" charset="0"/>
                  </a:rPr>
                  <a:t>chung</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trong</a:t>
                </a:r>
                <a:r>
                  <a:rPr lang="en-US" altLang="ko-KR" dirty="0">
                    <a:solidFill>
                      <a:schemeClr val="tx1">
                        <a:lumMod val="75000"/>
                        <a:lumOff val="25000"/>
                      </a:schemeClr>
                    </a:solidFill>
                    <a:cs typeface="Arial" pitchFamily="34" charset="0"/>
                  </a:rPr>
                  <a:t> 15 </a:t>
                </a:r>
                <a:r>
                  <a:rPr lang="en-US" altLang="ko-KR" dirty="0" err="1">
                    <a:solidFill>
                      <a:schemeClr val="tx1">
                        <a:lumMod val="75000"/>
                        <a:lumOff val="25000"/>
                      </a:schemeClr>
                    </a:solidFill>
                    <a:cs typeface="Arial" pitchFamily="34" charset="0"/>
                  </a:rPr>
                  <a:t>tuần</a:t>
                </a:r>
                <a:endParaRPr lang="en-US" altLang="ko-KR" dirty="0">
                  <a:solidFill>
                    <a:schemeClr val="tx1">
                      <a:lumMod val="75000"/>
                      <a:lumOff val="25000"/>
                    </a:schemeClr>
                  </a:solidFill>
                  <a:cs typeface="Arial" pitchFamily="34" charset="0"/>
                </a:endParaRPr>
              </a:p>
              <a:p>
                <a:pPr marL="171450" indent="-171450">
                  <a:buFontTx/>
                  <a:buChar char="-"/>
                </a:pPr>
                <a:r>
                  <a:rPr lang="en-US" altLang="ko-KR" dirty="0">
                    <a:solidFill>
                      <a:schemeClr val="tx1">
                        <a:lumMod val="75000"/>
                        <a:lumOff val="25000"/>
                      </a:schemeClr>
                    </a:solidFill>
                    <a:cs typeface="Arial" pitchFamily="34" charset="0"/>
                  </a:rPr>
                  <a:t>Các </a:t>
                </a:r>
                <a:r>
                  <a:rPr lang="en-US" altLang="ko-KR" dirty="0" err="1">
                    <a:solidFill>
                      <a:schemeClr val="tx1">
                        <a:lumMod val="75000"/>
                        <a:lumOff val="25000"/>
                      </a:schemeClr>
                    </a:solidFill>
                    <a:cs typeface="Arial" pitchFamily="34" charset="0"/>
                  </a:rPr>
                  <a:t>tuần</a:t>
                </a:r>
                <a:r>
                  <a:rPr lang="en-US" altLang="ko-KR" dirty="0">
                    <a:solidFill>
                      <a:schemeClr val="tx1">
                        <a:lumMod val="75000"/>
                        <a:lumOff val="25000"/>
                      </a:schemeClr>
                    </a:solidFill>
                    <a:cs typeface="Arial" pitchFamily="34" charset="0"/>
                  </a:rPr>
                  <a:t> 1, 3, 5, 7 … (</a:t>
                </a:r>
                <a:r>
                  <a:rPr lang="en-US" altLang="ko-KR" dirty="0" err="1">
                    <a:solidFill>
                      <a:schemeClr val="tx1">
                        <a:lumMod val="75000"/>
                        <a:lumOff val="25000"/>
                      </a:schemeClr>
                    </a:solidFill>
                    <a:cs typeface="Arial" pitchFamily="34" charset="0"/>
                  </a:rPr>
                  <a:t>lẻ</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theo</a:t>
                </a:r>
                <a:r>
                  <a:rPr lang="en-US" altLang="ko-KR" dirty="0">
                    <a:solidFill>
                      <a:schemeClr val="tx1">
                        <a:lumMod val="75000"/>
                        <a:lumOff val="25000"/>
                      </a:schemeClr>
                    </a:solidFill>
                    <a:cs typeface="Arial" pitchFamily="34" charset="0"/>
                  </a:rPr>
                  <a:t> đề </a:t>
                </a:r>
                <a:r>
                  <a:rPr lang="en-US" altLang="ko-KR" dirty="0" err="1">
                    <a:solidFill>
                      <a:schemeClr val="tx1">
                        <a:lumMod val="75000"/>
                        <a:lumOff val="25000"/>
                      </a:schemeClr>
                    </a:solidFill>
                    <a:cs typeface="Arial" pitchFamily="34" charset="0"/>
                  </a:rPr>
                  <a:t>cương</a:t>
                </a:r>
                <a:r>
                  <a:rPr lang="en-US" altLang="ko-KR" dirty="0">
                    <a:solidFill>
                      <a:schemeClr val="tx1">
                        <a:lumMod val="75000"/>
                        <a:lumOff val="25000"/>
                      </a:schemeClr>
                    </a:solidFill>
                    <a:cs typeface="Arial" pitchFamily="34" charset="0"/>
                  </a:rPr>
                  <a:t> chi </a:t>
                </a:r>
                <a:r>
                  <a:rPr lang="en-US" altLang="ko-KR" dirty="0" err="1">
                    <a:solidFill>
                      <a:schemeClr val="tx1">
                        <a:lumMod val="75000"/>
                        <a:lumOff val="25000"/>
                      </a:schemeClr>
                    </a:solidFill>
                    <a:cs typeface="Arial" pitchFamily="34" charset="0"/>
                  </a:rPr>
                  <a:t>tiết</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Dạy</a:t>
                </a:r>
                <a:r>
                  <a:rPr lang="en-US" altLang="ko-KR" dirty="0">
                    <a:solidFill>
                      <a:schemeClr val="tx1">
                        <a:lumMod val="75000"/>
                        <a:lumOff val="25000"/>
                      </a:schemeClr>
                    </a:solidFill>
                    <a:cs typeface="Arial" pitchFamily="34" charset="0"/>
                  </a:rPr>
                  <a:t> - Học </a:t>
                </a:r>
                <a:r>
                  <a:rPr lang="en-US" altLang="ko-KR" dirty="0" err="1">
                    <a:solidFill>
                      <a:schemeClr val="tx1">
                        <a:lumMod val="75000"/>
                        <a:lumOff val="25000"/>
                      </a:schemeClr>
                    </a:solidFill>
                    <a:cs typeface="Arial" pitchFamily="34" charset="0"/>
                  </a:rPr>
                  <a:t>trực</a:t>
                </a:r>
                <a:r>
                  <a:rPr lang="en-US" altLang="ko-KR" dirty="0">
                    <a:solidFill>
                      <a:schemeClr val="tx1">
                        <a:lumMod val="75000"/>
                        <a:lumOff val="25000"/>
                      </a:schemeClr>
                    </a:solidFill>
                    <a:cs typeface="Arial" pitchFamily="34" charset="0"/>
                  </a:rPr>
                  <a:t> tiếp </a:t>
                </a:r>
                <a:r>
                  <a:rPr lang="en-US" altLang="ko-KR" dirty="0" err="1">
                    <a:solidFill>
                      <a:schemeClr val="tx1">
                        <a:lumMod val="75000"/>
                        <a:lumOff val="25000"/>
                      </a:schemeClr>
                    </a:solidFill>
                    <a:cs typeface="Arial" pitchFamily="34" charset="0"/>
                  </a:rPr>
                  <a:t>tại</a:t>
                </a:r>
                <a:r>
                  <a:rPr lang="en-US" altLang="ko-KR" dirty="0">
                    <a:solidFill>
                      <a:schemeClr val="tx1">
                        <a:lumMod val="75000"/>
                        <a:lumOff val="25000"/>
                      </a:schemeClr>
                    </a:solidFill>
                    <a:cs typeface="Arial" pitchFamily="34" charset="0"/>
                  </a:rPr>
                  <a:t> trường</a:t>
                </a:r>
              </a:p>
              <a:p>
                <a:pPr marL="171450" indent="-171450">
                  <a:buFontTx/>
                  <a:buChar char="-"/>
                </a:pPr>
                <a:r>
                  <a:rPr lang="en-US" altLang="ko-KR" dirty="0">
                    <a:solidFill>
                      <a:schemeClr val="tx1">
                        <a:lumMod val="75000"/>
                        <a:lumOff val="25000"/>
                      </a:schemeClr>
                    </a:solidFill>
                    <a:cs typeface="Arial" pitchFamily="34" charset="0"/>
                  </a:rPr>
                  <a:t>Các </a:t>
                </a:r>
                <a:r>
                  <a:rPr lang="en-US" altLang="ko-KR" dirty="0" err="1">
                    <a:solidFill>
                      <a:schemeClr val="tx1">
                        <a:lumMod val="75000"/>
                        <a:lumOff val="25000"/>
                      </a:schemeClr>
                    </a:solidFill>
                    <a:cs typeface="Arial" pitchFamily="34" charset="0"/>
                  </a:rPr>
                  <a:t>tuần</a:t>
                </a:r>
                <a:r>
                  <a:rPr lang="en-US" altLang="ko-KR" dirty="0">
                    <a:solidFill>
                      <a:schemeClr val="tx1">
                        <a:lumMod val="75000"/>
                        <a:lumOff val="25000"/>
                      </a:schemeClr>
                    </a:solidFill>
                    <a:cs typeface="Arial" pitchFamily="34" charset="0"/>
                  </a:rPr>
                  <a:t> 2, 4, 6 … (</a:t>
                </a:r>
                <a:r>
                  <a:rPr lang="en-US" altLang="ko-KR" dirty="0" err="1">
                    <a:solidFill>
                      <a:schemeClr val="tx1">
                        <a:lumMod val="75000"/>
                        <a:lumOff val="25000"/>
                      </a:schemeClr>
                    </a:solidFill>
                    <a:cs typeface="Arial" pitchFamily="34" charset="0"/>
                  </a:rPr>
                  <a:t>chẵn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theo</a:t>
                </a:r>
                <a:r>
                  <a:rPr lang="en-US" altLang="ko-KR" dirty="0">
                    <a:solidFill>
                      <a:schemeClr val="tx1">
                        <a:lumMod val="75000"/>
                        <a:lumOff val="25000"/>
                      </a:schemeClr>
                    </a:solidFill>
                    <a:cs typeface="Arial" pitchFamily="34" charset="0"/>
                  </a:rPr>
                  <a:t> đề </a:t>
                </a:r>
                <a:r>
                  <a:rPr lang="en-US" altLang="ko-KR" dirty="0" err="1">
                    <a:solidFill>
                      <a:schemeClr val="tx1">
                        <a:lumMod val="75000"/>
                        <a:lumOff val="25000"/>
                      </a:schemeClr>
                    </a:solidFill>
                    <a:cs typeface="Arial" pitchFamily="34" charset="0"/>
                  </a:rPr>
                  <a:t>cương</a:t>
                </a:r>
                <a:r>
                  <a:rPr lang="en-US" altLang="ko-KR" dirty="0">
                    <a:solidFill>
                      <a:schemeClr val="tx1">
                        <a:lumMod val="75000"/>
                        <a:lumOff val="25000"/>
                      </a:schemeClr>
                    </a:solidFill>
                    <a:cs typeface="Arial" pitchFamily="34" charset="0"/>
                  </a:rPr>
                  <a:t> chi </a:t>
                </a:r>
                <a:r>
                  <a:rPr lang="en-US" altLang="ko-KR" dirty="0" err="1">
                    <a:solidFill>
                      <a:schemeClr val="tx1">
                        <a:lumMod val="75000"/>
                        <a:lumOff val="25000"/>
                      </a:schemeClr>
                    </a:solidFill>
                    <a:cs typeface="Arial" pitchFamily="34" charset="0"/>
                  </a:rPr>
                  <a:t>tiết</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Dạy</a:t>
                </a:r>
                <a:r>
                  <a:rPr lang="en-US" altLang="ko-KR" dirty="0">
                    <a:solidFill>
                      <a:schemeClr val="tx1">
                        <a:lumMod val="75000"/>
                        <a:lumOff val="25000"/>
                      </a:schemeClr>
                    </a:solidFill>
                    <a:cs typeface="Arial" pitchFamily="34" charset="0"/>
                  </a:rPr>
                  <a:t> – Học </a:t>
                </a:r>
                <a:r>
                  <a:rPr lang="en-US" altLang="ko-KR" dirty="0" err="1">
                    <a:solidFill>
                      <a:schemeClr val="tx1">
                        <a:lumMod val="75000"/>
                        <a:lumOff val="25000"/>
                      </a:schemeClr>
                    </a:solidFill>
                    <a:cs typeface="Arial" pitchFamily="34" charset="0"/>
                  </a:rPr>
                  <a:t>trên</a:t>
                </a:r>
                <a:r>
                  <a:rPr lang="en-US" altLang="ko-KR" dirty="0">
                    <a:solidFill>
                      <a:schemeClr val="tx1">
                        <a:lumMod val="75000"/>
                        <a:lumOff val="25000"/>
                      </a:schemeClr>
                    </a:solidFill>
                    <a:cs typeface="Arial" pitchFamily="34" charset="0"/>
                  </a:rPr>
                  <a:t> Google Meet</a:t>
                </a:r>
                <a:endParaRPr lang="ko-KR" altLang="en-US" dirty="0">
                  <a:solidFill>
                    <a:schemeClr val="tx1">
                      <a:lumMod val="75000"/>
                      <a:lumOff val="25000"/>
                    </a:schemeClr>
                  </a:solidFill>
                  <a:cs typeface="Arial" pitchFamily="34" charset="0"/>
                </a:endParaRPr>
              </a:p>
            </p:txBody>
          </p:sp>
        </p:grpSp>
        <p:sp>
          <p:nvSpPr>
            <p:cNvPr id="59" name="TextBox 58"/>
            <p:cNvSpPr txBox="1"/>
            <p:nvPr/>
          </p:nvSpPr>
          <p:spPr>
            <a:xfrm>
              <a:off x="490379" y="3368739"/>
              <a:ext cx="465827" cy="214471"/>
            </a:xfrm>
            <a:prstGeom prst="rect">
              <a:avLst/>
            </a:prstGeom>
            <a:solidFill>
              <a:schemeClr val="accent2">
                <a:lumMod val="75000"/>
              </a:schemeClr>
            </a:solidFill>
          </p:spPr>
          <p:txBody>
            <a:bodyPr wrap="square" rtlCol="0">
              <a:spAutoFit/>
            </a:bodyPr>
            <a:lstStyle/>
            <a:p>
              <a:pPr algn="ctr"/>
              <a:endParaRPr lang="en-US" sz="1200" dirty="0"/>
            </a:p>
          </p:txBody>
        </p:sp>
        <p:sp>
          <p:nvSpPr>
            <p:cNvPr id="60" name="TextBox 59"/>
            <p:cNvSpPr txBox="1"/>
            <p:nvPr/>
          </p:nvSpPr>
          <p:spPr>
            <a:xfrm>
              <a:off x="490379" y="3704484"/>
              <a:ext cx="465827" cy="214471"/>
            </a:xfrm>
            <a:prstGeom prst="rect">
              <a:avLst/>
            </a:prstGeom>
            <a:solidFill>
              <a:schemeClr val="accent4">
                <a:lumMod val="75000"/>
              </a:schemeClr>
            </a:solidFill>
          </p:spPr>
          <p:txBody>
            <a:bodyPr wrap="square" rtlCol="0">
              <a:spAutoFit/>
            </a:bodyPr>
            <a:lstStyle/>
            <a:p>
              <a:pPr algn="ctr"/>
              <a:endParaRPr lang="en-US" sz="1200" dirty="0"/>
            </a:p>
          </p:txBody>
        </p:sp>
        <p:sp>
          <p:nvSpPr>
            <p:cNvPr id="62" name="TextBox 61">
              <a:extLst>
                <a:ext uri="{FF2B5EF4-FFF2-40B4-BE49-F238E27FC236}">
                  <a16:creationId xmlns:a16="http://schemas.microsoft.com/office/drawing/2014/main" id="{C520F2CB-6B40-412C-A3DF-48A8D796F423}"/>
                </a:ext>
              </a:extLst>
            </p:cNvPr>
            <p:cNvSpPr txBox="1"/>
            <p:nvPr/>
          </p:nvSpPr>
          <p:spPr>
            <a:xfrm>
              <a:off x="1059538" y="3321079"/>
              <a:ext cx="3065962" cy="262131"/>
            </a:xfrm>
            <a:prstGeom prst="rect">
              <a:avLst/>
            </a:prstGeom>
            <a:noFill/>
          </p:spPr>
          <p:txBody>
            <a:bodyPr wrap="square" rtlCol="0" anchor="ctr">
              <a:spAutoFit/>
            </a:bodyPr>
            <a:lstStyle/>
            <a:p>
              <a:r>
                <a:rPr lang="en-US" altLang="ko-KR" sz="1600" dirty="0" err="1">
                  <a:solidFill>
                    <a:schemeClr val="tx1">
                      <a:lumMod val="75000"/>
                      <a:lumOff val="25000"/>
                    </a:schemeClr>
                  </a:solidFill>
                  <a:cs typeface="Arial" pitchFamily="34" charset="0"/>
                </a:rPr>
                <a:t>Ký</a:t>
              </a:r>
              <a:r>
                <a:rPr lang="en-US" altLang="ko-KR" sz="1600" dirty="0">
                  <a:solidFill>
                    <a:schemeClr val="tx1">
                      <a:lumMod val="75000"/>
                      <a:lumOff val="25000"/>
                    </a:schemeClr>
                  </a:solidFill>
                  <a:cs typeface="Arial" pitchFamily="34" charset="0"/>
                </a:rPr>
                <a:t> </a:t>
              </a:r>
              <a:r>
                <a:rPr lang="en-US" altLang="ko-KR" sz="1600" dirty="0" err="1">
                  <a:solidFill>
                    <a:schemeClr val="tx1">
                      <a:lumMod val="75000"/>
                      <a:lumOff val="25000"/>
                    </a:schemeClr>
                  </a:solidFill>
                  <a:cs typeface="Arial" pitchFamily="34" charset="0"/>
                </a:rPr>
                <a:t>hiệu</a:t>
              </a:r>
              <a:r>
                <a:rPr lang="en-US" altLang="ko-KR" sz="1600" dirty="0">
                  <a:solidFill>
                    <a:schemeClr val="tx1">
                      <a:lumMod val="75000"/>
                      <a:lumOff val="25000"/>
                    </a:schemeClr>
                  </a:solidFill>
                  <a:cs typeface="Arial" pitchFamily="34" charset="0"/>
                </a:rPr>
                <a:t> </a:t>
              </a:r>
              <a:r>
                <a:rPr lang="en-US" altLang="ko-KR" sz="1600" dirty="0" err="1">
                  <a:solidFill>
                    <a:schemeClr val="tx1">
                      <a:lumMod val="75000"/>
                      <a:lumOff val="25000"/>
                    </a:schemeClr>
                  </a:solidFill>
                  <a:cs typeface="Arial" pitchFamily="34" charset="0"/>
                </a:rPr>
                <a:t>tuần</a:t>
              </a:r>
              <a:r>
                <a:rPr lang="en-US" altLang="ko-KR" sz="1600" dirty="0">
                  <a:solidFill>
                    <a:schemeClr val="tx1">
                      <a:lumMod val="75000"/>
                      <a:lumOff val="25000"/>
                    </a:schemeClr>
                  </a:solidFill>
                  <a:cs typeface="Arial" pitchFamily="34" charset="0"/>
                </a:rPr>
                <a:t> học </a:t>
              </a:r>
              <a:r>
                <a:rPr lang="en-US" altLang="ko-KR" sz="1600" dirty="0" err="1">
                  <a:solidFill>
                    <a:schemeClr val="tx1">
                      <a:lumMod val="75000"/>
                      <a:lumOff val="25000"/>
                    </a:schemeClr>
                  </a:solidFill>
                  <a:cs typeface="Arial" pitchFamily="34" charset="0"/>
                </a:rPr>
                <a:t>trực</a:t>
              </a:r>
              <a:r>
                <a:rPr lang="en-US" altLang="ko-KR" sz="1600" dirty="0">
                  <a:solidFill>
                    <a:schemeClr val="tx1">
                      <a:lumMod val="75000"/>
                      <a:lumOff val="25000"/>
                    </a:schemeClr>
                  </a:solidFill>
                  <a:cs typeface="Arial" pitchFamily="34" charset="0"/>
                </a:rPr>
                <a:t> tiếp </a:t>
              </a:r>
              <a:r>
                <a:rPr lang="en-US" altLang="ko-KR" sz="1600" dirty="0" err="1">
                  <a:solidFill>
                    <a:schemeClr val="tx1">
                      <a:lumMod val="75000"/>
                      <a:lumOff val="25000"/>
                    </a:schemeClr>
                  </a:solidFill>
                  <a:cs typeface="Arial" pitchFamily="34" charset="0"/>
                </a:rPr>
                <a:t>tại</a:t>
              </a:r>
              <a:r>
                <a:rPr lang="en-US" altLang="ko-KR" sz="1600" dirty="0">
                  <a:solidFill>
                    <a:schemeClr val="tx1">
                      <a:lumMod val="75000"/>
                      <a:lumOff val="25000"/>
                    </a:schemeClr>
                  </a:solidFill>
                  <a:cs typeface="Arial" pitchFamily="34" charset="0"/>
                </a:rPr>
                <a:t> trường</a:t>
              </a:r>
              <a:endParaRPr lang="ko-KR" altLang="en-US" sz="1600" dirty="0">
                <a:solidFill>
                  <a:schemeClr val="tx1">
                    <a:lumMod val="75000"/>
                    <a:lumOff val="25000"/>
                  </a:schemeClr>
                </a:solidFill>
                <a:cs typeface="Arial" pitchFamily="34" charset="0"/>
              </a:endParaRPr>
            </a:p>
          </p:txBody>
        </p:sp>
        <p:sp>
          <p:nvSpPr>
            <p:cNvPr id="63" name="TextBox 62">
              <a:extLst>
                <a:ext uri="{FF2B5EF4-FFF2-40B4-BE49-F238E27FC236}">
                  <a16:creationId xmlns:a16="http://schemas.microsoft.com/office/drawing/2014/main" id="{C520F2CB-6B40-412C-A3DF-48A8D796F423}"/>
                </a:ext>
              </a:extLst>
            </p:cNvPr>
            <p:cNvSpPr txBox="1"/>
            <p:nvPr/>
          </p:nvSpPr>
          <p:spPr>
            <a:xfrm>
              <a:off x="1059538" y="3680654"/>
              <a:ext cx="3065962" cy="262131"/>
            </a:xfrm>
            <a:prstGeom prst="rect">
              <a:avLst/>
            </a:prstGeom>
            <a:noFill/>
          </p:spPr>
          <p:txBody>
            <a:bodyPr wrap="square" rtlCol="0" anchor="ctr">
              <a:spAutoFit/>
            </a:bodyPr>
            <a:lstStyle/>
            <a:p>
              <a:r>
                <a:rPr lang="en-US" altLang="ko-KR" sz="1600" dirty="0" err="1">
                  <a:solidFill>
                    <a:schemeClr val="tx1">
                      <a:lumMod val="75000"/>
                      <a:lumOff val="25000"/>
                    </a:schemeClr>
                  </a:solidFill>
                  <a:cs typeface="Arial" pitchFamily="34" charset="0"/>
                </a:rPr>
                <a:t>Ký</a:t>
              </a:r>
              <a:r>
                <a:rPr lang="en-US" altLang="ko-KR" sz="1600" dirty="0">
                  <a:solidFill>
                    <a:schemeClr val="tx1">
                      <a:lumMod val="75000"/>
                      <a:lumOff val="25000"/>
                    </a:schemeClr>
                  </a:solidFill>
                  <a:cs typeface="Arial" pitchFamily="34" charset="0"/>
                </a:rPr>
                <a:t> </a:t>
              </a:r>
              <a:r>
                <a:rPr lang="en-US" altLang="ko-KR" sz="1600" dirty="0" err="1">
                  <a:solidFill>
                    <a:schemeClr val="tx1">
                      <a:lumMod val="75000"/>
                      <a:lumOff val="25000"/>
                    </a:schemeClr>
                  </a:solidFill>
                  <a:cs typeface="Arial" pitchFamily="34" charset="0"/>
                </a:rPr>
                <a:t>hiệu</a:t>
              </a:r>
              <a:r>
                <a:rPr lang="en-US" altLang="ko-KR" sz="1600" dirty="0">
                  <a:solidFill>
                    <a:schemeClr val="tx1">
                      <a:lumMod val="75000"/>
                      <a:lumOff val="25000"/>
                    </a:schemeClr>
                  </a:solidFill>
                  <a:cs typeface="Arial" pitchFamily="34" charset="0"/>
                </a:rPr>
                <a:t> </a:t>
              </a:r>
              <a:r>
                <a:rPr lang="en-US" altLang="ko-KR" sz="1600" dirty="0" err="1">
                  <a:solidFill>
                    <a:schemeClr val="tx1">
                      <a:lumMod val="75000"/>
                      <a:lumOff val="25000"/>
                    </a:schemeClr>
                  </a:solidFill>
                  <a:cs typeface="Arial" pitchFamily="34" charset="0"/>
                </a:rPr>
                <a:t>tuần</a:t>
              </a:r>
              <a:r>
                <a:rPr lang="en-US" altLang="ko-KR" sz="1600" dirty="0">
                  <a:solidFill>
                    <a:schemeClr val="tx1">
                      <a:lumMod val="75000"/>
                      <a:lumOff val="25000"/>
                    </a:schemeClr>
                  </a:solidFill>
                  <a:cs typeface="Arial" pitchFamily="34" charset="0"/>
                </a:rPr>
                <a:t> học online </a:t>
              </a:r>
              <a:r>
                <a:rPr lang="en-US" altLang="ko-KR" sz="1600" dirty="0" err="1">
                  <a:solidFill>
                    <a:schemeClr val="tx1">
                      <a:lumMod val="75000"/>
                      <a:lumOff val="25000"/>
                    </a:schemeClr>
                  </a:solidFill>
                  <a:cs typeface="Arial" pitchFamily="34" charset="0"/>
                </a:rPr>
                <a:t>trên</a:t>
              </a:r>
              <a:r>
                <a:rPr lang="en-US" altLang="ko-KR" sz="1600" dirty="0">
                  <a:solidFill>
                    <a:schemeClr val="tx1">
                      <a:lumMod val="75000"/>
                      <a:lumOff val="25000"/>
                    </a:schemeClr>
                  </a:solidFill>
                  <a:cs typeface="Arial" pitchFamily="34" charset="0"/>
                </a:rPr>
                <a:t> Google Meet</a:t>
              </a:r>
              <a:endParaRPr lang="ko-KR" altLang="en-US" sz="1600" dirty="0">
                <a:solidFill>
                  <a:schemeClr val="tx1">
                    <a:lumMod val="75000"/>
                    <a:lumOff val="25000"/>
                  </a:schemeClr>
                </a:solidFill>
                <a:cs typeface="Arial" pitchFamily="34" charset="0"/>
              </a:endParaRPr>
            </a:p>
          </p:txBody>
        </p:sp>
      </p:grpSp>
      <p:sp>
        <p:nvSpPr>
          <p:cNvPr id="15" name="TextBox 14">
            <a:extLst>
              <a:ext uri="{FF2B5EF4-FFF2-40B4-BE49-F238E27FC236}">
                <a16:creationId xmlns:a16="http://schemas.microsoft.com/office/drawing/2014/main" id="{C520F2CB-6B40-412C-A3DF-48A8D796F423}"/>
              </a:ext>
            </a:extLst>
          </p:cNvPr>
          <p:cNvSpPr txBox="1"/>
          <p:nvPr/>
        </p:nvSpPr>
        <p:spPr>
          <a:xfrm>
            <a:off x="4274729" y="3801892"/>
            <a:ext cx="1845840" cy="319736"/>
          </a:xfrm>
          <a:prstGeom prst="rect">
            <a:avLst/>
          </a:prstGeom>
          <a:noFill/>
        </p:spPr>
        <p:txBody>
          <a:bodyPr wrap="square" rtlCol="0" anchor="ctr">
            <a:spAutoFit/>
          </a:bodyPr>
          <a:lstStyle/>
          <a:p>
            <a:r>
              <a:rPr lang="en-US" altLang="ko-KR" sz="1400" b="1" dirty="0" err="1">
                <a:solidFill>
                  <a:schemeClr val="tx1">
                    <a:lumMod val="75000"/>
                    <a:lumOff val="25000"/>
                  </a:schemeClr>
                </a:solidFill>
                <a:cs typeface="Arial" pitchFamily="34" charset="0"/>
              </a:rPr>
              <a:t>Tuần</a:t>
            </a:r>
            <a:r>
              <a:rPr lang="en-US" altLang="ko-KR" sz="1400" b="1" dirty="0">
                <a:solidFill>
                  <a:schemeClr val="tx1">
                    <a:lumMod val="75000"/>
                    <a:lumOff val="25000"/>
                  </a:schemeClr>
                </a:solidFill>
                <a:cs typeface="Arial" pitchFamily="34" charset="0"/>
              </a:rPr>
              <a:t> </a:t>
            </a:r>
            <a:r>
              <a:rPr lang="en-US" altLang="ko-KR" sz="1400" b="1" dirty="0" err="1">
                <a:solidFill>
                  <a:schemeClr val="tx1">
                    <a:lumMod val="75000"/>
                    <a:lumOff val="25000"/>
                  </a:schemeClr>
                </a:solidFill>
                <a:cs typeface="Arial" pitchFamily="34" charset="0"/>
              </a:rPr>
              <a:t>theo</a:t>
            </a:r>
            <a:r>
              <a:rPr lang="en-US" altLang="ko-KR" sz="1400" b="1" dirty="0">
                <a:solidFill>
                  <a:schemeClr val="tx1">
                    <a:lumMod val="75000"/>
                    <a:lumOff val="25000"/>
                  </a:schemeClr>
                </a:solidFill>
                <a:cs typeface="Arial" pitchFamily="34" charset="0"/>
              </a:rPr>
              <a:t> học </a:t>
            </a:r>
            <a:r>
              <a:rPr lang="en-US" altLang="ko-KR" sz="1400" b="1" dirty="0" err="1">
                <a:solidFill>
                  <a:schemeClr val="tx1">
                    <a:lumMod val="75000"/>
                    <a:lumOff val="25000"/>
                  </a:schemeClr>
                </a:solidFill>
                <a:cs typeface="Arial" pitchFamily="34" charset="0"/>
              </a:rPr>
              <a:t>kỳ</a:t>
            </a:r>
            <a:endParaRPr lang="ko-KR" altLang="en-US" sz="1400" b="1" dirty="0">
              <a:solidFill>
                <a:schemeClr val="tx1">
                  <a:lumMod val="75000"/>
                  <a:lumOff val="25000"/>
                </a:schemeClr>
              </a:solidFill>
              <a:cs typeface="Arial" pitchFamily="34" charset="0"/>
            </a:endParaRPr>
          </a:p>
        </p:txBody>
      </p:sp>
      <p:grpSp>
        <p:nvGrpSpPr>
          <p:cNvPr id="4" name="Group 3"/>
          <p:cNvGrpSpPr/>
          <p:nvPr/>
        </p:nvGrpSpPr>
        <p:grpSpPr>
          <a:xfrm>
            <a:off x="6134052" y="3827152"/>
            <a:ext cx="5015018" cy="302262"/>
            <a:chOff x="6592923" y="1643825"/>
            <a:chExt cx="5015018" cy="290957"/>
          </a:xfrm>
        </p:grpSpPr>
        <p:sp>
          <p:nvSpPr>
            <p:cNvPr id="3" name="TextBox 2"/>
            <p:cNvSpPr txBox="1"/>
            <p:nvPr/>
          </p:nvSpPr>
          <p:spPr>
            <a:xfrm>
              <a:off x="6592923" y="1646906"/>
              <a:ext cx="465827" cy="276999"/>
            </a:xfrm>
            <a:prstGeom prst="rect">
              <a:avLst/>
            </a:prstGeom>
            <a:solidFill>
              <a:schemeClr val="accent2">
                <a:lumMod val="75000"/>
              </a:schemeClr>
            </a:solidFill>
          </p:spPr>
          <p:txBody>
            <a:bodyPr wrap="square" rtlCol="0">
              <a:spAutoFit/>
            </a:bodyPr>
            <a:lstStyle/>
            <a:p>
              <a:pPr algn="ctr"/>
              <a:r>
                <a:rPr lang="en-US" sz="1200" dirty="0"/>
                <a:t>1</a:t>
              </a:r>
            </a:p>
          </p:txBody>
        </p:sp>
        <p:sp>
          <p:nvSpPr>
            <p:cNvPr id="26" name="TextBox 25"/>
            <p:cNvSpPr txBox="1"/>
            <p:nvPr/>
          </p:nvSpPr>
          <p:spPr>
            <a:xfrm>
              <a:off x="7072233" y="1647951"/>
              <a:ext cx="465827" cy="276999"/>
            </a:xfrm>
            <a:prstGeom prst="rect">
              <a:avLst/>
            </a:prstGeom>
            <a:solidFill>
              <a:schemeClr val="accent4">
                <a:lumMod val="75000"/>
              </a:schemeClr>
            </a:solidFill>
          </p:spPr>
          <p:txBody>
            <a:bodyPr wrap="square" rtlCol="0">
              <a:spAutoFit/>
            </a:bodyPr>
            <a:lstStyle/>
            <a:p>
              <a:pPr algn="ctr"/>
              <a:r>
                <a:rPr lang="en-US" sz="1200" dirty="0"/>
                <a:t>2</a:t>
              </a:r>
            </a:p>
          </p:txBody>
        </p:sp>
        <p:sp>
          <p:nvSpPr>
            <p:cNvPr id="27" name="TextBox 26"/>
            <p:cNvSpPr txBox="1"/>
            <p:nvPr/>
          </p:nvSpPr>
          <p:spPr>
            <a:xfrm>
              <a:off x="7551543" y="1651406"/>
              <a:ext cx="465827" cy="276999"/>
            </a:xfrm>
            <a:prstGeom prst="rect">
              <a:avLst/>
            </a:prstGeom>
            <a:solidFill>
              <a:schemeClr val="accent2">
                <a:lumMod val="75000"/>
              </a:schemeClr>
            </a:solidFill>
          </p:spPr>
          <p:txBody>
            <a:bodyPr wrap="square" rtlCol="0">
              <a:spAutoFit/>
            </a:bodyPr>
            <a:lstStyle/>
            <a:p>
              <a:pPr algn="ctr"/>
              <a:r>
                <a:rPr lang="en-US" sz="1200" dirty="0"/>
                <a:t>3</a:t>
              </a:r>
            </a:p>
          </p:txBody>
        </p:sp>
        <p:sp>
          <p:nvSpPr>
            <p:cNvPr id="28" name="TextBox 27"/>
            <p:cNvSpPr txBox="1"/>
            <p:nvPr/>
          </p:nvSpPr>
          <p:spPr>
            <a:xfrm>
              <a:off x="8030853" y="1643825"/>
              <a:ext cx="465827" cy="276999"/>
            </a:xfrm>
            <a:prstGeom prst="rect">
              <a:avLst/>
            </a:prstGeom>
            <a:solidFill>
              <a:schemeClr val="accent4">
                <a:lumMod val="75000"/>
              </a:schemeClr>
            </a:solidFill>
          </p:spPr>
          <p:txBody>
            <a:bodyPr wrap="square" rtlCol="0">
              <a:spAutoFit/>
            </a:bodyPr>
            <a:lstStyle/>
            <a:p>
              <a:pPr algn="ctr"/>
              <a:r>
                <a:rPr lang="en-US" sz="1200" dirty="0"/>
                <a:t>4</a:t>
              </a:r>
            </a:p>
          </p:txBody>
        </p:sp>
        <p:sp>
          <p:nvSpPr>
            <p:cNvPr id="29" name="TextBox 28"/>
            <p:cNvSpPr txBox="1"/>
            <p:nvPr/>
          </p:nvSpPr>
          <p:spPr>
            <a:xfrm>
              <a:off x="9704184" y="1652238"/>
              <a:ext cx="465827" cy="276999"/>
            </a:xfrm>
            <a:prstGeom prst="rect">
              <a:avLst/>
            </a:prstGeom>
            <a:solidFill>
              <a:schemeClr val="accent4">
                <a:lumMod val="75000"/>
              </a:schemeClr>
            </a:solidFill>
          </p:spPr>
          <p:txBody>
            <a:bodyPr wrap="square" rtlCol="0">
              <a:spAutoFit/>
            </a:bodyPr>
            <a:lstStyle/>
            <a:p>
              <a:pPr algn="ctr"/>
              <a:r>
                <a:rPr lang="en-US" sz="1200" dirty="0"/>
                <a:t>14</a:t>
              </a:r>
            </a:p>
          </p:txBody>
        </p:sp>
        <p:sp>
          <p:nvSpPr>
            <p:cNvPr id="30" name="TextBox 29"/>
            <p:cNvSpPr txBox="1"/>
            <p:nvPr/>
          </p:nvSpPr>
          <p:spPr>
            <a:xfrm>
              <a:off x="10183494" y="1653283"/>
              <a:ext cx="465827" cy="276999"/>
            </a:xfrm>
            <a:prstGeom prst="rect">
              <a:avLst/>
            </a:prstGeom>
            <a:solidFill>
              <a:schemeClr val="accent2">
                <a:lumMod val="75000"/>
              </a:schemeClr>
            </a:solidFill>
          </p:spPr>
          <p:txBody>
            <a:bodyPr wrap="square" rtlCol="0">
              <a:spAutoFit/>
            </a:bodyPr>
            <a:lstStyle/>
            <a:p>
              <a:pPr algn="ctr"/>
              <a:r>
                <a:rPr lang="en-US" sz="1200" dirty="0"/>
                <a:t>15</a:t>
              </a:r>
            </a:p>
          </p:txBody>
        </p:sp>
        <p:sp>
          <p:nvSpPr>
            <p:cNvPr id="31" name="TextBox 30"/>
            <p:cNvSpPr txBox="1"/>
            <p:nvPr/>
          </p:nvSpPr>
          <p:spPr>
            <a:xfrm>
              <a:off x="10662804" y="1656738"/>
              <a:ext cx="465827" cy="276999"/>
            </a:xfrm>
            <a:prstGeom prst="rect">
              <a:avLst/>
            </a:prstGeom>
            <a:solidFill>
              <a:schemeClr val="accent2">
                <a:lumMod val="75000"/>
              </a:schemeClr>
            </a:solidFill>
          </p:spPr>
          <p:txBody>
            <a:bodyPr wrap="square" rtlCol="0">
              <a:spAutoFit/>
            </a:bodyPr>
            <a:lstStyle/>
            <a:p>
              <a:pPr algn="ctr"/>
              <a:r>
                <a:rPr lang="en-US" sz="1200" dirty="0"/>
                <a:t>16</a:t>
              </a:r>
            </a:p>
          </p:txBody>
        </p:sp>
        <p:sp>
          <p:nvSpPr>
            <p:cNvPr id="32" name="TextBox 31"/>
            <p:cNvSpPr txBox="1"/>
            <p:nvPr/>
          </p:nvSpPr>
          <p:spPr>
            <a:xfrm>
              <a:off x="11142114" y="1657783"/>
              <a:ext cx="465827" cy="276999"/>
            </a:xfrm>
            <a:prstGeom prst="rect">
              <a:avLst/>
            </a:prstGeom>
            <a:solidFill>
              <a:schemeClr val="accent2">
                <a:lumMod val="75000"/>
              </a:schemeClr>
            </a:solidFill>
          </p:spPr>
          <p:txBody>
            <a:bodyPr wrap="square" rtlCol="0">
              <a:spAutoFit/>
            </a:bodyPr>
            <a:lstStyle/>
            <a:p>
              <a:pPr algn="ctr"/>
              <a:r>
                <a:rPr lang="en-US" sz="1200" dirty="0"/>
                <a:t>17</a:t>
              </a:r>
            </a:p>
          </p:txBody>
        </p:sp>
        <p:sp>
          <p:nvSpPr>
            <p:cNvPr id="33" name="TextBox 32"/>
            <p:cNvSpPr txBox="1"/>
            <p:nvPr/>
          </p:nvSpPr>
          <p:spPr>
            <a:xfrm>
              <a:off x="8510163" y="1650288"/>
              <a:ext cx="1180538" cy="276999"/>
            </a:xfrm>
            <a:prstGeom prst="rect">
              <a:avLst/>
            </a:prstGeom>
            <a:solidFill>
              <a:schemeClr val="bg1"/>
            </a:solidFill>
            <a:ln>
              <a:solidFill>
                <a:schemeClr val="tx1"/>
              </a:solidFill>
            </a:ln>
          </p:spPr>
          <p:txBody>
            <a:bodyPr wrap="square" rtlCol="0">
              <a:spAutoFit/>
            </a:bodyPr>
            <a:lstStyle/>
            <a:p>
              <a:pPr algn="ctr"/>
              <a:r>
                <a:rPr lang="en-US" sz="1200" dirty="0"/>
                <a:t>5 --------13</a:t>
              </a:r>
            </a:p>
          </p:txBody>
        </p:sp>
      </p:grpSp>
      <p:sp>
        <p:nvSpPr>
          <p:cNvPr id="34" name="TextBox 33">
            <a:extLst>
              <a:ext uri="{FF2B5EF4-FFF2-40B4-BE49-F238E27FC236}">
                <a16:creationId xmlns:a16="http://schemas.microsoft.com/office/drawing/2014/main" id="{C520F2CB-6B40-412C-A3DF-48A8D796F423}"/>
              </a:ext>
            </a:extLst>
          </p:cNvPr>
          <p:cNvSpPr txBox="1"/>
          <p:nvPr/>
        </p:nvSpPr>
        <p:spPr>
          <a:xfrm>
            <a:off x="6076020" y="5583079"/>
            <a:ext cx="5880750" cy="307777"/>
          </a:xfrm>
          <a:prstGeom prst="rect">
            <a:avLst/>
          </a:prstGeom>
          <a:noFill/>
        </p:spPr>
        <p:txBody>
          <a:bodyPr wrap="square" rtlCol="0" anchor="ctr">
            <a:spAutoFit/>
          </a:bodyPr>
          <a:lstStyle/>
          <a:p>
            <a:r>
              <a:rPr lang="en-US" altLang="ko-KR" sz="1400" b="1" dirty="0" err="1">
                <a:solidFill>
                  <a:schemeClr val="accent2">
                    <a:lumMod val="75000"/>
                  </a:schemeClr>
                </a:solidFill>
                <a:cs typeface="Arial" pitchFamily="34" charset="0"/>
              </a:rPr>
              <a:t>Bắt</a:t>
            </a:r>
            <a:r>
              <a:rPr lang="en-US" altLang="ko-KR" sz="1400" b="1" dirty="0">
                <a:solidFill>
                  <a:schemeClr val="accent2">
                    <a:lumMod val="75000"/>
                  </a:schemeClr>
                </a:solidFill>
                <a:cs typeface="Arial" pitchFamily="34" charset="0"/>
              </a:rPr>
              <a:t> </a:t>
            </a:r>
            <a:r>
              <a:rPr lang="en-US" altLang="ko-KR" sz="1400" b="1" dirty="0" err="1">
                <a:solidFill>
                  <a:schemeClr val="accent2">
                    <a:lumMod val="75000"/>
                  </a:schemeClr>
                </a:solidFill>
                <a:cs typeface="Arial" pitchFamily="34" charset="0"/>
              </a:rPr>
              <a:t>đầu</a:t>
            </a:r>
            <a:r>
              <a:rPr lang="en-US" altLang="ko-KR" sz="1400" b="1" dirty="0">
                <a:solidFill>
                  <a:schemeClr val="accent2">
                    <a:lumMod val="75000"/>
                  </a:schemeClr>
                </a:solidFill>
                <a:cs typeface="Arial" pitchFamily="34" charset="0"/>
              </a:rPr>
              <a:t> học </a:t>
            </a:r>
            <a:r>
              <a:rPr lang="en-US" altLang="ko-KR" sz="1400" b="1" dirty="0" err="1">
                <a:solidFill>
                  <a:schemeClr val="accent2">
                    <a:lumMod val="75000"/>
                  </a:schemeClr>
                </a:solidFill>
                <a:cs typeface="Arial" pitchFamily="34" charset="0"/>
              </a:rPr>
              <a:t>tập</a:t>
            </a:r>
            <a:r>
              <a:rPr lang="en-US" altLang="ko-KR" sz="1400" b="1" dirty="0">
                <a:solidFill>
                  <a:schemeClr val="accent2">
                    <a:lumMod val="75000"/>
                  </a:schemeClr>
                </a:solidFill>
                <a:cs typeface="Arial" pitchFamily="34" charset="0"/>
              </a:rPr>
              <a:t> các học </a:t>
            </a:r>
            <a:r>
              <a:rPr lang="en-US" altLang="ko-KR" sz="1400" b="1" dirty="0" err="1">
                <a:solidFill>
                  <a:schemeClr val="accent2">
                    <a:lumMod val="75000"/>
                  </a:schemeClr>
                </a:solidFill>
                <a:cs typeface="Arial" pitchFamily="34" charset="0"/>
              </a:rPr>
              <a:t>phần</a:t>
            </a:r>
            <a:r>
              <a:rPr lang="en-US" altLang="ko-KR" sz="1400" b="1" dirty="0">
                <a:solidFill>
                  <a:schemeClr val="accent2">
                    <a:lumMod val="75000"/>
                  </a:schemeClr>
                </a:solidFill>
                <a:cs typeface="Arial" pitchFamily="34" charset="0"/>
              </a:rPr>
              <a:t> </a:t>
            </a:r>
            <a:r>
              <a:rPr lang="en-US" altLang="ko-KR" sz="1400" b="1" dirty="0" err="1">
                <a:solidFill>
                  <a:schemeClr val="accent2">
                    <a:lumMod val="75000"/>
                  </a:schemeClr>
                </a:solidFill>
                <a:cs typeface="Arial" pitchFamily="34" charset="0"/>
              </a:rPr>
              <a:t>chỉ</a:t>
            </a:r>
            <a:r>
              <a:rPr lang="en-US" altLang="ko-KR" sz="1400" b="1" dirty="0">
                <a:solidFill>
                  <a:schemeClr val="accent2">
                    <a:lumMod val="75000"/>
                  </a:schemeClr>
                </a:solidFill>
                <a:cs typeface="Arial" pitchFamily="34" charset="0"/>
              </a:rPr>
              <a:t> học </a:t>
            </a:r>
            <a:r>
              <a:rPr lang="en-US" altLang="ko-KR" sz="1400" b="1" dirty="0" err="1">
                <a:solidFill>
                  <a:schemeClr val="accent2">
                    <a:lumMod val="75000"/>
                  </a:schemeClr>
                </a:solidFill>
                <a:cs typeface="Arial" pitchFamily="34" charset="0"/>
              </a:rPr>
              <a:t>trực</a:t>
            </a:r>
            <a:r>
              <a:rPr lang="en-US" altLang="ko-KR" sz="1400" b="1" dirty="0">
                <a:solidFill>
                  <a:schemeClr val="accent2">
                    <a:lumMod val="75000"/>
                  </a:schemeClr>
                </a:solidFill>
                <a:cs typeface="Arial" pitchFamily="34" charset="0"/>
              </a:rPr>
              <a:t> tiếp </a:t>
            </a:r>
            <a:r>
              <a:rPr lang="en-US" altLang="ko-KR" sz="1400" b="1" dirty="0" err="1">
                <a:solidFill>
                  <a:schemeClr val="accent2">
                    <a:lumMod val="75000"/>
                  </a:schemeClr>
                </a:solidFill>
                <a:cs typeface="Arial" pitchFamily="34" charset="0"/>
              </a:rPr>
              <a:t>của</a:t>
            </a:r>
            <a:r>
              <a:rPr lang="en-US" altLang="ko-KR" sz="1400" b="1" dirty="0">
                <a:solidFill>
                  <a:schemeClr val="accent2">
                    <a:lumMod val="75000"/>
                  </a:schemeClr>
                </a:solidFill>
                <a:cs typeface="Arial" pitchFamily="34" charset="0"/>
              </a:rPr>
              <a:t> </a:t>
            </a:r>
            <a:r>
              <a:rPr lang="en-US" altLang="ko-KR" sz="1400" b="1" dirty="0" err="1">
                <a:solidFill>
                  <a:schemeClr val="accent2">
                    <a:lumMod val="75000"/>
                  </a:schemeClr>
                </a:solidFill>
                <a:cs typeface="Arial" pitchFamily="34" charset="0"/>
              </a:rPr>
              <a:t>tất</a:t>
            </a:r>
            <a:r>
              <a:rPr lang="en-US" altLang="ko-KR" sz="1400" b="1" dirty="0">
                <a:solidFill>
                  <a:schemeClr val="accent2">
                    <a:lumMod val="75000"/>
                  </a:schemeClr>
                </a:solidFill>
                <a:cs typeface="Arial" pitchFamily="34" charset="0"/>
              </a:rPr>
              <a:t> </a:t>
            </a:r>
            <a:r>
              <a:rPr lang="en-US" altLang="ko-KR" sz="1400" b="1" dirty="0" err="1">
                <a:solidFill>
                  <a:schemeClr val="accent2">
                    <a:lumMod val="75000"/>
                  </a:schemeClr>
                </a:solidFill>
                <a:cs typeface="Arial" pitchFamily="34" charset="0"/>
              </a:rPr>
              <a:t>cả</a:t>
            </a:r>
            <a:r>
              <a:rPr lang="en-US" altLang="ko-KR" sz="1400" b="1" dirty="0">
                <a:solidFill>
                  <a:schemeClr val="accent2">
                    <a:lumMod val="75000"/>
                  </a:schemeClr>
                </a:solidFill>
                <a:cs typeface="Arial" pitchFamily="34" charset="0"/>
              </a:rPr>
              <a:t> các </a:t>
            </a:r>
            <a:r>
              <a:rPr lang="en-US" altLang="ko-KR" sz="1400" b="1" dirty="0" err="1">
                <a:solidFill>
                  <a:schemeClr val="accent2">
                    <a:lumMod val="75000"/>
                  </a:schemeClr>
                </a:solidFill>
                <a:cs typeface="Arial" pitchFamily="34" charset="0"/>
              </a:rPr>
              <a:t>khoá</a:t>
            </a:r>
            <a:endParaRPr lang="ko-KR" altLang="en-US" sz="1400" b="1" dirty="0">
              <a:solidFill>
                <a:schemeClr val="accent2">
                  <a:lumMod val="75000"/>
                </a:schemeClr>
              </a:solidFill>
              <a:cs typeface="Arial" pitchFamily="34" charset="0"/>
            </a:endParaRPr>
          </a:p>
        </p:txBody>
      </p:sp>
      <p:sp>
        <p:nvSpPr>
          <p:cNvPr id="36" name="TextBox 35">
            <a:extLst>
              <a:ext uri="{FF2B5EF4-FFF2-40B4-BE49-F238E27FC236}">
                <a16:creationId xmlns:a16="http://schemas.microsoft.com/office/drawing/2014/main" id="{C520F2CB-6B40-412C-A3DF-48A8D796F423}"/>
              </a:ext>
            </a:extLst>
          </p:cNvPr>
          <p:cNvSpPr txBox="1"/>
          <p:nvPr/>
        </p:nvSpPr>
        <p:spPr>
          <a:xfrm>
            <a:off x="4268245" y="4219413"/>
            <a:ext cx="1807775" cy="287762"/>
          </a:xfrm>
          <a:prstGeom prst="rect">
            <a:avLst/>
          </a:prstGeom>
          <a:noFill/>
        </p:spPr>
        <p:txBody>
          <a:bodyPr wrap="square" rtlCol="0" anchor="ctr">
            <a:spAutoFit/>
          </a:bodyPr>
          <a:lstStyle/>
          <a:p>
            <a:r>
              <a:rPr lang="en-US" altLang="ko-KR" sz="1200" b="1" dirty="0">
                <a:solidFill>
                  <a:srgbClr val="00B0F0"/>
                </a:solidFill>
                <a:cs typeface="Arial" pitchFamily="34" charset="0"/>
              </a:rPr>
              <a:t>K17, K18: HP </a:t>
            </a:r>
            <a:r>
              <a:rPr lang="en-US" altLang="ko-KR" sz="1200" b="1" dirty="0" err="1">
                <a:solidFill>
                  <a:srgbClr val="00B0F0"/>
                </a:solidFill>
                <a:cs typeface="Arial" pitchFamily="34" charset="0"/>
              </a:rPr>
              <a:t>kết</a:t>
            </a:r>
            <a:r>
              <a:rPr lang="en-US" altLang="ko-KR" sz="1200" b="1" dirty="0">
                <a:solidFill>
                  <a:srgbClr val="00B0F0"/>
                </a:solidFill>
                <a:cs typeface="Arial" pitchFamily="34" charset="0"/>
              </a:rPr>
              <a:t> hợp</a:t>
            </a:r>
            <a:endParaRPr lang="ko-KR" altLang="en-US" sz="1200" b="1" dirty="0">
              <a:solidFill>
                <a:srgbClr val="00B0F0"/>
              </a:solidFill>
              <a:cs typeface="Arial" pitchFamily="34" charset="0"/>
            </a:endParaRPr>
          </a:p>
        </p:txBody>
      </p:sp>
      <p:grpSp>
        <p:nvGrpSpPr>
          <p:cNvPr id="37" name="Group 36"/>
          <p:cNvGrpSpPr/>
          <p:nvPr/>
        </p:nvGrpSpPr>
        <p:grpSpPr>
          <a:xfrm>
            <a:off x="6134052" y="4185634"/>
            <a:ext cx="5015018" cy="302262"/>
            <a:chOff x="6592923" y="1643825"/>
            <a:chExt cx="5015018" cy="290957"/>
          </a:xfrm>
        </p:grpSpPr>
        <p:sp>
          <p:nvSpPr>
            <p:cNvPr id="38" name="TextBox 37"/>
            <p:cNvSpPr txBox="1"/>
            <p:nvPr/>
          </p:nvSpPr>
          <p:spPr>
            <a:xfrm>
              <a:off x="6592923" y="1646906"/>
              <a:ext cx="465827" cy="276999"/>
            </a:xfrm>
            <a:prstGeom prst="rect">
              <a:avLst/>
            </a:prstGeom>
            <a:solidFill>
              <a:schemeClr val="accent2">
                <a:lumMod val="75000"/>
              </a:schemeClr>
            </a:solidFill>
          </p:spPr>
          <p:txBody>
            <a:bodyPr wrap="square" rtlCol="0">
              <a:spAutoFit/>
            </a:bodyPr>
            <a:lstStyle/>
            <a:p>
              <a:pPr algn="ctr"/>
              <a:r>
                <a:rPr lang="en-US" sz="1200" dirty="0"/>
                <a:t>1</a:t>
              </a:r>
            </a:p>
          </p:txBody>
        </p:sp>
        <p:sp>
          <p:nvSpPr>
            <p:cNvPr id="39" name="TextBox 38"/>
            <p:cNvSpPr txBox="1"/>
            <p:nvPr/>
          </p:nvSpPr>
          <p:spPr>
            <a:xfrm>
              <a:off x="7072233" y="1647951"/>
              <a:ext cx="465827" cy="276999"/>
            </a:xfrm>
            <a:prstGeom prst="rect">
              <a:avLst/>
            </a:prstGeom>
            <a:solidFill>
              <a:schemeClr val="accent4">
                <a:lumMod val="75000"/>
              </a:schemeClr>
            </a:solidFill>
          </p:spPr>
          <p:txBody>
            <a:bodyPr wrap="square" rtlCol="0">
              <a:spAutoFit/>
            </a:bodyPr>
            <a:lstStyle/>
            <a:p>
              <a:pPr algn="ctr"/>
              <a:r>
                <a:rPr lang="en-US" sz="1200" dirty="0"/>
                <a:t>2</a:t>
              </a:r>
            </a:p>
          </p:txBody>
        </p:sp>
        <p:sp>
          <p:nvSpPr>
            <p:cNvPr id="40" name="TextBox 39"/>
            <p:cNvSpPr txBox="1"/>
            <p:nvPr/>
          </p:nvSpPr>
          <p:spPr>
            <a:xfrm>
              <a:off x="7551543" y="1651406"/>
              <a:ext cx="465827" cy="276999"/>
            </a:xfrm>
            <a:prstGeom prst="rect">
              <a:avLst/>
            </a:prstGeom>
            <a:solidFill>
              <a:schemeClr val="accent2">
                <a:lumMod val="75000"/>
              </a:schemeClr>
            </a:solidFill>
          </p:spPr>
          <p:txBody>
            <a:bodyPr wrap="square" rtlCol="0">
              <a:spAutoFit/>
            </a:bodyPr>
            <a:lstStyle/>
            <a:p>
              <a:pPr algn="ctr"/>
              <a:r>
                <a:rPr lang="en-US" sz="1200" dirty="0"/>
                <a:t>3</a:t>
              </a:r>
            </a:p>
          </p:txBody>
        </p:sp>
        <p:sp>
          <p:nvSpPr>
            <p:cNvPr id="41" name="TextBox 40"/>
            <p:cNvSpPr txBox="1"/>
            <p:nvPr/>
          </p:nvSpPr>
          <p:spPr>
            <a:xfrm>
              <a:off x="8030853" y="1643825"/>
              <a:ext cx="465827" cy="276999"/>
            </a:xfrm>
            <a:prstGeom prst="rect">
              <a:avLst/>
            </a:prstGeom>
            <a:solidFill>
              <a:schemeClr val="accent4">
                <a:lumMod val="75000"/>
              </a:schemeClr>
            </a:solidFill>
          </p:spPr>
          <p:txBody>
            <a:bodyPr wrap="square" rtlCol="0">
              <a:spAutoFit/>
            </a:bodyPr>
            <a:lstStyle/>
            <a:p>
              <a:pPr algn="ctr"/>
              <a:r>
                <a:rPr lang="en-US" sz="1200" dirty="0"/>
                <a:t>4</a:t>
              </a:r>
            </a:p>
          </p:txBody>
        </p:sp>
        <p:sp>
          <p:nvSpPr>
            <p:cNvPr id="42" name="TextBox 41"/>
            <p:cNvSpPr txBox="1"/>
            <p:nvPr/>
          </p:nvSpPr>
          <p:spPr>
            <a:xfrm>
              <a:off x="9704184" y="1652238"/>
              <a:ext cx="465827" cy="276999"/>
            </a:xfrm>
            <a:prstGeom prst="rect">
              <a:avLst/>
            </a:prstGeom>
            <a:solidFill>
              <a:schemeClr val="accent4">
                <a:lumMod val="75000"/>
              </a:schemeClr>
            </a:solidFill>
          </p:spPr>
          <p:txBody>
            <a:bodyPr wrap="square" rtlCol="0">
              <a:spAutoFit/>
            </a:bodyPr>
            <a:lstStyle/>
            <a:p>
              <a:pPr algn="ctr"/>
              <a:r>
                <a:rPr lang="en-US" sz="1200" dirty="0"/>
                <a:t>14</a:t>
              </a:r>
            </a:p>
          </p:txBody>
        </p:sp>
        <p:sp>
          <p:nvSpPr>
            <p:cNvPr id="43" name="TextBox 42"/>
            <p:cNvSpPr txBox="1"/>
            <p:nvPr/>
          </p:nvSpPr>
          <p:spPr>
            <a:xfrm>
              <a:off x="10183494" y="1653283"/>
              <a:ext cx="465827" cy="276999"/>
            </a:xfrm>
            <a:prstGeom prst="rect">
              <a:avLst/>
            </a:prstGeom>
            <a:solidFill>
              <a:schemeClr val="accent2">
                <a:lumMod val="75000"/>
              </a:schemeClr>
            </a:solidFill>
          </p:spPr>
          <p:txBody>
            <a:bodyPr wrap="square" rtlCol="0">
              <a:spAutoFit/>
            </a:bodyPr>
            <a:lstStyle/>
            <a:p>
              <a:pPr algn="ctr"/>
              <a:r>
                <a:rPr lang="en-US" sz="1200" dirty="0"/>
                <a:t>15</a:t>
              </a:r>
            </a:p>
          </p:txBody>
        </p:sp>
        <p:sp>
          <p:nvSpPr>
            <p:cNvPr id="44" name="TextBox 43"/>
            <p:cNvSpPr txBox="1"/>
            <p:nvPr/>
          </p:nvSpPr>
          <p:spPr>
            <a:xfrm>
              <a:off x="10662804" y="1656738"/>
              <a:ext cx="465827" cy="276999"/>
            </a:xfrm>
            <a:prstGeom prst="rect">
              <a:avLst/>
            </a:prstGeom>
            <a:solidFill>
              <a:schemeClr val="accent2">
                <a:lumMod val="75000"/>
              </a:schemeClr>
            </a:solidFill>
          </p:spPr>
          <p:txBody>
            <a:bodyPr wrap="square" rtlCol="0">
              <a:spAutoFit/>
            </a:bodyPr>
            <a:lstStyle/>
            <a:p>
              <a:pPr algn="ctr"/>
              <a:r>
                <a:rPr lang="en-US" sz="1200" dirty="0"/>
                <a:t>16</a:t>
              </a:r>
            </a:p>
          </p:txBody>
        </p:sp>
        <p:sp>
          <p:nvSpPr>
            <p:cNvPr id="45" name="TextBox 44"/>
            <p:cNvSpPr txBox="1"/>
            <p:nvPr/>
          </p:nvSpPr>
          <p:spPr>
            <a:xfrm>
              <a:off x="11142114" y="1657783"/>
              <a:ext cx="465827" cy="276999"/>
            </a:xfrm>
            <a:prstGeom prst="rect">
              <a:avLst/>
            </a:prstGeom>
            <a:solidFill>
              <a:schemeClr val="accent2">
                <a:lumMod val="75000"/>
              </a:schemeClr>
            </a:solidFill>
          </p:spPr>
          <p:txBody>
            <a:bodyPr wrap="square" rtlCol="0">
              <a:spAutoFit/>
            </a:bodyPr>
            <a:lstStyle/>
            <a:p>
              <a:pPr algn="ctr"/>
              <a:r>
                <a:rPr lang="en-US" sz="1200" dirty="0"/>
                <a:t>17</a:t>
              </a:r>
            </a:p>
          </p:txBody>
        </p:sp>
        <p:sp>
          <p:nvSpPr>
            <p:cNvPr id="46" name="TextBox 45"/>
            <p:cNvSpPr txBox="1"/>
            <p:nvPr/>
          </p:nvSpPr>
          <p:spPr>
            <a:xfrm>
              <a:off x="8510163" y="1650288"/>
              <a:ext cx="1180538" cy="276999"/>
            </a:xfrm>
            <a:prstGeom prst="rect">
              <a:avLst/>
            </a:prstGeom>
            <a:solidFill>
              <a:schemeClr val="bg1"/>
            </a:solidFill>
            <a:ln>
              <a:solidFill>
                <a:schemeClr val="tx1"/>
              </a:solidFill>
            </a:ln>
          </p:spPr>
          <p:txBody>
            <a:bodyPr wrap="square" rtlCol="0">
              <a:spAutoFit/>
            </a:bodyPr>
            <a:lstStyle/>
            <a:p>
              <a:pPr algn="ctr"/>
              <a:r>
                <a:rPr lang="en-US" sz="1200" dirty="0"/>
                <a:t>5 --------13</a:t>
              </a:r>
            </a:p>
          </p:txBody>
        </p:sp>
      </p:grpSp>
      <p:grpSp>
        <p:nvGrpSpPr>
          <p:cNvPr id="61" name="Group 60"/>
          <p:cNvGrpSpPr/>
          <p:nvPr/>
        </p:nvGrpSpPr>
        <p:grpSpPr>
          <a:xfrm>
            <a:off x="6613362" y="4572040"/>
            <a:ext cx="4535708" cy="301177"/>
            <a:chOff x="7089147" y="2427704"/>
            <a:chExt cx="4535708" cy="289912"/>
          </a:xfrm>
        </p:grpSpPr>
        <p:sp>
          <p:nvSpPr>
            <p:cNvPr id="48" name="TextBox 47"/>
            <p:cNvSpPr txBox="1"/>
            <p:nvPr/>
          </p:nvSpPr>
          <p:spPr>
            <a:xfrm>
              <a:off x="7089147" y="2430785"/>
              <a:ext cx="465827" cy="276999"/>
            </a:xfrm>
            <a:prstGeom prst="rect">
              <a:avLst/>
            </a:prstGeom>
            <a:solidFill>
              <a:schemeClr val="accent2">
                <a:lumMod val="75000"/>
              </a:schemeClr>
            </a:solidFill>
          </p:spPr>
          <p:txBody>
            <a:bodyPr wrap="square" rtlCol="0">
              <a:spAutoFit/>
            </a:bodyPr>
            <a:lstStyle/>
            <a:p>
              <a:pPr algn="ctr"/>
              <a:r>
                <a:rPr lang="en-US" sz="1200" dirty="0"/>
                <a:t>1</a:t>
              </a:r>
            </a:p>
          </p:txBody>
        </p:sp>
        <p:sp>
          <p:nvSpPr>
            <p:cNvPr id="49" name="TextBox 48"/>
            <p:cNvSpPr txBox="1"/>
            <p:nvPr/>
          </p:nvSpPr>
          <p:spPr>
            <a:xfrm>
              <a:off x="7568457" y="2431830"/>
              <a:ext cx="465827" cy="276999"/>
            </a:xfrm>
            <a:prstGeom prst="rect">
              <a:avLst/>
            </a:prstGeom>
            <a:solidFill>
              <a:schemeClr val="accent4">
                <a:lumMod val="75000"/>
              </a:schemeClr>
            </a:solidFill>
          </p:spPr>
          <p:txBody>
            <a:bodyPr wrap="square" rtlCol="0">
              <a:spAutoFit/>
            </a:bodyPr>
            <a:lstStyle/>
            <a:p>
              <a:pPr algn="ctr"/>
              <a:r>
                <a:rPr lang="en-US" sz="1200" dirty="0"/>
                <a:t>2</a:t>
              </a:r>
            </a:p>
          </p:txBody>
        </p:sp>
        <p:sp>
          <p:nvSpPr>
            <p:cNvPr id="50" name="TextBox 49"/>
            <p:cNvSpPr txBox="1"/>
            <p:nvPr/>
          </p:nvSpPr>
          <p:spPr>
            <a:xfrm>
              <a:off x="8047767" y="2435285"/>
              <a:ext cx="465827" cy="276999"/>
            </a:xfrm>
            <a:prstGeom prst="rect">
              <a:avLst/>
            </a:prstGeom>
            <a:solidFill>
              <a:schemeClr val="accent2">
                <a:lumMod val="75000"/>
              </a:schemeClr>
            </a:solidFill>
          </p:spPr>
          <p:txBody>
            <a:bodyPr wrap="square" rtlCol="0">
              <a:spAutoFit/>
            </a:bodyPr>
            <a:lstStyle/>
            <a:p>
              <a:pPr algn="ctr"/>
              <a:r>
                <a:rPr lang="en-US" sz="1200" dirty="0"/>
                <a:t>3</a:t>
              </a:r>
            </a:p>
          </p:txBody>
        </p:sp>
        <p:sp>
          <p:nvSpPr>
            <p:cNvPr id="51" name="TextBox 50"/>
            <p:cNvSpPr txBox="1"/>
            <p:nvPr/>
          </p:nvSpPr>
          <p:spPr>
            <a:xfrm>
              <a:off x="8527077" y="2427704"/>
              <a:ext cx="465827" cy="276999"/>
            </a:xfrm>
            <a:prstGeom prst="rect">
              <a:avLst/>
            </a:prstGeom>
            <a:solidFill>
              <a:schemeClr val="accent4">
                <a:lumMod val="75000"/>
              </a:schemeClr>
            </a:solidFill>
          </p:spPr>
          <p:txBody>
            <a:bodyPr wrap="square" rtlCol="0">
              <a:spAutoFit/>
            </a:bodyPr>
            <a:lstStyle/>
            <a:p>
              <a:pPr algn="ctr"/>
              <a:r>
                <a:rPr lang="en-US" sz="1200" dirty="0"/>
                <a:t>4</a:t>
              </a:r>
            </a:p>
          </p:txBody>
        </p:sp>
        <p:sp>
          <p:nvSpPr>
            <p:cNvPr id="52" name="TextBox 51"/>
            <p:cNvSpPr txBox="1"/>
            <p:nvPr/>
          </p:nvSpPr>
          <p:spPr>
            <a:xfrm>
              <a:off x="10200408" y="2436117"/>
              <a:ext cx="465827" cy="276999"/>
            </a:xfrm>
            <a:prstGeom prst="rect">
              <a:avLst/>
            </a:prstGeom>
            <a:solidFill>
              <a:schemeClr val="accent4">
                <a:lumMod val="75000"/>
              </a:schemeClr>
            </a:solidFill>
          </p:spPr>
          <p:txBody>
            <a:bodyPr wrap="square" rtlCol="0">
              <a:spAutoFit/>
            </a:bodyPr>
            <a:lstStyle/>
            <a:p>
              <a:pPr algn="ctr"/>
              <a:r>
                <a:rPr lang="en-US" sz="1200" dirty="0"/>
                <a:t>14</a:t>
              </a:r>
            </a:p>
          </p:txBody>
        </p:sp>
        <p:sp>
          <p:nvSpPr>
            <p:cNvPr id="53" name="TextBox 52"/>
            <p:cNvSpPr txBox="1"/>
            <p:nvPr/>
          </p:nvSpPr>
          <p:spPr>
            <a:xfrm>
              <a:off x="10679718" y="2437162"/>
              <a:ext cx="465827" cy="276999"/>
            </a:xfrm>
            <a:prstGeom prst="rect">
              <a:avLst/>
            </a:prstGeom>
            <a:solidFill>
              <a:schemeClr val="accent2">
                <a:lumMod val="75000"/>
              </a:schemeClr>
            </a:solidFill>
          </p:spPr>
          <p:txBody>
            <a:bodyPr wrap="square" rtlCol="0">
              <a:spAutoFit/>
            </a:bodyPr>
            <a:lstStyle/>
            <a:p>
              <a:pPr algn="ctr"/>
              <a:r>
                <a:rPr lang="en-US" sz="1200" dirty="0"/>
                <a:t>15</a:t>
              </a:r>
            </a:p>
          </p:txBody>
        </p:sp>
        <p:sp>
          <p:nvSpPr>
            <p:cNvPr id="54" name="TextBox 53"/>
            <p:cNvSpPr txBox="1"/>
            <p:nvPr/>
          </p:nvSpPr>
          <p:spPr>
            <a:xfrm>
              <a:off x="11159028" y="2440617"/>
              <a:ext cx="465827" cy="276999"/>
            </a:xfrm>
            <a:prstGeom prst="rect">
              <a:avLst/>
            </a:prstGeom>
            <a:solidFill>
              <a:schemeClr val="accent2">
                <a:lumMod val="75000"/>
              </a:schemeClr>
            </a:solidFill>
          </p:spPr>
          <p:txBody>
            <a:bodyPr wrap="square" rtlCol="0">
              <a:spAutoFit/>
            </a:bodyPr>
            <a:lstStyle/>
            <a:p>
              <a:pPr algn="ctr"/>
              <a:r>
                <a:rPr lang="en-US" sz="1200" dirty="0"/>
                <a:t>16</a:t>
              </a:r>
            </a:p>
          </p:txBody>
        </p:sp>
        <p:sp>
          <p:nvSpPr>
            <p:cNvPr id="56" name="TextBox 55"/>
            <p:cNvSpPr txBox="1"/>
            <p:nvPr/>
          </p:nvSpPr>
          <p:spPr>
            <a:xfrm>
              <a:off x="9006387" y="2434167"/>
              <a:ext cx="1180538" cy="276999"/>
            </a:xfrm>
            <a:prstGeom prst="rect">
              <a:avLst/>
            </a:prstGeom>
            <a:solidFill>
              <a:schemeClr val="bg1"/>
            </a:solidFill>
            <a:ln>
              <a:solidFill>
                <a:schemeClr val="tx1"/>
              </a:solidFill>
            </a:ln>
          </p:spPr>
          <p:txBody>
            <a:bodyPr wrap="square" rtlCol="0">
              <a:spAutoFit/>
            </a:bodyPr>
            <a:lstStyle/>
            <a:p>
              <a:pPr algn="ctr"/>
              <a:r>
                <a:rPr lang="en-US" sz="1200" dirty="0"/>
                <a:t>5 --------13</a:t>
              </a:r>
            </a:p>
          </p:txBody>
        </p:sp>
      </p:grpSp>
      <p:sp>
        <p:nvSpPr>
          <p:cNvPr id="58" name="TextBox 57">
            <a:extLst>
              <a:ext uri="{FF2B5EF4-FFF2-40B4-BE49-F238E27FC236}">
                <a16:creationId xmlns:a16="http://schemas.microsoft.com/office/drawing/2014/main" id="{C520F2CB-6B40-412C-A3DF-48A8D796F423}"/>
              </a:ext>
            </a:extLst>
          </p:cNvPr>
          <p:cNvSpPr txBox="1"/>
          <p:nvPr/>
        </p:nvSpPr>
        <p:spPr>
          <a:xfrm>
            <a:off x="4274729" y="4566127"/>
            <a:ext cx="1807775" cy="287762"/>
          </a:xfrm>
          <a:prstGeom prst="rect">
            <a:avLst/>
          </a:prstGeom>
          <a:noFill/>
        </p:spPr>
        <p:txBody>
          <a:bodyPr wrap="square" rtlCol="0" anchor="ctr">
            <a:spAutoFit/>
          </a:bodyPr>
          <a:lstStyle/>
          <a:p>
            <a:r>
              <a:rPr lang="en-US" altLang="ko-KR" sz="1200" b="1" dirty="0">
                <a:solidFill>
                  <a:srgbClr val="00B0F0"/>
                </a:solidFill>
                <a:cs typeface="Arial" pitchFamily="34" charset="0"/>
              </a:rPr>
              <a:t>K19: HP </a:t>
            </a:r>
            <a:r>
              <a:rPr lang="en-US" altLang="ko-KR" sz="1200" b="1" dirty="0" err="1">
                <a:solidFill>
                  <a:srgbClr val="00B0F0"/>
                </a:solidFill>
                <a:cs typeface="Arial" pitchFamily="34" charset="0"/>
              </a:rPr>
              <a:t>kết</a:t>
            </a:r>
            <a:r>
              <a:rPr lang="en-US" altLang="ko-KR" sz="1200" b="1" dirty="0">
                <a:solidFill>
                  <a:srgbClr val="00B0F0"/>
                </a:solidFill>
                <a:cs typeface="Arial" pitchFamily="34" charset="0"/>
              </a:rPr>
              <a:t> hợp</a:t>
            </a:r>
            <a:endParaRPr lang="ko-KR" altLang="en-US" sz="1200" b="1" dirty="0">
              <a:solidFill>
                <a:srgbClr val="00B0F0"/>
              </a:solidFill>
              <a:cs typeface="Arial" pitchFamily="34" charset="0"/>
            </a:endParaRPr>
          </a:p>
        </p:txBody>
      </p:sp>
      <p:sp>
        <p:nvSpPr>
          <p:cNvPr id="67" name="Down Arrow 66"/>
          <p:cNvSpPr/>
          <p:nvPr/>
        </p:nvSpPr>
        <p:spPr>
          <a:xfrm flipV="1">
            <a:off x="6279814" y="4527269"/>
            <a:ext cx="142244" cy="10900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C520F2CB-6B40-412C-A3DF-48A8D796F423}"/>
              </a:ext>
            </a:extLst>
          </p:cNvPr>
          <p:cNvSpPr txBox="1"/>
          <p:nvPr/>
        </p:nvSpPr>
        <p:spPr>
          <a:xfrm>
            <a:off x="10756646" y="3022968"/>
            <a:ext cx="1435354" cy="319736"/>
          </a:xfrm>
          <a:prstGeom prst="rect">
            <a:avLst/>
          </a:prstGeom>
          <a:noFill/>
        </p:spPr>
        <p:txBody>
          <a:bodyPr wrap="square" rtlCol="0" anchor="ctr">
            <a:spAutoFit/>
          </a:bodyPr>
          <a:lstStyle/>
          <a:p>
            <a:r>
              <a:rPr lang="en-US" altLang="ko-KR" sz="1400" b="1" dirty="0" err="1">
                <a:solidFill>
                  <a:schemeClr val="tx1">
                    <a:lumMod val="75000"/>
                    <a:lumOff val="25000"/>
                  </a:schemeClr>
                </a:solidFill>
                <a:cs typeface="Arial" pitchFamily="34" charset="0"/>
              </a:rPr>
              <a:t>Bắt</a:t>
            </a:r>
            <a:r>
              <a:rPr lang="en-US" altLang="ko-KR" sz="1400" b="1" dirty="0">
                <a:solidFill>
                  <a:schemeClr val="tx1">
                    <a:lumMod val="75000"/>
                    <a:lumOff val="25000"/>
                  </a:schemeClr>
                </a:solidFill>
                <a:cs typeface="Arial" pitchFamily="34" charset="0"/>
              </a:rPr>
              <a:t> </a:t>
            </a:r>
            <a:r>
              <a:rPr lang="en-US" altLang="ko-KR" sz="1400" b="1" dirty="0" err="1">
                <a:solidFill>
                  <a:schemeClr val="tx1">
                    <a:lumMod val="75000"/>
                    <a:lumOff val="25000"/>
                  </a:schemeClr>
                </a:solidFill>
                <a:cs typeface="Arial" pitchFamily="34" charset="0"/>
              </a:rPr>
              <a:t>đầu</a:t>
            </a:r>
            <a:r>
              <a:rPr lang="en-US" altLang="ko-KR" sz="1400" b="1" dirty="0">
                <a:solidFill>
                  <a:schemeClr val="tx1">
                    <a:lumMod val="75000"/>
                    <a:lumOff val="25000"/>
                  </a:schemeClr>
                </a:solidFill>
                <a:cs typeface="Arial" pitchFamily="34" charset="0"/>
              </a:rPr>
              <a:t> </a:t>
            </a:r>
            <a:r>
              <a:rPr lang="en-US" altLang="ko-KR" sz="1400" b="1" dirty="0" err="1">
                <a:solidFill>
                  <a:schemeClr val="tx1">
                    <a:lumMod val="75000"/>
                    <a:lumOff val="25000"/>
                  </a:schemeClr>
                </a:solidFill>
                <a:cs typeface="Arial" pitchFamily="34" charset="0"/>
              </a:rPr>
              <a:t>thi</a:t>
            </a:r>
            <a:endParaRPr lang="ko-KR" altLang="en-US" sz="1400" b="1" dirty="0">
              <a:solidFill>
                <a:schemeClr val="tx1">
                  <a:lumMod val="75000"/>
                  <a:lumOff val="25000"/>
                </a:schemeClr>
              </a:solidFill>
              <a:cs typeface="Arial" pitchFamily="34" charset="0"/>
            </a:endParaRPr>
          </a:p>
        </p:txBody>
      </p:sp>
      <p:sp>
        <p:nvSpPr>
          <p:cNvPr id="70" name="Down Arrow 69"/>
          <p:cNvSpPr/>
          <p:nvPr/>
        </p:nvSpPr>
        <p:spPr>
          <a:xfrm>
            <a:off x="10838522" y="3343648"/>
            <a:ext cx="116446" cy="4614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11162553" y="3847287"/>
            <a:ext cx="465827" cy="287762"/>
          </a:xfrm>
          <a:prstGeom prst="rect">
            <a:avLst/>
          </a:prstGeom>
          <a:solidFill>
            <a:schemeClr val="accent2">
              <a:lumMod val="75000"/>
            </a:schemeClr>
          </a:solidFill>
        </p:spPr>
        <p:txBody>
          <a:bodyPr wrap="square" rtlCol="0">
            <a:spAutoFit/>
          </a:bodyPr>
          <a:lstStyle/>
          <a:p>
            <a:pPr algn="ctr"/>
            <a:r>
              <a:rPr lang="en-US" sz="1200" dirty="0"/>
              <a:t>18</a:t>
            </a:r>
          </a:p>
        </p:txBody>
      </p:sp>
      <p:sp>
        <p:nvSpPr>
          <p:cNvPr id="73" name="TextBox 72"/>
          <p:cNvSpPr txBox="1"/>
          <p:nvPr/>
        </p:nvSpPr>
        <p:spPr>
          <a:xfrm>
            <a:off x="11159183" y="4199049"/>
            <a:ext cx="465827" cy="287762"/>
          </a:xfrm>
          <a:prstGeom prst="rect">
            <a:avLst/>
          </a:prstGeom>
          <a:solidFill>
            <a:schemeClr val="accent2">
              <a:lumMod val="75000"/>
            </a:schemeClr>
          </a:solidFill>
        </p:spPr>
        <p:txBody>
          <a:bodyPr wrap="square" rtlCol="0">
            <a:spAutoFit/>
          </a:bodyPr>
          <a:lstStyle/>
          <a:p>
            <a:pPr algn="ctr"/>
            <a:r>
              <a:rPr lang="en-US" sz="1200" dirty="0"/>
              <a:t>18</a:t>
            </a:r>
          </a:p>
        </p:txBody>
      </p:sp>
      <p:sp>
        <p:nvSpPr>
          <p:cNvPr id="74" name="TextBox 73"/>
          <p:cNvSpPr txBox="1"/>
          <p:nvPr/>
        </p:nvSpPr>
        <p:spPr>
          <a:xfrm>
            <a:off x="11165040" y="4585455"/>
            <a:ext cx="465827" cy="287762"/>
          </a:xfrm>
          <a:prstGeom prst="rect">
            <a:avLst/>
          </a:prstGeom>
          <a:solidFill>
            <a:schemeClr val="accent2">
              <a:lumMod val="75000"/>
            </a:schemeClr>
          </a:solidFill>
        </p:spPr>
        <p:txBody>
          <a:bodyPr wrap="square" rtlCol="0">
            <a:spAutoFit/>
          </a:bodyPr>
          <a:lstStyle/>
          <a:p>
            <a:pPr algn="ctr"/>
            <a:r>
              <a:rPr lang="en-US" sz="1200" dirty="0"/>
              <a:t>17</a:t>
            </a:r>
          </a:p>
        </p:txBody>
      </p:sp>
      <p:sp>
        <p:nvSpPr>
          <p:cNvPr id="55" name="Teardrop 6">
            <a:extLst>
              <a:ext uri="{FF2B5EF4-FFF2-40B4-BE49-F238E27FC236}">
                <a16:creationId xmlns:a16="http://schemas.microsoft.com/office/drawing/2014/main" id="{3FF8E6D1-A5CA-4857-BFE4-E947E4F2F934}"/>
              </a:ext>
            </a:extLst>
          </p:cNvPr>
          <p:cNvSpPr/>
          <p:nvPr/>
        </p:nvSpPr>
        <p:spPr>
          <a:xfrm rot="8100000">
            <a:off x="371678" y="5884102"/>
            <a:ext cx="343752" cy="334095"/>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7" name="TextBox 56">
            <a:extLst>
              <a:ext uri="{FF2B5EF4-FFF2-40B4-BE49-F238E27FC236}">
                <a16:creationId xmlns:a16="http://schemas.microsoft.com/office/drawing/2014/main" id="{C520F2CB-6B40-412C-A3DF-48A8D796F423}"/>
              </a:ext>
            </a:extLst>
          </p:cNvPr>
          <p:cNvSpPr txBox="1"/>
          <p:nvPr/>
        </p:nvSpPr>
        <p:spPr>
          <a:xfrm>
            <a:off x="833420" y="5774257"/>
            <a:ext cx="4889456" cy="646331"/>
          </a:xfrm>
          <a:prstGeom prst="rect">
            <a:avLst/>
          </a:prstGeom>
          <a:noFill/>
        </p:spPr>
        <p:txBody>
          <a:bodyPr wrap="square" rtlCol="0" anchor="ctr">
            <a:spAutoFit/>
          </a:bodyPr>
          <a:lstStyle/>
          <a:p>
            <a:pPr marL="285750" indent="-285750">
              <a:buFont typeface="Wingdings" panose="05000000000000000000" pitchFamily="2" charset="2"/>
              <a:buChar char="ü"/>
            </a:pPr>
            <a:r>
              <a:rPr lang="en-US" altLang="ko-KR" dirty="0" err="1">
                <a:solidFill>
                  <a:srgbClr val="00B0F0"/>
                </a:solidFill>
                <a:cs typeface="Arial" pitchFamily="34" charset="0"/>
              </a:rPr>
              <a:t>Triển</a:t>
            </a:r>
            <a:r>
              <a:rPr lang="en-US" altLang="ko-KR" dirty="0">
                <a:solidFill>
                  <a:srgbClr val="00B0F0"/>
                </a:solidFill>
                <a:cs typeface="Arial" pitchFamily="34" charset="0"/>
              </a:rPr>
              <a:t> </a:t>
            </a:r>
            <a:r>
              <a:rPr lang="en-US" altLang="ko-KR" dirty="0" err="1">
                <a:solidFill>
                  <a:srgbClr val="00B0F0"/>
                </a:solidFill>
                <a:cs typeface="Arial" pitchFamily="34" charset="0"/>
              </a:rPr>
              <a:t>khai</a:t>
            </a:r>
            <a:r>
              <a:rPr lang="en-US" altLang="ko-KR" dirty="0">
                <a:solidFill>
                  <a:srgbClr val="00B0F0"/>
                </a:solidFill>
                <a:cs typeface="Arial" pitchFamily="34" charset="0"/>
              </a:rPr>
              <a:t> </a:t>
            </a:r>
            <a:r>
              <a:rPr lang="en-US" altLang="ko-KR" dirty="0" err="1">
                <a:solidFill>
                  <a:srgbClr val="00B0F0"/>
                </a:solidFill>
                <a:cs typeface="Arial" pitchFamily="34" charset="0"/>
              </a:rPr>
              <a:t>tại</a:t>
            </a:r>
            <a:r>
              <a:rPr lang="en-US" altLang="ko-KR" dirty="0">
                <a:solidFill>
                  <a:srgbClr val="00B0F0"/>
                </a:solidFill>
                <a:cs typeface="Arial" pitchFamily="34" charset="0"/>
              </a:rPr>
              <a:t> </a:t>
            </a:r>
            <a:r>
              <a:rPr lang="en-US" altLang="ko-KR" dirty="0" err="1">
                <a:solidFill>
                  <a:srgbClr val="00B0F0"/>
                </a:solidFill>
                <a:cs typeface="Arial" pitchFamily="34" charset="0"/>
              </a:rPr>
              <a:t>cơ</a:t>
            </a:r>
            <a:r>
              <a:rPr lang="en-US" altLang="ko-KR" dirty="0">
                <a:solidFill>
                  <a:srgbClr val="00B0F0"/>
                </a:solidFill>
                <a:cs typeface="Arial" pitchFamily="34" charset="0"/>
              </a:rPr>
              <a:t> </a:t>
            </a:r>
            <a:r>
              <a:rPr lang="en-US" altLang="ko-KR" dirty="0" err="1">
                <a:solidFill>
                  <a:srgbClr val="00B0F0"/>
                </a:solidFill>
                <a:cs typeface="Arial" pitchFamily="34" charset="0"/>
              </a:rPr>
              <a:t>sở</a:t>
            </a:r>
            <a:r>
              <a:rPr lang="en-US" altLang="ko-KR" dirty="0">
                <a:solidFill>
                  <a:srgbClr val="00B0F0"/>
                </a:solidFill>
                <a:cs typeface="Arial" pitchFamily="34" charset="0"/>
              </a:rPr>
              <a:t> </a:t>
            </a:r>
            <a:r>
              <a:rPr lang="en-US" altLang="ko-KR" dirty="0" err="1">
                <a:solidFill>
                  <a:srgbClr val="00B0F0"/>
                </a:solidFill>
                <a:cs typeface="Arial" pitchFamily="34" charset="0"/>
              </a:rPr>
              <a:t>Lĩnh</a:t>
            </a:r>
            <a:r>
              <a:rPr lang="en-US" altLang="ko-KR" dirty="0">
                <a:solidFill>
                  <a:srgbClr val="00B0F0"/>
                </a:solidFill>
                <a:cs typeface="Arial" pitchFamily="34" charset="0"/>
              </a:rPr>
              <a:t> Nam </a:t>
            </a:r>
            <a:r>
              <a:rPr lang="en-US" altLang="ko-KR" dirty="0" err="1">
                <a:solidFill>
                  <a:srgbClr val="00B0F0"/>
                </a:solidFill>
                <a:cs typeface="Arial" pitchFamily="34" charset="0"/>
              </a:rPr>
              <a:t>và</a:t>
            </a:r>
            <a:r>
              <a:rPr lang="en-US" altLang="ko-KR" dirty="0">
                <a:solidFill>
                  <a:srgbClr val="00B0F0"/>
                </a:solidFill>
                <a:cs typeface="Arial" pitchFamily="34" charset="0"/>
              </a:rPr>
              <a:t> Minh </a:t>
            </a:r>
            <a:r>
              <a:rPr lang="en-US" altLang="ko-KR" dirty="0" err="1">
                <a:solidFill>
                  <a:srgbClr val="00B0F0"/>
                </a:solidFill>
                <a:cs typeface="Arial" pitchFamily="34" charset="0"/>
              </a:rPr>
              <a:t>Khai</a:t>
            </a:r>
            <a:endParaRPr lang="en-US" altLang="ko-KR" dirty="0">
              <a:solidFill>
                <a:srgbClr val="00B0F0"/>
              </a:solidFill>
              <a:cs typeface="Arial" pitchFamily="34" charset="0"/>
            </a:endParaRPr>
          </a:p>
          <a:p>
            <a:pPr marL="285750" indent="-285750">
              <a:buFont typeface="Wingdings" panose="05000000000000000000" pitchFamily="2" charset="2"/>
              <a:buChar char="ü"/>
            </a:pPr>
            <a:r>
              <a:rPr lang="en-US" altLang="ko-KR" dirty="0">
                <a:solidFill>
                  <a:srgbClr val="00B0F0"/>
                </a:solidFill>
                <a:cs typeface="Arial" pitchFamily="34" charset="0"/>
              </a:rPr>
              <a:t>Từ Học </a:t>
            </a:r>
            <a:r>
              <a:rPr lang="en-US" altLang="ko-KR" dirty="0" err="1">
                <a:solidFill>
                  <a:srgbClr val="00B0F0"/>
                </a:solidFill>
                <a:cs typeface="Arial" pitchFamily="34" charset="0"/>
              </a:rPr>
              <a:t>kỳ</a:t>
            </a:r>
            <a:r>
              <a:rPr lang="en-US" altLang="ko-KR" dirty="0">
                <a:solidFill>
                  <a:srgbClr val="00B0F0"/>
                </a:solidFill>
                <a:cs typeface="Arial" pitchFamily="34" charset="0"/>
              </a:rPr>
              <a:t> I </a:t>
            </a:r>
            <a:r>
              <a:rPr lang="en-US" altLang="ko-KR" dirty="0" err="1">
                <a:solidFill>
                  <a:srgbClr val="00B0F0"/>
                </a:solidFill>
                <a:cs typeface="Arial" pitchFamily="34" charset="0"/>
              </a:rPr>
              <a:t>năm</a:t>
            </a:r>
            <a:r>
              <a:rPr lang="en-US" altLang="ko-KR" dirty="0">
                <a:solidFill>
                  <a:srgbClr val="00B0F0"/>
                </a:solidFill>
                <a:cs typeface="Arial" pitchFamily="34" charset="0"/>
              </a:rPr>
              <a:t> </a:t>
            </a:r>
            <a:r>
              <a:rPr lang="en-US" altLang="ko-KR" dirty="0" err="1">
                <a:solidFill>
                  <a:srgbClr val="00B0F0"/>
                </a:solidFill>
                <a:cs typeface="Arial" pitchFamily="34" charset="0"/>
              </a:rPr>
              <a:t>học</a:t>
            </a:r>
            <a:r>
              <a:rPr lang="en-US" altLang="ko-KR" dirty="0">
                <a:solidFill>
                  <a:srgbClr val="00B0F0"/>
                </a:solidFill>
                <a:cs typeface="Arial" pitchFamily="34" charset="0"/>
              </a:rPr>
              <a:t> 2025 - 2026</a:t>
            </a:r>
            <a:endParaRPr lang="ko-KR" altLang="en-US" dirty="0">
              <a:solidFill>
                <a:srgbClr val="00B0F0"/>
              </a:solidFill>
              <a:cs typeface="Arial" pitchFamily="34" charset="0"/>
            </a:endParaRPr>
          </a:p>
        </p:txBody>
      </p:sp>
      <p:sp>
        <p:nvSpPr>
          <p:cNvPr id="5" name="TextBox 4">
            <a:extLst>
              <a:ext uri="{FF2B5EF4-FFF2-40B4-BE49-F238E27FC236}">
                <a16:creationId xmlns:a16="http://schemas.microsoft.com/office/drawing/2014/main" id="{75D8D625-2211-7F12-5DFC-D0377117C8BE}"/>
              </a:ext>
            </a:extLst>
          </p:cNvPr>
          <p:cNvSpPr txBox="1"/>
          <p:nvPr/>
        </p:nvSpPr>
        <p:spPr>
          <a:xfrm>
            <a:off x="9335104" y="4737548"/>
            <a:ext cx="184731" cy="369332"/>
          </a:xfrm>
          <a:prstGeom prst="rect">
            <a:avLst/>
          </a:prstGeom>
          <a:noFill/>
        </p:spPr>
        <p:txBody>
          <a:bodyPr wrap="none" rtlCol="0">
            <a:spAutoFit/>
          </a:bodyPr>
          <a:lstStyle/>
          <a:p>
            <a:endParaRPr lang="vi-VN" dirty="0"/>
          </a:p>
        </p:txBody>
      </p:sp>
      <p:grpSp>
        <p:nvGrpSpPr>
          <p:cNvPr id="18" name="Group 17">
            <a:extLst>
              <a:ext uri="{FF2B5EF4-FFF2-40B4-BE49-F238E27FC236}">
                <a16:creationId xmlns:a16="http://schemas.microsoft.com/office/drawing/2014/main" id="{EAAE5D2D-21C6-F446-13D5-24678BB99D65}"/>
              </a:ext>
            </a:extLst>
          </p:cNvPr>
          <p:cNvGrpSpPr/>
          <p:nvPr/>
        </p:nvGrpSpPr>
        <p:grpSpPr>
          <a:xfrm>
            <a:off x="6613362" y="4960265"/>
            <a:ext cx="5017505" cy="301177"/>
            <a:chOff x="6613362" y="5038607"/>
            <a:chExt cx="5017505" cy="301177"/>
          </a:xfrm>
        </p:grpSpPr>
        <p:grpSp>
          <p:nvGrpSpPr>
            <p:cNvPr id="6" name="Group 5">
              <a:extLst>
                <a:ext uri="{FF2B5EF4-FFF2-40B4-BE49-F238E27FC236}">
                  <a16:creationId xmlns:a16="http://schemas.microsoft.com/office/drawing/2014/main" id="{F28AEC12-D0D1-D4E5-95D9-10D83F3B21C4}"/>
                </a:ext>
              </a:extLst>
            </p:cNvPr>
            <p:cNvGrpSpPr/>
            <p:nvPr/>
          </p:nvGrpSpPr>
          <p:grpSpPr>
            <a:xfrm>
              <a:off x="6613362" y="5038607"/>
              <a:ext cx="4535708" cy="301177"/>
              <a:chOff x="7089147" y="2427704"/>
              <a:chExt cx="4535708" cy="289912"/>
            </a:xfrm>
          </p:grpSpPr>
          <p:sp>
            <p:nvSpPr>
              <p:cNvPr id="7" name="TextBox 6">
                <a:extLst>
                  <a:ext uri="{FF2B5EF4-FFF2-40B4-BE49-F238E27FC236}">
                    <a16:creationId xmlns:a16="http://schemas.microsoft.com/office/drawing/2014/main" id="{7F70FB91-932C-11DD-BE6D-8F78F6CDA05D}"/>
                  </a:ext>
                </a:extLst>
              </p:cNvPr>
              <p:cNvSpPr txBox="1"/>
              <p:nvPr/>
            </p:nvSpPr>
            <p:spPr>
              <a:xfrm>
                <a:off x="7089147" y="2430785"/>
                <a:ext cx="465827" cy="276999"/>
              </a:xfrm>
              <a:prstGeom prst="rect">
                <a:avLst/>
              </a:prstGeom>
              <a:solidFill>
                <a:schemeClr val="accent2">
                  <a:lumMod val="75000"/>
                </a:schemeClr>
              </a:solidFill>
            </p:spPr>
            <p:txBody>
              <a:bodyPr wrap="square" rtlCol="0">
                <a:spAutoFit/>
              </a:bodyPr>
              <a:lstStyle/>
              <a:p>
                <a:pPr algn="ctr"/>
                <a:r>
                  <a:rPr lang="en-US" sz="1200" dirty="0"/>
                  <a:t>1</a:t>
                </a:r>
              </a:p>
            </p:txBody>
          </p:sp>
          <p:sp>
            <p:nvSpPr>
              <p:cNvPr id="8" name="TextBox 7">
                <a:extLst>
                  <a:ext uri="{FF2B5EF4-FFF2-40B4-BE49-F238E27FC236}">
                    <a16:creationId xmlns:a16="http://schemas.microsoft.com/office/drawing/2014/main" id="{C072D72D-E403-2473-0E13-148E05413571}"/>
                  </a:ext>
                </a:extLst>
              </p:cNvPr>
              <p:cNvSpPr txBox="1"/>
              <p:nvPr/>
            </p:nvSpPr>
            <p:spPr>
              <a:xfrm>
                <a:off x="7568457" y="2431830"/>
                <a:ext cx="465827" cy="276999"/>
              </a:xfrm>
              <a:prstGeom prst="rect">
                <a:avLst/>
              </a:prstGeom>
              <a:solidFill>
                <a:schemeClr val="accent4">
                  <a:lumMod val="75000"/>
                </a:schemeClr>
              </a:solidFill>
            </p:spPr>
            <p:txBody>
              <a:bodyPr wrap="square" rtlCol="0">
                <a:spAutoFit/>
              </a:bodyPr>
              <a:lstStyle/>
              <a:p>
                <a:pPr algn="ctr"/>
                <a:r>
                  <a:rPr lang="en-US" sz="1200" dirty="0"/>
                  <a:t>2</a:t>
                </a:r>
              </a:p>
            </p:txBody>
          </p:sp>
          <p:sp>
            <p:nvSpPr>
              <p:cNvPr id="9" name="TextBox 8">
                <a:extLst>
                  <a:ext uri="{FF2B5EF4-FFF2-40B4-BE49-F238E27FC236}">
                    <a16:creationId xmlns:a16="http://schemas.microsoft.com/office/drawing/2014/main" id="{E2E8106E-6625-5BD5-B311-3D688B6717BA}"/>
                  </a:ext>
                </a:extLst>
              </p:cNvPr>
              <p:cNvSpPr txBox="1"/>
              <p:nvPr/>
            </p:nvSpPr>
            <p:spPr>
              <a:xfrm>
                <a:off x="8047767" y="2435285"/>
                <a:ext cx="465827" cy="276999"/>
              </a:xfrm>
              <a:prstGeom prst="rect">
                <a:avLst/>
              </a:prstGeom>
              <a:solidFill>
                <a:schemeClr val="accent2">
                  <a:lumMod val="75000"/>
                </a:schemeClr>
              </a:solidFill>
            </p:spPr>
            <p:txBody>
              <a:bodyPr wrap="square" rtlCol="0">
                <a:spAutoFit/>
              </a:bodyPr>
              <a:lstStyle/>
              <a:p>
                <a:pPr algn="ctr"/>
                <a:r>
                  <a:rPr lang="en-US" sz="1200" dirty="0"/>
                  <a:t>3</a:t>
                </a:r>
              </a:p>
            </p:txBody>
          </p:sp>
          <p:sp>
            <p:nvSpPr>
              <p:cNvPr id="10" name="TextBox 9">
                <a:extLst>
                  <a:ext uri="{FF2B5EF4-FFF2-40B4-BE49-F238E27FC236}">
                    <a16:creationId xmlns:a16="http://schemas.microsoft.com/office/drawing/2014/main" id="{187448BF-30BF-6986-3A52-37EE906CFD30}"/>
                  </a:ext>
                </a:extLst>
              </p:cNvPr>
              <p:cNvSpPr txBox="1"/>
              <p:nvPr/>
            </p:nvSpPr>
            <p:spPr>
              <a:xfrm>
                <a:off x="8527077" y="2427704"/>
                <a:ext cx="465827" cy="276999"/>
              </a:xfrm>
              <a:prstGeom prst="rect">
                <a:avLst/>
              </a:prstGeom>
              <a:solidFill>
                <a:schemeClr val="accent4">
                  <a:lumMod val="75000"/>
                </a:schemeClr>
              </a:solidFill>
            </p:spPr>
            <p:txBody>
              <a:bodyPr wrap="square" rtlCol="0">
                <a:spAutoFit/>
              </a:bodyPr>
              <a:lstStyle/>
              <a:p>
                <a:pPr algn="ctr"/>
                <a:r>
                  <a:rPr lang="en-US" sz="1200" dirty="0"/>
                  <a:t>4</a:t>
                </a:r>
              </a:p>
            </p:txBody>
          </p:sp>
          <p:sp>
            <p:nvSpPr>
              <p:cNvPr id="11" name="TextBox 10">
                <a:extLst>
                  <a:ext uri="{FF2B5EF4-FFF2-40B4-BE49-F238E27FC236}">
                    <a16:creationId xmlns:a16="http://schemas.microsoft.com/office/drawing/2014/main" id="{F2694682-EF70-D173-B727-ECB2E1E102B8}"/>
                  </a:ext>
                </a:extLst>
              </p:cNvPr>
              <p:cNvSpPr txBox="1"/>
              <p:nvPr/>
            </p:nvSpPr>
            <p:spPr>
              <a:xfrm>
                <a:off x="10200408" y="2436117"/>
                <a:ext cx="465827" cy="276999"/>
              </a:xfrm>
              <a:prstGeom prst="rect">
                <a:avLst/>
              </a:prstGeom>
              <a:solidFill>
                <a:schemeClr val="accent4">
                  <a:lumMod val="75000"/>
                </a:schemeClr>
              </a:solidFill>
            </p:spPr>
            <p:txBody>
              <a:bodyPr wrap="square" rtlCol="0">
                <a:spAutoFit/>
              </a:bodyPr>
              <a:lstStyle/>
              <a:p>
                <a:pPr algn="ctr"/>
                <a:r>
                  <a:rPr lang="en-US" sz="1200" dirty="0"/>
                  <a:t>11</a:t>
                </a:r>
              </a:p>
            </p:txBody>
          </p:sp>
          <p:sp>
            <p:nvSpPr>
              <p:cNvPr id="12" name="TextBox 11">
                <a:extLst>
                  <a:ext uri="{FF2B5EF4-FFF2-40B4-BE49-F238E27FC236}">
                    <a16:creationId xmlns:a16="http://schemas.microsoft.com/office/drawing/2014/main" id="{0A138D99-3B2B-0248-78EA-B0A800571C45}"/>
                  </a:ext>
                </a:extLst>
              </p:cNvPr>
              <p:cNvSpPr txBox="1"/>
              <p:nvPr/>
            </p:nvSpPr>
            <p:spPr>
              <a:xfrm>
                <a:off x="10679718" y="2437162"/>
                <a:ext cx="465827" cy="276999"/>
              </a:xfrm>
              <a:prstGeom prst="rect">
                <a:avLst/>
              </a:prstGeom>
              <a:solidFill>
                <a:schemeClr val="accent4">
                  <a:lumMod val="75000"/>
                </a:schemeClr>
              </a:solidFill>
            </p:spPr>
            <p:txBody>
              <a:bodyPr wrap="square" rtlCol="0">
                <a:spAutoFit/>
              </a:bodyPr>
              <a:lstStyle/>
              <a:p>
                <a:pPr algn="ctr"/>
                <a:r>
                  <a:rPr lang="en-US" sz="1200" dirty="0"/>
                  <a:t>12</a:t>
                </a:r>
              </a:p>
            </p:txBody>
          </p:sp>
          <p:sp>
            <p:nvSpPr>
              <p:cNvPr id="13" name="TextBox 12">
                <a:extLst>
                  <a:ext uri="{FF2B5EF4-FFF2-40B4-BE49-F238E27FC236}">
                    <a16:creationId xmlns:a16="http://schemas.microsoft.com/office/drawing/2014/main" id="{ACCA0BB4-C60A-246E-DB86-2491259D39BF}"/>
                  </a:ext>
                </a:extLst>
              </p:cNvPr>
              <p:cNvSpPr txBox="1"/>
              <p:nvPr/>
            </p:nvSpPr>
            <p:spPr>
              <a:xfrm>
                <a:off x="11159028" y="2440617"/>
                <a:ext cx="465827" cy="276999"/>
              </a:xfrm>
              <a:prstGeom prst="rect">
                <a:avLst/>
              </a:prstGeom>
              <a:solidFill>
                <a:schemeClr val="accent2">
                  <a:lumMod val="75000"/>
                </a:schemeClr>
              </a:solidFill>
            </p:spPr>
            <p:txBody>
              <a:bodyPr wrap="square" rtlCol="0">
                <a:spAutoFit/>
              </a:bodyPr>
              <a:lstStyle/>
              <a:p>
                <a:pPr algn="ctr"/>
                <a:r>
                  <a:rPr lang="en-US" sz="1200" dirty="0"/>
                  <a:t>13</a:t>
                </a:r>
              </a:p>
            </p:txBody>
          </p:sp>
          <p:sp>
            <p:nvSpPr>
              <p:cNvPr id="14" name="TextBox 13">
                <a:extLst>
                  <a:ext uri="{FF2B5EF4-FFF2-40B4-BE49-F238E27FC236}">
                    <a16:creationId xmlns:a16="http://schemas.microsoft.com/office/drawing/2014/main" id="{54D5D79C-1029-AE6A-E772-8F24FB20E14B}"/>
                  </a:ext>
                </a:extLst>
              </p:cNvPr>
              <p:cNvSpPr txBox="1"/>
              <p:nvPr/>
            </p:nvSpPr>
            <p:spPr>
              <a:xfrm>
                <a:off x="9006387" y="2434167"/>
                <a:ext cx="1180538" cy="276999"/>
              </a:xfrm>
              <a:prstGeom prst="rect">
                <a:avLst/>
              </a:prstGeom>
              <a:solidFill>
                <a:schemeClr val="bg1"/>
              </a:solidFill>
              <a:ln>
                <a:solidFill>
                  <a:schemeClr val="tx1"/>
                </a:solidFill>
              </a:ln>
            </p:spPr>
            <p:txBody>
              <a:bodyPr wrap="square" rtlCol="0">
                <a:spAutoFit/>
              </a:bodyPr>
              <a:lstStyle/>
              <a:p>
                <a:pPr algn="ctr"/>
                <a:r>
                  <a:rPr lang="en-US" sz="1200" dirty="0"/>
                  <a:t>5 --------10</a:t>
                </a:r>
              </a:p>
            </p:txBody>
          </p:sp>
        </p:grpSp>
        <p:sp>
          <p:nvSpPr>
            <p:cNvPr id="16" name="TextBox 15">
              <a:extLst>
                <a:ext uri="{FF2B5EF4-FFF2-40B4-BE49-F238E27FC236}">
                  <a16:creationId xmlns:a16="http://schemas.microsoft.com/office/drawing/2014/main" id="{8F4BA186-0F3A-C1CA-1C19-F7216A177A5E}"/>
                </a:ext>
              </a:extLst>
            </p:cNvPr>
            <p:cNvSpPr txBox="1"/>
            <p:nvPr/>
          </p:nvSpPr>
          <p:spPr>
            <a:xfrm>
              <a:off x="11165040" y="5052022"/>
              <a:ext cx="465827" cy="287762"/>
            </a:xfrm>
            <a:prstGeom prst="rect">
              <a:avLst/>
            </a:prstGeom>
            <a:solidFill>
              <a:schemeClr val="accent2">
                <a:lumMod val="75000"/>
              </a:schemeClr>
            </a:solidFill>
          </p:spPr>
          <p:txBody>
            <a:bodyPr wrap="square" rtlCol="0">
              <a:spAutoFit/>
            </a:bodyPr>
            <a:lstStyle/>
            <a:p>
              <a:pPr algn="ctr"/>
              <a:r>
                <a:rPr lang="en-US" sz="1200" dirty="0"/>
                <a:t>14</a:t>
              </a:r>
            </a:p>
          </p:txBody>
        </p:sp>
      </p:grpSp>
      <p:sp>
        <p:nvSpPr>
          <p:cNvPr id="17" name="TextBox 16">
            <a:extLst>
              <a:ext uri="{FF2B5EF4-FFF2-40B4-BE49-F238E27FC236}">
                <a16:creationId xmlns:a16="http://schemas.microsoft.com/office/drawing/2014/main" id="{611C58AA-9344-2A6E-0682-5B73479F568B}"/>
              </a:ext>
            </a:extLst>
          </p:cNvPr>
          <p:cNvSpPr txBox="1"/>
          <p:nvPr/>
        </p:nvSpPr>
        <p:spPr>
          <a:xfrm>
            <a:off x="4274729" y="4922214"/>
            <a:ext cx="1807775" cy="287762"/>
          </a:xfrm>
          <a:prstGeom prst="rect">
            <a:avLst/>
          </a:prstGeom>
          <a:noFill/>
        </p:spPr>
        <p:txBody>
          <a:bodyPr wrap="square" rtlCol="0" anchor="ctr">
            <a:spAutoFit/>
          </a:bodyPr>
          <a:lstStyle/>
          <a:p>
            <a:r>
              <a:rPr lang="en-US" altLang="ko-KR" sz="1200" b="1" dirty="0">
                <a:solidFill>
                  <a:srgbClr val="00B0F0"/>
                </a:solidFill>
                <a:cs typeface="Arial" pitchFamily="34" charset="0"/>
              </a:rPr>
              <a:t>K16: HP </a:t>
            </a:r>
            <a:r>
              <a:rPr lang="en-US" altLang="ko-KR" sz="1200" b="1" dirty="0" err="1">
                <a:solidFill>
                  <a:srgbClr val="00B0F0"/>
                </a:solidFill>
                <a:cs typeface="Arial" pitchFamily="34" charset="0"/>
              </a:rPr>
              <a:t>kết</a:t>
            </a:r>
            <a:r>
              <a:rPr lang="en-US" altLang="ko-KR" sz="1200" b="1" dirty="0">
                <a:solidFill>
                  <a:srgbClr val="00B0F0"/>
                </a:solidFill>
                <a:cs typeface="Arial" pitchFamily="34" charset="0"/>
              </a:rPr>
              <a:t> hợp</a:t>
            </a:r>
            <a:endParaRPr lang="ko-KR" altLang="en-US" sz="1200" b="1" dirty="0">
              <a:solidFill>
                <a:srgbClr val="00B0F0"/>
              </a:solidFill>
              <a:cs typeface="Arial" pitchFamily="34" charset="0"/>
            </a:endParaRPr>
          </a:p>
        </p:txBody>
      </p:sp>
      <p:sp>
        <p:nvSpPr>
          <p:cNvPr id="19" name="TextBox 18">
            <a:extLst>
              <a:ext uri="{FF2B5EF4-FFF2-40B4-BE49-F238E27FC236}">
                <a16:creationId xmlns:a16="http://schemas.microsoft.com/office/drawing/2014/main" id="{13F6510B-493C-806C-390E-FA9EF4127754}"/>
              </a:ext>
            </a:extLst>
          </p:cNvPr>
          <p:cNvSpPr txBox="1"/>
          <p:nvPr/>
        </p:nvSpPr>
        <p:spPr>
          <a:xfrm>
            <a:off x="6035663" y="3517842"/>
            <a:ext cx="731756" cy="369332"/>
          </a:xfrm>
          <a:prstGeom prst="rect">
            <a:avLst/>
          </a:prstGeom>
          <a:noFill/>
        </p:spPr>
        <p:txBody>
          <a:bodyPr wrap="square" rtlCol="0">
            <a:spAutoFit/>
          </a:bodyPr>
          <a:lstStyle/>
          <a:p>
            <a:r>
              <a:rPr lang="en-US" dirty="0">
                <a:solidFill>
                  <a:srgbClr val="FF0000"/>
                </a:solidFill>
              </a:rPr>
              <a:t>22/9</a:t>
            </a:r>
            <a:endParaRPr lang="vi-VN" dirty="0">
              <a:solidFill>
                <a:srgbClr val="FF0000"/>
              </a:solidFill>
            </a:endParaRPr>
          </a:p>
        </p:txBody>
      </p:sp>
      <p:sp>
        <p:nvSpPr>
          <p:cNvPr id="23" name="TextBox 22">
            <a:extLst>
              <a:ext uri="{FF2B5EF4-FFF2-40B4-BE49-F238E27FC236}">
                <a16:creationId xmlns:a16="http://schemas.microsoft.com/office/drawing/2014/main" id="{202F0461-6A58-09BC-2DB7-FF19D44C8442}"/>
              </a:ext>
            </a:extLst>
          </p:cNvPr>
          <p:cNvSpPr txBox="1"/>
          <p:nvPr/>
        </p:nvSpPr>
        <p:spPr>
          <a:xfrm>
            <a:off x="6550222" y="5248027"/>
            <a:ext cx="731756" cy="369332"/>
          </a:xfrm>
          <a:prstGeom prst="rect">
            <a:avLst/>
          </a:prstGeom>
          <a:noFill/>
        </p:spPr>
        <p:txBody>
          <a:bodyPr wrap="square" rtlCol="0">
            <a:spAutoFit/>
          </a:bodyPr>
          <a:lstStyle/>
          <a:p>
            <a:r>
              <a:rPr lang="en-US" dirty="0">
                <a:solidFill>
                  <a:srgbClr val="FF0000"/>
                </a:solidFill>
              </a:rPr>
              <a:t>29/9</a:t>
            </a:r>
            <a:endParaRPr lang="vi-VN" dirty="0">
              <a:solidFill>
                <a:srgbClr val="FF0000"/>
              </a:solidFill>
            </a:endParaRPr>
          </a:p>
        </p:txBody>
      </p:sp>
    </p:spTree>
    <p:extLst>
      <p:ext uri="{BB962C8B-B14F-4D97-AF65-F5344CB8AC3E}">
        <p14:creationId xmlns:p14="http://schemas.microsoft.com/office/powerpoint/2010/main" val="4201278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3000" b="1" dirty="0"/>
              <a:t>CHÚ Ý KHI ĐĂNG KÝ HỌC PHẦN KẾT HỢP</a:t>
            </a:r>
          </a:p>
        </p:txBody>
      </p:sp>
      <p:grpSp>
        <p:nvGrpSpPr>
          <p:cNvPr id="3" name="Group 5">
            <a:extLst>
              <a:ext uri="{FF2B5EF4-FFF2-40B4-BE49-F238E27FC236}">
                <a16:creationId xmlns:a16="http://schemas.microsoft.com/office/drawing/2014/main" id="{46156228-9630-4293-970E-1794504C7DEA}"/>
              </a:ext>
            </a:extLst>
          </p:cNvPr>
          <p:cNvGrpSpPr/>
          <p:nvPr/>
        </p:nvGrpSpPr>
        <p:grpSpPr>
          <a:xfrm>
            <a:off x="8665741" y="1903180"/>
            <a:ext cx="2706608" cy="4118440"/>
            <a:chOff x="3052558" y="488760"/>
            <a:chExt cx="2706608" cy="4118440"/>
          </a:xfrm>
        </p:grpSpPr>
        <p:sp>
          <p:nvSpPr>
            <p:cNvPr id="4" name="Rounded Rectangle 3">
              <a:extLst>
                <a:ext uri="{FF2B5EF4-FFF2-40B4-BE49-F238E27FC236}">
                  <a16:creationId xmlns:a16="http://schemas.microsoft.com/office/drawing/2014/main" id="{5E1AFF0F-F091-4560-A3C6-9BF84397F00C}"/>
                </a:ext>
              </a:extLst>
            </p:cNvPr>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5" name="Diamond 2">
              <a:extLst>
                <a:ext uri="{FF2B5EF4-FFF2-40B4-BE49-F238E27FC236}">
                  <a16:creationId xmlns:a16="http://schemas.microsoft.com/office/drawing/2014/main" id="{35177E1F-FEC4-475C-B488-3BD6D0719121}"/>
                </a:ext>
              </a:extLst>
            </p:cNvPr>
            <p:cNvSpPr/>
            <p:nvPr/>
          </p:nvSpPr>
          <p:spPr>
            <a:xfrm>
              <a:off x="4869947" y="1250150"/>
              <a:ext cx="889219" cy="2677657"/>
            </a:xfrm>
            <a:prstGeom prst="diamond">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4">
              <a:extLst>
                <a:ext uri="{FF2B5EF4-FFF2-40B4-BE49-F238E27FC236}">
                  <a16:creationId xmlns:a16="http://schemas.microsoft.com/office/drawing/2014/main" id="{27D0DFD4-1961-4DBD-8CEF-8BB00F3CAD3D}"/>
                </a:ext>
              </a:extLst>
            </p:cNvPr>
            <p:cNvGrpSpPr/>
            <p:nvPr/>
          </p:nvGrpSpPr>
          <p:grpSpPr>
            <a:xfrm>
              <a:off x="3237370" y="797019"/>
              <a:ext cx="1854828" cy="1362644"/>
              <a:chOff x="3237370" y="958300"/>
              <a:chExt cx="1854828" cy="1362644"/>
            </a:xfrm>
          </p:grpSpPr>
          <p:sp>
            <p:nvSpPr>
              <p:cNvPr id="8" name="TextBox 7">
                <a:extLst>
                  <a:ext uri="{FF2B5EF4-FFF2-40B4-BE49-F238E27FC236}">
                    <a16:creationId xmlns:a16="http://schemas.microsoft.com/office/drawing/2014/main" id="{547B9E89-6D96-408D-AC39-64D4C3388976}"/>
                  </a:ext>
                </a:extLst>
              </p:cNvPr>
              <p:cNvSpPr txBox="1"/>
              <p:nvPr/>
            </p:nvSpPr>
            <p:spPr>
              <a:xfrm>
                <a:off x="3237370" y="1489947"/>
                <a:ext cx="1632577" cy="830997"/>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err="1">
                    <a:solidFill>
                      <a:schemeClr val="tx1">
                        <a:lumMod val="85000"/>
                        <a:lumOff val="15000"/>
                      </a:schemeClr>
                    </a:solidFill>
                  </a:rPr>
                  <a:t>Không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đổi</a:t>
                </a:r>
                <a:r>
                  <a:rPr lang="en-US" altLang="ko-KR" sz="1200" dirty="0">
                    <a:solidFill>
                      <a:schemeClr val="tx1">
                        <a:lumMod val="85000"/>
                        <a:lumOff val="15000"/>
                      </a:schemeClr>
                    </a:solidFill>
                  </a:rPr>
                  <a:t> lớp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tránh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bị</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trùng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lịch</a:t>
                </a:r>
                <a:r>
                  <a:rPr lang="en-US" altLang="ko-KR" sz="1200" dirty="0">
                    <a:solidFill>
                      <a:schemeClr val="tx1">
                        <a:lumMod val="85000"/>
                        <a:lumOff val="15000"/>
                      </a:schemeClr>
                    </a:solidFill>
                  </a:rPr>
                  <a:t> các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khác</a:t>
                </a:r>
                <a:endParaRPr lang="ko-KR" altLang="en-US" sz="1200" dirty="0">
                  <a:solidFill>
                    <a:schemeClr val="tx1">
                      <a:lumMod val="85000"/>
                      <a:lumOff val="15000"/>
                    </a:schemeClr>
                  </a:solidFill>
                </a:endParaRPr>
              </a:p>
            </p:txBody>
          </p:sp>
          <p:sp>
            <p:nvSpPr>
              <p:cNvPr id="9" name="TextBox 8">
                <a:extLst>
                  <a:ext uri="{FF2B5EF4-FFF2-40B4-BE49-F238E27FC236}">
                    <a16:creationId xmlns:a16="http://schemas.microsoft.com/office/drawing/2014/main" id="{A14E9117-FE12-48D2-B36C-F070A6CAA5A5}"/>
                  </a:ext>
                </a:extLst>
              </p:cNvPr>
              <p:cNvSpPr txBox="1"/>
              <p:nvPr/>
            </p:nvSpPr>
            <p:spPr>
              <a:xfrm>
                <a:off x="3237370" y="958300"/>
                <a:ext cx="1854828" cy="523220"/>
              </a:xfrm>
              <a:prstGeom prst="rect">
                <a:avLst/>
              </a:prstGeom>
              <a:noFill/>
            </p:spPr>
            <p:txBody>
              <a:bodyPr wrap="square" rtlCol="0">
                <a:spAutoFit/>
              </a:bodyPr>
              <a:lstStyle/>
              <a:p>
                <a:r>
                  <a:rPr lang="en-US" altLang="ko-KR" sz="1400" b="1" dirty="0">
                    <a:solidFill>
                      <a:schemeClr val="accent4"/>
                    </a:solidFill>
                  </a:rPr>
                  <a:t>HP </a:t>
                </a:r>
                <a:r>
                  <a:rPr lang="en-US" altLang="ko-KR" sz="1400" b="1" dirty="0" err="1">
                    <a:solidFill>
                      <a:schemeClr val="accent4"/>
                    </a:solidFill>
                  </a:rPr>
                  <a:t>ngành</a:t>
                </a:r>
                <a:r>
                  <a:rPr lang="en-US" altLang="ko-KR" sz="1400" b="1" dirty="0">
                    <a:solidFill>
                      <a:schemeClr val="accent4"/>
                    </a:solidFill>
                  </a:rPr>
                  <a:t>, </a:t>
                </a:r>
                <a:r>
                  <a:rPr lang="en-US" altLang="ko-KR" sz="1400" b="1" dirty="0" err="1">
                    <a:solidFill>
                      <a:schemeClr val="accent4"/>
                    </a:solidFill>
                  </a:rPr>
                  <a:t>chuyên</a:t>
                </a:r>
                <a:r>
                  <a:rPr lang="en-US" altLang="ko-KR" sz="1400" b="1" dirty="0">
                    <a:solidFill>
                      <a:schemeClr val="accent4"/>
                    </a:solidFill>
                  </a:rPr>
                  <a:t> </a:t>
                </a:r>
                <a:r>
                  <a:rPr lang="en-US" altLang="ko-KR" sz="1400" b="1" dirty="0" err="1">
                    <a:solidFill>
                      <a:schemeClr val="accent4"/>
                    </a:solidFill>
                  </a:rPr>
                  <a:t>ngành</a:t>
                </a:r>
                <a:endParaRPr lang="ko-KR" altLang="en-US" sz="1400" b="1" dirty="0">
                  <a:solidFill>
                    <a:schemeClr val="accent4"/>
                  </a:solidFill>
                </a:endParaRPr>
              </a:p>
            </p:txBody>
          </p:sp>
        </p:grpSp>
        <p:sp>
          <p:nvSpPr>
            <p:cNvPr id="7" name="TextBox 6">
              <a:extLst>
                <a:ext uri="{FF2B5EF4-FFF2-40B4-BE49-F238E27FC236}">
                  <a16:creationId xmlns:a16="http://schemas.microsoft.com/office/drawing/2014/main" id="{E279E134-003F-41CD-9A4F-307C7821B2C1}"/>
                </a:ext>
              </a:extLst>
            </p:cNvPr>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04</a:t>
              </a:r>
              <a:endParaRPr lang="ko-KR" altLang="en-US" sz="2800" b="1" dirty="0">
                <a:solidFill>
                  <a:schemeClr val="bg1"/>
                </a:solidFill>
              </a:endParaRPr>
            </a:p>
          </p:txBody>
        </p:sp>
      </p:grpSp>
      <p:grpSp>
        <p:nvGrpSpPr>
          <p:cNvPr id="10" name="Group 59">
            <a:extLst>
              <a:ext uri="{FF2B5EF4-FFF2-40B4-BE49-F238E27FC236}">
                <a16:creationId xmlns:a16="http://schemas.microsoft.com/office/drawing/2014/main" id="{F81E6367-60D5-41CC-9325-8AFE70D784CF}"/>
              </a:ext>
            </a:extLst>
          </p:cNvPr>
          <p:cNvGrpSpPr/>
          <p:nvPr/>
        </p:nvGrpSpPr>
        <p:grpSpPr>
          <a:xfrm>
            <a:off x="6120228" y="1903180"/>
            <a:ext cx="2706608" cy="4118440"/>
            <a:chOff x="3052558" y="488760"/>
            <a:chExt cx="2706608" cy="4118440"/>
          </a:xfrm>
        </p:grpSpPr>
        <p:sp>
          <p:nvSpPr>
            <p:cNvPr id="11" name="Rounded Rectangle 3">
              <a:extLst>
                <a:ext uri="{FF2B5EF4-FFF2-40B4-BE49-F238E27FC236}">
                  <a16:creationId xmlns:a16="http://schemas.microsoft.com/office/drawing/2014/main" id="{E43927FB-F077-4E40-ACD4-3CEFDE55A487}"/>
                </a:ext>
              </a:extLst>
            </p:cNvPr>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12" name="Diamond 61">
              <a:extLst>
                <a:ext uri="{FF2B5EF4-FFF2-40B4-BE49-F238E27FC236}">
                  <a16:creationId xmlns:a16="http://schemas.microsoft.com/office/drawing/2014/main" id="{D56CB60D-17F7-4F9F-A1BE-1D42DF8936AE}"/>
                </a:ext>
              </a:extLst>
            </p:cNvPr>
            <p:cNvSpPr/>
            <p:nvPr/>
          </p:nvSpPr>
          <p:spPr>
            <a:xfrm>
              <a:off x="4869947" y="1250150"/>
              <a:ext cx="889219" cy="2677657"/>
            </a:xfrm>
            <a:prstGeom prst="diamond">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62">
              <a:extLst>
                <a:ext uri="{FF2B5EF4-FFF2-40B4-BE49-F238E27FC236}">
                  <a16:creationId xmlns:a16="http://schemas.microsoft.com/office/drawing/2014/main" id="{488A5B99-EC88-4655-A09F-82D8AF157A39}"/>
                </a:ext>
              </a:extLst>
            </p:cNvPr>
            <p:cNvGrpSpPr/>
            <p:nvPr/>
          </p:nvGrpSpPr>
          <p:grpSpPr>
            <a:xfrm>
              <a:off x="3237370" y="797019"/>
              <a:ext cx="1632577" cy="3501923"/>
              <a:chOff x="3237370" y="958300"/>
              <a:chExt cx="1632577" cy="3501923"/>
            </a:xfrm>
          </p:grpSpPr>
          <p:sp>
            <p:nvSpPr>
              <p:cNvPr id="15" name="TextBox 14">
                <a:extLst>
                  <a:ext uri="{FF2B5EF4-FFF2-40B4-BE49-F238E27FC236}">
                    <a16:creationId xmlns:a16="http://schemas.microsoft.com/office/drawing/2014/main" id="{51C39447-3534-4699-BFAB-E6F59F0979B8}"/>
                  </a:ext>
                </a:extLst>
              </p:cNvPr>
              <p:cNvSpPr txBox="1"/>
              <p:nvPr/>
            </p:nvSpPr>
            <p:spPr>
              <a:xfrm>
                <a:off x="3237370" y="1413235"/>
                <a:ext cx="1632577" cy="3046988"/>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err="1">
                    <a:solidFill>
                      <a:schemeClr val="tx1">
                        <a:lumMod val="85000"/>
                        <a:lumOff val="15000"/>
                      </a:schemeClr>
                    </a:solidFill>
                  </a:rPr>
                  <a:t>Sắp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xếp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nhóm</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chuyển</a:t>
                </a:r>
                <a:r>
                  <a:rPr lang="en-US" altLang="ko-KR" sz="1200" dirty="0">
                    <a:solidFill>
                      <a:schemeClr val="tx1">
                        <a:lumMod val="85000"/>
                        <a:lumOff val="15000"/>
                      </a:schemeClr>
                    </a:solidFill>
                  </a:rPr>
                  <a:t> lớp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của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mình</a:t>
                </a:r>
                <a:r>
                  <a:rPr lang="en-US" altLang="ko-KR" sz="1200" dirty="0">
                    <a:solidFill>
                      <a:schemeClr val="tx1">
                        <a:lumMod val="85000"/>
                        <a:lumOff val="15000"/>
                      </a:schemeClr>
                    </a:solidFill>
                  </a:rPr>
                  <a:t>.</a:t>
                </a:r>
              </a:p>
              <a:p>
                <a:pPr marL="171450" indent="-171450">
                  <a:buFont typeface="Wingdings" panose="05000000000000000000" pitchFamily="2" charset="2"/>
                  <a:buChar char="§"/>
                </a:pP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lại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kiểm</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tra</a:t>
                </a:r>
                <a:r>
                  <a:rPr lang="en-US" altLang="ko-KR" sz="1200" dirty="0">
                    <a:solidFill>
                      <a:schemeClr val="tx1">
                        <a:lumMod val="85000"/>
                        <a:lumOff val="15000"/>
                      </a:schemeClr>
                    </a:solidFill>
                  </a:rPr>
                  <a:t> các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tránh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cùng</a:t>
                </a:r>
                <a:r>
                  <a:rPr lang="en-US" altLang="ko-KR" sz="1200" dirty="0">
                    <a:solidFill>
                      <a:schemeClr val="tx1">
                        <a:lumMod val="85000"/>
                        <a:lumOff val="15000"/>
                      </a:schemeClr>
                    </a:solidFill>
                  </a:rPr>
                  <a:t> ca học </a:t>
                </a:r>
                <a:r>
                  <a:rPr lang="en-US" altLang="ko-KR" sz="1200" dirty="0" err="1">
                    <a:solidFill>
                      <a:schemeClr val="tx1">
                        <a:lumMod val="85000"/>
                        <a:lumOff val="15000"/>
                      </a:schemeClr>
                    </a:solidFill>
                  </a:rPr>
                  <a:t>có</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cả</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trực</a:t>
                </a:r>
                <a:r>
                  <a:rPr lang="en-US" altLang="ko-KR" sz="1200" dirty="0">
                    <a:solidFill>
                      <a:schemeClr val="tx1">
                        <a:lumMod val="85000"/>
                        <a:lumOff val="15000"/>
                      </a:schemeClr>
                    </a:solidFill>
                  </a:rPr>
                  <a:t> tiếp </a:t>
                </a:r>
                <a:r>
                  <a:rPr lang="en-US" altLang="ko-KR" sz="1200" dirty="0" err="1">
                    <a:solidFill>
                      <a:schemeClr val="tx1">
                        <a:lumMod val="85000"/>
                        <a:lumOff val="15000"/>
                      </a:schemeClr>
                    </a:solidFill>
                  </a:rPr>
                  <a:t>và</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kết</a:t>
                </a:r>
                <a:r>
                  <a:rPr lang="en-US" altLang="ko-KR" sz="1200" dirty="0">
                    <a:solidFill>
                      <a:schemeClr val="tx1">
                        <a:lumMod val="85000"/>
                        <a:lumOff val="15000"/>
                      </a:schemeClr>
                    </a:solidFill>
                  </a:rPr>
                  <a:t> hợp.</a:t>
                </a:r>
              </a:p>
              <a:p>
                <a:pPr marL="171450" indent="-171450">
                  <a:buFont typeface="Wingdings" panose="05000000000000000000" pitchFamily="2" charset="2"/>
                  <a:buChar char="§"/>
                </a:pP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kiểm</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địa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điểm</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tập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trước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endParaRPr lang="en-US" altLang="ko-KR" sz="1200" dirty="0">
                  <a:solidFill>
                    <a:schemeClr val="tx1">
                      <a:lumMod val="85000"/>
                      <a:lumOff val="15000"/>
                    </a:schemeClr>
                  </a:solidFill>
                </a:endParaRPr>
              </a:p>
            </p:txBody>
          </p:sp>
          <p:sp>
            <p:nvSpPr>
              <p:cNvPr id="16" name="TextBox 15">
                <a:extLst>
                  <a:ext uri="{FF2B5EF4-FFF2-40B4-BE49-F238E27FC236}">
                    <a16:creationId xmlns:a16="http://schemas.microsoft.com/office/drawing/2014/main" id="{46F9984A-83A2-4A06-A122-F65DC300FDDA}"/>
                  </a:ext>
                </a:extLst>
              </p:cNvPr>
              <p:cNvSpPr txBox="1"/>
              <p:nvPr/>
            </p:nvSpPr>
            <p:spPr>
              <a:xfrm>
                <a:off x="3237370" y="958300"/>
                <a:ext cx="1632577" cy="307777"/>
              </a:xfrm>
              <a:prstGeom prst="rect">
                <a:avLst/>
              </a:prstGeom>
              <a:noFill/>
            </p:spPr>
            <p:txBody>
              <a:bodyPr wrap="square" rtlCol="0">
                <a:spAutoFit/>
              </a:bodyPr>
              <a:lstStyle/>
              <a:p>
                <a:r>
                  <a:rPr lang="en-US" altLang="ko-KR" sz="1400" b="1" dirty="0">
                    <a:solidFill>
                      <a:schemeClr val="accent3"/>
                    </a:solidFill>
                  </a:rPr>
                  <a:t>HP </a:t>
                </a:r>
                <a:r>
                  <a:rPr lang="en-US" altLang="ko-KR" sz="1400" b="1" dirty="0" err="1">
                    <a:solidFill>
                      <a:schemeClr val="accent3"/>
                    </a:solidFill>
                  </a:rPr>
                  <a:t>cơ</a:t>
                </a:r>
                <a:r>
                  <a:rPr lang="en-US" altLang="ko-KR" sz="1400" b="1" dirty="0">
                    <a:solidFill>
                      <a:schemeClr val="accent3"/>
                    </a:solidFill>
                  </a:rPr>
                  <a:t> </a:t>
                </a:r>
                <a:r>
                  <a:rPr lang="en-US" altLang="ko-KR" sz="1400" b="1" dirty="0" err="1">
                    <a:solidFill>
                      <a:schemeClr val="accent3"/>
                    </a:solidFill>
                  </a:rPr>
                  <a:t>sở</a:t>
                </a:r>
                <a:r>
                  <a:rPr lang="en-US" altLang="ko-KR" sz="1400" b="1" dirty="0">
                    <a:solidFill>
                      <a:schemeClr val="accent3"/>
                    </a:solidFill>
                  </a:rPr>
                  <a:t> </a:t>
                </a:r>
                <a:r>
                  <a:rPr lang="en-US" altLang="ko-KR" sz="1400" b="1" dirty="0" err="1">
                    <a:solidFill>
                      <a:schemeClr val="accent3"/>
                    </a:solidFill>
                  </a:rPr>
                  <a:t>ngành</a:t>
                </a:r>
                <a:endParaRPr lang="ko-KR" altLang="en-US" sz="1400" b="1" dirty="0">
                  <a:solidFill>
                    <a:schemeClr val="accent3"/>
                  </a:solidFill>
                </a:endParaRPr>
              </a:p>
            </p:txBody>
          </p:sp>
        </p:grpSp>
        <p:sp>
          <p:nvSpPr>
            <p:cNvPr id="14" name="TextBox 13">
              <a:extLst>
                <a:ext uri="{FF2B5EF4-FFF2-40B4-BE49-F238E27FC236}">
                  <a16:creationId xmlns:a16="http://schemas.microsoft.com/office/drawing/2014/main" id="{2ED203BF-570E-47BB-915E-3A5FCE24DAAA}"/>
                </a:ext>
              </a:extLst>
            </p:cNvPr>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03</a:t>
              </a:r>
              <a:endParaRPr lang="ko-KR" altLang="en-US" sz="2800" b="1" dirty="0">
                <a:solidFill>
                  <a:schemeClr val="bg1"/>
                </a:solidFill>
              </a:endParaRPr>
            </a:p>
          </p:txBody>
        </p:sp>
      </p:grpSp>
      <p:grpSp>
        <p:nvGrpSpPr>
          <p:cNvPr id="17" name="Group 66">
            <a:extLst>
              <a:ext uri="{FF2B5EF4-FFF2-40B4-BE49-F238E27FC236}">
                <a16:creationId xmlns:a16="http://schemas.microsoft.com/office/drawing/2014/main" id="{84000CE4-3195-49B5-A774-3E08D6577D3E}"/>
              </a:ext>
            </a:extLst>
          </p:cNvPr>
          <p:cNvGrpSpPr/>
          <p:nvPr/>
        </p:nvGrpSpPr>
        <p:grpSpPr>
          <a:xfrm>
            <a:off x="3574715" y="1903180"/>
            <a:ext cx="2706608" cy="4118440"/>
            <a:chOff x="3052558" y="488760"/>
            <a:chExt cx="2706608" cy="4118440"/>
          </a:xfrm>
        </p:grpSpPr>
        <p:sp>
          <p:nvSpPr>
            <p:cNvPr id="18" name="Rounded Rectangle 3">
              <a:extLst>
                <a:ext uri="{FF2B5EF4-FFF2-40B4-BE49-F238E27FC236}">
                  <a16:creationId xmlns:a16="http://schemas.microsoft.com/office/drawing/2014/main" id="{3D5A5263-4C5D-44E6-9B30-0024C6D4EE53}"/>
                </a:ext>
              </a:extLst>
            </p:cNvPr>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19" name="Diamond 68">
              <a:extLst>
                <a:ext uri="{FF2B5EF4-FFF2-40B4-BE49-F238E27FC236}">
                  <a16:creationId xmlns:a16="http://schemas.microsoft.com/office/drawing/2014/main" id="{C3350C0F-76B5-4067-B623-92E766B111A1}"/>
                </a:ext>
              </a:extLst>
            </p:cNvPr>
            <p:cNvSpPr/>
            <p:nvPr/>
          </p:nvSpPr>
          <p:spPr>
            <a:xfrm>
              <a:off x="4869947" y="1250150"/>
              <a:ext cx="889219" cy="2677657"/>
            </a:xfrm>
            <a:prstGeom prst="diamond">
              <a:avLst/>
            </a:prstGeom>
            <a:solidFill>
              <a:schemeClr val="accent2"/>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69">
              <a:extLst>
                <a:ext uri="{FF2B5EF4-FFF2-40B4-BE49-F238E27FC236}">
                  <a16:creationId xmlns:a16="http://schemas.microsoft.com/office/drawing/2014/main" id="{022EB0C1-6961-4706-9CA3-E73A15EDE268}"/>
                </a:ext>
              </a:extLst>
            </p:cNvPr>
            <p:cNvGrpSpPr/>
            <p:nvPr/>
          </p:nvGrpSpPr>
          <p:grpSpPr>
            <a:xfrm>
              <a:off x="3237370" y="797019"/>
              <a:ext cx="1960507" cy="3501923"/>
              <a:chOff x="3237370" y="958300"/>
              <a:chExt cx="1960507" cy="3501923"/>
            </a:xfrm>
          </p:grpSpPr>
          <p:sp>
            <p:nvSpPr>
              <p:cNvPr id="22" name="TextBox 21">
                <a:extLst>
                  <a:ext uri="{FF2B5EF4-FFF2-40B4-BE49-F238E27FC236}">
                    <a16:creationId xmlns:a16="http://schemas.microsoft.com/office/drawing/2014/main" id="{BC2D1B46-9A64-4447-838A-35DBDB04A3CE}"/>
                  </a:ext>
                </a:extLst>
              </p:cNvPr>
              <p:cNvSpPr txBox="1"/>
              <p:nvPr/>
            </p:nvSpPr>
            <p:spPr>
              <a:xfrm>
                <a:off x="3237370" y="1413235"/>
                <a:ext cx="1632577" cy="3046988"/>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err="1">
                    <a:solidFill>
                      <a:schemeClr val="tx1">
                        <a:lumMod val="85000"/>
                        <a:lumOff val="15000"/>
                      </a:schemeClr>
                    </a:solidFill>
                  </a:rPr>
                  <a:t>Sắp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xếp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chuyển</a:t>
                </a:r>
                <a:r>
                  <a:rPr lang="en-US" altLang="ko-KR" sz="1200" dirty="0">
                    <a:solidFill>
                      <a:schemeClr val="tx1">
                        <a:lumMod val="85000"/>
                        <a:lumOff val="15000"/>
                      </a:schemeClr>
                    </a:solidFill>
                  </a:rPr>
                  <a:t> lớp </a:t>
                </a:r>
                <a:r>
                  <a:rPr lang="en-US" altLang="ko-KR" sz="1200" dirty="0" err="1">
                    <a:solidFill>
                      <a:schemeClr val="tx1">
                        <a:lumMod val="85000"/>
                        <a:lumOff val="15000"/>
                      </a:schemeClr>
                    </a:solidFill>
                  </a:rPr>
                  <a:t>cần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chú</a:t>
                </a:r>
                <a:r>
                  <a:rPr lang="en-US" altLang="ko-KR" sz="1200" dirty="0">
                    <a:solidFill>
                      <a:schemeClr val="tx1">
                        <a:lumMod val="85000"/>
                        <a:lumOff val="15000"/>
                      </a:schemeClr>
                    </a:solidFill>
                  </a:rPr>
                  <a:t> ý </a:t>
                </a:r>
                <a:r>
                  <a:rPr lang="en-US" altLang="ko-KR" sz="1200" dirty="0" err="1">
                    <a:solidFill>
                      <a:schemeClr val="tx1">
                        <a:lumMod val="85000"/>
                        <a:lumOff val="15000"/>
                      </a:schemeClr>
                    </a:solidFill>
                  </a:rPr>
                  <a:t>địa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điểm</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tập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để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tránh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trùng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lịch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vừa</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trực</a:t>
                </a:r>
                <a:r>
                  <a:rPr lang="en-US" altLang="ko-KR" sz="1200" dirty="0">
                    <a:solidFill>
                      <a:schemeClr val="tx1">
                        <a:lumMod val="85000"/>
                        <a:lumOff val="15000"/>
                      </a:schemeClr>
                    </a:solidFill>
                  </a:rPr>
                  <a:t> tiếp </a:t>
                </a:r>
                <a:r>
                  <a:rPr lang="en-US" altLang="ko-KR" sz="1200" dirty="0" err="1">
                    <a:solidFill>
                      <a:schemeClr val="tx1">
                        <a:lumMod val="85000"/>
                        <a:lumOff val="15000"/>
                      </a:schemeClr>
                    </a:solidFill>
                  </a:rPr>
                  <a:t>và</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trực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tuyến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của</a:t>
                </a:r>
                <a:r>
                  <a:rPr lang="en-US" altLang="ko-KR" sz="1200" dirty="0">
                    <a:solidFill>
                      <a:schemeClr val="tx1">
                        <a:lumMod val="85000"/>
                        <a:lumOff val="15000"/>
                      </a:schemeClr>
                    </a:solidFill>
                  </a:rPr>
                  <a:t> 2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trong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cùng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buổi</a:t>
                </a:r>
                <a:r>
                  <a:rPr lang="en-US" altLang="ko-KR" sz="1200" dirty="0">
                    <a:solidFill>
                      <a:schemeClr val="tx1">
                        <a:lumMod val="85000"/>
                        <a:lumOff val="15000"/>
                      </a:schemeClr>
                    </a:solidFill>
                  </a:rPr>
                  <a:t> học.</a:t>
                </a:r>
              </a:p>
              <a:p>
                <a:pPr marL="171450" indent="-171450">
                  <a:buFont typeface="Wingdings" panose="05000000000000000000" pitchFamily="2" charset="2"/>
                  <a:buChar char="§"/>
                </a:pP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lại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xác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định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rõ</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thời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biểu</a:t>
                </a:r>
                <a:r>
                  <a:rPr lang="en-US" altLang="ko-KR" sz="1200" dirty="0">
                    <a:solidFill>
                      <a:schemeClr val="tx1">
                        <a:lumMod val="85000"/>
                        <a:lumOff val="15000"/>
                      </a:schemeClr>
                    </a:solidFill>
                  </a:rPr>
                  <a:t> lớp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lại</a:t>
                </a:r>
                <a:r>
                  <a:rPr lang="en-US" altLang="ko-KR" sz="1200" dirty="0">
                    <a:solidFill>
                      <a:schemeClr val="tx1">
                        <a:lumMod val="85000"/>
                        <a:lumOff val="15000"/>
                      </a:schemeClr>
                    </a:solidFill>
                  </a:rPr>
                  <a:t> thuộc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a:t>
                </a:r>
                <a:endParaRPr lang="ko-KR" altLang="en-US" sz="1200" dirty="0">
                  <a:solidFill>
                    <a:schemeClr val="tx1">
                      <a:lumMod val="85000"/>
                      <a:lumOff val="15000"/>
                    </a:schemeClr>
                  </a:solidFill>
                </a:endParaRPr>
              </a:p>
            </p:txBody>
          </p:sp>
          <p:sp>
            <p:nvSpPr>
              <p:cNvPr id="23" name="TextBox 22">
                <a:extLst>
                  <a:ext uri="{FF2B5EF4-FFF2-40B4-BE49-F238E27FC236}">
                    <a16:creationId xmlns:a16="http://schemas.microsoft.com/office/drawing/2014/main" id="{E407FD0B-1F5C-484A-A7A2-B9D6D031F24D}"/>
                  </a:ext>
                </a:extLst>
              </p:cNvPr>
              <p:cNvSpPr txBox="1"/>
              <p:nvPr/>
            </p:nvSpPr>
            <p:spPr>
              <a:xfrm>
                <a:off x="3237370" y="958300"/>
                <a:ext cx="1960507" cy="307777"/>
              </a:xfrm>
              <a:prstGeom prst="rect">
                <a:avLst/>
              </a:prstGeom>
              <a:noFill/>
            </p:spPr>
            <p:txBody>
              <a:bodyPr wrap="square" rtlCol="0">
                <a:spAutoFit/>
              </a:bodyPr>
              <a:lstStyle/>
              <a:p>
                <a:r>
                  <a:rPr lang="en-US" altLang="ko-KR" sz="1400" b="1" dirty="0">
                    <a:solidFill>
                      <a:schemeClr val="accent2"/>
                    </a:solidFill>
                  </a:rPr>
                  <a:t>Học </a:t>
                </a:r>
                <a:r>
                  <a:rPr lang="en-US" altLang="ko-KR" sz="1400" b="1" dirty="0" err="1">
                    <a:solidFill>
                      <a:schemeClr val="accent2"/>
                    </a:solidFill>
                  </a:rPr>
                  <a:t>phần</a:t>
                </a:r>
                <a:r>
                  <a:rPr lang="en-US" altLang="ko-KR" sz="1400" b="1" dirty="0">
                    <a:solidFill>
                      <a:schemeClr val="accent2"/>
                    </a:solidFill>
                  </a:rPr>
                  <a:t> </a:t>
                </a:r>
                <a:r>
                  <a:rPr lang="en-US" altLang="ko-KR" sz="1400" b="1" dirty="0" err="1">
                    <a:solidFill>
                      <a:schemeClr val="accent2"/>
                    </a:solidFill>
                  </a:rPr>
                  <a:t>đại</a:t>
                </a:r>
                <a:r>
                  <a:rPr lang="en-US" altLang="ko-KR" sz="1400" b="1" dirty="0">
                    <a:solidFill>
                      <a:schemeClr val="accent2"/>
                    </a:solidFill>
                  </a:rPr>
                  <a:t> </a:t>
                </a:r>
                <a:r>
                  <a:rPr lang="en-US" altLang="ko-KR" sz="1400" b="1" dirty="0" err="1">
                    <a:solidFill>
                      <a:schemeClr val="accent2"/>
                    </a:solidFill>
                  </a:rPr>
                  <a:t>cương</a:t>
                </a:r>
                <a:endParaRPr lang="ko-KR" altLang="en-US" sz="1400" b="1" dirty="0">
                  <a:solidFill>
                    <a:schemeClr val="accent2"/>
                  </a:solidFill>
                </a:endParaRPr>
              </a:p>
            </p:txBody>
          </p:sp>
        </p:grpSp>
        <p:sp>
          <p:nvSpPr>
            <p:cNvPr id="21" name="TextBox 20">
              <a:extLst>
                <a:ext uri="{FF2B5EF4-FFF2-40B4-BE49-F238E27FC236}">
                  <a16:creationId xmlns:a16="http://schemas.microsoft.com/office/drawing/2014/main" id="{1F5F734A-49C8-4E51-93FF-1CFAAFD45CA4}"/>
                </a:ext>
              </a:extLst>
            </p:cNvPr>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02</a:t>
              </a:r>
              <a:endParaRPr lang="ko-KR" altLang="en-US" sz="2800" b="1" dirty="0">
                <a:solidFill>
                  <a:schemeClr val="bg1"/>
                </a:solidFill>
              </a:endParaRPr>
            </a:p>
          </p:txBody>
        </p:sp>
      </p:grpSp>
      <p:grpSp>
        <p:nvGrpSpPr>
          <p:cNvPr id="24" name="Group 73">
            <a:extLst>
              <a:ext uri="{FF2B5EF4-FFF2-40B4-BE49-F238E27FC236}">
                <a16:creationId xmlns:a16="http://schemas.microsoft.com/office/drawing/2014/main" id="{76B42DB2-14A3-4D46-8039-AB66A4489F58}"/>
              </a:ext>
            </a:extLst>
          </p:cNvPr>
          <p:cNvGrpSpPr/>
          <p:nvPr/>
        </p:nvGrpSpPr>
        <p:grpSpPr>
          <a:xfrm>
            <a:off x="1029202" y="1903180"/>
            <a:ext cx="2706608" cy="4118440"/>
            <a:chOff x="3052558" y="488760"/>
            <a:chExt cx="2706608" cy="4118440"/>
          </a:xfrm>
        </p:grpSpPr>
        <p:sp>
          <p:nvSpPr>
            <p:cNvPr id="25" name="Rounded Rectangle 3">
              <a:extLst>
                <a:ext uri="{FF2B5EF4-FFF2-40B4-BE49-F238E27FC236}">
                  <a16:creationId xmlns:a16="http://schemas.microsoft.com/office/drawing/2014/main" id="{FDEE4657-B93F-4885-A640-28D3E7F4A154}"/>
                </a:ext>
              </a:extLst>
            </p:cNvPr>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 name="connsiteX0" fmla="*/ 130869 w 2078588"/>
                <a:gd name="connsiteY0" fmla="*/ 0 h 3024336"/>
                <a:gd name="connsiteX1" fmla="*/ 1453307 w 2078588"/>
                <a:gd name="connsiteY1" fmla="*/ 0 h 3024336"/>
                <a:gd name="connsiteX2" fmla="*/ 1584176 w 2078588"/>
                <a:gd name="connsiteY2" fmla="*/ 130869 h 3024336"/>
                <a:gd name="connsiteX3" fmla="*/ 1584176 w 2078588"/>
                <a:gd name="connsiteY3" fmla="*/ 131000 h 3024336"/>
                <a:gd name="connsiteX4" fmla="*/ 2078588 w 2078588"/>
                <a:gd name="connsiteY4" fmla="*/ 1531925 h 3024336"/>
                <a:gd name="connsiteX5" fmla="*/ 1574806 w 2078588"/>
                <a:gd name="connsiteY5" fmla="*/ 2939881 h 3024336"/>
                <a:gd name="connsiteX6" fmla="*/ 1453307 w 2078588"/>
                <a:gd name="connsiteY6" fmla="*/ 3024336 h 3024336"/>
                <a:gd name="connsiteX7" fmla="*/ 130869 w 2078588"/>
                <a:gd name="connsiteY7" fmla="*/ 3024336 h 3024336"/>
                <a:gd name="connsiteX8" fmla="*/ 0 w 2078588"/>
                <a:gd name="connsiteY8" fmla="*/ 2893467 h 3024336"/>
                <a:gd name="connsiteX9" fmla="*/ 0 w 2078588"/>
                <a:gd name="connsiteY9" fmla="*/ 130869 h 3024336"/>
                <a:gd name="connsiteX10" fmla="*/ 130869 w 2078588"/>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26" name="Diamond 75">
              <a:extLst>
                <a:ext uri="{FF2B5EF4-FFF2-40B4-BE49-F238E27FC236}">
                  <a16:creationId xmlns:a16="http://schemas.microsoft.com/office/drawing/2014/main" id="{D8C0571C-3617-43F7-B9E2-914447AC33AE}"/>
                </a:ext>
              </a:extLst>
            </p:cNvPr>
            <p:cNvSpPr/>
            <p:nvPr/>
          </p:nvSpPr>
          <p:spPr>
            <a:xfrm>
              <a:off x="4869947" y="1250150"/>
              <a:ext cx="889219" cy="2677657"/>
            </a:xfrm>
            <a:prstGeom prst="diamond">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76">
              <a:extLst>
                <a:ext uri="{FF2B5EF4-FFF2-40B4-BE49-F238E27FC236}">
                  <a16:creationId xmlns:a16="http://schemas.microsoft.com/office/drawing/2014/main" id="{5A1F8526-5E65-484C-B69F-BA5DD23B97D8}"/>
                </a:ext>
              </a:extLst>
            </p:cNvPr>
            <p:cNvGrpSpPr/>
            <p:nvPr/>
          </p:nvGrpSpPr>
          <p:grpSpPr>
            <a:xfrm>
              <a:off x="3237370" y="797019"/>
              <a:ext cx="1960507" cy="3686589"/>
              <a:chOff x="3237370" y="958300"/>
              <a:chExt cx="1960507" cy="3686589"/>
            </a:xfrm>
          </p:grpSpPr>
          <p:sp>
            <p:nvSpPr>
              <p:cNvPr id="29" name="TextBox 28">
                <a:extLst>
                  <a:ext uri="{FF2B5EF4-FFF2-40B4-BE49-F238E27FC236}">
                    <a16:creationId xmlns:a16="http://schemas.microsoft.com/office/drawing/2014/main" id="{5B5257DA-AC44-47BC-8876-35539732A20E}"/>
                  </a:ext>
                </a:extLst>
              </p:cNvPr>
              <p:cNvSpPr txBox="1"/>
              <p:nvPr/>
            </p:nvSpPr>
            <p:spPr>
              <a:xfrm>
                <a:off x="3237370" y="1413235"/>
                <a:ext cx="1632577" cy="3231654"/>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a:solidFill>
                      <a:schemeClr val="tx1">
                        <a:lumMod val="85000"/>
                        <a:lumOff val="15000"/>
                      </a:schemeClr>
                    </a:solidFill>
                  </a:rPr>
                  <a:t>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tiếng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Anh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xếp</a:t>
                </a:r>
                <a:r>
                  <a:rPr lang="en-US" altLang="ko-KR" sz="1200" dirty="0">
                    <a:solidFill>
                      <a:schemeClr val="tx1">
                        <a:lumMod val="85000"/>
                        <a:lumOff val="15000"/>
                      </a:schemeClr>
                    </a:solidFill>
                  </a:rPr>
                  <a:t> lớp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lực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của</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a:t>
                </a:r>
              </a:p>
              <a:p>
                <a:pPr marL="171450" indent="-171450">
                  <a:buFont typeface="Wingdings" panose="05000000000000000000" pitchFamily="2" charset="2"/>
                  <a:buChar char="§"/>
                </a:pPr>
                <a:r>
                  <a:rPr lang="en-US" altLang="ko-KR" sz="1200" dirty="0" err="1">
                    <a:solidFill>
                      <a:schemeClr val="tx1">
                        <a:lumMod val="85000"/>
                        <a:lumOff val="15000"/>
                      </a:schemeClr>
                    </a:solidFill>
                  </a:rPr>
                  <a:t>Thời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biểu</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được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xếp</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các </a:t>
                </a:r>
                <a:r>
                  <a:rPr lang="en-US" altLang="ko-KR" sz="1200" dirty="0" err="1">
                    <a:solidFill>
                      <a:schemeClr val="tx1">
                        <a:lumMod val="85000"/>
                        <a:lumOff val="15000"/>
                      </a:schemeClr>
                    </a:solidFill>
                  </a:rPr>
                  <a:t>ngày</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dành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riêng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theo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khoá</a:t>
                </a:r>
                <a:r>
                  <a:rPr lang="en-US" altLang="ko-KR" sz="1200" dirty="0">
                    <a:solidFill>
                      <a:schemeClr val="tx1">
                        <a:lumMod val="85000"/>
                        <a:lumOff val="15000"/>
                      </a:schemeClr>
                    </a:solidFill>
                  </a:rPr>
                  <a:t>.</a:t>
                </a:r>
              </a:p>
              <a:p>
                <a:pPr marL="171450" indent="-171450">
                  <a:buFont typeface="Wingdings" panose="05000000000000000000" pitchFamily="2" charset="2"/>
                  <a:buChar char="§"/>
                </a:pPr>
                <a:r>
                  <a:rPr lang="en-US" altLang="ko-KR" sz="1200" dirty="0" err="1">
                    <a:solidFill>
                      <a:schemeClr val="tx1">
                        <a:lumMod val="85000"/>
                        <a:lumOff val="15000"/>
                      </a:schemeClr>
                    </a:solidFill>
                  </a:rPr>
                  <a:t>Hạn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chế</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tối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đa</a:t>
                </a:r>
                <a:r>
                  <a:rPr lang="en-US" altLang="ko-KR" sz="1200" dirty="0">
                    <a:solidFill>
                      <a:schemeClr val="tx1">
                        <a:lumMod val="85000"/>
                        <a:lumOff val="15000"/>
                      </a:schemeClr>
                    </a:solidFill>
                  </a:rPr>
                  <a:t> việc </a:t>
                </a:r>
                <a:r>
                  <a:rPr lang="en-US" altLang="ko-KR" sz="1200" dirty="0" err="1">
                    <a:solidFill>
                      <a:schemeClr val="tx1">
                        <a:lumMod val="85000"/>
                        <a:lumOff val="15000"/>
                      </a:schemeClr>
                    </a:solidFill>
                  </a:rPr>
                  <a:t>chuyển</a:t>
                </a:r>
                <a:r>
                  <a:rPr lang="en-US" altLang="ko-KR" sz="1200" dirty="0">
                    <a:solidFill>
                      <a:schemeClr val="tx1">
                        <a:lumMod val="85000"/>
                        <a:lumOff val="15000"/>
                      </a:schemeClr>
                    </a:solidFill>
                  </a:rPr>
                  <a:t> lớp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tránh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trùng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lịch</a:t>
                </a:r>
                <a:r>
                  <a:rPr lang="en-US" altLang="ko-KR" sz="1200" dirty="0">
                    <a:solidFill>
                      <a:schemeClr val="tx1">
                        <a:lumMod val="85000"/>
                        <a:lumOff val="15000"/>
                      </a:schemeClr>
                    </a:solidFill>
                  </a:rPr>
                  <a:t> học các học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khác</a:t>
                </a:r>
                <a:r>
                  <a:rPr lang="en-US" altLang="ko-KR" sz="1200" dirty="0">
                    <a:solidFill>
                      <a:schemeClr val="tx1">
                        <a:lumMod val="85000"/>
                        <a:lumOff val="15000"/>
                      </a:schemeClr>
                    </a:solidFill>
                  </a:rPr>
                  <a:t>.</a:t>
                </a:r>
              </a:p>
              <a:p>
                <a:pPr marL="171450" indent="-171450">
                  <a:buFont typeface="Wingdings" panose="05000000000000000000" pitchFamily="2" charset="2"/>
                  <a:buChar char="§"/>
                </a:pPr>
                <a:r>
                  <a:rPr lang="en-US" altLang="ko-KR" sz="1200" dirty="0">
                    <a:solidFill>
                      <a:schemeClr val="tx1">
                        <a:lumMod val="85000"/>
                        <a:lumOff val="15000"/>
                      </a:schemeClr>
                    </a:solidFill>
                  </a:rPr>
                  <a:t>Sinh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học </a:t>
                </a:r>
                <a:r>
                  <a:rPr lang="en-US" altLang="ko-KR" sz="1200" dirty="0" err="1">
                    <a:solidFill>
                      <a:schemeClr val="tx1">
                        <a:lumMod val="85000"/>
                        <a:lumOff val="15000"/>
                      </a:schemeClr>
                    </a:solidFill>
                  </a:rPr>
                  <a:t>lại</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chọn</a:t>
                </a:r>
                <a:r>
                  <a:rPr lang="en-US" altLang="ko-KR" sz="1200" dirty="0">
                    <a:solidFill>
                      <a:schemeClr val="tx1">
                        <a:lumMod val="85000"/>
                        <a:lumOff val="15000"/>
                      </a:schemeClr>
                    </a:solidFill>
                  </a:rPr>
                  <a:t> lớp </a:t>
                </a:r>
                <a:r>
                  <a:rPr lang="en-US" altLang="ko-KR" sz="1200" dirty="0" err="1">
                    <a:solidFill>
                      <a:schemeClr val="tx1">
                        <a:lumMod val="85000"/>
                        <a:lumOff val="15000"/>
                      </a:schemeClr>
                    </a:solidFill>
                  </a:rPr>
                  <a:t>đảm</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bảo</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không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bị</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trùng</a:t>
                </a:r>
                <a:r>
                  <a:rPr lang="en-US" altLang="ko-KR" sz="1200" dirty="0">
                    <a:solidFill>
                      <a:schemeClr val="tx1">
                        <a:lumMod val="85000"/>
                        <a:lumOff val="15000"/>
                      </a:schemeClr>
                    </a:solidFill>
                  </a:rPr>
                  <a:t>.</a:t>
                </a:r>
                <a:endParaRPr lang="ko-KR" altLang="en-US" sz="1200" dirty="0">
                  <a:solidFill>
                    <a:schemeClr val="tx1">
                      <a:lumMod val="85000"/>
                      <a:lumOff val="15000"/>
                    </a:schemeClr>
                  </a:solidFill>
                </a:endParaRPr>
              </a:p>
            </p:txBody>
          </p:sp>
          <p:sp>
            <p:nvSpPr>
              <p:cNvPr id="30" name="TextBox 29">
                <a:extLst>
                  <a:ext uri="{FF2B5EF4-FFF2-40B4-BE49-F238E27FC236}">
                    <a16:creationId xmlns:a16="http://schemas.microsoft.com/office/drawing/2014/main" id="{095FBB3D-0A57-4590-B51E-3378BF172DA6}"/>
                  </a:ext>
                </a:extLst>
              </p:cNvPr>
              <p:cNvSpPr txBox="1"/>
              <p:nvPr/>
            </p:nvSpPr>
            <p:spPr>
              <a:xfrm>
                <a:off x="3237370" y="958300"/>
                <a:ext cx="1960507" cy="307777"/>
              </a:xfrm>
              <a:prstGeom prst="rect">
                <a:avLst/>
              </a:prstGeom>
              <a:noFill/>
            </p:spPr>
            <p:txBody>
              <a:bodyPr wrap="square" rtlCol="0">
                <a:spAutoFit/>
              </a:bodyPr>
              <a:lstStyle/>
              <a:p>
                <a:r>
                  <a:rPr lang="en-US" altLang="ko-KR" sz="1400" b="1" dirty="0">
                    <a:solidFill>
                      <a:schemeClr val="accent1"/>
                    </a:solidFill>
                  </a:rPr>
                  <a:t>Học </a:t>
                </a:r>
                <a:r>
                  <a:rPr lang="en-US" altLang="ko-KR" sz="1400" b="1" dirty="0" err="1">
                    <a:solidFill>
                      <a:schemeClr val="accent1"/>
                    </a:solidFill>
                  </a:rPr>
                  <a:t>phần</a:t>
                </a:r>
                <a:r>
                  <a:rPr lang="en-US" altLang="ko-KR" sz="1400" b="1" dirty="0">
                    <a:solidFill>
                      <a:schemeClr val="accent1"/>
                    </a:solidFill>
                  </a:rPr>
                  <a:t> </a:t>
                </a:r>
                <a:r>
                  <a:rPr lang="en-US" altLang="ko-KR" sz="1400" b="1" dirty="0" err="1">
                    <a:solidFill>
                      <a:schemeClr val="accent1"/>
                    </a:solidFill>
                  </a:rPr>
                  <a:t>Tiếng</a:t>
                </a:r>
                <a:r>
                  <a:rPr lang="en-US" altLang="ko-KR" sz="1400" b="1" dirty="0">
                    <a:solidFill>
                      <a:schemeClr val="accent1"/>
                    </a:solidFill>
                  </a:rPr>
                  <a:t> </a:t>
                </a:r>
                <a:r>
                  <a:rPr lang="en-US" altLang="ko-KR" sz="1400" b="1" dirty="0" err="1">
                    <a:solidFill>
                      <a:schemeClr val="accent1"/>
                    </a:solidFill>
                  </a:rPr>
                  <a:t>Anh</a:t>
                </a:r>
                <a:endParaRPr lang="ko-KR" altLang="en-US" sz="1400" b="1" dirty="0">
                  <a:solidFill>
                    <a:schemeClr val="accent1"/>
                  </a:solidFill>
                </a:endParaRPr>
              </a:p>
            </p:txBody>
          </p:sp>
        </p:grpSp>
        <p:sp>
          <p:nvSpPr>
            <p:cNvPr id="28" name="TextBox 27">
              <a:extLst>
                <a:ext uri="{FF2B5EF4-FFF2-40B4-BE49-F238E27FC236}">
                  <a16:creationId xmlns:a16="http://schemas.microsoft.com/office/drawing/2014/main" id="{6B9DB573-FC86-4F6C-A79D-3C846381F1A7}"/>
                </a:ext>
              </a:extLst>
            </p:cNvPr>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01</a:t>
              </a:r>
              <a:endParaRPr lang="ko-KR" altLang="en-US" sz="2800" b="1" dirty="0">
                <a:solidFill>
                  <a:schemeClr val="bg1"/>
                </a:solidFill>
              </a:endParaRPr>
            </a:p>
          </p:txBody>
        </p:sp>
      </p:grpSp>
      <p:sp>
        <p:nvSpPr>
          <p:cNvPr id="31" name="TextBox 30">
            <a:extLst>
              <a:ext uri="{FF2B5EF4-FFF2-40B4-BE49-F238E27FC236}">
                <a16:creationId xmlns:a16="http://schemas.microsoft.com/office/drawing/2014/main" id="{547B9E89-6D96-408D-AC39-64D4C3388976}"/>
              </a:ext>
            </a:extLst>
          </p:cNvPr>
          <p:cNvSpPr txBox="1"/>
          <p:nvPr/>
        </p:nvSpPr>
        <p:spPr>
          <a:xfrm>
            <a:off x="8838694" y="3866702"/>
            <a:ext cx="1632577" cy="1200329"/>
          </a:xfrm>
          <a:prstGeom prst="rect">
            <a:avLst/>
          </a:prstGeom>
          <a:noFill/>
        </p:spPr>
        <p:txBody>
          <a:bodyPr wrap="square" rtlCol="0">
            <a:spAutoFit/>
          </a:bodyPr>
          <a:lstStyle/>
          <a:p>
            <a:pPr marL="171450" indent="-171450">
              <a:buFont typeface="Wingdings" panose="05000000000000000000" pitchFamily="2" charset="2"/>
              <a:buChar char="§"/>
            </a:pPr>
            <a:r>
              <a:rPr lang="en-US" altLang="ko-KR" sz="1200" dirty="0" err="1">
                <a:solidFill>
                  <a:schemeClr val="tx1">
                    <a:lumMod val="85000"/>
                    <a:lumOff val="15000"/>
                  </a:schemeClr>
                </a:solidFill>
              </a:rPr>
              <a:t>Không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tự</a:t>
            </a:r>
            <a:r>
              <a:rPr lang="en-US" altLang="ko-KR" sz="1200" dirty="0">
                <a:solidFill>
                  <a:schemeClr val="tx1">
                    <a:lumMod val="85000"/>
                    <a:lumOff val="15000"/>
                  </a:schemeClr>
                </a:solidFill>
              </a:rPr>
              <a:t> ý </a:t>
            </a:r>
            <a:r>
              <a:rPr lang="en-US" altLang="ko-KR" sz="1200" dirty="0" err="1">
                <a:solidFill>
                  <a:schemeClr val="tx1">
                    <a:lumMod val="85000"/>
                    <a:lumOff val="15000"/>
                  </a:schemeClr>
                </a:solidFill>
              </a:rPr>
              <a:t>hủy</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và</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học</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phần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chuyên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có</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thể</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không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đúng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chuyên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ngành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sinh</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viên</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đăng</a:t>
            </a:r>
            <a:r>
              <a:rPr lang="en-US" altLang="ko-KR" sz="1200" dirty="0">
                <a:solidFill>
                  <a:schemeClr val="tx1">
                    <a:lumMod val="85000"/>
                    <a:lumOff val="15000"/>
                  </a:schemeClr>
                </a:solidFill>
              </a:rPr>
              <a:t> </a:t>
            </a:r>
            <a:r>
              <a:rPr lang="en-US" altLang="ko-KR" sz="1200" dirty="0" err="1">
                <a:solidFill>
                  <a:schemeClr val="tx1">
                    <a:lumMod val="85000"/>
                    <a:lumOff val="15000"/>
                  </a:schemeClr>
                </a:solidFill>
              </a:rPr>
              <a:t>ký</a:t>
            </a:r>
            <a:endParaRPr lang="ko-KR" altLang="en-US" sz="1200" dirty="0">
              <a:solidFill>
                <a:schemeClr val="tx1">
                  <a:lumMod val="85000"/>
                  <a:lumOff val="15000"/>
                </a:schemeClr>
              </a:solidFill>
            </a:endParaRPr>
          </a:p>
        </p:txBody>
      </p:sp>
    </p:spTree>
    <p:extLst>
      <p:ext uri="{BB962C8B-B14F-4D97-AF65-F5344CB8AC3E}">
        <p14:creationId xmlns:p14="http://schemas.microsoft.com/office/powerpoint/2010/main" val="1557309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3000" b="1" dirty="0"/>
              <a:t>CÁC VẤN ĐỀ CẦN LƯU Ý ĐỐI VỚI THỰC TẬP TẠI DN</a:t>
            </a:r>
          </a:p>
        </p:txBody>
      </p:sp>
      <p:grpSp>
        <p:nvGrpSpPr>
          <p:cNvPr id="3" name="Group 19">
            <a:extLst>
              <a:ext uri="{FF2B5EF4-FFF2-40B4-BE49-F238E27FC236}">
                <a16:creationId xmlns:a16="http://schemas.microsoft.com/office/drawing/2014/main" id="{CDED8636-C1FA-411D-A0C4-2A2718DFBDBA}"/>
              </a:ext>
            </a:extLst>
          </p:cNvPr>
          <p:cNvGrpSpPr/>
          <p:nvPr/>
        </p:nvGrpSpPr>
        <p:grpSpPr>
          <a:xfrm>
            <a:off x="7703388" y="1931281"/>
            <a:ext cx="4118142" cy="4125041"/>
            <a:chOff x="2197972" y="1937479"/>
            <a:chExt cx="5474490" cy="5229605"/>
          </a:xfrm>
        </p:grpSpPr>
        <p:sp>
          <p:nvSpPr>
            <p:cNvPr id="4" name="Freeform: Shape 20">
              <a:extLst>
                <a:ext uri="{FF2B5EF4-FFF2-40B4-BE49-F238E27FC236}">
                  <a16:creationId xmlns:a16="http://schemas.microsoft.com/office/drawing/2014/main" id="{F30C8275-336E-49EB-9A9E-49D65A98776F}"/>
                </a:ext>
              </a:extLst>
            </p:cNvPr>
            <p:cNvSpPr/>
            <p:nvPr/>
          </p:nvSpPr>
          <p:spPr>
            <a:xfrm>
              <a:off x="3517530" y="1945225"/>
              <a:ext cx="2892291" cy="2101103"/>
            </a:xfrm>
            <a:custGeom>
              <a:avLst/>
              <a:gdLst>
                <a:gd name="connsiteX0" fmla="*/ 1117322 w 2162559"/>
                <a:gd name="connsiteY0" fmla="*/ 0 h 1570989"/>
                <a:gd name="connsiteX1" fmla="*/ 1073836 w 2162559"/>
                <a:gd name="connsiteY1" fmla="*/ 10186 h 1570989"/>
                <a:gd name="connsiteX2" fmla="*/ 986864 w 2162559"/>
                <a:gd name="connsiteY2" fmla="*/ 48579 h 1570989"/>
                <a:gd name="connsiteX3" fmla="*/ 987255 w 2162559"/>
                <a:gd name="connsiteY3" fmla="*/ 48971 h 1570989"/>
                <a:gd name="connsiteX4" fmla="*/ 902242 w 2162559"/>
                <a:gd name="connsiteY4" fmla="*/ 75219 h 1570989"/>
                <a:gd name="connsiteX5" fmla="*/ 861498 w 2162559"/>
                <a:gd name="connsiteY5" fmla="*/ 91674 h 1570989"/>
                <a:gd name="connsiteX6" fmla="*/ 807434 w 2162559"/>
                <a:gd name="connsiteY6" fmla="*/ 134376 h 1570989"/>
                <a:gd name="connsiteX7" fmla="*/ 746318 w 2162559"/>
                <a:gd name="connsiteY7" fmla="*/ 155924 h 1570989"/>
                <a:gd name="connsiteX8" fmla="*/ 680893 w 2162559"/>
                <a:gd name="connsiteY8" fmla="*/ 180605 h 1570989"/>
                <a:gd name="connsiteX9" fmla="*/ 680893 w 2162559"/>
                <a:gd name="connsiteY9" fmla="*/ 180605 h 1570989"/>
                <a:gd name="connsiteX10" fmla="*/ 601364 w 2162559"/>
                <a:gd name="connsiteY10" fmla="*/ 193142 h 1570989"/>
                <a:gd name="connsiteX11" fmla="*/ 517526 w 2162559"/>
                <a:gd name="connsiteY11" fmla="*/ 244072 h 1570989"/>
                <a:gd name="connsiteX12" fmla="*/ 506556 w 2162559"/>
                <a:gd name="connsiteY12" fmla="*/ 249165 h 1570989"/>
                <a:gd name="connsiteX13" fmla="*/ 352591 w 2162559"/>
                <a:gd name="connsiteY13" fmla="*/ 363561 h 1570989"/>
                <a:gd name="connsiteX14" fmla="*/ 310280 w 2162559"/>
                <a:gd name="connsiteY14" fmla="*/ 418017 h 1570989"/>
                <a:gd name="connsiteX15" fmla="*/ 310280 w 2162559"/>
                <a:gd name="connsiteY15" fmla="*/ 418017 h 1570989"/>
                <a:gd name="connsiteX16" fmla="*/ 180605 w 2162559"/>
                <a:gd name="connsiteY16" fmla="*/ 607241 h 1570989"/>
                <a:gd name="connsiteX17" fmla="*/ 0 w 2162559"/>
                <a:gd name="connsiteY17" fmla="*/ 837992 h 1570989"/>
                <a:gd name="connsiteX18" fmla="*/ 65425 w 2162559"/>
                <a:gd name="connsiteY18" fmla="*/ 870900 h 1570989"/>
                <a:gd name="connsiteX19" fmla="*/ 159450 w 2162559"/>
                <a:gd name="connsiteY19" fmla="*/ 938285 h 1570989"/>
                <a:gd name="connsiteX20" fmla="*/ 225658 w 2162559"/>
                <a:gd name="connsiteY20" fmla="*/ 1012721 h 1570989"/>
                <a:gd name="connsiteX21" fmla="*/ 343189 w 2162559"/>
                <a:gd name="connsiteY21" fmla="*/ 907727 h 1570989"/>
                <a:gd name="connsiteX22" fmla="*/ 440347 w 2162559"/>
                <a:gd name="connsiteY22" fmla="*/ 865807 h 1570989"/>
                <a:gd name="connsiteX23" fmla="*/ 490102 w 2162559"/>
                <a:gd name="connsiteY23" fmla="*/ 868942 h 1570989"/>
                <a:gd name="connsiteX24" fmla="*/ 501855 w 2162559"/>
                <a:gd name="connsiteY24" fmla="*/ 914778 h 1570989"/>
                <a:gd name="connsiteX25" fmla="*/ 539856 w 2162559"/>
                <a:gd name="connsiteY25" fmla="*/ 1009978 h 1570989"/>
                <a:gd name="connsiteX26" fmla="*/ 609983 w 2162559"/>
                <a:gd name="connsiteY26" fmla="*/ 1037402 h 1570989"/>
                <a:gd name="connsiteX27" fmla="*/ 669532 w 2162559"/>
                <a:gd name="connsiteY27" fmla="*/ 1015463 h 1570989"/>
                <a:gd name="connsiteX28" fmla="*/ 679718 w 2162559"/>
                <a:gd name="connsiteY28" fmla="*/ 1020556 h 1570989"/>
                <a:gd name="connsiteX29" fmla="*/ 691862 w 2162559"/>
                <a:gd name="connsiteY29" fmla="*/ 1081672 h 1570989"/>
                <a:gd name="connsiteX30" fmla="*/ 746710 w 2162559"/>
                <a:gd name="connsiteY30" fmla="*/ 1361002 h 1570989"/>
                <a:gd name="connsiteX31" fmla="*/ 757679 w 2162559"/>
                <a:gd name="connsiteY31" fmla="*/ 1393911 h 1570989"/>
                <a:gd name="connsiteX32" fmla="*/ 1106353 w 2162559"/>
                <a:gd name="connsiteY32" fmla="*/ 1567856 h 1570989"/>
                <a:gd name="connsiteX33" fmla="*/ 1138870 w 2162559"/>
                <a:gd name="connsiteY33" fmla="*/ 1567856 h 1570989"/>
                <a:gd name="connsiteX34" fmla="*/ 1334362 w 2162559"/>
                <a:gd name="connsiteY34" fmla="*/ 1441315 h 1570989"/>
                <a:gd name="connsiteX35" fmla="*/ 1422902 w 2162559"/>
                <a:gd name="connsiteY35" fmla="*/ 1036618 h 1570989"/>
                <a:gd name="connsiteX36" fmla="*/ 1434263 w 2162559"/>
                <a:gd name="connsiteY36" fmla="*/ 1031134 h 1570989"/>
                <a:gd name="connsiteX37" fmla="*/ 1490677 w 2162559"/>
                <a:gd name="connsiteY37" fmla="*/ 1053856 h 1570989"/>
                <a:gd name="connsiteX38" fmla="*/ 1551010 w 2162559"/>
                <a:gd name="connsiteY38" fmla="*/ 1030350 h 1570989"/>
                <a:gd name="connsiteX39" fmla="*/ 1580000 w 2162559"/>
                <a:gd name="connsiteY39" fmla="*/ 877952 h 1570989"/>
                <a:gd name="connsiteX40" fmla="*/ 1601156 w 2162559"/>
                <a:gd name="connsiteY40" fmla="*/ 863457 h 1570989"/>
                <a:gd name="connsiteX41" fmla="*/ 1727697 w 2162559"/>
                <a:gd name="connsiteY41" fmla="*/ 915170 h 1570989"/>
                <a:gd name="connsiteX42" fmla="*/ 1800958 w 2162559"/>
                <a:gd name="connsiteY42" fmla="*/ 963750 h 1570989"/>
                <a:gd name="connsiteX43" fmla="*/ 1927107 w 2162559"/>
                <a:gd name="connsiteY43" fmla="*/ 1104002 h 1570989"/>
                <a:gd name="connsiteX44" fmla="*/ 2165302 w 2162559"/>
                <a:gd name="connsiteY44" fmla="*/ 915954 h 1570989"/>
                <a:gd name="connsiteX45" fmla="*/ 2023482 w 2162559"/>
                <a:gd name="connsiteY45" fmla="*/ 751019 h 1570989"/>
                <a:gd name="connsiteX46" fmla="*/ 1894198 w 2162559"/>
                <a:gd name="connsiteY46" fmla="*/ 627221 h 1570989"/>
                <a:gd name="connsiteX47" fmla="*/ 1800174 w 2162559"/>
                <a:gd name="connsiteY47" fmla="*/ 504989 h 1570989"/>
                <a:gd name="connsiteX48" fmla="*/ 1751203 w 2162559"/>
                <a:gd name="connsiteY48" fmla="*/ 421151 h 1570989"/>
                <a:gd name="connsiteX49" fmla="*/ 1751203 w 2162559"/>
                <a:gd name="connsiteY49" fmla="*/ 421151 h 1570989"/>
                <a:gd name="connsiteX50" fmla="*/ 1699098 w 2162559"/>
                <a:gd name="connsiteY50" fmla="*/ 333395 h 1570989"/>
                <a:gd name="connsiteX51" fmla="*/ 1669324 w 2162559"/>
                <a:gd name="connsiteY51" fmla="*/ 311064 h 1570989"/>
                <a:gd name="connsiteX52" fmla="*/ 1598414 w 2162559"/>
                <a:gd name="connsiteY52" fmla="*/ 271495 h 1570989"/>
                <a:gd name="connsiteX53" fmla="*/ 1591362 w 2162559"/>
                <a:gd name="connsiteY53" fmla="*/ 265227 h 1570989"/>
                <a:gd name="connsiteX54" fmla="*/ 1580000 w 2162559"/>
                <a:gd name="connsiteY54" fmla="*/ 238195 h 1570989"/>
                <a:gd name="connsiteX55" fmla="*/ 1580000 w 2162559"/>
                <a:gd name="connsiteY55" fmla="*/ 238195 h 1570989"/>
                <a:gd name="connsiteX56" fmla="*/ 1552577 w 2162559"/>
                <a:gd name="connsiteY56" fmla="*/ 195101 h 1570989"/>
                <a:gd name="connsiteX57" fmla="*/ 1529854 w 2162559"/>
                <a:gd name="connsiteY57" fmla="*/ 173162 h 1570989"/>
                <a:gd name="connsiteX58" fmla="*/ 1463254 w 2162559"/>
                <a:gd name="connsiteY58" fmla="*/ 145346 h 1570989"/>
                <a:gd name="connsiteX59" fmla="*/ 1357476 w 2162559"/>
                <a:gd name="connsiteY59" fmla="*/ 159058 h 1570989"/>
                <a:gd name="connsiteX60" fmla="*/ 1284999 w 2162559"/>
                <a:gd name="connsiteY60" fmla="*/ 86189 h 1570989"/>
                <a:gd name="connsiteX61" fmla="*/ 1210955 w 2162559"/>
                <a:gd name="connsiteY61" fmla="*/ 36434 h 157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162559" h="1570989">
                  <a:moveTo>
                    <a:pt x="1117322" y="0"/>
                  </a:moveTo>
                  <a:cubicBezTo>
                    <a:pt x="1102043" y="0"/>
                    <a:pt x="1087156" y="1959"/>
                    <a:pt x="1073836" y="10186"/>
                  </a:cubicBezTo>
                  <a:cubicBezTo>
                    <a:pt x="1071486" y="14495"/>
                    <a:pt x="1011937" y="43878"/>
                    <a:pt x="986864" y="48579"/>
                  </a:cubicBezTo>
                  <a:cubicBezTo>
                    <a:pt x="986864" y="48579"/>
                    <a:pt x="987255" y="48971"/>
                    <a:pt x="987255" y="48971"/>
                  </a:cubicBezTo>
                  <a:cubicBezTo>
                    <a:pt x="983338" y="52497"/>
                    <a:pt x="904592" y="72477"/>
                    <a:pt x="902242" y="75219"/>
                  </a:cubicBezTo>
                  <a:cubicBezTo>
                    <a:pt x="899891" y="75611"/>
                    <a:pt x="870509" y="81880"/>
                    <a:pt x="861498" y="91674"/>
                  </a:cubicBezTo>
                  <a:cubicBezTo>
                    <a:pt x="845827" y="101076"/>
                    <a:pt x="809393" y="129283"/>
                    <a:pt x="807434" y="134376"/>
                  </a:cubicBezTo>
                  <a:cubicBezTo>
                    <a:pt x="787062" y="141428"/>
                    <a:pt x="767082" y="149264"/>
                    <a:pt x="746318" y="155924"/>
                  </a:cubicBezTo>
                  <a:cubicBezTo>
                    <a:pt x="728297" y="161408"/>
                    <a:pt x="684811" y="178646"/>
                    <a:pt x="680893" y="180605"/>
                  </a:cubicBezTo>
                  <a:cubicBezTo>
                    <a:pt x="680893" y="180605"/>
                    <a:pt x="680893" y="180605"/>
                    <a:pt x="680893" y="180605"/>
                  </a:cubicBezTo>
                  <a:cubicBezTo>
                    <a:pt x="653469" y="178254"/>
                    <a:pt x="626829" y="183739"/>
                    <a:pt x="601364" y="193142"/>
                  </a:cubicBezTo>
                  <a:cubicBezTo>
                    <a:pt x="577466" y="202152"/>
                    <a:pt x="523794" y="239762"/>
                    <a:pt x="517526" y="244072"/>
                  </a:cubicBezTo>
                  <a:cubicBezTo>
                    <a:pt x="517526" y="244072"/>
                    <a:pt x="510474" y="247597"/>
                    <a:pt x="506556" y="249165"/>
                  </a:cubicBezTo>
                  <a:cubicBezTo>
                    <a:pt x="448183" y="277764"/>
                    <a:pt x="392943" y="310672"/>
                    <a:pt x="352591" y="363561"/>
                  </a:cubicBezTo>
                  <a:cubicBezTo>
                    <a:pt x="349849" y="367087"/>
                    <a:pt x="310280" y="418017"/>
                    <a:pt x="310280" y="418017"/>
                  </a:cubicBezTo>
                  <a:cubicBezTo>
                    <a:pt x="310280" y="418017"/>
                    <a:pt x="310280" y="418017"/>
                    <a:pt x="310280" y="418017"/>
                  </a:cubicBezTo>
                  <a:cubicBezTo>
                    <a:pt x="310280" y="418017"/>
                    <a:pt x="198626" y="579817"/>
                    <a:pt x="180605" y="607241"/>
                  </a:cubicBezTo>
                  <a:cubicBezTo>
                    <a:pt x="141428" y="667965"/>
                    <a:pt x="10970" y="824280"/>
                    <a:pt x="0" y="837992"/>
                  </a:cubicBezTo>
                  <a:cubicBezTo>
                    <a:pt x="392" y="841126"/>
                    <a:pt x="54064" y="864240"/>
                    <a:pt x="65425" y="870900"/>
                  </a:cubicBezTo>
                  <a:cubicBezTo>
                    <a:pt x="67776" y="873251"/>
                    <a:pt x="143779" y="923397"/>
                    <a:pt x="159450" y="938285"/>
                  </a:cubicBezTo>
                  <a:cubicBezTo>
                    <a:pt x="183739" y="961007"/>
                    <a:pt x="203719" y="987647"/>
                    <a:pt x="225658" y="1012721"/>
                  </a:cubicBezTo>
                  <a:cubicBezTo>
                    <a:pt x="253866" y="986080"/>
                    <a:pt x="335353" y="913995"/>
                    <a:pt x="343189" y="907727"/>
                  </a:cubicBezTo>
                  <a:cubicBezTo>
                    <a:pt x="372180" y="885788"/>
                    <a:pt x="402738" y="867375"/>
                    <a:pt x="440347" y="865807"/>
                  </a:cubicBezTo>
                  <a:cubicBezTo>
                    <a:pt x="449358" y="865416"/>
                    <a:pt x="489318" y="864632"/>
                    <a:pt x="490102" y="868942"/>
                  </a:cubicBezTo>
                  <a:cubicBezTo>
                    <a:pt x="494019" y="884221"/>
                    <a:pt x="497154" y="899891"/>
                    <a:pt x="501855" y="914778"/>
                  </a:cubicBezTo>
                  <a:cubicBezTo>
                    <a:pt x="511257" y="947687"/>
                    <a:pt x="521051" y="980987"/>
                    <a:pt x="539856" y="1009978"/>
                  </a:cubicBezTo>
                  <a:cubicBezTo>
                    <a:pt x="556311" y="1035443"/>
                    <a:pt x="580208" y="1044454"/>
                    <a:pt x="609983" y="1037402"/>
                  </a:cubicBezTo>
                  <a:cubicBezTo>
                    <a:pt x="630747" y="1032309"/>
                    <a:pt x="650727" y="1025257"/>
                    <a:pt x="669532" y="1015463"/>
                  </a:cubicBezTo>
                  <a:cubicBezTo>
                    <a:pt x="676975" y="1011545"/>
                    <a:pt x="678542" y="1013504"/>
                    <a:pt x="679718" y="1020556"/>
                  </a:cubicBezTo>
                  <a:cubicBezTo>
                    <a:pt x="683635" y="1040928"/>
                    <a:pt x="687945" y="1061300"/>
                    <a:pt x="691862" y="1081672"/>
                  </a:cubicBezTo>
                  <a:cubicBezTo>
                    <a:pt x="710275" y="1174913"/>
                    <a:pt x="728297" y="1268153"/>
                    <a:pt x="746710" y="1361002"/>
                  </a:cubicBezTo>
                  <a:cubicBezTo>
                    <a:pt x="749452" y="1372364"/>
                    <a:pt x="746710" y="1387643"/>
                    <a:pt x="757679" y="1393911"/>
                  </a:cubicBezTo>
                  <a:cubicBezTo>
                    <a:pt x="778835" y="1406056"/>
                    <a:pt x="1094600" y="1562371"/>
                    <a:pt x="1106353" y="1567856"/>
                  </a:cubicBezTo>
                  <a:cubicBezTo>
                    <a:pt x="1117322" y="1577258"/>
                    <a:pt x="1128292" y="1573732"/>
                    <a:pt x="1138870" y="1567856"/>
                  </a:cubicBezTo>
                  <a:cubicBezTo>
                    <a:pt x="1145530" y="1561196"/>
                    <a:pt x="1332795" y="1447583"/>
                    <a:pt x="1334362" y="1441315"/>
                  </a:cubicBezTo>
                  <a:cubicBezTo>
                    <a:pt x="1338671" y="1422902"/>
                    <a:pt x="1416241" y="1067176"/>
                    <a:pt x="1422902" y="1036618"/>
                  </a:cubicBezTo>
                  <a:cubicBezTo>
                    <a:pt x="1424469" y="1029175"/>
                    <a:pt x="1426428" y="1026824"/>
                    <a:pt x="1434263" y="1031134"/>
                  </a:cubicBezTo>
                  <a:cubicBezTo>
                    <a:pt x="1452284" y="1040928"/>
                    <a:pt x="1471089" y="1048371"/>
                    <a:pt x="1490677" y="1053856"/>
                  </a:cubicBezTo>
                  <a:cubicBezTo>
                    <a:pt x="1520452" y="1062083"/>
                    <a:pt x="1538473" y="1055423"/>
                    <a:pt x="1551010" y="1030350"/>
                  </a:cubicBezTo>
                  <a:cubicBezTo>
                    <a:pt x="1554144" y="1024082"/>
                    <a:pt x="1579217" y="879128"/>
                    <a:pt x="1580000" y="877952"/>
                  </a:cubicBezTo>
                  <a:cubicBezTo>
                    <a:pt x="1580392" y="856013"/>
                    <a:pt x="1581176" y="855230"/>
                    <a:pt x="1601156" y="863457"/>
                  </a:cubicBezTo>
                  <a:cubicBezTo>
                    <a:pt x="1643467" y="880695"/>
                    <a:pt x="1685386" y="898324"/>
                    <a:pt x="1727697" y="915170"/>
                  </a:cubicBezTo>
                  <a:cubicBezTo>
                    <a:pt x="1755513" y="926532"/>
                    <a:pt x="1780586" y="939852"/>
                    <a:pt x="1800958" y="963750"/>
                  </a:cubicBezTo>
                  <a:cubicBezTo>
                    <a:pt x="1834258" y="1003318"/>
                    <a:pt x="1923581" y="1092641"/>
                    <a:pt x="1927107" y="1104002"/>
                  </a:cubicBezTo>
                  <a:cubicBezTo>
                    <a:pt x="1929066" y="1102044"/>
                    <a:pt x="2139837" y="932800"/>
                    <a:pt x="2165302" y="915954"/>
                  </a:cubicBezTo>
                  <a:cubicBezTo>
                    <a:pt x="2162560" y="912428"/>
                    <a:pt x="2029358" y="752587"/>
                    <a:pt x="2023482" y="751019"/>
                  </a:cubicBezTo>
                  <a:cubicBezTo>
                    <a:pt x="2021915" y="750628"/>
                    <a:pt x="1931025" y="672666"/>
                    <a:pt x="1894198" y="627221"/>
                  </a:cubicBezTo>
                  <a:cubicBezTo>
                    <a:pt x="1861682" y="587260"/>
                    <a:pt x="1827598" y="548867"/>
                    <a:pt x="1800174" y="504989"/>
                  </a:cubicBezTo>
                  <a:cubicBezTo>
                    <a:pt x="1782936" y="477565"/>
                    <a:pt x="1767657" y="448966"/>
                    <a:pt x="1751203" y="421151"/>
                  </a:cubicBezTo>
                  <a:cubicBezTo>
                    <a:pt x="1751203" y="421151"/>
                    <a:pt x="1751203" y="421151"/>
                    <a:pt x="1751203" y="421151"/>
                  </a:cubicBezTo>
                  <a:cubicBezTo>
                    <a:pt x="1735924" y="390593"/>
                    <a:pt x="1719470" y="360818"/>
                    <a:pt x="1699098" y="333395"/>
                  </a:cubicBezTo>
                  <a:cubicBezTo>
                    <a:pt x="1691654" y="323209"/>
                    <a:pt x="1682252" y="313806"/>
                    <a:pt x="1669324" y="311064"/>
                  </a:cubicBezTo>
                  <a:cubicBezTo>
                    <a:pt x="1641508" y="305187"/>
                    <a:pt x="1619569" y="289517"/>
                    <a:pt x="1598414" y="271495"/>
                  </a:cubicBezTo>
                  <a:cubicBezTo>
                    <a:pt x="1597238" y="267969"/>
                    <a:pt x="1595671" y="265619"/>
                    <a:pt x="1591362" y="265227"/>
                  </a:cubicBezTo>
                  <a:cubicBezTo>
                    <a:pt x="1591362" y="265227"/>
                    <a:pt x="1585877" y="238979"/>
                    <a:pt x="1580000" y="238195"/>
                  </a:cubicBezTo>
                  <a:lnTo>
                    <a:pt x="1580000" y="238195"/>
                  </a:lnTo>
                  <a:cubicBezTo>
                    <a:pt x="1572557" y="222916"/>
                    <a:pt x="1562371" y="209204"/>
                    <a:pt x="1552577" y="195101"/>
                  </a:cubicBezTo>
                  <a:cubicBezTo>
                    <a:pt x="1547484" y="185306"/>
                    <a:pt x="1540432" y="177471"/>
                    <a:pt x="1529854" y="173162"/>
                  </a:cubicBezTo>
                  <a:cubicBezTo>
                    <a:pt x="1509091" y="160233"/>
                    <a:pt x="1487935" y="149264"/>
                    <a:pt x="1463254" y="145346"/>
                  </a:cubicBezTo>
                  <a:cubicBezTo>
                    <a:pt x="1426428" y="139078"/>
                    <a:pt x="1391560" y="146129"/>
                    <a:pt x="1357476" y="159058"/>
                  </a:cubicBezTo>
                  <a:cubicBezTo>
                    <a:pt x="1343373" y="142995"/>
                    <a:pt x="1296361" y="92457"/>
                    <a:pt x="1284999" y="86189"/>
                  </a:cubicBezTo>
                  <a:cubicBezTo>
                    <a:pt x="1283040" y="86189"/>
                    <a:pt x="1234069" y="51322"/>
                    <a:pt x="1210955" y="36434"/>
                  </a:cubicBezTo>
                </a:path>
              </a:pathLst>
            </a:custGeom>
            <a:solidFill>
              <a:srgbClr val="F9BA99"/>
            </a:solidFill>
            <a:ln w="4506" cap="flat">
              <a:noFill/>
              <a:prstDash val="solid"/>
              <a:miter/>
            </a:ln>
          </p:spPr>
          <p:txBody>
            <a:bodyPr rtlCol="0" anchor="ctr"/>
            <a:lstStyle/>
            <a:p>
              <a:endParaRPr lang="en-US"/>
            </a:p>
          </p:txBody>
        </p:sp>
        <p:sp>
          <p:nvSpPr>
            <p:cNvPr id="5" name="Freeform: Shape 21">
              <a:extLst>
                <a:ext uri="{FF2B5EF4-FFF2-40B4-BE49-F238E27FC236}">
                  <a16:creationId xmlns:a16="http://schemas.microsoft.com/office/drawing/2014/main" id="{F2DEF1DF-608B-4E47-AD21-A7C9B9C78803}"/>
                </a:ext>
              </a:extLst>
            </p:cNvPr>
            <p:cNvSpPr/>
            <p:nvPr/>
          </p:nvSpPr>
          <p:spPr>
            <a:xfrm>
              <a:off x="2197972" y="3226710"/>
              <a:ext cx="2333722" cy="3918561"/>
            </a:xfrm>
            <a:custGeom>
              <a:avLst/>
              <a:gdLst>
                <a:gd name="connsiteX0" fmla="*/ 1569189 w 1743367"/>
                <a:gd name="connsiteY0" fmla="*/ 1800667 h 1813886"/>
                <a:gd name="connsiteX1" fmla="*/ 1568014 w 1743367"/>
                <a:gd name="connsiteY1" fmla="*/ 1801842 h 1813886"/>
                <a:gd name="connsiteX2" fmla="*/ 1413265 w 1743367"/>
                <a:gd name="connsiteY2" fmla="*/ 1809677 h 1813886"/>
                <a:gd name="connsiteX3" fmla="*/ 1019146 w 1743367"/>
                <a:gd name="connsiteY3" fmla="*/ 1807718 h 1813886"/>
                <a:gd name="connsiteX4" fmla="*/ 959989 w 1743367"/>
                <a:gd name="connsiteY4" fmla="*/ 1806935 h 1813886"/>
                <a:gd name="connsiteX5" fmla="*/ 964691 w 1743367"/>
                <a:gd name="connsiteY5" fmla="*/ 1694889 h 1813886"/>
                <a:gd name="connsiteX6" fmla="*/ 820912 w 1743367"/>
                <a:gd name="connsiteY6" fmla="*/ 1613793 h 1813886"/>
                <a:gd name="connsiteX7" fmla="*/ 395452 w 1743367"/>
                <a:gd name="connsiteY7" fmla="*/ 1453168 h 1813886"/>
                <a:gd name="connsiteX8" fmla="*/ 390359 w 1743367"/>
                <a:gd name="connsiteY8" fmla="*/ 1451601 h 1813886"/>
                <a:gd name="connsiteX9" fmla="*/ 196042 w 1743367"/>
                <a:gd name="connsiteY9" fmla="*/ 1350133 h 1813886"/>
                <a:gd name="connsiteX10" fmla="*/ 51871 w 1743367"/>
                <a:gd name="connsiteY10" fmla="*/ 1191859 h 1813886"/>
                <a:gd name="connsiteX11" fmla="*/ 6034 w 1743367"/>
                <a:gd name="connsiteY11" fmla="*/ 1120557 h 1813886"/>
                <a:gd name="connsiteX12" fmla="*/ 107502 w 1743367"/>
                <a:gd name="connsiteY12" fmla="*/ 827515 h 1813886"/>
                <a:gd name="connsiteX13" fmla="*/ 401720 w 1743367"/>
                <a:gd name="connsiteY13" fmla="*/ 469830 h 1813886"/>
                <a:gd name="connsiteX14" fmla="*/ 805241 w 1743367"/>
                <a:gd name="connsiteY14" fmla="*/ 8328 h 1813886"/>
                <a:gd name="connsiteX15" fmla="*/ 830314 w 1743367"/>
                <a:gd name="connsiteY15" fmla="*/ 8719 h 1813886"/>
                <a:gd name="connsiteX16" fmla="*/ 952546 w 1743367"/>
                <a:gd name="connsiteY16" fmla="*/ 125466 h 1813886"/>
                <a:gd name="connsiteX17" fmla="*/ 1092799 w 1743367"/>
                <a:gd name="connsiteY17" fmla="*/ 242605 h 1813886"/>
                <a:gd name="connsiteX18" fmla="*/ 1126099 w 1743367"/>
                <a:gd name="connsiteY18" fmla="*/ 282957 h 1813886"/>
                <a:gd name="connsiteX19" fmla="*/ 979578 w 1743367"/>
                <a:gd name="connsiteY19" fmla="*/ 589711 h 1813886"/>
                <a:gd name="connsiteX20" fmla="*/ 869883 w 1743367"/>
                <a:gd name="connsiteY20" fmla="*/ 706067 h 1813886"/>
                <a:gd name="connsiteX21" fmla="*/ 790354 w 1743367"/>
                <a:gd name="connsiteY21" fmla="*/ 860423 h 1813886"/>
                <a:gd name="connsiteX22" fmla="*/ 797406 w 1743367"/>
                <a:gd name="connsiteY22" fmla="*/ 874527 h 1813886"/>
                <a:gd name="connsiteX23" fmla="*/ 848727 w 1743367"/>
                <a:gd name="connsiteY23" fmla="*/ 846711 h 1813886"/>
                <a:gd name="connsiteX24" fmla="*/ 902791 w 1743367"/>
                <a:gd name="connsiteY24" fmla="*/ 688829 h 1813886"/>
                <a:gd name="connsiteX25" fmla="*/ 952154 w 1743367"/>
                <a:gd name="connsiteY25" fmla="*/ 665323 h 1813886"/>
                <a:gd name="connsiteX26" fmla="*/ 1325117 w 1743367"/>
                <a:gd name="connsiteY26" fmla="*/ 734666 h 1813886"/>
                <a:gd name="connsiteX27" fmla="*/ 1413265 w 1743367"/>
                <a:gd name="connsiteY27" fmla="*/ 771884 h 1813886"/>
                <a:gd name="connsiteX28" fmla="*/ 1421101 w 1743367"/>
                <a:gd name="connsiteY28" fmla="*/ 748769 h 1813886"/>
                <a:gd name="connsiteX29" fmla="*/ 1453225 w 1743367"/>
                <a:gd name="connsiteY29" fmla="*/ 714685 h 1813886"/>
                <a:gd name="connsiteX30" fmla="*/ 1633831 w 1743367"/>
                <a:gd name="connsiteY30" fmla="*/ 551710 h 1813886"/>
                <a:gd name="connsiteX31" fmla="*/ 1703174 w 1743367"/>
                <a:gd name="connsiteY31" fmla="*/ 509791 h 1813886"/>
                <a:gd name="connsiteX32" fmla="*/ 1711009 w 1743367"/>
                <a:gd name="connsiteY32" fmla="*/ 633981 h 1813886"/>
                <a:gd name="connsiteX33" fmla="*/ 1743917 w 1743367"/>
                <a:gd name="connsiteY33" fmla="*/ 795782 h 1813886"/>
                <a:gd name="connsiteX34" fmla="*/ 1721978 w 1743367"/>
                <a:gd name="connsiteY34" fmla="*/ 957973 h 1813886"/>
                <a:gd name="connsiteX35" fmla="*/ 1660862 w 1743367"/>
                <a:gd name="connsiteY35" fmla="*/ 1311348 h 1813886"/>
                <a:gd name="connsiteX36" fmla="*/ 1618552 w 1743367"/>
                <a:gd name="connsiteY36" fmla="*/ 1567565 h 1813886"/>
                <a:gd name="connsiteX37" fmla="*/ 1597396 w 1743367"/>
                <a:gd name="connsiteY37" fmla="*/ 1695673 h 1813886"/>
                <a:gd name="connsiteX38" fmla="*/ 1569189 w 1743367"/>
                <a:gd name="connsiteY38" fmla="*/ 1800667 h 1813886"/>
                <a:gd name="connsiteX0" fmla="*/ 1636072 w 1744918"/>
                <a:gd name="connsiteY0" fmla="*/ 2744463 h 2744463"/>
                <a:gd name="connsiteX1" fmla="*/ 1568014 w 1744918"/>
                <a:gd name="connsiteY1" fmla="*/ 1801842 h 2744463"/>
                <a:gd name="connsiteX2" fmla="*/ 1413265 w 1744918"/>
                <a:gd name="connsiteY2" fmla="*/ 1809677 h 2744463"/>
                <a:gd name="connsiteX3" fmla="*/ 1019146 w 1744918"/>
                <a:gd name="connsiteY3" fmla="*/ 1807718 h 2744463"/>
                <a:gd name="connsiteX4" fmla="*/ 959989 w 1744918"/>
                <a:gd name="connsiteY4" fmla="*/ 1806935 h 2744463"/>
                <a:gd name="connsiteX5" fmla="*/ 964691 w 1744918"/>
                <a:gd name="connsiteY5" fmla="*/ 1694889 h 2744463"/>
                <a:gd name="connsiteX6" fmla="*/ 820912 w 1744918"/>
                <a:gd name="connsiteY6" fmla="*/ 1613793 h 2744463"/>
                <a:gd name="connsiteX7" fmla="*/ 395452 w 1744918"/>
                <a:gd name="connsiteY7" fmla="*/ 1453168 h 2744463"/>
                <a:gd name="connsiteX8" fmla="*/ 390359 w 1744918"/>
                <a:gd name="connsiteY8" fmla="*/ 1451601 h 2744463"/>
                <a:gd name="connsiteX9" fmla="*/ 196042 w 1744918"/>
                <a:gd name="connsiteY9" fmla="*/ 1350133 h 2744463"/>
                <a:gd name="connsiteX10" fmla="*/ 51871 w 1744918"/>
                <a:gd name="connsiteY10" fmla="*/ 1191859 h 2744463"/>
                <a:gd name="connsiteX11" fmla="*/ 6034 w 1744918"/>
                <a:gd name="connsiteY11" fmla="*/ 1120557 h 2744463"/>
                <a:gd name="connsiteX12" fmla="*/ 107502 w 1744918"/>
                <a:gd name="connsiteY12" fmla="*/ 827515 h 2744463"/>
                <a:gd name="connsiteX13" fmla="*/ 401720 w 1744918"/>
                <a:gd name="connsiteY13" fmla="*/ 469830 h 2744463"/>
                <a:gd name="connsiteX14" fmla="*/ 805241 w 1744918"/>
                <a:gd name="connsiteY14" fmla="*/ 8328 h 2744463"/>
                <a:gd name="connsiteX15" fmla="*/ 830314 w 1744918"/>
                <a:gd name="connsiteY15" fmla="*/ 8719 h 2744463"/>
                <a:gd name="connsiteX16" fmla="*/ 952546 w 1744918"/>
                <a:gd name="connsiteY16" fmla="*/ 125466 h 2744463"/>
                <a:gd name="connsiteX17" fmla="*/ 1092799 w 1744918"/>
                <a:gd name="connsiteY17" fmla="*/ 242605 h 2744463"/>
                <a:gd name="connsiteX18" fmla="*/ 1126099 w 1744918"/>
                <a:gd name="connsiteY18" fmla="*/ 282957 h 2744463"/>
                <a:gd name="connsiteX19" fmla="*/ 979578 w 1744918"/>
                <a:gd name="connsiteY19" fmla="*/ 589711 h 2744463"/>
                <a:gd name="connsiteX20" fmla="*/ 869883 w 1744918"/>
                <a:gd name="connsiteY20" fmla="*/ 706067 h 2744463"/>
                <a:gd name="connsiteX21" fmla="*/ 790354 w 1744918"/>
                <a:gd name="connsiteY21" fmla="*/ 860423 h 2744463"/>
                <a:gd name="connsiteX22" fmla="*/ 797406 w 1744918"/>
                <a:gd name="connsiteY22" fmla="*/ 874527 h 2744463"/>
                <a:gd name="connsiteX23" fmla="*/ 848727 w 1744918"/>
                <a:gd name="connsiteY23" fmla="*/ 846711 h 2744463"/>
                <a:gd name="connsiteX24" fmla="*/ 902791 w 1744918"/>
                <a:gd name="connsiteY24" fmla="*/ 688829 h 2744463"/>
                <a:gd name="connsiteX25" fmla="*/ 952154 w 1744918"/>
                <a:gd name="connsiteY25" fmla="*/ 665323 h 2744463"/>
                <a:gd name="connsiteX26" fmla="*/ 1325117 w 1744918"/>
                <a:gd name="connsiteY26" fmla="*/ 734666 h 2744463"/>
                <a:gd name="connsiteX27" fmla="*/ 1413265 w 1744918"/>
                <a:gd name="connsiteY27" fmla="*/ 771884 h 2744463"/>
                <a:gd name="connsiteX28" fmla="*/ 1421101 w 1744918"/>
                <a:gd name="connsiteY28" fmla="*/ 748769 h 2744463"/>
                <a:gd name="connsiteX29" fmla="*/ 1453225 w 1744918"/>
                <a:gd name="connsiteY29" fmla="*/ 714685 h 2744463"/>
                <a:gd name="connsiteX30" fmla="*/ 1633831 w 1744918"/>
                <a:gd name="connsiteY30" fmla="*/ 551710 h 2744463"/>
                <a:gd name="connsiteX31" fmla="*/ 1703174 w 1744918"/>
                <a:gd name="connsiteY31" fmla="*/ 509791 h 2744463"/>
                <a:gd name="connsiteX32" fmla="*/ 1711009 w 1744918"/>
                <a:gd name="connsiteY32" fmla="*/ 633981 h 2744463"/>
                <a:gd name="connsiteX33" fmla="*/ 1743917 w 1744918"/>
                <a:gd name="connsiteY33" fmla="*/ 795782 h 2744463"/>
                <a:gd name="connsiteX34" fmla="*/ 1721978 w 1744918"/>
                <a:gd name="connsiteY34" fmla="*/ 957973 h 2744463"/>
                <a:gd name="connsiteX35" fmla="*/ 1660862 w 1744918"/>
                <a:gd name="connsiteY35" fmla="*/ 1311348 h 2744463"/>
                <a:gd name="connsiteX36" fmla="*/ 1618552 w 1744918"/>
                <a:gd name="connsiteY36" fmla="*/ 1567565 h 2744463"/>
                <a:gd name="connsiteX37" fmla="*/ 1597396 w 1744918"/>
                <a:gd name="connsiteY37" fmla="*/ 1695673 h 2744463"/>
                <a:gd name="connsiteX38" fmla="*/ 1636072 w 1744918"/>
                <a:gd name="connsiteY38" fmla="*/ 2744463 h 2744463"/>
                <a:gd name="connsiteX0" fmla="*/ 1636072 w 1744918"/>
                <a:gd name="connsiteY0" fmla="*/ 2744463 h 2744796"/>
                <a:gd name="connsiteX1" fmla="*/ 1413265 w 1744918"/>
                <a:gd name="connsiteY1" fmla="*/ 1809677 h 2744796"/>
                <a:gd name="connsiteX2" fmla="*/ 1019146 w 1744918"/>
                <a:gd name="connsiteY2" fmla="*/ 1807718 h 2744796"/>
                <a:gd name="connsiteX3" fmla="*/ 959989 w 1744918"/>
                <a:gd name="connsiteY3" fmla="*/ 1806935 h 2744796"/>
                <a:gd name="connsiteX4" fmla="*/ 964691 w 1744918"/>
                <a:gd name="connsiteY4" fmla="*/ 1694889 h 2744796"/>
                <a:gd name="connsiteX5" fmla="*/ 820912 w 1744918"/>
                <a:gd name="connsiteY5" fmla="*/ 1613793 h 2744796"/>
                <a:gd name="connsiteX6" fmla="*/ 395452 w 1744918"/>
                <a:gd name="connsiteY6" fmla="*/ 1453168 h 2744796"/>
                <a:gd name="connsiteX7" fmla="*/ 390359 w 1744918"/>
                <a:gd name="connsiteY7" fmla="*/ 1451601 h 2744796"/>
                <a:gd name="connsiteX8" fmla="*/ 196042 w 1744918"/>
                <a:gd name="connsiteY8" fmla="*/ 1350133 h 2744796"/>
                <a:gd name="connsiteX9" fmla="*/ 51871 w 1744918"/>
                <a:gd name="connsiteY9" fmla="*/ 1191859 h 2744796"/>
                <a:gd name="connsiteX10" fmla="*/ 6034 w 1744918"/>
                <a:gd name="connsiteY10" fmla="*/ 1120557 h 2744796"/>
                <a:gd name="connsiteX11" fmla="*/ 107502 w 1744918"/>
                <a:gd name="connsiteY11" fmla="*/ 827515 h 2744796"/>
                <a:gd name="connsiteX12" fmla="*/ 401720 w 1744918"/>
                <a:gd name="connsiteY12" fmla="*/ 469830 h 2744796"/>
                <a:gd name="connsiteX13" fmla="*/ 805241 w 1744918"/>
                <a:gd name="connsiteY13" fmla="*/ 8328 h 2744796"/>
                <a:gd name="connsiteX14" fmla="*/ 830314 w 1744918"/>
                <a:gd name="connsiteY14" fmla="*/ 8719 h 2744796"/>
                <a:gd name="connsiteX15" fmla="*/ 952546 w 1744918"/>
                <a:gd name="connsiteY15" fmla="*/ 125466 h 2744796"/>
                <a:gd name="connsiteX16" fmla="*/ 1092799 w 1744918"/>
                <a:gd name="connsiteY16" fmla="*/ 242605 h 2744796"/>
                <a:gd name="connsiteX17" fmla="*/ 1126099 w 1744918"/>
                <a:gd name="connsiteY17" fmla="*/ 282957 h 2744796"/>
                <a:gd name="connsiteX18" fmla="*/ 979578 w 1744918"/>
                <a:gd name="connsiteY18" fmla="*/ 589711 h 2744796"/>
                <a:gd name="connsiteX19" fmla="*/ 869883 w 1744918"/>
                <a:gd name="connsiteY19" fmla="*/ 706067 h 2744796"/>
                <a:gd name="connsiteX20" fmla="*/ 790354 w 1744918"/>
                <a:gd name="connsiteY20" fmla="*/ 860423 h 2744796"/>
                <a:gd name="connsiteX21" fmla="*/ 797406 w 1744918"/>
                <a:gd name="connsiteY21" fmla="*/ 874527 h 2744796"/>
                <a:gd name="connsiteX22" fmla="*/ 848727 w 1744918"/>
                <a:gd name="connsiteY22" fmla="*/ 846711 h 2744796"/>
                <a:gd name="connsiteX23" fmla="*/ 902791 w 1744918"/>
                <a:gd name="connsiteY23" fmla="*/ 688829 h 2744796"/>
                <a:gd name="connsiteX24" fmla="*/ 952154 w 1744918"/>
                <a:gd name="connsiteY24" fmla="*/ 665323 h 2744796"/>
                <a:gd name="connsiteX25" fmla="*/ 1325117 w 1744918"/>
                <a:gd name="connsiteY25" fmla="*/ 734666 h 2744796"/>
                <a:gd name="connsiteX26" fmla="*/ 1413265 w 1744918"/>
                <a:gd name="connsiteY26" fmla="*/ 771884 h 2744796"/>
                <a:gd name="connsiteX27" fmla="*/ 1421101 w 1744918"/>
                <a:gd name="connsiteY27" fmla="*/ 748769 h 2744796"/>
                <a:gd name="connsiteX28" fmla="*/ 1453225 w 1744918"/>
                <a:gd name="connsiteY28" fmla="*/ 714685 h 2744796"/>
                <a:gd name="connsiteX29" fmla="*/ 1633831 w 1744918"/>
                <a:gd name="connsiteY29" fmla="*/ 551710 h 2744796"/>
                <a:gd name="connsiteX30" fmla="*/ 1703174 w 1744918"/>
                <a:gd name="connsiteY30" fmla="*/ 509791 h 2744796"/>
                <a:gd name="connsiteX31" fmla="*/ 1711009 w 1744918"/>
                <a:gd name="connsiteY31" fmla="*/ 633981 h 2744796"/>
                <a:gd name="connsiteX32" fmla="*/ 1743917 w 1744918"/>
                <a:gd name="connsiteY32" fmla="*/ 795782 h 2744796"/>
                <a:gd name="connsiteX33" fmla="*/ 1721978 w 1744918"/>
                <a:gd name="connsiteY33" fmla="*/ 957973 h 2744796"/>
                <a:gd name="connsiteX34" fmla="*/ 1660862 w 1744918"/>
                <a:gd name="connsiteY34" fmla="*/ 1311348 h 2744796"/>
                <a:gd name="connsiteX35" fmla="*/ 1618552 w 1744918"/>
                <a:gd name="connsiteY35" fmla="*/ 1567565 h 2744796"/>
                <a:gd name="connsiteX36" fmla="*/ 1597396 w 1744918"/>
                <a:gd name="connsiteY36" fmla="*/ 1695673 h 2744796"/>
                <a:gd name="connsiteX37" fmla="*/ 1636072 w 1744918"/>
                <a:gd name="connsiteY37" fmla="*/ 2744463 h 2744796"/>
                <a:gd name="connsiteX0" fmla="*/ 1636072 w 1744918"/>
                <a:gd name="connsiteY0" fmla="*/ 2744463 h 2744785"/>
                <a:gd name="connsiteX1" fmla="*/ 1019146 w 1744918"/>
                <a:gd name="connsiteY1" fmla="*/ 1807718 h 2744785"/>
                <a:gd name="connsiteX2" fmla="*/ 959989 w 1744918"/>
                <a:gd name="connsiteY2" fmla="*/ 1806935 h 2744785"/>
                <a:gd name="connsiteX3" fmla="*/ 964691 w 1744918"/>
                <a:gd name="connsiteY3" fmla="*/ 1694889 h 2744785"/>
                <a:gd name="connsiteX4" fmla="*/ 820912 w 1744918"/>
                <a:gd name="connsiteY4" fmla="*/ 1613793 h 2744785"/>
                <a:gd name="connsiteX5" fmla="*/ 395452 w 1744918"/>
                <a:gd name="connsiteY5" fmla="*/ 1453168 h 2744785"/>
                <a:gd name="connsiteX6" fmla="*/ 390359 w 1744918"/>
                <a:gd name="connsiteY6" fmla="*/ 1451601 h 2744785"/>
                <a:gd name="connsiteX7" fmla="*/ 196042 w 1744918"/>
                <a:gd name="connsiteY7" fmla="*/ 1350133 h 2744785"/>
                <a:gd name="connsiteX8" fmla="*/ 51871 w 1744918"/>
                <a:gd name="connsiteY8" fmla="*/ 1191859 h 2744785"/>
                <a:gd name="connsiteX9" fmla="*/ 6034 w 1744918"/>
                <a:gd name="connsiteY9" fmla="*/ 1120557 h 2744785"/>
                <a:gd name="connsiteX10" fmla="*/ 107502 w 1744918"/>
                <a:gd name="connsiteY10" fmla="*/ 827515 h 2744785"/>
                <a:gd name="connsiteX11" fmla="*/ 401720 w 1744918"/>
                <a:gd name="connsiteY11" fmla="*/ 469830 h 2744785"/>
                <a:gd name="connsiteX12" fmla="*/ 805241 w 1744918"/>
                <a:gd name="connsiteY12" fmla="*/ 8328 h 2744785"/>
                <a:gd name="connsiteX13" fmla="*/ 830314 w 1744918"/>
                <a:gd name="connsiteY13" fmla="*/ 8719 h 2744785"/>
                <a:gd name="connsiteX14" fmla="*/ 952546 w 1744918"/>
                <a:gd name="connsiteY14" fmla="*/ 125466 h 2744785"/>
                <a:gd name="connsiteX15" fmla="*/ 1092799 w 1744918"/>
                <a:gd name="connsiteY15" fmla="*/ 242605 h 2744785"/>
                <a:gd name="connsiteX16" fmla="*/ 1126099 w 1744918"/>
                <a:gd name="connsiteY16" fmla="*/ 282957 h 2744785"/>
                <a:gd name="connsiteX17" fmla="*/ 979578 w 1744918"/>
                <a:gd name="connsiteY17" fmla="*/ 589711 h 2744785"/>
                <a:gd name="connsiteX18" fmla="*/ 869883 w 1744918"/>
                <a:gd name="connsiteY18" fmla="*/ 706067 h 2744785"/>
                <a:gd name="connsiteX19" fmla="*/ 790354 w 1744918"/>
                <a:gd name="connsiteY19" fmla="*/ 860423 h 2744785"/>
                <a:gd name="connsiteX20" fmla="*/ 797406 w 1744918"/>
                <a:gd name="connsiteY20" fmla="*/ 874527 h 2744785"/>
                <a:gd name="connsiteX21" fmla="*/ 848727 w 1744918"/>
                <a:gd name="connsiteY21" fmla="*/ 846711 h 2744785"/>
                <a:gd name="connsiteX22" fmla="*/ 902791 w 1744918"/>
                <a:gd name="connsiteY22" fmla="*/ 688829 h 2744785"/>
                <a:gd name="connsiteX23" fmla="*/ 952154 w 1744918"/>
                <a:gd name="connsiteY23" fmla="*/ 665323 h 2744785"/>
                <a:gd name="connsiteX24" fmla="*/ 1325117 w 1744918"/>
                <a:gd name="connsiteY24" fmla="*/ 734666 h 2744785"/>
                <a:gd name="connsiteX25" fmla="*/ 1413265 w 1744918"/>
                <a:gd name="connsiteY25" fmla="*/ 771884 h 2744785"/>
                <a:gd name="connsiteX26" fmla="*/ 1421101 w 1744918"/>
                <a:gd name="connsiteY26" fmla="*/ 748769 h 2744785"/>
                <a:gd name="connsiteX27" fmla="*/ 1453225 w 1744918"/>
                <a:gd name="connsiteY27" fmla="*/ 714685 h 2744785"/>
                <a:gd name="connsiteX28" fmla="*/ 1633831 w 1744918"/>
                <a:gd name="connsiteY28" fmla="*/ 551710 h 2744785"/>
                <a:gd name="connsiteX29" fmla="*/ 1703174 w 1744918"/>
                <a:gd name="connsiteY29" fmla="*/ 509791 h 2744785"/>
                <a:gd name="connsiteX30" fmla="*/ 1711009 w 1744918"/>
                <a:gd name="connsiteY30" fmla="*/ 633981 h 2744785"/>
                <a:gd name="connsiteX31" fmla="*/ 1743917 w 1744918"/>
                <a:gd name="connsiteY31" fmla="*/ 795782 h 2744785"/>
                <a:gd name="connsiteX32" fmla="*/ 1721978 w 1744918"/>
                <a:gd name="connsiteY32" fmla="*/ 957973 h 2744785"/>
                <a:gd name="connsiteX33" fmla="*/ 1660862 w 1744918"/>
                <a:gd name="connsiteY33" fmla="*/ 1311348 h 2744785"/>
                <a:gd name="connsiteX34" fmla="*/ 1618552 w 1744918"/>
                <a:gd name="connsiteY34" fmla="*/ 1567565 h 2744785"/>
                <a:gd name="connsiteX35" fmla="*/ 1597396 w 1744918"/>
                <a:gd name="connsiteY35" fmla="*/ 1695673 h 2744785"/>
                <a:gd name="connsiteX36" fmla="*/ 1636072 w 1744918"/>
                <a:gd name="connsiteY36" fmla="*/ 2744463 h 2744785"/>
                <a:gd name="connsiteX0" fmla="*/ 1636072 w 1744918"/>
                <a:gd name="connsiteY0" fmla="*/ 2744463 h 2744787"/>
                <a:gd name="connsiteX1" fmla="*/ 959989 w 1744918"/>
                <a:gd name="connsiteY1" fmla="*/ 1806935 h 2744787"/>
                <a:gd name="connsiteX2" fmla="*/ 964691 w 1744918"/>
                <a:gd name="connsiteY2" fmla="*/ 1694889 h 2744787"/>
                <a:gd name="connsiteX3" fmla="*/ 820912 w 1744918"/>
                <a:gd name="connsiteY3" fmla="*/ 1613793 h 2744787"/>
                <a:gd name="connsiteX4" fmla="*/ 395452 w 1744918"/>
                <a:gd name="connsiteY4" fmla="*/ 1453168 h 2744787"/>
                <a:gd name="connsiteX5" fmla="*/ 390359 w 1744918"/>
                <a:gd name="connsiteY5" fmla="*/ 1451601 h 2744787"/>
                <a:gd name="connsiteX6" fmla="*/ 196042 w 1744918"/>
                <a:gd name="connsiteY6" fmla="*/ 1350133 h 2744787"/>
                <a:gd name="connsiteX7" fmla="*/ 51871 w 1744918"/>
                <a:gd name="connsiteY7" fmla="*/ 1191859 h 2744787"/>
                <a:gd name="connsiteX8" fmla="*/ 6034 w 1744918"/>
                <a:gd name="connsiteY8" fmla="*/ 1120557 h 2744787"/>
                <a:gd name="connsiteX9" fmla="*/ 107502 w 1744918"/>
                <a:gd name="connsiteY9" fmla="*/ 827515 h 2744787"/>
                <a:gd name="connsiteX10" fmla="*/ 401720 w 1744918"/>
                <a:gd name="connsiteY10" fmla="*/ 469830 h 2744787"/>
                <a:gd name="connsiteX11" fmla="*/ 805241 w 1744918"/>
                <a:gd name="connsiteY11" fmla="*/ 8328 h 2744787"/>
                <a:gd name="connsiteX12" fmla="*/ 830314 w 1744918"/>
                <a:gd name="connsiteY12" fmla="*/ 8719 h 2744787"/>
                <a:gd name="connsiteX13" fmla="*/ 952546 w 1744918"/>
                <a:gd name="connsiteY13" fmla="*/ 125466 h 2744787"/>
                <a:gd name="connsiteX14" fmla="*/ 1092799 w 1744918"/>
                <a:gd name="connsiteY14" fmla="*/ 242605 h 2744787"/>
                <a:gd name="connsiteX15" fmla="*/ 1126099 w 1744918"/>
                <a:gd name="connsiteY15" fmla="*/ 282957 h 2744787"/>
                <a:gd name="connsiteX16" fmla="*/ 979578 w 1744918"/>
                <a:gd name="connsiteY16" fmla="*/ 589711 h 2744787"/>
                <a:gd name="connsiteX17" fmla="*/ 869883 w 1744918"/>
                <a:gd name="connsiteY17" fmla="*/ 706067 h 2744787"/>
                <a:gd name="connsiteX18" fmla="*/ 790354 w 1744918"/>
                <a:gd name="connsiteY18" fmla="*/ 860423 h 2744787"/>
                <a:gd name="connsiteX19" fmla="*/ 797406 w 1744918"/>
                <a:gd name="connsiteY19" fmla="*/ 874527 h 2744787"/>
                <a:gd name="connsiteX20" fmla="*/ 848727 w 1744918"/>
                <a:gd name="connsiteY20" fmla="*/ 846711 h 2744787"/>
                <a:gd name="connsiteX21" fmla="*/ 902791 w 1744918"/>
                <a:gd name="connsiteY21" fmla="*/ 688829 h 2744787"/>
                <a:gd name="connsiteX22" fmla="*/ 952154 w 1744918"/>
                <a:gd name="connsiteY22" fmla="*/ 665323 h 2744787"/>
                <a:gd name="connsiteX23" fmla="*/ 1325117 w 1744918"/>
                <a:gd name="connsiteY23" fmla="*/ 734666 h 2744787"/>
                <a:gd name="connsiteX24" fmla="*/ 1413265 w 1744918"/>
                <a:gd name="connsiteY24" fmla="*/ 771884 h 2744787"/>
                <a:gd name="connsiteX25" fmla="*/ 1421101 w 1744918"/>
                <a:gd name="connsiteY25" fmla="*/ 748769 h 2744787"/>
                <a:gd name="connsiteX26" fmla="*/ 1453225 w 1744918"/>
                <a:gd name="connsiteY26" fmla="*/ 714685 h 2744787"/>
                <a:gd name="connsiteX27" fmla="*/ 1633831 w 1744918"/>
                <a:gd name="connsiteY27" fmla="*/ 551710 h 2744787"/>
                <a:gd name="connsiteX28" fmla="*/ 1703174 w 1744918"/>
                <a:gd name="connsiteY28" fmla="*/ 509791 h 2744787"/>
                <a:gd name="connsiteX29" fmla="*/ 1711009 w 1744918"/>
                <a:gd name="connsiteY29" fmla="*/ 633981 h 2744787"/>
                <a:gd name="connsiteX30" fmla="*/ 1743917 w 1744918"/>
                <a:gd name="connsiteY30" fmla="*/ 795782 h 2744787"/>
                <a:gd name="connsiteX31" fmla="*/ 1721978 w 1744918"/>
                <a:gd name="connsiteY31" fmla="*/ 957973 h 2744787"/>
                <a:gd name="connsiteX32" fmla="*/ 1660862 w 1744918"/>
                <a:gd name="connsiteY32" fmla="*/ 1311348 h 2744787"/>
                <a:gd name="connsiteX33" fmla="*/ 1618552 w 1744918"/>
                <a:gd name="connsiteY33" fmla="*/ 1567565 h 2744787"/>
                <a:gd name="connsiteX34" fmla="*/ 1597396 w 1744918"/>
                <a:gd name="connsiteY34" fmla="*/ 1695673 h 2744787"/>
                <a:gd name="connsiteX35" fmla="*/ 1636072 w 1744918"/>
                <a:gd name="connsiteY35" fmla="*/ 2744463 h 2744787"/>
                <a:gd name="connsiteX0" fmla="*/ 1636072 w 1744918"/>
                <a:gd name="connsiteY0" fmla="*/ 2744463 h 2800429"/>
                <a:gd name="connsiteX1" fmla="*/ 969485 w 1744918"/>
                <a:gd name="connsiteY1" fmla="*/ 2705866 h 2800429"/>
                <a:gd name="connsiteX2" fmla="*/ 964691 w 1744918"/>
                <a:gd name="connsiteY2" fmla="*/ 1694889 h 2800429"/>
                <a:gd name="connsiteX3" fmla="*/ 820912 w 1744918"/>
                <a:gd name="connsiteY3" fmla="*/ 1613793 h 2800429"/>
                <a:gd name="connsiteX4" fmla="*/ 395452 w 1744918"/>
                <a:gd name="connsiteY4" fmla="*/ 1453168 h 2800429"/>
                <a:gd name="connsiteX5" fmla="*/ 390359 w 1744918"/>
                <a:gd name="connsiteY5" fmla="*/ 1451601 h 2800429"/>
                <a:gd name="connsiteX6" fmla="*/ 196042 w 1744918"/>
                <a:gd name="connsiteY6" fmla="*/ 1350133 h 2800429"/>
                <a:gd name="connsiteX7" fmla="*/ 51871 w 1744918"/>
                <a:gd name="connsiteY7" fmla="*/ 1191859 h 2800429"/>
                <a:gd name="connsiteX8" fmla="*/ 6034 w 1744918"/>
                <a:gd name="connsiteY8" fmla="*/ 1120557 h 2800429"/>
                <a:gd name="connsiteX9" fmla="*/ 107502 w 1744918"/>
                <a:gd name="connsiteY9" fmla="*/ 827515 h 2800429"/>
                <a:gd name="connsiteX10" fmla="*/ 401720 w 1744918"/>
                <a:gd name="connsiteY10" fmla="*/ 469830 h 2800429"/>
                <a:gd name="connsiteX11" fmla="*/ 805241 w 1744918"/>
                <a:gd name="connsiteY11" fmla="*/ 8328 h 2800429"/>
                <a:gd name="connsiteX12" fmla="*/ 830314 w 1744918"/>
                <a:gd name="connsiteY12" fmla="*/ 8719 h 2800429"/>
                <a:gd name="connsiteX13" fmla="*/ 952546 w 1744918"/>
                <a:gd name="connsiteY13" fmla="*/ 125466 h 2800429"/>
                <a:gd name="connsiteX14" fmla="*/ 1092799 w 1744918"/>
                <a:gd name="connsiteY14" fmla="*/ 242605 h 2800429"/>
                <a:gd name="connsiteX15" fmla="*/ 1126099 w 1744918"/>
                <a:gd name="connsiteY15" fmla="*/ 282957 h 2800429"/>
                <a:gd name="connsiteX16" fmla="*/ 979578 w 1744918"/>
                <a:gd name="connsiteY16" fmla="*/ 589711 h 2800429"/>
                <a:gd name="connsiteX17" fmla="*/ 869883 w 1744918"/>
                <a:gd name="connsiteY17" fmla="*/ 706067 h 2800429"/>
                <a:gd name="connsiteX18" fmla="*/ 790354 w 1744918"/>
                <a:gd name="connsiteY18" fmla="*/ 860423 h 2800429"/>
                <a:gd name="connsiteX19" fmla="*/ 797406 w 1744918"/>
                <a:gd name="connsiteY19" fmla="*/ 874527 h 2800429"/>
                <a:gd name="connsiteX20" fmla="*/ 848727 w 1744918"/>
                <a:gd name="connsiteY20" fmla="*/ 846711 h 2800429"/>
                <a:gd name="connsiteX21" fmla="*/ 902791 w 1744918"/>
                <a:gd name="connsiteY21" fmla="*/ 688829 h 2800429"/>
                <a:gd name="connsiteX22" fmla="*/ 952154 w 1744918"/>
                <a:gd name="connsiteY22" fmla="*/ 665323 h 2800429"/>
                <a:gd name="connsiteX23" fmla="*/ 1325117 w 1744918"/>
                <a:gd name="connsiteY23" fmla="*/ 734666 h 2800429"/>
                <a:gd name="connsiteX24" fmla="*/ 1413265 w 1744918"/>
                <a:gd name="connsiteY24" fmla="*/ 771884 h 2800429"/>
                <a:gd name="connsiteX25" fmla="*/ 1421101 w 1744918"/>
                <a:gd name="connsiteY25" fmla="*/ 748769 h 2800429"/>
                <a:gd name="connsiteX26" fmla="*/ 1453225 w 1744918"/>
                <a:gd name="connsiteY26" fmla="*/ 714685 h 2800429"/>
                <a:gd name="connsiteX27" fmla="*/ 1633831 w 1744918"/>
                <a:gd name="connsiteY27" fmla="*/ 551710 h 2800429"/>
                <a:gd name="connsiteX28" fmla="*/ 1703174 w 1744918"/>
                <a:gd name="connsiteY28" fmla="*/ 509791 h 2800429"/>
                <a:gd name="connsiteX29" fmla="*/ 1711009 w 1744918"/>
                <a:gd name="connsiteY29" fmla="*/ 633981 h 2800429"/>
                <a:gd name="connsiteX30" fmla="*/ 1743917 w 1744918"/>
                <a:gd name="connsiteY30" fmla="*/ 795782 h 2800429"/>
                <a:gd name="connsiteX31" fmla="*/ 1721978 w 1744918"/>
                <a:gd name="connsiteY31" fmla="*/ 957973 h 2800429"/>
                <a:gd name="connsiteX32" fmla="*/ 1660862 w 1744918"/>
                <a:gd name="connsiteY32" fmla="*/ 1311348 h 2800429"/>
                <a:gd name="connsiteX33" fmla="*/ 1618552 w 1744918"/>
                <a:gd name="connsiteY33" fmla="*/ 1567565 h 2800429"/>
                <a:gd name="connsiteX34" fmla="*/ 1597396 w 1744918"/>
                <a:gd name="connsiteY34" fmla="*/ 1695673 h 2800429"/>
                <a:gd name="connsiteX35" fmla="*/ 1636072 w 1744918"/>
                <a:gd name="connsiteY35" fmla="*/ 2744463 h 2800429"/>
                <a:gd name="connsiteX0" fmla="*/ 1636072 w 1744918"/>
                <a:gd name="connsiteY0" fmla="*/ 2744463 h 2748763"/>
                <a:gd name="connsiteX1" fmla="*/ 969485 w 1744918"/>
                <a:gd name="connsiteY1" fmla="*/ 2705866 h 2748763"/>
                <a:gd name="connsiteX2" fmla="*/ 964691 w 1744918"/>
                <a:gd name="connsiteY2" fmla="*/ 1694889 h 2748763"/>
                <a:gd name="connsiteX3" fmla="*/ 820912 w 1744918"/>
                <a:gd name="connsiteY3" fmla="*/ 1613793 h 2748763"/>
                <a:gd name="connsiteX4" fmla="*/ 395452 w 1744918"/>
                <a:gd name="connsiteY4" fmla="*/ 1453168 h 2748763"/>
                <a:gd name="connsiteX5" fmla="*/ 390359 w 1744918"/>
                <a:gd name="connsiteY5" fmla="*/ 1451601 h 2748763"/>
                <a:gd name="connsiteX6" fmla="*/ 196042 w 1744918"/>
                <a:gd name="connsiteY6" fmla="*/ 1350133 h 2748763"/>
                <a:gd name="connsiteX7" fmla="*/ 51871 w 1744918"/>
                <a:gd name="connsiteY7" fmla="*/ 1191859 h 2748763"/>
                <a:gd name="connsiteX8" fmla="*/ 6034 w 1744918"/>
                <a:gd name="connsiteY8" fmla="*/ 1120557 h 2748763"/>
                <a:gd name="connsiteX9" fmla="*/ 107502 w 1744918"/>
                <a:gd name="connsiteY9" fmla="*/ 827515 h 2748763"/>
                <a:gd name="connsiteX10" fmla="*/ 401720 w 1744918"/>
                <a:gd name="connsiteY10" fmla="*/ 469830 h 2748763"/>
                <a:gd name="connsiteX11" fmla="*/ 805241 w 1744918"/>
                <a:gd name="connsiteY11" fmla="*/ 8328 h 2748763"/>
                <a:gd name="connsiteX12" fmla="*/ 830314 w 1744918"/>
                <a:gd name="connsiteY12" fmla="*/ 8719 h 2748763"/>
                <a:gd name="connsiteX13" fmla="*/ 952546 w 1744918"/>
                <a:gd name="connsiteY13" fmla="*/ 125466 h 2748763"/>
                <a:gd name="connsiteX14" fmla="*/ 1092799 w 1744918"/>
                <a:gd name="connsiteY14" fmla="*/ 242605 h 2748763"/>
                <a:gd name="connsiteX15" fmla="*/ 1126099 w 1744918"/>
                <a:gd name="connsiteY15" fmla="*/ 282957 h 2748763"/>
                <a:gd name="connsiteX16" fmla="*/ 979578 w 1744918"/>
                <a:gd name="connsiteY16" fmla="*/ 589711 h 2748763"/>
                <a:gd name="connsiteX17" fmla="*/ 869883 w 1744918"/>
                <a:gd name="connsiteY17" fmla="*/ 706067 h 2748763"/>
                <a:gd name="connsiteX18" fmla="*/ 790354 w 1744918"/>
                <a:gd name="connsiteY18" fmla="*/ 860423 h 2748763"/>
                <a:gd name="connsiteX19" fmla="*/ 797406 w 1744918"/>
                <a:gd name="connsiteY19" fmla="*/ 874527 h 2748763"/>
                <a:gd name="connsiteX20" fmla="*/ 848727 w 1744918"/>
                <a:gd name="connsiteY20" fmla="*/ 846711 h 2748763"/>
                <a:gd name="connsiteX21" fmla="*/ 902791 w 1744918"/>
                <a:gd name="connsiteY21" fmla="*/ 688829 h 2748763"/>
                <a:gd name="connsiteX22" fmla="*/ 952154 w 1744918"/>
                <a:gd name="connsiteY22" fmla="*/ 665323 h 2748763"/>
                <a:gd name="connsiteX23" fmla="*/ 1325117 w 1744918"/>
                <a:gd name="connsiteY23" fmla="*/ 734666 h 2748763"/>
                <a:gd name="connsiteX24" fmla="*/ 1413265 w 1744918"/>
                <a:gd name="connsiteY24" fmla="*/ 771884 h 2748763"/>
                <a:gd name="connsiteX25" fmla="*/ 1421101 w 1744918"/>
                <a:gd name="connsiteY25" fmla="*/ 748769 h 2748763"/>
                <a:gd name="connsiteX26" fmla="*/ 1453225 w 1744918"/>
                <a:gd name="connsiteY26" fmla="*/ 714685 h 2748763"/>
                <a:gd name="connsiteX27" fmla="*/ 1633831 w 1744918"/>
                <a:gd name="connsiteY27" fmla="*/ 551710 h 2748763"/>
                <a:gd name="connsiteX28" fmla="*/ 1703174 w 1744918"/>
                <a:gd name="connsiteY28" fmla="*/ 509791 h 2748763"/>
                <a:gd name="connsiteX29" fmla="*/ 1711009 w 1744918"/>
                <a:gd name="connsiteY29" fmla="*/ 633981 h 2748763"/>
                <a:gd name="connsiteX30" fmla="*/ 1743917 w 1744918"/>
                <a:gd name="connsiteY30" fmla="*/ 795782 h 2748763"/>
                <a:gd name="connsiteX31" fmla="*/ 1721978 w 1744918"/>
                <a:gd name="connsiteY31" fmla="*/ 957973 h 2748763"/>
                <a:gd name="connsiteX32" fmla="*/ 1660862 w 1744918"/>
                <a:gd name="connsiteY32" fmla="*/ 1311348 h 2748763"/>
                <a:gd name="connsiteX33" fmla="*/ 1618552 w 1744918"/>
                <a:gd name="connsiteY33" fmla="*/ 1567565 h 2748763"/>
                <a:gd name="connsiteX34" fmla="*/ 1597396 w 1744918"/>
                <a:gd name="connsiteY34" fmla="*/ 1695673 h 2748763"/>
                <a:gd name="connsiteX35" fmla="*/ 1636072 w 1744918"/>
                <a:gd name="connsiteY35" fmla="*/ 2744463 h 2748763"/>
                <a:gd name="connsiteX0" fmla="*/ 1632907 w 1744918"/>
                <a:gd name="connsiteY0" fmla="*/ 2725471 h 2731694"/>
                <a:gd name="connsiteX1" fmla="*/ 969485 w 1744918"/>
                <a:gd name="connsiteY1" fmla="*/ 2705866 h 2731694"/>
                <a:gd name="connsiteX2" fmla="*/ 964691 w 1744918"/>
                <a:gd name="connsiteY2" fmla="*/ 1694889 h 2731694"/>
                <a:gd name="connsiteX3" fmla="*/ 820912 w 1744918"/>
                <a:gd name="connsiteY3" fmla="*/ 1613793 h 2731694"/>
                <a:gd name="connsiteX4" fmla="*/ 395452 w 1744918"/>
                <a:gd name="connsiteY4" fmla="*/ 1453168 h 2731694"/>
                <a:gd name="connsiteX5" fmla="*/ 390359 w 1744918"/>
                <a:gd name="connsiteY5" fmla="*/ 1451601 h 2731694"/>
                <a:gd name="connsiteX6" fmla="*/ 196042 w 1744918"/>
                <a:gd name="connsiteY6" fmla="*/ 1350133 h 2731694"/>
                <a:gd name="connsiteX7" fmla="*/ 51871 w 1744918"/>
                <a:gd name="connsiteY7" fmla="*/ 1191859 h 2731694"/>
                <a:gd name="connsiteX8" fmla="*/ 6034 w 1744918"/>
                <a:gd name="connsiteY8" fmla="*/ 1120557 h 2731694"/>
                <a:gd name="connsiteX9" fmla="*/ 107502 w 1744918"/>
                <a:gd name="connsiteY9" fmla="*/ 827515 h 2731694"/>
                <a:gd name="connsiteX10" fmla="*/ 401720 w 1744918"/>
                <a:gd name="connsiteY10" fmla="*/ 469830 h 2731694"/>
                <a:gd name="connsiteX11" fmla="*/ 805241 w 1744918"/>
                <a:gd name="connsiteY11" fmla="*/ 8328 h 2731694"/>
                <a:gd name="connsiteX12" fmla="*/ 830314 w 1744918"/>
                <a:gd name="connsiteY12" fmla="*/ 8719 h 2731694"/>
                <a:gd name="connsiteX13" fmla="*/ 952546 w 1744918"/>
                <a:gd name="connsiteY13" fmla="*/ 125466 h 2731694"/>
                <a:gd name="connsiteX14" fmla="*/ 1092799 w 1744918"/>
                <a:gd name="connsiteY14" fmla="*/ 242605 h 2731694"/>
                <a:gd name="connsiteX15" fmla="*/ 1126099 w 1744918"/>
                <a:gd name="connsiteY15" fmla="*/ 282957 h 2731694"/>
                <a:gd name="connsiteX16" fmla="*/ 979578 w 1744918"/>
                <a:gd name="connsiteY16" fmla="*/ 589711 h 2731694"/>
                <a:gd name="connsiteX17" fmla="*/ 869883 w 1744918"/>
                <a:gd name="connsiteY17" fmla="*/ 706067 h 2731694"/>
                <a:gd name="connsiteX18" fmla="*/ 790354 w 1744918"/>
                <a:gd name="connsiteY18" fmla="*/ 860423 h 2731694"/>
                <a:gd name="connsiteX19" fmla="*/ 797406 w 1744918"/>
                <a:gd name="connsiteY19" fmla="*/ 874527 h 2731694"/>
                <a:gd name="connsiteX20" fmla="*/ 848727 w 1744918"/>
                <a:gd name="connsiteY20" fmla="*/ 846711 h 2731694"/>
                <a:gd name="connsiteX21" fmla="*/ 902791 w 1744918"/>
                <a:gd name="connsiteY21" fmla="*/ 688829 h 2731694"/>
                <a:gd name="connsiteX22" fmla="*/ 952154 w 1744918"/>
                <a:gd name="connsiteY22" fmla="*/ 665323 h 2731694"/>
                <a:gd name="connsiteX23" fmla="*/ 1325117 w 1744918"/>
                <a:gd name="connsiteY23" fmla="*/ 734666 h 2731694"/>
                <a:gd name="connsiteX24" fmla="*/ 1413265 w 1744918"/>
                <a:gd name="connsiteY24" fmla="*/ 771884 h 2731694"/>
                <a:gd name="connsiteX25" fmla="*/ 1421101 w 1744918"/>
                <a:gd name="connsiteY25" fmla="*/ 748769 h 2731694"/>
                <a:gd name="connsiteX26" fmla="*/ 1453225 w 1744918"/>
                <a:gd name="connsiteY26" fmla="*/ 714685 h 2731694"/>
                <a:gd name="connsiteX27" fmla="*/ 1633831 w 1744918"/>
                <a:gd name="connsiteY27" fmla="*/ 551710 h 2731694"/>
                <a:gd name="connsiteX28" fmla="*/ 1703174 w 1744918"/>
                <a:gd name="connsiteY28" fmla="*/ 509791 h 2731694"/>
                <a:gd name="connsiteX29" fmla="*/ 1711009 w 1744918"/>
                <a:gd name="connsiteY29" fmla="*/ 633981 h 2731694"/>
                <a:gd name="connsiteX30" fmla="*/ 1743917 w 1744918"/>
                <a:gd name="connsiteY30" fmla="*/ 795782 h 2731694"/>
                <a:gd name="connsiteX31" fmla="*/ 1721978 w 1744918"/>
                <a:gd name="connsiteY31" fmla="*/ 957973 h 2731694"/>
                <a:gd name="connsiteX32" fmla="*/ 1660862 w 1744918"/>
                <a:gd name="connsiteY32" fmla="*/ 1311348 h 2731694"/>
                <a:gd name="connsiteX33" fmla="*/ 1618552 w 1744918"/>
                <a:gd name="connsiteY33" fmla="*/ 1567565 h 2731694"/>
                <a:gd name="connsiteX34" fmla="*/ 1597396 w 1744918"/>
                <a:gd name="connsiteY34" fmla="*/ 1695673 h 2731694"/>
                <a:gd name="connsiteX35" fmla="*/ 1632907 w 1744918"/>
                <a:gd name="connsiteY35" fmla="*/ 2725471 h 2731694"/>
                <a:gd name="connsiteX0" fmla="*/ 1632907 w 1744918"/>
                <a:gd name="connsiteY0" fmla="*/ 2725471 h 2735151"/>
                <a:gd name="connsiteX1" fmla="*/ 966320 w 1744918"/>
                <a:gd name="connsiteY1" fmla="*/ 2721693 h 2735151"/>
                <a:gd name="connsiteX2" fmla="*/ 964691 w 1744918"/>
                <a:gd name="connsiteY2" fmla="*/ 1694889 h 2735151"/>
                <a:gd name="connsiteX3" fmla="*/ 820912 w 1744918"/>
                <a:gd name="connsiteY3" fmla="*/ 1613793 h 2735151"/>
                <a:gd name="connsiteX4" fmla="*/ 395452 w 1744918"/>
                <a:gd name="connsiteY4" fmla="*/ 1453168 h 2735151"/>
                <a:gd name="connsiteX5" fmla="*/ 390359 w 1744918"/>
                <a:gd name="connsiteY5" fmla="*/ 1451601 h 2735151"/>
                <a:gd name="connsiteX6" fmla="*/ 196042 w 1744918"/>
                <a:gd name="connsiteY6" fmla="*/ 1350133 h 2735151"/>
                <a:gd name="connsiteX7" fmla="*/ 51871 w 1744918"/>
                <a:gd name="connsiteY7" fmla="*/ 1191859 h 2735151"/>
                <a:gd name="connsiteX8" fmla="*/ 6034 w 1744918"/>
                <a:gd name="connsiteY8" fmla="*/ 1120557 h 2735151"/>
                <a:gd name="connsiteX9" fmla="*/ 107502 w 1744918"/>
                <a:gd name="connsiteY9" fmla="*/ 827515 h 2735151"/>
                <a:gd name="connsiteX10" fmla="*/ 401720 w 1744918"/>
                <a:gd name="connsiteY10" fmla="*/ 469830 h 2735151"/>
                <a:gd name="connsiteX11" fmla="*/ 805241 w 1744918"/>
                <a:gd name="connsiteY11" fmla="*/ 8328 h 2735151"/>
                <a:gd name="connsiteX12" fmla="*/ 830314 w 1744918"/>
                <a:gd name="connsiteY12" fmla="*/ 8719 h 2735151"/>
                <a:gd name="connsiteX13" fmla="*/ 952546 w 1744918"/>
                <a:gd name="connsiteY13" fmla="*/ 125466 h 2735151"/>
                <a:gd name="connsiteX14" fmla="*/ 1092799 w 1744918"/>
                <a:gd name="connsiteY14" fmla="*/ 242605 h 2735151"/>
                <a:gd name="connsiteX15" fmla="*/ 1126099 w 1744918"/>
                <a:gd name="connsiteY15" fmla="*/ 282957 h 2735151"/>
                <a:gd name="connsiteX16" fmla="*/ 979578 w 1744918"/>
                <a:gd name="connsiteY16" fmla="*/ 589711 h 2735151"/>
                <a:gd name="connsiteX17" fmla="*/ 869883 w 1744918"/>
                <a:gd name="connsiteY17" fmla="*/ 706067 h 2735151"/>
                <a:gd name="connsiteX18" fmla="*/ 790354 w 1744918"/>
                <a:gd name="connsiteY18" fmla="*/ 860423 h 2735151"/>
                <a:gd name="connsiteX19" fmla="*/ 797406 w 1744918"/>
                <a:gd name="connsiteY19" fmla="*/ 874527 h 2735151"/>
                <a:gd name="connsiteX20" fmla="*/ 848727 w 1744918"/>
                <a:gd name="connsiteY20" fmla="*/ 846711 h 2735151"/>
                <a:gd name="connsiteX21" fmla="*/ 902791 w 1744918"/>
                <a:gd name="connsiteY21" fmla="*/ 688829 h 2735151"/>
                <a:gd name="connsiteX22" fmla="*/ 952154 w 1744918"/>
                <a:gd name="connsiteY22" fmla="*/ 665323 h 2735151"/>
                <a:gd name="connsiteX23" fmla="*/ 1325117 w 1744918"/>
                <a:gd name="connsiteY23" fmla="*/ 734666 h 2735151"/>
                <a:gd name="connsiteX24" fmla="*/ 1413265 w 1744918"/>
                <a:gd name="connsiteY24" fmla="*/ 771884 h 2735151"/>
                <a:gd name="connsiteX25" fmla="*/ 1421101 w 1744918"/>
                <a:gd name="connsiteY25" fmla="*/ 748769 h 2735151"/>
                <a:gd name="connsiteX26" fmla="*/ 1453225 w 1744918"/>
                <a:gd name="connsiteY26" fmla="*/ 714685 h 2735151"/>
                <a:gd name="connsiteX27" fmla="*/ 1633831 w 1744918"/>
                <a:gd name="connsiteY27" fmla="*/ 551710 h 2735151"/>
                <a:gd name="connsiteX28" fmla="*/ 1703174 w 1744918"/>
                <a:gd name="connsiteY28" fmla="*/ 509791 h 2735151"/>
                <a:gd name="connsiteX29" fmla="*/ 1711009 w 1744918"/>
                <a:gd name="connsiteY29" fmla="*/ 633981 h 2735151"/>
                <a:gd name="connsiteX30" fmla="*/ 1743917 w 1744918"/>
                <a:gd name="connsiteY30" fmla="*/ 795782 h 2735151"/>
                <a:gd name="connsiteX31" fmla="*/ 1721978 w 1744918"/>
                <a:gd name="connsiteY31" fmla="*/ 957973 h 2735151"/>
                <a:gd name="connsiteX32" fmla="*/ 1660862 w 1744918"/>
                <a:gd name="connsiteY32" fmla="*/ 1311348 h 2735151"/>
                <a:gd name="connsiteX33" fmla="*/ 1618552 w 1744918"/>
                <a:gd name="connsiteY33" fmla="*/ 1567565 h 2735151"/>
                <a:gd name="connsiteX34" fmla="*/ 1597396 w 1744918"/>
                <a:gd name="connsiteY34" fmla="*/ 1695673 h 2735151"/>
                <a:gd name="connsiteX35" fmla="*/ 1632907 w 1744918"/>
                <a:gd name="connsiteY35" fmla="*/ 2725471 h 2735151"/>
                <a:gd name="connsiteX0" fmla="*/ 1632907 w 1744918"/>
                <a:gd name="connsiteY0" fmla="*/ 2725471 h 2735151"/>
                <a:gd name="connsiteX1" fmla="*/ 966320 w 1744918"/>
                <a:gd name="connsiteY1" fmla="*/ 2721693 h 2735151"/>
                <a:gd name="connsiteX2" fmla="*/ 964691 w 1744918"/>
                <a:gd name="connsiteY2" fmla="*/ 1694889 h 2735151"/>
                <a:gd name="connsiteX3" fmla="*/ 820912 w 1744918"/>
                <a:gd name="connsiteY3" fmla="*/ 1613793 h 2735151"/>
                <a:gd name="connsiteX4" fmla="*/ 395452 w 1744918"/>
                <a:gd name="connsiteY4" fmla="*/ 1453168 h 2735151"/>
                <a:gd name="connsiteX5" fmla="*/ 390359 w 1744918"/>
                <a:gd name="connsiteY5" fmla="*/ 1451601 h 2735151"/>
                <a:gd name="connsiteX6" fmla="*/ 196042 w 1744918"/>
                <a:gd name="connsiteY6" fmla="*/ 1350133 h 2735151"/>
                <a:gd name="connsiteX7" fmla="*/ 51871 w 1744918"/>
                <a:gd name="connsiteY7" fmla="*/ 1191859 h 2735151"/>
                <a:gd name="connsiteX8" fmla="*/ 6034 w 1744918"/>
                <a:gd name="connsiteY8" fmla="*/ 1120557 h 2735151"/>
                <a:gd name="connsiteX9" fmla="*/ 107502 w 1744918"/>
                <a:gd name="connsiteY9" fmla="*/ 827515 h 2735151"/>
                <a:gd name="connsiteX10" fmla="*/ 401720 w 1744918"/>
                <a:gd name="connsiteY10" fmla="*/ 469830 h 2735151"/>
                <a:gd name="connsiteX11" fmla="*/ 805241 w 1744918"/>
                <a:gd name="connsiteY11" fmla="*/ 8328 h 2735151"/>
                <a:gd name="connsiteX12" fmla="*/ 830314 w 1744918"/>
                <a:gd name="connsiteY12" fmla="*/ 8719 h 2735151"/>
                <a:gd name="connsiteX13" fmla="*/ 952546 w 1744918"/>
                <a:gd name="connsiteY13" fmla="*/ 125466 h 2735151"/>
                <a:gd name="connsiteX14" fmla="*/ 1092799 w 1744918"/>
                <a:gd name="connsiteY14" fmla="*/ 242605 h 2735151"/>
                <a:gd name="connsiteX15" fmla="*/ 1126099 w 1744918"/>
                <a:gd name="connsiteY15" fmla="*/ 282957 h 2735151"/>
                <a:gd name="connsiteX16" fmla="*/ 979578 w 1744918"/>
                <a:gd name="connsiteY16" fmla="*/ 589711 h 2735151"/>
                <a:gd name="connsiteX17" fmla="*/ 869883 w 1744918"/>
                <a:gd name="connsiteY17" fmla="*/ 706067 h 2735151"/>
                <a:gd name="connsiteX18" fmla="*/ 790354 w 1744918"/>
                <a:gd name="connsiteY18" fmla="*/ 860423 h 2735151"/>
                <a:gd name="connsiteX19" fmla="*/ 797406 w 1744918"/>
                <a:gd name="connsiteY19" fmla="*/ 874527 h 2735151"/>
                <a:gd name="connsiteX20" fmla="*/ 848727 w 1744918"/>
                <a:gd name="connsiteY20" fmla="*/ 846711 h 2735151"/>
                <a:gd name="connsiteX21" fmla="*/ 902791 w 1744918"/>
                <a:gd name="connsiteY21" fmla="*/ 688829 h 2735151"/>
                <a:gd name="connsiteX22" fmla="*/ 952154 w 1744918"/>
                <a:gd name="connsiteY22" fmla="*/ 665323 h 2735151"/>
                <a:gd name="connsiteX23" fmla="*/ 1325117 w 1744918"/>
                <a:gd name="connsiteY23" fmla="*/ 734666 h 2735151"/>
                <a:gd name="connsiteX24" fmla="*/ 1413265 w 1744918"/>
                <a:gd name="connsiteY24" fmla="*/ 771884 h 2735151"/>
                <a:gd name="connsiteX25" fmla="*/ 1421101 w 1744918"/>
                <a:gd name="connsiteY25" fmla="*/ 748769 h 2735151"/>
                <a:gd name="connsiteX26" fmla="*/ 1453225 w 1744918"/>
                <a:gd name="connsiteY26" fmla="*/ 714685 h 2735151"/>
                <a:gd name="connsiteX27" fmla="*/ 1633831 w 1744918"/>
                <a:gd name="connsiteY27" fmla="*/ 551710 h 2735151"/>
                <a:gd name="connsiteX28" fmla="*/ 1703174 w 1744918"/>
                <a:gd name="connsiteY28" fmla="*/ 509791 h 2735151"/>
                <a:gd name="connsiteX29" fmla="*/ 1711009 w 1744918"/>
                <a:gd name="connsiteY29" fmla="*/ 633981 h 2735151"/>
                <a:gd name="connsiteX30" fmla="*/ 1743917 w 1744918"/>
                <a:gd name="connsiteY30" fmla="*/ 795782 h 2735151"/>
                <a:gd name="connsiteX31" fmla="*/ 1721978 w 1744918"/>
                <a:gd name="connsiteY31" fmla="*/ 957973 h 2735151"/>
                <a:gd name="connsiteX32" fmla="*/ 1660862 w 1744918"/>
                <a:gd name="connsiteY32" fmla="*/ 1311348 h 2735151"/>
                <a:gd name="connsiteX33" fmla="*/ 1618552 w 1744918"/>
                <a:gd name="connsiteY33" fmla="*/ 1567565 h 2735151"/>
                <a:gd name="connsiteX34" fmla="*/ 1635379 w 1744918"/>
                <a:gd name="connsiteY34" fmla="*/ 2097660 h 2735151"/>
                <a:gd name="connsiteX35" fmla="*/ 1632907 w 1744918"/>
                <a:gd name="connsiteY35" fmla="*/ 2725471 h 2735151"/>
                <a:gd name="connsiteX0" fmla="*/ 1632907 w 1744918"/>
                <a:gd name="connsiteY0" fmla="*/ 2725471 h 2735151"/>
                <a:gd name="connsiteX1" fmla="*/ 966320 w 1744918"/>
                <a:gd name="connsiteY1" fmla="*/ 2721693 h 2735151"/>
                <a:gd name="connsiteX2" fmla="*/ 951956 w 1744918"/>
                <a:gd name="connsiteY2" fmla="*/ 2136971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32907 w 1744918"/>
                <a:gd name="connsiteY0" fmla="*/ 2725471 h 2735151"/>
                <a:gd name="connsiteX1" fmla="*/ 966320 w 1744918"/>
                <a:gd name="connsiteY1" fmla="*/ 2721693 h 2735151"/>
                <a:gd name="connsiteX2" fmla="*/ 951956 w 1744918"/>
                <a:gd name="connsiteY2" fmla="*/ 2136971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32907 w 1744918"/>
                <a:gd name="connsiteY0" fmla="*/ 2725471 h 2735151"/>
                <a:gd name="connsiteX1" fmla="*/ 966320 w 1744918"/>
                <a:gd name="connsiteY1" fmla="*/ 2721693 h 2735151"/>
                <a:gd name="connsiteX2" fmla="*/ 1012095 w 1744918"/>
                <a:gd name="connsiteY2" fmla="*/ 2124310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32907 w 1744918"/>
                <a:gd name="connsiteY0" fmla="*/ 2725471 h 2735151"/>
                <a:gd name="connsiteX1" fmla="*/ 966320 w 1744918"/>
                <a:gd name="connsiteY1" fmla="*/ 2721693 h 2735151"/>
                <a:gd name="connsiteX2" fmla="*/ 1012095 w 1744918"/>
                <a:gd name="connsiteY2" fmla="*/ 2124310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54232 w 1744918"/>
                <a:gd name="connsiteY0" fmla="*/ 2917395 h 2918586"/>
                <a:gd name="connsiteX1" fmla="*/ 966320 w 1744918"/>
                <a:gd name="connsiteY1" fmla="*/ 2721693 h 2918586"/>
                <a:gd name="connsiteX2" fmla="*/ 1012095 w 1744918"/>
                <a:gd name="connsiteY2" fmla="*/ 2124310 h 2918586"/>
                <a:gd name="connsiteX3" fmla="*/ 964691 w 1744918"/>
                <a:gd name="connsiteY3" fmla="*/ 1694889 h 2918586"/>
                <a:gd name="connsiteX4" fmla="*/ 820912 w 1744918"/>
                <a:gd name="connsiteY4" fmla="*/ 1613793 h 2918586"/>
                <a:gd name="connsiteX5" fmla="*/ 395452 w 1744918"/>
                <a:gd name="connsiteY5" fmla="*/ 1453168 h 2918586"/>
                <a:gd name="connsiteX6" fmla="*/ 390359 w 1744918"/>
                <a:gd name="connsiteY6" fmla="*/ 1451601 h 2918586"/>
                <a:gd name="connsiteX7" fmla="*/ 196042 w 1744918"/>
                <a:gd name="connsiteY7" fmla="*/ 1350133 h 2918586"/>
                <a:gd name="connsiteX8" fmla="*/ 51871 w 1744918"/>
                <a:gd name="connsiteY8" fmla="*/ 1191859 h 2918586"/>
                <a:gd name="connsiteX9" fmla="*/ 6034 w 1744918"/>
                <a:gd name="connsiteY9" fmla="*/ 1120557 h 2918586"/>
                <a:gd name="connsiteX10" fmla="*/ 107502 w 1744918"/>
                <a:gd name="connsiteY10" fmla="*/ 827515 h 2918586"/>
                <a:gd name="connsiteX11" fmla="*/ 401720 w 1744918"/>
                <a:gd name="connsiteY11" fmla="*/ 469830 h 2918586"/>
                <a:gd name="connsiteX12" fmla="*/ 805241 w 1744918"/>
                <a:gd name="connsiteY12" fmla="*/ 8328 h 2918586"/>
                <a:gd name="connsiteX13" fmla="*/ 830314 w 1744918"/>
                <a:gd name="connsiteY13" fmla="*/ 8719 h 2918586"/>
                <a:gd name="connsiteX14" fmla="*/ 952546 w 1744918"/>
                <a:gd name="connsiteY14" fmla="*/ 125466 h 2918586"/>
                <a:gd name="connsiteX15" fmla="*/ 1092799 w 1744918"/>
                <a:gd name="connsiteY15" fmla="*/ 242605 h 2918586"/>
                <a:gd name="connsiteX16" fmla="*/ 1126099 w 1744918"/>
                <a:gd name="connsiteY16" fmla="*/ 282957 h 2918586"/>
                <a:gd name="connsiteX17" fmla="*/ 979578 w 1744918"/>
                <a:gd name="connsiteY17" fmla="*/ 589711 h 2918586"/>
                <a:gd name="connsiteX18" fmla="*/ 869883 w 1744918"/>
                <a:gd name="connsiteY18" fmla="*/ 706067 h 2918586"/>
                <a:gd name="connsiteX19" fmla="*/ 790354 w 1744918"/>
                <a:gd name="connsiteY19" fmla="*/ 860423 h 2918586"/>
                <a:gd name="connsiteX20" fmla="*/ 797406 w 1744918"/>
                <a:gd name="connsiteY20" fmla="*/ 874527 h 2918586"/>
                <a:gd name="connsiteX21" fmla="*/ 848727 w 1744918"/>
                <a:gd name="connsiteY21" fmla="*/ 846711 h 2918586"/>
                <a:gd name="connsiteX22" fmla="*/ 902791 w 1744918"/>
                <a:gd name="connsiteY22" fmla="*/ 688829 h 2918586"/>
                <a:gd name="connsiteX23" fmla="*/ 952154 w 1744918"/>
                <a:gd name="connsiteY23" fmla="*/ 665323 h 2918586"/>
                <a:gd name="connsiteX24" fmla="*/ 1325117 w 1744918"/>
                <a:gd name="connsiteY24" fmla="*/ 734666 h 2918586"/>
                <a:gd name="connsiteX25" fmla="*/ 1413265 w 1744918"/>
                <a:gd name="connsiteY25" fmla="*/ 771884 h 2918586"/>
                <a:gd name="connsiteX26" fmla="*/ 1421101 w 1744918"/>
                <a:gd name="connsiteY26" fmla="*/ 748769 h 2918586"/>
                <a:gd name="connsiteX27" fmla="*/ 1453225 w 1744918"/>
                <a:gd name="connsiteY27" fmla="*/ 714685 h 2918586"/>
                <a:gd name="connsiteX28" fmla="*/ 1633831 w 1744918"/>
                <a:gd name="connsiteY28" fmla="*/ 551710 h 2918586"/>
                <a:gd name="connsiteX29" fmla="*/ 1703174 w 1744918"/>
                <a:gd name="connsiteY29" fmla="*/ 509791 h 2918586"/>
                <a:gd name="connsiteX30" fmla="*/ 1711009 w 1744918"/>
                <a:gd name="connsiteY30" fmla="*/ 633981 h 2918586"/>
                <a:gd name="connsiteX31" fmla="*/ 1743917 w 1744918"/>
                <a:gd name="connsiteY31" fmla="*/ 795782 h 2918586"/>
                <a:gd name="connsiteX32" fmla="*/ 1721978 w 1744918"/>
                <a:gd name="connsiteY32" fmla="*/ 957973 h 2918586"/>
                <a:gd name="connsiteX33" fmla="*/ 1660862 w 1744918"/>
                <a:gd name="connsiteY33" fmla="*/ 1311348 h 2918586"/>
                <a:gd name="connsiteX34" fmla="*/ 1618552 w 1744918"/>
                <a:gd name="connsiteY34" fmla="*/ 1567565 h 2918586"/>
                <a:gd name="connsiteX35" fmla="*/ 1635379 w 1744918"/>
                <a:gd name="connsiteY35" fmla="*/ 2097660 h 2918586"/>
                <a:gd name="connsiteX36" fmla="*/ 1654232 w 1744918"/>
                <a:gd name="connsiteY36" fmla="*/ 2917395 h 2918586"/>
                <a:gd name="connsiteX0" fmla="*/ 1654232 w 1744918"/>
                <a:gd name="connsiteY0" fmla="*/ 2917395 h 2929898"/>
                <a:gd name="connsiteX1" fmla="*/ 980537 w 1744918"/>
                <a:gd name="connsiteY1" fmla="*/ 2920726 h 2929898"/>
                <a:gd name="connsiteX2" fmla="*/ 1012095 w 1744918"/>
                <a:gd name="connsiteY2" fmla="*/ 2124310 h 2929898"/>
                <a:gd name="connsiteX3" fmla="*/ 964691 w 1744918"/>
                <a:gd name="connsiteY3" fmla="*/ 1694889 h 2929898"/>
                <a:gd name="connsiteX4" fmla="*/ 820912 w 1744918"/>
                <a:gd name="connsiteY4" fmla="*/ 1613793 h 2929898"/>
                <a:gd name="connsiteX5" fmla="*/ 395452 w 1744918"/>
                <a:gd name="connsiteY5" fmla="*/ 1453168 h 2929898"/>
                <a:gd name="connsiteX6" fmla="*/ 390359 w 1744918"/>
                <a:gd name="connsiteY6" fmla="*/ 1451601 h 2929898"/>
                <a:gd name="connsiteX7" fmla="*/ 196042 w 1744918"/>
                <a:gd name="connsiteY7" fmla="*/ 1350133 h 2929898"/>
                <a:gd name="connsiteX8" fmla="*/ 51871 w 1744918"/>
                <a:gd name="connsiteY8" fmla="*/ 1191859 h 2929898"/>
                <a:gd name="connsiteX9" fmla="*/ 6034 w 1744918"/>
                <a:gd name="connsiteY9" fmla="*/ 1120557 h 2929898"/>
                <a:gd name="connsiteX10" fmla="*/ 107502 w 1744918"/>
                <a:gd name="connsiteY10" fmla="*/ 827515 h 2929898"/>
                <a:gd name="connsiteX11" fmla="*/ 401720 w 1744918"/>
                <a:gd name="connsiteY11" fmla="*/ 469830 h 2929898"/>
                <a:gd name="connsiteX12" fmla="*/ 805241 w 1744918"/>
                <a:gd name="connsiteY12" fmla="*/ 8328 h 2929898"/>
                <a:gd name="connsiteX13" fmla="*/ 830314 w 1744918"/>
                <a:gd name="connsiteY13" fmla="*/ 8719 h 2929898"/>
                <a:gd name="connsiteX14" fmla="*/ 952546 w 1744918"/>
                <a:gd name="connsiteY14" fmla="*/ 125466 h 2929898"/>
                <a:gd name="connsiteX15" fmla="*/ 1092799 w 1744918"/>
                <a:gd name="connsiteY15" fmla="*/ 242605 h 2929898"/>
                <a:gd name="connsiteX16" fmla="*/ 1126099 w 1744918"/>
                <a:gd name="connsiteY16" fmla="*/ 282957 h 2929898"/>
                <a:gd name="connsiteX17" fmla="*/ 979578 w 1744918"/>
                <a:gd name="connsiteY17" fmla="*/ 589711 h 2929898"/>
                <a:gd name="connsiteX18" fmla="*/ 869883 w 1744918"/>
                <a:gd name="connsiteY18" fmla="*/ 706067 h 2929898"/>
                <a:gd name="connsiteX19" fmla="*/ 790354 w 1744918"/>
                <a:gd name="connsiteY19" fmla="*/ 860423 h 2929898"/>
                <a:gd name="connsiteX20" fmla="*/ 797406 w 1744918"/>
                <a:gd name="connsiteY20" fmla="*/ 874527 h 2929898"/>
                <a:gd name="connsiteX21" fmla="*/ 848727 w 1744918"/>
                <a:gd name="connsiteY21" fmla="*/ 846711 h 2929898"/>
                <a:gd name="connsiteX22" fmla="*/ 902791 w 1744918"/>
                <a:gd name="connsiteY22" fmla="*/ 688829 h 2929898"/>
                <a:gd name="connsiteX23" fmla="*/ 952154 w 1744918"/>
                <a:gd name="connsiteY23" fmla="*/ 665323 h 2929898"/>
                <a:gd name="connsiteX24" fmla="*/ 1325117 w 1744918"/>
                <a:gd name="connsiteY24" fmla="*/ 734666 h 2929898"/>
                <a:gd name="connsiteX25" fmla="*/ 1413265 w 1744918"/>
                <a:gd name="connsiteY25" fmla="*/ 771884 h 2929898"/>
                <a:gd name="connsiteX26" fmla="*/ 1421101 w 1744918"/>
                <a:gd name="connsiteY26" fmla="*/ 748769 h 2929898"/>
                <a:gd name="connsiteX27" fmla="*/ 1453225 w 1744918"/>
                <a:gd name="connsiteY27" fmla="*/ 714685 h 2929898"/>
                <a:gd name="connsiteX28" fmla="*/ 1633831 w 1744918"/>
                <a:gd name="connsiteY28" fmla="*/ 551710 h 2929898"/>
                <a:gd name="connsiteX29" fmla="*/ 1703174 w 1744918"/>
                <a:gd name="connsiteY29" fmla="*/ 509791 h 2929898"/>
                <a:gd name="connsiteX30" fmla="*/ 1711009 w 1744918"/>
                <a:gd name="connsiteY30" fmla="*/ 633981 h 2929898"/>
                <a:gd name="connsiteX31" fmla="*/ 1743917 w 1744918"/>
                <a:gd name="connsiteY31" fmla="*/ 795782 h 2929898"/>
                <a:gd name="connsiteX32" fmla="*/ 1721978 w 1744918"/>
                <a:gd name="connsiteY32" fmla="*/ 957973 h 2929898"/>
                <a:gd name="connsiteX33" fmla="*/ 1660862 w 1744918"/>
                <a:gd name="connsiteY33" fmla="*/ 1311348 h 2929898"/>
                <a:gd name="connsiteX34" fmla="*/ 1618552 w 1744918"/>
                <a:gd name="connsiteY34" fmla="*/ 1567565 h 2929898"/>
                <a:gd name="connsiteX35" fmla="*/ 1635379 w 1744918"/>
                <a:gd name="connsiteY35" fmla="*/ 2097660 h 2929898"/>
                <a:gd name="connsiteX36" fmla="*/ 1654232 w 1744918"/>
                <a:gd name="connsiteY36" fmla="*/ 2917395 h 292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44918" h="2929898">
                  <a:moveTo>
                    <a:pt x="1654232" y="2917395"/>
                  </a:moveTo>
                  <a:cubicBezTo>
                    <a:pt x="1547997" y="2935939"/>
                    <a:pt x="1250696" y="2931062"/>
                    <a:pt x="980537" y="2920726"/>
                  </a:cubicBezTo>
                  <a:cubicBezTo>
                    <a:pt x="999986" y="2775164"/>
                    <a:pt x="1012366" y="2295444"/>
                    <a:pt x="1012095" y="2124310"/>
                  </a:cubicBezTo>
                  <a:cubicBezTo>
                    <a:pt x="1002328" y="2019646"/>
                    <a:pt x="986532" y="1782085"/>
                    <a:pt x="964691" y="1694889"/>
                  </a:cubicBezTo>
                  <a:cubicBezTo>
                    <a:pt x="966650" y="1644351"/>
                    <a:pt x="861264" y="1629072"/>
                    <a:pt x="820912" y="1613793"/>
                  </a:cubicBezTo>
                  <a:cubicBezTo>
                    <a:pt x="679484" y="1562472"/>
                    <a:pt x="539622" y="1495871"/>
                    <a:pt x="395452" y="1453168"/>
                  </a:cubicBezTo>
                  <a:cubicBezTo>
                    <a:pt x="393885" y="1452777"/>
                    <a:pt x="392318" y="1451993"/>
                    <a:pt x="390359" y="1451601"/>
                  </a:cubicBezTo>
                  <a:cubicBezTo>
                    <a:pt x="326501" y="1424177"/>
                    <a:pt x="253240" y="1392053"/>
                    <a:pt x="196042" y="1350133"/>
                  </a:cubicBezTo>
                  <a:cubicBezTo>
                    <a:pt x="138844" y="1308214"/>
                    <a:pt x="94574" y="1247490"/>
                    <a:pt x="51871" y="1191859"/>
                  </a:cubicBezTo>
                  <a:cubicBezTo>
                    <a:pt x="34633" y="1169136"/>
                    <a:pt x="13478" y="1148373"/>
                    <a:pt x="6034" y="1120557"/>
                  </a:cubicBezTo>
                  <a:cubicBezTo>
                    <a:pt x="-21389" y="1016739"/>
                    <a:pt x="50304" y="907827"/>
                    <a:pt x="107502" y="827515"/>
                  </a:cubicBezTo>
                  <a:cubicBezTo>
                    <a:pt x="196825" y="701757"/>
                    <a:pt x="301819" y="587361"/>
                    <a:pt x="401720" y="469830"/>
                  </a:cubicBezTo>
                  <a:cubicBezTo>
                    <a:pt x="534529" y="313907"/>
                    <a:pt x="667339" y="158767"/>
                    <a:pt x="805241" y="8328"/>
                  </a:cubicBezTo>
                  <a:cubicBezTo>
                    <a:pt x="815819" y="-3034"/>
                    <a:pt x="820128" y="-2642"/>
                    <a:pt x="830314" y="8719"/>
                  </a:cubicBezTo>
                  <a:cubicBezTo>
                    <a:pt x="858130" y="58474"/>
                    <a:pt x="908668" y="91382"/>
                    <a:pt x="952546" y="125466"/>
                  </a:cubicBezTo>
                  <a:cubicBezTo>
                    <a:pt x="1000733" y="162684"/>
                    <a:pt x="1046962" y="202645"/>
                    <a:pt x="1092799" y="242605"/>
                  </a:cubicBezTo>
                  <a:cubicBezTo>
                    <a:pt x="1110820" y="258276"/>
                    <a:pt x="1146471" y="244956"/>
                    <a:pt x="1126099" y="282957"/>
                  </a:cubicBezTo>
                  <a:cubicBezTo>
                    <a:pt x="1073210" y="383250"/>
                    <a:pt x="1027374" y="487068"/>
                    <a:pt x="979578" y="589711"/>
                  </a:cubicBezTo>
                  <a:cubicBezTo>
                    <a:pt x="956072" y="639858"/>
                    <a:pt x="902791" y="662972"/>
                    <a:pt x="869883" y="706067"/>
                  </a:cubicBezTo>
                  <a:cubicBezTo>
                    <a:pt x="834624" y="752295"/>
                    <a:pt x="815819" y="808710"/>
                    <a:pt x="790354" y="860423"/>
                  </a:cubicBezTo>
                  <a:cubicBezTo>
                    <a:pt x="785261" y="871001"/>
                    <a:pt x="786436" y="872960"/>
                    <a:pt x="797406" y="874527"/>
                  </a:cubicBezTo>
                  <a:cubicBezTo>
                    <a:pt x="824829" y="879228"/>
                    <a:pt x="838150" y="872960"/>
                    <a:pt x="848727" y="846711"/>
                  </a:cubicBezTo>
                  <a:cubicBezTo>
                    <a:pt x="868708" y="796565"/>
                    <a:pt x="876151" y="735057"/>
                    <a:pt x="902791" y="688829"/>
                  </a:cubicBezTo>
                  <a:cubicBezTo>
                    <a:pt x="913761" y="670024"/>
                    <a:pt x="930607" y="662972"/>
                    <a:pt x="952154" y="665323"/>
                  </a:cubicBezTo>
                  <a:cubicBezTo>
                    <a:pt x="1077520" y="680602"/>
                    <a:pt x="1202102" y="706850"/>
                    <a:pt x="1325117" y="734666"/>
                  </a:cubicBezTo>
                  <a:cubicBezTo>
                    <a:pt x="1337654" y="737408"/>
                    <a:pt x="1408956" y="774626"/>
                    <a:pt x="1413265" y="771884"/>
                  </a:cubicBezTo>
                  <a:cubicBezTo>
                    <a:pt x="1418750" y="768749"/>
                    <a:pt x="1417575" y="755038"/>
                    <a:pt x="1421101" y="748769"/>
                  </a:cubicBezTo>
                  <a:cubicBezTo>
                    <a:pt x="1428544" y="735449"/>
                    <a:pt x="1442648" y="725263"/>
                    <a:pt x="1453225" y="714685"/>
                  </a:cubicBezTo>
                  <a:cubicBezTo>
                    <a:pt x="1511207" y="657487"/>
                    <a:pt x="1575457" y="608125"/>
                    <a:pt x="1633831" y="551710"/>
                  </a:cubicBezTo>
                  <a:cubicBezTo>
                    <a:pt x="1641666" y="544266"/>
                    <a:pt x="1694163" y="486676"/>
                    <a:pt x="1703174" y="509791"/>
                  </a:cubicBezTo>
                  <a:cubicBezTo>
                    <a:pt x="1716885" y="544658"/>
                    <a:pt x="1704741" y="596371"/>
                    <a:pt x="1711009" y="633981"/>
                  </a:cubicBezTo>
                  <a:cubicBezTo>
                    <a:pt x="1720019" y="688045"/>
                    <a:pt x="1738433" y="740934"/>
                    <a:pt x="1743917" y="795782"/>
                  </a:cubicBezTo>
                  <a:cubicBezTo>
                    <a:pt x="1749402" y="848670"/>
                    <a:pt x="1730989" y="905868"/>
                    <a:pt x="1721978" y="957973"/>
                  </a:cubicBezTo>
                  <a:lnTo>
                    <a:pt x="1660862" y="1311348"/>
                  </a:lnTo>
                  <a:cubicBezTo>
                    <a:pt x="1646367" y="1396754"/>
                    <a:pt x="1632655" y="1482159"/>
                    <a:pt x="1618552" y="1567565"/>
                  </a:cubicBezTo>
                  <a:lnTo>
                    <a:pt x="1635379" y="2097660"/>
                  </a:lnTo>
                  <a:cubicBezTo>
                    <a:pt x="1631461" y="2125084"/>
                    <a:pt x="1678521" y="2896631"/>
                    <a:pt x="1654232" y="2917395"/>
                  </a:cubicBezTo>
                  <a:close/>
                </a:path>
              </a:pathLst>
            </a:custGeom>
            <a:solidFill>
              <a:srgbClr val="000000"/>
            </a:solidFill>
            <a:ln w="3910" cap="flat">
              <a:noFill/>
              <a:prstDash val="solid"/>
              <a:miter/>
            </a:ln>
          </p:spPr>
          <p:txBody>
            <a:bodyPr rtlCol="0" anchor="ctr"/>
            <a:lstStyle/>
            <a:p>
              <a:endParaRPr lang="en-US"/>
            </a:p>
          </p:txBody>
        </p:sp>
        <p:sp>
          <p:nvSpPr>
            <p:cNvPr id="6" name="Freeform: Shape 22">
              <a:extLst>
                <a:ext uri="{FF2B5EF4-FFF2-40B4-BE49-F238E27FC236}">
                  <a16:creationId xmlns:a16="http://schemas.microsoft.com/office/drawing/2014/main" id="{016C4BA0-1173-4903-965A-C782B7C53609}"/>
                </a:ext>
              </a:extLst>
            </p:cNvPr>
            <p:cNvSpPr/>
            <p:nvPr/>
          </p:nvSpPr>
          <p:spPr>
            <a:xfrm>
              <a:off x="5368635" y="3276678"/>
              <a:ext cx="2303827" cy="3865831"/>
            </a:xfrm>
            <a:custGeom>
              <a:avLst/>
              <a:gdLst>
                <a:gd name="connsiteX0" fmla="*/ 782411 w 1719861"/>
                <a:gd name="connsiteY0" fmla="*/ 1769183 h 1770791"/>
                <a:gd name="connsiteX1" fmla="*/ 707191 w 1719861"/>
                <a:gd name="connsiteY1" fmla="*/ 1769574 h 1770791"/>
                <a:gd name="connsiteX2" fmla="*/ 622961 w 1719861"/>
                <a:gd name="connsiteY2" fmla="*/ 1769574 h 1770791"/>
                <a:gd name="connsiteX3" fmla="*/ 292309 w 1719861"/>
                <a:gd name="connsiteY3" fmla="*/ 1769574 h 1770791"/>
                <a:gd name="connsiteX4" fmla="*/ 283690 w 1719861"/>
                <a:gd name="connsiteY4" fmla="*/ 1751553 h 1770791"/>
                <a:gd name="connsiteX5" fmla="*/ 215130 w 1719861"/>
                <a:gd name="connsiteY5" fmla="*/ 1500821 h 1770791"/>
                <a:gd name="connsiteX6" fmla="*/ 35309 w 1719861"/>
                <a:gd name="connsiteY6" fmla="*/ 852445 h 1770791"/>
                <a:gd name="connsiteX7" fmla="*/ 4751 w 1719861"/>
                <a:gd name="connsiteY7" fmla="*/ 753720 h 1770791"/>
                <a:gd name="connsiteX8" fmla="*/ 50 w 1719861"/>
                <a:gd name="connsiteY8" fmla="*/ 725904 h 1770791"/>
                <a:gd name="connsiteX9" fmla="*/ 50 w 1719861"/>
                <a:gd name="connsiteY9" fmla="*/ 482224 h 1770791"/>
                <a:gd name="connsiteX10" fmla="*/ 1617 w 1719861"/>
                <a:gd name="connsiteY10" fmla="*/ 467337 h 1770791"/>
                <a:gd name="connsiteX11" fmla="*/ 15329 w 1719861"/>
                <a:gd name="connsiteY11" fmla="*/ 466945 h 1770791"/>
                <a:gd name="connsiteX12" fmla="*/ 34525 w 1719861"/>
                <a:gd name="connsiteY12" fmla="*/ 484183 h 1770791"/>
                <a:gd name="connsiteX13" fmla="*/ 158324 w 1719861"/>
                <a:gd name="connsiteY13" fmla="*/ 602497 h 1770791"/>
                <a:gd name="connsiteX14" fmla="*/ 184181 w 1719861"/>
                <a:gd name="connsiteY14" fmla="*/ 631488 h 1770791"/>
                <a:gd name="connsiteX15" fmla="*/ 214739 w 1719861"/>
                <a:gd name="connsiteY15" fmla="*/ 624828 h 1770791"/>
                <a:gd name="connsiteX16" fmla="*/ 316598 w 1719861"/>
                <a:gd name="connsiteY16" fmla="*/ 603281 h 1770791"/>
                <a:gd name="connsiteX17" fmla="*/ 494461 w 1719861"/>
                <a:gd name="connsiteY17" fmla="*/ 579383 h 1770791"/>
                <a:gd name="connsiteX18" fmla="*/ 634714 w 1719861"/>
                <a:gd name="connsiteY18" fmla="*/ 540598 h 1770791"/>
                <a:gd name="connsiteX19" fmla="*/ 749894 w 1719861"/>
                <a:gd name="connsiteY19" fmla="*/ 584084 h 1770791"/>
                <a:gd name="connsiteX20" fmla="*/ 801215 w 1719861"/>
                <a:gd name="connsiteY20" fmla="*/ 721203 h 1770791"/>
                <a:gd name="connsiteX21" fmla="*/ 805525 w 1719861"/>
                <a:gd name="connsiteY21" fmla="*/ 738441 h 1770791"/>
                <a:gd name="connsiteX22" fmla="*/ 828247 w 1719861"/>
                <a:gd name="connsiteY22" fmla="*/ 761947 h 1770791"/>
                <a:gd name="connsiteX23" fmla="*/ 892106 w 1719861"/>
                <a:gd name="connsiteY23" fmla="*/ 799165 h 1770791"/>
                <a:gd name="connsiteX24" fmla="*/ 929715 w 1719861"/>
                <a:gd name="connsiteY24" fmla="*/ 808959 h 1770791"/>
                <a:gd name="connsiteX25" fmla="*/ 951654 w 1719861"/>
                <a:gd name="connsiteY25" fmla="*/ 800732 h 1770791"/>
                <a:gd name="connsiteX26" fmla="*/ 936375 w 1719861"/>
                <a:gd name="connsiteY26" fmla="*/ 781927 h 1770791"/>
                <a:gd name="connsiteX27" fmla="*/ 744801 w 1719861"/>
                <a:gd name="connsiteY27" fmla="*/ 493194 h 1770791"/>
                <a:gd name="connsiteX28" fmla="*/ 619043 w 1719861"/>
                <a:gd name="connsiteY28" fmla="*/ 278505 h 1770791"/>
                <a:gd name="connsiteX29" fmla="*/ 632363 w 1719861"/>
                <a:gd name="connsiteY29" fmla="*/ 248731 h 1770791"/>
                <a:gd name="connsiteX30" fmla="*/ 821196 w 1719861"/>
                <a:gd name="connsiteY30" fmla="*/ 168418 h 1770791"/>
                <a:gd name="connsiteX31" fmla="*/ 884270 w 1719861"/>
                <a:gd name="connsiteY31" fmla="*/ 53238 h 1770791"/>
                <a:gd name="connsiteX32" fmla="*/ 913261 w 1719861"/>
                <a:gd name="connsiteY32" fmla="*/ 9752 h 1770791"/>
                <a:gd name="connsiteX33" fmla="*/ 971634 w 1719861"/>
                <a:gd name="connsiteY33" fmla="*/ 64991 h 1770791"/>
                <a:gd name="connsiteX34" fmla="*/ 1198077 w 1719861"/>
                <a:gd name="connsiteY34" fmla="*/ 294567 h 1770791"/>
                <a:gd name="connsiteX35" fmla="*/ 1428828 w 1719861"/>
                <a:gd name="connsiteY35" fmla="*/ 554701 h 1770791"/>
                <a:gd name="connsiteX36" fmla="*/ 1704632 w 1719861"/>
                <a:gd name="connsiteY36" fmla="*/ 927665 h 1770791"/>
                <a:gd name="connsiteX37" fmla="*/ 1718736 w 1719861"/>
                <a:gd name="connsiteY37" fmla="*/ 1061649 h 1770791"/>
                <a:gd name="connsiteX38" fmla="*/ 1661930 w 1719861"/>
                <a:gd name="connsiteY38" fmla="*/ 1210521 h 1770791"/>
                <a:gd name="connsiteX39" fmla="*/ 1510707 w 1719861"/>
                <a:gd name="connsiteY39" fmla="*/ 1304545 h 1770791"/>
                <a:gd name="connsiteX40" fmla="*/ 1153807 w 1719861"/>
                <a:gd name="connsiteY40" fmla="*/ 1446366 h 1770791"/>
                <a:gd name="connsiteX41" fmla="*/ 968500 w 1719861"/>
                <a:gd name="connsiteY41" fmla="*/ 1505914 h 1770791"/>
                <a:gd name="connsiteX42" fmla="*/ 817670 w 1719861"/>
                <a:gd name="connsiteY42" fmla="*/ 1537256 h 1770791"/>
                <a:gd name="connsiteX43" fmla="*/ 791029 w 1719861"/>
                <a:gd name="connsiteY43" fmla="*/ 1627362 h 1770791"/>
                <a:gd name="connsiteX44" fmla="*/ 782411 w 1719861"/>
                <a:gd name="connsiteY44" fmla="*/ 1769183 h 1770791"/>
                <a:gd name="connsiteX0" fmla="*/ 782411 w 1722566"/>
                <a:gd name="connsiteY0" fmla="*/ 1769183 h 2684332"/>
                <a:gd name="connsiteX1" fmla="*/ 707191 w 1722566"/>
                <a:gd name="connsiteY1" fmla="*/ 1769574 h 2684332"/>
                <a:gd name="connsiteX2" fmla="*/ 622961 w 1722566"/>
                <a:gd name="connsiteY2" fmla="*/ 1769574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2411 w 1722566"/>
                <a:gd name="connsiteY44" fmla="*/ 1769183 h 2684332"/>
                <a:gd name="connsiteX0" fmla="*/ 788742 w 1722566"/>
                <a:gd name="connsiteY0" fmla="*/ 1930611 h 2684332"/>
                <a:gd name="connsiteX1" fmla="*/ 707191 w 1722566"/>
                <a:gd name="connsiteY1" fmla="*/ 1769574 h 2684332"/>
                <a:gd name="connsiteX2" fmla="*/ 622961 w 1722566"/>
                <a:gd name="connsiteY2" fmla="*/ 1769574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88742 w 1722566"/>
                <a:gd name="connsiteY0" fmla="*/ 1930611 h 2684332"/>
                <a:gd name="connsiteX1" fmla="*/ 795819 w 1722566"/>
                <a:gd name="connsiteY1" fmla="*/ 2260188 h 2684332"/>
                <a:gd name="connsiteX2" fmla="*/ 622961 w 1722566"/>
                <a:gd name="connsiteY2" fmla="*/ 1769574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88742 w 1722566"/>
                <a:gd name="connsiteY0" fmla="*/ 1930611 h 2715750"/>
                <a:gd name="connsiteX1" fmla="*/ 795819 w 1722566"/>
                <a:gd name="connsiteY1" fmla="*/ 2260188 h 2715750"/>
                <a:gd name="connsiteX2" fmla="*/ 876181 w 1722566"/>
                <a:gd name="connsiteY2" fmla="*/ 2684333 h 2715750"/>
                <a:gd name="connsiteX3" fmla="*/ 393598 w 1722566"/>
                <a:gd name="connsiteY3" fmla="*/ 2684332 h 2715750"/>
                <a:gd name="connsiteX4" fmla="*/ 283690 w 1722566"/>
                <a:gd name="connsiteY4" fmla="*/ 1751553 h 2715750"/>
                <a:gd name="connsiteX5" fmla="*/ 215130 w 1722566"/>
                <a:gd name="connsiteY5" fmla="*/ 1500821 h 2715750"/>
                <a:gd name="connsiteX6" fmla="*/ 35309 w 1722566"/>
                <a:gd name="connsiteY6" fmla="*/ 852445 h 2715750"/>
                <a:gd name="connsiteX7" fmla="*/ 4751 w 1722566"/>
                <a:gd name="connsiteY7" fmla="*/ 753720 h 2715750"/>
                <a:gd name="connsiteX8" fmla="*/ 50 w 1722566"/>
                <a:gd name="connsiteY8" fmla="*/ 725904 h 2715750"/>
                <a:gd name="connsiteX9" fmla="*/ 50 w 1722566"/>
                <a:gd name="connsiteY9" fmla="*/ 482224 h 2715750"/>
                <a:gd name="connsiteX10" fmla="*/ 1617 w 1722566"/>
                <a:gd name="connsiteY10" fmla="*/ 467337 h 2715750"/>
                <a:gd name="connsiteX11" fmla="*/ 15329 w 1722566"/>
                <a:gd name="connsiteY11" fmla="*/ 466945 h 2715750"/>
                <a:gd name="connsiteX12" fmla="*/ 34525 w 1722566"/>
                <a:gd name="connsiteY12" fmla="*/ 484183 h 2715750"/>
                <a:gd name="connsiteX13" fmla="*/ 158324 w 1722566"/>
                <a:gd name="connsiteY13" fmla="*/ 602497 h 2715750"/>
                <a:gd name="connsiteX14" fmla="*/ 184181 w 1722566"/>
                <a:gd name="connsiteY14" fmla="*/ 631488 h 2715750"/>
                <a:gd name="connsiteX15" fmla="*/ 214739 w 1722566"/>
                <a:gd name="connsiteY15" fmla="*/ 624828 h 2715750"/>
                <a:gd name="connsiteX16" fmla="*/ 316598 w 1722566"/>
                <a:gd name="connsiteY16" fmla="*/ 603281 h 2715750"/>
                <a:gd name="connsiteX17" fmla="*/ 494461 w 1722566"/>
                <a:gd name="connsiteY17" fmla="*/ 579383 h 2715750"/>
                <a:gd name="connsiteX18" fmla="*/ 634714 w 1722566"/>
                <a:gd name="connsiteY18" fmla="*/ 540598 h 2715750"/>
                <a:gd name="connsiteX19" fmla="*/ 749894 w 1722566"/>
                <a:gd name="connsiteY19" fmla="*/ 584084 h 2715750"/>
                <a:gd name="connsiteX20" fmla="*/ 801215 w 1722566"/>
                <a:gd name="connsiteY20" fmla="*/ 721203 h 2715750"/>
                <a:gd name="connsiteX21" fmla="*/ 805525 w 1722566"/>
                <a:gd name="connsiteY21" fmla="*/ 738441 h 2715750"/>
                <a:gd name="connsiteX22" fmla="*/ 828247 w 1722566"/>
                <a:gd name="connsiteY22" fmla="*/ 761947 h 2715750"/>
                <a:gd name="connsiteX23" fmla="*/ 892106 w 1722566"/>
                <a:gd name="connsiteY23" fmla="*/ 799165 h 2715750"/>
                <a:gd name="connsiteX24" fmla="*/ 929715 w 1722566"/>
                <a:gd name="connsiteY24" fmla="*/ 808959 h 2715750"/>
                <a:gd name="connsiteX25" fmla="*/ 951654 w 1722566"/>
                <a:gd name="connsiteY25" fmla="*/ 800732 h 2715750"/>
                <a:gd name="connsiteX26" fmla="*/ 936375 w 1722566"/>
                <a:gd name="connsiteY26" fmla="*/ 781927 h 2715750"/>
                <a:gd name="connsiteX27" fmla="*/ 744801 w 1722566"/>
                <a:gd name="connsiteY27" fmla="*/ 493194 h 2715750"/>
                <a:gd name="connsiteX28" fmla="*/ 619043 w 1722566"/>
                <a:gd name="connsiteY28" fmla="*/ 278505 h 2715750"/>
                <a:gd name="connsiteX29" fmla="*/ 632363 w 1722566"/>
                <a:gd name="connsiteY29" fmla="*/ 248731 h 2715750"/>
                <a:gd name="connsiteX30" fmla="*/ 821196 w 1722566"/>
                <a:gd name="connsiteY30" fmla="*/ 168418 h 2715750"/>
                <a:gd name="connsiteX31" fmla="*/ 884270 w 1722566"/>
                <a:gd name="connsiteY31" fmla="*/ 53238 h 2715750"/>
                <a:gd name="connsiteX32" fmla="*/ 913261 w 1722566"/>
                <a:gd name="connsiteY32" fmla="*/ 9752 h 2715750"/>
                <a:gd name="connsiteX33" fmla="*/ 971634 w 1722566"/>
                <a:gd name="connsiteY33" fmla="*/ 64991 h 2715750"/>
                <a:gd name="connsiteX34" fmla="*/ 1198077 w 1722566"/>
                <a:gd name="connsiteY34" fmla="*/ 294567 h 2715750"/>
                <a:gd name="connsiteX35" fmla="*/ 1428828 w 1722566"/>
                <a:gd name="connsiteY35" fmla="*/ 554701 h 2715750"/>
                <a:gd name="connsiteX36" fmla="*/ 1704632 w 1722566"/>
                <a:gd name="connsiteY36" fmla="*/ 927665 h 2715750"/>
                <a:gd name="connsiteX37" fmla="*/ 1718736 w 1722566"/>
                <a:gd name="connsiteY37" fmla="*/ 1061649 h 2715750"/>
                <a:gd name="connsiteX38" fmla="*/ 1661930 w 1722566"/>
                <a:gd name="connsiteY38" fmla="*/ 1210521 h 2715750"/>
                <a:gd name="connsiteX39" fmla="*/ 1510707 w 1722566"/>
                <a:gd name="connsiteY39" fmla="*/ 1304545 h 2715750"/>
                <a:gd name="connsiteX40" fmla="*/ 1153807 w 1722566"/>
                <a:gd name="connsiteY40" fmla="*/ 1446366 h 2715750"/>
                <a:gd name="connsiteX41" fmla="*/ 968500 w 1722566"/>
                <a:gd name="connsiteY41" fmla="*/ 1505914 h 2715750"/>
                <a:gd name="connsiteX42" fmla="*/ 817670 w 1722566"/>
                <a:gd name="connsiteY42" fmla="*/ 1537256 h 2715750"/>
                <a:gd name="connsiteX43" fmla="*/ 791029 w 1722566"/>
                <a:gd name="connsiteY43" fmla="*/ 1627362 h 2715750"/>
                <a:gd name="connsiteX44" fmla="*/ 788742 w 1722566"/>
                <a:gd name="connsiteY44" fmla="*/ 1930611 h 2715750"/>
                <a:gd name="connsiteX0" fmla="*/ 788742 w 1722566"/>
                <a:gd name="connsiteY0" fmla="*/ 1930611 h 2689022"/>
                <a:gd name="connsiteX1" fmla="*/ 795819 w 1722566"/>
                <a:gd name="connsiteY1" fmla="*/ 2260188 h 2689022"/>
                <a:gd name="connsiteX2" fmla="*/ 876181 w 1722566"/>
                <a:gd name="connsiteY2" fmla="*/ 2684333 h 2689022"/>
                <a:gd name="connsiteX3" fmla="*/ 393598 w 1722566"/>
                <a:gd name="connsiteY3" fmla="*/ 2684332 h 2689022"/>
                <a:gd name="connsiteX4" fmla="*/ 283690 w 1722566"/>
                <a:gd name="connsiteY4" fmla="*/ 1751553 h 2689022"/>
                <a:gd name="connsiteX5" fmla="*/ 215130 w 1722566"/>
                <a:gd name="connsiteY5" fmla="*/ 1500821 h 2689022"/>
                <a:gd name="connsiteX6" fmla="*/ 35309 w 1722566"/>
                <a:gd name="connsiteY6" fmla="*/ 852445 h 2689022"/>
                <a:gd name="connsiteX7" fmla="*/ 4751 w 1722566"/>
                <a:gd name="connsiteY7" fmla="*/ 753720 h 2689022"/>
                <a:gd name="connsiteX8" fmla="*/ 50 w 1722566"/>
                <a:gd name="connsiteY8" fmla="*/ 725904 h 2689022"/>
                <a:gd name="connsiteX9" fmla="*/ 50 w 1722566"/>
                <a:gd name="connsiteY9" fmla="*/ 482224 h 2689022"/>
                <a:gd name="connsiteX10" fmla="*/ 1617 w 1722566"/>
                <a:gd name="connsiteY10" fmla="*/ 467337 h 2689022"/>
                <a:gd name="connsiteX11" fmla="*/ 15329 w 1722566"/>
                <a:gd name="connsiteY11" fmla="*/ 466945 h 2689022"/>
                <a:gd name="connsiteX12" fmla="*/ 34525 w 1722566"/>
                <a:gd name="connsiteY12" fmla="*/ 484183 h 2689022"/>
                <a:gd name="connsiteX13" fmla="*/ 158324 w 1722566"/>
                <a:gd name="connsiteY13" fmla="*/ 602497 h 2689022"/>
                <a:gd name="connsiteX14" fmla="*/ 184181 w 1722566"/>
                <a:gd name="connsiteY14" fmla="*/ 631488 h 2689022"/>
                <a:gd name="connsiteX15" fmla="*/ 214739 w 1722566"/>
                <a:gd name="connsiteY15" fmla="*/ 624828 h 2689022"/>
                <a:gd name="connsiteX16" fmla="*/ 316598 w 1722566"/>
                <a:gd name="connsiteY16" fmla="*/ 603281 h 2689022"/>
                <a:gd name="connsiteX17" fmla="*/ 494461 w 1722566"/>
                <a:gd name="connsiteY17" fmla="*/ 579383 h 2689022"/>
                <a:gd name="connsiteX18" fmla="*/ 634714 w 1722566"/>
                <a:gd name="connsiteY18" fmla="*/ 540598 h 2689022"/>
                <a:gd name="connsiteX19" fmla="*/ 749894 w 1722566"/>
                <a:gd name="connsiteY19" fmla="*/ 584084 h 2689022"/>
                <a:gd name="connsiteX20" fmla="*/ 801215 w 1722566"/>
                <a:gd name="connsiteY20" fmla="*/ 721203 h 2689022"/>
                <a:gd name="connsiteX21" fmla="*/ 805525 w 1722566"/>
                <a:gd name="connsiteY21" fmla="*/ 738441 h 2689022"/>
                <a:gd name="connsiteX22" fmla="*/ 828247 w 1722566"/>
                <a:gd name="connsiteY22" fmla="*/ 761947 h 2689022"/>
                <a:gd name="connsiteX23" fmla="*/ 892106 w 1722566"/>
                <a:gd name="connsiteY23" fmla="*/ 799165 h 2689022"/>
                <a:gd name="connsiteX24" fmla="*/ 929715 w 1722566"/>
                <a:gd name="connsiteY24" fmla="*/ 808959 h 2689022"/>
                <a:gd name="connsiteX25" fmla="*/ 951654 w 1722566"/>
                <a:gd name="connsiteY25" fmla="*/ 800732 h 2689022"/>
                <a:gd name="connsiteX26" fmla="*/ 936375 w 1722566"/>
                <a:gd name="connsiteY26" fmla="*/ 781927 h 2689022"/>
                <a:gd name="connsiteX27" fmla="*/ 744801 w 1722566"/>
                <a:gd name="connsiteY27" fmla="*/ 493194 h 2689022"/>
                <a:gd name="connsiteX28" fmla="*/ 619043 w 1722566"/>
                <a:gd name="connsiteY28" fmla="*/ 278505 h 2689022"/>
                <a:gd name="connsiteX29" fmla="*/ 632363 w 1722566"/>
                <a:gd name="connsiteY29" fmla="*/ 248731 h 2689022"/>
                <a:gd name="connsiteX30" fmla="*/ 821196 w 1722566"/>
                <a:gd name="connsiteY30" fmla="*/ 168418 h 2689022"/>
                <a:gd name="connsiteX31" fmla="*/ 884270 w 1722566"/>
                <a:gd name="connsiteY31" fmla="*/ 53238 h 2689022"/>
                <a:gd name="connsiteX32" fmla="*/ 913261 w 1722566"/>
                <a:gd name="connsiteY32" fmla="*/ 9752 h 2689022"/>
                <a:gd name="connsiteX33" fmla="*/ 971634 w 1722566"/>
                <a:gd name="connsiteY33" fmla="*/ 64991 h 2689022"/>
                <a:gd name="connsiteX34" fmla="*/ 1198077 w 1722566"/>
                <a:gd name="connsiteY34" fmla="*/ 294567 h 2689022"/>
                <a:gd name="connsiteX35" fmla="*/ 1428828 w 1722566"/>
                <a:gd name="connsiteY35" fmla="*/ 554701 h 2689022"/>
                <a:gd name="connsiteX36" fmla="*/ 1704632 w 1722566"/>
                <a:gd name="connsiteY36" fmla="*/ 927665 h 2689022"/>
                <a:gd name="connsiteX37" fmla="*/ 1718736 w 1722566"/>
                <a:gd name="connsiteY37" fmla="*/ 1061649 h 2689022"/>
                <a:gd name="connsiteX38" fmla="*/ 1661930 w 1722566"/>
                <a:gd name="connsiteY38" fmla="*/ 1210521 h 2689022"/>
                <a:gd name="connsiteX39" fmla="*/ 1510707 w 1722566"/>
                <a:gd name="connsiteY39" fmla="*/ 1304545 h 2689022"/>
                <a:gd name="connsiteX40" fmla="*/ 1153807 w 1722566"/>
                <a:gd name="connsiteY40" fmla="*/ 1446366 h 2689022"/>
                <a:gd name="connsiteX41" fmla="*/ 968500 w 1722566"/>
                <a:gd name="connsiteY41" fmla="*/ 1505914 h 2689022"/>
                <a:gd name="connsiteX42" fmla="*/ 817670 w 1722566"/>
                <a:gd name="connsiteY42" fmla="*/ 1537256 h 2689022"/>
                <a:gd name="connsiteX43" fmla="*/ 791029 w 1722566"/>
                <a:gd name="connsiteY43" fmla="*/ 1627362 h 2689022"/>
                <a:gd name="connsiteX44" fmla="*/ 788742 w 1722566"/>
                <a:gd name="connsiteY44" fmla="*/ 1930611 h 2689022"/>
                <a:gd name="connsiteX0" fmla="*/ 788742 w 1722566"/>
                <a:gd name="connsiteY0" fmla="*/ 1930611 h 2735147"/>
                <a:gd name="connsiteX1" fmla="*/ 795819 w 1722566"/>
                <a:gd name="connsiteY1" fmla="*/ 2260188 h 2735147"/>
                <a:gd name="connsiteX2" fmla="*/ 876181 w 1722566"/>
                <a:gd name="connsiteY2" fmla="*/ 2684333 h 2735147"/>
                <a:gd name="connsiteX3" fmla="*/ 393598 w 1722566"/>
                <a:gd name="connsiteY3" fmla="*/ 2684332 h 2735147"/>
                <a:gd name="connsiteX4" fmla="*/ 283690 w 1722566"/>
                <a:gd name="connsiteY4" fmla="*/ 1751553 h 2735147"/>
                <a:gd name="connsiteX5" fmla="*/ 215130 w 1722566"/>
                <a:gd name="connsiteY5" fmla="*/ 1500821 h 2735147"/>
                <a:gd name="connsiteX6" fmla="*/ 35309 w 1722566"/>
                <a:gd name="connsiteY6" fmla="*/ 852445 h 2735147"/>
                <a:gd name="connsiteX7" fmla="*/ 4751 w 1722566"/>
                <a:gd name="connsiteY7" fmla="*/ 753720 h 2735147"/>
                <a:gd name="connsiteX8" fmla="*/ 50 w 1722566"/>
                <a:gd name="connsiteY8" fmla="*/ 725904 h 2735147"/>
                <a:gd name="connsiteX9" fmla="*/ 50 w 1722566"/>
                <a:gd name="connsiteY9" fmla="*/ 482224 h 2735147"/>
                <a:gd name="connsiteX10" fmla="*/ 1617 w 1722566"/>
                <a:gd name="connsiteY10" fmla="*/ 467337 h 2735147"/>
                <a:gd name="connsiteX11" fmla="*/ 15329 w 1722566"/>
                <a:gd name="connsiteY11" fmla="*/ 466945 h 2735147"/>
                <a:gd name="connsiteX12" fmla="*/ 34525 w 1722566"/>
                <a:gd name="connsiteY12" fmla="*/ 484183 h 2735147"/>
                <a:gd name="connsiteX13" fmla="*/ 158324 w 1722566"/>
                <a:gd name="connsiteY13" fmla="*/ 602497 h 2735147"/>
                <a:gd name="connsiteX14" fmla="*/ 184181 w 1722566"/>
                <a:gd name="connsiteY14" fmla="*/ 631488 h 2735147"/>
                <a:gd name="connsiteX15" fmla="*/ 214739 w 1722566"/>
                <a:gd name="connsiteY15" fmla="*/ 624828 h 2735147"/>
                <a:gd name="connsiteX16" fmla="*/ 316598 w 1722566"/>
                <a:gd name="connsiteY16" fmla="*/ 603281 h 2735147"/>
                <a:gd name="connsiteX17" fmla="*/ 494461 w 1722566"/>
                <a:gd name="connsiteY17" fmla="*/ 579383 h 2735147"/>
                <a:gd name="connsiteX18" fmla="*/ 634714 w 1722566"/>
                <a:gd name="connsiteY18" fmla="*/ 540598 h 2735147"/>
                <a:gd name="connsiteX19" fmla="*/ 749894 w 1722566"/>
                <a:gd name="connsiteY19" fmla="*/ 584084 h 2735147"/>
                <a:gd name="connsiteX20" fmla="*/ 801215 w 1722566"/>
                <a:gd name="connsiteY20" fmla="*/ 721203 h 2735147"/>
                <a:gd name="connsiteX21" fmla="*/ 805525 w 1722566"/>
                <a:gd name="connsiteY21" fmla="*/ 738441 h 2735147"/>
                <a:gd name="connsiteX22" fmla="*/ 828247 w 1722566"/>
                <a:gd name="connsiteY22" fmla="*/ 761947 h 2735147"/>
                <a:gd name="connsiteX23" fmla="*/ 892106 w 1722566"/>
                <a:gd name="connsiteY23" fmla="*/ 799165 h 2735147"/>
                <a:gd name="connsiteX24" fmla="*/ 929715 w 1722566"/>
                <a:gd name="connsiteY24" fmla="*/ 808959 h 2735147"/>
                <a:gd name="connsiteX25" fmla="*/ 951654 w 1722566"/>
                <a:gd name="connsiteY25" fmla="*/ 800732 h 2735147"/>
                <a:gd name="connsiteX26" fmla="*/ 936375 w 1722566"/>
                <a:gd name="connsiteY26" fmla="*/ 781927 h 2735147"/>
                <a:gd name="connsiteX27" fmla="*/ 744801 w 1722566"/>
                <a:gd name="connsiteY27" fmla="*/ 493194 h 2735147"/>
                <a:gd name="connsiteX28" fmla="*/ 619043 w 1722566"/>
                <a:gd name="connsiteY28" fmla="*/ 278505 h 2735147"/>
                <a:gd name="connsiteX29" fmla="*/ 632363 w 1722566"/>
                <a:gd name="connsiteY29" fmla="*/ 248731 h 2735147"/>
                <a:gd name="connsiteX30" fmla="*/ 821196 w 1722566"/>
                <a:gd name="connsiteY30" fmla="*/ 168418 h 2735147"/>
                <a:gd name="connsiteX31" fmla="*/ 884270 w 1722566"/>
                <a:gd name="connsiteY31" fmla="*/ 53238 h 2735147"/>
                <a:gd name="connsiteX32" fmla="*/ 913261 w 1722566"/>
                <a:gd name="connsiteY32" fmla="*/ 9752 h 2735147"/>
                <a:gd name="connsiteX33" fmla="*/ 971634 w 1722566"/>
                <a:gd name="connsiteY33" fmla="*/ 64991 h 2735147"/>
                <a:gd name="connsiteX34" fmla="*/ 1198077 w 1722566"/>
                <a:gd name="connsiteY34" fmla="*/ 294567 h 2735147"/>
                <a:gd name="connsiteX35" fmla="*/ 1428828 w 1722566"/>
                <a:gd name="connsiteY35" fmla="*/ 554701 h 2735147"/>
                <a:gd name="connsiteX36" fmla="*/ 1704632 w 1722566"/>
                <a:gd name="connsiteY36" fmla="*/ 927665 h 2735147"/>
                <a:gd name="connsiteX37" fmla="*/ 1718736 w 1722566"/>
                <a:gd name="connsiteY37" fmla="*/ 1061649 h 2735147"/>
                <a:gd name="connsiteX38" fmla="*/ 1661930 w 1722566"/>
                <a:gd name="connsiteY38" fmla="*/ 1210521 h 2735147"/>
                <a:gd name="connsiteX39" fmla="*/ 1510707 w 1722566"/>
                <a:gd name="connsiteY39" fmla="*/ 1304545 h 2735147"/>
                <a:gd name="connsiteX40" fmla="*/ 1153807 w 1722566"/>
                <a:gd name="connsiteY40" fmla="*/ 1446366 h 2735147"/>
                <a:gd name="connsiteX41" fmla="*/ 968500 w 1722566"/>
                <a:gd name="connsiteY41" fmla="*/ 1505914 h 2735147"/>
                <a:gd name="connsiteX42" fmla="*/ 817670 w 1722566"/>
                <a:gd name="connsiteY42" fmla="*/ 1537256 h 2735147"/>
                <a:gd name="connsiteX43" fmla="*/ 791029 w 1722566"/>
                <a:gd name="connsiteY43" fmla="*/ 1627362 h 2735147"/>
                <a:gd name="connsiteX44" fmla="*/ 788742 w 1722566"/>
                <a:gd name="connsiteY44" fmla="*/ 1930611 h 2735147"/>
                <a:gd name="connsiteX0" fmla="*/ 788742 w 1722566"/>
                <a:gd name="connsiteY0" fmla="*/ 1930611 h 2735147"/>
                <a:gd name="connsiteX1" fmla="*/ 795819 w 1722566"/>
                <a:gd name="connsiteY1" fmla="*/ 2260188 h 2735147"/>
                <a:gd name="connsiteX2" fmla="*/ 876181 w 1722566"/>
                <a:gd name="connsiteY2" fmla="*/ 2684333 h 2735147"/>
                <a:gd name="connsiteX3" fmla="*/ 393598 w 1722566"/>
                <a:gd name="connsiteY3" fmla="*/ 2684332 h 2735147"/>
                <a:gd name="connsiteX4" fmla="*/ 283690 w 1722566"/>
                <a:gd name="connsiteY4" fmla="*/ 1751553 h 2735147"/>
                <a:gd name="connsiteX5" fmla="*/ 215130 w 1722566"/>
                <a:gd name="connsiteY5" fmla="*/ 1500821 h 2735147"/>
                <a:gd name="connsiteX6" fmla="*/ 35309 w 1722566"/>
                <a:gd name="connsiteY6" fmla="*/ 852445 h 2735147"/>
                <a:gd name="connsiteX7" fmla="*/ 4751 w 1722566"/>
                <a:gd name="connsiteY7" fmla="*/ 753720 h 2735147"/>
                <a:gd name="connsiteX8" fmla="*/ 50 w 1722566"/>
                <a:gd name="connsiteY8" fmla="*/ 725904 h 2735147"/>
                <a:gd name="connsiteX9" fmla="*/ 50 w 1722566"/>
                <a:gd name="connsiteY9" fmla="*/ 482224 h 2735147"/>
                <a:gd name="connsiteX10" fmla="*/ 1617 w 1722566"/>
                <a:gd name="connsiteY10" fmla="*/ 467337 h 2735147"/>
                <a:gd name="connsiteX11" fmla="*/ 15329 w 1722566"/>
                <a:gd name="connsiteY11" fmla="*/ 466945 h 2735147"/>
                <a:gd name="connsiteX12" fmla="*/ 34525 w 1722566"/>
                <a:gd name="connsiteY12" fmla="*/ 484183 h 2735147"/>
                <a:gd name="connsiteX13" fmla="*/ 158324 w 1722566"/>
                <a:gd name="connsiteY13" fmla="*/ 602497 h 2735147"/>
                <a:gd name="connsiteX14" fmla="*/ 184181 w 1722566"/>
                <a:gd name="connsiteY14" fmla="*/ 631488 h 2735147"/>
                <a:gd name="connsiteX15" fmla="*/ 214739 w 1722566"/>
                <a:gd name="connsiteY15" fmla="*/ 624828 h 2735147"/>
                <a:gd name="connsiteX16" fmla="*/ 316598 w 1722566"/>
                <a:gd name="connsiteY16" fmla="*/ 603281 h 2735147"/>
                <a:gd name="connsiteX17" fmla="*/ 494461 w 1722566"/>
                <a:gd name="connsiteY17" fmla="*/ 579383 h 2735147"/>
                <a:gd name="connsiteX18" fmla="*/ 634714 w 1722566"/>
                <a:gd name="connsiteY18" fmla="*/ 540598 h 2735147"/>
                <a:gd name="connsiteX19" fmla="*/ 749894 w 1722566"/>
                <a:gd name="connsiteY19" fmla="*/ 584084 h 2735147"/>
                <a:gd name="connsiteX20" fmla="*/ 801215 w 1722566"/>
                <a:gd name="connsiteY20" fmla="*/ 721203 h 2735147"/>
                <a:gd name="connsiteX21" fmla="*/ 805525 w 1722566"/>
                <a:gd name="connsiteY21" fmla="*/ 738441 h 2735147"/>
                <a:gd name="connsiteX22" fmla="*/ 828247 w 1722566"/>
                <a:gd name="connsiteY22" fmla="*/ 761947 h 2735147"/>
                <a:gd name="connsiteX23" fmla="*/ 892106 w 1722566"/>
                <a:gd name="connsiteY23" fmla="*/ 799165 h 2735147"/>
                <a:gd name="connsiteX24" fmla="*/ 929715 w 1722566"/>
                <a:gd name="connsiteY24" fmla="*/ 808959 h 2735147"/>
                <a:gd name="connsiteX25" fmla="*/ 951654 w 1722566"/>
                <a:gd name="connsiteY25" fmla="*/ 800732 h 2735147"/>
                <a:gd name="connsiteX26" fmla="*/ 936375 w 1722566"/>
                <a:gd name="connsiteY26" fmla="*/ 781927 h 2735147"/>
                <a:gd name="connsiteX27" fmla="*/ 744801 w 1722566"/>
                <a:gd name="connsiteY27" fmla="*/ 493194 h 2735147"/>
                <a:gd name="connsiteX28" fmla="*/ 619043 w 1722566"/>
                <a:gd name="connsiteY28" fmla="*/ 278505 h 2735147"/>
                <a:gd name="connsiteX29" fmla="*/ 632363 w 1722566"/>
                <a:gd name="connsiteY29" fmla="*/ 248731 h 2735147"/>
                <a:gd name="connsiteX30" fmla="*/ 821196 w 1722566"/>
                <a:gd name="connsiteY30" fmla="*/ 168418 h 2735147"/>
                <a:gd name="connsiteX31" fmla="*/ 884270 w 1722566"/>
                <a:gd name="connsiteY31" fmla="*/ 53238 h 2735147"/>
                <a:gd name="connsiteX32" fmla="*/ 913261 w 1722566"/>
                <a:gd name="connsiteY32" fmla="*/ 9752 h 2735147"/>
                <a:gd name="connsiteX33" fmla="*/ 971634 w 1722566"/>
                <a:gd name="connsiteY33" fmla="*/ 64991 h 2735147"/>
                <a:gd name="connsiteX34" fmla="*/ 1198077 w 1722566"/>
                <a:gd name="connsiteY34" fmla="*/ 294567 h 2735147"/>
                <a:gd name="connsiteX35" fmla="*/ 1428828 w 1722566"/>
                <a:gd name="connsiteY35" fmla="*/ 554701 h 2735147"/>
                <a:gd name="connsiteX36" fmla="*/ 1704632 w 1722566"/>
                <a:gd name="connsiteY36" fmla="*/ 927665 h 2735147"/>
                <a:gd name="connsiteX37" fmla="*/ 1718736 w 1722566"/>
                <a:gd name="connsiteY37" fmla="*/ 1061649 h 2735147"/>
                <a:gd name="connsiteX38" fmla="*/ 1661930 w 1722566"/>
                <a:gd name="connsiteY38" fmla="*/ 1210521 h 2735147"/>
                <a:gd name="connsiteX39" fmla="*/ 1510707 w 1722566"/>
                <a:gd name="connsiteY39" fmla="*/ 1304545 h 2735147"/>
                <a:gd name="connsiteX40" fmla="*/ 1153807 w 1722566"/>
                <a:gd name="connsiteY40" fmla="*/ 1446366 h 2735147"/>
                <a:gd name="connsiteX41" fmla="*/ 968500 w 1722566"/>
                <a:gd name="connsiteY41" fmla="*/ 1505914 h 2735147"/>
                <a:gd name="connsiteX42" fmla="*/ 817670 w 1722566"/>
                <a:gd name="connsiteY42" fmla="*/ 1537256 h 2735147"/>
                <a:gd name="connsiteX43" fmla="*/ 791029 w 1722566"/>
                <a:gd name="connsiteY43" fmla="*/ 1627362 h 2735147"/>
                <a:gd name="connsiteX44" fmla="*/ 788742 w 1722566"/>
                <a:gd name="connsiteY44" fmla="*/ 1930611 h 2735147"/>
                <a:gd name="connsiteX0" fmla="*/ 788742 w 1722566"/>
                <a:gd name="connsiteY0" fmla="*/ 1930611 h 2684333"/>
                <a:gd name="connsiteX1" fmla="*/ 795819 w 1722566"/>
                <a:gd name="connsiteY1" fmla="*/ 2260188 h 2684333"/>
                <a:gd name="connsiteX2" fmla="*/ 876181 w 1722566"/>
                <a:gd name="connsiteY2" fmla="*/ 2684333 h 2684333"/>
                <a:gd name="connsiteX3" fmla="*/ 393598 w 1722566"/>
                <a:gd name="connsiteY3" fmla="*/ 2684332 h 2684333"/>
                <a:gd name="connsiteX4" fmla="*/ 283690 w 1722566"/>
                <a:gd name="connsiteY4" fmla="*/ 1751553 h 2684333"/>
                <a:gd name="connsiteX5" fmla="*/ 215130 w 1722566"/>
                <a:gd name="connsiteY5" fmla="*/ 1500821 h 2684333"/>
                <a:gd name="connsiteX6" fmla="*/ 35309 w 1722566"/>
                <a:gd name="connsiteY6" fmla="*/ 852445 h 2684333"/>
                <a:gd name="connsiteX7" fmla="*/ 4751 w 1722566"/>
                <a:gd name="connsiteY7" fmla="*/ 753720 h 2684333"/>
                <a:gd name="connsiteX8" fmla="*/ 50 w 1722566"/>
                <a:gd name="connsiteY8" fmla="*/ 725904 h 2684333"/>
                <a:gd name="connsiteX9" fmla="*/ 50 w 1722566"/>
                <a:gd name="connsiteY9" fmla="*/ 482224 h 2684333"/>
                <a:gd name="connsiteX10" fmla="*/ 1617 w 1722566"/>
                <a:gd name="connsiteY10" fmla="*/ 467337 h 2684333"/>
                <a:gd name="connsiteX11" fmla="*/ 15329 w 1722566"/>
                <a:gd name="connsiteY11" fmla="*/ 466945 h 2684333"/>
                <a:gd name="connsiteX12" fmla="*/ 34525 w 1722566"/>
                <a:gd name="connsiteY12" fmla="*/ 484183 h 2684333"/>
                <a:gd name="connsiteX13" fmla="*/ 158324 w 1722566"/>
                <a:gd name="connsiteY13" fmla="*/ 602497 h 2684333"/>
                <a:gd name="connsiteX14" fmla="*/ 184181 w 1722566"/>
                <a:gd name="connsiteY14" fmla="*/ 631488 h 2684333"/>
                <a:gd name="connsiteX15" fmla="*/ 214739 w 1722566"/>
                <a:gd name="connsiteY15" fmla="*/ 624828 h 2684333"/>
                <a:gd name="connsiteX16" fmla="*/ 316598 w 1722566"/>
                <a:gd name="connsiteY16" fmla="*/ 603281 h 2684333"/>
                <a:gd name="connsiteX17" fmla="*/ 494461 w 1722566"/>
                <a:gd name="connsiteY17" fmla="*/ 579383 h 2684333"/>
                <a:gd name="connsiteX18" fmla="*/ 634714 w 1722566"/>
                <a:gd name="connsiteY18" fmla="*/ 540598 h 2684333"/>
                <a:gd name="connsiteX19" fmla="*/ 749894 w 1722566"/>
                <a:gd name="connsiteY19" fmla="*/ 584084 h 2684333"/>
                <a:gd name="connsiteX20" fmla="*/ 801215 w 1722566"/>
                <a:gd name="connsiteY20" fmla="*/ 721203 h 2684333"/>
                <a:gd name="connsiteX21" fmla="*/ 805525 w 1722566"/>
                <a:gd name="connsiteY21" fmla="*/ 738441 h 2684333"/>
                <a:gd name="connsiteX22" fmla="*/ 828247 w 1722566"/>
                <a:gd name="connsiteY22" fmla="*/ 761947 h 2684333"/>
                <a:gd name="connsiteX23" fmla="*/ 892106 w 1722566"/>
                <a:gd name="connsiteY23" fmla="*/ 799165 h 2684333"/>
                <a:gd name="connsiteX24" fmla="*/ 929715 w 1722566"/>
                <a:gd name="connsiteY24" fmla="*/ 808959 h 2684333"/>
                <a:gd name="connsiteX25" fmla="*/ 951654 w 1722566"/>
                <a:gd name="connsiteY25" fmla="*/ 800732 h 2684333"/>
                <a:gd name="connsiteX26" fmla="*/ 936375 w 1722566"/>
                <a:gd name="connsiteY26" fmla="*/ 781927 h 2684333"/>
                <a:gd name="connsiteX27" fmla="*/ 744801 w 1722566"/>
                <a:gd name="connsiteY27" fmla="*/ 493194 h 2684333"/>
                <a:gd name="connsiteX28" fmla="*/ 619043 w 1722566"/>
                <a:gd name="connsiteY28" fmla="*/ 278505 h 2684333"/>
                <a:gd name="connsiteX29" fmla="*/ 632363 w 1722566"/>
                <a:gd name="connsiteY29" fmla="*/ 248731 h 2684333"/>
                <a:gd name="connsiteX30" fmla="*/ 821196 w 1722566"/>
                <a:gd name="connsiteY30" fmla="*/ 168418 h 2684333"/>
                <a:gd name="connsiteX31" fmla="*/ 884270 w 1722566"/>
                <a:gd name="connsiteY31" fmla="*/ 53238 h 2684333"/>
                <a:gd name="connsiteX32" fmla="*/ 913261 w 1722566"/>
                <a:gd name="connsiteY32" fmla="*/ 9752 h 2684333"/>
                <a:gd name="connsiteX33" fmla="*/ 971634 w 1722566"/>
                <a:gd name="connsiteY33" fmla="*/ 64991 h 2684333"/>
                <a:gd name="connsiteX34" fmla="*/ 1198077 w 1722566"/>
                <a:gd name="connsiteY34" fmla="*/ 294567 h 2684333"/>
                <a:gd name="connsiteX35" fmla="*/ 1428828 w 1722566"/>
                <a:gd name="connsiteY35" fmla="*/ 554701 h 2684333"/>
                <a:gd name="connsiteX36" fmla="*/ 1704632 w 1722566"/>
                <a:gd name="connsiteY36" fmla="*/ 927665 h 2684333"/>
                <a:gd name="connsiteX37" fmla="*/ 1718736 w 1722566"/>
                <a:gd name="connsiteY37" fmla="*/ 1061649 h 2684333"/>
                <a:gd name="connsiteX38" fmla="*/ 1661930 w 1722566"/>
                <a:gd name="connsiteY38" fmla="*/ 1210521 h 2684333"/>
                <a:gd name="connsiteX39" fmla="*/ 1510707 w 1722566"/>
                <a:gd name="connsiteY39" fmla="*/ 1304545 h 2684333"/>
                <a:gd name="connsiteX40" fmla="*/ 1153807 w 1722566"/>
                <a:gd name="connsiteY40" fmla="*/ 1446366 h 2684333"/>
                <a:gd name="connsiteX41" fmla="*/ 968500 w 1722566"/>
                <a:gd name="connsiteY41" fmla="*/ 1505914 h 2684333"/>
                <a:gd name="connsiteX42" fmla="*/ 817670 w 1722566"/>
                <a:gd name="connsiteY42" fmla="*/ 1537256 h 2684333"/>
                <a:gd name="connsiteX43" fmla="*/ 791029 w 1722566"/>
                <a:gd name="connsiteY43" fmla="*/ 1627362 h 2684333"/>
                <a:gd name="connsiteX44" fmla="*/ 788742 w 1722566"/>
                <a:gd name="connsiteY44" fmla="*/ 1930611 h 2684333"/>
                <a:gd name="connsiteX0" fmla="*/ 788742 w 1722566"/>
                <a:gd name="connsiteY0" fmla="*/ 193061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88742 w 1722566"/>
                <a:gd name="connsiteY0" fmla="*/ 193061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66585 w 1722566"/>
                <a:gd name="connsiteY0" fmla="*/ 1974925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66585 w 1722566"/>
                <a:gd name="connsiteY44" fmla="*/ 1974925 h 2684332"/>
                <a:gd name="connsiteX0" fmla="*/ 788742 w 1722566"/>
                <a:gd name="connsiteY0" fmla="*/ 192428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24281 h 2684332"/>
                <a:gd name="connsiteX0" fmla="*/ 788742 w 1722566"/>
                <a:gd name="connsiteY0" fmla="*/ 192428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24281 h 2684332"/>
                <a:gd name="connsiteX0" fmla="*/ 807733 w 1722566"/>
                <a:gd name="connsiteY0" fmla="*/ 2031899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07733 w 1722566"/>
                <a:gd name="connsiteY44" fmla="*/ 2031899 h 2684332"/>
                <a:gd name="connsiteX0" fmla="*/ 807733 w 1722566"/>
                <a:gd name="connsiteY0" fmla="*/ 2031899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07733 w 1722566"/>
                <a:gd name="connsiteY44" fmla="*/ 2031899 h 2684332"/>
                <a:gd name="connsiteX0" fmla="*/ 826725 w 1722566"/>
                <a:gd name="connsiteY0" fmla="*/ 1971760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26725 w 1722566"/>
                <a:gd name="connsiteY44" fmla="*/ 1971760 h 2684332"/>
                <a:gd name="connsiteX0" fmla="*/ 826725 w 1722566"/>
                <a:gd name="connsiteY0" fmla="*/ 1971760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26725 w 1722566"/>
                <a:gd name="connsiteY44" fmla="*/ 1971760 h 2684332"/>
                <a:gd name="connsiteX0" fmla="*/ 788742 w 1722566"/>
                <a:gd name="connsiteY0" fmla="*/ 1965430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65430 h 2684332"/>
                <a:gd name="connsiteX0" fmla="*/ 788742 w 1722566"/>
                <a:gd name="connsiteY0" fmla="*/ 1965430 h 2890473"/>
                <a:gd name="connsiteX1" fmla="*/ 795819 w 1722566"/>
                <a:gd name="connsiteY1" fmla="*/ 2260188 h 2890473"/>
                <a:gd name="connsiteX2" fmla="*/ 812876 w 1722566"/>
                <a:gd name="connsiteY2" fmla="*/ 2678002 h 2890473"/>
                <a:gd name="connsiteX3" fmla="*/ 407815 w 1722566"/>
                <a:gd name="connsiteY3" fmla="*/ 2890473 h 2890473"/>
                <a:gd name="connsiteX4" fmla="*/ 283690 w 1722566"/>
                <a:gd name="connsiteY4" fmla="*/ 1751553 h 2890473"/>
                <a:gd name="connsiteX5" fmla="*/ 215130 w 1722566"/>
                <a:gd name="connsiteY5" fmla="*/ 1500821 h 2890473"/>
                <a:gd name="connsiteX6" fmla="*/ 35309 w 1722566"/>
                <a:gd name="connsiteY6" fmla="*/ 852445 h 2890473"/>
                <a:gd name="connsiteX7" fmla="*/ 4751 w 1722566"/>
                <a:gd name="connsiteY7" fmla="*/ 753720 h 2890473"/>
                <a:gd name="connsiteX8" fmla="*/ 50 w 1722566"/>
                <a:gd name="connsiteY8" fmla="*/ 725904 h 2890473"/>
                <a:gd name="connsiteX9" fmla="*/ 50 w 1722566"/>
                <a:gd name="connsiteY9" fmla="*/ 482224 h 2890473"/>
                <a:gd name="connsiteX10" fmla="*/ 1617 w 1722566"/>
                <a:gd name="connsiteY10" fmla="*/ 467337 h 2890473"/>
                <a:gd name="connsiteX11" fmla="*/ 15329 w 1722566"/>
                <a:gd name="connsiteY11" fmla="*/ 466945 h 2890473"/>
                <a:gd name="connsiteX12" fmla="*/ 34525 w 1722566"/>
                <a:gd name="connsiteY12" fmla="*/ 484183 h 2890473"/>
                <a:gd name="connsiteX13" fmla="*/ 158324 w 1722566"/>
                <a:gd name="connsiteY13" fmla="*/ 602497 h 2890473"/>
                <a:gd name="connsiteX14" fmla="*/ 184181 w 1722566"/>
                <a:gd name="connsiteY14" fmla="*/ 631488 h 2890473"/>
                <a:gd name="connsiteX15" fmla="*/ 214739 w 1722566"/>
                <a:gd name="connsiteY15" fmla="*/ 624828 h 2890473"/>
                <a:gd name="connsiteX16" fmla="*/ 316598 w 1722566"/>
                <a:gd name="connsiteY16" fmla="*/ 603281 h 2890473"/>
                <a:gd name="connsiteX17" fmla="*/ 494461 w 1722566"/>
                <a:gd name="connsiteY17" fmla="*/ 579383 h 2890473"/>
                <a:gd name="connsiteX18" fmla="*/ 634714 w 1722566"/>
                <a:gd name="connsiteY18" fmla="*/ 540598 h 2890473"/>
                <a:gd name="connsiteX19" fmla="*/ 749894 w 1722566"/>
                <a:gd name="connsiteY19" fmla="*/ 584084 h 2890473"/>
                <a:gd name="connsiteX20" fmla="*/ 801215 w 1722566"/>
                <a:gd name="connsiteY20" fmla="*/ 721203 h 2890473"/>
                <a:gd name="connsiteX21" fmla="*/ 805525 w 1722566"/>
                <a:gd name="connsiteY21" fmla="*/ 738441 h 2890473"/>
                <a:gd name="connsiteX22" fmla="*/ 828247 w 1722566"/>
                <a:gd name="connsiteY22" fmla="*/ 761947 h 2890473"/>
                <a:gd name="connsiteX23" fmla="*/ 892106 w 1722566"/>
                <a:gd name="connsiteY23" fmla="*/ 799165 h 2890473"/>
                <a:gd name="connsiteX24" fmla="*/ 929715 w 1722566"/>
                <a:gd name="connsiteY24" fmla="*/ 808959 h 2890473"/>
                <a:gd name="connsiteX25" fmla="*/ 951654 w 1722566"/>
                <a:gd name="connsiteY25" fmla="*/ 800732 h 2890473"/>
                <a:gd name="connsiteX26" fmla="*/ 936375 w 1722566"/>
                <a:gd name="connsiteY26" fmla="*/ 781927 h 2890473"/>
                <a:gd name="connsiteX27" fmla="*/ 744801 w 1722566"/>
                <a:gd name="connsiteY27" fmla="*/ 493194 h 2890473"/>
                <a:gd name="connsiteX28" fmla="*/ 619043 w 1722566"/>
                <a:gd name="connsiteY28" fmla="*/ 278505 h 2890473"/>
                <a:gd name="connsiteX29" fmla="*/ 632363 w 1722566"/>
                <a:gd name="connsiteY29" fmla="*/ 248731 h 2890473"/>
                <a:gd name="connsiteX30" fmla="*/ 821196 w 1722566"/>
                <a:gd name="connsiteY30" fmla="*/ 168418 h 2890473"/>
                <a:gd name="connsiteX31" fmla="*/ 884270 w 1722566"/>
                <a:gd name="connsiteY31" fmla="*/ 53238 h 2890473"/>
                <a:gd name="connsiteX32" fmla="*/ 913261 w 1722566"/>
                <a:gd name="connsiteY32" fmla="*/ 9752 h 2890473"/>
                <a:gd name="connsiteX33" fmla="*/ 971634 w 1722566"/>
                <a:gd name="connsiteY33" fmla="*/ 64991 h 2890473"/>
                <a:gd name="connsiteX34" fmla="*/ 1198077 w 1722566"/>
                <a:gd name="connsiteY34" fmla="*/ 294567 h 2890473"/>
                <a:gd name="connsiteX35" fmla="*/ 1428828 w 1722566"/>
                <a:gd name="connsiteY35" fmla="*/ 554701 h 2890473"/>
                <a:gd name="connsiteX36" fmla="*/ 1704632 w 1722566"/>
                <a:gd name="connsiteY36" fmla="*/ 927665 h 2890473"/>
                <a:gd name="connsiteX37" fmla="*/ 1718736 w 1722566"/>
                <a:gd name="connsiteY37" fmla="*/ 1061649 h 2890473"/>
                <a:gd name="connsiteX38" fmla="*/ 1661930 w 1722566"/>
                <a:gd name="connsiteY38" fmla="*/ 1210521 h 2890473"/>
                <a:gd name="connsiteX39" fmla="*/ 1510707 w 1722566"/>
                <a:gd name="connsiteY39" fmla="*/ 1304545 h 2890473"/>
                <a:gd name="connsiteX40" fmla="*/ 1153807 w 1722566"/>
                <a:gd name="connsiteY40" fmla="*/ 1446366 h 2890473"/>
                <a:gd name="connsiteX41" fmla="*/ 968500 w 1722566"/>
                <a:gd name="connsiteY41" fmla="*/ 1505914 h 2890473"/>
                <a:gd name="connsiteX42" fmla="*/ 817670 w 1722566"/>
                <a:gd name="connsiteY42" fmla="*/ 1537256 h 2890473"/>
                <a:gd name="connsiteX43" fmla="*/ 791029 w 1722566"/>
                <a:gd name="connsiteY43" fmla="*/ 1627362 h 2890473"/>
                <a:gd name="connsiteX44" fmla="*/ 788742 w 1722566"/>
                <a:gd name="connsiteY44" fmla="*/ 1965430 h 2890473"/>
                <a:gd name="connsiteX0" fmla="*/ 788742 w 1722566"/>
                <a:gd name="connsiteY0" fmla="*/ 1965430 h 2890473"/>
                <a:gd name="connsiteX1" fmla="*/ 795819 w 1722566"/>
                <a:gd name="connsiteY1" fmla="*/ 2260188 h 2890473"/>
                <a:gd name="connsiteX2" fmla="*/ 827093 w 1722566"/>
                <a:gd name="connsiteY2" fmla="*/ 2884142 h 2890473"/>
                <a:gd name="connsiteX3" fmla="*/ 407815 w 1722566"/>
                <a:gd name="connsiteY3" fmla="*/ 2890473 h 2890473"/>
                <a:gd name="connsiteX4" fmla="*/ 283690 w 1722566"/>
                <a:gd name="connsiteY4" fmla="*/ 1751553 h 2890473"/>
                <a:gd name="connsiteX5" fmla="*/ 215130 w 1722566"/>
                <a:gd name="connsiteY5" fmla="*/ 1500821 h 2890473"/>
                <a:gd name="connsiteX6" fmla="*/ 35309 w 1722566"/>
                <a:gd name="connsiteY6" fmla="*/ 852445 h 2890473"/>
                <a:gd name="connsiteX7" fmla="*/ 4751 w 1722566"/>
                <a:gd name="connsiteY7" fmla="*/ 753720 h 2890473"/>
                <a:gd name="connsiteX8" fmla="*/ 50 w 1722566"/>
                <a:gd name="connsiteY8" fmla="*/ 725904 h 2890473"/>
                <a:gd name="connsiteX9" fmla="*/ 50 w 1722566"/>
                <a:gd name="connsiteY9" fmla="*/ 482224 h 2890473"/>
                <a:gd name="connsiteX10" fmla="*/ 1617 w 1722566"/>
                <a:gd name="connsiteY10" fmla="*/ 467337 h 2890473"/>
                <a:gd name="connsiteX11" fmla="*/ 15329 w 1722566"/>
                <a:gd name="connsiteY11" fmla="*/ 466945 h 2890473"/>
                <a:gd name="connsiteX12" fmla="*/ 34525 w 1722566"/>
                <a:gd name="connsiteY12" fmla="*/ 484183 h 2890473"/>
                <a:gd name="connsiteX13" fmla="*/ 158324 w 1722566"/>
                <a:gd name="connsiteY13" fmla="*/ 602497 h 2890473"/>
                <a:gd name="connsiteX14" fmla="*/ 184181 w 1722566"/>
                <a:gd name="connsiteY14" fmla="*/ 631488 h 2890473"/>
                <a:gd name="connsiteX15" fmla="*/ 214739 w 1722566"/>
                <a:gd name="connsiteY15" fmla="*/ 624828 h 2890473"/>
                <a:gd name="connsiteX16" fmla="*/ 316598 w 1722566"/>
                <a:gd name="connsiteY16" fmla="*/ 603281 h 2890473"/>
                <a:gd name="connsiteX17" fmla="*/ 494461 w 1722566"/>
                <a:gd name="connsiteY17" fmla="*/ 579383 h 2890473"/>
                <a:gd name="connsiteX18" fmla="*/ 634714 w 1722566"/>
                <a:gd name="connsiteY18" fmla="*/ 540598 h 2890473"/>
                <a:gd name="connsiteX19" fmla="*/ 749894 w 1722566"/>
                <a:gd name="connsiteY19" fmla="*/ 584084 h 2890473"/>
                <a:gd name="connsiteX20" fmla="*/ 801215 w 1722566"/>
                <a:gd name="connsiteY20" fmla="*/ 721203 h 2890473"/>
                <a:gd name="connsiteX21" fmla="*/ 805525 w 1722566"/>
                <a:gd name="connsiteY21" fmla="*/ 738441 h 2890473"/>
                <a:gd name="connsiteX22" fmla="*/ 828247 w 1722566"/>
                <a:gd name="connsiteY22" fmla="*/ 761947 h 2890473"/>
                <a:gd name="connsiteX23" fmla="*/ 892106 w 1722566"/>
                <a:gd name="connsiteY23" fmla="*/ 799165 h 2890473"/>
                <a:gd name="connsiteX24" fmla="*/ 929715 w 1722566"/>
                <a:gd name="connsiteY24" fmla="*/ 808959 h 2890473"/>
                <a:gd name="connsiteX25" fmla="*/ 951654 w 1722566"/>
                <a:gd name="connsiteY25" fmla="*/ 800732 h 2890473"/>
                <a:gd name="connsiteX26" fmla="*/ 936375 w 1722566"/>
                <a:gd name="connsiteY26" fmla="*/ 781927 h 2890473"/>
                <a:gd name="connsiteX27" fmla="*/ 744801 w 1722566"/>
                <a:gd name="connsiteY27" fmla="*/ 493194 h 2890473"/>
                <a:gd name="connsiteX28" fmla="*/ 619043 w 1722566"/>
                <a:gd name="connsiteY28" fmla="*/ 278505 h 2890473"/>
                <a:gd name="connsiteX29" fmla="*/ 632363 w 1722566"/>
                <a:gd name="connsiteY29" fmla="*/ 248731 h 2890473"/>
                <a:gd name="connsiteX30" fmla="*/ 821196 w 1722566"/>
                <a:gd name="connsiteY30" fmla="*/ 168418 h 2890473"/>
                <a:gd name="connsiteX31" fmla="*/ 884270 w 1722566"/>
                <a:gd name="connsiteY31" fmla="*/ 53238 h 2890473"/>
                <a:gd name="connsiteX32" fmla="*/ 913261 w 1722566"/>
                <a:gd name="connsiteY32" fmla="*/ 9752 h 2890473"/>
                <a:gd name="connsiteX33" fmla="*/ 971634 w 1722566"/>
                <a:gd name="connsiteY33" fmla="*/ 64991 h 2890473"/>
                <a:gd name="connsiteX34" fmla="*/ 1198077 w 1722566"/>
                <a:gd name="connsiteY34" fmla="*/ 294567 h 2890473"/>
                <a:gd name="connsiteX35" fmla="*/ 1428828 w 1722566"/>
                <a:gd name="connsiteY35" fmla="*/ 554701 h 2890473"/>
                <a:gd name="connsiteX36" fmla="*/ 1704632 w 1722566"/>
                <a:gd name="connsiteY36" fmla="*/ 927665 h 2890473"/>
                <a:gd name="connsiteX37" fmla="*/ 1718736 w 1722566"/>
                <a:gd name="connsiteY37" fmla="*/ 1061649 h 2890473"/>
                <a:gd name="connsiteX38" fmla="*/ 1661930 w 1722566"/>
                <a:gd name="connsiteY38" fmla="*/ 1210521 h 2890473"/>
                <a:gd name="connsiteX39" fmla="*/ 1510707 w 1722566"/>
                <a:gd name="connsiteY39" fmla="*/ 1304545 h 2890473"/>
                <a:gd name="connsiteX40" fmla="*/ 1153807 w 1722566"/>
                <a:gd name="connsiteY40" fmla="*/ 1446366 h 2890473"/>
                <a:gd name="connsiteX41" fmla="*/ 968500 w 1722566"/>
                <a:gd name="connsiteY41" fmla="*/ 1505914 h 2890473"/>
                <a:gd name="connsiteX42" fmla="*/ 817670 w 1722566"/>
                <a:gd name="connsiteY42" fmla="*/ 1537256 h 2890473"/>
                <a:gd name="connsiteX43" fmla="*/ 791029 w 1722566"/>
                <a:gd name="connsiteY43" fmla="*/ 1627362 h 2890473"/>
                <a:gd name="connsiteX44" fmla="*/ 788742 w 1722566"/>
                <a:gd name="connsiteY44" fmla="*/ 1965430 h 289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722566" h="2890473">
                  <a:moveTo>
                    <a:pt x="788742" y="1965430"/>
                  </a:moveTo>
                  <a:cubicBezTo>
                    <a:pt x="787268" y="2103823"/>
                    <a:pt x="789427" y="2107069"/>
                    <a:pt x="795819" y="2260188"/>
                  </a:cubicBezTo>
                  <a:cubicBezTo>
                    <a:pt x="802211" y="2413307"/>
                    <a:pt x="819729" y="2765302"/>
                    <a:pt x="827093" y="2884142"/>
                  </a:cubicBezTo>
                  <a:lnTo>
                    <a:pt x="407815" y="2890473"/>
                  </a:lnTo>
                  <a:cubicBezTo>
                    <a:pt x="401938" y="2885772"/>
                    <a:pt x="285257" y="1758213"/>
                    <a:pt x="283690" y="1751553"/>
                  </a:cubicBezTo>
                  <a:cubicBezTo>
                    <a:pt x="260575" y="1668106"/>
                    <a:pt x="238245" y="1584268"/>
                    <a:pt x="215130" y="1500821"/>
                  </a:cubicBezTo>
                  <a:cubicBezTo>
                    <a:pt x="155582" y="1284565"/>
                    <a:pt x="96816" y="1068309"/>
                    <a:pt x="35309" y="852445"/>
                  </a:cubicBezTo>
                  <a:cubicBezTo>
                    <a:pt x="25906" y="819145"/>
                    <a:pt x="16504" y="786236"/>
                    <a:pt x="4751" y="753720"/>
                  </a:cubicBezTo>
                  <a:cubicBezTo>
                    <a:pt x="1617" y="744709"/>
                    <a:pt x="-342" y="735306"/>
                    <a:pt x="50" y="725904"/>
                  </a:cubicBezTo>
                  <a:lnTo>
                    <a:pt x="50" y="482224"/>
                  </a:lnTo>
                  <a:cubicBezTo>
                    <a:pt x="50" y="477131"/>
                    <a:pt x="-342" y="472038"/>
                    <a:pt x="1617" y="467337"/>
                  </a:cubicBezTo>
                  <a:cubicBezTo>
                    <a:pt x="5926" y="459894"/>
                    <a:pt x="11019" y="463811"/>
                    <a:pt x="15329" y="466945"/>
                  </a:cubicBezTo>
                  <a:cubicBezTo>
                    <a:pt x="22380" y="472038"/>
                    <a:pt x="28649" y="477915"/>
                    <a:pt x="34525" y="484183"/>
                  </a:cubicBezTo>
                  <a:cubicBezTo>
                    <a:pt x="74877" y="524535"/>
                    <a:pt x="118364" y="561753"/>
                    <a:pt x="158324" y="602497"/>
                  </a:cubicBezTo>
                  <a:cubicBezTo>
                    <a:pt x="166159" y="610724"/>
                    <a:pt x="173995" y="626395"/>
                    <a:pt x="184181" y="631488"/>
                  </a:cubicBezTo>
                  <a:cubicBezTo>
                    <a:pt x="202986" y="640499"/>
                    <a:pt x="195542" y="633839"/>
                    <a:pt x="214739" y="624828"/>
                  </a:cubicBezTo>
                  <a:cubicBezTo>
                    <a:pt x="247255" y="609549"/>
                    <a:pt x="281731" y="608374"/>
                    <a:pt x="316598" y="603281"/>
                  </a:cubicBezTo>
                  <a:lnTo>
                    <a:pt x="494461" y="579383"/>
                  </a:lnTo>
                  <a:cubicBezTo>
                    <a:pt x="543040" y="572723"/>
                    <a:pt x="588485" y="555093"/>
                    <a:pt x="634714" y="540598"/>
                  </a:cubicBezTo>
                  <a:cubicBezTo>
                    <a:pt x="684468" y="524927"/>
                    <a:pt x="724037" y="536680"/>
                    <a:pt x="749894" y="584084"/>
                  </a:cubicBezTo>
                  <a:cubicBezTo>
                    <a:pt x="773792" y="627570"/>
                    <a:pt x="787503" y="674191"/>
                    <a:pt x="801215" y="721203"/>
                  </a:cubicBezTo>
                  <a:cubicBezTo>
                    <a:pt x="802782" y="726688"/>
                    <a:pt x="804350" y="732564"/>
                    <a:pt x="805525" y="738441"/>
                  </a:cubicBezTo>
                  <a:cubicBezTo>
                    <a:pt x="807875" y="751761"/>
                    <a:pt x="814927" y="758421"/>
                    <a:pt x="828247" y="761947"/>
                  </a:cubicBezTo>
                  <a:cubicBezTo>
                    <a:pt x="852929" y="768215"/>
                    <a:pt x="874868" y="780752"/>
                    <a:pt x="892106" y="799165"/>
                  </a:cubicBezTo>
                  <a:cubicBezTo>
                    <a:pt x="903467" y="811310"/>
                    <a:pt x="915220" y="813660"/>
                    <a:pt x="929715" y="808959"/>
                  </a:cubicBezTo>
                  <a:cubicBezTo>
                    <a:pt x="937551" y="806608"/>
                    <a:pt x="949696" y="807000"/>
                    <a:pt x="951654" y="800732"/>
                  </a:cubicBezTo>
                  <a:cubicBezTo>
                    <a:pt x="953613" y="792896"/>
                    <a:pt x="942644" y="787412"/>
                    <a:pt x="936375" y="781927"/>
                  </a:cubicBezTo>
                  <a:cubicBezTo>
                    <a:pt x="852537" y="709058"/>
                    <a:pt x="800824" y="587218"/>
                    <a:pt x="744801" y="493194"/>
                  </a:cubicBezTo>
                  <a:cubicBezTo>
                    <a:pt x="703273" y="423851"/>
                    <a:pt x="660179" y="349415"/>
                    <a:pt x="619043" y="278505"/>
                  </a:cubicBezTo>
                  <a:cubicBezTo>
                    <a:pt x="609249" y="261267"/>
                    <a:pt x="612775" y="253432"/>
                    <a:pt x="632363" y="248731"/>
                  </a:cubicBezTo>
                  <a:cubicBezTo>
                    <a:pt x="707975" y="252256"/>
                    <a:pt x="767523" y="216997"/>
                    <a:pt x="821196" y="168418"/>
                  </a:cubicBezTo>
                  <a:cubicBezTo>
                    <a:pt x="858022" y="135118"/>
                    <a:pt x="883095" y="104560"/>
                    <a:pt x="884270" y="53238"/>
                  </a:cubicBezTo>
                  <a:cubicBezTo>
                    <a:pt x="884662" y="36392"/>
                    <a:pt x="879177" y="-23157"/>
                    <a:pt x="913261" y="9752"/>
                  </a:cubicBezTo>
                  <a:cubicBezTo>
                    <a:pt x="932458" y="28165"/>
                    <a:pt x="952438" y="46186"/>
                    <a:pt x="971634" y="64991"/>
                  </a:cubicBezTo>
                  <a:cubicBezTo>
                    <a:pt x="1048029" y="140994"/>
                    <a:pt x="1124816" y="215822"/>
                    <a:pt x="1198077" y="294567"/>
                  </a:cubicBezTo>
                  <a:cubicBezTo>
                    <a:pt x="1277214" y="379189"/>
                    <a:pt x="1353608" y="466554"/>
                    <a:pt x="1428828" y="554701"/>
                  </a:cubicBezTo>
                  <a:cubicBezTo>
                    <a:pt x="1524811" y="667139"/>
                    <a:pt x="1643517" y="789371"/>
                    <a:pt x="1704632" y="927665"/>
                  </a:cubicBezTo>
                  <a:cubicBezTo>
                    <a:pt x="1723437" y="969976"/>
                    <a:pt x="1726180" y="1016204"/>
                    <a:pt x="1718736" y="1061649"/>
                  </a:cubicBezTo>
                  <a:cubicBezTo>
                    <a:pt x="1710117" y="1114146"/>
                    <a:pt x="1693663" y="1167427"/>
                    <a:pt x="1661930" y="1210521"/>
                  </a:cubicBezTo>
                  <a:cubicBezTo>
                    <a:pt x="1623537" y="1263018"/>
                    <a:pt x="1569081" y="1281823"/>
                    <a:pt x="1510707" y="1304545"/>
                  </a:cubicBezTo>
                  <a:cubicBezTo>
                    <a:pt x="1391610" y="1351166"/>
                    <a:pt x="1274079" y="1402487"/>
                    <a:pt x="1153807" y="1446366"/>
                  </a:cubicBezTo>
                  <a:cubicBezTo>
                    <a:pt x="1092691" y="1468696"/>
                    <a:pt x="1031183" y="1489068"/>
                    <a:pt x="968500" y="1505914"/>
                  </a:cubicBezTo>
                  <a:cubicBezTo>
                    <a:pt x="920705" y="1518843"/>
                    <a:pt x="862723" y="1516100"/>
                    <a:pt x="817670" y="1537256"/>
                  </a:cubicBezTo>
                  <a:cubicBezTo>
                    <a:pt x="786328" y="1552143"/>
                    <a:pt x="790638" y="1598763"/>
                    <a:pt x="791029" y="1627362"/>
                  </a:cubicBezTo>
                  <a:cubicBezTo>
                    <a:pt x="792205" y="1653219"/>
                    <a:pt x="777460" y="1838191"/>
                    <a:pt x="788742" y="1965430"/>
                  </a:cubicBezTo>
                  <a:close/>
                </a:path>
              </a:pathLst>
            </a:custGeom>
            <a:solidFill>
              <a:srgbClr val="000000"/>
            </a:solidFill>
            <a:ln w="3910" cap="flat">
              <a:noFill/>
              <a:prstDash val="solid"/>
              <a:miter/>
            </a:ln>
          </p:spPr>
          <p:txBody>
            <a:bodyPr rtlCol="0" anchor="ctr"/>
            <a:lstStyle/>
            <a:p>
              <a:endParaRPr lang="en-US"/>
            </a:p>
          </p:txBody>
        </p:sp>
        <p:sp>
          <p:nvSpPr>
            <p:cNvPr id="7" name="Freeform: Shape 23">
              <a:extLst>
                <a:ext uri="{FF2B5EF4-FFF2-40B4-BE49-F238E27FC236}">
                  <a16:creationId xmlns:a16="http://schemas.microsoft.com/office/drawing/2014/main" id="{A80A75C5-65D8-4CDF-A111-34CB0EC87492}"/>
                </a:ext>
              </a:extLst>
            </p:cNvPr>
            <p:cNvSpPr/>
            <p:nvPr/>
          </p:nvSpPr>
          <p:spPr>
            <a:xfrm>
              <a:off x="3296416" y="3059452"/>
              <a:ext cx="539685" cy="503006"/>
            </a:xfrm>
            <a:custGeom>
              <a:avLst/>
              <a:gdLst>
                <a:gd name="connsiteX0" fmla="*/ 391768 w 403521"/>
                <a:gd name="connsiteY0" fmla="*/ 180007 h 376097"/>
                <a:gd name="connsiteX1" fmla="*/ 399603 w 403521"/>
                <a:gd name="connsiteY1" fmla="*/ 190977 h 376097"/>
                <a:gd name="connsiteX2" fmla="*/ 401562 w 403521"/>
                <a:gd name="connsiteY2" fmla="*/ 207823 h 376097"/>
                <a:gd name="connsiteX3" fmla="*/ 388242 w 403521"/>
                <a:gd name="connsiteY3" fmla="*/ 225844 h 376097"/>
                <a:gd name="connsiteX4" fmla="*/ 295393 w 403521"/>
                <a:gd name="connsiteY4" fmla="*/ 370406 h 376097"/>
                <a:gd name="connsiteX5" fmla="*/ 273062 w 403521"/>
                <a:gd name="connsiteY5" fmla="*/ 372365 h 376097"/>
                <a:gd name="connsiteX6" fmla="*/ 0 w 403521"/>
                <a:gd name="connsiteY6" fmla="*/ 143573 h 376097"/>
                <a:gd name="connsiteX7" fmla="*/ 9011 w 403521"/>
                <a:gd name="connsiteY7" fmla="*/ 133387 h 376097"/>
                <a:gd name="connsiteX8" fmla="*/ 30166 w 403521"/>
                <a:gd name="connsiteY8" fmla="*/ 112231 h 376097"/>
                <a:gd name="connsiteX9" fmla="*/ 57982 w 403521"/>
                <a:gd name="connsiteY9" fmla="*/ 84807 h 376097"/>
                <a:gd name="connsiteX10" fmla="*/ 83838 w 403521"/>
                <a:gd name="connsiteY10" fmla="*/ 59734 h 376097"/>
                <a:gd name="connsiteX11" fmla="*/ 94024 w 403521"/>
                <a:gd name="connsiteY11" fmla="*/ 49157 h 376097"/>
                <a:gd name="connsiteX12" fmla="*/ 132809 w 403521"/>
                <a:gd name="connsiteY12" fmla="*/ 10763 h 376097"/>
                <a:gd name="connsiteX13" fmla="*/ 144171 w 403521"/>
                <a:gd name="connsiteY13" fmla="*/ 186 h 376097"/>
                <a:gd name="connsiteX14" fmla="*/ 162975 w 403521"/>
                <a:gd name="connsiteY14" fmla="*/ 6062 h 376097"/>
                <a:gd name="connsiteX15" fmla="*/ 172770 w 403521"/>
                <a:gd name="connsiteY15" fmla="*/ 8021 h 376097"/>
                <a:gd name="connsiteX16" fmla="*/ 187657 w 403521"/>
                <a:gd name="connsiteY16" fmla="*/ 14681 h 376097"/>
                <a:gd name="connsiteX17" fmla="*/ 197059 w 403521"/>
                <a:gd name="connsiteY17" fmla="*/ 18990 h 376097"/>
                <a:gd name="connsiteX18" fmla="*/ 230751 w 403521"/>
                <a:gd name="connsiteY18" fmla="*/ 35836 h 376097"/>
                <a:gd name="connsiteX19" fmla="*/ 239762 w 403521"/>
                <a:gd name="connsiteY19" fmla="*/ 41321 h 376097"/>
                <a:gd name="connsiteX20" fmla="*/ 250732 w 403521"/>
                <a:gd name="connsiteY20" fmla="*/ 47981 h 376097"/>
                <a:gd name="connsiteX21" fmla="*/ 275413 w 403521"/>
                <a:gd name="connsiteY21" fmla="*/ 62477 h 376097"/>
                <a:gd name="connsiteX22" fmla="*/ 323209 w 403521"/>
                <a:gd name="connsiteY22" fmla="*/ 99695 h 376097"/>
                <a:gd name="connsiteX23" fmla="*/ 386283 w 403521"/>
                <a:gd name="connsiteY23" fmla="*/ 170605 h 376097"/>
                <a:gd name="connsiteX24" fmla="*/ 391768 w 403521"/>
                <a:gd name="connsiteY24" fmla="*/ 180007 h 37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03521" h="376097">
                  <a:moveTo>
                    <a:pt x="391768" y="180007"/>
                  </a:moveTo>
                  <a:cubicBezTo>
                    <a:pt x="393335" y="184708"/>
                    <a:pt x="396078" y="188234"/>
                    <a:pt x="399603" y="190977"/>
                  </a:cubicBezTo>
                  <a:cubicBezTo>
                    <a:pt x="406263" y="195678"/>
                    <a:pt x="407439" y="201163"/>
                    <a:pt x="401562" y="207823"/>
                  </a:cubicBezTo>
                  <a:cubicBezTo>
                    <a:pt x="396861" y="213307"/>
                    <a:pt x="394510" y="221143"/>
                    <a:pt x="388242" y="225844"/>
                  </a:cubicBezTo>
                  <a:cubicBezTo>
                    <a:pt x="356509" y="273640"/>
                    <a:pt x="325167" y="321435"/>
                    <a:pt x="295393" y="370406"/>
                  </a:cubicBezTo>
                  <a:cubicBezTo>
                    <a:pt x="289125" y="384118"/>
                    <a:pt x="282073" y="379809"/>
                    <a:pt x="273062" y="372365"/>
                  </a:cubicBezTo>
                  <a:cubicBezTo>
                    <a:pt x="182172" y="295971"/>
                    <a:pt x="91282" y="219967"/>
                    <a:pt x="0" y="143573"/>
                  </a:cubicBezTo>
                  <a:cubicBezTo>
                    <a:pt x="3134" y="140047"/>
                    <a:pt x="5877" y="136913"/>
                    <a:pt x="9011" y="133387"/>
                  </a:cubicBezTo>
                  <a:cubicBezTo>
                    <a:pt x="16062" y="126335"/>
                    <a:pt x="23114" y="119283"/>
                    <a:pt x="30166" y="112231"/>
                  </a:cubicBezTo>
                  <a:cubicBezTo>
                    <a:pt x="37610" y="101262"/>
                    <a:pt x="46229" y="91468"/>
                    <a:pt x="57982" y="84807"/>
                  </a:cubicBezTo>
                  <a:cubicBezTo>
                    <a:pt x="66601" y="76580"/>
                    <a:pt x="75219" y="67961"/>
                    <a:pt x="83838" y="59734"/>
                  </a:cubicBezTo>
                  <a:cubicBezTo>
                    <a:pt x="86581" y="55425"/>
                    <a:pt x="89715" y="51507"/>
                    <a:pt x="94024" y="49157"/>
                  </a:cubicBezTo>
                  <a:cubicBezTo>
                    <a:pt x="108128" y="37404"/>
                    <a:pt x="121056" y="24475"/>
                    <a:pt x="132809" y="10763"/>
                  </a:cubicBezTo>
                  <a:cubicBezTo>
                    <a:pt x="134768" y="5279"/>
                    <a:pt x="139469" y="2928"/>
                    <a:pt x="144171" y="186"/>
                  </a:cubicBezTo>
                  <a:cubicBezTo>
                    <a:pt x="151614" y="-990"/>
                    <a:pt x="156707" y="3711"/>
                    <a:pt x="162975" y="6062"/>
                  </a:cubicBezTo>
                  <a:cubicBezTo>
                    <a:pt x="165718" y="8804"/>
                    <a:pt x="169636" y="7237"/>
                    <a:pt x="172770" y="8021"/>
                  </a:cubicBezTo>
                  <a:cubicBezTo>
                    <a:pt x="178646" y="8413"/>
                    <a:pt x="183347" y="11547"/>
                    <a:pt x="187657" y="14681"/>
                  </a:cubicBezTo>
                  <a:cubicBezTo>
                    <a:pt x="190399" y="17423"/>
                    <a:pt x="193533" y="18599"/>
                    <a:pt x="197059" y="18990"/>
                  </a:cubicBezTo>
                  <a:cubicBezTo>
                    <a:pt x="208812" y="23692"/>
                    <a:pt x="221349" y="26826"/>
                    <a:pt x="230751" y="35836"/>
                  </a:cubicBezTo>
                  <a:cubicBezTo>
                    <a:pt x="233102" y="38579"/>
                    <a:pt x="236236" y="40538"/>
                    <a:pt x="239762" y="41321"/>
                  </a:cubicBezTo>
                  <a:cubicBezTo>
                    <a:pt x="243680" y="42888"/>
                    <a:pt x="247206" y="45239"/>
                    <a:pt x="250732" y="47981"/>
                  </a:cubicBezTo>
                  <a:cubicBezTo>
                    <a:pt x="256608" y="56600"/>
                    <a:pt x="266402" y="58951"/>
                    <a:pt x="275413" y="62477"/>
                  </a:cubicBezTo>
                  <a:cubicBezTo>
                    <a:pt x="294610" y="70704"/>
                    <a:pt x="308713" y="85983"/>
                    <a:pt x="323209" y="99695"/>
                  </a:cubicBezTo>
                  <a:cubicBezTo>
                    <a:pt x="345931" y="121634"/>
                    <a:pt x="367478" y="144748"/>
                    <a:pt x="386283" y="170605"/>
                  </a:cubicBezTo>
                  <a:cubicBezTo>
                    <a:pt x="389026" y="173347"/>
                    <a:pt x="391768" y="176089"/>
                    <a:pt x="391768" y="180007"/>
                  </a:cubicBezTo>
                  <a:close/>
                </a:path>
              </a:pathLst>
            </a:custGeom>
            <a:solidFill>
              <a:schemeClr val="accent4">
                <a:lumMod val="20000"/>
                <a:lumOff val="80000"/>
              </a:schemeClr>
            </a:solidFill>
            <a:ln w="3910" cap="flat">
              <a:noFill/>
              <a:prstDash val="solid"/>
              <a:miter/>
            </a:ln>
          </p:spPr>
          <p:txBody>
            <a:bodyPr rtlCol="0" anchor="ctr"/>
            <a:lstStyle/>
            <a:p>
              <a:endParaRPr lang="en-US"/>
            </a:p>
          </p:txBody>
        </p:sp>
        <p:sp>
          <p:nvSpPr>
            <p:cNvPr id="8" name="Freeform: Shape 24">
              <a:extLst>
                <a:ext uri="{FF2B5EF4-FFF2-40B4-BE49-F238E27FC236}">
                  <a16:creationId xmlns:a16="http://schemas.microsoft.com/office/drawing/2014/main" id="{9185DD79-6AB0-4C06-8E72-3C5B50B8D2AC}"/>
                </a:ext>
              </a:extLst>
            </p:cNvPr>
            <p:cNvSpPr/>
            <p:nvPr/>
          </p:nvSpPr>
          <p:spPr>
            <a:xfrm>
              <a:off x="6090696" y="3171358"/>
              <a:ext cx="466330" cy="440131"/>
            </a:xfrm>
            <a:custGeom>
              <a:avLst/>
              <a:gdLst>
                <a:gd name="connsiteX0" fmla="*/ 92479 w 348673"/>
                <a:gd name="connsiteY0" fmla="*/ 330221 h 329085"/>
                <a:gd name="connsiteX1" fmla="*/ 4331 w 348673"/>
                <a:gd name="connsiteY1" fmla="*/ 200154 h 329085"/>
                <a:gd name="connsiteX2" fmla="*/ 3939 w 348673"/>
                <a:gd name="connsiteY2" fmla="*/ 188401 h 329085"/>
                <a:gd name="connsiteX3" fmla="*/ 14125 w 348673"/>
                <a:gd name="connsiteY3" fmla="*/ 175081 h 329085"/>
                <a:gd name="connsiteX4" fmla="*/ 223721 w 348673"/>
                <a:gd name="connsiteY4" fmla="*/ 9363 h 329085"/>
                <a:gd name="connsiteX5" fmla="*/ 242526 w 348673"/>
                <a:gd name="connsiteY5" fmla="*/ 352 h 329085"/>
                <a:gd name="connsiteX6" fmla="*/ 333024 w 348673"/>
                <a:gd name="connsiteY6" fmla="*/ 85366 h 329085"/>
                <a:gd name="connsiteX7" fmla="*/ 343602 w 348673"/>
                <a:gd name="connsiteY7" fmla="*/ 93593 h 329085"/>
                <a:gd name="connsiteX8" fmla="*/ 336158 w 348673"/>
                <a:gd name="connsiteY8" fmla="*/ 189968 h 329085"/>
                <a:gd name="connsiteX9" fmla="*/ 159863 w 348673"/>
                <a:gd name="connsiteY9" fmla="*/ 322777 h 329085"/>
                <a:gd name="connsiteX10" fmla="*/ 92479 w 348673"/>
                <a:gd name="connsiteY10" fmla="*/ 330221 h 32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8673" h="329085">
                  <a:moveTo>
                    <a:pt x="92479" y="330221"/>
                  </a:moveTo>
                  <a:cubicBezTo>
                    <a:pt x="63096" y="286735"/>
                    <a:pt x="33713" y="243640"/>
                    <a:pt x="4331" y="200154"/>
                  </a:cubicBezTo>
                  <a:cubicBezTo>
                    <a:pt x="1980" y="196628"/>
                    <a:pt x="-3896" y="192318"/>
                    <a:pt x="3939" y="188401"/>
                  </a:cubicBezTo>
                  <a:cubicBezTo>
                    <a:pt x="4331" y="181349"/>
                    <a:pt x="9816" y="178607"/>
                    <a:pt x="14125" y="175081"/>
                  </a:cubicBezTo>
                  <a:cubicBezTo>
                    <a:pt x="84643" y="120625"/>
                    <a:pt x="153594" y="64602"/>
                    <a:pt x="223721" y="9363"/>
                  </a:cubicBezTo>
                  <a:cubicBezTo>
                    <a:pt x="229206" y="5053"/>
                    <a:pt x="233515" y="-1607"/>
                    <a:pt x="242526" y="352"/>
                  </a:cubicBezTo>
                  <a:cubicBezTo>
                    <a:pt x="272692" y="28951"/>
                    <a:pt x="302858" y="57158"/>
                    <a:pt x="333024" y="85366"/>
                  </a:cubicBezTo>
                  <a:cubicBezTo>
                    <a:pt x="336158" y="88500"/>
                    <a:pt x="338901" y="92418"/>
                    <a:pt x="343602" y="93593"/>
                  </a:cubicBezTo>
                  <a:cubicBezTo>
                    <a:pt x="353788" y="126893"/>
                    <a:pt x="356530" y="160585"/>
                    <a:pt x="336158" y="189968"/>
                  </a:cubicBezTo>
                  <a:cubicBezTo>
                    <a:pt x="292280" y="253434"/>
                    <a:pt x="234299" y="299663"/>
                    <a:pt x="159863" y="322777"/>
                  </a:cubicBezTo>
                  <a:cubicBezTo>
                    <a:pt x="137924" y="330221"/>
                    <a:pt x="115201" y="332180"/>
                    <a:pt x="92479" y="330221"/>
                  </a:cubicBezTo>
                  <a:close/>
                </a:path>
              </a:pathLst>
            </a:custGeom>
            <a:solidFill>
              <a:schemeClr val="accent4">
                <a:lumMod val="20000"/>
                <a:lumOff val="80000"/>
              </a:schemeClr>
            </a:solidFill>
            <a:ln w="3910" cap="flat">
              <a:noFill/>
              <a:prstDash val="solid"/>
              <a:miter/>
            </a:ln>
          </p:spPr>
          <p:txBody>
            <a:bodyPr rtlCol="0" anchor="ctr"/>
            <a:lstStyle/>
            <a:p>
              <a:endParaRPr lang="en-US"/>
            </a:p>
          </p:txBody>
        </p:sp>
        <p:sp>
          <p:nvSpPr>
            <p:cNvPr id="9" name="Freeform: Shape 25">
              <a:extLst>
                <a:ext uri="{FF2B5EF4-FFF2-40B4-BE49-F238E27FC236}">
                  <a16:creationId xmlns:a16="http://schemas.microsoft.com/office/drawing/2014/main" id="{05FF977F-E5CA-48AC-AA5E-76B6863ABC55}"/>
                </a:ext>
              </a:extLst>
            </p:cNvPr>
            <p:cNvSpPr/>
            <p:nvPr/>
          </p:nvSpPr>
          <p:spPr>
            <a:xfrm>
              <a:off x="4611570" y="2120230"/>
              <a:ext cx="5240" cy="5240"/>
            </a:xfrm>
            <a:custGeom>
              <a:avLst/>
              <a:gdLst>
                <a:gd name="connsiteX0" fmla="*/ 0 w 0"/>
                <a:gd name="connsiteY0" fmla="*/ 784 h 0"/>
                <a:gd name="connsiteX1" fmla="*/ 0 w 0"/>
                <a:gd name="connsiteY1" fmla="*/ 0 h 0"/>
                <a:gd name="connsiteX2" fmla="*/ 783 w 0"/>
                <a:gd name="connsiteY2" fmla="*/ 392 h 0"/>
                <a:gd name="connsiteX3" fmla="*/ 0 w 0"/>
                <a:gd name="connsiteY3" fmla="*/ 784 h 0"/>
              </a:gdLst>
              <a:ahLst/>
              <a:cxnLst>
                <a:cxn ang="0">
                  <a:pos x="connsiteX0" y="connsiteY0"/>
                </a:cxn>
                <a:cxn ang="0">
                  <a:pos x="connsiteX1" y="connsiteY1"/>
                </a:cxn>
                <a:cxn ang="0">
                  <a:pos x="connsiteX2" y="connsiteY2"/>
                </a:cxn>
                <a:cxn ang="0">
                  <a:pos x="connsiteX3" y="connsiteY3"/>
                </a:cxn>
              </a:cxnLst>
              <a:rect l="l" t="t" r="r" b="b"/>
              <a:pathLst>
                <a:path>
                  <a:moveTo>
                    <a:pt x="0" y="784"/>
                  </a:moveTo>
                  <a:cubicBezTo>
                    <a:pt x="0" y="392"/>
                    <a:pt x="0" y="392"/>
                    <a:pt x="0" y="0"/>
                  </a:cubicBezTo>
                  <a:cubicBezTo>
                    <a:pt x="392" y="0"/>
                    <a:pt x="392" y="392"/>
                    <a:pt x="783" y="392"/>
                  </a:cubicBezTo>
                  <a:cubicBezTo>
                    <a:pt x="783" y="784"/>
                    <a:pt x="392" y="784"/>
                    <a:pt x="0" y="784"/>
                  </a:cubicBezTo>
                  <a:close/>
                </a:path>
              </a:pathLst>
            </a:custGeom>
            <a:solidFill>
              <a:srgbClr val="F4970C"/>
            </a:solidFill>
            <a:ln w="3910" cap="flat">
              <a:noFill/>
              <a:prstDash val="solid"/>
              <a:miter/>
            </a:ln>
          </p:spPr>
          <p:txBody>
            <a:bodyPr rtlCol="0" anchor="ctr"/>
            <a:lstStyle/>
            <a:p>
              <a:endParaRPr lang="en-US"/>
            </a:p>
          </p:txBody>
        </p:sp>
        <p:sp>
          <p:nvSpPr>
            <p:cNvPr id="10" name="Freeform: Shape 26">
              <a:extLst>
                <a:ext uri="{FF2B5EF4-FFF2-40B4-BE49-F238E27FC236}">
                  <a16:creationId xmlns:a16="http://schemas.microsoft.com/office/drawing/2014/main" id="{9F92E762-6FC8-492B-9A1F-AA5DE92B7841}"/>
                </a:ext>
              </a:extLst>
            </p:cNvPr>
            <p:cNvSpPr/>
            <p:nvPr/>
          </p:nvSpPr>
          <p:spPr>
            <a:xfrm>
              <a:off x="4488903" y="3457246"/>
              <a:ext cx="895981" cy="586841"/>
            </a:xfrm>
            <a:custGeom>
              <a:avLst/>
              <a:gdLst>
                <a:gd name="connsiteX0" fmla="*/ 94068 w 669923"/>
                <a:gd name="connsiteY0" fmla="*/ 300593 h 438780"/>
                <a:gd name="connsiteX1" fmla="*/ 44 w 669923"/>
                <a:gd name="connsiteY1" fmla="*/ 4808 h 438780"/>
                <a:gd name="connsiteX2" fmla="*/ 24333 w 669923"/>
                <a:gd name="connsiteY2" fmla="*/ 48295 h 438780"/>
                <a:gd name="connsiteX3" fmla="*/ 140296 w 669923"/>
                <a:gd name="connsiteY3" fmla="*/ 156031 h 438780"/>
                <a:gd name="connsiteX4" fmla="*/ 327953 w 669923"/>
                <a:gd name="connsiteY4" fmla="*/ 196775 h 438780"/>
                <a:gd name="connsiteX5" fmla="*/ 463897 w 669923"/>
                <a:gd name="connsiteY5" fmla="*/ 185805 h 438780"/>
                <a:gd name="connsiteX6" fmla="*/ 628831 w 669923"/>
                <a:gd name="connsiteY6" fmla="*/ 74151 h 438780"/>
                <a:gd name="connsiteX7" fmla="*/ 671534 w 669923"/>
                <a:gd name="connsiteY7" fmla="*/ 107 h 438780"/>
                <a:gd name="connsiteX8" fmla="*/ 573592 w 669923"/>
                <a:gd name="connsiteY8" fmla="*/ 338203 h 438780"/>
                <a:gd name="connsiteX9" fmla="*/ 431380 w 669923"/>
                <a:gd name="connsiteY9" fmla="*/ 424000 h 438780"/>
                <a:gd name="connsiteX10" fmla="*/ 361254 w 669923"/>
                <a:gd name="connsiteY10" fmla="*/ 427918 h 438780"/>
                <a:gd name="connsiteX11" fmla="*/ 94068 w 669923"/>
                <a:gd name="connsiteY11" fmla="*/ 300593 h 43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9923" h="438780">
                  <a:moveTo>
                    <a:pt x="94068" y="300593"/>
                  </a:moveTo>
                  <a:cubicBezTo>
                    <a:pt x="91325" y="281788"/>
                    <a:pt x="-2307" y="11860"/>
                    <a:pt x="44" y="4808"/>
                  </a:cubicBezTo>
                  <a:cubicBezTo>
                    <a:pt x="8662" y="20087"/>
                    <a:pt x="16106" y="34583"/>
                    <a:pt x="24333" y="48295"/>
                  </a:cubicBezTo>
                  <a:cubicBezTo>
                    <a:pt x="51757" y="96090"/>
                    <a:pt x="89367" y="132525"/>
                    <a:pt x="140296" y="156031"/>
                  </a:cubicBezTo>
                  <a:cubicBezTo>
                    <a:pt x="200237" y="183455"/>
                    <a:pt x="262136" y="196775"/>
                    <a:pt x="327953" y="196775"/>
                  </a:cubicBezTo>
                  <a:cubicBezTo>
                    <a:pt x="373790" y="196775"/>
                    <a:pt x="419235" y="196775"/>
                    <a:pt x="463897" y="185805"/>
                  </a:cubicBezTo>
                  <a:cubicBezTo>
                    <a:pt x="532848" y="168568"/>
                    <a:pt x="590438" y="136834"/>
                    <a:pt x="628831" y="74151"/>
                  </a:cubicBezTo>
                  <a:cubicBezTo>
                    <a:pt x="644894" y="47903"/>
                    <a:pt x="671142" y="-2635"/>
                    <a:pt x="671534" y="107"/>
                  </a:cubicBezTo>
                  <a:cubicBezTo>
                    <a:pt x="653513" y="78069"/>
                    <a:pt x="579468" y="331935"/>
                    <a:pt x="573592" y="338203"/>
                  </a:cubicBezTo>
                  <a:cubicBezTo>
                    <a:pt x="529322" y="365627"/>
                    <a:pt x="434122" y="422433"/>
                    <a:pt x="431380" y="424000"/>
                  </a:cubicBezTo>
                  <a:cubicBezTo>
                    <a:pt x="391028" y="448682"/>
                    <a:pt x="402781" y="447506"/>
                    <a:pt x="361254" y="427918"/>
                  </a:cubicBezTo>
                  <a:cubicBezTo>
                    <a:pt x="352243" y="424000"/>
                    <a:pt x="96027" y="302160"/>
                    <a:pt x="94068" y="300593"/>
                  </a:cubicBezTo>
                  <a:close/>
                </a:path>
              </a:pathLst>
            </a:custGeom>
            <a:solidFill>
              <a:srgbClr val="F9A687"/>
            </a:solidFill>
            <a:ln w="4506" cap="flat">
              <a:noFill/>
              <a:prstDash val="solid"/>
              <a:miter/>
            </a:ln>
          </p:spPr>
          <p:txBody>
            <a:bodyPr rtlCol="0" anchor="ctr"/>
            <a:lstStyle/>
            <a:p>
              <a:endParaRPr lang="en-US"/>
            </a:p>
          </p:txBody>
        </p:sp>
        <p:sp>
          <p:nvSpPr>
            <p:cNvPr id="11" name="Freeform: Shape 27">
              <a:extLst>
                <a:ext uri="{FF2B5EF4-FFF2-40B4-BE49-F238E27FC236}">
                  <a16:creationId xmlns:a16="http://schemas.microsoft.com/office/drawing/2014/main" id="{A7C468E9-58B0-4D55-A68D-AAEE26F4754E}"/>
                </a:ext>
              </a:extLst>
            </p:cNvPr>
            <p:cNvSpPr/>
            <p:nvPr/>
          </p:nvSpPr>
          <p:spPr>
            <a:xfrm>
              <a:off x="5419001" y="2579746"/>
              <a:ext cx="303899" cy="356297"/>
            </a:xfrm>
            <a:custGeom>
              <a:avLst/>
              <a:gdLst>
                <a:gd name="connsiteX0" fmla="*/ 155532 w 227225"/>
                <a:gd name="connsiteY0" fmla="*/ 0 h 266402"/>
                <a:gd name="connsiteX1" fmla="*/ 227225 w 227225"/>
                <a:gd name="connsiteY1" fmla="*/ 268753 h 266402"/>
                <a:gd name="connsiteX2" fmla="*/ 0 w 227225"/>
                <a:gd name="connsiteY2" fmla="*/ 119881 h 266402"/>
                <a:gd name="connsiteX3" fmla="*/ 99117 w 227225"/>
                <a:gd name="connsiteY3" fmla="*/ 70910 h 266402"/>
                <a:gd name="connsiteX4" fmla="*/ 155532 w 227225"/>
                <a:gd name="connsiteY4" fmla="*/ 0 h 26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225" h="266402">
                  <a:moveTo>
                    <a:pt x="155532" y="0"/>
                  </a:moveTo>
                  <a:cubicBezTo>
                    <a:pt x="183739" y="98334"/>
                    <a:pt x="220565" y="243680"/>
                    <a:pt x="227225" y="268753"/>
                  </a:cubicBezTo>
                  <a:cubicBezTo>
                    <a:pt x="193142" y="246030"/>
                    <a:pt x="28991" y="137119"/>
                    <a:pt x="0" y="119881"/>
                  </a:cubicBezTo>
                  <a:cubicBezTo>
                    <a:pt x="56414" y="101468"/>
                    <a:pt x="74436" y="87756"/>
                    <a:pt x="99117" y="70910"/>
                  </a:cubicBezTo>
                  <a:cubicBezTo>
                    <a:pt x="128892" y="47796"/>
                    <a:pt x="144562" y="17630"/>
                    <a:pt x="155532" y="0"/>
                  </a:cubicBezTo>
                  <a:close/>
                </a:path>
              </a:pathLst>
            </a:custGeom>
            <a:solidFill>
              <a:srgbClr val="F9A687"/>
            </a:solidFill>
            <a:ln w="4506" cap="flat">
              <a:noFill/>
              <a:prstDash val="solid"/>
              <a:miter/>
            </a:ln>
          </p:spPr>
          <p:txBody>
            <a:bodyPr rtlCol="0" anchor="ctr"/>
            <a:lstStyle/>
            <a:p>
              <a:endParaRPr lang="en-US"/>
            </a:p>
          </p:txBody>
        </p:sp>
        <p:sp>
          <p:nvSpPr>
            <p:cNvPr id="12" name="Freeform: Shape 28">
              <a:extLst>
                <a:ext uri="{FF2B5EF4-FFF2-40B4-BE49-F238E27FC236}">
                  <a16:creationId xmlns:a16="http://schemas.microsoft.com/office/drawing/2014/main" id="{D9F5D642-07BE-44CC-9107-6965E8176569}"/>
                </a:ext>
              </a:extLst>
            </p:cNvPr>
            <p:cNvSpPr/>
            <p:nvPr/>
          </p:nvSpPr>
          <p:spPr>
            <a:xfrm>
              <a:off x="4117469" y="2594419"/>
              <a:ext cx="78595" cy="220066"/>
            </a:xfrm>
            <a:custGeom>
              <a:avLst/>
              <a:gdLst>
                <a:gd name="connsiteX0" fmla="*/ 0 w 58765"/>
                <a:gd name="connsiteY0" fmla="*/ 168069 h 164542"/>
                <a:gd name="connsiteX1" fmla="*/ 58765 w 58765"/>
                <a:gd name="connsiteY1" fmla="*/ 0 h 164542"/>
              </a:gdLst>
              <a:ahLst/>
              <a:cxnLst>
                <a:cxn ang="0">
                  <a:pos x="connsiteX0" y="connsiteY0"/>
                </a:cxn>
                <a:cxn ang="0">
                  <a:pos x="connsiteX1" y="connsiteY1"/>
                </a:cxn>
              </a:cxnLst>
              <a:rect l="l" t="t" r="r" b="b"/>
              <a:pathLst>
                <a:path w="58765" h="164542">
                  <a:moveTo>
                    <a:pt x="0" y="168069"/>
                  </a:moveTo>
                  <a:cubicBezTo>
                    <a:pt x="19197" y="114788"/>
                    <a:pt x="52497" y="20372"/>
                    <a:pt x="58765" y="0"/>
                  </a:cubicBezTo>
                </a:path>
              </a:pathLst>
            </a:custGeom>
            <a:solidFill>
              <a:srgbClr val="FEB47A"/>
            </a:solidFill>
            <a:ln w="3910" cap="flat">
              <a:noFill/>
              <a:prstDash val="solid"/>
              <a:miter/>
            </a:ln>
          </p:spPr>
          <p:txBody>
            <a:bodyPr rtlCol="0" anchor="ctr"/>
            <a:lstStyle/>
            <a:p>
              <a:endParaRPr lang="en-US"/>
            </a:p>
          </p:txBody>
        </p:sp>
        <p:sp>
          <p:nvSpPr>
            <p:cNvPr id="13" name="Freeform: Shape 29">
              <a:extLst>
                <a:ext uri="{FF2B5EF4-FFF2-40B4-BE49-F238E27FC236}">
                  <a16:creationId xmlns:a16="http://schemas.microsoft.com/office/drawing/2014/main" id="{52880D2A-9383-4F74-BE27-257C2FAE9C04}"/>
                </a:ext>
              </a:extLst>
            </p:cNvPr>
            <p:cNvSpPr/>
            <p:nvPr/>
          </p:nvSpPr>
          <p:spPr>
            <a:xfrm>
              <a:off x="4155058" y="2142712"/>
              <a:ext cx="1514262" cy="639239"/>
            </a:xfrm>
            <a:custGeom>
              <a:avLst/>
              <a:gdLst>
                <a:gd name="connsiteX0" fmla="*/ 1128786 w 1132209"/>
                <a:gd name="connsiteY0" fmla="*/ 167321 h 477957"/>
                <a:gd name="connsiteX1" fmla="*/ 1117817 w 1132209"/>
                <a:gd name="connsiteY1" fmla="*/ 127361 h 477957"/>
                <a:gd name="connsiteX2" fmla="*/ 984224 w 1132209"/>
                <a:gd name="connsiteY2" fmla="*/ 2387 h 477957"/>
                <a:gd name="connsiteX3" fmla="*/ 782071 w 1132209"/>
                <a:gd name="connsiteY3" fmla="*/ 88576 h 477957"/>
                <a:gd name="connsiteX4" fmla="*/ 708419 w 1132209"/>
                <a:gd name="connsiteY4" fmla="*/ 111298 h 477957"/>
                <a:gd name="connsiteX5" fmla="*/ 584228 w 1132209"/>
                <a:gd name="connsiteY5" fmla="*/ 79173 h 477957"/>
                <a:gd name="connsiteX6" fmla="*/ 501957 w 1132209"/>
                <a:gd name="connsiteY6" fmla="*/ 83483 h 477957"/>
                <a:gd name="connsiteX7" fmla="*/ 371890 w 1132209"/>
                <a:gd name="connsiteY7" fmla="*/ 116783 h 477957"/>
                <a:gd name="connsiteX8" fmla="*/ 333889 w 1132209"/>
                <a:gd name="connsiteY8" fmla="*/ 90534 h 477957"/>
                <a:gd name="connsiteX9" fmla="*/ 241823 w 1132209"/>
                <a:gd name="connsiteY9" fmla="*/ 45873 h 477957"/>
                <a:gd name="connsiteX10" fmla="*/ 215575 w 1132209"/>
                <a:gd name="connsiteY10" fmla="*/ 40388 h 477957"/>
                <a:gd name="connsiteX11" fmla="*/ 53383 w 1132209"/>
                <a:gd name="connsiteY11" fmla="*/ 93669 h 477957"/>
                <a:gd name="connsiteX12" fmla="*/ 6371 w 1132209"/>
                <a:gd name="connsiteY12" fmla="*/ 164187 h 477957"/>
                <a:gd name="connsiteX13" fmla="*/ 3628 w 1132209"/>
                <a:gd name="connsiteY13" fmla="*/ 257819 h 477957"/>
                <a:gd name="connsiteX14" fmla="*/ 83157 w 1132209"/>
                <a:gd name="connsiteY14" fmla="*/ 416485 h 477957"/>
                <a:gd name="connsiteX15" fmla="*/ 157593 w 1132209"/>
                <a:gd name="connsiteY15" fmla="*/ 469374 h 477957"/>
                <a:gd name="connsiteX16" fmla="*/ 253576 w 1132209"/>
                <a:gd name="connsiteY16" fmla="*/ 476426 h 477957"/>
                <a:gd name="connsiteX17" fmla="*/ 274340 w 1132209"/>
                <a:gd name="connsiteY17" fmla="*/ 472508 h 477957"/>
                <a:gd name="connsiteX18" fmla="*/ 355044 w 1132209"/>
                <a:gd name="connsiteY18" fmla="*/ 444301 h 477957"/>
                <a:gd name="connsiteX19" fmla="*/ 389520 w 1132209"/>
                <a:gd name="connsiteY19" fmla="*/ 427455 h 477957"/>
                <a:gd name="connsiteX20" fmla="*/ 468657 w 1132209"/>
                <a:gd name="connsiteY20" fmla="*/ 403557 h 477957"/>
                <a:gd name="connsiteX21" fmla="*/ 530164 w 1132209"/>
                <a:gd name="connsiteY21" fmla="*/ 322069 h 477957"/>
                <a:gd name="connsiteX22" fmla="*/ 614395 w 1132209"/>
                <a:gd name="connsiteY22" fmla="*/ 345575 h 477957"/>
                <a:gd name="connsiteX23" fmla="*/ 698233 w 1132209"/>
                <a:gd name="connsiteY23" fmla="*/ 397681 h 477957"/>
                <a:gd name="connsiteX24" fmla="*/ 768359 w 1132209"/>
                <a:gd name="connsiteY24" fmla="*/ 400815 h 477957"/>
                <a:gd name="connsiteX25" fmla="*/ 829867 w 1132209"/>
                <a:gd name="connsiteY25" fmla="*/ 410609 h 477957"/>
                <a:gd name="connsiteX26" fmla="*/ 950923 w 1132209"/>
                <a:gd name="connsiteY26" fmla="*/ 445868 h 477957"/>
                <a:gd name="connsiteX27" fmla="*/ 1128786 w 1132209"/>
                <a:gd name="connsiteY27" fmla="*/ 167321 h 477957"/>
                <a:gd name="connsiteX28" fmla="*/ 1062969 w 1132209"/>
                <a:gd name="connsiteY28" fmla="*/ 307966 h 477957"/>
                <a:gd name="connsiteX29" fmla="*/ 1062969 w 1132209"/>
                <a:gd name="connsiteY29" fmla="*/ 307966 h 477957"/>
                <a:gd name="connsiteX30" fmla="*/ 1062969 w 1132209"/>
                <a:gd name="connsiteY30" fmla="*/ 307966 h 477957"/>
                <a:gd name="connsiteX31" fmla="*/ 1062969 w 1132209"/>
                <a:gd name="connsiteY31" fmla="*/ 307966 h 477957"/>
                <a:gd name="connsiteX32" fmla="*/ 1062969 w 1132209"/>
                <a:gd name="connsiteY32" fmla="*/ 307966 h 477957"/>
                <a:gd name="connsiteX33" fmla="*/ 1062969 w 1132209"/>
                <a:gd name="connsiteY33" fmla="*/ 307966 h 477957"/>
                <a:gd name="connsiteX34" fmla="*/ 1062969 w 1132209"/>
                <a:gd name="connsiteY34" fmla="*/ 307966 h 477957"/>
                <a:gd name="connsiteX35" fmla="*/ 1062969 w 1132209"/>
                <a:gd name="connsiteY35" fmla="*/ 307966 h 4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32209" h="477957">
                  <a:moveTo>
                    <a:pt x="1128786" y="167321"/>
                  </a:moveTo>
                  <a:cubicBezTo>
                    <a:pt x="1126827" y="156743"/>
                    <a:pt x="1118992" y="130103"/>
                    <a:pt x="1117817" y="127361"/>
                  </a:cubicBezTo>
                  <a:cubicBezTo>
                    <a:pt x="1095486" y="68204"/>
                    <a:pt x="1048865" y="13356"/>
                    <a:pt x="984224" y="2387"/>
                  </a:cubicBezTo>
                  <a:cubicBezTo>
                    <a:pt x="907045" y="-10542"/>
                    <a:pt x="830651" y="30594"/>
                    <a:pt x="782071" y="88576"/>
                  </a:cubicBezTo>
                  <a:cubicBezTo>
                    <a:pt x="762091" y="112473"/>
                    <a:pt x="753472" y="124618"/>
                    <a:pt x="708419" y="111298"/>
                  </a:cubicBezTo>
                  <a:cubicBezTo>
                    <a:pt x="702151" y="108164"/>
                    <a:pt x="597549" y="83091"/>
                    <a:pt x="584228" y="79173"/>
                  </a:cubicBezTo>
                  <a:cubicBezTo>
                    <a:pt x="560331" y="72121"/>
                    <a:pt x="525072" y="70554"/>
                    <a:pt x="501957" y="83483"/>
                  </a:cubicBezTo>
                  <a:cubicBezTo>
                    <a:pt x="493338" y="88184"/>
                    <a:pt x="389912" y="120701"/>
                    <a:pt x="371890" y="116783"/>
                  </a:cubicBezTo>
                  <a:cubicBezTo>
                    <a:pt x="359745" y="114432"/>
                    <a:pt x="344858" y="97978"/>
                    <a:pt x="333889" y="90534"/>
                  </a:cubicBezTo>
                  <a:cubicBezTo>
                    <a:pt x="306073" y="70946"/>
                    <a:pt x="275124" y="54884"/>
                    <a:pt x="241823" y="45873"/>
                  </a:cubicBezTo>
                  <a:cubicBezTo>
                    <a:pt x="233204" y="43522"/>
                    <a:pt x="224585" y="41563"/>
                    <a:pt x="215575" y="40388"/>
                  </a:cubicBezTo>
                  <a:cubicBezTo>
                    <a:pt x="156810" y="31769"/>
                    <a:pt x="96086" y="52533"/>
                    <a:pt x="53383" y="93669"/>
                  </a:cubicBezTo>
                  <a:cubicBezTo>
                    <a:pt x="33794" y="112473"/>
                    <a:pt x="14598" y="137938"/>
                    <a:pt x="6371" y="164187"/>
                  </a:cubicBezTo>
                  <a:cubicBezTo>
                    <a:pt x="-2640" y="192786"/>
                    <a:pt x="-681" y="228829"/>
                    <a:pt x="3628" y="257819"/>
                  </a:cubicBezTo>
                  <a:cubicBezTo>
                    <a:pt x="11855" y="317368"/>
                    <a:pt x="40063" y="374174"/>
                    <a:pt x="83157" y="416485"/>
                  </a:cubicBezTo>
                  <a:cubicBezTo>
                    <a:pt x="103921" y="437249"/>
                    <a:pt x="129778" y="458796"/>
                    <a:pt x="157593" y="469374"/>
                  </a:cubicBezTo>
                  <a:cubicBezTo>
                    <a:pt x="188151" y="481127"/>
                    <a:pt x="221843" y="481127"/>
                    <a:pt x="253576" y="476426"/>
                  </a:cubicBezTo>
                  <a:cubicBezTo>
                    <a:pt x="260628" y="475251"/>
                    <a:pt x="267680" y="474075"/>
                    <a:pt x="274340" y="472508"/>
                  </a:cubicBezTo>
                  <a:cubicBezTo>
                    <a:pt x="302156" y="466240"/>
                    <a:pt x="329187" y="456446"/>
                    <a:pt x="355044" y="444301"/>
                  </a:cubicBezTo>
                  <a:cubicBezTo>
                    <a:pt x="366405" y="438816"/>
                    <a:pt x="377767" y="431373"/>
                    <a:pt x="389520" y="427455"/>
                  </a:cubicBezTo>
                  <a:cubicBezTo>
                    <a:pt x="415376" y="419620"/>
                    <a:pt x="444759" y="416877"/>
                    <a:pt x="468657" y="403557"/>
                  </a:cubicBezTo>
                  <a:cubicBezTo>
                    <a:pt x="498040" y="386711"/>
                    <a:pt x="512535" y="349493"/>
                    <a:pt x="530164" y="322069"/>
                  </a:cubicBezTo>
                  <a:cubicBezTo>
                    <a:pt x="557588" y="278583"/>
                    <a:pt x="596765" y="316193"/>
                    <a:pt x="614395" y="345575"/>
                  </a:cubicBezTo>
                  <a:cubicBezTo>
                    <a:pt x="645344" y="397289"/>
                    <a:pt x="670417" y="396505"/>
                    <a:pt x="698233" y="397681"/>
                  </a:cubicBezTo>
                  <a:cubicBezTo>
                    <a:pt x="721739" y="398856"/>
                    <a:pt x="745245" y="400031"/>
                    <a:pt x="768359" y="400815"/>
                  </a:cubicBezTo>
                  <a:cubicBezTo>
                    <a:pt x="787948" y="401598"/>
                    <a:pt x="813021" y="398464"/>
                    <a:pt x="829867" y="410609"/>
                  </a:cubicBezTo>
                  <a:cubicBezTo>
                    <a:pt x="867869" y="432548"/>
                    <a:pt x="905087" y="454879"/>
                    <a:pt x="950923" y="445868"/>
                  </a:cubicBezTo>
                  <a:cubicBezTo>
                    <a:pt x="1073938" y="422362"/>
                    <a:pt x="1149942" y="286027"/>
                    <a:pt x="1128786" y="167321"/>
                  </a:cubicBezTo>
                  <a:close/>
                  <a:moveTo>
                    <a:pt x="1062969" y="307966"/>
                  </a:moveTo>
                  <a:cubicBezTo>
                    <a:pt x="1062969" y="307966"/>
                    <a:pt x="1062969" y="307966"/>
                    <a:pt x="1062969" y="307966"/>
                  </a:cubicBezTo>
                  <a:cubicBezTo>
                    <a:pt x="1062969" y="307966"/>
                    <a:pt x="1062969" y="307966"/>
                    <a:pt x="1062969" y="307966"/>
                  </a:cubicBezTo>
                  <a:cubicBezTo>
                    <a:pt x="1062969" y="307966"/>
                    <a:pt x="1062969" y="307966"/>
                    <a:pt x="1062969" y="307966"/>
                  </a:cubicBezTo>
                  <a:close/>
                  <a:moveTo>
                    <a:pt x="1062969" y="307966"/>
                  </a:moveTo>
                  <a:cubicBezTo>
                    <a:pt x="1062969" y="307966"/>
                    <a:pt x="1062969" y="307966"/>
                    <a:pt x="1062969" y="307966"/>
                  </a:cubicBezTo>
                  <a:cubicBezTo>
                    <a:pt x="1062969" y="307966"/>
                    <a:pt x="1062969" y="307966"/>
                    <a:pt x="1062969" y="307966"/>
                  </a:cubicBezTo>
                  <a:cubicBezTo>
                    <a:pt x="1062969" y="307966"/>
                    <a:pt x="1062969" y="307966"/>
                    <a:pt x="1062969" y="307966"/>
                  </a:cubicBezTo>
                  <a:close/>
                </a:path>
              </a:pathLst>
            </a:custGeom>
            <a:solidFill>
              <a:srgbClr val="000000"/>
            </a:solidFill>
            <a:ln w="3910" cap="flat">
              <a:noFill/>
              <a:prstDash val="solid"/>
              <a:miter/>
            </a:ln>
          </p:spPr>
          <p:txBody>
            <a:bodyPr rtlCol="0" anchor="ctr"/>
            <a:lstStyle/>
            <a:p>
              <a:endParaRPr lang="en-US"/>
            </a:p>
          </p:txBody>
        </p:sp>
        <p:sp>
          <p:nvSpPr>
            <p:cNvPr id="14" name="Freeform: Shape 30">
              <a:extLst>
                <a:ext uri="{FF2B5EF4-FFF2-40B4-BE49-F238E27FC236}">
                  <a16:creationId xmlns:a16="http://schemas.microsoft.com/office/drawing/2014/main" id="{60A2DF79-3602-495C-AD64-73DD0DA288A1}"/>
                </a:ext>
              </a:extLst>
            </p:cNvPr>
            <p:cNvSpPr/>
            <p:nvPr/>
          </p:nvSpPr>
          <p:spPr>
            <a:xfrm>
              <a:off x="4213881" y="2262748"/>
              <a:ext cx="372015" cy="372015"/>
            </a:xfrm>
            <a:custGeom>
              <a:avLst/>
              <a:gdLst>
                <a:gd name="connsiteX0" fmla="*/ 278155 w 278155"/>
                <a:gd name="connsiteY0" fmla="*/ 139078 h 278155"/>
                <a:gd name="connsiteX1" fmla="*/ 139078 w 278155"/>
                <a:gd name="connsiteY1" fmla="*/ 278155 h 278155"/>
                <a:gd name="connsiteX2" fmla="*/ 0 w 278155"/>
                <a:gd name="connsiteY2" fmla="*/ 139078 h 278155"/>
                <a:gd name="connsiteX3" fmla="*/ 139078 w 278155"/>
                <a:gd name="connsiteY3" fmla="*/ 0 h 278155"/>
                <a:gd name="connsiteX4" fmla="*/ 278155 w 278155"/>
                <a:gd name="connsiteY4" fmla="*/ 139078 h 27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55" h="278155">
                  <a:moveTo>
                    <a:pt x="278155" y="139078"/>
                  </a:moveTo>
                  <a:cubicBezTo>
                    <a:pt x="278155" y="215888"/>
                    <a:pt x="215888" y="278155"/>
                    <a:pt x="139078" y="278155"/>
                  </a:cubicBezTo>
                  <a:cubicBezTo>
                    <a:pt x="62267" y="278155"/>
                    <a:pt x="0" y="215888"/>
                    <a:pt x="0" y="139078"/>
                  </a:cubicBezTo>
                  <a:cubicBezTo>
                    <a:pt x="0" y="62267"/>
                    <a:pt x="62267" y="0"/>
                    <a:pt x="139078" y="0"/>
                  </a:cubicBezTo>
                  <a:cubicBezTo>
                    <a:pt x="215888" y="0"/>
                    <a:pt x="278155" y="62267"/>
                    <a:pt x="278155" y="139078"/>
                  </a:cubicBezTo>
                  <a:close/>
                </a:path>
              </a:pathLst>
            </a:custGeom>
            <a:solidFill>
              <a:schemeClr val="accent3"/>
            </a:solidFill>
            <a:ln w="3910" cap="flat">
              <a:noFill/>
              <a:prstDash val="solid"/>
              <a:miter/>
            </a:ln>
          </p:spPr>
          <p:txBody>
            <a:bodyPr rtlCol="0" anchor="ctr"/>
            <a:lstStyle/>
            <a:p>
              <a:endParaRPr lang="en-US"/>
            </a:p>
          </p:txBody>
        </p:sp>
        <p:sp>
          <p:nvSpPr>
            <p:cNvPr id="15" name="Freeform: Shape 31">
              <a:extLst>
                <a:ext uri="{FF2B5EF4-FFF2-40B4-BE49-F238E27FC236}">
                  <a16:creationId xmlns:a16="http://schemas.microsoft.com/office/drawing/2014/main" id="{CC81FC09-B8FE-41DD-9279-74A56739801C}"/>
                </a:ext>
              </a:extLst>
            </p:cNvPr>
            <p:cNvSpPr/>
            <p:nvPr/>
          </p:nvSpPr>
          <p:spPr>
            <a:xfrm>
              <a:off x="5241377" y="2216114"/>
              <a:ext cx="372015" cy="372015"/>
            </a:xfrm>
            <a:custGeom>
              <a:avLst/>
              <a:gdLst>
                <a:gd name="connsiteX0" fmla="*/ 278155 w 278155"/>
                <a:gd name="connsiteY0" fmla="*/ 139078 h 278155"/>
                <a:gd name="connsiteX1" fmla="*/ 139078 w 278155"/>
                <a:gd name="connsiteY1" fmla="*/ 278155 h 278155"/>
                <a:gd name="connsiteX2" fmla="*/ 0 w 278155"/>
                <a:gd name="connsiteY2" fmla="*/ 139078 h 278155"/>
                <a:gd name="connsiteX3" fmla="*/ 139078 w 278155"/>
                <a:gd name="connsiteY3" fmla="*/ 0 h 278155"/>
                <a:gd name="connsiteX4" fmla="*/ 278155 w 278155"/>
                <a:gd name="connsiteY4" fmla="*/ 139078 h 27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55" h="278155">
                  <a:moveTo>
                    <a:pt x="278155" y="139078"/>
                  </a:moveTo>
                  <a:cubicBezTo>
                    <a:pt x="278155" y="215888"/>
                    <a:pt x="215888" y="278155"/>
                    <a:pt x="139078" y="278155"/>
                  </a:cubicBezTo>
                  <a:cubicBezTo>
                    <a:pt x="62267" y="278155"/>
                    <a:pt x="0" y="215888"/>
                    <a:pt x="0" y="139078"/>
                  </a:cubicBezTo>
                  <a:cubicBezTo>
                    <a:pt x="0" y="62267"/>
                    <a:pt x="62267" y="0"/>
                    <a:pt x="139078" y="0"/>
                  </a:cubicBezTo>
                  <a:cubicBezTo>
                    <a:pt x="215888" y="0"/>
                    <a:pt x="278155" y="62267"/>
                    <a:pt x="278155" y="139078"/>
                  </a:cubicBezTo>
                  <a:close/>
                </a:path>
              </a:pathLst>
            </a:custGeom>
            <a:solidFill>
              <a:schemeClr val="accent3"/>
            </a:solidFill>
            <a:ln w="3910" cap="flat">
              <a:noFill/>
              <a:prstDash val="solid"/>
              <a:miter/>
            </a:ln>
          </p:spPr>
          <p:txBody>
            <a:bodyPr rtlCol="0" anchor="ctr"/>
            <a:lstStyle/>
            <a:p>
              <a:endParaRPr lang="en-US"/>
            </a:p>
          </p:txBody>
        </p:sp>
        <p:sp>
          <p:nvSpPr>
            <p:cNvPr id="16" name="Freeform: Shape 32">
              <a:extLst>
                <a:ext uri="{FF2B5EF4-FFF2-40B4-BE49-F238E27FC236}">
                  <a16:creationId xmlns:a16="http://schemas.microsoft.com/office/drawing/2014/main" id="{9EB82EEA-7817-4B46-8F7C-E3E251B65691}"/>
                </a:ext>
              </a:extLst>
            </p:cNvPr>
            <p:cNvSpPr/>
            <p:nvPr/>
          </p:nvSpPr>
          <p:spPr>
            <a:xfrm>
              <a:off x="4368676" y="3764956"/>
              <a:ext cx="1532684" cy="3402128"/>
            </a:xfrm>
            <a:custGeom>
              <a:avLst/>
              <a:gdLst>
                <a:gd name="connsiteX0" fmla="*/ 915170 w 1089115"/>
                <a:gd name="connsiteY0" fmla="*/ 763556 h 1402529"/>
                <a:gd name="connsiteX1" fmla="*/ 803125 w 1089115"/>
                <a:gd name="connsiteY1" fmla="*/ 377665 h 1402529"/>
                <a:gd name="connsiteX2" fmla="*/ 801949 w 1089115"/>
                <a:gd name="connsiteY2" fmla="*/ 364344 h 1402529"/>
                <a:gd name="connsiteX3" fmla="*/ 801949 w 1089115"/>
                <a:gd name="connsiteY3" fmla="*/ 209204 h 1402529"/>
                <a:gd name="connsiteX4" fmla="*/ 802733 w 1089115"/>
                <a:gd name="connsiteY4" fmla="*/ 99117 h 1402529"/>
                <a:gd name="connsiteX5" fmla="*/ 805083 w 1089115"/>
                <a:gd name="connsiteY5" fmla="*/ 63075 h 1402529"/>
                <a:gd name="connsiteX6" fmla="*/ 800774 w 1089115"/>
                <a:gd name="connsiteY6" fmla="*/ 46620 h 1402529"/>
                <a:gd name="connsiteX7" fmla="*/ 766690 w 1089115"/>
                <a:gd name="connsiteY7" fmla="*/ 14104 h 1402529"/>
                <a:gd name="connsiteX8" fmla="*/ 757680 w 1089115"/>
                <a:gd name="connsiteY8" fmla="*/ 24290 h 1402529"/>
                <a:gd name="connsiteX9" fmla="*/ 752195 w 1089115"/>
                <a:gd name="connsiteY9" fmla="*/ 50930 h 1402529"/>
                <a:gd name="connsiteX10" fmla="*/ 716936 w 1089115"/>
                <a:gd name="connsiteY10" fmla="*/ 101860 h 1402529"/>
                <a:gd name="connsiteX11" fmla="*/ 583343 w 1089115"/>
                <a:gd name="connsiteY11" fmla="*/ 184523 h 1402529"/>
                <a:gd name="connsiteX12" fmla="*/ 574332 w 1089115"/>
                <a:gd name="connsiteY12" fmla="*/ 191183 h 1402529"/>
                <a:gd name="connsiteX13" fmla="*/ 555135 w 1089115"/>
                <a:gd name="connsiteY13" fmla="*/ 205678 h 1402529"/>
                <a:gd name="connsiteX14" fmla="*/ 521052 w 1089115"/>
                <a:gd name="connsiteY14" fmla="*/ 208812 h 1402529"/>
                <a:gd name="connsiteX15" fmla="*/ 515567 w 1089115"/>
                <a:gd name="connsiteY15" fmla="*/ 202152 h 1402529"/>
                <a:gd name="connsiteX16" fmla="*/ 487751 w 1089115"/>
                <a:gd name="connsiteY16" fmla="*/ 189224 h 1402529"/>
                <a:gd name="connsiteX17" fmla="*/ 467379 w 1089115"/>
                <a:gd name="connsiteY17" fmla="*/ 179822 h 1402529"/>
                <a:gd name="connsiteX18" fmla="*/ 404305 w 1089115"/>
                <a:gd name="connsiteY18" fmla="*/ 147697 h 1402529"/>
                <a:gd name="connsiteX19" fmla="*/ 400779 w 1089115"/>
                <a:gd name="connsiteY19" fmla="*/ 146130 h 1402529"/>
                <a:gd name="connsiteX20" fmla="*/ 389418 w 1089115"/>
                <a:gd name="connsiteY20" fmla="*/ 139469 h 1402529"/>
                <a:gd name="connsiteX21" fmla="*/ 237803 w 1089115"/>
                <a:gd name="connsiteY21" fmla="*/ 64250 h 1402529"/>
                <a:gd name="connsiteX22" fmla="*/ 181780 w 1089115"/>
                <a:gd name="connsiteY22" fmla="*/ 36435 h 1402529"/>
                <a:gd name="connsiteX23" fmla="*/ 167285 w 1089115"/>
                <a:gd name="connsiteY23" fmla="*/ 18021 h 1402529"/>
                <a:gd name="connsiteX24" fmla="*/ 159450 w 1089115"/>
                <a:gd name="connsiteY24" fmla="*/ 0 h 1402529"/>
                <a:gd name="connsiteX25" fmla="*/ 138294 w 1089115"/>
                <a:gd name="connsiteY25" fmla="*/ 24681 h 1402529"/>
                <a:gd name="connsiteX26" fmla="*/ 129283 w 1089115"/>
                <a:gd name="connsiteY26" fmla="*/ 81880 h 1402529"/>
                <a:gd name="connsiteX27" fmla="*/ 129283 w 1089115"/>
                <a:gd name="connsiteY27" fmla="*/ 103035 h 1402529"/>
                <a:gd name="connsiteX28" fmla="*/ 126541 w 1089115"/>
                <a:gd name="connsiteY28" fmla="*/ 121840 h 1402529"/>
                <a:gd name="connsiteX29" fmla="*/ 121448 w 1089115"/>
                <a:gd name="connsiteY29" fmla="*/ 167285 h 1402529"/>
                <a:gd name="connsiteX30" fmla="*/ 162976 w 1089115"/>
                <a:gd name="connsiteY30" fmla="*/ 363561 h 1402529"/>
                <a:gd name="connsiteX31" fmla="*/ 170811 w 1089115"/>
                <a:gd name="connsiteY31" fmla="*/ 408614 h 1402529"/>
                <a:gd name="connsiteX32" fmla="*/ 124191 w 1089115"/>
                <a:gd name="connsiteY32" fmla="*/ 680110 h 1402529"/>
                <a:gd name="connsiteX33" fmla="*/ 76395 w 1089115"/>
                <a:gd name="connsiteY33" fmla="*/ 958265 h 1402529"/>
                <a:gd name="connsiteX34" fmla="*/ 28599 w 1089115"/>
                <a:gd name="connsiteY34" fmla="*/ 1234853 h 1402529"/>
                <a:gd name="connsiteX35" fmla="*/ 0 w 1089115"/>
                <a:gd name="connsiteY35" fmla="*/ 1403313 h 1402529"/>
                <a:gd name="connsiteX36" fmla="*/ 327126 w 1089115"/>
                <a:gd name="connsiteY36" fmla="*/ 1403313 h 1402529"/>
                <a:gd name="connsiteX37" fmla="*/ 465812 w 1089115"/>
                <a:gd name="connsiteY37" fmla="*/ 1403313 h 1402529"/>
                <a:gd name="connsiteX38" fmla="*/ 776484 w 1089115"/>
                <a:gd name="connsiteY38" fmla="*/ 1403313 h 1402529"/>
                <a:gd name="connsiteX39" fmla="*/ 891272 w 1089115"/>
                <a:gd name="connsiteY39" fmla="*/ 1403313 h 1402529"/>
                <a:gd name="connsiteX40" fmla="*/ 1089899 w 1089115"/>
                <a:gd name="connsiteY40" fmla="*/ 1403313 h 1402529"/>
                <a:gd name="connsiteX41" fmla="*/ 915170 w 1089115"/>
                <a:gd name="connsiteY41" fmla="*/ 763556 h 1402529"/>
                <a:gd name="connsiteX0" fmla="*/ 886613 w 1061343"/>
                <a:gd name="connsiteY0" fmla="*/ 763556 h 2318072"/>
                <a:gd name="connsiteX1" fmla="*/ 774568 w 1061343"/>
                <a:gd name="connsiteY1" fmla="*/ 377665 h 2318072"/>
                <a:gd name="connsiteX2" fmla="*/ 773392 w 1061343"/>
                <a:gd name="connsiteY2" fmla="*/ 364344 h 2318072"/>
                <a:gd name="connsiteX3" fmla="*/ 773392 w 1061343"/>
                <a:gd name="connsiteY3" fmla="*/ 209204 h 2318072"/>
                <a:gd name="connsiteX4" fmla="*/ 774176 w 1061343"/>
                <a:gd name="connsiteY4" fmla="*/ 99117 h 2318072"/>
                <a:gd name="connsiteX5" fmla="*/ 776526 w 1061343"/>
                <a:gd name="connsiteY5" fmla="*/ 63075 h 2318072"/>
                <a:gd name="connsiteX6" fmla="*/ 772217 w 1061343"/>
                <a:gd name="connsiteY6" fmla="*/ 46620 h 2318072"/>
                <a:gd name="connsiteX7" fmla="*/ 738133 w 1061343"/>
                <a:gd name="connsiteY7" fmla="*/ 14104 h 2318072"/>
                <a:gd name="connsiteX8" fmla="*/ 729123 w 1061343"/>
                <a:gd name="connsiteY8" fmla="*/ 24290 h 2318072"/>
                <a:gd name="connsiteX9" fmla="*/ 723638 w 1061343"/>
                <a:gd name="connsiteY9" fmla="*/ 50930 h 2318072"/>
                <a:gd name="connsiteX10" fmla="*/ 688379 w 1061343"/>
                <a:gd name="connsiteY10" fmla="*/ 101860 h 2318072"/>
                <a:gd name="connsiteX11" fmla="*/ 554786 w 1061343"/>
                <a:gd name="connsiteY11" fmla="*/ 184523 h 2318072"/>
                <a:gd name="connsiteX12" fmla="*/ 545775 w 1061343"/>
                <a:gd name="connsiteY12" fmla="*/ 191183 h 2318072"/>
                <a:gd name="connsiteX13" fmla="*/ 526578 w 1061343"/>
                <a:gd name="connsiteY13" fmla="*/ 205678 h 2318072"/>
                <a:gd name="connsiteX14" fmla="*/ 492495 w 1061343"/>
                <a:gd name="connsiteY14" fmla="*/ 208812 h 2318072"/>
                <a:gd name="connsiteX15" fmla="*/ 487010 w 1061343"/>
                <a:gd name="connsiteY15" fmla="*/ 202152 h 2318072"/>
                <a:gd name="connsiteX16" fmla="*/ 459194 w 1061343"/>
                <a:gd name="connsiteY16" fmla="*/ 189224 h 2318072"/>
                <a:gd name="connsiteX17" fmla="*/ 438822 w 1061343"/>
                <a:gd name="connsiteY17" fmla="*/ 179822 h 2318072"/>
                <a:gd name="connsiteX18" fmla="*/ 375748 w 1061343"/>
                <a:gd name="connsiteY18" fmla="*/ 147697 h 2318072"/>
                <a:gd name="connsiteX19" fmla="*/ 372222 w 1061343"/>
                <a:gd name="connsiteY19" fmla="*/ 146130 h 2318072"/>
                <a:gd name="connsiteX20" fmla="*/ 360861 w 1061343"/>
                <a:gd name="connsiteY20" fmla="*/ 139469 h 2318072"/>
                <a:gd name="connsiteX21" fmla="*/ 209246 w 1061343"/>
                <a:gd name="connsiteY21" fmla="*/ 64250 h 2318072"/>
                <a:gd name="connsiteX22" fmla="*/ 153223 w 1061343"/>
                <a:gd name="connsiteY22" fmla="*/ 36435 h 2318072"/>
                <a:gd name="connsiteX23" fmla="*/ 138728 w 1061343"/>
                <a:gd name="connsiteY23" fmla="*/ 18021 h 2318072"/>
                <a:gd name="connsiteX24" fmla="*/ 130893 w 1061343"/>
                <a:gd name="connsiteY24" fmla="*/ 0 h 2318072"/>
                <a:gd name="connsiteX25" fmla="*/ 109737 w 1061343"/>
                <a:gd name="connsiteY25" fmla="*/ 24681 h 2318072"/>
                <a:gd name="connsiteX26" fmla="*/ 100726 w 1061343"/>
                <a:gd name="connsiteY26" fmla="*/ 81880 h 2318072"/>
                <a:gd name="connsiteX27" fmla="*/ 100726 w 1061343"/>
                <a:gd name="connsiteY27" fmla="*/ 103035 h 2318072"/>
                <a:gd name="connsiteX28" fmla="*/ 97984 w 1061343"/>
                <a:gd name="connsiteY28" fmla="*/ 121840 h 2318072"/>
                <a:gd name="connsiteX29" fmla="*/ 92891 w 1061343"/>
                <a:gd name="connsiteY29" fmla="*/ 167285 h 2318072"/>
                <a:gd name="connsiteX30" fmla="*/ 134419 w 1061343"/>
                <a:gd name="connsiteY30" fmla="*/ 363561 h 2318072"/>
                <a:gd name="connsiteX31" fmla="*/ 142254 w 1061343"/>
                <a:gd name="connsiteY31" fmla="*/ 408614 h 2318072"/>
                <a:gd name="connsiteX32" fmla="*/ 95634 w 1061343"/>
                <a:gd name="connsiteY32" fmla="*/ 680110 h 2318072"/>
                <a:gd name="connsiteX33" fmla="*/ 47838 w 1061343"/>
                <a:gd name="connsiteY33" fmla="*/ 958265 h 2318072"/>
                <a:gd name="connsiteX34" fmla="*/ 42 w 1061343"/>
                <a:gd name="connsiteY34" fmla="*/ 1234853 h 2318072"/>
                <a:gd name="connsiteX35" fmla="*/ 37913 w 1061343"/>
                <a:gd name="connsiteY35" fmla="*/ 2318072 h 2318072"/>
                <a:gd name="connsiteX36" fmla="*/ 298569 w 1061343"/>
                <a:gd name="connsiteY36" fmla="*/ 1403313 h 2318072"/>
                <a:gd name="connsiteX37" fmla="*/ 437255 w 1061343"/>
                <a:gd name="connsiteY37" fmla="*/ 1403313 h 2318072"/>
                <a:gd name="connsiteX38" fmla="*/ 747927 w 1061343"/>
                <a:gd name="connsiteY38" fmla="*/ 1403313 h 2318072"/>
                <a:gd name="connsiteX39" fmla="*/ 862715 w 1061343"/>
                <a:gd name="connsiteY39" fmla="*/ 1403313 h 2318072"/>
                <a:gd name="connsiteX40" fmla="*/ 1061342 w 1061343"/>
                <a:gd name="connsiteY40" fmla="*/ 1403313 h 2318072"/>
                <a:gd name="connsiteX41" fmla="*/ 886613 w 1061343"/>
                <a:gd name="connsiteY41" fmla="*/ 763556 h 2318072"/>
                <a:gd name="connsiteX0" fmla="*/ 855031 w 1029760"/>
                <a:gd name="connsiteY0" fmla="*/ 763556 h 2318072"/>
                <a:gd name="connsiteX1" fmla="*/ 742986 w 1029760"/>
                <a:gd name="connsiteY1" fmla="*/ 377665 h 2318072"/>
                <a:gd name="connsiteX2" fmla="*/ 741810 w 1029760"/>
                <a:gd name="connsiteY2" fmla="*/ 364344 h 2318072"/>
                <a:gd name="connsiteX3" fmla="*/ 741810 w 1029760"/>
                <a:gd name="connsiteY3" fmla="*/ 209204 h 2318072"/>
                <a:gd name="connsiteX4" fmla="*/ 742594 w 1029760"/>
                <a:gd name="connsiteY4" fmla="*/ 99117 h 2318072"/>
                <a:gd name="connsiteX5" fmla="*/ 744944 w 1029760"/>
                <a:gd name="connsiteY5" fmla="*/ 63075 h 2318072"/>
                <a:gd name="connsiteX6" fmla="*/ 740635 w 1029760"/>
                <a:gd name="connsiteY6" fmla="*/ 46620 h 2318072"/>
                <a:gd name="connsiteX7" fmla="*/ 706551 w 1029760"/>
                <a:gd name="connsiteY7" fmla="*/ 14104 h 2318072"/>
                <a:gd name="connsiteX8" fmla="*/ 697541 w 1029760"/>
                <a:gd name="connsiteY8" fmla="*/ 24290 h 2318072"/>
                <a:gd name="connsiteX9" fmla="*/ 692056 w 1029760"/>
                <a:gd name="connsiteY9" fmla="*/ 50930 h 2318072"/>
                <a:gd name="connsiteX10" fmla="*/ 656797 w 1029760"/>
                <a:gd name="connsiteY10" fmla="*/ 101860 h 2318072"/>
                <a:gd name="connsiteX11" fmla="*/ 523204 w 1029760"/>
                <a:gd name="connsiteY11" fmla="*/ 184523 h 2318072"/>
                <a:gd name="connsiteX12" fmla="*/ 514193 w 1029760"/>
                <a:gd name="connsiteY12" fmla="*/ 191183 h 2318072"/>
                <a:gd name="connsiteX13" fmla="*/ 494996 w 1029760"/>
                <a:gd name="connsiteY13" fmla="*/ 205678 h 2318072"/>
                <a:gd name="connsiteX14" fmla="*/ 460913 w 1029760"/>
                <a:gd name="connsiteY14" fmla="*/ 208812 h 2318072"/>
                <a:gd name="connsiteX15" fmla="*/ 455428 w 1029760"/>
                <a:gd name="connsiteY15" fmla="*/ 202152 h 2318072"/>
                <a:gd name="connsiteX16" fmla="*/ 427612 w 1029760"/>
                <a:gd name="connsiteY16" fmla="*/ 189224 h 2318072"/>
                <a:gd name="connsiteX17" fmla="*/ 407240 w 1029760"/>
                <a:gd name="connsiteY17" fmla="*/ 179822 h 2318072"/>
                <a:gd name="connsiteX18" fmla="*/ 344166 w 1029760"/>
                <a:gd name="connsiteY18" fmla="*/ 147697 h 2318072"/>
                <a:gd name="connsiteX19" fmla="*/ 340640 w 1029760"/>
                <a:gd name="connsiteY19" fmla="*/ 146130 h 2318072"/>
                <a:gd name="connsiteX20" fmla="*/ 329279 w 1029760"/>
                <a:gd name="connsiteY20" fmla="*/ 139469 h 2318072"/>
                <a:gd name="connsiteX21" fmla="*/ 177664 w 1029760"/>
                <a:gd name="connsiteY21" fmla="*/ 64250 h 2318072"/>
                <a:gd name="connsiteX22" fmla="*/ 121641 w 1029760"/>
                <a:gd name="connsiteY22" fmla="*/ 36435 h 2318072"/>
                <a:gd name="connsiteX23" fmla="*/ 107146 w 1029760"/>
                <a:gd name="connsiteY23" fmla="*/ 18021 h 2318072"/>
                <a:gd name="connsiteX24" fmla="*/ 99311 w 1029760"/>
                <a:gd name="connsiteY24" fmla="*/ 0 h 2318072"/>
                <a:gd name="connsiteX25" fmla="*/ 78155 w 1029760"/>
                <a:gd name="connsiteY25" fmla="*/ 24681 h 2318072"/>
                <a:gd name="connsiteX26" fmla="*/ 69144 w 1029760"/>
                <a:gd name="connsiteY26" fmla="*/ 81880 h 2318072"/>
                <a:gd name="connsiteX27" fmla="*/ 69144 w 1029760"/>
                <a:gd name="connsiteY27" fmla="*/ 103035 h 2318072"/>
                <a:gd name="connsiteX28" fmla="*/ 66402 w 1029760"/>
                <a:gd name="connsiteY28" fmla="*/ 121840 h 2318072"/>
                <a:gd name="connsiteX29" fmla="*/ 61309 w 1029760"/>
                <a:gd name="connsiteY29" fmla="*/ 167285 h 2318072"/>
                <a:gd name="connsiteX30" fmla="*/ 102837 w 1029760"/>
                <a:gd name="connsiteY30" fmla="*/ 363561 h 2318072"/>
                <a:gd name="connsiteX31" fmla="*/ 110672 w 1029760"/>
                <a:gd name="connsiteY31" fmla="*/ 408614 h 2318072"/>
                <a:gd name="connsiteX32" fmla="*/ 64052 w 1029760"/>
                <a:gd name="connsiteY32" fmla="*/ 680110 h 2318072"/>
                <a:gd name="connsiteX33" fmla="*/ 16256 w 1029760"/>
                <a:gd name="connsiteY33" fmla="*/ 958265 h 2318072"/>
                <a:gd name="connsiteX34" fmla="*/ 113 w 1029760"/>
                <a:gd name="connsiteY34" fmla="*/ 1276001 h 2318072"/>
                <a:gd name="connsiteX35" fmla="*/ 6331 w 1029760"/>
                <a:gd name="connsiteY35" fmla="*/ 2318072 h 2318072"/>
                <a:gd name="connsiteX36" fmla="*/ 266987 w 1029760"/>
                <a:gd name="connsiteY36" fmla="*/ 1403313 h 2318072"/>
                <a:gd name="connsiteX37" fmla="*/ 405673 w 1029760"/>
                <a:gd name="connsiteY37" fmla="*/ 1403313 h 2318072"/>
                <a:gd name="connsiteX38" fmla="*/ 716345 w 1029760"/>
                <a:gd name="connsiteY38" fmla="*/ 1403313 h 2318072"/>
                <a:gd name="connsiteX39" fmla="*/ 831133 w 1029760"/>
                <a:gd name="connsiteY39" fmla="*/ 1403313 h 2318072"/>
                <a:gd name="connsiteX40" fmla="*/ 1029760 w 1029760"/>
                <a:gd name="connsiteY40" fmla="*/ 1403313 h 2318072"/>
                <a:gd name="connsiteX41" fmla="*/ 855031 w 1029760"/>
                <a:gd name="connsiteY41" fmla="*/ 763556 h 2318072"/>
                <a:gd name="connsiteX0" fmla="*/ 855031 w 1029760"/>
                <a:gd name="connsiteY0" fmla="*/ 763556 h 2318072"/>
                <a:gd name="connsiteX1" fmla="*/ 742986 w 1029760"/>
                <a:gd name="connsiteY1" fmla="*/ 377665 h 2318072"/>
                <a:gd name="connsiteX2" fmla="*/ 741810 w 1029760"/>
                <a:gd name="connsiteY2" fmla="*/ 364344 h 2318072"/>
                <a:gd name="connsiteX3" fmla="*/ 741810 w 1029760"/>
                <a:gd name="connsiteY3" fmla="*/ 209204 h 2318072"/>
                <a:gd name="connsiteX4" fmla="*/ 742594 w 1029760"/>
                <a:gd name="connsiteY4" fmla="*/ 99117 h 2318072"/>
                <a:gd name="connsiteX5" fmla="*/ 744944 w 1029760"/>
                <a:gd name="connsiteY5" fmla="*/ 63075 h 2318072"/>
                <a:gd name="connsiteX6" fmla="*/ 740635 w 1029760"/>
                <a:gd name="connsiteY6" fmla="*/ 46620 h 2318072"/>
                <a:gd name="connsiteX7" fmla="*/ 706551 w 1029760"/>
                <a:gd name="connsiteY7" fmla="*/ 14104 h 2318072"/>
                <a:gd name="connsiteX8" fmla="*/ 697541 w 1029760"/>
                <a:gd name="connsiteY8" fmla="*/ 24290 h 2318072"/>
                <a:gd name="connsiteX9" fmla="*/ 692056 w 1029760"/>
                <a:gd name="connsiteY9" fmla="*/ 50930 h 2318072"/>
                <a:gd name="connsiteX10" fmla="*/ 656797 w 1029760"/>
                <a:gd name="connsiteY10" fmla="*/ 101860 h 2318072"/>
                <a:gd name="connsiteX11" fmla="*/ 523204 w 1029760"/>
                <a:gd name="connsiteY11" fmla="*/ 184523 h 2318072"/>
                <a:gd name="connsiteX12" fmla="*/ 514193 w 1029760"/>
                <a:gd name="connsiteY12" fmla="*/ 191183 h 2318072"/>
                <a:gd name="connsiteX13" fmla="*/ 494996 w 1029760"/>
                <a:gd name="connsiteY13" fmla="*/ 205678 h 2318072"/>
                <a:gd name="connsiteX14" fmla="*/ 460913 w 1029760"/>
                <a:gd name="connsiteY14" fmla="*/ 208812 h 2318072"/>
                <a:gd name="connsiteX15" fmla="*/ 455428 w 1029760"/>
                <a:gd name="connsiteY15" fmla="*/ 202152 h 2318072"/>
                <a:gd name="connsiteX16" fmla="*/ 427612 w 1029760"/>
                <a:gd name="connsiteY16" fmla="*/ 189224 h 2318072"/>
                <a:gd name="connsiteX17" fmla="*/ 407240 w 1029760"/>
                <a:gd name="connsiteY17" fmla="*/ 179822 h 2318072"/>
                <a:gd name="connsiteX18" fmla="*/ 344166 w 1029760"/>
                <a:gd name="connsiteY18" fmla="*/ 147697 h 2318072"/>
                <a:gd name="connsiteX19" fmla="*/ 340640 w 1029760"/>
                <a:gd name="connsiteY19" fmla="*/ 146130 h 2318072"/>
                <a:gd name="connsiteX20" fmla="*/ 329279 w 1029760"/>
                <a:gd name="connsiteY20" fmla="*/ 139469 h 2318072"/>
                <a:gd name="connsiteX21" fmla="*/ 177664 w 1029760"/>
                <a:gd name="connsiteY21" fmla="*/ 64250 h 2318072"/>
                <a:gd name="connsiteX22" fmla="*/ 121641 w 1029760"/>
                <a:gd name="connsiteY22" fmla="*/ 36435 h 2318072"/>
                <a:gd name="connsiteX23" fmla="*/ 107146 w 1029760"/>
                <a:gd name="connsiteY23" fmla="*/ 18021 h 2318072"/>
                <a:gd name="connsiteX24" fmla="*/ 99311 w 1029760"/>
                <a:gd name="connsiteY24" fmla="*/ 0 h 2318072"/>
                <a:gd name="connsiteX25" fmla="*/ 78155 w 1029760"/>
                <a:gd name="connsiteY25" fmla="*/ 24681 h 2318072"/>
                <a:gd name="connsiteX26" fmla="*/ 69144 w 1029760"/>
                <a:gd name="connsiteY26" fmla="*/ 81880 h 2318072"/>
                <a:gd name="connsiteX27" fmla="*/ 69144 w 1029760"/>
                <a:gd name="connsiteY27" fmla="*/ 103035 h 2318072"/>
                <a:gd name="connsiteX28" fmla="*/ 66402 w 1029760"/>
                <a:gd name="connsiteY28" fmla="*/ 121840 h 2318072"/>
                <a:gd name="connsiteX29" fmla="*/ 61309 w 1029760"/>
                <a:gd name="connsiteY29" fmla="*/ 167285 h 2318072"/>
                <a:gd name="connsiteX30" fmla="*/ 102837 w 1029760"/>
                <a:gd name="connsiteY30" fmla="*/ 363561 h 2318072"/>
                <a:gd name="connsiteX31" fmla="*/ 110672 w 1029760"/>
                <a:gd name="connsiteY31" fmla="*/ 408614 h 2318072"/>
                <a:gd name="connsiteX32" fmla="*/ 64052 w 1029760"/>
                <a:gd name="connsiteY32" fmla="*/ 680110 h 2318072"/>
                <a:gd name="connsiteX33" fmla="*/ 16256 w 1029760"/>
                <a:gd name="connsiteY33" fmla="*/ 958265 h 2318072"/>
                <a:gd name="connsiteX34" fmla="*/ 113 w 1029760"/>
                <a:gd name="connsiteY34" fmla="*/ 1276001 h 2318072"/>
                <a:gd name="connsiteX35" fmla="*/ 6331 w 1029760"/>
                <a:gd name="connsiteY35" fmla="*/ 2318072 h 2318072"/>
                <a:gd name="connsiteX36" fmla="*/ 266987 w 1029760"/>
                <a:gd name="connsiteY36" fmla="*/ 1403313 h 2318072"/>
                <a:gd name="connsiteX37" fmla="*/ 405673 w 1029760"/>
                <a:gd name="connsiteY37" fmla="*/ 1403313 h 2318072"/>
                <a:gd name="connsiteX38" fmla="*/ 716345 w 1029760"/>
                <a:gd name="connsiteY38" fmla="*/ 1403313 h 2318072"/>
                <a:gd name="connsiteX39" fmla="*/ 831133 w 1029760"/>
                <a:gd name="connsiteY39" fmla="*/ 1403313 h 2318072"/>
                <a:gd name="connsiteX40" fmla="*/ 1029760 w 1029760"/>
                <a:gd name="connsiteY40" fmla="*/ 1403313 h 2318072"/>
                <a:gd name="connsiteX41" fmla="*/ 855031 w 1029760"/>
                <a:gd name="connsiteY41" fmla="*/ 763556 h 2318072"/>
                <a:gd name="connsiteX0" fmla="*/ 864487 w 1039216"/>
                <a:gd name="connsiteY0" fmla="*/ 763556 h 2318072"/>
                <a:gd name="connsiteX1" fmla="*/ 752442 w 1039216"/>
                <a:gd name="connsiteY1" fmla="*/ 377665 h 2318072"/>
                <a:gd name="connsiteX2" fmla="*/ 751266 w 1039216"/>
                <a:gd name="connsiteY2" fmla="*/ 364344 h 2318072"/>
                <a:gd name="connsiteX3" fmla="*/ 751266 w 1039216"/>
                <a:gd name="connsiteY3" fmla="*/ 209204 h 2318072"/>
                <a:gd name="connsiteX4" fmla="*/ 752050 w 1039216"/>
                <a:gd name="connsiteY4" fmla="*/ 99117 h 2318072"/>
                <a:gd name="connsiteX5" fmla="*/ 754400 w 1039216"/>
                <a:gd name="connsiteY5" fmla="*/ 63075 h 2318072"/>
                <a:gd name="connsiteX6" fmla="*/ 750091 w 1039216"/>
                <a:gd name="connsiteY6" fmla="*/ 46620 h 2318072"/>
                <a:gd name="connsiteX7" fmla="*/ 716007 w 1039216"/>
                <a:gd name="connsiteY7" fmla="*/ 14104 h 2318072"/>
                <a:gd name="connsiteX8" fmla="*/ 706997 w 1039216"/>
                <a:gd name="connsiteY8" fmla="*/ 24290 h 2318072"/>
                <a:gd name="connsiteX9" fmla="*/ 701512 w 1039216"/>
                <a:gd name="connsiteY9" fmla="*/ 50930 h 2318072"/>
                <a:gd name="connsiteX10" fmla="*/ 666253 w 1039216"/>
                <a:gd name="connsiteY10" fmla="*/ 101860 h 2318072"/>
                <a:gd name="connsiteX11" fmla="*/ 532660 w 1039216"/>
                <a:gd name="connsiteY11" fmla="*/ 184523 h 2318072"/>
                <a:gd name="connsiteX12" fmla="*/ 523649 w 1039216"/>
                <a:gd name="connsiteY12" fmla="*/ 191183 h 2318072"/>
                <a:gd name="connsiteX13" fmla="*/ 504452 w 1039216"/>
                <a:gd name="connsiteY13" fmla="*/ 205678 h 2318072"/>
                <a:gd name="connsiteX14" fmla="*/ 470369 w 1039216"/>
                <a:gd name="connsiteY14" fmla="*/ 208812 h 2318072"/>
                <a:gd name="connsiteX15" fmla="*/ 464884 w 1039216"/>
                <a:gd name="connsiteY15" fmla="*/ 202152 h 2318072"/>
                <a:gd name="connsiteX16" fmla="*/ 437068 w 1039216"/>
                <a:gd name="connsiteY16" fmla="*/ 189224 h 2318072"/>
                <a:gd name="connsiteX17" fmla="*/ 416696 w 1039216"/>
                <a:gd name="connsiteY17" fmla="*/ 179822 h 2318072"/>
                <a:gd name="connsiteX18" fmla="*/ 353622 w 1039216"/>
                <a:gd name="connsiteY18" fmla="*/ 147697 h 2318072"/>
                <a:gd name="connsiteX19" fmla="*/ 350096 w 1039216"/>
                <a:gd name="connsiteY19" fmla="*/ 146130 h 2318072"/>
                <a:gd name="connsiteX20" fmla="*/ 338735 w 1039216"/>
                <a:gd name="connsiteY20" fmla="*/ 139469 h 2318072"/>
                <a:gd name="connsiteX21" fmla="*/ 187120 w 1039216"/>
                <a:gd name="connsiteY21" fmla="*/ 64250 h 2318072"/>
                <a:gd name="connsiteX22" fmla="*/ 131097 w 1039216"/>
                <a:gd name="connsiteY22" fmla="*/ 36435 h 2318072"/>
                <a:gd name="connsiteX23" fmla="*/ 116602 w 1039216"/>
                <a:gd name="connsiteY23" fmla="*/ 18021 h 2318072"/>
                <a:gd name="connsiteX24" fmla="*/ 108767 w 1039216"/>
                <a:gd name="connsiteY24" fmla="*/ 0 h 2318072"/>
                <a:gd name="connsiteX25" fmla="*/ 87611 w 1039216"/>
                <a:gd name="connsiteY25" fmla="*/ 24681 h 2318072"/>
                <a:gd name="connsiteX26" fmla="*/ 78600 w 1039216"/>
                <a:gd name="connsiteY26" fmla="*/ 81880 h 2318072"/>
                <a:gd name="connsiteX27" fmla="*/ 78600 w 1039216"/>
                <a:gd name="connsiteY27" fmla="*/ 103035 h 2318072"/>
                <a:gd name="connsiteX28" fmla="*/ 75858 w 1039216"/>
                <a:gd name="connsiteY28" fmla="*/ 121840 h 2318072"/>
                <a:gd name="connsiteX29" fmla="*/ 70765 w 1039216"/>
                <a:gd name="connsiteY29" fmla="*/ 167285 h 2318072"/>
                <a:gd name="connsiteX30" fmla="*/ 112293 w 1039216"/>
                <a:gd name="connsiteY30" fmla="*/ 363561 h 2318072"/>
                <a:gd name="connsiteX31" fmla="*/ 120128 w 1039216"/>
                <a:gd name="connsiteY31" fmla="*/ 408614 h 2318072"/>
                <a:gd name="connsiteX32" fmla="*/ 73508 w 1039216"/>
                <a:gd name="connsiteY32" fmla="*/ 680110 h 2318072"/>
                <a:gd name="connsiteX33" fmla="*/ 25712 w 1039216"/>
                <a:gd name="connsiteY33" fmla="*/ 958265 h 2318072"/>
                <a:gd name="connsiteX34" fmla="*/ 73 w 1039216"/>
                <a:gd name="connsiteY34" fmla="*/ 1282332 h 2318072"/>
                <a:gd name="connsiteX35" fmla="*/ 15787 w 1039216"/>
                <a:gd name="connsiteY35" fmla="*/ 2318072 h 2318072"/>
                <a:gd name="connsiteX36" fmla="*/ 276443 w 1039216"/>
                <a:gd name="connsiteY36" fmla="*/ 1403313 h 2318072"/>
                <a:gd name="connsiteX37" fmla="*/ 415129 w 1039216"/>
                <a:gd name="connsiteY37" fmla="*/ 1403313 h 2318072"/>
                <a:gd name="connsiteX38" fmla="*/ 725801 w 1039216"/>
                <a:gd name="connsiteY38" fmla="*/ 1403313 h 2318072"/>
                <a:gd name="connsiteX39" fmla="*/ 840589 w 1039216"/>
                <a:gd name="connsiteY39" fmla="*/ 1403313 h 2318072"/>
                <a:gd name="connsiteX40" fmla="*/ 1039216 w 1039216"/>
                <a:gd name="connsiteY40" fmla="*/ 1403313 h 2318072"/>
                <a:gd name="connsiteX41" fmla="*/ 864487 w 1039216"/>
                <a:gd name="connsiteY41" fmla="*/ 763556 h 2318072"/>
                <a:gd name="connsiteX0" fmla="*/ 864487 w 1039216"/>
                <a:gd name="connsiteY0" fmla="*/ 763556 h 2318072"/>
                <a:gd name="connsiteX1" fmla="*/ 752442 w 1039216"/>
                <a:gd name="connsiteY1" fmla="*/ 377665 h 2318072"/>
                <a:gd name="connsiteX2" fmla="*/ 751266 w 1039216"/>
                <a:gd name="connsiteY2" fmla="*/ 364344 h 2318072"/>
                <a:gd name="connsiteX3" fmla="*/ 751266 w 1039216"/>
                <a:gd name="connsiteY3" fmla="*/ 209204 h 2318072"/>
                <a:gd name="connsiteX4" fmla="*/ 752050 w 1039216"/>
                <a:gd name="connsiteY4" fmla="*/ 99117 h 2318072"/>
                <a:gd name="connsiteX5" fmla="*/ 754400 w 1039216"/>
                <a:gd name="connsiteY5" fmla="*/ 63075 h 2318072"/>
                <a:gd name="connsiteX6" fmla="*/ 750091 w 1039216"/>
                <a:gd name="connsiteY6" fmla="*/ 46620 h 2318072"/>
                <a:gd name="connsiteX7" fmla="*/ 716007 w 1039216"/>
                <a:gd name="connsiteY7" fmla="*/ 14104 h 2318072"/>
                <a:gd name="connsiteX8" fmla="*/ 706997 w 1039216"/>
                <a:gd name="connsiteY8" fmla="*/ 24290 h 2318072"/>
                <a:gd name="connsiteX9" fmla="*/ 701512 w 1039216"/>
                <a:gd name="connsiteY9" fmla="*/ 50930 h 2318072"/>
                <a:gd name="connsiteX10" fmla="*/ 666253 w 1039216"/>
                <a:gd name="connsiteY10" fmla="*/ 101860 h 2318072"/>
                <a:gd name="connsiteX11" fmla="*/ 532660 w 1039216"/>
                <a:gd name="connsiteY11" fmla="*/ 184523 h 2318072"/>
                <a:gd name="connsiteX12" fmla="*/ 523649 w 1039216"/>
                <a:gd name="connsiteY12" fmla="*/ 191183 h 2318072"/>
                <a:gd name="connsiteX13" fmla="*/ 504452 w 1039216"/>
                <a:gd name="connsiteY13" fmla="*/ 205678 h 2318072"/>
                <a:gd name="connsiteX14" fmla="*/ 470369 w 1039216"/>
                <a:gd name="connsiteY14" fmla="*/ 208812 h 2318072"/>
                <a:gd name="connsiteX15" fmla="*/ 464884 w 1039216"/>
                <a:gd name="connsiteY15" fmla="*/ 202152 h 2318072"/>
                <a:gd name="connsiteX16" fmla="*/ 437068 w 1039216"/>
                <a:gd name="connsiteY16" fmla="*/ 189224 h 2318072"/>
                <a:gd name="connsiteX17" fmla="*/ 416696 w 1039216"/>
                <a:gd name="connsiteY17" fmla="*/ 179822 h 2318072"/>
                <a:gd name="connsiteX18" fmla="*/ 353622 w 1039216"/>
                <a:gd name="connsiteY18" fmla="*/ 147697 h 2318072"/>
                <a:gd name="connsiteX19" fmla="*/ 350096 w 1039216"/>
                <a:gd name="connsiteY19" fmla="*/ 146130 h 2318072"/>
                <a:gd name="connsiteX20" fmla="*/ 338735 w 1039216"/>
                <a:gd name="connsiteY20" fmla="*/ 139469 h 2318072"/>
                <a:gd name="connsiteX21" fmla="*/ 187120 w 1039216"/>
                <a:gd name="connsiteY21" fmla="*/ 64250 h 2318072"/>
                <a:gd name="connsiteX22" fmla="*/ 131097 w 1039216"/>
                <a:gd name="connsiteY22" fmla="*/ 36435 h 2318072"/>
                <a:gd name="connsiteX23" fmla="*/ 116602 w 1039216"/>
                <a:gd name="connsiteY23" fmla="*/ 18021 h 2318072"/>
                <a:gd name="connsiteX24" fmla="*/ 108767 w 1039216"/>
                <a:gd name="connsiteY24" fmla="*/ 0 h 2318072"/>
                <a:gd name="connsiteX25" fmla="*/ 87611 w 1039216"/>
                <a:gd name="connsiteY25" fmla="*/ 24681 h 2318072"/>
                <a:gd name="connsiteX26" fmla="*/ 78600 w 1039216"/>
                <a:gd name="connsiteY26" fmla="*/ 81880 h 2318072"/>
                <a:gd name="connsiteX27" fmla="*/ 78600 w 1039216"/>
                <a:gd name="connsiteY27" fmla="*/ 103035 h 2318072"/>
                <a:gd name="connsiteX28" fmla="*/ 75858 w 1039216"/>
                <a:gd name="connsiteY28" fmla="*/ 121840 h 2318072"/>
                <a:gd name="connsiteX29" fmla="*/ 70765 w 1039216"/>
                <a:gd name="connsiteY29" fmla="*/ 167285 h 2318072"/>
                <a:gd name="connsiteX30" fmla="*/ 112293 w 1039216"/>
                <a:gd name="connsiteY30" fmla="*/ 363561 h 2318072"/>
                <a:gd name="connsiteX31" fmla="*/ 120128 w 1039216"/>
                <a:gd name="connsiteY31" fmla="*/ 408614 h 2318072"/>
                <a:gd name="connsiteX32" fmla="*/ 73508 w 1039216"/>
                <a:gd name="connsiteY32" fmla="*/ 680110 h 2318072"/>
                <a:gd name="connsiteX33" fmla="*/ 25712 w 1039216"/>
                <a:gd name="connsiteY33" fmla="*/ 958265 h 2318072"/>
                <a:gd name="connsiteX34" fmla="*/ 73 w 1039216"/>
                <a:gd name="connsiteY34" fmla="*/ 1282332 h 2318072"/>
                <a:gd name="connsiteX35" fmla="*/ 15787 w 1039216"/>
                <a:gd name="connsiteY35" fmla="*/ 2318072 h 2318072"/>
                <a:gd name="connsiteX36" fmla="*/ 276443 w 1039216"/>
                <a:gd name="connsiteY36" fmla="*/ 1403313 h 2318072"/>
                <a:gd name="connsiteX37" fmla="*/ 475268 w 1039216"/>
                <a:gd name="connsiteY37" fmla="*/ 1634376 h 2318072"/>
                <a:gd name="connsiteX38" fmla="*/ 725801 w 1039216"/>
                <a:gd name="connsiteY38" fmla="*/ 1403313 h 2318072"/>
                <a:gd name="connsiteX39" fmla="*/ 840589 w 1039216"/>
                <a:gd name="connsiteY39" fmla="*/ 1403313 h 2318072"/>
                <a:gd name="connsiteX40" fmla="*/ 1039216 w 1039216"/>
                <a:gd name="connsiteY40" fmla="*/ 1403313 h 2318072"/>
                <a:gd name="connsiteX41" fmla="*/ 864487 w 1039216"/>
                <a:gd name="connsiteY41" fmla="*/ 763556 h 2318072"/>
                <a:gd name="connsiteX0" fmla="*/ 864487 w 1039216"/>
                <a:gd name="connsiteY0" fmla="*/ 763556 h 2322159"/>
                <a:gd name="connsiteX1" fmla="*/ 752442 w 1039216"/>
                <a:gd name="connsiteY1" fmla="*/ 377665 h 2322159"/>
                <a:gd name="connsiteX2" fmla="*/ 751266 w 1039216"/>
                <a:gd name="connsiteY2" fmla="*/ 364344 h 2322159"/>
                <a:gd name="connsiteX3" fmla="*/ 751266 w 1039216"/>
                <a:gd name="connsiteY3" fmla="*/ 209204 h 2322159"/>
                <a:gd name="connsiteX4" fmla="*/ 752050 w 1039216"/>
                <a:gd name="connsiteY4" fmla="*/ 99117 h 2322159"/>
                <a:gd name="connsiteX5" fmla="*/ 754400 w 1039216"/>
                <a:gd name="connsiteY5" fmla="*/ 63075 h 2322159"/>
                <a:gd name="connsiteX6" fmla="*/ 750091 w 1039216"/>
                <a:gd name="connsiteY6" fmla="*/ 46620 h 2322159"/>
                <a:gd name="connsiteX7" fmla="*/ 716007 w 1039216"/>
                <a:gd name="connsiteY7" fmla="*/ 14104 h 2322159"/>
                <a:gd name="connsiteX8" fmla="*/ 706997 w 1039216"/>
                <a:gd name="connsiteY8" fmla="*/ 24290 h 2322159"/>
                <a:gd name="connsiteX9" fmla="*/ 701512 w 1039216"/>
                <a:gd name="connsiteY9" fmla="*/ 50930 h 2322159"/>
                <a:gd name="connsiteX10" fmla="*/ 666253 w 1039216"/>
                <a:gd name="connsiteY10" fmla="*/ 101860 h 2322159"/>
                <a:gd name="connsiteX11" fmla="*/ 532660 w 1039216"/>
                <a:gd name="connsiteY11" fmla="*/ 184523 h 2322159"/>
                <a:gd name="connsiteX12" fmla="*/ 523649 w 1039216"/>
                <a:gd name="connsiteY12" fmla="*/ 191183 h 2322159"/>
                <a:gd name="connsiteX13" fmla="*/ 504452 w 1039216"/>
                <a:gd name="connsiteY13" fmla="*/ 205678 h 2322159"/>
                <a:gd name="connsiteX14" fmla="*/ 470369 w 1039216"/>
                <a:gd name="connsiteY14" fmla="*/ 208812 h 2322159"/>
                <a:gd name="connsiteX15" fmla="*/ 464884 w 1039216"/>
                <a:gd name="connsiteY15" fmla="*/ 202152 h 2322159"/>
                <a:gd name="connsiteX16" fmla="*/ 437068 w 1039216"/>
                <a:gd name="connsiteY16" fmla="*/ 189224 h 2322159"/>
                <a:gd name="connsiteX17" fmla="*/ 416696 w 1039216"/>
                <a:gd name="connsiteY17" fmla="*/ 179822 h 2322159"/>
                <a:gd name="connsiteX18" fmla="*/ 353622 w 1039216"/>
                <a:gd name="connsiteY18" fmla="*/ 147697 h 2322159"/>
                <a:gd name="connsiteX19" fmla="*/ 350096 w 1039216"/>
                <a:gd name="connsiteY19" fmla="*/ 146130 h 2322159"/>
                <a:gd name="connsiteX20" fmla="*/ 338735 w 1039216"/>
                <a:gd name="connsiteY20" fmla="*/ 139469 h 2322159"/>
                <a:gd name="connsiteX21" fmla="*/ 187120 w 1039216"/>
                <a:gd name="connsiteY21" fmla="*/ 64250 h 2322159"/>
                <a:gd name="connsiteX22" fmla="*/ 131097 w 1039216"/>
                <a:gd name="connsiteY22" fmla="*/ 36435 h 2322159"/>
                <a:gd name="connsiteX23" fmla="*/ 116602 w 1039216"/>
                <a:gd name="connsiteY23" fmla="*/ 18021 h 2322159"/>
                <a:gd name="connsiteX24" fmla="*/ 108767 w 1039216"/>
                <a:gd name="connsiteY24" fmla="*/ 0 h 2322159"/>
                <a:gd name="connsiteX25" fmla="*/ 87611 w 1039216"/>
                <a:gd name="connsiteY25" fmla="*/ 24681 h 2322159"/>
                <a:gd name="connsiteX26" fmla="*/ 78600 w 1039216"/>
                <a:gd name="connsiteY26" fmla="*/ 81880 h 2322159"/>
                <a:gd name="connsiteX27" fmla="*/ 78600 w 1039216"/>
                <a:gd name="connsiteY27" fmla="*/ 103035 h 2322159"/>
                <a:gd name="connsiteX28" fmla="*/ 75858 w 1039216"/>
                <a:gd name="connsiteY28" fmla="*/ 121840 h 2322159"/>
                <a:gd name="connsiteX29" fmla="*/ 70765 w 1039216"/>
                <a:gd name="connsiteY29" fmla="*/ 167285 h 2322159"/>
                <a:gd name="connsiteX30" fmla="*/ 112293 w 1039216"/>
                <a:gd name="connsiteY30" fmla="*/ 363561 h 2322159"/>
                <a:gd name="connsiteX31" fmla="*/ 120128 w 1039216"/>
                <a:gd name="connsiteY31" fmla="*/ 408614 h 2322159"/>
                <a:gd name="connsiteX32" fmla="*/ 73508 w 1039216"/>
                <a:gd name="connsiteY32" fmla="*/ 680110 h 2322159"/>
                <a:gd name="connsiteX33" fmla="*/ 25712 w 1039216"/>
                <a:gd name="connsiteY33" fmla="*/ 958265 h 2322159"/>
                <a:gd name="connsiteX34" fmla="*/ 73 w 1039216"/>
                <a:gd name="connsiteY34" fmla="*/ 1282332 h 2322159"/>
                <a:gd name="connsiteX35" fmla="*/ 15787 w 1039216"/>
                <a:gd name="connsiteY35" fmla="*/ 2318072 h 2322159"/>
                <a:gd name="connsiteX36" fmla="*/ 475268 w 1039216"/>
                <a:gd name="connsiteY36" fmla="*/ 1634376 h 2322159"/>
                <a:gd name="connsiteX37" fmla="*/ 725801 w 1039216"/>
                <a:gd name="connsiteY37" fmla="*/ 1403313 h 2322159"/>
                <a:gd name="connsiteX38" fmla="*/ 840589 w 1039216"/>
                <a:gd name="connsiteY38" fmla="*/ 1403313 h 2322159"/>
                <a:gd name="connsiteX39" fmla="*/ 1039216 w 1039216"/>
                <a:gd name="connsiteY39" fmla="*/ 1403313 h 2322159"/>
                <a:gd name="connsiteX40" fmla="*/ 864487 w 1039216"/>
                <a:gd name="connsiteY40" fmla="*/ 763556 h 2322159"/>
                <a:gd name="connsiteX0" fmla="*/ 864487 w 1039216"/>
                <a:gd name="connsiteY0" fmla="*/ 763556 h 2318454"/>
                <a:gd name="connsiteX1" fmla="*/ 752442 w 1039216"/>
                <a:gd name="connsiteY1" fmla="*/ 377665 h 2318454"/>
                <a:gd name="connsiteX2" fmla="*/ 751266 w 1039216"/>
                <a:gd name="connsiteY2" fmla="*/ 364344 h 2318454"/>
                <a:gd name="connsiteX3" fmla="*/ 751266 w 1039216"/>
                <a:gd name="connsiteY3" fmla="*/ 209204 h 2318454"/>
                <a:gd name="connsiteX4" fmla="*/ 752050 w 1039216"/>
                <a:gd name="connsiteY4" fmla="*/ 99117 h 2318454"/>
                <a:gd name="connsiteX5" fmla="*/ 754400 w 1039216"/>
                <a:gd name="connsiteY5" fmla="*/ 63075 h 2318454"/>
                <a:gd name="connsiteX6" fmla="*/ 750091 w 1039216"/>
                <a:gd name="connsiteY6" fmla="*/ 46620 h 2318454"/>
                <a:gd name="connsiteX7" fmla="*/ 716007 w 1039216"/>
                <a:gd name="connsiteY7" fmla="*/ 14104 h 2318454"/>
                <a:gd name="connsiteX8" fmla="*/ 706997 w 1039216"/>
                <a:gd name="connsiteY8" fmla="*/ 24290 h 2318454"/>
                <a:gd name="connsiteX9" fmla="*/ 701512 w 1039216"/>
                <a:gd name="connsiteY9" fmla="*/ 50930 h 2318454"/>
                <a:gd name="connsiteX10" fmla="*/ 666253 w 1039216"/>
                <a:gd name="connsiteY10" fmla="*/ 101860 h 2318454"/>
                <a:gd name="connsiteX11" fmla="*/ 532660 w 1039216"/>
                <a:gd name="connsiteY11" fmla="*/ 184523 h 2318454"/>
                <a:gd name="connsiteX12" fmla="*/ 523649 w 1039216"/>
                <a:gd name="connsiteY12" fmla="*/ 191183 h 2318454"/>
                <a:gd name="connsiteX13" fmla="*/ 504452 w 1039216"/>
                <a:gd name="connsiteY13" fmla="*/ 205678 h 2318454"/>
                <a:gd name="connsiteX14" fmla="*/ 470369 w 1039216"/>
                <a:gd name="connsiteY14" fmla="*/ 208812 h 2318454"/>
                <a:gd name="connsiteX15" fmla="*/ 464884 w 1039216"/>
                <a:gd name="connsiteY15" fmla="*/ 202152 h 2318454"/>
                <a:gd name="connsiteX16" fmla="*/ 437068 w 1039216"/>
                <a:gd name="connsiteY16" fmla="*/ 189224 h 2318454"/>
                <a:gd name="connsiteX17" fmla="*/ 416696 w 1039216"/>
                <a:gd name="connsiteY17" fmla="*/ 179822 h 2318454"/>
                <a:gd name="connsiteX18" fmla="*/ 353622 w 1039216"/>
                <a:gd name="connsiteY18" fmla="*/ 147697 h 2318454"/>
                <a:gd name="connsiteX19" fmla="*/ 350096 w 1039216"/>
                <a:gd name="connsiteY19" fmla="*/ 146130 h 2318454"/>
                <a:gd name="connsiteX20" fmla="*/ 338735 w 1039216"/>
                <a:gd name="connsiteY20" fmla="*/ 139469 h 2318454"/>
                <a:gd name="connsiteX21" fmla="*/ 187120 w 1039216"/>
                <a:gd name="connsiteY21" fmla="*/ 64250 h 2318454"/>
                <a:gd name="connsiteX22" fmla="*/ 131097 w 1039216"/>
                <a:gd name="connsiteY22" fmla="*/ 36435 h 2318454"/>
                <a:gd name="connsiteX23" fmla="*/ 116602 w 1039216"/>
                <a:gd name="connsiteY23" fmla="*/ 18021 h 2318454"/>
                <a:gd name="connsiteX24" fmla="*/ 108767 w 1039216"/>
                <a:gd name="connsiteY24" fmla="*/ 0 h 2318454"/>
                <a:gd name="connsiteX25" fmla="*/ 87611 w 1039216"/>
                <a:gd name="connsiteY25" fmla="*/ 24681 h 2318454"/>
                <a:gd name="connsiteX26" fmla="*/ 78600 w 1039216"/>
                <a:gd name="connsiteY26" fmla="*/ 81880 h 2318454"/>
                <a:gd name="connsiteX27" fmla="*/ 78600 w 1039216"/>
                <a:gd name="connsiteY27" fmla="*/ 103035 h 2318454"/>
                <a:gd name="connsiteX28" fmla="*/ 75858 w 1039216"/>
                <a:gd name="connsiteY28" fmla="*/ 121840 h 2318454"/>
                <a:gd name="connsiteX29" fmla="*/ 70765 w 1039216"/>
                <a:gd name="connsiteY29" fmla="*/ 167285 h 2318454"/>
                <a:gd name="connsiteX30" fmla="*/ 112293 w 1039216"/>
                <a:gd name="connsiteY30" fmla="*/ 363561 h 2318454"/>
                <a:gd name="connsiteX31" fmla="*/ 120128 w 1039216"/>
                <a:gd name="connsiteY31" fmla="*/ 408614 h 2318454"/>
                <a:gd name="connsiteX32" fmla="*/ 73508 w 1039216"/>
                <a:gd name="connsiteY32" fmla="*/ 680110 h 2318454"/>
                <a:gd name="connsiteX33" fmla="*/ 25712 w 1039216"/>
                <a:gd name="connsiteY33" fmla="*/ 958265 h 2318454"/>
                <a:gd name="connsiteX34" fmla="*/ 73 w 1039216"/>
                <a:gd name="connsiteY34" fmla="*/ 1282332 h 2318454"/>
                <a:gd name="connsiteX35" fmla="*/ 15787 w 1039216"/>
                <a:gd name="connsiteY35" fmla="*/ 2318072 h 2318454"/>
                <a:gd name="connsiteX36" fmla="*/ 725801 w 1039216"/>
                <a:gd name="connsiteY36" fmla="*/ 1403313 h 2318454"/>
                <a:gd name="connsiteX37" fmla="*/ 840589 w 1039216"/>
                <a:gd name="connsiteY37" fmla="*/ 1403313 h 2318454"/>
                <a:gd name="connsiteX38" fmla="*/ 1039216 w 1039216"/>
                <a:gd name="connsiteY38" fmla="*/ 1403313 h 2318454"/>
                <a:gd name="connsiteX39" fmla="*/ 864487 w 1039216"/>
                <a:gd name="connsiteY39" fmla="*/ 763556 h 2318454"/>
                <a:gd name="connsiteX0" fmla="*/ 864487 w 1039216"/>
                <a:gd name="connsiteY0" fmla="*/ 763556 h 2318454"/>
                <a:gd name="connsiteX1" fmla="*/ 752442 w 1039216"/>
                <a:gd name="connsiteY1" fmla="*/ 377665 h 2318454"/>
                <a:gd name="connsiteX2" fmla="*/ 751266 w 1039216"/>
                <a:gd name="connsiteY2" fmla="*/ 364344 h 2318454"/>
                <a:gd name="connsiteX3" fmla="*/ 751266 w 1039216"/>
                <a:gd name="connsiteY3" fmla="*/ 209204 h 2318454"/>
                <a:gd name="connsiteX4" fmla="*/ 752050 w 1039216"/>
                <a:gd name="connsiteY4" fmla="*/ 99117 h 2318454"/>
                <a:gd name="connsiteX5" fmla="*/ 754400 w 1039216"/>
                <a:gd name="connsiteY5" fmla="*/ 63075 h 2318454"/>
                <a:gd name="connsiteX6" fmla="*/ 750091 w 1039216"/>
                <a:gd name="connsiteY6" fmla="*/ 46620 h 2318454"/>
                <a:gd name="connsiteX7" fmla="*/ 716007 w 1039216"/>
                <a:gd name="connsiteY7" fmla="*/ 14104 h 2318454"/>
                <a:gd name="connsiteX8" fmla="*/ 706997 w 1039216"/>
                <a:gd name="connsiteY8" fmla="*/ 24290 h 2318454"/>
                <a:gd name="connsiteX9" fmla="*/ 701512 w 1039216"/>
                <a:gd name="connsiteY9" fmla="*/ 50930 h 2318454"/>
                <a:gd name="connsiteX10" fmla="*/ 666253 w 1039216"/>
                <a:gd name="connsiteY10" fmla="*/ 101860 h 2318454"/>
                <a:gd name="connsiteX11" fmla="*/ 532660 w 1039216"/>
                <a:gd name="connsiteY11" fmla="*/ 184523 h 2318454"/>
                <a:gd name="connsiteX12" fmla="*/ 523649 w 1039216"/>
                <a:gd name="connsiteY12" fmla="*/ 191183 h 2318454"/>
                <a:gd name="connsiteX13" fmla="*/ 504452 w 1039216"/>
                <a:gd name="connsiteY13" fmla="*/ 205678 h 2318454"/>
                <a:gd name="connsiteX14" fmla="*/ 470369 w 1039216"/>
                <a:gd name="connsiteY14" fmla="*/ 208812 h 2318454"/>
                <a:gd name="connsiteX15" fmla="*/ 464884 w 1039216"/>
                <a:gd name="connsiteY15" fmla="*/ 202152 h 2318454"/>
                <a:gd name="connsiteX16" fmla="*/ 437068 w 1039216"/>
                <a:gd name="connsiteY16" fmla="*/ 189224 h 2318454"/>
                <a:gd name="connsiteX17" fmla="*/ 416696 w 1039216"/>
                <a:gd name="connsiteY17" fmla="*/ 179822 h 2318454"/>
                <a:gd name="connsiteX18" fmla="*/ 353622 w 1039216"/>
                <a:gd name="connsiteY18" fmla="*/ 147697 h 2318454"/>
                <a:gd name="connsiteX19" fmla="*/ 350096 w 1039216"/>
                <a:gd name="connsiteY19" fmla="*/ 146130 h 2318454"/>
                <a:gd name="connsiteX20" fmla="*/ 338735 w 1039216"/>
                <a:gd name="connsiteY20" fmla="*/ 139469 h 2318454"/>
                <a:gd name="connsiteX21" fmla="*/ 187120 w 1039216"/>
                <a:gd name="connsiteY21" fmla="*/ 64250 h 2318454"/>
                <a:gd name="connsiteX22" fmla="*/ 131097 w 1039216"/>
                <a:gd name="connsiteY22" fmla="*/ 36435 h 2318454"/>
                <a:gd name="connsiteX23" fmla="*/ 116602 w 1039216"/>
                <a:gd name="connsiteY23" fmla="*/ 18021 h 2318454"/>
                <a:gd name="connsiteX24" fmla="*/ 108767 w 1039216"/>
                <a:gd name="connsiteY24" fmla="*/ 0 h 2318454"/>
                <a:gd name="connsiteX25" fmla="*/ 87611 w 1039216"/>
                <a:gd name="connsiteY25" fmla="*/ 24681 h 2318454"/>
                <a:gd name="connsiteX26" fmla="*/ 78600 w 1039216"/>
                <a:gd name="connsiteY26" fmla="*/ 81880 h 2318454"/>
                <a:gd name="connsiteX27" fmla="*/ 78600 w 1039216"/>
                <a:gd name="connsiteY27" fmla="*/ 103035 h 2318454"/>
                <a:gd name="connsiteX28" fmla="*/ 75858 w 1039216"/>
                <a:gd name="connsiteY28" fmla="*/ 121840 h 2318454"/>
                <a:gd name="connsiteX29" fmla="*/ 70765 w 1039216"/>
                <a:gd name="connsiteY29" fmla="*/ 167285 h 2318454"/>
                <a:gd name="connsiteX30" fmla="*/ 112293 w 1039216"/>
                <a:gd name="connsiteY30" fmla="*/ 363561 h 2318454"/>
                <a:gd name="connsiteX31" fmla="*/ 120128 w 1039216"/>
                <a:gd name="connsiteY31" fmla="*/ 408614 h 2318454"/>
                <a:gd name="connsiteX32" fmla="*/ 73508 w 1039216"/>
                <a:gd name="connsiteY32" fmla="*/ 680110 h 2318454"/>
                <a:gd name="connsiteX33" fmla="*/ 25712 w 1039216"/>
                <a:gd name="connsiteY33" fmla="*/ 958265 h 2318454"/>
                <a:gd name="connsiteX34" fmla="*/ 73 w 1039216"/>
                <a:gd name="connsiteY34" fmla="*/ 1282332 h 2318454"/>
                <a:gd name="connsiteX35" fmla="*/ 15787 w 1039216"/>
                <a:gd name="connsiteY35" fmla="*/ 2318072 h 2318454"/>
                <a:gd name="connsiteX36" fmla="*/ 840589 w 1039216"/>
                <a:gd name="connsiteY36" fmla="*/ 1403313 h 2318454"/>
                <a:gd name="connsiteX37" fmla="*/ 1039216 w 1039216"/>
                <a:gd name="connsiteY37" fmla="*/ 1403313 h 2318454"/>
                <a:gd name="connsiteX38" fmla="*/ 864487 w 1039216"/>
                <a:gd name="connsiteY38" fmla="*/ 763556 h 2318454"/>
                <a:gd name="connsiteX0" fmla="*/ 864487 w 1131793"/>
                <a:gd name="connsiteY0" fmla="*/ 763556 h 2388302"/>
                <a:gd name="connsiteX1" fmla="*/ 752442 w 1131793"/>
                <a:gd name="connsiteY1" fmla="*/ 377665 h 2388302"/>
                <a:gd name="connsiteX2" fmla="*/ 751266 w 1131793"/>
                <a:gd name="connsiteY2" fmla="*/ 364344 h 2388302"/>
                <a:gd name="connsiteX3" fmla="*/ 751266 w 1131793"/>
                <a:gd name="connsiteY3" fmla="*/ 209204 h 2388302"/>
                <a:gd name="connsiteX4" fmla="*/ 752050 w 1131793"/>
                <a:gd name="connsiteY4" fmla="*/ 99117 h 2388302"/>
                <a:gd name="connsiteX5" fmla="*/ 754400 w 1131793"/>
                <a:gd name="connsiteY5" fmla="*/ 63075 h 2388302"/>
                <a:gd name="connsiteX6" fmla="*/ 750091 w 1131793"/>
                <a:gd name="connsiteY6" fmla="*/ 46620 h 2388302"/>
                <a:gd name="connsiteX7" fmla="*/ 716007 w 1131793"/>
                <a:gd name="connsiteY7" fmla="*/ 14104 h 2388302"/>
                <a:gd name="connsiteX8" fmla="*/ 706997 w 1131793"/>
                <a:gd name="connsiteY8" fmla="*/ 24290 h 2388302"/>
                <a:gd name="connsiteX9" fmla="*/ 701512 w 1131793"/>
                <a:gd name="connsiteY9" fmla="*/ 50930 h 2388302"/>
                <a:gd name="connsiteX10" fmla="*/ 666253 w 1131793"/>
                <a:gd name="connsiteY10" fmla="*/ 101860 h 2388302"/>
                <a:gd name="connsiteX11" fmla="*/ 532660 w 1131793"/>
                <a:gd name="connsiteY11" fmla="*/ 184523 h 2388302"/>
                <a:gd name="connsiteX12" fmla="*/ 523649 w 1131793"/>
                <a:gd name="connsiteY12" fmla="*/ 191183 h 2388302"/>
                <a:gd name="connsiteX13" fmla="*/ 504452 w 1131793"/>
                <a:gd name="connsiteY13" fmla="*/ 205678 h 2388302"/>
                <a:gd name="connsiteX14" fmla="*/ 470369 w 1131793"/>
                <a:gd name="connsiteY14" fmla="*/ 208812 h 2388302"/>
                <a:gd name="connsiteX15" fmla="*/ 464884 w 1131793"/>
                <a:gd name="connsiteY15" fmla="*/ 202152 h 2388302"/>
                <a:gd name="connsiteX16" fmla="*/ 437068 w 1131793"/>
                <a:gd name="connsiteY16" fmla="*/ 189224 h 2388302"/>
                <a:gd name="connsiteX17" fmla="*/ 416696 w 1131793"/>
                <a:gd name="connsiteY17" fmla="*/ 179822 h 2388302"/>
                <a:gd name="connsiteX18" fmla="*/ 353622 w 1131793"/>
                <a:gd name="connsiteY18" fmla="*/ 147697 h 2388302"/>
                <a:gd name="connsiteX19" fmla="*/ 350096 w 1131793"/>
                <a:gd name="connsiteY19" fmla="*/ 146130 h 2388302"/>
                <a:gd name="connsiteX20" fmla="*/ 338735 w 1131793"/>
                <a:gd name="connsiteY20" fmla="*/ 139469 h 2388302"/>
                <a:gd name="connsiteX21" fmla="*/ 187120 w 1131793"/>
                <a:gd name="connsiteY21" fmla="*/ 64250 h 2388302"/>
                <a:gd name="connsiteX22" fmla="*/ 131097 w 1131793"/>
                <a:gd name="connsiteY22" fmla="*/ 36435 h 2388302"/>
                <a:gd name="connsiteX23" fmla="*/ 116602 w 1131793"/>
                <a:gd name="connsiteY23" fmla="*/ 18021 h 2388302"/>
                <a:gd name="connsiteX24" fmla="*/ 108767 w 1131793"/>
                <a:gd name="connsiteY24" fmla="*/ 0 h 2388302"/>
                <a:gd name="connsiteX25" fmla="*/ 87611 w 1131793"/>
                <a:gd name="connsiteY25" fmla="*/ 24681 h 2388302"/>
                <a:gd name="connsiteX26" fmla="*/ 78600 w 1131793"/>
                <a:gd name="connsiteY26" fmla="*/ 81880 h 2388302"/>
                <a:gd name="connsiteX27" fmla="*/ 78600 w 1131793"/>
                <a:gd name="connsiteY27" fmla="*/ 103035 h 2388302"/>
                <a:gd name="connsiteX28" fmla="*/ 75858 w 1131793"/>
                <a:gd name="connsiteY28" fmla="*/ 121840 h 2388302"/>
                <a:gd name="connsiteX29" fmla="*/ 70765 w 1131793"/>
                <a:gd name="connsiteY29" fmla="*/ 167285 h 2388302"/>
                <a:gd name="connsiteX30" fmla="*/ 112293 w 1131793"/>
                <a:gd name="connsiteY30" fmla="*/ 363561 h 2388302"/>
                <a:gd name="connsiteX31" fmla="*/ 120128 w 1131793"/>
                <a:gd name="connsiteY31" fmla="*/ 408614 h 2388302"/>
                <a:gd name="connsiteX32" fmla="*/ 73508 w 1131793"/>
                <a:gd name="connsiteY32" fmla="*/ 680110 h 2388302"/>
                <a:gd name="connsiteX33" fmla="*/ 25712 w 1131793"/>
                <a:gd name="connsiteY33" fmla="*/ 958265 h 2388302"/>
                <a:gd name="connsiteX34" fmla="*/ 73 w 1131793"/>
                <a:gd name="connsiteY34" fmla="*/ 1282332 h 2388302"/>
                <a:gd name="connsiteX35" fmla="*/ 15787 w 1131793"/>
                <a:gd name="connsiteY35" fmla="*/ 2318072 h 2388302"/>
                <a:gd name="connsiteX36" fmla="*/ 1131793 w 1131793"/>
                <a:gd name="connsiteY36" fmla="*/ 2314905 h 2388302"/>
                <a:gd name="connsiteX37" fmla="*/ 1039216 w 1131793"/>
                <a:gd name="connsiteY37" fmla="*/ 1403313 h 2388302"/>
                <a:gd name="connsiteX38" fmla="*/ 864487 w 1131793"/>
                <a:gd name="connsiteY38" fmla="*/ 763556 h 2388302"/>
                <a:gd name="connsiteX0" fmla="*/ 864487 w 1131793"/>
                <a:gd name="connsiteY0" fmla="*/ 763556 h 2331483"/>
                <a:gd name="connsiteX1" fmla="*/ 752442 w 1131793"/>
                <a:gd name="connsiteY1" fmla="*/ 377665 h 2331483"/>
                <a:gd name="connsiteX2" fmla="*/ 751266 w 1131793"/>
                <a:gd name="connsiteY2" fmla="*/ 364344 h 2331483"/>
                <a:gd name="connsiteX3" fmla="*/ 751266 w 1131793"/>
                <a:gd name="connsiteY3" fmla="*/ 209204 h 2331483"/>
                <a:gd name="connsiteX4" fmla="*/ 752050 w 1131793"/>
                <a:gd name="connsiteY4" fmla="*/ 99117 h 2331483"/>
                <a:gd name="connsiteX5" fmla="*/ 754400 w 1131793"/>
                <a:gd name="connsiteY5" fmla="*/ 63075 h 2331483"/>
                <a:gd name="connsiteX6" fmla="*/ 750091 w 1131793"/>
                <a:gd name="connsiteY6" fmla="*/ 46620 h 2331483"/>
                <a:gd name="connsiteX7" fmla="*/ 716007 w 1131793"/>
                <a:gd name="connsiteY7" fmla="*/ 14104 h 2331483"/>
                <a:gd name="connsiteX8" fmla="*/ 706997 w 1131793"/>
                <a:gd name="connsiteY8" fmla="*/ 24290 h 2331483"/>
                <a:gd name="connsiteX9" fmla="*/ 701512 w 1131793"/>
                <a:gd name="connsiteY9" fmla="*/ 50930 h 2331483"/>
                <a:gd name="connsiteX10" fmla="*/ 666253 w 1131793"/>
                <a:gd name="connsiteY10" fmla="*/ 101860 h 2331483"/>
                <a:gd name="connsiteX11" fmla="*/ 532660 w 1131793"/>
                <a:gd name="connsiteY11" fmla="*/ 184523 h 2331483"/>
                <a:gd name="connsiteX12" fmla="*/ 523649 w 1131793"/>
                <a:gd name="connsiteY12" fmla="*/ 191183 h 2331483"/>
                <a:gd name="connsiteX13" fmla="*/ 504452 w 1131793"/>
                <a:gd name="connsiteY13" fmla="*/ 205678 h 2331483"/>
                <a:gd name="connsiteX14" fmla="*/ 470369 w 1131793"/>
                <a:gd name="connsiteY14" fmla="*/ 208812 h 2331483"/>
                <a:gd name="connsiteX15" fmla="*/ 464884 w 1131793"/>
                <a:gd name="connsiteY15" fmla="*/ 202152 h 2331483"/>
                <a:gd name="connsiteX16" fmla="*/ 437068 w 1131793"/>
                <a:gd name="connsiteY16" fmla="*/ 189224 h 2331483"/>
                <a:gd name="connsiteX17" fmla="*/ 416696 w 1131793"/>
                <a:gd name="connsiteY17" fmla="*/ 179822 h 2331483"/>
                <a:gd name="connsiteX18" fmla="*/ 353622 w 1131793"/>
                <a:gd name="connsiteY18" fmla="*/ 147697 h 2331483"/>
                <a:gd name="connsiteX19" fmla="*/ 350096 w 1131793"/>
                <a:gd name="connsiteY19" fmla="*/ 146130 h 2331483"/>
                <a:gd name="connsiteX20" fmla="*/ 338735 w 1131793"/>
                <a:gd name="connsiteY20" fmla="*/ 139469 h 2331483"/>
                <a:gd name="connsiteX21" fmla="*/ 187120 w 1131793"/>
                <a:gd name="connsiteY21" fmla="*/ 64250 h 2331483"/>
                <a:gd name="connsiteX22" fmla="*/ 131097 w 1131793"/>
                <a:gd name="connsiteY22" fmla="*/ 36435 h 2331483"/>
                <a:gd name="connsiteX23" fmla="*/ 116602 w 1131793"/>
                <a:gd name="connsiteY23" fmla="*/ 18021 h 2331483"/>
                <a:gd name="connsiteX24" fmla="*/ 108767 w 1131793"/>
                <a:gd name="connsiteY24" fmla="*/ 0 h 2331483"/>
                <a:gd name="connsiteX25" fmla="*/ 87611 w 1131793"/>
                <a:gd name="connsiteY25" fmla="*/ 24681 h 2331483"/>
                <a:gd name="connsiteX26" fmla="*/ 78600 w 1131793"/>
                <a:gd name="connsiteY26" fmla="*/ 81880 h 2331483"/>
                <a:gd name="connsiteX27" fmla="*/ 78600 w 1131793"/>
                <a:gd name="connsiteY27" fmla="*/ 103035 h 2331483"/>
                <a:gd name="connsiteX28" fmla="*/ 75858 w 1131793"/>
                <a:gd name="connsiteY28" fmla="*/ 121840 h 2331483"/>
                <a:gd name="connsiteX29" fmla="*/ 70765 w 1131793"/>
                <a:gd name="connsiteY29" fmla="*/ 167285 h 2331483"/>
                <a:gd name="connsiteX30" fmla="*/ 112293 w 1131793"/>
                <a:gd name="connsiteY30" fmla="*/ 363561 h 2331483"/>
                <a:gd name="connsiteX31" fmla="*/ 120128 w 1131793"/>
                <a:gd name="connsiteY31" fmla="*/ 408614 h 2331483"/>
                <a:gd name="connsiteX32" fmla="*/ 73508 w 1131793"/>
                <a:gd name="connsiteY32" fmla="*/ 680110 h 2331483"/>
                <a:gd name="connsiteX33" fmla="*/ 25712 w 1131793"/>
                <a:gd name="connsiteY33" fmla="*/ 958265 h 2331483"/>
                <a:gd name="connsiteX34" fmla="*/ 73 w 1131793"/>
                <a:gd name="connsiteY34" fmla="*/ 1282332 h 2331483"/>
                <a:gd name="connsiteX35" fmla="*/ 15787 w 1131793"/>
                <a:gd name="connsiteY35" fmla="*/ 2318072 h 2331483"/>
                <a:gd name="connsiteX36" fmla="*/ 1131793 w 1131793"/>
                <a:gd name="connsiteY36" fmla="*/ 2314905 h 2331483"/>
                <a:gd name="connsiteX37" fmla="*/ 1039216 w 1131793"/>
                <a:gd name="connsiteY37" fmla="*/ 1403313 h 2331483"/>
                <a:gd name="connsiteX38" fmla="*/ 864487 w 1131793"/>
                <a:gd name="connsiteY38" fmla="*/ 763556 h 2331483"/>
                <a:gd name="connsiteX0" fmla="*/ 864463 w 1131769"/>
                <a:gd name="connsiteY0" fmla="*/ 763556 h 2518511"/>
                <a:gd name="connsiteX1" fmla="*/ 752418 w 1131769"/>
                <a:gd name="connsiteY1" fmla="*/ 377665 h 2518511"/>
                <a:gd name="connsiteX2" fmla="*/ 751242 w 1131769"/>
                <a:gd name="connsiteY2" fmla="*/ 364344 h 2518511"/>
                <a:gd name="connsiteX3" fmla="*/ 751242 w 1131769"/>
                <a:gd name="connsiteY3" fmla="*/ 209204 h 2518511"/>
                <a:gd name="connsiteX4" fmla="*/ 752026 w 1131769"/>
                <a:gd name="connsiteY4" fmla="*/ 99117 h 2518511"/>
                <a:gd name="connsiteX5" fmla="*/ 754376 w 1131769"/>
                <a:gd name="connsiteY5" fmla="*/ 63075 h 2518511"/>
                <a:gd name="connsiteX6" fmla="*/ 750067 w 1131769"/>
                <a:gd name="connsiteY6" fmla="*/ 46620 h 2518511"/>
                <a:gd name="connsiteX7" fmla="*/ 715983 w 1131769"/>
                <a:gd name="connsiteY7" fmla="*/ 14104 h 2518511"/>
                <a:gd name="connsiteX8" fmla="*/ 706973 w 1131769"/>
                <a:gd name="connsiteY8" fmla="*/ 24290 h 2518511"/>
                <a:gd name="connsiteX9" fmla="*/ 701488 w 1131769"/>
                <a:gd name="connsiteY9" fmla="*/ 50930 h 2518511"/>
                <a:gd name="connsiteX10" fmla="*/ 666229 w 1131769"/>
                <a:gd name="connsiteY10" fmla="*/ 101860 h 2518511"/>
                <a:gd name="connsiteX11" fmla="*/ 532636 w 1131769"/>
                <a:gd name="connsiteY11" fmla="*/ 184523 h 2518511"/>
                <a:gd name="connsiteX12" fmla="*/ 523625 w 1131769"/>
                <a:gd name="connsiteY12" fmla="*/ 191183 h 2518511"/>
                <a:gd name="connsiteX13" fmla="*/ 504428 w 1131769"/>
                <a:gd name="connsiteY13" fmla="*/ 205678 h 2518511"/>
                <a:gd name="connsiteX14" fmla="*/ 470345 w 1131769"/>
                <a:gd name="connsiteY14" fmla="*/ 208812 h 2518511"/>
                <a:gd name="connsiteX15" fmla="*/ 464860 w 1131769"/>
                <a:gd name="connsiteY15" fmla="*/ 202152 h 2518511"/>
                <a:gd name="connsiteX16" fmla="*/ 437044 w 1131769"/>
                <a:gd name="connsiteY16" fmla="*/ 189224 h 2518511"/>
                <a:gd name="connsiteX17" fmla="*/ 416672 w 1131769"/>
                <a:gd name="connsiteY17" fmla="*/ 179822 h 2518511"/>
                <a:gd name="connsiteX18" fmla="*/ 353598 w 1131769"/>
                <a:gd name="connsiteY18" fmla="*/ 147697 h 2518511"/>
                <a:gd name="connsiteX19" fmla="*/ 350072 w 1131769"/>
                <a:gd name="connsiteY19" fmla="*/ 146130 h 2518511"/>
                <a:gd name="connsiteX20" fmla="*/ 338711 w 1131769"/>
                <a:gd name="connsiteY20" fmla="*/ 139469 h 2518511"/>
                <a:gd name="connsiteX21" fmla="*/ 187096 w 1131769"/>
                <a:gd name="connsiteY21" fmla="*/ 64250 h 2518511"/>
                <a:gd name="connsiteX22" fmla="*/ 131073 w 1131769"/>
                <a:gd name="connsiteY22" fmla="*/ 36435 h 2518511"/>
                <a:gd name="connsiteX23" fmla="*/ 116578 w 1131769"/>
                <a:gd name="connsiteY23" fmla="*/ 18021 h 2518511"/>
                <a:gd name="connsiteX24" fmla="*/ 108743 w 1131769"/>
                <a:gd name="connsiteY24" fmla="*/ 0 h 2518511"/>
                <a:gd name="connsiteX25" fmla="*/ 87587 w 1131769"/>
                <a:gd name="connsiteY25" fmla="*/ 24681 h 2518511"/>
                <a:gd name="connsiteX26" fmla="*/ 78576 w 1131769"/>
                <a:gd name="connsiteY26" fmla="*/ 81880 h 2518511"/>
                <a:gd name="connsiteX27" fmla="*/ 78576 w 1131769"/>
                <a:gd name="connsiteY27" fmla="*/ 103035 h 2518511"/>
                <a:gd name="connsiteX28" fmla="*/ 75834 w 1131769"/>
                <a:gd name="connsiteY28" fmla="*/ 121840 h 2518511"/>
                <a:gd name="connsiteX29" fmla="*/ 70741 w 1131769"/>
                <a:gd name="connsiteY29" fmla="*/ 167285 h 2518511"/>
                <a:gd name="connsiteX30" fmla="*/ 112269 w 1131769"/>
                <a:gd name="connsiteY30" fmla="*/ 363561 h 2518511"/>
                <a:gd name="connsiteX31" fmla="*/ 120104 w 1131769"/>
                <a:gd name="connsiteY31" fmla="*/ 408614 h 2518511"/>
                <a:gd name="connsiteX32" fmla="*/ 73484 w 1131769"/>
                <a:gd name="connsiteY32" fmla="*/ 680110 h 2518511"/>
                <a:gd name="connsiteX33" fmla="*/ 25688 w 1131769"/>
                <a:gd name="connsiteY33" fmla="*/ 958265 h 2518511"/>
                <a:gd name="connsiteX34" fmla="*/ 49 w 1131769"/>
                <a:gd name="connsiteY34" fmla="*/ 1282332 h 2518511"/>
                <a:gd name="connsiteX35" fmla="*/ 29980 w 1131769"/>
                <a:gd name="connsiteY35" fmla="*/ 2517104 h 2518511"/>
                <a:gd name="connsiteX36" fmla="*/ 1131769 w 1131769"/>
                <a:gd name="connsiteY36" fmla="*/ 2314905 h 2518511"/>
                <a:gd name="connsiteX37" fmla="*/ 1039192 w 1131769"/>
                <a:gd name="connsiteY37" fmla="*/ 1403313 h 2518511"/>
                <a:gd name="connsiteX38" fmla="*/ 864463 w 1131769"/>
                <a:gd name="connsiteY38" fmla="*/ 763556 h 2518511"/>
                <a:gd name="connsiteX0" fmla="*/ 864463 w 1145986"/>
                <a:gd name="connsiteY0" fmla="*/ 763556 h 2543762"/>
                <a:gd name="connsiteX1" fmla="*/ 752418 w 1145986"/>
                <a:gd name="connsiteY1" fmla="*/ 377665 h 2543762"/>
                <a:gd name="connsiteX2" fmla="*/ 751242 w 1145986"/>
                <a:gd name="connsiteY2" fmla="*/ 364344 h 2543762"/>
                <a:gd name="connsiteX3" fmla="*/ 751242 w 1145986"/>
                <a:gd name="connsiteY3" fmla="*/ 209204 h 2543762"/>
                <a:gd name="connsiteX4" fmla="*/ 752026 w 1145986"/>
                <a:gd name="connsiteY4" fmla="*/ 99117 h 2543762"/>
                <a:gd name="connsiteX5" fmla="*/ 754376 w 1145986"/>
                <a:gd name="connsiteY5" fmla="*/ 63075 h 2543762"/>
                <a:gd name="connsiteX6" fmla="*/ 750067 w 1145986"/>
                <a:gd name="connsiteY6" fmla="*/ 46620 h 2543762"/>
                <a:gd name="connsiteX7" fmla="*/ 715983 w 1145986"/>
                <a:gd name="connsiteY7" fmla="*/ 14104 h 2543762"/>
                <a:gd name="connsiteX8" fmla="*/ 706973 w 1145986"/>
                <a:gd name="connsiteY8" fmla="*/ 24290 h 2543762"/>
                <a:gd name="connsiteX9" fmla="*/ 701488 w 1145986"/>
                <a:gd name="connsiteY9" fmla="*/ 50930 h 2543762"/>
                <a:gd name="connsiteX10" fmla="*/ 666229 w 1145986"/>
                <a:gd name="connsiteY10" fmla="*/ 101860 h 2543762"/>
                <a:gd name="connsiteX11" fmla="*/ 532636 w 1145986"/>
                <a:gd name="connsiteY11" fmla="*/ 184523 h 2543762"/>
                <a:gd name="connsiteX12" fmla="*/ 523625 w 1145986"/>
                <a:gd name="connsiteY12" fmla="*/ 191183 h 2543762"/>
                <a:gd name="connsiteX13" fmla="*/ 504428 w 1145986"/>
                <a:gd name="connsiteY13" fmla="*/ 205678 h 2543762"/>
                <a:gd name="connsiteX14" fmla="*/ 470345 w 1145986"/>
                <a:gd name="connsiteY14" fmla="*/ 208812 h 2543762"/>
                <a:gd name="connsiteX15" fmla="*/ 464860 w 1145986"/>
                <a:gd name="connsiteY15" fmla="*/ 202152 h 2543762"/>
                <a:gd name="connsiteX16" fmla="*/ 437044 w 1145986"/>
                <a:gd name="connsiteY16" fmla="*/ 189224 h 2543762"/>
                <a:gd name="connsiteX17" fmla="*/ 416672 w 1145986"/>
                <a:gd name="connsiteY17" fmla="*/ 179822 h 2543762"/>
                <a:gd name="connsiteX18" fmla="*/ 353598 w 1145986"/>
                <a:gd name="connsiteY18" fmla="*/ 147697 h 2543762"/>
                <a:gd name="connsiteX19" fmla="*/ 350072 w 1145986"/>
                <a:gd name="connsiteY19" fmla="*/ 146130 h 2543762"/>
                <a:gd name="connsiteX20" fmla="*/ 338711 w 1145986"/>
                <a:gd name="connsiteY20" fmla="*/ 139469 h 2543762"/>
                <a:gd name="connsiteX21" fmla="*/ 187096 w 1145986"/>
                <a:gd name="connsiteY21" fmla="*/ 64250 h 2543762"/>
                <a:gd name="connsiteX22" fmla="*/ 131073 w 1145986"/>
                <a:gd name="connsiteY22" fmla="*/ 36435 h 2543762"/>
                <a:gd name="connsiteX23" fmla="*/ 116578 w 1145986"/>
                <a:gd name="connsiteY23" fmla="*/ 18021 h 2543762"/>
                <a:gd name="connsiteX24" fmla="*/ 108743 w 1145986"/>
                <a:gd name="connsiteY24" fmla="*/ 0 h 2543762"/>
                <a:gd name="connsiteX25" fmla="*/ 87587 w 1145986"/>
                <a:gd name="connsiteY25" fmla="*/ 24681 h 2543762"/>
                <a:gd name="connsiteX26" fmla="*/ 78576 w 1145986"/>
                <a:gd name="connsiteY26" fmla="*/ 81880 h 2543762"/>
                <a:gd name="connsiteX27" fmla="*/ 78576 w 1145986"/>
                <a:gd name="connsiteY27" fmla="*/ 103035 h 2543762"/>
                <a:gd name="connsiteX28" fmla="*/ 75834 w 1145986"/>
                <a:gd name="connsiteY28" fmla="*/ 121840 h 2543762"/>
                <a:gd name="connsiteX29" fmla="*/ 70741 w 1145986"/>
                <a:gd name="connsiteY29" fmla="*/ 167285 h 2543762"/>
                <a:gd name="connsiteX30" fmla="*/ 112269 w 1145986"/>
                <a:gd name="connsiteY30" fmla="*/ 363561 h 2543762"/>
                <a:gd name="connsiteX31" fmla="*/ 120104 w 1145986"/>
                <a:gd name="connsiteY31" fmla="*/ 408614 h 2543762"/>
                <a:gd name="connsiteX32" fmla="*/ 73484 w 1145986"/>
                <a:gd name="connsiteY32" fmla="*/ 680110 h 2543762"/>
                <a:gd name="connsiteX33" fmla="*/ 25688 w 1145986"/>
                <a:gd name="connsiteY33" fmla="*/ 958265 h 2543762"/>
                <a:gd name="connsiteX34" fmla="*/ 49 w 1145986"/>
                <a:gd name="connsiteY34" fmla="*/ 1282332 h 2543762"/>
                <a:gd name="connsiteX35" fmla="*/ 29980 w 1145986"/>
                <a:gd name="connsiteY35" fmla="*/ 2517104 h 2543762"/>
                <a:gd name="connsiteX36" fmla="*/ 1145986 w 1145986"/>
                <a:gd name="connsiteY36" fmla="*/ 2535262 h 2543762"/>
                <a:gd name="connsiteX37" fmla="*/ 1039192 w 1145986"/>
                <a:gd name="connsiteY37" fmla="*/ 1403313 h 2543762"/>
                <a:gd name="connsiteX38" fmla="*/ 864463 w 1145986"/>
                <a:gd name="connsiteY38" fmla="*/ 763556 h 254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45986" h="2543762">
                  <a:moveTo>
                    <a:pt x="864463" y="763556"/>
                  </a:moveTo>
                  <a:cubicBezTo>
                    <a:pt x="828812" y="634664"/>
                    <a:pt x="795120" y="504597"/>
                    <a:pt x="752418" y="377665"/>
                  </a:cubicBezTo>
                  <a:cubicBezTo>
                    <a:pt x="750851" y="372963"/>
                    <a:pt x="751242" y="368654"/>
                    <a:pt x="751242" y="364344"/>
                  </a:cubicBezTo>
                  <a:lnTo>
                    <a:pt x="751242" y="209204"/>
                  </a:lnTo>
                  <a:cubicBezTo>
                    <a:pt x="751242" y="172378"/>
                    <a:pt x="751634" y="135944"/>
                    <a:pt x="752026" y="99117"/>
                  </a:cubicBezTo>
                  <a:cubicBezTo>
                    <a:pt x="757119" y="87364"/>
                    <a:pt x="753985" y="75220"/>
                    <a:pt x="754376" y="63075"/>
                  </a:cubicBezTo>
                  <a:cubicBezTo>
                    <a:pt x="754768" y="57198"/>
                    <a:pt x="753985" y="50930"/>
                    <a:pt x="750067" y="46620"/>
                  </a:cubicBezTo>
                  <a:cubicBezTo>
                    <a:pt x="739489" y="35259"/>
                    <a:pt x="729303" y="22723"/>
                    <a:pt x="715983" y="14104"/>
                  </a:cubicBezTo>
                  <a:cubicBezTo>
                    <a:pt x="709323" y="14104"/>
                    <a:pt x="707756" y="18805"/>
                    <a:pt x="706973" y="24290"/>
                  </a:cubicBezTo>
                  <a:cubicBezTo>
                    <a:pt x="706189" y="33300"/>
                    <a:pt x="702663" y="41919"/>
                    <a:pt x="701488" y="50930"/>
                  </a:cubicBezTo>
                  <a:cubicBezTo>
                    <a:pt x="698745" y="74044"/>
                    <a:pt x="690518" y="93633"/>
                    <a:pt x="666229" y="101860"/>
                  </a:cubicBezTo>
                  <a:lnTo>
                    <a:pt x="532636" y="184523"/>
                  </a:lnTo>
                  <a:cubicBezTo>
                    <a:pt x="529893" y="186873"/>
                    <a:pt x="526759" y="189224"/>
                    <a:pt x="523625" y="191183"/>
                  </a:cubicBezTo>
                  <a:cubicBezTo>
                    <a:pt x="518140" y="197059"/>
                    <a:pt x="508346" y="198235"/>
                    <a:pt x="504428" y="205678"/>
                  </a:cubicBezTo>
                  <a:cubicBezTo>
                    <a:pt x="493459" y="210771"/>
                    <a:pt x="482098" y="209596"/>
                    <a:pt x="470345" y="208812"/>
                  </a:cubicBezTo>
                  <a:cubicBezTo>
                    <a:pt x="472303" y="204895"/>
                    <a:pt x="467602" y="203328"/>
                    <a:pt x="464860" y="202152"/>
                  </a:cubicBezTo>
                  <a:cubicBezTo>
                    <a:pt x="455457" y="198235"/>
                    <a:pt x="446838" y="192750"/>
                    <a:pt x="437044" y="189224"/>
                  </a:cubicBezTo>
                  <a:cubicBezTo>
                    <a:pt x="429601" y="187265"/>
                    <a:pt x="422157" y="186090"/>
                    <a:pt x="416672" y="179822"/>
                  </a:cubicBezTo>
                  <a:cubicBezTo>
                    <a:pt x="396300" y="167677"/>
                    <a:pt x="374361" y="158666"/>
                    <a:pt x="353598" y="147697"/>
                  </a:cubicBezTo>
                  <a:cubicBezTo>
                    <a:pt x="352422" y="146913"/>
                    <a:pt x="351247" y="146521"/>
                    <a:pt x="350072" y="146130"/>
                  </a:cubicBezTo>
                  <a:cubicBezTo>
                    <a:pt x="346154" y="144563"/>
                    <a:pt x="342236" y="142212"/>
                    <a:pt x="338711" y="139469"/>
                  </a:cubicBezTo>
                  <a:lnTo>
                    <a:pt x="187096" y="64250"/>
                  </a:lnTo>
                  <a:cubicBezTo>
                    <a:pt x="167900" y="55631"/>
                    <a:pt x="150270" y="45053"/>
                    <a:pt x="131073" y="36435"/>
                  </a:cubicBezTo>
                  <a:cubicBezTo>
                    <a:pt x="122846" y="32517"/>
                    <a:pt x="118929" y="26640"/>
                    <a:pt x="116578" y="18021"/>
                  </a:cubicBezTo>
                  <a:cubicBezTo>
                    <a:pt x="115011" y="11753"/>
                    <a:pt x="115794" y="4309"/>
                    <a:pt x="108743" y="0"/>
                  </a:cubicBezTo>
                  <a:cubicBezTo>
                    <a:pt x="95814" y="3134"/>
                    <a:pt x="89546" y="12145"/>
                    <a:pt x="87587" y="24681"/>
                  </a:cubicBezTo>
                  <a:cubicBezTo>
                    <a:pt x="84453" y="43878"/>
                    <a:pt x="80927" y="62683"/>
                    <a:pt x="78576" y="81880"/>
                  </a:cubicBezTo>
                  <a:cubicBezTo>
                    <a:pt x="77793" y="88931"/>
                    <a:pt x="76618" y="95983"/>
                    <a:pt x="78576" y="103035"/>
                  </a:cubicBezTo>
                  <a:cubicBezTo>
                    <a:pt x="77793" y="109303"/>
                    <a:pt x="76226" y="115572"/>
                    <a:pt x="75834" y="121840"/>
                  </a:cubicBezTo>
                  <a:cubicBezTo>
                    <a:pt x="75051" y="137119"/>
                    <a:pt x="67607" y="152006"/>
                    <a:pt x="70741" y="167285"/>
                  </a:cubicBezTo>
                  <a:cubicBezTo>
                    <a:pt x="84453" y="232710"/>
                    <a:pt x="98948" y="298136"/>
                    <a:pt x="112269" y="363561"/>
                  </a:cubicBezTo>
                  <a:cubicBezTo>
                    <a:pt x="115403" y="378448"/>
                    <a:pt x="122455" y="393727"/>
                    <a:pt x="120104" y="408614"/>
                  </a:cubicBezTo>
                  <a:cubicBezTo>
                    <a:pt x="105217" y="499113"/>
                    <a:pt x="89154" y="589611"/>
                    <a:pt x="73484" y="680110"/>
                  </a:cubicBezTo>
                  <a:cubicBezTo>
                    <a:pt x="57421" y="772958"/>
                    <a:pt x="41750" y="865416"/>
                    <a:pt x="25688" y="958265"/>
                  </a:cubicBezTo>
                  <a:cubicBezTo>
                    <a:pt x="9625" y="1050330"/>
                    <a:pt x="1636" y="1055698"/>
                    <a:pt x="49" y="1282332"/>
                  </a:cubicBezTo>
                  <a:cubicBezTo>
                    <a:pt x="-1605" y="1518462"/>
                    <a:pt x="39383" y="2461082"/>
                    <a:pt x="29980" y="2517104"/>
                  </a:cubicBezTo>
                  <a:cubicBezTo>
                    <a:pt x="170066" y="2537267"/>
                    <a:pt x="924771" y="2554781"/>
                    <a:pt x="1145986" y="2535262"/>
                  </a:cubicBezTo>
                  <a:lnTo>
                    <a:pt x="1039192" y="1403313"/>
                  </a:lnTo>
                  <a:cubicBezTo>
                    <a:pt x="981602" y="1190583"/>
                    <a:pt x="923620" y="977070"/>
                    <a:pt x="864463" y="763556"/>
                  </a:cubicBezTo>
                  <a:close/>
                </a:path>
              </a:pathLst>
            </a:custGeom>
            <a:solidFill>
              <a:schemeClr val="accent4">
                <a:lumMod val="20000"/>
                <a:lumOff val="80000"/>
              </a:schemeClr>
            </a:solidFill>
            <a:ln w="3910" cap="flat">
              <a:noFill/>
              <a:prstDash val="solid"/>
              <a:miter/>
            </a:ln>
          </p:spPr>
          <p:txBody>
            <a:bodyPr rtlCol="0" anchor="ctr"/>
            <a:lstStyle/>
            <a:p>
              <a:endParaRPr lang="en-US" dirty="0"/>
            </a:p>
          </p:txBody>
        </p:sp>
        <p:sp>
          <p:nvSpPr>
            <p:cNvPr id="17" name="Freeform: Shape 33">
              <a:extLst>
                <a:ext uri="{FF2B5EF4-FFF2-40B4-BE49-F238E27FC236}">
                  <a16:creationId xmlns:a16="http://schemas.microsoft.com/office/drawing/2014/main" id="{5A88BE74-F34D-4580-877C-B2BBF422C51C}"/>
                </a:ext>
              </a:extLst>
            </p:cNvPr>
            <p:cNvSpPr/>
            <p:nvPr/>
          </p:nvSpPr>
          <p:spPr>
            <a:xfrm>
              <a:off x="4801957" y="4049861"/>
              <a:ext cx="644636" cy="3105570"/>
            </a:xfrm>
            <a:custGeom>
              <a:avLst/>
              <a:gdLst>
                <a:gd name="connsiteX0" fmla="*/ 63719 w 368261"/>
                <a:gd name="connsiteY0" fmla="*/ 1189117 h 1190974"/>
                <a:gd name="connsiteX1" fmla="*/ 49615 w 368261"/>
                <a:gd name="connsiteY1" fmla="*/ 373064 h 1190974"/>
                <a:gd name="connsiteX2" fmla="*/ 55883 w 368261"/>
                <a:gd name="connsiteY2" fmla="*/ 340155 h 1190974"/>
                <a:gd name="connsiteX3" fmla="*/ 103287 w 368261"/>
                <a:gd name="connsiteY3" fmla="*/ 224975 h 1190974"/>
                <a:gd name="connsiteX4" fmla="*/ 1819 w 368261"/>
                <a:gd name="connsiteY4" fmla="*/ 97651 h 1190974"/>
                <a:gd name="connsiteX5" fmla="*/ 116999 w 368261"/>
                <a:gd name="connsiteY5" fmla="*/ 6369 h 1190974"/>
                <a:gd name="connsiteX6" fmla="*/ 151475 w 368261"/>
                <a:gd name="connsiteY6" fmla="*/ 2843 h 1190974"/>
                <a:gd name="connsiteX7" fmla="*/ 308574 w 368261"/>
                <a:gd name="connsiteY7" fmla="*/ 104311 h 1190974"/>
                <a:gd name="connsiteX8" fmla="*/ 229045 w 368261"/>
                <a:gd name="connsiteY8" fmla="*/ 224584 h 1190974"/>
                <a:gd name="connsiteX9" fmla="*/ 282717 w 368261"/>
                <a:gd name="connsiteY9" fmla="*/ 331536 h 1190974"/>
                <a:gd name="connsiteX10" fmla="*/ 298780 w 368261"/>
                <a:gd name="connsiteY10" fmla="*/ 378940 h 1190974"/>
                <a:gd name="connsiteX11" fmla="*/ 372040 w 368261"/>
                <a:gd name="connsiteY11" fmla="*/ 1190684 h 1190974"/>
                <a:gd name="connsiteX12" fmla="*/ 63719 w 368261"/>
                <a:gd name="connsiteY12" fmla="*/ 1189117 h 1190974"/>
                <a:gd name="connsiteX0" fmla="*/ 98537 w 372040"/>
                <a:gd name="connsiteY0" fmla="*/ 2129196 h 2129213"/>
                <a:gd name="connsiteX1" fmla="*/ 49615 w 372040"/>
                <a:gd name="connsiteY1" fmla="*/ 373064 h 2129213"/>
                <a:gd name="connsiteX2" fmla="*/ 55883 w 372040"/>
                <a:gd name="connsiteY2" fmla="*/ 340155 h 2129213"/>
                <a:gd name="connsiteX3" fmla="*/ 103287 w 372040"/>
                <a:gd name="connsiteY3" fmla="*/ 224975 h 2129213"/>
                <a:gd name="connsiteX4" fmla="*/ 1819 w 372040"/>
                <a:gd name="connsiteY4" fmla="*/ 97651 h 2129213"/>
                <a:gd name="connsiteX5" fmla="*/ 116999 w 372040"/>
                <a:gd name="connsiteY5" fmla="*/ 6369 h 2129213"/>
                <a:gd name="connsiteX6" fmla="*/ 151475 w 372040"/>
                <a:gd name="connsiteY6" fmla="*/ 2843 h 2129213"/>
                <a:gd name="connsiteX7" fmla="*/ 308574 w 372040"/>
                <a:gd name="connsiteY7" fmla="*/ 104311 h 2129213"/>
                <a:gd name="connsiteX8" fmla="*/ 229045 w 372040"/>
                <a:gd name="connsiteY8" fmla="*/ 224584 h 2129213"/>
                <a:gd name="connsiteX9" fmla="*/ 282717 w 372040"/>
                <a:gd name="connsiteY9" fmla="*/ 331536 h 2129213"/>
                <a:gd name="connsiteX10" fmla="*/ 298780 w 372040"/>
                <a:gd name="connsiteY10" fmla="*/ 378940 h 2129213"/>
                <a:gd name="connsiteX11" fmla="*/ 372040 w 372040"/>
                <a:gd name="connsiteY11" fmla="*/ 1190684 h 2129213"/>
                <a:gd name="connsiteX12" fmla="*/ 98537 w 372040"/>
                <a:gd name="connsiteY12" fmla="*/ 2129196 h 2129213"/>
                <a:gd name="connsiteX0" fmla="*/ 98537 w 460667"/>
                <a:gd name="connsiteY0" fmla="*/ 2129196 h 2130772"/>
                <a:gd name="connsiteX1" fmla="*/ 49615 w 460667"/>
                <a:gd name="connsiteY1" fmla="*/ 373064 h 2130772"/>
                <a:gd name="connsiteX2" fmla="*/ 55883 w 460667"/>
                <a:gd name="connsiteY2" fmla="*/ 340155 h 2130772"/>
                <a:gd name="connsiteX3" fmla="*/ 103287 w 460667"/>
                <a:gd name="connsiteY3" fmla="*/ 224975 h 2130772"/>
                <a:gd name="connsiteX4" fmla="*/ 1819 w 460667"/>
                <a:gd name="connsiteY4" fmla="*/ 97651 h 2130772"/>
                <a:gd name="connsiteX5" fmla="*/ 116999 w 460667"/>
                <a:gd name="connsiteY5" fmla="*/ 6369 h 2130772"/>
                <a:gd name="connsiteX6" fmla="*/ 151475 w 460667"/>
                <a:gd name="connsiteY6" fmla="*/ 2843 h 2130772"/>
                <a:gd name="connsiteX7" fmla="*/ 308574 w 460667"/>
                <a:gd name="connsiteY7" fmla="*/ 104311 h 2130772"/>
                <a:gd name="connsiteX8" fmla="*/ 229045 w 460667"/>
                <a:gd name="connsiteY8" fmla="*/ 224584 h 2130772"/>
                <a:gd name="connsiteX9" fmla="*/ 282717 w 460667"/>
                <a:gd name="connsiteY9" fmla="*/ 331536 h 2130772"/>
                <a:gd name="connsiteX10" fmla="*/ 298780 w 460667"/>
                <a:gd name="connsiteY10" fmla="*/ 378940 h 2130772"/>
                <a:gd name="connsiteX11" fmla="*/ 460667 w 460667"/>
                <a:gd name="connsiteY11" fmla="*/ 2121268 h 2130772"/>
                <a:gd name="connsiteX12" fmla="*/ 98537 w 460667"/>
                <a:gd name="connsiteY12" fmla="*/ 2129196 h 2130772"/>
                <a:gd name="connsiteX0" fmla="*/ 95371 w 460667"/>
                <a:gd name="connsiteY0" fmla="*/ 2126030 h 2128193"/>
                <a:gd name="connsiteX1" fmla="*/ 49615 w 460667"/>
                <a:gd name="connsiteY1" fmla="*/ 373064 h 2128193"/>
                <a:gd name="connsiteX2" fmla="*/ 55883 w 460667"/>
                <a:gd name="connsiteY2" fmla="*/ 340155 h 2128193"/>
                <a:gd name="connsiteX3" fmla="*/ 103287 w 460667"/>
                <a:gd name="connsiteY3" fmla="*/ 224975 h 2128193"/>
                <a:gd name="connsiteX4" fmla="*/ 1819 w 460667"/>
                <a:gd name="connsiteY4" fmla="*/ 97651 h 2128193"/>
                <a:gd name="connsiteX5" fmla="*/ 116999 w 460667"/>
                <a:gd name="connsiteY5" fmla="*/ 6369 h 2128193"/>
                <a:gd name="connsiteX6" fmla="*/ 151475 w 460667"/>
                <a:gd name="connsiteY6" fmla="*/ 2843 h 2128193"/>
                <a:gd name="connsiteX7" fmla="*/ 308574 w 460667"/>
                <a:gd name="connsiteY7" fmla="*/ 104311 h 2128193"/>
                <a:gd name="connsiteX8" fmla="*/ 229045 w 460667"/>
                <a:gd name="connsiteY8" fmla="*/ 224584 h 2128193"/>
                <a:gd name="connsiteX9" fmla="*/ 282717 w 460667"/>
                <a:gd name="connsiteY9" fmla="*/ 331536 h 2128193"/>
                <a:gd name="connsiteX10" fmla="*/ 298780 w 460667"/>
                <a:gd name="connsiteY10" fmla="*/ 378940 h 2128193"/>
                <a:gd name="connsiteX11" fmla="*/ 460667 w 460667"/>
                <a:gd name="connsiteY11" fmla="*/ 2121268 h 2128193"/>
                <a:gd name="connsiteX12" fmla="*/ 95371 w 460667"/>
                <a:gd name="connsiteY12" fmla="*/ 2126030 h 2128193"/>
                <a:gd name="connsiteX0" fmla="*/ 88263 w 460667"/>
                <a:gd name="connsiteY0" fmla="*/ 2310845 h 2310931"/>
                <a:gd name="connsiteX1" fmla="*/ 49615 w 460667"/>
                <a:gd name="connsiteY1" fmla="*/ 373064 h 2310931"/>
                <a:gd name="connsiteX2" fmla="*/ 55883 w 460667"/>
                <a:gd name="connsiteY2" fmla="*/ 340155 h 2310931"/>
                <a:gd name="connsiteX3" fmla="*/ 103287 w 460667"/>
                <a:gd name="connsiteY3" fmla="*/ 224975 h 2310931"/>
                <a:gd name="connsiteX4" fmla="*/ 1819 w 460667"/>
                <a:gd name="connsiteY4" fmla="*/ 97651 h 2310931"/>
                <a:gd name="connsiteX5" fmla="*/ 116999 w 460667"/>
                <a:gd name="connsiteY5" fmla="*/ 6369 h 2310931"/>
                <a:gd name="connsiteX6" fmla="*/ 151475 w 460667"/>
                <a:gd name="connsiteY6" fmla="*/ 2843 h 2310931"/>
                <a:gd name="connsiteX7" fmla="*/ 308574 w 460667"/>
                <a:gd name="connsiteY7" fmla="*/ 104311 h 2310931"/>
                <a:gd name="connsiteX8" fmla="*/ 229045 w 460667"/>
                <a:gd name="connsiteY8" fmla="*/ 224584 h 2310931"/>
                <a:gd name="connsiteX9" fmla="*/ 282717 w 460667"/>
                <a:gd name="connsiteY9" fmla="*/ 331536 h 2310931"/>
                <a:gd name="connsiteX10" fmla="*/ 298780 w 460667"/>
                <a:gd name="connsiteY10" fmla="*/ 378940 h 2310931"/>
                <a:gd name="connsiteX11" fmla="*/ 460667 w 460667"/>
                <a:gd name="connsiteY11" fmla="*/ 2121268 h 2310931"/>
                <a:gd name="connsiteX12" fmla="*/ 88263 w 460667"/>
                <a:gd name="connsiteY12" fmla="*/ 2310845 h 2310931"/>
                <a:gd name="connsiteX0" fmla="*/ 88263 w 481992"/>
                <a:gd name="connsiteY0" fmla="*/ 2310845 h 2322026"/>
                <a:gd name="connsiteX1" fmla="*/ 49615 w 481992"/>
                <a:gd name="connsiteY1" fmla="*/ 373064 h 2322026"/>
                <a:gd name="connsiteX2" fmla="*/ 55883 w 481992"/>
                <a:gd name="connsiteY2" fmla="*/ 340155 h 2322026"/>
                <a:gd name="connsiteX3" fmla="*/ 103287 w 481992"/>
                <a:gd name="connsiteY3" fmla="*/ 224975 h 2322026"/>
                <a:gd name="connsiteX4" fmla="*/ 1819 w 481992"/>
                <a:gd name="connsiteY4" fmla="*/ 97651 h 2322026"/>
                <a:gd name="connsiteX5" fmla="*/ 116999 w 481992"/>
                <a:gd name="connsiteY5" fmla="*/ 6369 h 2322026"/>
                <a:gd name="connsiteX6" fmla="*/ 151475 w 481992"/>
                <a:gd name="connsiteY6" fmla="*/ 2843 h 2322026"/>
                <a:gd name="connsiteX7" fmla="*/ 308574 w 481992"/>
                <a:gd name="connsiteY7" fmla="*/ 104311 h 2322026"/>
                <a:gd name="connsiteX8" fmla="*/ 229045 w 481992"/>
                <a:gd name="connsiteY8" fmla="*/ 224584 h 2322026"/>
                <a:gd name="connsiteX9" fmla="*/ 282717 w 481992"/>
                <a:gd name="connsiteY9" fmla="*/ 331536 h 2322026"/>
                <a:gd name="connsiteX10" fmla="*/ 298780 w 481992"/>
                <a:gd name="connsiteY10" fmla="*/ 378940 h 2322026"/>
                <a:gd name="connsiteX11" fmla="*/ 481992 w 481992"/>
                <a:gd name="connsiteY11" fmla="*/ 2320300 h 2322026"/>
                <a:gd name="connsiteX12" fmla="*/ 88263 w 481992"/>
                <a:gd name="connsiteY12" fmla="*/ 2310845 h 23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1992" h="2322026">
                  <a:moveTo>
                    <a:pt x="88263" y="2310845"/>
                  </a:moveTo>
                  <a:cubicBezTo>
                    <a:pt x="81603" y="2254038"/>
                    <a:pt x="54708" y="601073"/>
                    <a:pt x="49615" y="373064"/>
                  </a:cubicBezTo>
                  <a:cubicBezTo>
                    <a:pt x="49223" y="361702"/>
                    <a:pt x="51182" y="350733"/>
                    <a:pt x="55883" y="340155"/>
                  </a:cubicBezTo>
                  <a:cubicBezTo>
                    <a:pt x="71946" y="301762"/>
                    <a:pt x="87225" y="263369"/>
                    <a:pt x="103287" y="224975"/>
                  </a:cubicBezTo>
                  <a:cubicBezTo>
                    <a:pt x="122092" y="180705"/>
                    <a:pt x="-17377" y="132126"/>
                    <a:pt x="1819" y="97651"/>
                  </a:cubicBezTo>
                  <a:cubicBezTo>
                    <a:pt x="21800" y="62000"/>
                    <a:pt x="71162" y="3235"/>
                    <a:pt x="116999" y="6369"/>
                  </a:cubicBezTo>
                  <a:cubicBezTo>
                    <a:pt x="128752" y="7152"/>
                    <a:pt x="140505" y="8327"/>
                    <a:pt x="151475" y="2843"/>
                  </a:cubicBezTo>
                  <a:cubicBezTo>
                    <a:pt x="187909" y="-15179"/>
                    <a:pt x="343049" y="56515"/>
                    <a:pt x="308574" y="104311"/>
                  </a:cubicBezTo>
                  <a:cubicBezTo>
                    <a:pt x="285459" y="136436"/>
                    <a:pt x="231787" y="184231"/>
                    <a:pt x="229045" y="224584"/>
                  </a:cubicBezTo>
                  <a:cubicBezTo>
                    <a:pt x="226694" y="259059"/>
                    <a:pt x="263520" y="305680"/>
                    <a:pt x="282717" y="331536"/>
                  </a:cubicBezTo>
                  <a:cubicBezTo>
                    <a:pt x="299171" y="354259"/>
                    <a:pt x="292119" y="344073"/>
                    <a:pt x="298780" y="378940"/>
                  </a:cubicBezTo>
                  <a:cubicBezTo>
                    <a:pt x="312491" y="451025"/>
                    <a:pt x="477683" y="2268978"/>
                    <a:pt x="481992" y="2320300"/>
                  </a:cubicBezTo>
                  <a:cubicBezTo>
                    <a:pt x="421660" y="2326176"/>
                    <a:pt x="165833" y="2315546"/>
                    <a:pt x="88263" y="2310845"/>
                  </a:cubicBezTo>
                  <a:close/>
                </a:path>
              </a:pathLst>
            </a:custGeom>
            <a:solidFill>
              <a:schemeClr val="accent1"/>
            </a:solidFill>
            <a:ln w="3910" cap="flat">
              <a:noFill/>
              <a:prstDash val="solid"/>
              <a:miter/>
            </a:ln>
          </p:spPr>
          <p:txBody>
            <a:bodyPr rtlCol="0" anchor="ctr"/>
            <a:lstStyle/>
            <a:p>
              <a:endParaRPr lang="en-US"/>
            </a:p>
          </p:txBody>
        </p:sp>
        <p:sp>
          <p:nvSpPr>
            <p:cNvPr id="18" name="Freeform: Shape 34">
              <a:extLst>
                <a:ext uri="{FF2B5EF4-FFF2-40B4-BE49-F238E27FC236}">
                  <a16:creationId xmlns:a16="http://schemas.microsoft.com/office/drawing/2014/main" id="{44BB353F-7FC9-4E49-8B12-F4DB8B9F0DE8}"/>
                </a:ext>
              </a:extLst>
            </p:cNvPr>
            <p:cNvSpPr/>
            <p:nvPr/>
          </p:nvSpPr>
          <p:spPr>
            <a:xfrm>
              <a:off x="4590789" y="1937479"/>
              <a:ext cx="818792" cy="263183"/>
            </a:xfrm>
            <a:custGeom>
              <a:avLst/>
              <a:gdLst>
                <a:gd name="connsiteX0" fmla="*/ 1230630 w 1333500"/>
                <a:gd name="connsiteY0" fmla="*/ 276508 h 428625"/>
                <a:gd name="connsiteX1" fmla="*/ 1150620 w 1333500"/>
                <a:gd name="connsiteY1" fmla="*/ 206975 h 428625"/>
                <a:gd name="connsiteX2" fmla="*/ 982028 w 1333500"/>
                <a:gd name="connsiteY2" fmla="*/ 91723 h 428625"/>
                <a:gd name="connsiteX3" fmla="*/ 752475 w 1333500"/>
                <a:gd name="connsiteY3" fmla="*/ 283 h 428625"/>
                <a:gd name="connsiteX4" fmla="*/ 647700 w 1333500"/>
                <a:gd name="connsiteY4" fmla="*/ 26000 h 428625"/>
                <a:gd name="connsiteX5" fmla="*/ 603885 w 1333500"/>
                <a:gd name="connsiteY5" fmla="*/ 46955 h 428625"/>
                <a:gd name="connsiteX6" fmla="*/ 436245 w 1333500"/>
                <a:gd name="connsiteY6" fmla="*/ 119345 h 428625"/>
                <a:gd name="connsiteX7" fmla="*/ 383858 w 1333500"/>
                <a:gd name="connsiteY7" fmla="*/ 133633 h 428625"/>
                <a:gd name="connsiteX8" fmla="*/ 304800 w 1333500"/>
                <a:gd name="connsiteY8" fmla="*/ 155540 h 428625"/>
                <a:gd name="connsiteX9" fmla="*/ 251460 w 1333500"/>
                <a:gd name="connsiteY9" fmla="*/ 172685 h 428625"/>
                <a:gd name="connsiteX10" fmla="*/ 131445 w 1333500"/>
                <a:gd name="connsiteY10" fmla="*/ 224120 h 428625"/>
                <a:gd name="connsiteX11" fmla="*/ 25718 w 1333500"/>
                <a:gd name="connsiteY11" fmla="*/ 301273 h 428625"/>
                <a:gd name="connsiteX12" fmla="*/ 0 w 1333500"/>
                <a:gd name="connsiteY12" fmla="*/ 328895 h 428625"/>
                <a:gd name="connsiteX13" fmla="*/ 24765 w 1333500"/>
                <a:gd name="connsiteY13" fmla="*/ 321275 h 428625"/>
                <a:gd name="connsiteX14" fmla="*/ 68580 w 1333500"/>
                <a:gd name="connsiteY14" fmla="*/ 309845 h 428625"/>
                <a:gd name="connsiteX15" fmla="*/ 93345 w 1333500"/>
                <a:gd name="connsiteY15" fmla="*/ 303178 h 428625"/>
                <a:gd name="connsiteX16" fmla="*/ 229553 w 1333500"/>
                <a:gd name="connsiteY16" fmla="*/ 291748 h 428625"/>
                <a:gd name="connsiteX17" fmla="*/ 270510 w 1333500"/>
                <a:gd name="connsiteY17" fmla="*/ 315560 h 428625"/>
                <a:gd name="connsiteX18" fmla="*/ 280988 w 1333500"/>
                <a:gd name="connsiteY18" fmla="*/ 329848 h 428625"/>
                <a:gd name="connsiteX19" fmla="*/ 285750 w 1333500"/>
                <a:gd name="connsiteY19" fmla="*/ 338420 h 428625"/>
                <a:gd name="connsiteX20" fmla="*/ 301943 w 1333500"/>
                <a:gd name="connsiteY20" fmla="*/ 356518 h 428625"/>
                <a:gd name="connsiteX21" fmla="*/ 322898 w 1333500"/>
                <a:gd name="connsiteY21" fmla="*/ 365090 h 428625"/>
                <a:gd name="connsiteX22" fmla="*/ 367665 w 1333500"/>
                <a:gd name="connsiteY22" fmla="*/ 359375 h 428625"/>
                <a:gd name="connsiteX23" fmla="*/ 371475 w 1333500"/>
                <a:gd name="connsiteY23" fmla="*/ 357470 h 428625"/>
                <a:gd name="connsiteX24" fmla="*/ 389573 w 1333500"/>
                <a:gd name="connsiteY24" fmla="*/ 356518 h 428625"/>
                <a:gd name="connsiteX25" fmla="*/ 397193 w 1333500"/>
                <a:gd name="connsiteY25" fmla="*/ 357470 h 428625"/>
                <a:gd name="connsiteX26" fmla="*/ 426720 w 1333500"/>
                <a:gd name="connsiteY26" fmla="*/ 352708 h 428625"/>
                <a:gd name="connsiteX27" fmla="*/ 456248 w 1333500"/>
                <a:gd name="connsiteY27" fmla="*/ 348898 h 428625"/>
                <a:gd name="connsiteX28" fmla="*/ 541973 w 1333500"/>
                <a:gd name="connsiteY28" fmla="*/ 350803 h 428625"/>
                <a:gd name="connsiteX29" fmla="*/ 674370 w 1333500"/>
                <a:gd name="connsiteY29" fmla="*/ 409858 h 428625"/>
                <a:gd name="connsiteX30" fmla="*/ 674370 w 1333500"/>
                <a:gd name="connsiteY30" fmla="*/ 416525 h 428625"/>
                <a:gd name="connsiteX31" fmla="*/ 701993 w 1333500"/>
                <a:gd name="connsiteY31" fmla="*/ 436528 h 428625"/>
                <a:gd name="connsiteX32" fmla="*/ 1025843 w 1333500"/>
                <a:gd name="connsiteY32" fmla="*/ 414620 h 428625"/>
                <a:gd name="connsiteX33" fmla="*/ 1026795 w 1333500"/>
                <a:gd name="connsiteY33" fmla="*/ 413668 h 428625"/>
                <a:gd name="connsiteX34" fmla="*/ 1044893 w 1333500"/>
                <a:gd name="connsiteY34" fmla="*/ 415573 h 428625"/>
                <a:gd name="connsiteX35" fmla="*/ 1095375 w 1333500"/>
                <a:gd name="connsiteY35" fmla="*/ 413668 h 428625"/>
                <a:gd name="connsiteX36" fmla="*/ 1098233 w 1333500"/>
                <a:gd name="connsiteY36" fmla="*/ 411763 h 428625"/>
                <a:gd name="connsiteX37" fmla="*/ 1220153 w 1333500"/>
                <a:gd name="connsiteY37" fmla="*/ 406048 h 428625"/>
                <a:gd name="connsiteX38" fmla="*/ 1234440 w 1333500"/>
                <a:gd name="connsiteY38" fmla="*/ 406048 h 428625"/>
                <a:gd name="connsiteX39" fmla="*/ 1300163 w 1333500"/>
                <a:gd name="connsiteY39" fmla="*/ 407000 h 428625"/>
                <a:gd name="connsiteX40" fmla="*/ 1338263 w 1333500"/>
                <a:gd name="connsiteY40" fmla="*/ 389855 h 428625"/>
                <a:gd name="connsiteX41" fmla="*/ 1230630 w 1333500"/>
                <a:gd name="connsiteY41" fmla="*/ 276508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33500" h="428625">
                  <a:moveTo>
                    <a:pt x="1230630" y="276508"/>
                  </a:moveTo>
                  <a:cubicBezTo>
                    <a:pt x="1210628" y="252695"/>
                    <a:pt x="1152525" y="212690"/>
                    <a:pt x="1150620" y="206975"/>
                  </a:cubicBezTo>
                  <a:cubicBezTo>
                    <a:pt x="1094423" y="168875"/>
                    <a:pt x="1039178" y="128870"/>
                    <a:pt x="982028" y="91723"/>
                  </a:cubicBezTo>
                  <a:cubicBezTo>
                    <a:pt x="927735" y="56480"/>
                    <a:pt x="766763" y="283"/>
                    <a:pt x="752475" y="283"/>
                  </a:cubicBezTo>
                  <a:cubicBezTo>
                    <a:pt x="714375" y="-1622"/>
                    <a:pt x="680085" y="5998"/>
                    <a:pt x="647700" y="26000"/>
                  </a:cubicBezTo>
                  <a:cubicBezTo>
                    <a:pt x="636270" y="34573"/>
                    <a:pt x="609600" y="43145"/>
                    <a:pt x="603885" y="46955"/>
                  </a:cubicBezTo>
                  <a:cubicBezTo>
                    <a:pt x="550545" y="76483"/>
                    <a:pt x="498158" y="107915"/>
                    <a:pt x="436245" y="119345"/>
                  </a:cubicBezTo>
                  <a:cubicBezTo>
                    <a:pt x="436245" y="119345"/>
                    <a:pt x="392430" y="128870"/>
                    <a:pt x="383858" y="133633"/>
                  </a:cubicBezTo>
                  <a:cubicBezTo>
                    <a:pt x="374333" y="140300"/>
                    <a:pt x="315278" y="150778"/>
                    <a:pt x="304800" y="155540"/>
                  </a:cubicBezTo>
                  <a:cubicBezTo>
                    <a:pt x="292418" y="162208"/>
                    <a:pt x="257175" y="171733"/>
                    <a:pt x="251460" y="172685"/>
                  </a:cubicBezTo>
                  <a:cubicBezTo>
                    <a:pt x="239078" y="175543"/>
                    <a:pt x="153353" y="200308"/>
                    <a:pt x="131445" y="224120"/>
                  </a:cubicBezTo>
                  <a:cubicBezTo>
                    <a:pt x="110490" y="241265"/>
                    <a:pt x="56198" y="268888"/>
                    <a:pt x="25718" y="301273"/>
                  </a:cubicBezTo>
                  <a:cubicBezTo>
                    <a:pt x="19050" y="307940"/>
                    <a:pt x="9525" y="312703"/>
                    <a:pt x="0" y="328895"/>
                  </a:cubicBezTo>
                  <a:cubicBezTo>
                    <a:pt x="6668" y="321275"/>
                    <a:pt x="20955" y="323180"/>
                    <a:pt x="24765" y="321275"/>
                  </a:cubicBezTo>
                  <a:cubicBezTo>
                    <a:pt x="39053" y="317465"/>
                    <a:pt x="53340" y="313655"/>
                    <a:pt x="68580" y="309845"/>
                  </a:cubicBezTo>
                  <a:cubicBezTo>
                    <a:pt x="76200" y="307940"/>
                    <a:pt x="84773" y="306035"/>
                    <a:pt x="93345" y="303178"/>
                  </a:cubicBezTo>
                  <a:cubicBezTo>
                    <a:pt x="143828" y="286985"/>
                    <a:pt x="183833" y="282223"/>
                    <a:pt x="229553" y="291748"/>
                  </a:cubicBezTo>
                  <a:cubicBezTo>
                    <a:pt x="249555" y="295558"/>
                    <a:pt x="260985" y="303178"/>
                    <a:pt x="270510" y="315560"/>
                  </a:cubicBezTo>
                  <a:cubicBezTo>
                    <a:pt x="275273" y="320323"/>
                    <a:pt x="278130" y="323180"/>
                    <a:pt x="280988" y="329848"/>
                  </a:cubicBezTo>
                  <a:cubicBezTo>
                    <a:pt x="281940" y="332705"/>
                    <a:pt x="284798" y="336515"/>
                    <a:pt x="285750" y="338420"/>
                  </a:cubicBezTo>
                  <a:cubicBezTo>
                    <a:pt x="291465" y="345088"/>
                    <a:pt x="296228" y="351755"/>
                    <a:pt x="301943" y="356518"/>
                  </a:cubicBezTo>
                  <a:cubicBezTo>
                    <a:pt x="308610" y="361280"/>
                    <a:pt x="315278" y="364138"/>
                    <a:pt x="322898" y="365090"/>
                  </a:cubicBezTo>
                  <a:cubicBezTo>
                    <a:pt x="333375" y="366043"/>
                    <a:pt x="345758" y="365090"/>
                    <a:pt x="367665" y="359375"/>
                  </a:cubicBezTo>
                  <a:cubicBezTo>
                    <a:pt x="368618" y="359375"/>
                    <a:pt x="371475" y="358423"/>
                    <a:pt x="371475" y="357470"/>
                  </a:cubicBezTo>
                  <a:cubicBezTo>
                    <a:pt x="374333" y="354613"/>
                    <a:pt x="382905" y="353660"/>
                    <a:pt x="389573" y="356518"/>
                  </a:cubicBezTo>
                  <a:cubicBezTo>
                    <a:pt x="392430" y="358423"/>
                    <a:pt x="394335" y="358423"/>
                    <a:pt x="397193" y="357470"/>
                  </a:cubicBezTo>
                  <a:cubicBezTo>
                    <a:pt x="397193" y="357470"/>
                    <a:pt x="421005" y="356518"/>
                    <a:pt x="426720" y="352708"/>
                  </a:cubicBezTo>
                  <a:cubicBezTo>
                    <a:pt x="436245" y="345088"/>
                    <a:pt x="446723" y="347945"/>
                    <a:pt x="456248" y="348898"/>
                  </a:cubicBezTo>
                  <a:cubicBezTo>
                    <a:pt x="484823" y="349850"/>
                    <a:pt x="513398" y="350803"/>
                    <a:pt x="541973" y="350803"/>
                  </a:cubicBezTo>
                  <a:cubicBezTo>
                    <a:pt x="592455" y="355565"/>
                    <a:pt x="640080" y="368900"/>
                    <a:pt x="674370" y="409858"/>
                  </a:cubicBezTo>
                  <a:cubicBezTo>
                    <a:pt x="674370" y="412715"/>
                    <a:pt x="674370" y="414620"/>
                    <a:pt x="674370" y="416525"/>
                  </a:cubicBezTo>
                  <a:cubicBezTo>
                    <a:pt x="674370" y="431765"/>
                    <a:pt x="681990" y="437480"/>
                    <a:pt x="701993" y="436528"/>
                  </a:cubicBezTo>
                  <a:cubicBezTo>
                    <a:pt x="809625" y="427955"/>
                    <a:pt x="918210" y="422240"/>
                    <a:pt x="1025843" y="414620"/>
                  </a:cubicBezTo>
                  <a:cubicBezTo>
                    <a:pt x="1025843" y="414620"/>
                    <a:pt x="1026795" y="413668"/>
                    <a:pt x="1026795" y="413668"/>
                  </a:cubicBezTo>
                  <a:cubicBezTo>
                    <a:pt x="1032510" y="414620"/>
                    <a:pt x="1039178" y="414620"/>
                    <a:pt x="1044893" y="415573"/>
                  </a:cubicBezTo>
                  <a:cubicBezTo>
                    <a:pt x="1062038" y="414620"/>
                    <a:pt x="1078230" y="414620"/>
                    <a:pt x="1095375" y="413668"/>
                  </a:cubicBezTo>
                  <a:cubicBezTo>
                    <a:pt x="1096328" y="413668"/>
                    <a:pt x="1098233" y="412715"/>
                    <a:pt x="1098233" y="411763"/>
                  </a:cubicBezTo>
                  <a:cubicBezTo>
                    <a:pt x="1139190" y="408905"/>
                    <a:pt x="1180148" y="407000"/>
                    <a:pt x="1220153" y="406048"/>
                  </a:cubicBezTo>
                  <a:cubicBezTo>
                    <a:pt x="1224915" y="406048"/>
                    <a:pt x="1229678" y="405095"/>
                    <a:pt x="1234440" y="406048"/>
                  </a:cubicBezTo>
                  <a:cubicBezTo>
                    <a:pt x="1256348" y="406048"/>
                    <a:pt x="1278255" y="406048"/>
                    <a:pt x="1300163" y="407000"/>
                  </a:cubicBezTo>
                  <a:cubicBezTo>
                    <a:pt x="1316355" y="409858"/>
                    <a:pt x="1329690" y="406048"/>
                    <a:pt x="1338263" y="389855"/>
                  </a:cubicBezTo>
                  <a:cubicBezTo>
                    <a:pt x="1303973" y="350803"/>
                    <a:pt x="1272540" y="309845"/>
                    <a:pt x="1230630" y="276508"/>
                  </a:cubicBezTo>
                  <a:close/>
                </a:path>
              </a:pathLst>
            </a:custGeom>
            <a:solidFill>
              <a:schemeClr val="tx1"/>
            </a:solidFill>
            <a:ln w="9525" cap="flat">
              <a:noFill/>
              <a:prstDash val="solid"/>
              <a:miter/>
            </a:ln>
          </p:spPr>
          <p:txBody>
            <a:bodyPr rtlCol="0" anchor="ctr"/>
            <a:lstStyle/>
            <a:p>
              <a:endParaRPr lang="en-US"/>
            </a:p>
          </p:txBody>
        </p:sp>
        <p:sp>
          <p:nvSpPr>
            <p:cNvPr id="19" name="Graphic 124">
              <a:extLst>
                <a:ext uri="{FF2B5EF4-FFF2-40B4-BE49-F238E27FC236}">
                  <a16:creationId xmlns:a16="http://schemas.microsoft.com/office/drawing/2014/main" id="{CDA60429-8E45-491D-A72C-C6C59345D90F}"/>
                </a:ext>
              </a:extLst>
            </p:cNvPr>
            <p:cNvSpPr/>
            <p:nvPr/>
          </p:nvSpPr>
          <p:spPr>
            <a:xfrm>
              <a:off x="4101477" y="2612266"/>
              <a:ext cx="294726" cy="285062"/>
            </a:xfrm>
            <a:custGeom>
              <a:avLst/>
              <a:gdLst>
                <a:gd name="connsiteX0" fmla="*/ 113220 w 333642"/>
                <a:gd name="connsiteY0" fmla="*/ 0 h 322703"/>
                <a:gd name="connsiteX1" fmla="*/ 230815 w 333642"/>
                <a:gd name="connsiteY1" fmla="*/ 145490 h 322703"/>
                <a:gd name="connsiteX2" fmla="*/ 333642 w 333642"/>
                <a:gd name="connsiteY2" fmla="*/ 191434 h 322703"/>
                <a:gd name="connsiteX3" fmla="*/ 48132 w 333642"/>
                <a:gd name="connsiteY3" fmla="*/ 305747 h 322703"/>
                <a:gd name="connsiteX4" fmla="*/ 0 w 333642"/>
                <a:gd name="connsiteY4" fmla="*/ 322703 h 322703"/>
                <a:gd name="connsiteX5" fmla="*/ 31176 w 333642"/>
                <a:gd name="connsiteY5" fmla="*/ 234643 h 322703"/>
                <a:gd name="connsiteX6" fmla="*/ 113220 w 333642"/>
                <a:gd name="connsiteY6" fmla="*/ 0 h 32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642" h="322703">
                  <a:moveTo>
                    <a:pt x="113220" y="0"/>
                  </a:moveTo>
                  <a:cubicBezTo>
                    <a:pt x="144943" y="57977"/>
                    <a:pt x="177760" y="98452"/>
                    <a:pt x="230815" y="145490"/>
                  </a:cubicBezTo>
                  <a:cubicBezTo>
                    <a:pt x="262538" y="166821"/>
                    <a:pt x="294261" y="180495"/>
                    <a:pt x="333642" y="191434"/>
                  </a:cubicBezTo>
                  <a:cubicBezTo>
                    <a:pt x="309029" y="201279"/>
                    <a:pt x="135098" y="270742"/>
                    <a:pt x="48132" y="305747"/>
                  </a:cubicBezTo>
                  <a:cubicBezTo>
                    <a:pt x="35005" y="310670"/>
                    <a:pt x="16409" y="317233"/>
                    <a:pt x="0" y="322703"/>
                  </a:cubicBezTo>
                  <a:cubicBezTo>
                    <a:pt x="12580" y="288792"/>
                    <a:pt x="19690" y="265820"/>
                    <a:pt x="31176" y="234643"/>
                  </a:cubicBezTo>
                  <a:cubicBezTo>
                    <a:pt x="57430" y="160258"/>
                    <a:pt x="104468" y="28989"/>
                    <a:pt x="113220" y="0"/>
                  </a:cubicBezTo>
                  <a:close/>
                </a:path>
              </a:pathLst>
            </a:custGeom>
            <a:solidFill>
              <a:srgbClr val="F9A687"/>
            </a:solidFill>
            <a:ln w="4506" cap="flat">
              <a:noFill/>
              <a:prstDash val="solid"/>
              <a:miter/>
            </a:ln>
          </p:spPr>
          <p:txBody>
            <a:bodyPr rtlCol="0" anchor="ctr"/>
            <a:lstStyle/>
            <a:p>
              <a:endParaRPr lang="en-US"/>
            </a:p>
          </p:txBody>
        </p:sp>
      </p:grpSp>
      <p:sp>
        <p:nvSpPr>
          <p:cNvPr id="34" name="Round Same Side Corner Rectangle 11">
            <a:extLst>
              <a:ext uri="{FF2B5EF4-FFF2-40B4-BE49-F238E27FC236}">
                <a16:creationId xmlns:a16="http://schemas.microsoft.com/office/drawing/2014/main" id="{3B9B1FBB-9248-43ED-B23E-4648A3B47F7D}"/>
              </a:ext>
            </a:extLst>
          </p:cNvPr>
          <p:cNvSpPr/>
          <p:nvPr/>
        </p:nvSpPr>
        <p:spPr>
          <a:xfrm rot="9900000">
            <a:off x="775285" y="5709064"/>
            <a:ext cx="445011" cy="377951"/>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5" name="Oval 21">
            <a:extLst>
              <a:ext uri="{FF2B5EF4-FFF2-40B4-BE49-F238E27FC236}">
                <a16:creationId xmlns:a16="http://schemas.microsoft.com/office/drawing/2014/main" id="{5B882CFB-3026-4968-9B92-B41CB95FAABB}"/>
              </a:ext>
            </a:extLst>
          </p:cNvPr>
          <p:cNvSpPr>
            <a:spLocks noChangeAspect="1"/>
          </p:cNvSpPr>
          <p:nvPr/>
        </p:nvSpPr>
        <p:spPr>
          <a:xfrm>
            <a:off x="660510" y="4424292"/>
            <a:ext cx="494378" cy="498506"/>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6" name="Trapezoid 3">
            <a:extLst>
              <a:ext uri="{FF2B5EF4-FFF2-40B4-BE49-F238E27FC236}">
                <a16:creationId xmlns:a16="http://schemas.microsoft.com/office/drawing/2014/main" id="{83E4B385-728C-4959-B3CB-50E97829D53D}"/>
              </a:ext>
            </a:extLst>
          </p:cNvPr>
          <p:cNvSpPr>
            <a:spLocks noChangeAspect="1"/>
          </p:cNvSpPr>
          <p:nvPr/>
        </p:nvSpPr>
        <p:spPr>
          <a:xfrm>
            <a:off x="650635" y="1814768"/>
            <a:ext cx="575514" cy="586552"/>
          </a:xfrm>
          <a:custGeom>
            <a:avLst/>
            <a:gdLst/>
            <a:ahLst/>
            <a:cxnLst/>
            <a:rect l="l" t="t" r="r" b="b"/>
            <a:pathLst>
              <a:path w="3890855" h="3965475">
                <a:moveTo>
                  <a:pt x="513635" y="2426125"/>
                </a:moveTo>
                <a:lnTo>
                  <a:pt x="1518439" y="2426125"/>
                </a:lnTo>
                <a:cubicBezTo>
                  <a:pt x="1550976" y="2510415"/>
                  <a:pt x="1581900" y="2596962"/>
                  <a:pt x="1610725" y="2683637"/>
                </a:cubicBezTo>
                <a:lnTo>
                  <a:pt x="901668" y="2683637"/>
                </a:lnTo>
                <a:lnTo>
                  <a:pt x="559881" y="3707964"/>
                </a:lnTo>
                <a:lnTo>
                  <a:pt x="1917114" y="3707964"/>
                </a:lnTo>
                <a:cubicBezTo>
                  <a:pt x="1925031" y="3729959"/>
                  <a:pt x="1931702" y="3744180"/>
                  <a:pt x="1936944" y="3749452"/>
                </a:cubicBezTo>
                <a:cubicBezTo>
                  <a:pt x="1940579" y="3743065"/>
                  <a:pt x="1945876" y="3728913"/>
                  <a:pt x="1952632" y="3707964"/>
                </a:cubicBezTo>
                <a:lnTo>
                  <a:pt x="3330974" y="3707964"/>
                </a:lnTo>
                <a:lnTo>
                  <a:pt x="2989187" y="2683637"/>
                </a:lnTo>
                <a:lnTo>
                  <a:pt x="2271337" y="2683637"/>
                </a:lnTo>
                <a:cubicBezTo>
                  <a:pt x="2301469" y="2597098"/>
                  <a:pt x="2333531" y="2510572"/>
                  <a:pt x="2366939" y="2426125"/>
                </a:cubicBezTo>
                <a:lnTo>
                  <a:pt x="3377220" y="2426125"/>
                </a:lnTo>
                <a:lnTo>
                  <a:pt x="3890855" y="3965475"/>
                </a:lnTo>
                <a:lnTo>
                  <a:pt x="0" y="3965475"/>
                </a:lnTo>
                <a:close/>
                <a:moveTo>
                  <a:pt x="1936944" y="620869"/>
                </a:moveTo>
                <a:cubicBezTo>
                  <a:pt x="1782578" y="620869"/>
                  <a:pt x="1657440" y="746006"/>
                  <a:pt x="1657440" y="900372"/>
                </a:cubicBezTo>
                <a:cubicBezTo>
                  <a:pt x="1657440" y="1054738"/>
                  <a:pt x="1782578" y="1179876"/>
                  <a:pt x="1936944" y="1179876"/>
                </a:cubicBezTo>
                <a:cubicBezTo>
                  <a:pt x="2091310" y="1179876"/>
                  <a:pt x="2216447" y="1054738"/>
                  <a:pt x="2216447" y="900372"/>
                </a:cubicBezTo>
                <a:cubicBezTo>
                  <a:pt x="2216447" y="746006"/>
                  <a:pt x="2091310" y="620869"/>
                  <a:pt x="1936944" y="620869"/>
                </a:cubicBezTo>
                <a:close/>
                <a:moveTo>
                  <a:pt x="1936944" y="0"/>
                </a:moveTo>
                <a:cubicBezTo>
                  <a:pt x="2169175" y="0"/>
                  <a:pt x="2401406" y="88593"/>
                  <a:pt x="2578592" y="265779"/>
                </a:cubicBezTo>
                <a:lnTo>
                  <a:pt x="2578592" y="265780"/>
                </a:lnTo>
                <a:cubicBezTo>
                  <a:pt x="2932964" y="620153"/>
                  <a:pt x="2888999" y="1155622"/>
                  <a:pt x="2578592" y="1549077"/>
                </a:cubicBezTo>
                <a:cubicBezTo>
                  <a:pt x="2248849" y="1967039"/>
                  <a:pt x="1976153" y="3125749"/>
                  <a:pt x="1936944" y="3194660"/>
                </a:cubicBezTo>
                <a:cubicBezTo>
                  <a:pt x="1883033" y="3140450"/>
                  <a:pt x="1647095" y="1944983"/>
                  <a:pt x="1295295" y="1549076"/>
                </a:cubicBezTo>
                <a:cubicBezTo>
                  <a:pt x="962406" y="1174450"/>
                  <a:pt x="940923" y="620152"/>
                  <a:pt x="1295295" y="265779"/>
                </a:cubicBezTo>
                <a:cubicBezTo>
                  <a:pt x="1472481" y="88593"/>
                  <a:pt x="1704713" y="0"/>
                  <a:pt x="19369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37" name="Rounded Rectangle 1">
            <a:extLst>
              <a:ext uri="{FF2B5EF4-FFF2-40B4-BE49-F238E27FC236}">
                <a16:creationId xmlns:a16="http://schemas.microsoft.com/office/drawing/2014/main" id="{37D6B447-0824-4E12-A9C0-BF5764DB7B2D}"/>
              </a:ext>
            </a:extLst>
          </p:cNvPr>
          <p:cNvSpPr>
            <a:spLocks noChangeAspect="1"/>
          </p:cNvSpPr>
          <p:nvPr/>
        </p:nvSpPr>
        <p:spPr>
          <a:xfrm rot="2648398">
            <a:off x="798165" y="3136201"/>
            <a:ext cx="244650" cy="625700"/>
          </a:xfrm>
          <a:custGeom>
            <a:avLst/>
            <a:gdLst/>
            <a:ahLst/>
            <a:cxnLst/>
            <a:rect l="l" t="t" r="r" b="b"/>
            <a:pathLst>
              <a:path w="1862952" h="4764557">
                <a:moveTo>
                  <a:pt x="289679" y="2004751"/>
                </a:moveTo>
                <a:cubicBezTo>
                  <a:pt x="458860" y="1838972"/>
                  <a:pt x="691283" y="1737733"/>
                  <a:pt x="946849" y="1740329"/>
                </a:cubicBezTo>
                <a:cubicBezTo>
                  <a:pt x="982916" y="1740695"/>
                  <a:pt x="1018481" y="1743119"/>
                  <a:pt x="1053366" y="1748014"/>
                </a:cubicBezTo>
                <a:cubicBezTo>
                  <a:pt x="1317748" y="1888655"/>
                  <a:pt x="1203170" y="2165630"/>
                  <a:pt x="978473" y="2204473"/>
                </a:cubicBezTo>
                <a:cubicBezTo>
                  <a:pt x="966642" y="2201190"/>
                  <a:pt x="954470" y="2200566"/>
                  <a:pt x="942176" y="2200441"/>
                </a:cubicBezTo>
                <a:cubicBezTo>
                  <a:pt x="697403" y="2197955"/>
                  <a:pt x="496962" y="2394367"/>
                  <a:pt x="494475" y="2639137"/>
                </a:cubicBezTo>
                <a:lnTo>
                  <a:pt x="482110" y="3856696"/>
                </a:lnTo>
                <a:cubicBezTo>
                  <a:pt x="479624" y="4101467"/>
                  <a:pt x="676035" y="4301910"/>
                  <a:pt x="920807" y="4304396"/>
                </a:cubicBezTo>
                <a:cubicBezTo>
                  <a:pt x="1043193" y="4305639"/>
                  <a:pt x="1154496" y="4257158"/>
                  <a:pt x="1235513" y="4177768"/>
                </a:cubicBezTo>
                <a:cubicBezTo>
                  <a:pt x="1316531" y="4098380"/>
                  <a:pt x="1367262" y="3988084"/>
                  <a:pt x="1368506" y="3865699"/>
                </a:cubicBezTo>
                <a:lnTo>
                  <a:pt x="1375662" y="3161156"/>
                </a:lnTo>
                <a:cubicBezTo>
                  <a:pt x="1504082" y="3167548"/>
                  <a:pt x="1792622" y="2981572"/>
                  <a:pt x="1861834" y="2783546"/>
                </a:cubicBezTo>
                <a:lnTo>
                  <a:pt x="1851019" y="3848423"/>
                </a:lnTo>
                <a:cubicBezTo>
                  <a:pt x="1848423" y="4103989"/>
                  <a:pt x="1742485" y="4334308"/>
                  <a:pt x="1573304" y="4500088"/>
                </a:cubicBezTo>
                <a:cubicBezTo>
                  <a:pt x="1404123" y="4665866"/>
                  <a:pt x="1171700" y="4767105"/>
                  <a:pt x="916134" y="4764509"/>
                </a:cubicBezTo>
                <a:cubicBezTo>
                  <a:pt x="405002" y="4759318"/>
                  <a:pt x="-5143" y="4340756"/>
                  <a:pt x="48" y="3829624"/>
                </a:cubicBezTo>
                <a:lnTo>
                  <a:pt x="11964" y="2656415"/>
                </a:lnTo>
                <a:cubicBezTo>
                  <a:pt x="14559" y="2400849"/>
                  <a:pt x="120498" y="2170529"/>
                  <a:pt x="289679" y="2004751"/>
                </a:cubicBezTo>
                <a:close/>
                <a:moveTo>
                  <a:pt x="282968" y="271082"/>
                </a:moveTo>
                <a:cubicBezTo>
                  <a:pt x="450457" y="103594"/>
                  <a:pt x="681840" y="0"/>
                  <a:pt x="937419" y="0"/>
                </a:cubicBezTo>
                <a:cubicBezTo>
                  <a:pt x="1448577" y="0"/>
                  <a:pt x="1862952" y="414375"/>
                  <a:pt x="1862952" y="925533"/>
                </a:cubicBezTo>
                <a:lnTo>
                  <a:pt x="1862952" y="2098803"/>
                </a:lnTo>
                <a:cubicBezTo>
                  <a:pt x="1862952" y="2609961"/>
                  <a:pt x="1448577" y="3024336"/>
                  <a:pt x="937419" y="3024336"/>
                </a:cubicBezTo>
                <a:cubicBezTo>
                  <a:pt x="901350" y="3024336"/>
                  <a:pt x="865762" y="3022273"/>
                  <a:pt x="830829" y="3017733"/>
                </a:cubicBezTo>
                <a:cubicBezTo>
                  <a:pt x="565032" y="2879784"/>
                  <a:pt x="676792" y="2601660"/>
                  <a:pt x="901083" y="2560538"/>
                </a:cubicBezTo>
                <a:cubicBezTo>
                  <a:pt x="912947" y="2563700"/>
                  <a:pt x="925124" y="2564200"/>
                  <a:pt x="937419" y="2564200"/>
                </a:cubicBezTo>
                <a:cubicBezTo>
                  <a:pt x="1182204" y="2564200"/>
                  <a:pt x="1380640" y="2365763"/>
                  <a:pt x="1380641" y="2120980"/>
                </a:cubicBezTo>
                <a:lnTo>
                  <a:pt x="1380640" y="903358"/>
                </a:lnTo>
                <a:cubicBezTo>
                  <a:pt x="1380640" y="658574"/>
                  <a:pt x="1182204" y="460137"/>
                  <a:pt x="937419" y="460137"/>
                </a:cubicBezTo>
                <a:cubicBezTo>
                  <a:pt x="815027" y="460137"/>
                  <a:pt x="704222" y="509746"/>
                  <a:pt x="624015" y="589954"/>
                </a:cubicBezTo>
                <a:cubicBezTo>
                  <a:pt x="543808" y="670161"/>
                  <a:pt x="494199" y="780966"/>
                  <a:pt x="494199" y="903358"/>
                </a:cubicBezTo>
                <a:lnTo>
                  <a:pt x="494198" y="1607937"/>
                </a:lnTo>
                <a:cubicBezTo>
                  <a:pt x="365720" y="1602850"/>
                  <a:pt x="79084" y="1791747"/>
                  <a:pt x="11886" y="1990465"/>
                </a:cubicBezTo>
                <a:lnTo>
                  <a:pt x="11886" y="925533"/>
                </a:lnTo>
                <a:cubicBezTo>
                  <a:pt x="11886" y="669954"/>
                  <a:pt x="115480" y="438571"/>
                  <a:pt x="282968" y="27108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8" name="TextBox 27">
            <a:extLst>
              <a:ext uri="{FF2B5EF4-FFF2-40B4-BE49-F238E27FC236}">
                <a16:creationId xmlns:a16="http://schemas.microsoft.com/office/drawing/2014/main" id="{9028C852-4449-4999-B80B-803957FEDFAF}"/>
              </a:ext>
            </a:extLst>
          </p:cNvPr>
          <p:cNvSpPr txBox="1"/>
          <p:nvPr/>
        </p:nvSpPr>
        <p:spPr>
          <a:xfrm>
            <a:off x="1500067" y="1754989"/>
            <a:ext cx="5727767" cy="646331"/>
          </a:xfrm>
          <a:prstGeom prst="rect">
            <a:avLst/>
          </a:prstGeom>
          <a:noFill/>
        </p:spPr>
        <p:txBody>
          <a:bodyPr wrap="square" rtlCol="0">
            <a:spAutoFit/>
          </a:bodyPr>
          <a:lstStyle/>
          <a:p>
            <a:pPr algn="just"/>
            <a:r>
              <a:rPr lang="en-US" altLang="ko-KR" dirty="0">
                <a:solidFill>
                  <a:srgbClr val="FF0000"/>
                </a:solidFill>
                <a:cs typeface="Arial" pitchFamily="34" charset="0"/>
              </a:rPr>
              <a:t>1. </a:t>
            </a:r>
            <a:r>
              <a:rPr lang="en-US" altLang="ko-KR" dirty="0" err="1">
                <a:solidFill>
                  <a:srgbClr val="FF0000"/>
                </a:solidFill>
                <a:cs typeface="Arial" pitchFamily="34" charset="0"/>
              </a:rPr>
              <a:t>Xây</a:t>
            </a:r>
            <a:r>
              <a:rPr lang="en-US" altLang="ko-KR" dirty="0">
                <a:solidFill>
                  <a:srgbClr val="FF0000"/>
                </a:solidFill>
                <a:cs typeface="Arial" pitchFamily="34" charset="0"/>
              </a:rPr>
              <a:t> </a:t>
            </a:r>
            <a:r>
              <a:rPr lang="en-US" altLang="ko-KR" dirty="0" err="1">
                <a:solidFill>
                  <a:srgbClr val="FF0000"/>
                </a:solidFill>
                <a:cs typeface="Arial" pitchFamily="34" charset="0"/>
              </a:rPr>
              <a:t>dựng</a:t>
            </a:r>
            <a:r>
              <a:rPr lang="en-US" altLang="ko-KR" dirty="0">
                <a:solidFill>
                  <a:srgbClr val="FF0000"/>
                </a:solidFill>
                <a:cs typeface="Arial" pitchFamily="34" charset="0"/>
              </a:rPr>
              <a:t> </a:t>
            </a:r>
            <a:r>
              <a:rPr lang="en-US" altLang="ko-KR" dirty="0" err="1">
                <a:solidFill>
                  <a:srgbClr val="FF0000"/>
                </a:solidFill>
                <a:cs typeface="Arial" pitchFamily="34" charset="0"/>
              </a:rPr>
              <a:t>kế</a:t>
            </a:r>
            <a:r>
              <a:rPr lang="en-US" altLang="ko-KR" dirty="0">
                <a:solidFill>
                  <a:srgbClr val="FF0000"/>
                </a:solidFill>
                <a:cs typeface="Arial" pitchFamily="34" charset="0"/>
              </a:rPr>
              <a:t> hoạch </a:t>
            </a:r>
            <a:r>
              <a:rPr lang="en-US" altLang="ko-KR" dirty="0" err="1">
                <a:solidFill>
                  <a:srgbClr val="FF0000"/>
                </a:solidFill>
                <a:cs typeface="Arial" pitchFamily="34" charset="0"/>
              </a:rPr>
              <a:t>và</a:t>
            </a:r>
            <a:r>
              <a:rPr lang="en-US" altLang="ko-KR" dirty="0">
                <a:solidFill>
                  <a:srgbClr val="FF0000"/>
                </a:solidFill>
                <a:cs typeface="Arial" pitchFamily="34" charset="0"/>
              </a:rPr>
              <a:t> </a:t>
            </a:r>
            <a:r>
              <a:rPr lang="en-US" altLang="ko-KR" dirty="0" err="1">
                <a:solidFill>
                  <a:srgbClr val="FF0000"/>
                </a:solidFill>
                <a:cs typeface="Arial" pitchFamily="34" charset="0"/>
              </a:rPr>
              <a:t>tổ</a:t>
            </a:r>
            <a:r>
              <a:rPr lang="en-US" altLang="ko-KR" dirty="0">
                <a:solidFill>
                  <a:srgbClr val="FF0000"/>
                </a:solidFill>
                <a:cs typeface="Arial" pitchFamily="34" charset="0"/>
              </a:rPr>
              <a:t> </a:t>
            </a:r>
            <a:r>
              <a:rPr lang="en-US" altLang="ko-KR" dirty="0" err="1">
                <a:solidFill>
                  <a:srgbClr val="FF0000"/>
                </a:solidFill>
                <a:cs typeface="Arial" pitchFamily="34" charset="0"/>
              </a:rPr>
              <a:t>chức</a:t>
            </a:r>
            <a:r>
              <a:rPr lang="en-US" altLang="ko-KR" dirty="0">
                <a:solidFill>
                  <a:srgbClr val="FF0000"/>
                </a:solidFill>
                <a:cs typeface="Arial" pitchFamily="34" charset="0"/>
              </a:rPr>
              <a:t> thực </a:t>
            </a:r>
            <a:r>
              <a:rPr lang="en-US" altLang="ko-KR" dirty="0" err="1">
                <a:solidFill>
                  <a:srgbClr val="FF0000"/>
                </a:solidFill>
                <a:cs typeface="Arial" pitchFamily="34" charset="0"/>
              </a:rPr>
              <a:t>tập</a:t>
            </a:r>
            <a:r>
              <a:rPr lang="en-US" altLang="ko-KR" dirty="0">
                <a:solidFill>
                  <a:srgbClr val="FF0000"/>
                </a:solidFill>
                <a:cs typeface="Arial" pitchFamily="34" charset="0"/>
              </a:rPr>
              <a:t> </a:t>
            </a:r>
            <a:r>
              <a:rPr lang="en-US" altLang="ko-KR" dirty="0" err="1">
                <a:solidFill>
                  <a:srgbClr val="FF0000"/>
                </a:solidFill>
                <a:cs typeface="Arial" pitchFamily="34" charset="0"/>
              </a:rPr>
              <a:t>tại</a:t>
            </a:r>
            <a:r>
              <a:rPr lang="en-US" altLang="ko-KR" dirty="0">
                <a:solidFill>
                  <a:srgbClr val="FF0000"/>
                </a:solidFill>
                <a:cs typeface="Arial" pitchFamily="34" charset="0"/>
              </a:rPr>
              <a:t> </a:t>
            </a:r>
            <a:r>
              <a:rPr lang="en-US" altLang="ko-KR" dirty="0" err="1">
                <a:solidFill>
                  <a:srgbClr val="FF0000"/>
                </a:solidFill>
                <a:cs typeface="Arial" pitchFamily="34" charset="0"/>
              </a:rPr>
              <a:t>doanh</a:t>
            </a:r>
            <a:r>
              <a:rPr lang="en-US" altLang="ko-KR" dirty="0">
                <a:solidFill>
                  <a:srgbClr val="FF0000"/>
                </a:solidFill>
                <a:cs typeface="Arial" pitchFamily="34" charset="0"/>
              </a:rPr>
              <a:t> nghiệp từ </a:t>
            </a:r>
            <a:r>
              <a:rPr lang="en-US" altLang="ko-KR" dirty="0" err="1">
                <a:solidFill>
                  <a:srgbClr val="FF0000"/>
                </a:solidFill>
                <a:cs typeface="Arial" pitchFamily="34" charset="0"/>
              </a:rPr>
              <a:t>đầu</a:t>
            </a:r>
            <a:r>
              <a:rPr lang="en-US" altLang="ko-KR" dirty="0">
                <a:solidFill>
                  <a:srgbClr val="FF0000"/>
                </a:solidFill>
                <a:cs typeface="Arial" pitchFamily="34" charset="0"/>
              </a:rPr>
              <a:t> học </a:t>
            </a:r>
            <a:r>
              <a:rPr lang="en-US" altLang="ko-KR" dirty="0" err="1">
                <a:solidFill>
                  <a:srgbClr val="FF0000"/>
                </a:solidFill>
                <a:cs typeface="Arial" pitchFamily="34" charset="0"/>
              </a:rPr>
              <a:t>kỳ</a:t>
            </a:r>
            <a:r>
              <a:rPr lang="en-US" altLang="ko-KR" dirty="0">
                <a:solidFill>
                  <a:srgbClr val="FF0000"/>
                </a:solidFill>
                <a:cs typeface="Arial" pitchFamily="34" charset="0"/>
              </a:rPr>
              <a:t>.</a:t>
            </a:r>
            <a:endParaRPr lang="ko-KR" altLang="en-US" dirty="0">
              <a:solidFill>
                <a:srgbClr val="FF0000"/>
              </a:solidFill>
              <a:cs typeface="Arial" pitchFamily="34" charset="0"/>
            </a:endParaRPr>
          </a:p>
        </p:txBody>
      </p:sp>
      <p:sp>
        <p:nvSpPr>
          <p:cNvPr id="30" name="TextBox 29">
            <a:extLst>
              <a:ext uri="{FF2B5EF4-FFF2-40B4-BE49-F238E27FC236}">
                <a16:creationId xmlns:a16="http://schemas.microsoft.com/office/drawing/2014/main" id="{82ACB064-358C-48E3-ADD2-DDEA69060049}"/>
              </a:ext>
            </a:extLst>
          </p:cNvPr>
          <p:cNvSpPr txBox="1"/>
          <p:nvPr/>
        </p:nvSpPr>
        <p:spPr>
          <a:xfrm>
            <a:off x="1489345" y="3188104"/>
            <a:ext cx="5690789" cy="369332"/>
          </a:xfrm>
          <a:prstGeom prst="rect">
            <a:avLst/>
          </a:prstGeom>
          <a:noFill/>
        </p:spPr>
        <p:txBody>
          <a:bodyPr wrap="square" rtlCol="0">
            <a:spAutoFit/>
          </a:bodyPr>
          <a:lstStyle/>
          <a:p>
            <a:pPr algn="just"/>
            <a:r>
              <a:rPr lang="en-US" altLang="ko-KR" dirty="0">
                <a:solidFill>
                  <a:schemeClr val="tx1">
                    <a:lumMod val="75000"/>
                    <a:lumOff val="25000"/>
                  </a:schemeClr>
                </a:solidFill>
                <a:cs typeface="Arial" pitchFamily="34" charset="0"/>
              </a:rPr>
              <a:t>2 </a:t>
            </a:r>
            <a:r>
              <a:rPr lang="en-US" altLang="ko-KR" dirty="0" err="1">
                <a:solidFill>
                  <a:schemeClr val="tx1">
                    <a:lumMod val="75000"/>
                    <a:lumOff val="25000"/>
                  </a:schemeClr>
                </a:solidFill>
                <a:cs typeface="Arial" pitchFamily="34" charset="0"/>
              </a:rPr>
              <a:t>Hoàn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thiện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hồ</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sơ</a:t>
            </a:r>
            <a:r>
              <a:rPr lang="en-US" altLang="ko-KR" dirty="0">
                <a:solidFill>
                  <a:schemeClr val="tx1">
                    <a:lumMod val="75000"/>
                    <a:lumOff val="25000"/>
                  </a:schemeClr>
                </a:solidFill>
                <a:cs typeface="Arial" pitchFamily="34" charset="0"/>
              </a:rPr>
              <a:t> thực </a:t>
            </a:r>
            <a:r>
              <a:rPr lang="en-US" altLang="ko-KR" dirty="0" err="1">
                <a:solidFill>
                  <a:schemeClr val="tx1">
                    <a:lumMod val="75000"/>
                    <a:lumOff val="25000"/>
                  </a:schemeClr>
                </a:solidFill>
                <a:cs typeface="Arial" pitchFamily="34" charset="0"/>
              </a:rPr>
              <a:t>tập</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tại</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doanh</a:t>
            </a:r>
            <a:r>
              <a:rPr lang="en-US" altLang="ko-KR" dirty="0">
                <a:solidFill>
                  <a:schemeClr val="tx1">
                    <a:lumMod val="75000"/>
                    <a:lumOff val="25000"/>
                  </a:schemeClr>
                </a:solidFill>
                <a:cs typeface="Arial" pitchFamily="34" charset="0"/>
              </a:rPr>
              <a:t> nghiệp.</a:t>
            </a:r>
            <a:endParaRPr lang="ko-KR" altLang="en-US" dirty="0">
              <a:solidFill>
                <a:schemeClr val="tx1">
                  <a:lumMod val="75000"/>
                  <a:lumOff val="25000"/>
                </a:schemeClr>
              </a:solidFill>
              <a:cs typeface="Arial" pitchFamily="34" charset="0"/>
            </a:endParaRPr>
          </a:p>
        </p:txBody>
      </p:sp>
      <p:sp>
        <p:nvSpPr>
          <p:cNvPr id="31" name="TextBox 30">
            <a:extLst>
              <a:ext uri="{FF2B5EF4-FFF2-40B4-BE49-F238E27FC236}">
                <a16:creationId xmlns:a16="http://schemas.microsoft.com/office/drawing/2014/main" id="{F11978FF-61C4-4503-AB05-6DBE7716DD52}"/>
              </a:ext>
            </a:extLst>
          </p:cNvPr>
          <p:cNvSpPr txBox="1"/>
          <p:nvPr/>
        </p:nvSpPr>
        <p:spPr>
          <a:xfrm>
            <a:off x="1500067" y="4112619"/>
            <a:ext cx="5690788" cy="923330"/>
          </a:xfrm>
          <a:prstGeom prst="rect">
            <a:avLst/>
          </a:prstGeom>
          <a:noFill/>
        </p:spPr>
        <p:txBody>
          <a:bodyPr wrap="square" rtlCol="0">
            <a:spAutoFit/>
          </a:bodyPr>
          <a:lstStyle/>
          <a:p>
            <a:pPr algn="just"/>
            <a:r>
              <a:rPr lang="en-US" altLang="ko-KR" dirty="0">
                <a:solidFill>
                  <a:schemeClr val="tx1">
                    <a:lumMod val="75000"/>
                    <a:lumOff val="25000"/>
                  </a:schemeClr>
                </a:solidFill>
                <a:cs typeface="Arial" pitchFamily="34" charset="0"/>
              </a:rPr>
              <a:t>3. </a:t>
            </a:r>
            <a:r>
              <a:rPr lang="en-US" altLang="ko-KR" dirty="0" err="1">
                <a:solidFill>
                  <a:schemeClr val="tx1">
                    <a:lumMod val="75000"/>
                    <a:lumOff val="25000"/>
                  </a:schemeClr>
                </a:solidFill>
                <a:cs typeface="Arial" pitchFamily="34" charset="0"/>
              </a:rPr>
              <a:t>Tổ</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chức</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kế</a:t>
            </a:r>
            <a:r>
              <a:rPr lang="en-US" altLang="ko-KR" dirty="0">
                <a:solidFill>
                  <a:schemeClr val="tx1">
                    <a:lumMod val="75000"/>
                    <a:lumOff val="25000"/>
                  </a:schemeClr>
                </a:solidFill>
                <a:cs typeface="Arial" pitchFamily="34" charset="0"/>
              </a:rPr>
              <a:t> hoạch, </a:t>
            </a:r>
            <a:r>
              <a:rPr lang="en-US" altLang="ko-KR" dirty="0" err="1">
                <a:solidFill>
                  <a:schemeClr val="tx1">
                    <a:lumMod val="75000"/>
                    <a:lumOff val="25000"/>
                  </a:schemeClr>
                </a:solidFill>
                <a:cs typeface="Arial" pitchFamily="34" charset="0"/>
              </a:rPr>
              <a:t>kiểm</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tra</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giám</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sát</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theo</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dõi</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quá</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trình</a:t>
            </a:r>
            <a:r>
              <a:rPr lang="en-US" altLang="ko-KR" dirty="0">
                <a:solidFill>
                  <a:schemeClr val="tx1">
                    <a:lumMod val="75000"/>
                    <a:lumOff val="25000"/>
                  </a:schemeClr>
                </a:solidFill>
                <a:cs typeface="Arial" pitchFamily="34" charset="0"/>
              </a:rPr>
              <a:t> thực </a:t>
            </a:r>
            <a:r>
              <a:rPr lang="en-US" altLang="ko-KR" dirty="0" err="1">
                <a:solidFill>
                  <a:schemeClr val="tx1">
                    <a:lumMod val="75000"/>
                    <a:lumOff val="25000"/>
                  </a:schemeClr>
                </a:solidFill>
                <a:cs typeface="Arial" pitchFamily="34" charset="0"/>
              </a:rPr>
              <a:t>tập</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hướng</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dẫn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của</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giảng</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viên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và</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cán</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bộ</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doanh</a:t>
            </a:r>
            <a:r>
              <a:rPr lang="en-US" altLang="ko-KR" dirty="0">
                <a:solidFill>
                  <a:schemeClr val="tx1">
                    <a:lumMod val="75000"/>
                    <a:lumOff val="25000"/>
                  </a:schemeClr>
                </a:solidFill>
                <a:cs typeface="Arial" pitchFamily="34" charset="0"/>
              </a:rPr>
              <a:t> nghiệp.</a:t>
            </a:r>
            <a:endParaRPr lang="ko-KR" altLang="en-US" dirty="0">
              <a:solidFill>
                <a:schemeClr val="tx1">
                  <a:lumMod val="75000"/>
                  <a:lumOff val="25000"/>
                </a:schemeClr>
              </a:solidFill>
              <a:cs typeface="Arial" pitchFamily="34" charset="0"/>
            </a:endParaRPr>
          </a:p>
        </p:txBody>
      </p:sp>
      <p:sp>
        <p:nvSpPr>
          <p:cNvPr id="33" name="TextBox 32">
            <a:extLst>
              <a:ext uri="{FF2B5EF4-FFF2-40B4-BE49-F238E27FC236}">
                <a16:creationId xmlns:a16="http://schemas.microsoft.com/office/drawing/2014/main" id="{999BA318-9B79-4DC1-A3DE-1C9E26F190D7}"/>
              </a:ext>
            </a:extLst>
          </p:cNvPr>
          <p:cNvSpPr txBox="1"/>
          <p:nvPr/>
        </p:nvSpPr>
        <p:spPr>
          <a:xfrm>
            <a:off x="1483089" y="5574873"/>
            <a:ext cx="5690788" cy="369332"/>
          </a:xfrm>
          <a:prstGeom prst="rect">
            <a:avLst/>
          </a:prstGeom>
          <a:noFill/>
        </p:spPr>
        <p:txBody>
          <a:bodyPr wrap="square" rtlCol="0">
            <a:spAutoFit/>
          </a:bodyPr>
          <a:lstStyle/>
          <a:p>
            <a:pPr algn="just"/>
            <a:r>
              <a:rPr lang="en-US" altLang="ko-KR" dirty="0">
                <a:solidFill>
                  <a:schemeClr val="tx1">
                    <a:lumMod val="75000"/>
                    <a:lumOff val="25000"/>
                  </a:schemeClr>
                </a:solidFill>
                <a:cs typeface="Arial" pitchFamily="34" charset="0"/>
              </a:rPr>
              <a:t>4. </a:t>
            </a:r>
            <a:r>
              <a:rPr lang="en-US" altLang="ko-KR" dirty="0" err="1">
                <a:solidFill>
                  <a:schemeClr val="tx1">
                    <a:lumMod val="75000"/>
                    <a:lumOff val="25000"/>
                  </a:schemeClr>
                </a:solidFill>
                <a:cs typeface="Arial" pitchFamily="34" charset="0"/>
              </a:rPr>
              <a:t>Báo</a:t>
            </a:r>
            <a:r>
              <a:rPr lang="en-US" altLang="ko-KR" dirty="0">
                <a:solidFill>
                  <a:schemeClr val="tx1">
                    <a:lumMod val="75000"/>
                    <a:lumOff val="25000"/>
                  </a:schemeClr>
                </a:solidFill>
                <a:cs typeface="Arial" pitchFamily="34" charset="0"/>
              </a:rPr>
              <a:t> cáo </a:t>
            </a:r>
            <a:r>
              <a:rPr lang="en-US" altLang="ko-KR" dirty="0" err="1">
                <a:solidFill>
                  <a:schemeClr val="tx1">
                    <a:lumMod val="75000"/>
                    <a:lumOff val="25000"/>
                  </a:schemeClr>
                </a:solidFill>
                <a:cs typeface="Arial" pitchFamily="34" charset="0"/>
              </a:rPr>
              <a:t>kết</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quả</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sau</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khi</a:t>
            </a:r>
            <a:r>
              <a:rPr lang="en-US" altLang="ko-KR" dirty="0">
                <a:solidFill>
                  <a:schemeClr val="tx1">
                    <a:lumMod val="75000"/>
                    <a:lumOff val="25000"/>
                  </a:schemeClr>
                </a:solidFill>
                <a:cs typeface="Arial" pitchFamily="34" charset="0"/>
              </a:rPr>
              <a:t> </a:t>
            </a:r>
            <a:r>
              <a:rPr lang="en-US" altLang="ko-KR" dirty="0" err="1">
                <a:solidFill>
                  <a:schemeClr val="tx1">
                    <a:lumMod val="75000"/>
                    <a:lumOff val="25000"/>
                  </a:schemeClr>
                </a:solidFill>
                <a:cs typeface="Arial" pitchFamily="34" charset="0"/>
              </a:rPr>
              <a:t>kết</a:t>
            </a:r>
            <a:r>
              <a:rPr lang="en-US" altLang="ko-KR" dirty="0">
                <a:solidFill>
                  <a:schemeClr val="tx1">
                    <a:lumMod val="75000"/>
                    <a:lumOff val="25000"/>
                  </a:schemeClr>
                </a:solidFill>
                <a:cs typeface="Arial" pitchFamily="34" charset="0"/>
              </a:rPr>
              <a:t> thực </a:t>
            </a:r>
            <a:r>
              <a:rPr lang="en-US" altLang="ko-KR" dirty="0" err="1">
                <a:solidFill>
                  <a:schemeClr val="tx1">
                    <a:lumMod val="75000"/>
                    <a:lumOff val="25000"/>
                  </a:schemeClr>
                </a:solidFill>
                <a:cs typeface="Arial" pitchFamily="34" charset="0"/>
              </a:rPr>
              <a:t>đợt</a:t>
            </a:r>
            <a:r>
              <a:rPr lang="en-US" altLang="ko-KR" dirty="0">
                <a:solidFill>
                  <a:schemeClr val="tx1">
                    <a:lumMod val="75000"/>
                    <a:lumOff val="25000"/>
                  </a:schemeClr>
                </a:solidFill>
                <a:cs typeface="Arial" pitchFamily="34" charset="0"/>
              </a:rPr>
              <a:t> thực </a:t>
            </a:r>
            <a:r>
              <a:rPr lang="en-US" altLang="ko-KR" dirty="0" err="1">
                <a:solidFill>
                  <a:schemeClr val="tx1">
                    <a:lumMod val="75000"/>
                    <a:lumOff val="25000"/>
                  </a:schemeClr>
                </a:solidFill>
                <a:cs typeface="Arial" pitchFamily="34" charset="0"/>
              </a:rPr>
              <a:t>tập</a:t>
            </a:r>
            <a:r>
              <a:rPr lang="en-US" altLang="ko-KR" dirty="0">
                <a:solidFill>
                  <a:schemeClr val="tx1">
                    <a:lumMod val="75000"/>
                    <a:lumOff val="25000"/>
                  </a:schemeClr>
                </a:solidFill>
                <a:cs typeface="Arial" pitchFamily="34" charset="0"/>
              </a:rPr>
              <a:t>.</a:t>
            </a:r>
            <a:endParaRPr lang="ko-KR" altLang="en-US"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4184600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4F9363A2-5B2D-AEA3-0771-CAE1DB6D28E8}"/>
              </a:ext>
            </a:extLst>
          </p:cNvPr>
          <p:cNvSpPr>
            <a:spLocks noGrp="1" noChangeArrowheads="1"/>
          </p:cNvSpPr>
          <p:nvPr>
            <p:ph type="body" sz="quarter" idx="10"/>
          </p:nvPr>
        </p:nvSpPr>
        <p:spPr>
          <a:xfrm>
            <a:off x="323851" y="339725"/>
            <a:ext cx="10683456" cy="723900"/>
          </a:xfrm>
        </p:spPr>
        <p:txBody>
          <a:bodyPr>
            <a:normAutofit fontScale="25000" lnSpcReduction="20000"/>
          </a:bodyPr>
          <a:lstStyle/>
          <a:p>
            <a:pPr eaLnBrk="1" hangingPunct="1">
              <a:defRPr/>
            </a:pPr>
            <a:br>
              <a:rPr lang="en-GB" sz="1100" b="0" i="0">
                <a:effectLst/>
                <a:latin typeface="SegoeuiPc"/>
              </a:rPr>
            </a:br>
            <a:r>
              <a:rPr lang="en-GB" sz="1100" b="0" i="0">
                <a:effectLst/>
                <a:latin typeface="SegoeuiPc"/>
              </a:rPr>
              <a:t>                                                </a:t>
            </a:r>
            <a:r>
              <a:rPr lang="en-GB" sz="1100" b="0" i="0">
                <a:solidFill>
                  <a:srgbClr val="081B3A"/>
                </a:solidFill>
                <a:effectLst/>
                <a:latin typeface="SegoeuiPc"/>
              </a:rPr>
              <a:t> </a:t>
            </a:r>
            <a:r>
              <a:rPr lang="en-US" altLang="en-US" sz="26400" b="1">
                <a:solidFill>
                  <a:srgbClr val="330099"/>
                </a:solidFill>
                <a:latin typeface="Times New Roman" panose="02020603050405020304" pitchFamily="18" charset="0"/>
                <a:ea typeface="MS PGothic" panose="020B0600070205080204" pitchFamily="34" charset="-128"/>
                <a:cs typeface="Times New Roman" panose="02020603050405020304" pitchFamily="18" charset="0"/>
              </a:rPr>
              <a:t>Hỏi đáp </a:t>
            </a:r>
          </a:p>
        </p:txBody>
      </p:sp>
      <p:sp>
        <p:nvSpPr>
          <p:cNvPr id="21" name="TextBox 20">
            <a:extLst>
              <a:ext uri="{FF2B5EF4-FFF2-40B4-BE49-F238E27FC236}">
                <a16:creationId xmlns:a16="http://schemas.microsoft.com/office/drawing/2014/main" id="{D1B830F6-0B00-8354-2B44-E9219D1A4914}"/>
              </a:ext>
            </a:extLst>
          </p:cNvPr>
          <p:cNvSpPr txBox="1"/>
          <p:nvPr/>
        </p:nvSpPr>
        <p:spPr>
          <a:xfrm>
            <a:off x="1247596" y="1747083"/>
            <a:ext cx="9972136" cy="4339650"/>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2400">
                <a:solidFill>
                  <a:srgbClr val="0070C0"/>
                </a:solidFill>
                <a:latin typeface="Calibri" panose="020F0502020204030204" pitchFamily="34" charset="0"/>
              </a:rPr>
              <a:t>          Mọi </a:t>
            </a:r>
            <a:r>
              <a:rPr lang="en-US" altLang="en-US" sz="2400" err="1">
                <a:solidFill>
                  <a:srgbClr val="0070C0"/>
                </a:solidFill>
                <a:latin typeface="Calibri" panose="020F0502020204030204" pitchFamily="34" charset="0"/>
              </a:rPr>
              <a:t>thắc</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mắc</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của</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sinh</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viên</a:t>
            </a:r>
            <a:r>
              <a:rPr lang="en-US" altLang="en-US" sz="2400">
                <a:solidFill>
                  <a:srgbClr val="0070C0"/>
                </a:solidFill>
                <a:latin typeface="Calibri" panose="020F0502020204030204" pitchFamily="34" charset="0"/>
              </a:rPr>
              <a:t> liên </a:t>
            </a:r>
            <a:r>
              <a:rPr lang="en-US" altLang="en-US" sz="2400" err="1">
                <a:solidFill>
                  <a:srgbClr val="0070C0"/>
                </a:solidFill>
                <a:latin typeface="Calibri" panose="020F0502020204030204" pitchFamily="34" charset="0"/>
              </a:rPr>
              <a:t>quan</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đến</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công</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tác</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đào</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tạo</a:t>
            </a:r>
            <a:r>
              <a:rPr lang="en-US" altLang="en-US" sz="2400">
                <a:solidFill>
                  <a:srgbClr val="0070C0"/>
                </a:solidFill>
                <a:latin typeface="Calibri" panose="020F0502020204030204" pitchFamily="34" charset="0"/>
              </a:rPr>
              <a:t> </a:t>
            </a:r>
          </a:p>
          <a:p>
            <a:pPr algn="ctr" eaLnBrk="1" hangingPunct="1">
              <a:defRPr/>
            </a:pPr>
            <a:r>
              <a:rPr lang="en-US" altLang="en-US" sz="2400">
                <a:solidFill>
                  <a:srgbClr val="0070C0"/>
                </a:solidFill>
                <a:latin typeface="Calibri" panose="020F0502020204030204" pitchFamily="34" charset="0"/>
              </a:rPr>
              <a:t>xin </a:t>
            </a:r>
            <a:r>
              <a:rPr lang="en-US" altLang="en-US" sz="2400" err="1">
                <a:solidFill>
                  <a:srgbClr val="0070C0"/>
                </a:solidFill>
                <a:latin typeface="Calibri" panose="020F0502020204030204" pitchFamily="34" charset="0"/>
              </a:rPr>
              <a:t>gửi</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về</a:t>
            </a:r>
            <a:r>
              <a:rPr lang="en-US" altLang="en-US" sz="2400">
                <a:solidFill>
                  <a:srgbClr val="0070C0"/>
                </a:solidFill>
                <a:latin typeface="Calibri" panose="020F0502020204030204" pitchFamily="34" charset="0"/>
              </a:rPr>
              <a:t> email:   </a:t>
            </a:r>
            <a:r>
              <a:rPr lang="en-US" altLang="en-US" sz="2800" b="1">
                <a:solidFill>
                  <a:srgbClr val="FF0000"/>
                </a:solidFill>
                <a:latin typeface="Calibri" panose="020F0502020204030204" pitchFamily="34" charset="0"/>
                <a:hlinkClick r:id="rId2">
                  <a:extLst>
                    <a:ext uri="{A12FA001-AC4F-418D-AE19-62706E023703}">
                      <ahyp:hlinkClr xmlns:ahyp="http://schemas.microsoft.com/office/drawing/2018/hyperlinkcolor" val="tx"/>
                    </a:ext>
                  </a:extLst>
                </a:hlinkClick>
              </a:rPr>
              <a:t>sv.phongdaotao@uneti.edu.vn</a:t>
            </a:r>
            <a:endParaRPr lang="en-US" altLang="en-US" sz="2800" b="1">
              <a:solidFill>
                <a:srgbClr val="FF0000"/>
              </a:solidFill>
              <a:latin typeface="Calibri" panose="020F0502020204030204" pitchFamily="34" charset="0"/>
            </a:endParaRPr>
          </a:p>
          <a:p>
            <a:pPr algn="ctr" eaLnBrk="1" hangingPunct="1">
              <a:defRPr/>
            </a:pPr>
            <a:endParaRPr lang="en-US" altLang="en-US" sz="2400">
              <a:solidFill>
                <a:srgbClr val="0070C0"/>
              </a:solidFill>
              <a:latin typeface="Calibri" panose="020F0502020204030204" pitchFamily="34" charset="0"/>
            </a:endParaRPr>
          </a:p>
          <a:p>
            <a:pPr eaLnBrk="1" hangingPunct="1">
              <a:defRPr/>
            </a:pPr>
            <a:r>
              <a:rPr lang="en-US" altLang="en-US" sz="2400">
                <a:solidFill>
                  <a:srgbClr val="0070C0"/>
                </a:solidFill>
                <a:latin typeface="Calibri" panose="020F0502020204030204" pitchFamily="34" charset="0"/>
              </a:rPr>
              <a:t>          Hoặc qua </a:t>
            </a:r>
            <a:r>
              <a:rPr lang="en-US" altLang="en-US" sz="2400" err="1">
                <a:solidFill>
                  <a:srgbClr val="0070C0"/>
                </a:solidFill>
                <a:latin typeface="Calibri" panose="020F0502020204030204" pitchFamily="34" charset="0"/>
              </a:rPr>
              <a:t>fanpage</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của</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phòng</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đào</a:t>
            </a:r>
            <a:r>
              <a:rPr lang="en-US" altLang="en-US" sz="2400">
                <a:solidFill>
                  <a:srgbClr val="0070C0"/>
                </a:solidFill>
                <a:latin typeface="Calibri" panose="020F0502020204030204" pitchFamily="34" charset="0"/>
              </a:rPr>
              <a:t> </a:t>
            </a:r>
            <a:r>
              <a:rPr lang="en-US" altLang="en-US" sz="2400" err="1">
                <a:solidFill>
                  <a:srgbClr val="0070C0"/>
                </a:solidFill>
                <a:latin typeface="Calibri" panose="020F0502020204030204" pitchFamily="34" charset="0"/>
              </a:rPr>
              <a:t>tạo</a:t>
            </a:r>
            <a:r>
              <a:rPr lang="en-US" altLang="en-US" sz="2400">
                <a:solidFill>
                  <a:srgbClr val="0070C0"/>
                </a:solidFill>
                <a:latin typeface="Calibri" panose="020F0502020204030204" pitchFamily="34" charset="0"/>
              </a:rPr>
              <a:t>:</a:t>
            </a:r>
          </a:p>
          <a:p>
            <a:pPr algn="ctr" eaLnBrk="1" hangingPunct="1">
              <a:defRPr/>
            </a:pPr>
            <a:r>
              <a:rPr lang="en-US" altLang="en-US" sz="2400" b="1">
                <a:solidFill>
                  <a:srgbClr val="FF0000"/>
                </a:solidFill>
                <a:latin typeface="Calibri" panose="020F0502020204030204" pitchFamily="34" charset="0"/>
                <a:hlinkClick r:id="rId3">
                  <a:extLst>
                    <a:ext uri="{A12FA001-AC4F-418D-AE19-62706E023703}">
                      <ahyp:hlinkClr xmlns:ahyp="http://schemas.microsoft.com/office/drawing/2018/hyperlinkcolor" val="tx"/>
                    </a:ext>
                  </a:extLst>
                </a:hlinkClick>
              </a:rPr>
              <a:t>https://www.facebook.com/sinhvien.uneti.edu.vn</a:t>
            </a:r>
            <a:endParaRPr lang="en-US" altLang="en-US" sz="2400" b="1">
              <a:solidFill>
                <a:srgbClr val="FF0000"/>
              </a:solidFill>
              <a:latin typeface="Calibri" panose="020F0502020204030204" pitchFamily="34" charset="0"/>
            </a:endParaRPr>
          </a:p>
          <a:p>
            <a:pPr algn="ctr" eaLnBrk="1" hangingPunct="1">
              <a:defRPr/>
            </a:pPr>
            <a:endParaRPr lang="en-US" altLang="en-US" sz="2400" b="1">
              <a:solidFill>
                <a:srgbClr val="00B0F0"/>
              </a:solidFill>
              <a:latin typeface="Calibri" panose="020F0502020204030204" pitchFamily="34" charset="0"/>
            </a:endParaRPr>
          </a:p>
          <a:p>
            <a:pPr eaLnBrk="1" hangingPunct="1">
              <a:defRPr/>
            </a:pPr>
            <a:r>
              <a:rPr lang="en-US" altLang="en-US" sz="2400" b="1">
                <a:solidFill>
                  <a:srgbClr val="00B0F0"/>
                </a:solidFill>
                <a:latin typeface="Calibri" panose="020F0502020204030204" pitchFamily="34" charset="0"/>
              </a:rPr>
              <a:t>           CÁC TRƯỜNG HỢP ĐẶC BIỆT CẦN HỖ TRỢ TRỰC TIẾP</a:t>
            </a:r>
          </a:p>
          <a:p>
            <a:pPr eaLnBrk="1" hangingPunct="1">
              <a:defRPr/>
            </a:pPr>
            <a:r>
              <a:rPr lang="en-US" altLang="en-US" sz="2400" b="1">
                <a:solidFill>
                  <a:srgbClr val="00B0F0"/>
                </a:solidFill>
                <a:latin typeface="Calibri" panose="020F0502020204030204" pitchFamily="34" charset="0"/>
              </a:rPr>
              <a:t>Về kế hoạch, xếp TKB, lịch học, lịch thi: </a:t>
            </a:r>
          </a:p>
          <a:p>
            <a:pPr algn="ctr" eaLnBrk="1" hangingPunct="1">
              <a:defRPr/>
            </a:pPr>
            <a:r>
              <a:rPr lang="en-US" altLang="en-US" sz="2800" b="1">
                <a:solidFill>
                  <a:srgbClr val="FF0000"/>
                </a:solidFill>
                <a:latin typeface="Calibri" panose="020F0502020204030204" pitchFamily="34" charset="0"/>
              </a:rPr>
              <a:t>Phòng 306 HA11 ngõ 218 Lĩnh Nam</a:t>
            </a:r>
          </a:p>
          <a:p>
            <a:pPr eaLnBrk="1" hangingPunct="1">
              <a:defRPr/>
            </a:pPr>
            <a:r>
              <a:rPr lang="en-US" altLang="en-US" sz="2400" b="1">
                <a:solidFill>
                  <a:srgbClr val="00B0F0"/>
                </a:solidFill>
                <a:latin typeface="Calibri" panose="020F0502020204030204" pitchFamily="34" charset="0"/>
              </a:rPr>
              <a:t>Về điểm tổng kết học kỳ, công tác giáo vụ: </a:t>
            </a:r>
          </a:p>
          <a:p>
            <a:pPr algn="ctr" eaLnBrk="1" hangingPunct="1">
              <a:defRPr/>
            </a:pPr>
            <a:r>
              <a:rPr lang="en-US" altLang="en-US" sz="2800" b="1">
                <a:solidFill>
                  <a:srgbClr val="FF0000"/>
                </a:solidFill>
                <a:latin typeface="Calibri" panose="020F0502020204030204" pitchFamily="34" charset="0"/>
              </a:rPr>
              <a:t>Phòng 104 HA3 ngõ 454 Minh Khai</a:t>
            </a:r>
          </a:p>
        </p:txBody>
      </p:sp>
      <p:sp>
        <p:nvSpPr>
          <p:cNvPr id="23" name="TextBox 22">
            <a:extLst>
              <a:ext uri="{FF2B5EF4-FFF2-40B4-BE49-F238E27FC236}">
                <a16:creationId xmlns:a16="http://schemas.microsoft.com/office/drawing/2014/main" id="{676F119B-F1F1-A846-ADB9-C47EF0F74829}"/>
              </a:ext>
            </a:extLst>
          </p:cNvPr>
          <p:cNvSpPr txBox="1"/>
          <p:nvPr/>
        </p:nvSpPr>
        <p:spPr>
          <a:xfrm>
            <a:off x="7377741" y="229322"/>
            <a:ext cx="1214168" cy="1015663"/>
          </a:xfrm>
          <a:prstGeom prst="rect">
            <a:avLst/>
          </a:prstGeom>
          <a:noFill/>
        </p:spPr>
        <p:txBody>
          <a:bodyPr wrap="square">
            <a:spAutoFit/>
          </a:bodyPr>
          <a:lstStyle/>
          <a:p>
            <a:r>
              <a:rPr lang="en-GB" sz="6000" b="0" i="0">
                <a:effectLst/>
                <a:latin typeface="SegoeuiPc"/>
              </a:rPr>
              <a:t>❓</a:t>
            </a:r>
            <a:endParaRPr lang="en-GB" sz="6000"/>
          </a:p>
        </p:txBody>
      </p:sp>
      <p:sp>
        <p:nvSpPr>
          <p:cNvPr id="25" name="Arrow: Notched Right 24">
            <a:extLst>
              <a:ext uri="{FF2B5EF4-FFF2-40B4-BE49-F238E27FC236}">
                <a16:creationId xmlns:a16="http://schemas.microsoft.com/office/drawing/2014/main" id="{BA23E735-4BE4-2008-5E27-0AFBA4F75189}"/>
              </a:ext>
            </a:extLst>
          </p:cNvPr>
          <p:cNvSpPr/>
          <p:nvPr/>
        </p:nvSpPr>
        <p:spPr>
          <a:xfrm>
            <a:off x="1482307" y="1788379"/>
            <a:ext cx="457200" cy="405441"/>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6" name="Arrow: Notched Right 25">
            <a:extLst>
              <a:ext uri="{FF2B5EF4-FFF2-40B4-BE49-F238E27FC236}">
                <a16:creationId xmlns:a16="http://schemas.microsoft.com/office/drawing/2014/main" id="{EAF86EEE-0C46-E667-7E47-A33834B74953}"/>
              </a:ext>
            </a:extLst>
          </p:cNvPr>
          <p:cNvSpPr/>
          <p:nvPr/>
        </p:nvSpPr>
        <p:spPr>
          <a:xfrm>
            <a:off x="1477994" y="2923278"/>
            <a:ext cx="457200" cy="405441"/>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7" name="Arrow: Notched Right 26">
            <a:extLst>
              <a:ext uri="{FF2B5EF4-FFF2-40B4-BE49-F238E27FC236}">
                <a16:creationId xmlns:a16="http://schemas.microsoft.com/office/drawing/2014/main" id="{6B758B7C-1161-4BAF-7638-25C0502AEDF3}"/>
              </a:ext>
            </a:extLst>
          </p:cNvPr>
          <p:cNvSpPr/>
          <p:nvPr/>
        </p:nvSpPr>
        <p:spPr>
          <a:xfrm>
            <a:off x="1483746" y="4003458"/>
            <a:ext cx="457200" cy="405441"/>
          </a:xfrm>
          <a:prstGeom prst="notch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6061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1348442" y="750734"/>
            <a:ext cx="6381696" cy="618819"/>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en-US" sz="1750" b="1" dirty="0">
                <a:solidFill>
                  <a:srgbClr val="FF0000"/>
                </a:solidFill>
                <a:latin typeface="+mj-lt"/>
              </a:rPr>
              <a:t>UNIVERSITY OF ECONOMICS – TECHNOLOGY FOR INDUSTRIES</a:t>
            </a:r>
            <a:endParaRPr lang="vi-VN" sz="1750" b="1" dirty="0">
              <a:solidFill>
                <a:srgbClr val="FF0000"/>
              </a:solidFill>
              <a:latin typeface="+mj-lt"/>
            </a:endParaRPr>
          </a:p>
        </p:txBody>
      </p:sp>
      <p:sp>
        <p:nvSpPr>
          <p:cNvPr id="8" name="Subtitle 2"/>
          <p:cNvSpPr txBox="1">
            <a:spLocks/>
          </p:cNvSpPr>
          <p:nvPr/>
        </p:nvSpPr>
        <p:spPr>
          <a:xfrm>
            <a:off x="1348442" y="352182"/>
            <a:ext cx="6642954" cy="618819"/>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r>
              <a:rPr lang="vi-VN" sz="2400" b="1" dirty="0">
                <a:solidFill>
                  <a:srgbClr val="0070C0"/>
                </a:solidFill>
                <a:latin typeface="+mj-lt"/>
              </a:rPr>
              <a:t>TRƯỜNG ĐẠI HỌC KINH TẾ - KỸ THUẬT CÔNG NGHIỆP</a:t>
            </a:r>
          </a:p>
        </p:txBody>
      </p:sp>
      <p:pic>
        <p:nvPicPr>
          <p:cNvPr id="9" name="Picture 2" descr="KHOA ĐIỆN T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535" y="382293"/>
            <a:ext cx="872758" cy="9949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414535" y="1482481"/>
            <a:ext cx="6768206" cy="4854336"/>
          </a:xfrm>
          <a:prstGeom prst="rect">
            <a:avLst/>
          </a:prstGeom>
        </p:spPr>
      </p:pic>
      <p:sp>
        <p:nvSpPr>
          <p:cNvPr id="10" name="Rectangle 9"/>
          <p:cNvSpPr/>
          <p:nvPr/>
        </p:nvSpPr>
        <p:spPr>
          <a:xfrm>
            <a:off x="4955709" y="1881033"/>
            <a:ext cx="6901248" cy="2308324"/>
          </a:xfrm>
          <a:prstGeom prst="rect">
            <a:avLst/>
          </a:prstGeom>
          <a:noFill/>
        </p:spPr>
        <p:txBody>
          <a:bodyPr wrap="none" lIns="91440" tIns="45720" rIns="91440" bIns="45720">
            <a:spAutoFit/>
          </a:bodyPr>
          <a:lstStyle/>
          <a:p>
            <a:pPr algn="ctr"/>
            <a:r>
              <a:rPr lang="en-US" sz="48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TRÂN TRỌNG CẢM ƠN</a:t>
            </a:r>
          </a:p>
          <a:p>
            <a:pPr algn="ctr"/>
            <a:endParaRPr lang="en-US" sz="48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a:p>
            <a:pPr algn="ctr"/>
            <a:r>
              <a:rPr lang="en-US" sz="48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         THANK YOU</a:t>
            </a:r>
          </a:p>
        </p:txBody>
      </p:sp>
    </p:spTree>
    <p:extLst>
      <p:ext uri="{BB962C8B-B14F-4D97-AF65-F5344CB8AC3E}">
        <p14:creationId xmlns:p14="http://schemas.microsoft.com/office/powerpoint/2010/main" val="16560211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NKNOELEADERBOARD" val="-1092338364"/>
</p:tagLst>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108_Welcome to Powerpoint 2016_CLR_v2" id="{CAB9082A-965C-42BE-8170-C940D3319B60}" vid="{82B84162-888A-4FD2-BEC9-B29B6DB2C7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8a52e8c320b9a064ae3583ae3861c9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8020cb39231a0945110f9cd888b521a"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FD7FC771-7DFE-49DA-B577-71181BFB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E8C63A-4744-4DE4-BB49-0FF0B5375C60}">
  <ds:schemaRefs>
    <ds:schemaRef ds:uri="http://schemas.microsoft.com/sharepoint/v3/contenttype/forms"/>
  </ds:schemaRefs>
</ds:datastoreItem>
</file>

<file path=customXml/itemProps3.xml><?xml version="1.0" encoding="utf-8"?>
<ds:datastoreItem xmlns:ds="http://schemas.openxmlformats.org/officeDocument/2006/customXml" ds:itemID="{950072C5-DDE0-4258-BA7A-4D4B80DFA632}">
  <ds:schemaRefs>
    <ds:schemaRef ds:uri="http://schemas.microsoft.com/office/2006/documentManagement/types"/>
    <ds:schemaRef ds:uri="http://purl.org/dc/elements/1.1/"/>
    <ds:schemaRef ds:uri="http://purl.org/dc/dcmitype/"/>
    <ds:schemaRef ds:uri="http://schemas.microsoft.com/office/2006/metadata/properties"/>
    <ds:schemaRef ds:uri="http://www.w3.org/XML/1998/namespace"/>
    <ds:schemaRef ds:uri="71af3243-3dd4-4a8d-8c0d-dd76da1f02a5"/>
    <ds:schemaRef ds:uri="http://schemas.microsoft.com/office/infopath/2007/PartnerControls"/>
    <ds:schemaRef ds:uri="http://schemas.openxmlformats.org/package/2006/metadata/core-properties"/>
    <ds:schemaRef ds:uri="16c05727-aa75-4e4a-9b5f-8a80a1165891"/>
    <ds:schemaRef ds:uri="http://purl.org/dc/terms/"/>
  </ds:schemaRefs>
</ds:datastoreItem>
</file>

<file path=docProps/app.xml><?xml version="1.0" encoding="utf-8"?>
<Properties xmlns="http://schemas.openxmlformats.org/officeDocument/2006/extended-properties" xmlns:vt="http://schemas.openxmlformats.org/officeDocument/2006/docPropsVTypes">
  <Template>Welcome to PowerPoint</Template>
  <TotalTime>156</TotalTime>
  <Words>3111</Words>
  <Application>Microsoft Office PowerPoint</Application>
  <PresentationFormat>Widescreen</PresentationFormat>
  <Paragraphs>242</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Segoe UI</vt:lpstr>
      <vt:lpstr>Segoe UI Light</vt:lpstr>
      <vt:lpstr>SegoeuiPc</vt:lpstr>
      <vt:lpstr>Times New Roman</vt:lpstr>
      <vt:lpstr>Wingdings</vt:lpstr>
      <vt:lpstr>WelcomeDoc</vt:lpstr>
      <vt:lpstr>PowerPoint Presentation</vt:lpstr>
      <vt:lpstr>NỘI DUNG CHÍNH</vt:lpstr>
      <vt:lpstr>VĂN BẢN QUY ĐỊNH LIÊN QUAN ĐẾN SINH VIÊN ĐHCQ</vt:lpstr>
      <vt:lpstr>ĐÁNH GIÁ CHUẨN ĐẦU RA CHƯƠNG TRÌNH ĐÀO TẠO</vt:lpstr>
      <vt:lpstr>ĐÁNH GIÁ CHUẨN ĐẦU RA CHƯƠNG TRÌNH ĐÀO TẠO</vt:lpstr>
      <vt:lpstr>ĐÁNH GIÁ CHUẨN ĐẦU RA CHƯƠNG TRÌNH ĐÀO TẠO</vt:lpstr>
      <vt:lpstr>ĐĂNG KÝ CHUYÊN NGÀNH</vt:lpstr>
      <vt:lpstr>ĐĂNG KÝ CHUYÊN NGÀNH</vt:lpstr>
      <vt:lpstr>PowerPoint Presentation</vt:lpstr>
      <vt:lpstr>PowerPoint Presentation</vt:lpstr>
      <vt:lpstr>GIÁO DỤC QUỐC PHÒNG AN NINH</vt:lpstr>
      <vt:lpstr>GIÁO DỤC QUỐC PHÒNG AN NINH</vt:lpstr>
      <vt:lpstr>GIÁO DỤC QUỐC PHÒNG AN NINH</vt:lpstr>
      <vt:lpstr>GIÁO DỤC QUỐC PHÒNG AN NINH</vt:lpstr>
      <vt:lpstr>GIÁO DỤC QUỐC PHÒNG AN NINH</vt:lpstr>
      <vt:lpstr>GIÁO DỤC QUỐC PHÒNG AN NINH</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keywords/>
  <cp:lastModifiedBy>UNETI-I3</cp:lastModifiedBy>
  <cp:revision>7</cp:revision>
  <dcterms:created xsi:type="dcterms:W3CDTF">2021-11-10T08:54:50Z</dcterms:created>
  <dcterms:modified xsi:type="dcterms:W3CDTF">2025-08-29T04:35:55Z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