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9" r:id="rId1"/>
  </p:sldMasterIdLst>
  <p:notesMasterIdLst>
    <p:notesMasterId r:id="rId42"/>
  </p:notesMasterIdLst>
  <p:sldIdLst>
    <p:sldId id="357" r:id="rId2"/>
    <p:sldId id="339" r:id="rId3"/>
    <p:sldId id="387" r:id="rId4"/>
    <p:sldId id="389" r:id="rId5"/>
    <p:sldId id="394" r:id="rId6"/>
    <p:sldId id="395" r:id="rId7"/>
    <p:sldId id="388" r:id="rId8"/>
    <p:sldId id="361" r:id="rId9"/>
    <p:sldId id="284" r:id="rId10"/>
    <p:sldId id="274" r:id="rId11"/>
    <p:sldId id="342" r:id="rId12"/>
    <p:sldId id="363" r:id="rId13"/>
    <p:sldId id="364" r:id="rId14"/>
    <p:sldId id="279" r:id="rId15"/>
    <p:sldId id="281" r:id="rId16"/>
    <p:sldId id="294" r:id="rId17"/>
    <p:sldId id="368" r:id="rId18"/>
    <p:sldId id="367" r:id="rId19"/>
    <p:sldId id="386" r:id="rId20"/>
    <p:sldId id="369" r:id="rId21"/>
    <p:sldId id="370" r:id="rId22"/>
    <p:sldId id="374" r:id="rId23"/>
    <p:sldId id="376" r:id="rId24"/>
    <p:sldId id="377" r:id="rId25"/>
    <p:sldId id="375" r:id="rId26"/>
    <p:sldId id="372" r:id="rId27"/>
    <p:sldId id="378" r:id="rId28"/>
    <p:sldId id="373" r:id="rId29"/>
    <p:sldId id="379" r:id="rId30"/>
    <p:sldId id="385" r:id="rId31"/>
    <p:sldId id="293" r:id="rId32"/>
    <p:sldId id="262" r:id="rId33"/>
    <p:sldId id="268" r:id="rId34"/>
    <p:sldId id="270" r:id="rId35"/>
    <p:sldId id="382" r:id="rId36"/>
    <p:sldId id="383" r:id="rId37"/>
    <p:sldId id="380" r:id="rId38"/>
    <p:sldId id="359" r:id="rId39"/>
    <p:sldId id="360" r:id="rId40"/>
    <p:sldId id="338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91ECD-1BCA-4E9B-B893-9272D4D6FBE0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1A2D06-2571-42AF-9E34-FAE3EC904C70}">
      <dgm:prSet phldrT="[Text]" custT="1"/>
      <dgm:spPr/>
      <dgm:t>
        <a:bodyPr/>
        <a:lstStyle/>
        <a:p>
          <a:pPr algn="ctr"/>
          <a:r>
            <a:rPr lang="en-US" sz="16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SỬ DỤNG THIẾT BỊ</a:t>
          </a:r>
        </a:p>
      </dgm:t>
    </dgm:pt>
    <dgm:pt modelId="{A37F6446-BA04-4D0A-929C-18A2338FABBF}" type="parTrans" cxnId="{06B871BE-DF7A-43EA-9CE7-4F0209BE9A9F}">
      <dgm:prSet/>
      <dgm:spPr/>
      <dgm:t>
        <a:bodyPr/>
        <a:lstStyle/>
        <a:p>
          <a:endParaRPr lang="en-US"/>
        </a:p>
      </dgm:t>
    </dgm:pt>
    <dgm:pt modelId="{11C5FCBD-C280-4C1E-B336-CFD4662A325E}" type="sibTrans" cxnId="{06B871BE-DF7A-43EA-9CE7-4F0209BE9A9F}">
      <dgm:prSet/>
      <dgm:spPr/>
      <dgm:t>
        <a:bodyPr/>
        <a:lstStyle/>
        <a:p>
          <a:endParaRPr lang="en-US"/>
        </a:p>
      </dgm:t>
    </dgm:pt>
    <dgm:pt modelId="{C590D69D-CA66-487E-9232-E95EC873E11B}">
      <dgm:prSet phldrT="[Text]" custT="1"/>
      <dgm:spPr/>
      <dgm:t>
        <a:bodyPr/>
        <a:lstStyle/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Thời gian</a:t>
          </a:r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Sáng: 8h00-11h15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Chiều: 12h15-17h</a:t>
          </a:r>
        </a:p>
      </dgm:t>
    </dgm:pt>
    <dgm:pt modelId="{76294BD0-A7AB-4474-8E97-9FD85E23007E}" type="parTrans" cxnId="{709333B6-DD9E-4245-A89B-EDFF1805860D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2040F-F7BE-4096-8111-D148AABC27D8}" type="sibTrans" cxnId="{709333B6-DD9E-4245-A89B-EDFF1805860D}">
      <dgm:prSet/>
      <dgm:spPr/>
      <dgm:t>
        <a:bodyPr/>
        <a:lstStyle/>
        <a:p>
          <a:endParaRPr lang="en-US"/>
        </a:p>
      </dgm:t>
    </dgm:pt>
    <dgm:pt modelId="{F34E057D-B71F-4E44-AC90-F31DE865A4C3}">
      <dgm:prSet phldrT="[Text]" custT="1"/>
      <dgm:spPr/>
      <dgm:t>
        <a:bodyPr/>
        <a:lstStyle/>
        <a:p>
          <a:pPr algn="l"/>
          <a:r>
            <a:rPr lang="en-US" sz="1200" b="0">
              <a:latin typeface="Arial" panose="020B0604020202020204" pitchFamily="34" charset="0"/>
              <a:cs typeface="Arial" panose="020B0604020202020204" pitchFamily="34" charset="0"/>
            </a:rPr>
            <a:t>Dùng đúng mục đích, theo hướng dẫn của Giảng viên/Nhà trường</a:t>
          </a:r>
        </a:p>
      </dgm:t>
    </dgm:pt>
    <dgm:pt modelId="{04CF82CE-68D0-41F4-92F2-84596B8D90F4}" type="parTrans" cxnId="{689FBD1A-E004-4DD6-AA3B-31826B6B3F1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2AD5AD-A6B9-45C2-92F8-632D69B4898D}" type="sibTrans" cxnId="{689FBD1A-E004-4DD6-AA3B-31826B6B3F1B}">
      <dgm:prSet/>
      <dgm:spPr/>
      <dgm:t>
        <a:bodyPr/>
        <a:lstStyle/>
        <a:p>
          <a:endParaRPr lang="en-US"/>
        </a:p>
      </dgm:t>
    </dgm:pt>
    <dgm:pt modelId="{39A2C8C2-460B-439D-BD96-FC02679A5D46}">
      <dgm:prSet phldrT="[Text]" custT="1"/>
      <dgm:spPr/>
      <dgm:t>
        <a:bodyPr/>
        <a:lstStyle/>
        <a:p>
          <a:pPr algn="ctr"/>
          <a:r>
            <a:rPr lang="en-US" sz="16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SỬ DỤNG ĐIỀU HÒA</a:t>
          </a:r>
        </a:p>
      </dgm:t>
    </dgm:pt>
    <dgm:pt modelId="{1D0C192E-1981-4281-9B65-AE2E1E0FDF73}" type="parTrans" cxnId="{A8F0A7A1-87C9-4ED8-8E6A-398903C920F3}">
      <dgm:prSet/>
      <dgm:spPr/>
      <dgm:t>
        <a:bodyPr/>
        <a:lstStyle/>
        <a:p>
          <a:endParaRPr lang="en-US"/>
        </a:p>
      </dgm:t>
    </dgm:pt>
    <dgm:pt modelId="{C131C1D4-C545-42E6-A476-8D9307392774}" type="sibTrans" cxnId="{A8F0A7A1-87C9-4ED8-8E6A-398903C920F3}">
      <dgm:prSet/>
      <dgm:spPr/>
      <dgm:t>
        <a:bodyPr/>
        <a:lstStyle/>
        <a:p>
          <a:endParaRPr lang="en-US"/>
        </a:p>
      </dgm:t>
    </dgm:pt>
    <dgm:pt modelId="{259517DA-E669-4910-BEAA-B65C9EE6A979}">
      <dgm:prSet phldrT="[Text]" custT="1"/>
      <dgm:spPr/>
      <dgm:t>
        <a:bodyPr/>
        <a:lstStyle/>
        <a:p>
          <a:pPr algn="ctr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Không: 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Tự ý tháo lắp, di chuyển, thay đổi cấu hình hoặc mang ra khỏi phòng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Cho người không nhiệm vụ sử dụng</a:t>
          </a:r>
        </a:p>
      </dgm:t>
    </dgm:pt>
    <dgm:pt modelId="{9854096D-5F60-402F-8494-0FB31B8CD25D}" type="parTrans" cxnId="{3072115F-FCFE-4238-AC07-2D72E55BE09E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B5A34B-4EE9-4AD5-B33A-24D76D53E196}" type="sibTrans" cxnId="{3072115F-FCFE-4238-AC07-2D72E55BE09E}">
      <dgm:prSet/>
      <dgm:spPr/>
      <dgm:t>
        <a:bodyPr/>
        <a:lstStyle/>
        <a:p>
          <a:endParaRPr lang="en-US"/>
        </a:p>
      </dgm:t>
    </dgm:pt>
    <dgm:pt modelId="{61D51900-E39A-46EA-A219-CCF404DD6383}">
      <dgm:prSet phldrT="[Text]" custT="1"/>
      <dgm:spPr/>
      <dgm:t>
        <a:bodyPr/>
        <a:lstStyle/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Giữ gìn, bảo quản trong quá tình sử dụng</a:t>
          </a:r>
        </a:p>
      </dgm:t>
    </dgm:pt>
    <dgm:pt modelId="{73D9A755-39B1-48F1-9B62-20E5D2335882}" type="parTrans" cxnId="{CAE5D9BE-2F79-450C-A741-DD7ADC78B916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3D303E-3A0B-42A1-9C84-CAB039B60272}" type="sibTrans" cxnId="{CAE5D9BE-2F79-450C-A741-DD7ADC78B916}">
      <dgm:prSet/>
      <dgm:spPr/>
      <dgm:t>
        <a:bodyPr/>
        <a:lstStyle/>
        <a:p>
          <a:endParaRPr lang="en-US"/>
        </a:p>
      </dgm:t>
    </dgm:pt>
    <dgm:pt modelId="{9A5E7E9A-8025-4CC0-A051-378E43B3EAE0}">
      <dgm:prSet phldrT="[Text]" custT="1"/>
      <dgm:spPr/>
      <dgm:t>
        <a:bodyPr/>
        <a:lstStyle/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Khi phát hiện hỏng hóc: </a:t>
          </a:r>
          <a:r>
            <a:rPr lang="vi-VN" sz="1200" b="1">
              <a:latin typeface="Arial" panose="020B0604020202020204" pitchFamily="34" charset="0"/>
              <a:cs typeface="Arial" panose="020B0604020202020204" pitchFamily="34" charset="0"/>
            </a:rPr>
            <a:t>Báo cho giảng viên hoặc đơn vị quản lý giảng đường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4FC409-BC22-4240-967F-091852C0479D}" type="parTrans" cxnId="{E549867B-EB4E-4888-BA01-8607130E69C7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E6C06D-1CD3-44B2-8EB5-52C898B32381}" type="sibTrans" cxnId="{E549867B-EB4E-4888-BA01-8607130E69C7}">
      <dgm:prSet/>
      <dgm:spPr/>
      <dgm:t>
        <a:bodyPr/>
        <a:lstStyle/>
        <a:p>
          <a:endParaRPr lang="en-US"/>
        </a:p>
      </dgm:t>
    </dgm:pt>
    <dgm:pt modelId="{DF520A28-3FD7-4491-96B0-4F46A8792A57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vi-VN" sz="1200">
              <a:latin typeface="Arial" panose="020B0604020202020204" pitchFamily="34" charset="0"/>
              <a:cs typeface="Arial" panose="020B0604020202020204" pitchFamily="34" charset="0"/>
            </a:rPr>
            <a:t>Không tự ý mượn/trả hoặc báo hỏng trực tiếp cho bộ phận kỹ thuật nếu chưa được phân công.</a:t>
          </a:r>
        </a:p>
      </dgm:t>
    </dgm:pt>
    <dgm:pt modelId="{C31A88CC-BCFA-4213-A28A-62B106CD4CAC}" type="parTrans" cxnId="{B537A813-A8E8-4068-87E1-D692F7FFB1ED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FA1640-FEE9-4EE7-BFCC-C6267A05CED7}" type="sibTrans" cxnId="{B537A813-A8E8-4068-87E1-D692F7FFB1ED}">
      <dgm:prSet/>
      <dgm:spPr/>
      <dgm:t>
        <a:bodyPr/>
        <a:lstStyle/>
        <a:p>
          <a:endParaRPr lang="en-US"/>
        </a:p>
      </dgm:t>
    </dgm:pt>
    <dgm:pt modelId="{D5F70D38-690E-4E07-AC1A-A9D9DC3559FB}">
      <dgm:prSet phldrT="[Text]" custT="1"/>
      <dgm:spPr/>
      <dgm:t>
        <a:bodyPr/>
        <a:lstStyle/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Tắt khi</a:t>
          </a:r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: Nhiệt độ ≤ 26°C  hoặc hết giờ quy định</a:t>
          </a:r>
        </a:p>
      </dgm:t>
    </dgm:pt>
    <dgm:pt modelId="{C4C7A531-2E7D-43B2-A881-124FC8AAE0F2}" type="parTrans" cxnId="{64872C9B-421D-48F6-AC62-44972E8256E1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27FCEA-BBC2-4E83-83C0-028E2C48F288}" type="sibTrans" cxnId="{64872C9B-421D-48F6-AC62-44972E8256E1}">
      <dgm:prSet/>
      <dgm:spPr/>
      <dgm:t>
        <a:bodyPr/>
        <a:lstStyle/>
        <a:p>
          <a:endParaRPr lang="en-US"/>
        </a:p>
      </dgm:t>
    </dgm:pt>
    <dgm:pt modelId="{B9437D8C-A232-404F-82F5-1E6E954F337F}">
      <dgm:prSet phldrT="[Text]" custT="1"/>
      <dgm:spPr/>
      <dgm:t>
        <a:bodyPr/>
        <a:lstStyle/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Điều kiện bật: </a:t>
          </a:r>
          <a:br>
            <a:rPr lang="en-US" sz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Phòng học tiêu chuẩn: Trong ≥31°C &amp; Ngoài ≥30°C.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vi-VN" sz="1200">
              <a:latin typeface="Arial" panose="020B0604020202020204" pitchFamily="34" charset="0"/>
              <a:cs typeface="Arial" panose="020B0604020202020204" pitchFamily="34" charset="0"/>
            </a:rPr>
            <a:t>Phòng học chất lượng: Trong ≥30°C &amp; Ngoài ≥30°C</a:t>
          </a:r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631671-650C-4A9E-BE76-E43CBC12EFF3}" type="parTrans" cxnId="{148B4EF3-1BD2-41DF-A775-15512C78AED9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34D69E-4920-4548-A6CC-29BED6EE0D4C}" type="sibTrans" cxnId="{148B4EF3-1BD2-41DF-A775-15512C78AED9}">
      <dgm:prSet/>
      <dgm:spPr/>
      <dgm:t>
        <a:bodyPr/>
        <a:lstStyle/>
        <a:p>
          <a:endParaRPr lang="en-US"/>
        </a:p>
      </dgm:t>
    </dgm:pt>
    <dgm:pt modelId="{D141D127-9824-4646-8158-472063996311}">
      <dgm:prSet phldrT="[Text]" custT="1"/>
      <dgm:spPr/>
      <dgm:t>
        <a:bodyPr/>
        <a:lstStyle/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Khi sử dụng</a:t>
          </a:r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: Đóng kín cửa, kết hợp mở quạt tốc độ thấp, hạn chế ra vào nhiều lần</a:t>
          </a:r>
        </a:p>
      </dgm:t>
    </dgm:pt>
    <dgm:pt modelId="{9B87C5CD-F186-4AC1-A1CB-B143B85AA2BE}" type="sibTrans" cxnId="{315B0E34-D7A1-4AB4-9D21-C126196446AA}">
      <dgm:prSet/>
      <dgm:spPr/>
      <dgm:t>
        <a:bodyPr/>
        <a:lstStyle/>
        <a:p>
          <a:endParaRPr lang="en-US"/>
        </a:p>
      </dgm:t>
    </dgm:pt>
    <dgm:pt modelId="{ADD2A0CA-78BF-4ACA-9319-CAE895652FCC}" type="parTrans" cxnId="{315B0E34-D7A1-4AB4-9D21-C126196446AA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AEAC69-2262-4FF3-BA9A-65603A5703AC}">
      <dgm:prSet phldrT="[Text]" custT="1"/>
      <dgm:spPr/>
      <dgm:t>
        <a:bodyPr/>
        <a:lstStyle/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Bật/Tắt:</a:t>
          </a:r>
        </a:p>
        <a:p>
          <a:pPr algn="l"/>
          <a:r>
            <a:rPr lang="en-US" sz="1200">
              <a:latin typeface="Arial" panose="020B0604020202020204" pitchFamily="34" charset="0"/>
              <a:cs typeface="Arial" panose="020B0604020202020204" pitchFamily="34" charset="0"/>
            </a:rPr>
            <a:t>- Thực hiện trên </a:t>
          </a:r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hệ thống phần mềm quản lý </a:t>
          </a:r>
          <a:endParaRPr lang="en-US" sz="1200" b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n-US" sz="1200" b="1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b="0">
              <a:latin typeface="Arial" panose="020B0604020202020204" pitchFamily="34" charset="0"/>
              <a:cs typeface="Arial" panose="020B0604020202020204" pitchFamily="34" charset="0"/>
            </a:rPr>
            <a:t>Các trường hợp đặc biệt phải xin phép Hiệu trưởng thông qua phòng Công nghệ thông tin </a:t>
          </a:r>
        </a:p>
      </dgm:t>
    </dgm:pt>
    <dgm:pt modelId="{17AAA144-87C5-4908-AE9D-50B61F1EB4A9}" type="sibTrans" cxnId="{09506590-0F3D-4E32-B34A-B27AAFD3E441}">
      <dgm:prSet/>
      <dgm:spPr/>
      <dgm:t>
        <a:bodyPr/>
        <a:lstStyle/>
        <a:p>
          <a:endParaRPr lang="en-US"/>
        </a:p>
      </dgm:t>
    </dgm:pt>
    <dgm:pt modelId="{520C3EB7-3F5F-48A4-82B3-9AAA79074811}" type="parTrans" cxnId="{09506590-0F3D-4E32-B34A-B27AAFD3E441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0D3348-146D-499C-BD45-0E8F0D13F421}" type="pres">
      <dgm:prSet presAssocID="{EDC91ECD-1BCA-4E9B-B893-9272D4D6FB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F2C6C9-D377-466B-AA0F-4B7DE6A43645}" type="pres">
      <dgm:prSet presAssocID="{501A2D06-2571-42AF-9E34-FAE3EC904C70}" presName="root" presStyleCnt="0"/>
      <dgm:spPr/>
    </dgm:pt>
    <dgm:pt modelId="{158624A4-320C-4561-B378-B0EB15B06540}" type="pres">
      <dgm:prSet presAssocID="{501A2D06-2571-42AF-9E34-FAE3EC904C70}" presName="rootComposite" presStyleCnt="0"/>
      <dgm:spPr/>
    </dgm:pt>
    <dgm:pt modelId="{50D89135-9E58-46E3-B866-93F043CC8153}" type="pres">
      <dgm:prSet presAssocID="{501A2D06-2571-42AF-9E34-FAE3EC904C70}" presName="rootText" presStyleLbl="node1" presStyleIdx="0" presStyleCnt="2" custScaleX="154300" custScaleY="57155"/>
      <dgm:spPr/>
    </dgm:pt>
    <dgm:pt modelId="{E0FF7A92-3F35-4C80-96C7-63D8A2289E57}" type="pres">
      <dgm:prSet presAssocID="{501A2D06-2571-42AF-9E34-FAE3EC904C70}" presName="rootConnector" presStyleLbl="node1" presStyleIdx="0" presStyleCnt="2"/>
      <dgm:spPr/>
    </dgm:pt>
    <dgm:pt modelId="{FF8B5F4C-C44D-4727-8861-552EC314DF0C}" type="pres">
      <dgm:prSet presAssocID="{501A2D06-2571-42AF-9E34-FAE3EC904C70}" presName="childShape" presStyleCnt="0"/>
      <dgm:spPr/>
    </dgm:pt>
    <dgm:pt modelId="{F5D18A1A-5C5B-4568-AF2B-3A7F0B3B0C55}" type="pres">
      <dgm:prSet presAssocID="{04CF82CE-68D0-41F4-92F2-84596B8D90F4}" presName="Name13" presStyleLbl="parChTrans1D2" presStyleIdx="0" presStyleCnt="10"/>
      <dgm:spPr/>
    </dgm:pt>
    <dgm:pt modelId="{DCC3A55F-BD8C-4F91-BC10-0231A2F3E29C}" type="pres">
      <dgm:prSet presAssocID="{F34E057D-B71F-4E44-AC90-F31DE865A4C3}" presName="childText" presStyleLbl="bgAcc1" presStyleIdx="0" presStyleCnt="10" custScaleX="379473" custScaleY="92825">
        <dgm:presLayoutVars>
          <dgm:bulletEnabled val="1"/>
        </dgm:presLayoutVars>
      </dgm:prSet>
      <dgm:spPr/>
    </dgm:pt>
    <dgm:pt modelId="{752994D4-67FE-44B7-B45F-A13DB0759F00}" type="pres">
      <dgm:prSet presAssocID="{9854096D-5F60-402F-8494-0FB31B8CD25D}" presName="Name13" presStyleLbl="parChTrans1D2" presStyleIdx="1" presStyleCnt="10"/>
      <dgm:spPr/>
    </dgm:pt>
    <dgm:pt modelId="{24A3A8A9-4C76-4733-8AD8-8DBCBB1B5710}" type="pres">
      <dgm:prSet presAssocID="{259517DA-E669-4910-BEAA-B65C9EE6A979}" presName="childText" presStyleLbl="bgAcc1" presStyleIdx="1" presStyleCnt="10" custScaleX="379473" custScaleY="92825">
        <dgm:presLayoutVars>
          <dgm:bulletEnabled val="1"/>
        </dgm:presLayoutVars>
      </dgm:prSet>
      <dgm:spPr/>
    </dgm:pt>
    <dgm:pt modelId="{E5D63FB6-215B-467F-9D26-BCE1778D7001}" type="pres">
      <dgm:prSet presAssocID="{73D9A755-39B1-48F1-9B62-20E5D2335882}" presName="Name13" presStyleLbl="parChTrans1D2" presStyleIdx="2" presStyleCnt="10"/>
      <dgm:spPr/>
    </dgm:pt>
    <dgm:pt modelId="{17EFD2E3-A57B-4D6F-9A49-15659AB7BBCC}" type="pres">
      <dgm:prSet presAssocID="{61D51900-E39A-46EA-A219-CCF404DD6383}" presName="childText" presStyleLbl="bgAcc1" presStyleIdx="2" presStyleCnt="10" custScaleX="379473" custScaleY="92825">
        <dgm:presLayoutVars>
          <dgm:bulletEnabled val="1"/>
        </dgm:presLayoutVars>
      </dgm:prSet>
      <dgm:spPr/>
    </dgm:pt>
    <dgm:pt modelId="{B33F203E-13BA-4F13-9C45-9C2CAC5565E4}" type="pres">
      <dgm:prSet presAssocID="{C34FC409-BC22-4240-967F-091852C0479D}" presName="Name13" presStyleLbl="parChTrans1D2" presStyleIdx="3" presStyleCnt="10"/>
      <dgm:spPr/>
    </dgm:pt>
    <dgm:pt modelId="{43679AB2-CBD8-40EF-BDF9-D4CF545758EE}" type="pres">
      <dgm:prSet presAssocID="{9A5E7E9A-8025-4CC0-A051-378E43B3EAE0}" presName="childText" presStyleLbl="bgAcc1" presStyleIdx="3" presStyleCnt="10" custScaleX="379473" custScaleY="92825">
        <dgm:presLayoutVars>
          <dgm:bulletEnabled val="1"/>
        </dgm:presLayoutVars>
      </dgm:prSet>
      <dgm:spPr/>
    </dgm:pt>
    <dgm:pt modelId="{BB7C46C1-2324-4F25-A3E6-F61A845B6482}" type="pres">
      <dgm:prSet presAssocID="{C31A88CC-BCFA-4213-A28A-62B106CD4CAC}" presName="Name13" presStyleLbl="parChTrans1D2" presStyleIdx="4" presStyleCnt="10"/>
      <dgm:spPr/>
    </dgm:pt>
    <dgm:pt modelId="{4A8CD5BA-46A6-4A54-8F98-977E02BC27DE}" type="pres">
      <dgm:prSet presAssocID="{DF520A28-3FD7-4491-96B0-4F46A8792A57}" presName="childText" presStyleLbl="bgAcc1" presStyleIdx="4" presStyleCnt="10" custScaleX="379473" custScaleY="92825">
        <dgm:presLayoutVars>
          <dgm:bulletEnabled val="1"/>
        </dgm:presLayoutVars>
      </dgm:prSet>
      <dgm:spPr/>
    </dgm:pt>
    <dgm:pt modelId="{C2487557-A23C-48A2-A3BA-4F0FEBF8E6E1}" type="pres">
      <dgm:prSet presAssocID="{39A2C8C2-460B-439D-BD96-FC02679A5D46}" presName="root" presStyleCnt="0"/>
      <dgm:spPr/>
    </dgm:pt>
    <dgm:pt modelId="{3E5C2417-229F-47EB-8095-6B2DC790B00F}" type="pres">
      <dgm:prSet presAssocID="{39A2C8C2-460B-439D-BD96-FC02679A5D46}" presName="rootComposite" presStyleCnt="0"/>
      <dgm:spPr/>
    </dgm:pt>
    <dgm:pt modelId="{60AD01DD-50BD-47EA-93FB-86D655898DC2}" type="pres">
      <dgm:prSet presAssocID="{39A2C8C2-460B-439D-BD96-FC02679A5D46}" presName="rootText" presStyleLbl="node1" presStyleIdx="1" presStyleCnt="2" custScaleX="154300" custScaleY="57155"/>
      <dgm:spPr/>
    </dgm:pt>
    <dgm:pt modelId="{A3179E0D-F00E-45DA-BEA7-13C093240583}" type="pres">
      <dgm:prSet presAssocID="{39A2C8C2-460B-439D-BD96-FC02679A5D46}" presName="rootConnector" presStyleLbl="node1" presStyleIdx="1" presStyleCnt="2"/>
      <dgm:spPr/>
    </dgm:pt>
    <dgm:pt modelId="{A4C9C536-BEDE-4E56-829C-D7BB4E080554}" type="pres">
      <dgm:prSet presAssocID="{39A2C8C2-460B-439D-BD96-FC02679A5D46}" presName="childShape" presStyleCnt="0"/>
      <dgm:spPr/>
    </dgm:pt>
    <dgm:pt modelId="{F085FCA1-7001-4FEB-8539-FEC00C5451C4}" type="pres">
      <dgm:prSet presAssocID="{76294BD0-A7AB-4474-8E97-9FD85E23007E}" presName="Name13" presStyleLbl="parChTrans1D2" presStyleIdx="5" presStyleCnt="10"/>
      <dgm:spPr/>
    </dgm:pt>
    <dgm:pt modelId="{1329407F-B5E8-429E-A102-B56799420992}" type="pres">
      <dgm:prSet presAssocID="{C590D69D-CA66-487E-9232-E95EC873E11B}" presName="childText" presStyleLbl="bgAcc1" presStyleIdx="5" presStyleCnt="10" custScaleX="379473" custScaleY="92825">
        <dgm:presLayoutVars>
          <dgm:bulletEnabled val="1"/>
        </dgm:presLayoutVars>
      </dgm:prSet>
      <dgm:spPr/>
    </dgm:pt>
    <dgm:pt modelId="{069650B2-1246-4F8B-AD2D-9EC2E436E1D2}" type="pres">
      <dgm:prSet presAssocID="{98631671-650C-4A9E-BE76-E43CBC12EFF3}" presName="Name13" presStyleLbl="parChTrans1D2" presStyleIdx="6" presStyleCnt="10"/>
      <dgm:spPr/>
    </dgm:pt>
    <dgm:pt modelId="{E037EDAD-99CB-44A0-80FC-B9DBF8AECF12}" type="pres">
      <dgm:prSet presAssocID="{B9437D8C-A232-404F-82F5-1E6E954F337F}" presName="childText" presStyleLbl="bgAcc1" presStyleIdx="6" presStyleCnt="10" custScaleX="379473" custScaleY="92825">
        <dgm:presLayoutVars>
          <dgm:bulletEnabled val="1"/>
        </dgm:presLayoutVars>
      </dgm:prSet>
      <dgm:spPr/>
    </dgm:pt>
    <dgm:pt modelId="{5012DFB5-0763-43ED-829E-C3C8E747452E}" type="pres">
      <dgm:prSet presAssocID="{C4C7A531-2E7D-43B2-A881-124FC8AAE0F2}" presName="Name13" presStyleLbl="parChTrans1D2" presStyleIdx="7" presStyleCnt="10"/>
      <dgm:spPr/>
    </dgm:pt>
    <dgm:pt modelId="{6533F43F-1BF6-45EB-B685-D02A1651096A}" type="pres">
      <dgm:prSet presAssocID="{D5F70D38-690E-4E07-AC1A-A9D9DC3559FB}" presName="childText" presStyleLbl="bgAcc1" presStyleIdx="7" presStyleCnt="10" custScaleX="379473" custScaleY="92825">
        <dgm:presLayoutVars>
          <dgm:bulletEnabled val="1"/>
        </dgm:presLayoutVars>
      </dgm:prSet>
      <dgm:spPr/>
    </dgm:pt>
    <dgm:pt modelId="{095662F1-27EC-4D97-8CB7-574770A6635D}" type="pres">
      <dgm:prSet presAssocID="{ADD2A0CA-78BF-4ACA-9319-CAE895652FCC}" presName="Name13" presStyleLbl="parChTrans1D2" presStyleIdx="8" presStyleCnt="10"/>
      <dgm:spPr/>
    </dgm:pt>
    <dgm:pt modelId="{9D573004-2754-4AC3-A341-888028D666E4}" type="pres">
      <dgm:prSet presAssocID="{D141D127-9824-4646-8158-472063996311}" presName="childText" presStyleLbl="bgAcc1" presStyleIdx="8" presStyleCnt="10" custScaleX="379473" custScaleY="92825">
        <dgm:presLayoutVars>
          <dgm:bulletEnabled val="1"/>
        </dgm:presLayoutVars>
      </dgm:prSet>
      <dgm:spPr/>
    </dgm:pt>
    <dgm:pt modelId="{6ECB51EB-4E9B-471B-821A-736CAD0A5229}" type="pres">
      <dgm:prSet presAssocID="{520C3EB7-3F5F-48A4-82B3-9AAA79074811}" presName="Name13" presStyleLbl="parChTrans1D2" presStyleIdx="9" presStyleCnt="10"/>
      <dgm:spPr/>
    </dgm:pt>
    <dgm:pt modelId="{E7BA4BA4-CFF4-43C7-A48A-5ED4B23FA382}" type="pres">
      <dgm:prSet presAssocID="{6FAEAC69-2262-4FF3-BA9A-65603A5703AC}" presName="childText" presStyleLbl="bgAcc1" presStyleIdx="9" presStyleCnt="10" custScaleX="379473" custScaleY="120047">
        <dgm:presLayoutVars>
          <dgm:bulletEnabled val="1"/>
        </dgm:presLayoutVars>
      </dgm:prSet>
      <dgm:spPr/>
    </dgm:pt>
  </dgm:ptLst>
  <dgm:cxnLst>
    <dgm:cxn modelId="{294FDC04-6264-402F-9DC0-5323CD198D2F}" type="presOf" srcId="{73D9A755-39B1-48F1-9B62-20E5D2335882}" destId="{E5D63FB6-215B-467F-9D26-BCE1778D7001}" srcOrd="0" destOrd="0" presId="urn:microsoft.com/office/officeart/2005/8/layout/hierarchy3"/>
    <dgm:cxn modelId="{B537A813-A8E8-4068-87E1-D692F7FFB1ED}" srcId="{501A2D06-2571-42AF-9E34-FAE3EC904C70}" destId="{DF520A28-3FD7-4491-96B0-4F46A8792A57}" srcOrd="4" destOrd="0" parTransId="{C31A88CC-BCFA-4213-A28A-62B106CD4CAC}" sibTransId="{F8FA1640-FEE9-4EE7-BFCC-C6267A05CED7}"/>
    <dgm:cxn modelId="{689FBD1A-E004-4DD6-AA3B-31826B6B3F1B}" srcId="{501A2D06-2571-42AF-9E34-FAE3EC904C70}" destId="{F34E057D-B71F-4E44-AC90-F31DE865A4C3}" srcOrd="0" destOrd="0" parTransId="{04CF82CE-68D0-41F4-92F2-84596B8D90F4}" sibTransId="{E52AD5AD-A6B9-45C2-92F8-632D69B4898D}"/>
    <dgm:cxn modelId="{315B0E34-D7A1-4AB4-9D21-C126196446AA}" srcId="{39A2C8C2-460B-439D-BD96-FC02679A5D46}" destId="{D141D127-9824-4646-8158-472063996311}" srcOrd="3" destOrd="0" parTransId="{ADD2A0CA-78BF-4ACA-9319-CAE895652FCC}" sibTransId="{9B87C5CD-F186-4AC1-A1CB-B143B85AA2BE}"/>
    <dgm:cxn modelId="{F6B48B3E-E098-432C-B143-DBCC6B093C9A}" type="presOf" srcId="{39A2C8C2-460B-439D-BD96-FC02679A5D46}" destId="{60AD01DD-50BD-47EA-93FB-86D655898DC2}" srcOrd="0" destOrd="0" presId="urn:microsoft.com/office/officeart/2005/8/layout/hierarchy3"/>
    <dgm:cxn modelId="{CE0A7F3F-CD54-4A49-B49E-30124191E50F}" type="presOf" srcId="{39A2C8C2-460B-439D-BD96-FC02679A5D46}" destId="{A3179E0D-F00E-45DA-BEA7-13C093240583}" srcOrd="1" destOrd="0" presId="urn:microsoft.com/office/officeart/2005/8/layout/hierarchy3"/>
    <dgm:cxn modelId="{99D9105D-865C-443D-80A4-6FA1588CA6C7}" type="presOf" srcId="{EDC91ECD-1BCA-4E9B-B893-9272D4D6FBE0}" destId="{BA0D3348-146D-499C-BD45-0E8F0D13F421}" srcOrd="0" destOrd="0" presId="urn:microsoft.com/office/officeart/2005/8/layout/hierarchy3"/>
    <dgm:cxn modelId="{3072115F-FCFE-4238-AC07-2D72E55BE09E}" srcId="{501A2D06-2571-42AF-9E34-FAE3EC904C70}" destId="{259517DA-E669-4910-BEAA-B65C9EE6A979}" srcOrd="1" destOrd="0" parTransId="{9854096D-5F60-402F-8494-0FB31B8CD25D}" sibTransId="{92B5A34B-4EE9-4AD5-B33A-24D76D53E196}"/>
    <dgm:cxn modelId="{D312DA42-4598-4C2E-9D35-41DEACCB4C96}" type="presOf" srcId="{D5F70D38-690E-4E07-AC1A-A9D9DC3559FB}" destId="{6533F43F-1BF6-45EB-B685-D02A1651096A}" srcOrd="0" destOrd="0" presId="urn:microsoft.com/office/officeart/2005/8/layout/hierarchy3"/>
    <dgm:cxn modelId="{D0685C65-7181-4528-A59F-A904CC86316A}" type="presOf" srcId="{D141D127-9824-4646-8158-472063996311}" destId="{9D573004-2754-4AC3-A341-888028D666E4}" srcOrd="0" destOrd="0" presId="urn:microsoft.com/office/officeart/2005/8/layout/hierarchy3"/>
    <dgm:cxn modelId="{913E5245-CFDE-407D-930C-1AFBAA291699}" type="presOf" srcId="{9A5E7E9A-8025-4CC0-A051-378E43B3EAE0}" destId="{43679AB2-CBD8-40EF-BDF9-D4CF545758EE}" srcOrd="0" destOrd="0" presId="urn:microsoft.com/office/officeart/2005/8/layout/hierarchy3"/>
    <dgm:cxn modelId="{28964748-0C79-4827-9A21-61A1742D4777}" type="presOf" srcId="{501A2D06-2571-42AF-9E34-FAE3EC904C70}" destId="{E0FF7A92-3F35-4C80-96C7-63D8A2289E57}" srcOrd="1" destOrd="0" presId="urn:microsoft.com/office/officeart/2005/8/layout/hierarchy3"/>
    <dgm:cxn modelId="{515D106A-EFE2-47E7-8F21-E49752CE996F}" type="presOf" srcId="{B9437D8C-A232-404F-82F5-1E6E954F337F}" destId="{E037EDAD-99CB-44A0-80FC-B9DBF8AECF12}" srcOrd="0" destOrd="0" presId="urn:microsoft.com/office/officeart/2005/8/layout/hierarchy3"/>
    <dgm:cxn modelId="{1BD9676B-47C2-4E62-A697-A10AFC4A8575}" type="presOf" srcId="{76294BD0-A7AB-4474-8E97-9FD85E23007E}" destId="{F085FCA1-7001-4FEB-8539-FEC00C5451C4}" srcOrd="0" destOrd="0" presId="urn:microsoft.com/office/officeart/2005/8/layout/hierarchy3"/>
    <dgm:cxn modelId="{BDE51671-4831-449F-8011-28046F33490C}" type="presOf" srcId="{04CF82CE-68D0-41F4-92F2-84596B8D90F4}" destId="{F5D18A1A-5C5B-4568-AF2B-3A7F0B3B0C55}" srcOrd="0" destOrd="0" presId="urn:microsoft.com/office/officeart/2005/8/layout/hierarchy3"/>
    <dgm:cxn modelId="{6E877E78-6755-40E7-9A21-3DEA90BE2041}" type="presOf" srcId="{61D51900-E39A-46EA-A219-CCF404DD6383}" destId="{17EFD2E3-A57B-4D6F-9A49-15659AB7BBCC}" srcOrd="0" destOrd="0" presId="urn:microsoft.com/office/officeart/2005/8/layout/hierarchy3"/>
    <dgm:cxn modelId="{E549867B-EB4E-4888-BA01-8607130E69C7}" srcId="{501A2D06-2571-42AF-9E34-FAE3EC904C70}" destId="{9A5E7E9A-8025-4CC0-A051-378E43B3EAE0}" srcOrd="3" destOrd="0" parTransId="{C34FC409-BC22-4240-967F-091852C0479D}" sibTransId="{A7E6C06D-1CD3-44B2-8EB5-52C898B32381}"/>
    <dgm:cxn modelId="{7BAE2B81-E4BD-4DA1-97B3-4334D6D34BD9}" type="presOf" srcId="{501A2D06-2571-42AF-9E34-FAE3EC904C70}" destId="{50D89135-9E58-46E3-B866-93F043CC8153}" srcOrd="0" destOrd="0" presId="urn:microsoft.com/office/officeart/2005/8/layout/hierarchy3"/>
    <dgm:cxn modelId="{79506B8D-AAD6-486A-B213-9E46C4B006EB}" type="presOf" srcId="{98631671-650C-4A9E-BE76-E43CBC12EFF3}" destId="{069650B2-1246-4F8B-AD2D-9EC2E436E1D2}" srcOrd="0" destOrd="0" presId="urn:microsoft.com/office/officeart/2005/8/layout/hierarchy3"/>
    <dgm:cxn modelId="{09506590-0F3D-4E32-B34A-B27AAFD3E441}" srcId="{39A2C8C2-460B-439D-BD96-FC02679A5D46}" destId="{6FAEAC69-2262-4FF3-BA9A-65603A5703AC}" srcOrd="4" destOrd="0" parTransId="{520C3EB7-3F5F-48A4-82B3-9AAA79074811}" sibTransId="{17AAA144-87C5-4908-AE9D-50B61F1EB4A9}"/>
    <dgm:cxn modelId="{64872C9B-421D-48F6-AC62-44972E8256E1}" srcId="{39A2C8C2-460B-439D-BD96-FC02679A5D46}" destId="{D5F70D38-690E-4E07-AC1A-A9D9DC3559FB}" srcOrd="2" destOrd="0" parTransId="{C4C7A531-2E7D-43B2-A881-124FC8AAE0F2}" sibTransId="{F127FCEA-BBC2-4E83-83C0-028E2C48F288}"/>
    <dgm:cxn modelId="{A8F0A7A1-87C9-4ED8-8E6A-398903C920F3}" srcId="{EDC91ECD-1BCA-4E9B-B893-9272D4D6FBE0}" destId="{39A2C8C2-460B-439D-BD96-FC02679A5D46}" srcOrd="1" destOrd="0" parTransId="{1D0C192E-1981-4281-9B65-AE2E1E0FDF73}" sibTransId="{C131C1D4-C545-42E6-A476-8D9307392774}"/>
    <dgm:cxn modelId="{DE9888A2-FFE0-4AAE-A6AD-2AEA0B509ADB}" type="presOf" srcId="{ADD2A0CA-78BF-4ACA-9319-CAE895652FCC}" destId="{095662F1-27EC-4D97-8CB7-574770A6635D}" srcOrd="0" destOrd="0" presId="urn:microsoft.com/office/officeart/2005/8/layout/hierarchy3"/>
    <dgm:cxn modelId="{66D541A3-C9EB-4213-BFB3-F79BD858AB11}" type="presOf" srcId="{C4C7A531-2E7D-43B2-A881-124FC8AAE0F2}" destId="{5012DFB5-0763-43ED-829E-C3C8E747452E}" srcOrd="0" destOrd="0" presId="urn:microsoft.com/office/officeart/2005/8/layout/hierarchy3"/>
    <dgm:cxn modelId="{42D2BCAB-F024-4627-8310-22F9E6B484E0}" type="presOf" srcId="{F34E057D-B71F-4E44-AC90-F31DE865A4C3}" destId="{DCC3A55F-BD8C-4F91-BC10-0231A2F3E29C}" srcOrd="0" destOrd="0" presId="urn:microsoft.com/office/officeart/2005/8/layout/hierarchy3"/>
    <dgm:cxn modelId="{5E6CC4AE-69A9-4D85-B084-84BCAB00B40A}" type="presOf" srcId="{9854096D-5F60-402F-8494-0FB31B8CD25D}" destId="{752994D4-67FE-44B7-B45F-A13DB0759F00}" srcOrd="0" destOrd="0" presId="urn:microsoft.com/office/officeart/2005/8/layout/hierarchy3"/>
    <dgm:cxn modelId="{709333B6-DD9E-4245-A89B-EDFF1805860D}" srcId="{39A2C8C2-460B-439D-BD96-FC02679A5D46}" destId="{C590D69D-CA66-487E-9232-E95EC873E11B}" srcOrd="0" destOrd="0" parTransId="{76294BD0-A7AB-4474-8E97-9FD85E23007E}" sibTransId="{B302040F-F7BE-4096-8111-D148AABC27D8}"/>
    <dgm:cxn modelId="{06B871BE-DF7A-43EA-9CE7-4F0209BE9A9F}" srcId="{EDC91ECD-1BCA-4E9B-B893-9272D4D6FBE0}" destId="{501A2D06-2571-42AF-9E34-FAE3EC904C70}" srcOrd="0" destOrd="0" parTransId="{A37F6446-BA04-4D0A-929C-18A2338FABBF}" sibTransId="{11C5FCBD-C280-4C1E-B336-CFD4662A325E}"/>
    <dgm:cxn modelId="{CAE5D9BE-2F79-450C-A741-DD7ADC78B916}" srcId="{501A2D06-2571-42AF-9E34-FAE3EC904C70}" destId="{61D51900-E39A-46EA-A219-CCF404DD6383}" srcOrd="2" destOrd="0" parTransId="{73D9A755-39B1-48F1-9B62-20E5D2335882}" sibTransId="{403D303E-3A0B-42A1-9C84-CAB039B60272}"/>
    <dgm:cxn modelId="{BD3D69D1-74DB-4DB2-8FDC-C07977294D57}" type="presOf" srcId="{C590D69D-CA66-487E-9232-E95EC873E11B}" destId="{1329407F-B5E8-429E-A102-B56799420992}" srcOrd="0" destOrd="0" presId="urn:microsoft.com/office/officeart/2005/8/layout/hierarchy3"/>
    <dgm:cxn modelId="{2E9025DC-35E0-49EF-936B-23765D5BE467}" type="presOf" srcId="{DF520A28-3FD7-4491-96B0-4F46A8792A57}" destId="{4A8CD5BA-46A6-4A54-8F98-977E02BC27DE}" srcOrd="0" destOrd="0" presId="urn:microsoft.com/office/officeart/2005/8/layout/hierarchy3"/>
    <dgm:cxn modelId="{A7973CE5-F210-4257-AFB0-973AA642A716}" type="presOf" srcId="{520C3EB7-3F5F-48A4-82B3-9AAA79074811}" destId="{6ECB51EB-4E9B-471B-821A-736CAD0A5229}" srcOrd="0" destOrd="0" presId="urn:microsoft.com/office/officeart/2005/8/layout/hierarchy3"/>
    <dgm:cxn modelId="{023D98EA-EFA0-43D4-80B2-D19D2E2660FA}" type="presOf" srcId="{259517DA-E669-4910-BEAA-B65C9EE6A979}" destId="{24A3A8A9-4C76-4733-8AD8-8DBCBB1B5710}" srcOrd="0" destOrd="0" presId="urn:microsoft.com/office/officeart/2005/8/layout/hierarchy3"/>
    <dgm:cxn modelId="{148B4EF3-1BD2-41DF-A775-15512C78AED9}" srcId="{39A2C8C2-460B-439D-BD96-FC02679A5D46}" destId="{B9437D8C-A232-404F-82F5-1E6E954F337F}" srcOrd="1" destOrd="0" parTransId="{98631671-650C-4A9E-BE76-E43CBC12EFF3}" sibTransId="{6434D69E-4920-4548-A6CC-29BED6EE0D4C}"/>
    <dgm:cxn modelId="{D52DFEF4-5A82-464D-A930-02CA55F26BA1}" type="presOf" srcId="{C34FC409-BC22-4240-967F-091852C0479D}" destId="{B33F203E-13BA-4F13-9C45-9C2CAC5565E4}" srcOrd="0" destOrd="0" presId="urn:microsoft.com/office/officeart/2005/8/layout/hierarchy3"/>
    <dgm:cxn modelId="{4203D3F9-F8A5-4600-908F-BF25C07CEEF9}" type="presOf" srcId="{C31A88CC-BCFA-4213-A28A-62B106CD4CAC}" destId="{BB7C46C1-2324-4F25-A3E6-F61A845B6482}" srcOrd="0" destOrd="0" presId="urn:microsoft.com/office/officeart/2005/8/layout/hierarchy3"/>
    <dgm:cxn modelId="{E9467EFF-C9D7-447B-9B43-603D956DC996}" type="presOf" srcId="{6FAEAC69-2262-4FF3-BA9A-65603A5703AC}" destId="{E7BA4BA4-CFF4-43C7-A48A-5ED4B23FA382}" srcOrd="0" destOrd="0" presId="urn:microsoft.com/office/officeart/2005/8/layout/hierarchy3"/>
    <dgm:cxn modelId="{678D5467-EA07-4701-A5F7-1AA52482DB15}" type="presParOf" srcId="{BA0D3348-146D-499C-BD45-0E8F0D13F421}" destId="{62F2C6C9-D377-466B-AA0F-4B7DE6A43645}" srcOrd="0" destOrd="0" presId="urn:microsoft.com/office/officeart/2005/8/layout/hierarchy3"/>
    <dgm:cxn modelId="{3E45D18F-6BAC-4473-B55A-24A616F3F0E3}" type="presParOf" srcId="{62F2C6C9-D377-466B-AA0F-4B7DE6A43645}" destId="{158624A4-320C-4561-B378-B0EB15B06540}" srcOrd="0" destOrd="0" presId="urn:microsoft.com/office/officeart/2005/8/layout/hierarchy3"/>
    <dgm:cxn modelId="{FFE38885-618D-4E11-9265-0032221EF44D}" type="presParOf" srcId="{158624A4-320C-4561-B378-B0EB15B06540}" destId="{50D89135-9E58-46E3-B866-93F043CC8153}" srcOrd="0" destOrd="0" presId="urn:microsoft.com/office/officeart/2005/8/layout/hierarchy3"/>
    <dgm:cxn modelId="{CD5C0CEA-E7D0-4BBD-A3FF-6378B5C5BB69}" type="presParOf" srcId="{158624A4-320C-4561-B378-B0EB15B06540}" destId="{E0FF7A92-3F35-4C80-96C7-63D8A2289E57}" srcOrd="1" destOrd="0" presId="urn:microsoft.com/office/officeart/2005/8/layout/hierarchy3"/>
    <dgm:cxn modelId="{B19250EE-A073-486C-880F-D68746FD6190}" type="presParOf" srcId="{62F2C6C9-D377-466B-AA0F-4B7DE6A43645}" destId="{FF8B5F4C-C44D-4727-8861-552EC314DF0C}" srcOrd="1" destOrd="0" presId="urn:microsoft.com/office/officeart/2005/8/layout/hierarchy3"/>
    <dgm:cxn modelId="{16A36C37-A52F-49E9-AF8F-ED55A480B530}" type="presParOf" srcId="{FF8B5F4C-C44D-4727-8861-552EC314DF0C}" destId="{F5D18A1A-5C5B-4568-AF2B-3A7F0B3B0C55}" srcOrd="0" destOrd="0" presId="urn:microsoft.com/office/officeart/2005/8/layout/hierarchy3"/>
    <dgm:cxn modelId="{B0082DEC-9029-4831-9DD7-CBFB47CF9AF2}" type="presParOf" srcId="{FF8B5F4C-C44D-4727-8861-552EC314DF0C}" destId="{DCC3A55F-BD8C-4F91-BC10-0231A2F3E29C}" srcOrd="1" destOrd="0" presId="urn:microsoft.com/office/officeart/2005/8/layout/hierarchy3"/>
    <dgm:cxn modelId="{2A1CB854-5506-4DA5-8679-1667C4F41A35}" type="presParOf" srcId="{FF8B5F4C-C44D-4727-8861-552EC314DF0C}" destId="{752994D4-67FE-44B7-B45F-A13DB0759F00}" srcOrd="2" destOrd="0" presId="urn:microsoft.com/office/officeart/2005/8/layout/hierarchy3"/>
    <dgm:cxn modelId="{E7FF119D-36A2-4950-89E1-8ABE3472E422}" type="presParOf" srcId="{FF8B5F4C-C44D-4727-8861-552EC314DF0C}" destId="{24A3A8A9-4C76-4733-8AD8-8DBCBB1B5710}" srcOrd="3" destOrd="0" presId="urn:microsoft.com/office/officeart/2005/8/layout/hierarchy3"/>
    <dgm:cxn modelId="{7C6AAA7B-60B7-4332-8571-48B86244E3A0}" type="presParOf" srcId="{FF8B5F4C-C44D-4727-8861-552EC314DF0C}" destId="{E5D63FB6-215B-467F-9D26-BCE1778D7001}" srcOrd="4" destOrd="0" presId="urn:microsoft.com/office/officeart/2005/8/layout/hierarchy3"/>
    <dgm:cxn modelId="{F63109AB-33F0-489F-A58E-FD407EEB1DA0}" type="presParOf" srcId="{FF8B5F4C-C44D-4727-8861-552EC314DF0C}" destId="{17EFD2E3-A57B-4D6F-9A49-15659AB7BBCC}" srcOrd="5" destOrd="0" presId="urn:microsoft.com/office/officeart/2005/8/layout/hierarchy3"/>
    <dgm:cxn modelId="{A4AF0D69-3CFE-463A-AD7A-3C0E4D6C2BF0}" type="presParOf" srcId="{FF8B5F4C-C44D-4727-8861-552EC314DF0C}" destId="{B33F203E-13BA-4F13-9C45-9C2CAC5565E4}" srcOrd="6" destOrd="0" presId="urn:microsoft.com/office/officeart/2005/8/layout/hierarchy3"/>
    <dgm:cxn modelId="{CCB4BBFB-6074-4D9F-AC23-50AD03FE30D2}" type="presParOf" srcId="{FF8B5F4C-C44D-4727-8861-552EC314DF0C}" destId="{43679AB2-CBD8-40EF-BDF9-D4CF545758EE}" srcOrd="7" destOrd="0" presId="urn:microsoft.com/office/officeart/2005/8/layout/hierarchy3"/>
    <dgm:cxn modelId="{39D0E319-6E3D-4F0D-813C-18CF8CBE921B}" type="presParOf" srcId="{FF8B5F4C-C44D-4727-8861-552EC314DF0C}" destId="{BB7C46C1-2324-4F25-A3E6-F61A845B6482}" srcOrd="8" destOrd="0" presId="urn:microsoft.com/office/officeart/2005/8/layout/hierarchy3"/>
    <dgm:cxn modelId="{E002C863-924D-4BFC-865B-0658C67605F3}" type="presParOf" srcId="{FF8B5F4C-C44D-4727-8861-552EC314DF0C}" destId="{4A8CD5BA-46A6-4A54-8F98-977E02BC27DE}" srcOrd="9" destOrd="0" presId="urn:microsoft.com/office/officeart/2005/8/layout/hierarchy3"/>
    <dgm:cxn modelId="{1EF3914E-96D1-4B66-A919-9B3AD4A2DCEC}" type="presParOf" srcId="{BA0D3348-146D-499C-BD45-0E8F0D13F421}" destId="{C2487557-A23C-48A2-A3BA-4F0FEBF8E6E1}" srcOrd="1" destOrd="0" presId="urn:microsoft.com/office/officeart/2005/8/layout/hierarchy3"/>
    <dgm:cxn modelId="{202396E2-7526-4BC8-8858-6AFB7661BA8B}" type="presParOf" srcId="{C2487557-A23C-48A2-A3BA-4F0FEBF8E6E1}" destId="{3E5C2417-229F-47EB-8095-6B2DC790B00F}" srcOrd="0" destOrd="0" presId="urn:microsoft.com/office/officeart/2005/8/layout/hierarchy3"/>
    <dgm:cxn modelId="{B9EDDB78-BE19-4BC5-ACE7-BC04FAE523B3}" type="presParOf" srcId="{3E5C2417-229F-47EB-8095-6B2DC790B00F}" destId="{60AD01DD-50BD-47EA-93FB-86D655898DC2}" srcOrd="0" destOrd="0" presId="urn:microsoft.com/office/officeart/2005/8/layout/hierarchy3"/>
    <dgm:cxn modelId="{3520558B-FD7F-48BD-B7DD-E89E720BED0D}" type="presParOf" srcId="{3E5C2417-229F-47EB-8095-6B2DC790B00F}" destId="{A3179E0D-F00E-45DA-BEA7-13C093240583}" srcOrd="1" destOrd="0" presId="urn:microsoft.com/office/officeart/2005/8/layout/hierarchy3"/>
    <dgm:cxn modelId="{49DE5B5F-AC1E-4E6F-B079-ACF9DB686B4F}" type="presParOf" srcId="{C2487557-A23C-48A2-A3BA-4F0FEBF8E6E1}" destId="{A4C9C536-BEDE-4E56-829C-D7BB4E080554}" srcOrd="1" destOrd="0" presId="urn:microsoft.com/office/officeart/2005/8/layout/hierarchy3"/>
    <dgm:cxn modelId="{192D3C1F-0395-43F5-9777-DDAB3781255A}" type="presParOf" srcId="{A4C9C536-BEDE-4E56-829C-D7BB4E080554}" destId="{F085FCA1-7001-4FEB-8539-FEC00C5451C4}" srcOrd="0" destOrd="0" presId="urn:microsoft.com/office/officeart/2005/8/layout/hierarchy3"/>
    <dgm:cxn modelId="{A7561EDE-39B7-4AF0-8241-F6350BF7EB58}" type="presParOf" srcId="{A4C9C536-BEDE-4E56-829C-D7BB4E080554}" destId="{1329407F-B5E8-429E-A102-B56799420992}" srcOrd="1" destOrd="0" presId="urn:microsoft.com/office/officeart/2005/8/layout/hierarchy3"/>
    <dgm:cxn modelId="{15F4B9DF-2969-403D-9DE6-59805F578590}" type="presParOf" srcId="{A4C9C536-BEDE-4E56-829C-D7BB4E080554}" destId="{069650B2-1246-4F8B-AD2D-9EC2E436E1D2}" srcOrd="2" destOrd="0" presId="urn:microsoft.com/office/officeart/2005/8/layout/hierarchy3"/>
    <dgm:cxn modelId="{716F47E1-A4A7-4ED6-8A84-5206C2BAE3EB}" type="presParOf" srcId="{A4C9C536-BEDE-4E56-829C-D7BB4E080554}" destId="{E037EDAD-99CB-44A0-80FC-B9DBF8AECF12}" srcOrd="3" destOrd="0" presId="urn:microsoft.com/office/officeart/2005/8/layout/hierarchy3"/>
    <dgm:cxn modelId="{202E3B99-302C-4C7B-AFC7-BF2338502257}" type="presParOf" srcId="{A4C9C536-BEDE-4E56-829C-D7BB4E080554}" destId="{5012DFB5-0763-43ED-829E-C3C8E747452E}" srcOrd="4" destOrd="0" presId="urn:microsoft.com/office/officeart/2005/8/layout/hierarchy3"/>
    <dgm:cxn modelId="{BDC9213F-45CB-4EE8-82E6-62E5CB9D5BA0}" type="presParOf" srcId="{A4C9C536-BEDE-4E56-829C-D7BB4E080554}" destId="{6533F43F-1BF6-45EB-B685-D02A1651096A}" srcOrd="5" destOrd="0" presId="urn:microsoft.com/office/officeart/2005/8/layout/hierarchy3"/>
    <dgm:cxn modelId="{BDD79D52-24E6-41DF-A811-8477A00D86B7}" type="presParOf" srcId="{A4C9C536-BEDE-4E56-829C-D7BB4E080554}" destId="{095662F1-27EC-4D97-8CB7-574770A6635D}" srcOrd="6" destOrd="0" presId="urn:microsoft.com/office/officeart/2005/8/layout/hierarchy3"/>
    <dgm:cxn modelId="{12F2090F-D7EB-4CEE-BA55-F1F83E8E3DDC}" type="presParOf" srcId="{A4C9C536-BEDE-4E56-829C-D7BB4E080554}" destId="{9D573004-2754-4AC3-A341-888028D666E4}" srcOrd="7" destOrd="0" presId="urn:microsoft.com/office/officeart/2005/8/layout/hierarchy3"/>
    <dgm:cxn modelId="{BF3E3229-85DC-48FC-BDE7-A5586E2BE37C}" type="presParOf" srcId="{A4C9C536-BEDE-4E56-829C-D7BB4E080554}" destId="{6ECB51EB-4E9B-471B-821A-736CAD0A5229}" srcOrd="8" destOrd="0" presId="urn:microsoft.com/office/officeart/2005/8/layout/hierarchy3"/>
    <dgm:cxn modelId="{86877C0A-1DDB-488A-B9AB-D026F0CC9E19}" type="presParOf" srcId="{A4C9C536-BEDE-4E56-829C-D7BB4E080554}" destId="{E7BA4BA4-CFF4-43C7-A48A-5ED4B23FA382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C91ECD-1BCA-4E9B-B893-9272D4D6FBE0}" type="doc">
      <dgm:prSet loTypeId="urn:microsoft.com/office/officeart/2005/8/layout/hierarchy3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1A2D06-2571-42AF-9E34-FAE3EC904C70}">
      <dgm:prSet phldrT="[Text]"/>
      <dgm:spPr/>
      <dgm:t>
        <a:bodyPr/>
        <a:lstStyle/>
        <a:p>
          <a:pPr algn="ctr"/>
          <a:r>
            <a:rPr lang="en-US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TRONG PHÒNG HỌC /GIẢNG ĐƯỜNG</a:t>
          </a:r>
        </a:p>
      </dgm:t>
    </dgm:pt>
    <dgm:pt modelId="{A37F6446-BA04-4D0A-929C-18A2338FABBF}" type="parTrans" cxnId="{06B871BE-DF7A-43EA-9CE7-4F0209BE9A9F}">
      <dgm:prSet/>
      <dgm:spPr/>
      <dgm:t>
        <a:bodyPr/>
        <a:lstStyle/>
        <a:p>
          <a:endParaRPr lang="en-US"/>
        </a:p>
      </dgm:t>
    </dgm:pt>
    <dgm:pt modelId="{11C5FCBD-C280-4C1E-B336-CFD4662A325E}" type="sibTrans" cxnId="{06B871BE-DF7A-43EA-9CE7-4F0209BE9A9F}">
      <dgm:prSet/>
      <dgm:spPr/>
      <dgm:t>
        <a:bodyPr/>
        <a:lstStyle/>
        <a:p>
          <a:endParaRPr lang="en-US"/>
        </a:p>
      </dgm:t>
    </dgm:pt>
    <dgm:pt modelId="{C590D69D-CA66-487E-9232-E95EC873E11B}">
      <dgm:prSet phldrT="[Text]" custT="1"/>
      <dgm:spPr/>
      <dgm:t>
        <a:bodyPr/>
        <a:lstStyle/>
        <a:p>
          <a:pPr algn="l"/>
          <a:r>
            <a:rPr lang="en-US" sz="1300" b="0">
              <a:latin typeface="Arial" panose="020B0604020202020204" pitchFamily="34" charset="0"/>
              <a:cs typeface="Arial" panose="020B0604020202020204" pitchFamily="34" charset="0"/>
            </a:rPr>
            <a:t>Tuân thủ thời khóa biểu và nội quy phòng</a:t>
          </a:r>
        </a:p>
      </dgm:t>
    </dgm:pt>
    <dgm:pt modelId="{76294BD0-A7AB-4474-8E97-9FD85E23007E}" type="parTrans" cxnId="{709333B6-DD9E-4245-A89B-EDFF1805860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2040F-F7BE-4096-8111-D148AABC27D8}" type="sibTrans" cxnId="{709333B6-DD9E-4245-A89B-EDFF1805860D}">
      <dgm:prSet/>
      <dgm:spPr/>
      <dgm:t>
        <a:bodyPr/>
        <a:lstStyle/>
        <a:p>
          <a:endParaRPr lang="en-US"/>
        </a:p>
      </dgm:t>
    </dgm:pt>
    <dgm:pt modelId="{F34E057D-B71F-4E44-AC90-F31DE865A4C3}">
      <dgm:prSet phldrT="[Text]" custT="1"/>
      <dgm:spPr/>
      <dgm:t>
        <a:bodyPr/>
        <a:lstStyle/>
        <a:p>
          <a:pPr algn="l"/>
          <a:r>
            <a:rPr lang="en-US" sz="1300" b="0">
              <a:latin typeface="Arial" panose="020B0604020202020204" pitchFamily="34" charset="0"/>
              <a:cs typeface="Arial" panose="020B0604020202020204" pitchFamily="34" charset="0"/>
            </a:rPr>
            <a:t>Thực hiện 5S: Sàng lọc – Sắp xếp – Sạch sẽ - Chuẩn hóa – Sẵn sàng</a:t>
          </a:r>
        </a:p>
      </dgm:t>
    </dgm:pt>
    <dgm:pt modelId="{04CF82CE-68D0-41F4-92F2-84596B8D90F4}" type="parTrans" cxnId="{689FBD1A-E004-4DD6-AA3B-31826B6B3F1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2AD5AD-A6B9-45C2-92F8-632D69B4898D}" type="sibTrans" cxnId="{689FBD1A-E004-4DD6-AA3B-31826B6B3F1B}">
      <dgm:prSet/>
      <dgm:spPr/>
      <dgm:t>
        <a:bodyPr/>
        <a:lstStyle/>
        <a:p>
          <a:endParaRPr lang="en-US"/>
        </a:p>
      </dgm:t>
    </dgm:pt>
    <dgm:pt modelId="{39A2C8C2-460B-439D-BD96-FC02679A5D46}">
      <dgm:prSet phldrT="[Text]"/>
      <dgm:spPr/>
      <dgm:t>
        <a:bodyPr/>
        <a:lstStyle/>
        <a:p>
          <a:pPr algn="ctr"/>
          <a:r>
            <a:rPr lang="en-US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TRONG PHÒNG THỰC HÀNH /THÍ NGHIỆM</a:t>
          </a:r>
        </a:p>
      </dgm:t>
    </dgm:pt>
    <dgm:pt modelId="{1D0C192E-1981-4281-9B65-AE2E1E0FDF73}" type="parTrans" cxnId="{A8F0A7A1-87C9-4ED8-8E6A-398903C920F3}">
      <dgm:prSet/>
      <dgm:spPr/>
      <dgm:t>
        <a:bodyPr/>
        <a:lstStyle/>
        <a:p>
          <a:endParaRPr lang="en-US"/>
        </a:p>
      </dgm:t>
    </dgm:pt>
    <dgm:pt modelId="{C131C1D4-C545-42E6-A476-8D9307392774}" type="sibTrans" cxnId="{A8F0A7A1-87C9-4ED8-8E6A-398903C920F3}">
      <dgm:prSet/>
      <dgm:spPr/>
      <dgm:t>
        <a:bodyPr/>
        <a:lstStyle/>
        <a:p>
          <a:endParaRPr lang="en-US"/>
        </a:p>
      </dgm:t>
    </dgm:pt>
    <dgm:pt modelId="{259517DA-E669-4910-BEAA-B65C9EE6A979}">
      <dgm:prSet phldrT="[Text]" custT="1"/>
      <dgm:spPr/>
      <dgm:t>
        <a:bodyPr/>
        <a:lstStyle/>
        <a:p>
          <a:pPr algn="l"/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Không viết/ vẽ bậy; bỏ rác đúng nơi</a:t>
          </a:r>
        </a:p>
      </dgm:t>
    </dgm:pt>
    <dgm:pt modelId="{9854096D-5F60-402F-8494-0FB31B8CD25D}" type="parTrans" cxnId="{3072115F-FCFE-4238-AC07-2D72E55BE09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B5A34B-4EE9-4AD5-B33A-24D76D53E196}" type="sibTrans" cxnId="{3072115F-FCFE-4238-AC07-2D72E55BE09E}">
      <dgm:prSet/>
      <dgm:spPr/>
      <dgm:t>
        <a:bodyPr/>
        <a:lstStyle/>
        <a:p>
          <a:endParaRPr lang="en-US"/>
        </a:p>
      </dgm:t>
    </dgm:pt>
    <dgm:pt modelId="{61D51900-E39A-46EA-A219-CCF404DD6383}">
      <dgm:prSet phldrT="[Text]" custT="1"/>
      <dgm:spPr/>
      <dgm:t>
        <a:bodyPr/>
        <a:lstStyle/>
        <a:p>
          <a:pPr algn="l"/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Sắp xếp bàn ghế, micro, dây cáp, điều khiển…đúng vị trí ban đầu</a:t>
          </a:r>
        </a:p>
      </dgm:t>
    </dgm:pt>
    <dgm:pt modelId="{73D9A755-39B1-48F1-9B62-20E5D2335882}" type="parTrans" cxnId="{CAE5D9BE-2F79-450C-A741-DD7ADC78B91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3D303E-3A0B-42A1-9C84-CAB039B60272}" type="sibTrans" cxnId="{CAE5D9BE-2F79-450C-A741-DD7ADC78B916}">
      <dgm:prSet/>
      <dgm:spPr/>
      <dgm:t>
        <a:bodyPr/>
        <a:lstStyle/>
        <a:p>
          <a:endParaRPr lang="en-US"/>
        </a:p>
      </dgm:t>
    </dgm:pt>
    <dgm:pt modelId="{9A5E7E9A-8025-4CC0-A051-378E43B3EAE0}">
      <dgm:prSet phldrT="[Text]" custT="1"/>
      <dgm:spPr/>
      <dgm:t>
        <a:bodyPr/>
        <a:lstStyle/>
        <a:p>
          <a:pPr algn="l"/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Không mang chất cháy nổ, độc hại vào phòng</a:t>
          </a:r>
        </a:p>
      </dgm:t>
    </dgm:pt>
    <dgm:pt modelId="{C34FC409-BC22-4240-967F-091852C0479D}" type="parTrans" cxnId="{E549867B-EB4E-4888-BA01-8607130E69C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E6C06D-1CD3-44B2-8EB5-52C898B32381}" type="sibTrans" cxnId="{E549867B-EB4E-4888-BA01-8607130E69C7}">
      <dgm:prSet/>
      <dgm:spPr/>
      <dgm:t>
        <a:bodyPr/>
        <a:lstStyle/>
        <a:p>
          <a:endParaRPr lang="en-US"/>
        </a:p>
      </dgm:t>
    </dgm:pt>
    <dgm:pt modelId="{DF520A28-3FD7-4491-96B0-4F46A8792A57}">
      <dgm:prSet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Tuân thủ lịch sử dụng hoặc đăng ký trước nếu dung ngoài kế hoạch</a:t>
          </a:r>
          <a:r>
            <a:rPr lang="vi-VN" sz="130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C31A88CC-BCFA-4213-A28A-62B106CD4CAC}" type="parTrans" cxnId="{B537A813-A8E8-4068-87E1-D692F7FFB1E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FA1640-FEE9-4EE7-BFCC-C6267A05CED7}" type="sibTrans" cxnId="{B537A813-A8E8-4068-87E1-D692F7FFB1ED}">
      <dgm:prSet/>
      <dgm:spPr/>
      <dgm:t>
        <a:bodyPr/>
        <a:lstStyle/>
        <a:p>
          <a:endParaRPr lang="en-US"/>
        </a:p>
      </dgm:t>
    </dgm:pt>
    <dgm:pt modelId="{D5F70D38-690E-4E07-AC1A-A9D9DC3559FB}">
      <dgm:prSet phldrT="[Text]" custT="1"/>
      <dgm:spPr/>
      <dgm:t>
        <a:bodyPr/>
        <a:lstStyle/>
        <a:p>
          <a:pPr algn="l"/>
          <a:r>
            <a:rPr lang="en-US" sz="1300" b="0">
              <a:latin typeface="Arial" panose="020B0604020202020204" pitchFamily="34" charset="0"/>
              <a:cs typeface="Arial" panose="020B0604020202020204" pitchFamily="34" charset="0"/>
            </a:rPr>
            <a:t>Báo sự cố ngay cho Giảng viên/Cán bộ phụ trách</a:t>
          </a:r>
        </a:p>
      </dgm:t>
    </dgm:pt>
    <dgm:pt modelId="{C4C7A531-2E7D-43B2-A881-124FC8AAE0F2}" type="parTrans" cxnId="{64872C9B-421D-48F6-AC62-44972E8256E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27FCEA-BBC2-4E83-83C0-028E2C48F288}" type="sibTrans" cxnId="{64872C9B-421D-48F6-AC62-44972E8256E1}">
      <dgm:prSet/>
      <dgm:spPr/>
      <dgm:t>
        <a:bodyPr/>
        <a:lstStyle/>
        <a:p>
          <a:endParaRPr lang="en-US"/>
        </a:p>
      </dgm:t>
    </dgm:pt>
    <dgm:pt modelId="{B9437D8C-A232-404F-82F5-1E6E954F337F}">
      <dgm:prSet phldrT="[Text]" custT="1"/>
      <dgm:spPr/>
      <dgm:t>
        <a:bodyPr/>
        <a:lstStyle/>
        <a:p>
          <a:pPr algn="l"/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Chỉ dùng thiết bị khi đã được hướng dẫn và nắm quy trình thao tác</a:t>
          </a:r>
        </a:p>
      </dgm:t>
    </dgm:pt>
    <dgm:pt modelId="{98631671-650C-4A9E-BE76-E43CBC12EFF3}" type="parTrans" cxnId="{148B4EF3-1BD2-41DF-A775-15512C78AED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34D69E-4920-4548-A6CC-29BED6EE0D4C}" type="sibTrans" cxnId="{148B4EF3-1BD2-41DF-A775-15512C78AED9}">
      <dgm:prSet/>
      <dgm:spPr/>
      <dgm:t>
        <a:bodyPr/>
        <a:lstStyle/>
        <a:p>
          <a:endParaRPr lang="en-US"/>
        </a:p>
      </dgm:t>
    </dgm:pt>
    <dgm:pt modelId="{D141D127-9824-4646-8158-472063996311}">
      <dgm:prSet phldrT="[Text]" custT="1"/>
      <dgm:spPr/>
      <dgm:t>
        <a:bodyPr/>
        <a:lstStyle/>
        <a:p>
          <a:pPr algn="l"/>
          <a:r>
            <a:rPr lang="en-US" sz="1300">
              <a:latin typeface="Arial" panose="020B0604020202020204" pitchFamily="34" charset="0"/>
              <a:cs typeface="Arial" panose="020B0604020202020204" pitchFamily="34" charset="0"/>
            </a:rPr>
            <a:t>Ghi chép sổ nhật ký sử dụng, bàn giao thiết bị sau khi dùng</a:t>
          </a:r>
        </a:p>
      </dgm:t>
    </dgm:pt>
    <dgm:pt modelId="{ADD2A0CA-78BF-4ACA-9319-CAE895652FCC}" type="parTrans" cxnId="{315B0E34-D7A1-4AB4-9D21-C126196446A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87C5CD-F186-4AC1-A1CB-B143B85AA2BE}" type="sibTrans" cxnId="{315B0E34-D7A1-4AB4-9D21-C126196446AA}">
      <dgm:prSet/>
      <dgm:spPr/>
      <dgm:t>
        <a:bodyPr/>
        <a:lstStyle/>
        <a:p>
          <a:endParaRPr lang="en-US"/>
        </a:p>
      </dgm:t>
    </dgm:pt>
    <dgm:pt modelId="{6FAEAC69-2262-4FF3-BA9A-65603A5703AC}">
      <dgm:prSet phldrT="[Text]" custT="1"/>
      <dgm:spPr/>
      <dgm:t>
        <a:bodyPr/>
        <a:lstStyle/>
        <a:p>
          <a:pPr algn="l"/>
          <a:r>
            <a:rPr lang="en-US" sz="1300" b="0">
              <a:latin typeface="Arial" panose="020B0604020202020204" pitchFamily="34" charset="0"/>
              <a:cs typeface="Arial" panose="020B0604020202020204" pitchFamily="34" charset="0"/>
            </a:rPr>
            <a:t>Không tự ý điều chuyển thiết bị sang phòng khác</a:t>
          </a:r>
        </a:p>
      </dgm:t>
    </dgm:pt>
    <dgm:pt modelId="{520C3EB7-3F5F-48A4-82B3-9AAA79074811}" type="parTrans" cxnId="{09506590-0F3D-4E32-B34A-B27AAFD3E44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AAA144-87C5-4908-AE9D-50B61F1EB4A9}" type="sibTrans" cxnId="{09506590-0F3D-4E32-B34A-B27AAFD3E441}">
      <dgm:prSet/>
      <dgm:spPr/>
      <dgm:t>
        <a:bodyPr/>
        <a:lstStyle/>
        <a:p>
          <a:endParaRPr lang="en-US"/>
        </a:p>
      </dgm:t>
    </dgm:pt>
    <dgm:pt modelId="{BA0D3348-146D-499C-BD45-0E8F0D13F421}" type="pres">
      <dgm:prSet presAssocID="{EDC91ECD-1BCA-4E9B-B893-9272D4D6FB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F2C6C9-D377-466B-AA0F-4B7DE6A43645}" type="pres">
      <dgm:prSet presAssocID="{501A2D06-2571-42AF-9E34-FAE3EC904C70}" presName="root" presStyleCnt="0"/>
      <dgm:spPr/>
    </dgm:pt>
    <dgm:pt modelId="{158624A4-320C-4561-B378-B0EB15B06540}" type="pres">
      <dgm:prSet presAssocID="{501A2D06-2571-42AF-9E34-FAE3EC904C70}" presName="rootComposite" presStyleCnt="0"/>
      <dgm:spPr/>
    </dgm:pt>
    <dgm:pt modelId="{50D89135-9E58-46E3-B866-93F043CC8153}" type="pres">
      <dgm:prSet presAssocID="{501A2D06-2571-42AF-9E34-FAE3EC904C70}" presName="rootText" presStyleLbl="node1" presStyleIdx="0" presStyleCnt="2" custScaleX="154300" custScaleY="57155"/>
      <dgm:spPr/>
    </dgm:pt>
    <dgm:pt modelId="{E0FF7A92-3F35-4C80-96C7-63D8A2289E57}" type="pres">
      <dgm:prSet presAssocID="{501A2D06-2571-42AF-9E34-FAE3EC904C70}" presName="rootConnector" presStyleLbl="node1" presStyleIdx="0" presStyleCnt="2"/>
      <dgm:spPr/>
    </dgm:pt>
    <dgm:pt modelId="{FF8B5F4C-C44D-4727-8861-552EC314DF0C}" type="pres">
      <dgm:prSet presAssocID="{501A2D06-2571-42AF-9E34-FAE3EC904C70}" presName="childShape" presStyleCnt="0"/>
      <dgm:spPr/>
    </dgm:pt>
    <dgm:pt modelId="{F5D18A1A-5C5B-4568-AF2B-3A7F0B3B0C55}" type="pres">
      <dgm:prSet presAssocID="{04CF82CE-68D0-41F4-92F2-84596B8D90F4}" presName="Name13" presStyleLbl="parChTrans1D2" presStyleIdx="0" presStyleCnt="10"/>
      <dgm:spPr/>
    </dgm:pt>
    <dgm:pt modelId="{DCC3A55F-BD8C-4F91-BC10-0231A2F3E29C}" type="pres">
      <dgm:prSet presAssocID="{F34E057D-B71F-4E44-AC90-F31DE865A4C3}" presName="childText" presStyleLbl="bgAcc1" presStyleIdx="0" presStyleCnt="10" custScaleX="379473" custScaleY="92825">
        <dgm:presLayoutVars>
          <dgm:bulletEnabled val="1"/>
        </dgm:presLayoutVars>
      </dgm:prSet>
      <dgm:spPr/>
    </dgm:pt>
    <dgm:pt modelId="{752994D4-67FE-44B7-B45F-A13DB0759F00}" type="pres">
      <dgm:prSet presAssocID="{9854096D-5F60-402F-8494-0FB31B8CD25D}" presName="Name13" presStyleLbl="parChTrans1D2" presStyleIdx="1" presStyleCnt="10"/>
      <dgm:spPr/>
    </dgm:pt>
    <dgm:pt modelId="{24A3A8A9-4C76-4733-8AD8-8DBCBB1B5710}" type="pres">
      <dgm:prSet presAssocID="{259517DA-E669-4910-BEAA-B65C9EE6A979}" presName="childText" presStyleLbl="bgAcc1" presStyleIdx="1" presStyleCnt="10" custScaleX="379473" custScaleY="92825">
        <dgm:presLayoutVars>
          <dgm:bulletEnabled val="1"/>
        </dgm:presLayoutVars>
      </dgm:prSet>
      <dgm:spPr/>
    </dgm:pt>
    <dgm:pt modelId="{E5D63FB6-215B-467F-9D26-BCE1778D7001}" type="pres">
      <dgm:prSet presAssocID="{73D9A755-39B1-48F1-9B62-20E5D2335882}" presName="Name13" presStyleLbl="parChTrans1D2" presStyleIdx="2" presStyleCnt="10"/>
      <dgm:spPr/>
    </dgm:pt>
    <dgm:pt modelId="{17EFD2E3-A57B-4D6F-9A49-15659AB7BBCC}" type="pres">
      <dgm:prSet presAssocID="{61D51900-E39A-46EA-A219-CCF404DD6383}" presName="childText" presStyleLbl="bgAcc1" presStyleIdx="2" presStyleCnt="10" custScaleX="379473" custScaleY="92825">
        <dgm:presLayoutVars>
          <dgm:bulletEnabled val="1"/>
        </dgm:presLayoutVars>
      </dgm:prSet>
      <dgm:spPr/>
    </dgm:pt>
    <dgm:pt modelId="{B33F203E-13BA-4F13-9C45-9C2CAC5565E4}" type="pres">
      <dgm:prSet presAssocID="{C34FC409-BC22-4240-967F-091852C0479D}" presName="Name13" presStyleLbl="parChTrans1D2" presStyleIdx="3" presStyleCnt="10"/>
      <dgm:spPr/>
    </dgm:pt>
    <dgm:pt modelId="{43679AB2-CBD8-40EF-BDF9-D4CF545758EE}" type="pres">
      <dgm:prSet presAssocID="{9A5E7E9A-8025-4CC0-A051-378E43B3EAE0}" presName="childText" presStyleLbl="bgAcc1" presStyleIdx="3" presStyleCnt="10" custScaleX="379473" custScaleY="92825">
        <dgm:presLayoutVars>
          <dgm:bulletEnabled val="1"/>
        </dgm:presLayoutVars>
      </dgm:prSet>
      <dgm:spPr/>
    </dgm:pt>
    <dgm:pt modelId="{BB7C46C1-2324-4F25-A3E6-F61A845B6482}" type="pres">
      <dgm:prSet presAssocID="{C31A88CC-BCFA-4213-A28A-62B106CD4CAC}" presName="Name13" presStyleLbl="parChTrans1D2" presStyleIdx="4" presStyleCnt="10"/>
      <dgm:spPr/>
    </dgm:pt>
    <dgm:pt modelId="{4A8CD5BA-46A6-4A54-8F98-977E02BC27DE}" type="pres">
      <dgm:prSet presAssocID="{DF520A28-3FD7-4491-96B0-4F46A8792A57}" presName="childText" presStyleLbl="bgAcc1" presStyleIdx="4" presStyleCnt="10" custScaleX="379473" custScaleY="92825">
        <dgm:presLayoutVars>
          <dgm:bulletEnabled val="1"/>
        </dgm:presLayoutVars>
      </dgm:prSet>
      <dgm:spPr/>
    </dgm:pt>
    <dgm:pt modelId="{C2487557-A23C-48A2-A3BA-4F0FEBF8E6E1}" type="pres">
      <dgm:prSet presAssocID="{39A2C8C2-460B-439D-BD96-FC02679A5D46}" presName="root" presStyleCnt="0"/>
      <dgm:spPr/>
    </dgm:pt>
    <dgm:pt modelId="{3E5C2417-229F-47EB-8095-6B2DC790B00F}" type="pres">
      <dgm:prSet presAssocID="{39A2C8C2-460B-439D-BD96-FC02679A5D46}" presName="rootComposite" presStyleCnt="0"/>
      <dgm:spPr/>
    </dgm:pt>
    <dgm:pt modelId="{60AD01DD-50BD-47EA-93FB-86D655898DC2}" type="pres">
      <dgm:prSet presAssocID="{39A2C8C2-460B-439D-BD96-FC02679A5D46}" presName="rootText" presStyleLbl="node1" presStyleIdx="1" presStyleCnt="2" custScaleX="187329" custScaleY="57155"/>
      <dgm:spPr/>
    </dgm:pt>
    <dgm:pt modelId="{A3179E0D-F00E-45DA-BEA7-13C093240583}" type="pres">
      <dgm:prSet presAssocID="{39A2C8C2-460B-439D-BD96-FC02679A5D46}" presName="rootConnector" presStyleLbl="node1" presStyleIdx="1" presStyleCnt="2"/>
      <dgm:spPr/>
    </dgm:pt>
    <dgm:pt modelId="{A4C9C536-BEDE-4E56-829C-D7BB4E080554}" type="pres">
      <dgm:prSet presAssocID="{39A2C8C2-460B-439D-BD96-FC02679A5D46}" presName="childShape" presStyleCnt="0"/>
      <dgm:spPr/>
    </dgm:pt>
    <dgm:pt modelId="{F085FCA1-7001-4FEB-8539-FEC00C5451C4}" type="pres">
      <dgm:prSet presAssocID="{76294BD0-A7AB-4474-8E97-9FD85E23007E}" presName="Name13" presStyleLbl="parChTrans1D2" presStyleIdx="5" presStyleCnt="10"/>
      <dgm:spPr/>
    </dgm:pt>
    <dgm:pt modelId="{1329407F-B5E8-429E-A102-B56799420992}" type="pres">
      <dgm:prSet presAssocID="{C590D69D-CA66-487E-9232-E95EC873E11B}" presName="childText" presStyleLbl="bgAcc1" presStyleIdx="5" presStyleCnt="10" custScaleX="379473" custScaleY="92825">
        <dgm:presLayoutVars>
          <dgm:bulletEnabled val="1"/>
        </dgm:presLayoutVars>
      </dgm:prSet>
      <dgm:spPr/>
    </dgm:pt>
    <dgm:pt modelId="{069650B2-1246-4F8B-AD2D-9EC2E436E1D2}" type="pres">
      <dgm:prSet presAssocID="{98631671-650C-4A9E-BE76-E43CBC12EFF3}" presName="Name13" presStyleLbl="parChTrans1D2" presStyleIdx="6" presStyleCnt="10"/>
      <dgm:spPr/>
    </dgm:pt>
    <dgm:pt modelId="{E037EDAD-99CB-44A0-80FC-B9DBF8AECF12}" type="pres">
      <dgm:prSet presAssocID="{B9437D8C-A232-404F-82F5-1E6E954F337F}" presName="childText" presStyleLbl="bgAcc1" presStyleIdx="6" presStyleCnt="10" custScaleX="379473" custScaleY="92825">
        <dgm:presLayoutVars>
          <dgm:bulletEnabled val="1"/>
        </dgm:presLayoutVars>
      </dgm:prSet>
      <dgm:spPr/>
    </dgm:pt>
    <dgm:pt modelId="{5012DFB5-0763-43ED-829E-C3C8E747452E}" type="pres">
      <dgm:prSet presAssocID="{C4C7A531-2E7D-43B2-A881-124FC8AAE0F2}" presName="Name13" presStyleLbl="parChTrans1D2" presStyleIdx="7" presStyleCnt="10"/>
      <dgm:spPr/>
    </dgm:pt>
    <dgm:pt modelId="{6533F43F-1BF6-45EB-B685-D02A1651096A}" type="pres">
      <dgm:prSet presAssocID="{D5F70D38-690E-4E07-AC1A-A9D9DC3559FB}" presName="childText" presStyleLbl="bgAcc1" presStyleIdx="7" presStyleCnt="10" custScaleX="379473" custScaleY="92825">
        <dgm:presLayoutVars>
          <dgm:bulletEnabled val="1"/>
        </dgm:presLayoutVars>
      </dgm:prSet>
      <dgm:spPr/>
    </dgm:pt>
    <dgm:pt modelId="{095662F1-27EC-4D97-8CB7-574770A6635D}" type="pres">
      <dgm:prSet presAssocID="{ADD2A0CA-78BF-4ACA-9319-CAE895652FCC}" presName="Name13" presStyleLbl="parChTrans1D2" presStyleIdx="8" presStyleCnt="10"/>
      <dgm:spPr/>
    </dgm:pt>
    <dgm:pt modelId="{9D573004-2754-4AC3-A341-888028D666E4}" type="pres">
      <dgm:prSet presAssocID="{D141D127-9824-4646-8158-472063996311}" presName="childText" presStyleLbl="bgAcc1" presStyleIdx="8" presStyleCnt="10" custScaleX="379473" custScaleY="92825">
        <dgm:presLayoutVars>
          <dgm:bulletEnabled val="1"/>
        </dgm:presLayoutVars>
      </dgm:prSet>
      <dgm:spPr/>
    </dgm:pt>
    <dgm:pt modelId="{6ECB51EB-4E9B-471B-821A-736CAD0A5229}" type="pres">
      <dgm:prSet presAssocID="{520C3EB7-3F5F-48A4-82B3-9AAA79074811}" presName="Name13" presStyleLbl="parChTrans1D2" presStyleIdx="9" presStyleCnt="10"/>
      <dgm:spPr/>
    </dgm:pt>
    <dgm:pt modelId="{E7BA4BA4-CFF4-43C7-A48A-5ED4B23FA382}" type="pres">
      <dgm:prSet presAssocID="{6FAEAC69-2262-4FF3-BA9A-65603A5703AC}" presName="childText" presStyleLbl="bgAcc1" presStyleIdx="9" presStyleCnt="10" custScaleX="379473" custScaleY="88538">
        <dgm:presLayoutVars>
          <dgm:bulletEnabled val="1"/>
        </dgm:presLayoutVars>
      </dgm:prSet>
      <dgm:spPr/>
    </dgm:pt>
  </dgm:ptLst>
  <dgm:cxnLst>
    <dgm:cxn modelId="{294FDC04-6264-402F-9DC0-5323CD198D2F}" type="presOf" srcId="{73D9A755-39B1-48F1-9B62-20E5D2335882}" destId="{E5D63FB6-215B-467F-9D26-BCE1778D7001}" srcOrd="0" destOrd="0" presId="urn:microsoft.com/office/officeart/2005/8/layout/hierarchy3"/>
    <dgm:cxn modelId="{B537A813-A8E8-4068-87E1-D692F7FFB1ED}" srcId="{501A2D06-2571-42AF-9E34-FAE3EC904C70}" destId="{DF520A28-3FD7-4491-96B0-4F46A8792A57}" srcOrd="4" destOrd="0" parTransId="{C31A88CC-BCFA-4213-A28A-62B106CD4CAC}" sibTransId="{F8FA1640-FEE9-4EE7-BFCC-C6267A05CED7}"/>
    <dgm:cxn modelId="{689FBD1A-E004-4DD6-AA3B-31826B6B3F1B}" srcId="{501A2D06-2571-42AF-9E34-FAE3EC904C70}" destId="{F34E057D-B71F-4E44-AC90-F31DE865A4C3}" srcOrd="0" destOrd="0" parTransId="{04CF82CE-68D0-41F4-92F2-84596B8D90F4}" sibTransId="{E52AD5AD-A6B9-45C2-92F8-632D69B4898D}"/>
    <dgm:cxn modelId="{315B0E34-D7A1-4AB4-9D21-C126196446AA}" srcId="{39A2C8C2-460B-439D-BD96-FC02679A5D46}" destId="{D141D127-9824-4646-8158-472063996311}" srcOrd="3" destOrd="0" parTransId="{ADD2A0CA-78BF-4ACA-9319-CAE895652FCC}" sibTransId="{9B87C5CD-F186-4AC1-A1CB-B143B85AA2BE}"/>
    <dgm:cxn modelId="{F6B48B3E-E098-432C-B143-DBCC6B093C9A}" type="presOf" srcId="{39A2C8C2-460B-439D-BD96-FC02679A5D46}" destId="{60AD01DD-50BD-47EA-93FB-86D655898DC2}" srcOrd="0" destOrd="0" presId="urn:microsoft.com/office/officeart/2005/8/layout/hierarchy3"/>
    <dgm:cxn modelId="{CE0A7F3F-CD54-4A49-B49E-30124191E50F}" type="presOf" srcId="{39A2C8C2-460B-439D-BD96-FC02679A5D46}" destId="{A3179E0D-F00E-45DA-BEA7-13C093240583}" srcOrd="1" destOrd="0" presId="urn:microsoft.com/office/officeart/2005/8/layout/hierarchy3"/>
    <dgm:cxn modelId="{99D9105D-865C-443D-80A4-6FA1588CA6C7}" type="presOf" srcId="{EDC91ECD-1BCA-4E9B-B893-9272D4D6FBE0}" destId="{BA0D3348-146D-499C-BD45-0E8F0D13F421}" srcOrd="0" destOrd="0" presId="urn:microsoft.com/office/officeart/2005/8/layout/hierarchy3"/>
    <dgm:cxn modelId="{3072115F-FCFE-4238-AC07-2D72E55BE09E}" srcId="{501A2D06-2571-42AF-9E34-FAE3EC904C70}" destId="{259517DA-E669-4910-BEAA-B65C9EE6A979}" srcOrd="1" destOrd="0" parTransId="{9854096D-5F60-402F-8494-0FB31B8CD25D}" sibTransId="{92B5A34B-4EE9-4AD5-B33A-24D76D53E196}"/>
    <dgm:cxn modelId="{D312DA42-4598-4C2E-9D35-41DEACCB4C96}" type="presOf" srcId="{D5F70D38-690E-4E07-AC1A-A9D9DC3559FB}" destId="{6533F43F-1BF6-45EB-B685-D02A1651096A}" srcOrd="0" destOrd="0" presId="urn:microsoft.com/office/officeart/2005/8/layout/hierarchy3"/>
    <dgm:cxn modelId="{D0685C65-7181-4528-A59F-A904CC86316A}" type="presOf" srcId="{D141D127-9824-4646-8158-472063996311}" destId="{9D573004-2754-4AC3-A341-888028D666E4}" srcOrd="0" destOrd="0" presId="urn:microsoft.com/office/officeart/2005/8/layout/hierarchy3"/>
    <dgm:cxn modelId="{913E5245-CFDE-407D-930C-1AFBAA291699}" type="presOf" srcId="{9A5E7E9A-8025-4CC0-A051-378E43B3EAE0}" destId="{43679AB2-CBD8-40EF-BDF9-D4CF545758EE}" srcOrd="0" destOrd="0" presId="urn:microsoft.com/office/officeart/2005/8/layout/hierarchy3"/>
    <dgm:cxn modelId="{28964748-0C79-4827-9A21-61A1742D4777}" type="presOf" srcId="{501A2D06-2571-42AF-9E34-FAE3EC904C70}" destId="{E0FF7A92-3F35-4C80-96C7-63D8A2289E57}" srcOrd="1" destOrd="0" presId="urn:microsoft.com/office/officeart/2005/8/layout/hierarchy3"/>
    <dgm:cxn modelId="{515D106A-EFE2-47E7-8F21-E49752CE996F}" type="presOf" srcId="{B9437D8C-A232-404F-82F5-1E6E954F337F}" destId="{E037EDAD-99CB-44A0-80FC-B9DBF8AECF12}" srcOrd="0" destOrd="0" presId="urn:microsoft.com/office/officeart/2005/8/layout/hierarchy3"/>
    <dgm:cxn modelId="{1BD9676B-47C2-4E62-A697-A10AFC4A8575}" type="presOf" srcId="{76294BD0-A7AB-4474-8E97-9FD85E23007E}" destId="{F085FCA1-7001-4FEB-8539-FEC00C5451C4}" srcOrd="0" destOrd="0" presId="urn:microsoft.com/office/officeart/2005/8/layout/hierarchy3"/>
    <dgm:cxn modelId="{BDE51671-4831-449F-8011-28046F33490C}" type="presOf" srcId="{04CF82CE-68D0-41F4-92F2-84596B8D90F4}" destId="{F5D18A1A-5C5B-4568-AF2B-3A7F0B3B0C55}" srcOrd="0" destOrd="0" presId="urn:microsoft.com/office/officeart/2005/8/layout/hierarchy3"/>
    <dgm:cxn modelId="{6E877E78-6755-40E7-9A21-3DEA90BE2041}" type="presOf" srcId="{61D51900-E39A-46EA-A219-CCF404DD6383}" destId="{17EFD2E3-A57B-4D6F-9A49-15659AB7BBCC}" srcOrd="0" destOrd="0" presId="urn:microsoft.com/office/officeart/2005/8/layout/hierarchy3"/>
    <dgm:cxn modelId="{E549867B-EB4E-4888-BA01-8607130E69C7}" srcId="{501A2D06-2571-42AF-9E34-FAE3EC904C70}" destId="{9A5E7E9A-8025-4CC0-A051-378E43B3EAE0}" srcOrd="3" destOrd="0" parTransId="{C34FC409-BC22-4240-967F-091852C0479D}" sibTransId="{A7E6C06D-1CD3-44B2-8EB5-52C898B32381}"/>
    <dgm:cxn modelId="{7BAE2B81-E4BD-4DA1-97B3-4334D6D34BD9}" type="presOf" srcId="{501A2D06-2571-42AF-9E34-FAE3EC904C70}" destId="{50D89135-9E58-46E3-B866-93F043CC8153}" srcOrd="0" destOrd="0" presId="urn:microsoft.com/office/officeart/2005/8/layout/hierarchy3"/>
    <dgm:cxn modelId="{79506B8D-AAD6-486A-B213-9E46C4B006EB}" type="presOf" srcId="{98631671-650C-4A9E-BE76-E43CBC12EFF3}" destId="{069650B2-1246-4F8B-AD2D-9EC2E436E1D2}" srcOrd="0" destOrd="0" presId="urn:microsoft.com/office/officeart/2005/8/layout/hierarchy3"/>
    <dgm:cxn modelId="{09506590-0F3D-4E32-B34A-B27AAFD3E441}" srcId="{39A2C8C2-460B-439D-BD96-FC02679A5D46}" destId="{6FAEAC69-2262-4FF3-BA9A-65603A5703AC}" srcOrd="4" destOrd="0" parTransId="{520C3EB7-3F5F-48A4-82B3-9AAA79074811}" sibTransId="{17AAA144-87C5-4908-AE9D-50B61F1EB4A9}"/>
    <dgm:cxn modelId="{64872C9B-421D-48F6-AC62-44972E8256E1}" srcId="{39A2C8C2-460B-439D-BD96-FC02679A5D46}" destId="{D5F70D38-690E-4E07-AC1A-A9D9DC3559FB}" srcOrd="2" destOrd="0" parTransId="{C4C7A531-2E7D-43B2-A881-124FC8AAE0F2}" sibTransId="{F127FCEA-BBC2-4E83-83C0-028E2C48F288}"/>
    <dgm:cxn modelId="{A8F0A7A1-87C9-4ED8-8E6A-398903C920F3}" srcId="{EDC91ECD-1BCA-4E9B-B893-9272D4D6FBE0}" destId="{39A2C8C2-460B-439D-BD96-FC02679A5D46}" srcOrd="1" destOrd="0" parTransId="{1D0C192E-1981-4281-9B65-AE2E1E0FDF73}" sibTransId="{C131C1D4-C545-42E6-A476-8D9307392774}"/>
    <dgm:cxn modelId="{DE9888A2-FFE0-4AAE-A6AD-2AEA0B509ADB}" type="presOf" srcId="{ADD2A0CA-78BF-4ACA-9319-CAE895652FCC}" destId="{095662F1-27EC-4D97-8CB7-574770A6635D}" srcOrd="0" destOrd="0" presId="urn:microsoft.com/office/officeart/2005/8/layout/hierarchy3"/>
    <dgm:cxn modelId="{66D541A3-C9EB-4213-BFB3-F79BD858AB11}" type="presOf" srcId="{C4C7A531-2E7D-43B2-A881-124FC8AAE0F2}" destId="{5012DFB5-0763-43ED-829E-C3C8E747452E}" srcOrd="0" destOrd="0" presId="urn:microsoft.com/office/officeart/2005/8/layout/hierarchy3"/>
    <dgm:cxn modelId="{42D2BCAB-F024-4627-8310-22F9E6B484E0}" type="presOf" srcId="{F34E057D-B71F-4E44-AC90-F31DE865A4C3}" destId="{DCC3A55F-BD8C-4F91-BC10-0231A2F3E29C}" srcOrd="0" destOrd="0" presId="urn:microsoft.com/office/officeart/2005/8/layout/hierarchy3"/>
    <dgm:cxn modelId="{5E6CC4AE-69A9-4D85-B084-84BCAB00B40A}" type="presOf" srcId="{9854096D-5F60-402F-8494-0FB31B8CD25D}" destId="{752994D4-67FE-44B7-B45F-A13DB0759F00}" srcOrd="0" destOrd="0" presId="urn:microsoft.com/office/officeart/2005/8/layout/hierarchy3"/>
    <dgm:cxn modelId="{709333B6-DD9E-4245-A89B-EDFF1805860D}" srcId="{39A2C8C2-460B-439D-BD96-FC02679A5D46}" destId="{C590D69D-CA66-487E-9232-E95EC873E11B}" srcOrd="0" destOrd="0" parTransId="{76294BD0-A7AB-4474-8E97-9FD85E23007E}" sibTransId="{B302040F-F7BE-4096-8111-D148AABC27D8}"/>
    <dgm:cxn modelId="{06B871BE-DF7A-43EA-9CE7-4F0209BE9A9F}" srcId="{EDC91ECD-1BCA-4E9B-B893-9272D4D6FBE0}" destId="{501A2D06-2571-42AF-9E34-FAE3EC904C70}" srcOrd="0" destOrd="0" parTransId="{A37F6446-BA04-4D0A-929C-18A2338FABBF}" sibTransId="{11C5FCBD-C280-4C1E-B336-CFD4662A325E}"/>
    <dgm:cxn modelId="{CAE5D9BE-2F79-450C-A741-DD7ADC78B916}" srcId="{501A2D06-2571-42AF-9E34-FAE3EC904C70}" destId="{61D51900-E39A-46EA-A219-CCF404DD6383}" srcOrd="2" destOrd="0" parTransId="{73D9A755-39B1-48F1-9B62-20E5D2335882}" sibTransId="{403D303E-3A0B-42A1-9C84-CAB039B60272}"/>
    <dgm:cxn modelId="{BD3D69D1-74DB-4DB2-8FDC-C07977294D57}" type="presOf" srcId="{C590D69D-CA66-487E-9232-E95EC873E11B}" destId="{1329407F-B5E8-429E-A102-B56799420992}" srcOrd="0" destOrd="0" presId="urn:microsoft.com/office/officeart/2005/8/layout/hierarchy3"/>
    <dgm:cxn modelId="{2E9025DC-35E0-49EF-936B-23765D5BE467}" type="presOf" srcId="{DF520A28-3FD7-4491-96B0-4F46A8792A57}" destId="{4A8CD5BA-46A6-4A54-8F98-977E02BC27DE}" srcOrd="0" destOrd="0" presId="urn:microsoft.com/office/officeart/2005/8/layout/hierarchy3"/>
    <dgm:cxn modelId="{A7973CE5-F210-4257-AFB0-973AA642A716}" type="presOf" srcId="{520C3EB7-3F5F-48A4-82B3-9AAA79074811}" destId="{6ECB51EB-4E9B-471B-821A-736CAD0A5229}" srcOrd="0" destOrd="0" presId="urn:microsoft.com/office/officeart/2005/8/layout/hierarchy3"/>
    <dgm:cxn modelId="{023D98EA-EFA0-43D4-80B2-D19D2E2660FA}" type="presOf" srcId="{259517DA-E669-4910-BEAA-B65C9EE6A979}" destId="{24A3A8A9-4C76-4733-8AD8-8DBCBB1B5710}" srcOrd="0" destOrd="0" presId="urn:microsoft.com/office/officeart/2005/8/layout/hierarchy3"/>
    <dgm:cxn modelId="{148B4EF3-1BD2-41DF-A775-15512C78AED9}" srcId="{39A2C8C2-460B-439D-BD96-FC02679A5D46}" destId="{B9437D8C-A232-404F-82F5-1E6E954F337F}" srcOrd="1" destOrd="0" parTransId="{98631671-650C-4A9E-BE76-E43CBC12EFF3}" sibTransId="{6434D69E-4920-4548-A6CC-29BED6EE0D4C}"/>
    <dgm:cxn modelId="{D52DFEF4-5A82-464D-A930-02CA55F26BA1}" type="presOf" srcId="{C34FC409-BC22-4240-967F-091852C0479D}" destId="{B33F203E-13BA-4F13-9C45-9C2CAC5565E4}" srcOrd="0" destOrd="0" presId="urn:microsoft.com/office/officeart/2005/8/layout/hierarchy3"/>
    <dgm:cxn modelId="{4203D3F9-F8A5-4600-908F-BF25C07CEEF9}" type="presOf" srcId="{C31A88CC-BCFA-4213-A28A-62B106CD4CAC}" destId="{BB7C46C1-2324-4F25-A3E6-F61A845B6482}" srcOrd="0" destOrd="0" presId="urn:microsoft.com/office/officeart/2005/8/layout/hierarchy3"/>
    <dgm:cxn modelId="{E9467EFF-C9D7-447B-9B43-603D956DC996}" type="presOf" srcId="{6FAEAC69-2262-4FF3-BA9A-65603A5703AC}" destId="{E7BA4BA4-CFF4-43C7-A48A-5ED4B23FA382}" srcOrd="0" destOrd="0" presId="urn:microsoft.com/office/officeart/2005/8/layout/hierarchy3"/>
    <dgm:cxn modelId="{678D5467-EA07-4701-A5F7-1AA52482DB15}" type="presParOf" srcId="{BA0D3348-146D-499C-BD45-0E8F0D13F421}" destId="{62F2C6C9-D377-466B-AA0F-4B7DE6A43645}" srcOrd="0" destOrd="0" presId="urn:microsoft.com/office/officeart/2005/8/layout/hierarchy3"/>
    <dgm:cxn modelId="{3E45D18F-6BAC-4473-B55A-24A616F3F0E3}" type="presParOf" srcId="{62F2C6C9-D377-466B-AA0F-4B7DE6A43645}" destId="{158624A4-320C-4561-B378-B0EB15B06540}" srcOrd="0" destOrd="0" presId="urn:microsoft.com/office/officeart/2005/8/layout/hierarchy3"/>
    <dgm:cxn modelId="{FFE38885-618D-4E11-9265-0032221EF44D}" type="presParOf" srcId="{158624A4-320C-4561-B378-B0EB15B06540}" destId="{50D89135-9E58-46E3-B866-93F043CC8153}" srcOrd="0" destOrd="0" presId="urn:microsoft.com/office/officeart/2005/8/layout/hierarchy3"/>
    <dgm:cxn modelId="{CD5C0CEA-E7D0-4BBD-A3FF-6378B5C5BB69}" type="presParOf" srcId="{158624A4-320C-4561-B378-B0EB15B06540}" destId="{E0FF7A92-3F35-4C80-96C7-63D8A2289E57}" srcOrd="1" destOrd="0" presId="urn:microsoft.com/office/officeart/2005/8/layout/hierarchy3"/>
    <dgm:cxn modelId="{B19250EE-A073-486C-880F-D68746FD6190}" type="presParOf" srcId="{62F2C6C9-D377-466B-AA0F-4B7DE6A43645}" destId="{FF8B5F4C-C44D-4727-8861-552EC314DF0C}" srcOrd="1" destOrd="0" presId="urn:microsoft.com/office/officeart/2005/8/layout/hierarchy3"/>
    <dgm:cxn modelId="{16A36C37-A52F-49E9-AF8F-ED55A480B530}" type="presParOf" srcId="{FF8B5F4C-C44D-4727-8861-552EC314DF0C}" destId="{F5D18A1A-5C5B-4568-AF2B-3A7F0B3B0C55}" srcOrd="0" destOrd="0" presId="urn:microsoft.com/office/officeart/2005/8/layout/hierarchy3"/>
    <dgm:cxn modelId="{B0082DEC-9029-4831-9DD7-CBFB47CF9AF2}" type="presParOf" srcId="{FF8B5F4C-C44D-4727-8861-552EC314DF0C}" destId="{DCC3A55F-BD8C-4F91-BC10-0231A2F3E29C}" srcOrd="1" destOrd="0" presId="urn:microsoft.com/office/officeart/2005/8/layout/hierarchy3"/>
    <dgm:cxn modelId="{2A1CB854-5506-4DA5-8679-1667C4F41A35}" type="presParOf" srcId="{FF8B5F4C-C44D-4727-8861-552EC314DF0C}" destId="{752994D4-67FE-44B7-B45F-A13DB0759F00}" srcOrd="2" destOrd="0" presId="urn:microsoft.com/office/officeart/2005/8/layout/hierarchy3"/>
    <dgm:cxn modelId="{E7FF119D-36A2-4950-89E1-8ABE3472E422}" type="presParOf" srcId="{FF8B5F4C-C44D-4727-8861-552EC314DF0C}" destId="{24A3A8A9-4C76-4733-8AD8-8DBCBB1B5710}" srcOrd="3" destOrd="0" presId="urn:microsoft.com/office/officeart/2005/8/layout/hierarchy3"/>
    <dgm:cxn modelId="{7C6AAA7B-60B7-4332-8571-48B86244E3A0}" type="presParOf" srcId="{FF8B5F4C-C44D-4727-8861-552EC314DF0C}" destId="{E5D63FB6-215B-467F-9D26-BCE1778D7001}" srcOrd="4" destOrd="0" presId="urn:microsoft.com/office/officeart/2005/8/layout/hierarchy3"/>
    <dgm:cxn modelId="{F63109AB-33F0-489F-A58E-FD407EEB1DA0}" type="presParOf" srcId="{FF8B5F4C-C44D-4727-8861-552EC314DF0C}" destId="{17EFD2E3-A57B-4D6F-9A49-15659AB7BBCC}" srcOrd="5" destOrd="0" presId="urn:microsoft.com/office/officeart/2005/8/layout/hierarchy3"/>
    <dgm:cxn modelId="{A4AF0D69-3CFE-463A-AD7A-3C0E4D6C2BF0}" type="presParOf" srcId="{FF8B5F4C-C44D-4727-8861-552EC314DF0C}" destId="{B33F203E-13BA-4F13-9C45-9C2CAC5565E4}" srcOrd="6" destOrd="0" presId="urn:microsoft.com/office/officeart/2005/8/layout/hierarchy3"/>
    <dgm:cxn modelId="{CCB4BBFB-6074-4D9F-AC23-50AD03FE30D2}" type="presParOf" srcId="{FF8B5F4C-C44D-4727-8861-552EC314DF0C}" destId="{43679AB2-CBD8-40EF-BDF9-D4CF545758EE}" srcOrd="7" destOrd="0" presId="urn:microsoft.com/office/officeart/2005/8/layout/hierarchy3"/>
    <dgm:cxn modelId="{39D0E319-6E3D-4F0D-813C-18CF8CBE921B}" type="presParOf" srcId="{FF8B5F4C-C44D-4727-8861-552EC314DF0C}" destId="{BB7C46C1-2324-4F25-A3E6-F61A845B6482}" srcOrd="8" destOrd="0" presId="urn:microsoft.com/office/officeart/2005/8/layout/hierarchy3"/>
    <dgm:cxn modelId="{E002C863-924D-4BFC-865B-0658C67605F3}" type="presParOf" srcId="{FF8B5F4C-C44D-4727-8861-552EC314DF0C}" destId="{4A8CD5BA-46A6-4A54-8F98-977E02BC27DE}" srcOrd="9" destOrd="0" presId="urn:microsoft.com/office/officeart/2005/8/layout/hierarchy3"/>
    <dgm:cxn modelId="{1EF3914E-96D1-4B66-A919-9B3AD4A2DCEC}" type="presParOf" srcId="{BA0D3348-146D-499C-BD45-0E8F0D13F421}" destId="{C2487557-A23C-48A2-A3BA-4F0FEBF8E6E1}" srcOrd="1" destOrd="0" presId="urn:microsoft.com/office/officeart/2005/8/layout/hierarchy3"/>
    <dgm:cxn modelId="{202396E2-7526-4BC8-8858-6AFB7661BA8B}" type="presParOf" srcId="{C2487557-A23C-48A2-A3BA-4F0FEBF8E6E1}" destId="{3E5C2417-229F-47EB-8095-6B2DC790B00F}" srcOrd="0" destOrd="0" presId="urn:microsoft.com/office/officeart/2005/8/layout/hierarchy3"/>
    <dgm:cxn modelId="{B9EDDB78-BE19-4BC5-ACE7-BC04FAE523B3}" type="presParOf" srcId="{3E5C2417-229F-47EB-8095-6B2DC790B00F}" destId="{60AD01DD-50BD-47EA-93FB-86D655898DC2}" srcOrd="0" destOrd="0" presId="urn:microsoft.com/office/officeart/2005/8/layout/hierarchy3"/>
    <dgm:cxn modelId="{3520558B-FD7F-48BD-B7DD-E89E720BED0D}" type="presParOf" srcId="{3E5C2417-229F-47EB-8095-6B2DC790B00F}" destId="{A3179E0D-F00E-45DA-BEA7-13C093240583}" srcOrd="1" destOrd="0" presId="urn:microsoft.com/office/officeart/2005/8/layout/hierarchy3"/>
    <dgm:cxn modelId="{49DE5B5F-AC1E-4E6F-B079-ACF9DB686B4F}" type="presParOf" srcId="{C2487557-A23C-48A2-A3BA-4F0FEBF8E6E1}" destId="{A4C9C536-BEDE-4E56-829C-D7BB4E080554}" srcOrd="1" destOrd="0" presId="urn:microsoft.com/office/officeart/2005/8/layout/hierarchy3"/>
    <dgm:cxn modelId="{192D3C1F-0395-43F5-9777-DDAB3781255A}" type="presParOf" srcId="{A4C9C536-BEDE-4E56-829C-D7BB4E080554}" destId="{F085FCA1-7001-4FEB-8539-FEC00C5451C4}" srcOrd="0" destOrd="0" presId="urn:microsoft.com/office/officeart/2005/8/layout/hierarchy3"/>
    <dgm:cxn modelId="{A7561EDE-39B7-4AF0-8241-F6350BF7EB58}" type="presParOf" srcId="{A4C9C536-BEDE-4E56-829C-D7BB4E080554}" destId="{1329407F-B5E8-429E-A102-B56799420992}" srcOrd="1" destOrd="0" presId="urn:microsoft.com/office/officeart/2005/8/layout/hierarchy3"/>
    <dgm:cxn modelId="{15F4B9DF-2969-403D-9DE6-59805F578590}" type="presParOf" srcId="{A4C9C536-BEDE-4E56-829C-D7BB4E080554}" destId="{069650B2-1246-4F8B-AD2D-9EC2E436E1D2}" srcOrd="2" destOrd="0" presId="urn:microsoft.com/office/officeart/2005/8/layout/hierarchy3"/>
    <dgm:cxn modelId="{716F47E1-A4A7-4ED6-8A84-5206C2BAE3EB}" type="presParOf" srcId="{A4C9C536-BEDE-4E56-829C-D7BB4E080554}" destId="{E037EDAD-99CB-44A0-80FC-B9DBF8AECF12}" srcOrd="3" destOrd="0" presId="urn:microsoft.com/office/officeart/2005/8/layout/hierarchy3"/>
    <dgm:cxn modelId="{202E3B99-302C-4C7B-AFC7-BF2338502257}" type="presParOf" srcId="{A4C9C536-BEDE-4E56-829C-D7BB4E080554}" destId="{5012DFB5-0763-43ED-829E-C3C8E747452E}" srcOrd="4" destOrd="0" presId="urn:microsoft.com/office/officeart/2005/8/layout/hierarchy3"/>
    <dgm:cxn modelId="{BDC9213F-45CB-4EE8-82E6-62E5CB9D5BA0}" type="presParOf" srcId="{A4C9C536-BEDE-4E56-829C-D7BB4E080554}" destId="{6533F43F-1BF6-45EB-B685-D02A1651096A}" srcOrd="5" destOrd="0" presId="urn:microsoft.com/office/officeart/2005/8/layout/hierarchy3"/>
    <dgm:cxn modelId="{BDD79D52-24E6-41DF-A811-8477A00D86B7}" type="presParOf" srcId="{A4C9C536-BEDE-4E56-829C-D7BB4E080554}" destId="{095662F1-27EC-4D97-8CB7-574770A6635D}" srcOrd="6" destOrd="0" presId="urn:microsoft.com/office/officeart/2005/8/layout/hierarchy3"/>
    <dgm:cxn modelId="{12F2090F-D7EB-4CEE-BA55-F1F83E8E3DDC}" type="presParOf" srcId="{A4C9C536-BEDE-4E56-829C-D7BB4E080554}" destId="{9D573004-2754-4AC3-A341-888028D666E4}" srcOrd="7" destOrd="0" presId="urn:microsoft.com/office/officeart/2005/8/layout/hierarchy3"/>
    <dgm:cxn modelId="{BF3E3229-85DC-48FC-BDE7-A5586E2BE37C}" type="presParOf" srcId="{A4C9C536-BEDE-4E56-829C-D7BB4E080554}" destId="{6ECB51EB-4E9B-471B-821A-736CAD0A5229}" srcOrd="8" destOrd="0" presId="urn:microsoft.com/office/officeart/2005/8/layout/hierarchy3"/>
    <dgm:cxn modelId="{86877C0A-1DDB-488A-B9AB-D026F0CC9E19}" type="presParOf" srcId="{A4C9C536-BEDE-4E56-829C-D7BB4E080554}" destId="{E7BA4BA4-CFF4-43C7-A48A-5ED4B23FA382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606187-BEAC-4FDF-AF5F-495800CD67A8}" type="doc">
      <dgm:prSet loTypeId="urn:microsoft.com/office/officeart/2005/8/layout/vList4" loCatId="list" qsTypeId="urn:microsoft.com/office/officeart/2005/8/quickstyle/3d3" qsCatId="3D" csTypeId="urn:microsoft.com/office/officeart/2005/8/colors/accent1_2" csCatId="accent1" phldr="1"/>
      <dgm:spPr/>
    </dgm:pt>
    <dgm:pt modelId="{A743E509-8EB6-456C-BCEE-51A0DA5D30BC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Hướng dẫn sử dụng phần mềm</a:t>
          </a:r>
        </a:p>
      </dgm:t>
    </dgm:pt>
    <dgm:pt modelId="{755A47EF-A509-4BC3-88C9-3F62C5307FA9}" type="parTrans" cxnId="{4F01D631-FFF9-488A-A772-59C23FA347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FA587A-595A-4BBB-B96E-1B8CCDBB45CB}" type="sibTrans" cxnId="{4F01D631-FFF9-488A-A772-59C23FA3471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27B626-0254-43F6-9688-18E9E599510D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Hỗ trợ thiết bị, phần mềm</a:t>
          </a:r>
        </a:p>
      </dgm:t>
    </dgm:pt>
    <dgm:pt modelId="{D4A5EC8F-C705-42CC-A8C9-1EBB0D5227D2}" type="parTrans" cxnId="{27A2E7AA-2962-4E59-B9E5-41DB54D8F44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A67417-1C95-4E58-8549-5FB0DA496AC1}" type="sibTrans" cxnId="{27A2E7AA-2962-4E59-B9E5-41DB54D8F44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72B1A8-65D7-4621-8D85-5FB129F6A74B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Khảo sát</a:t>
          </a:r>
        </a:p>
      </dgm:t>
    </dgm:pt>
    <dgm:pt modelId="{EE34832C-F72D-4BAA-8B2F-613CF10E9517}" type="parTrans" cxnId="{2E3FF60D-EAF8-4FA4-96F9-9D448DCB471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24E429-5DA8-41A4-8D60-AE31C490F6A9}" type="sibTrans" cxnId="{2E3FF60D-EAF8-4FA4-96F9-9D448DCB471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5C5A71-85AD-4701-8146-C4BE44AA6465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Thủ tục hành chính</a:t>
          </a:r>
        </a:p>
      </dgm:t>
    </dgm:pt>
    <dgm:pt modelId="{633E9D06-38C2-4A37-B2A1-665CDAF59DA7}" type="parTrans" cxnId="{0C89AD5E-A04E-4957-9FEF-145E9AF3CFF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35B978-0902-44EE-9770-756B98469473}" type="sibTrans" cxnId="{0C89AD5E-A04E-4957-9FEF-145E9AF3CFF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18660-0B65-42CC-BB59-A8D002611E85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Học tập</a:t>
          </a:r>
        </a:p>
      </dgm:t>
    </dgm:pt>
    <dgm:pt modelId="{80B2AECB-45F3-4B54-BF13-9F7BC6838C10}" type="parTrans" cxnId="{A10F960A-2DA5-491B-A5F2-EBCDAA33B58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F30CCE-50DE-4107-8499-DD60D5075A5D}" type="sibTrans" cxnId="{A10F960A-2DA5-491B-A5F2-EBCDAA33B58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697B44-F309-4340-B9B3-33F8AF02E010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Tra cứu</a:t>
          </a:r>
        </a:p>
      </dgm:t>
    </dgm:pt>
    <dgm:pt modelId="{54737D41-8AF4-4DFF-9778-25C2B360F857}" type="parTrans" cxnId="{F15992E8-A287-4C50-A34D-8366BF3257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1C551B-28A7-43E7-BE4C-8FBBB6865CCD}" type="sibTrans" cxnId="{F15992E8-A287-4C50-A34D-8366BF3257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9737D7-D358-46D6-AE0F-49C486C41815}">
      <dgm:prSet phldrT="[Text]"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Tin tức – Thông báo</a:t>
          </a:r>
        </a:p>
      </dgm:t>
    </dgm:pt>
    <dgm:pt modelId="{6543025A-2B92-4A48-81BA-508AE24257CB}" type="parTrans" cxnId="{9C20CD5A-7E82-47F6-B4B0-A3A3991F373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3CAF22-37FB-4A9C-9577-DEA0F43C33A0}" type="sibTrans" cxnId="{9C20CD5A-7E82-47F6-B4B0-A3A3991F373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4B437D-EE21-42E0-ABAD-022058C9014D}" type="pres">
      <dgm:prSet presAssocID="{92606187-BEAC-4FDF-AF5F-495800CD67A8}" presName="linear" presStyleCnt="0">
        <dgm:presLayoutVars>
          <dgm:dir/>
          <dgm:resizeHandles val="exact"/>
        </dgm:presLayoutVars>
      </dgm:prSet>
      <dgm:spPr/>
    </dgm:pt>
    <dgm:pt modelId="{2491A63B-00B2-4C3C-BCA3-B374B52DE854}" type="pres">
      <dgm:prSet presAssocID="{799737D7-D358-46D6-AE0F-49C486C41815}" presName="comp" presStyleCnt="0"/>
      <dgm:spPr/>
    </dgm:pt>
    <dgm:pt modelId="{0BBF32BC-CC79-4E21-A4D5-B5E95B800306}" type="pres">
      <dgm:prSet presAssocID="{799737D7-D358-46D6-AE0F-49C486C41815}" presName="box" presStyleLbl="node1" presStyleIdx="0" presStyleCnt="7"/>
      <dgm:spPr/>
    </dgm:pt>
    <dgm:pt modelId="{FDE246B9-5D20-44D9-81C6-BB66A1C7D100}" type="pres">
      <dgm:prSet presAssocID="{799737D7-D358-46D6-AE0F-49C486C41815}" presName="img" presStyleLbl="fgImgPlace1" presStyleIdx="0" presStyleCnt="7"/>
      <dgm:spPr>
        <a:blipFill rotWithShape="1">
          <a:blip xmlns:r="http://schemas.openxmlformats.org/officeDocument/2006/relationships" r:embed="rId1"/>
          <a:srcRect/>
          <a:stretch>
            <a:fillRect t="-6000" b="-6000"/>
          </a:stretch>
        </a:blipFill>
      </dgm:spPr>
    </dgm:pt>
    <dgm:pt modelId="{614221FC-C4CE-4EAF-9070-4AE16F97B10B}" type="pres">
      <dgm:prSet presAssocID="{799737D7-D358-46D6-AE0F-49C486C41815}" presName="text" presStyleLbl="node1" presStyleIdx="0" presStyleCnt="7">
        <dgm:presLayoutVars>
          <dgm:bulletEnabled val="1"/>
        </dgm:presLayoutVars>
      </dgm:prSet>
      <dgm:spPr/>
    </dgm:pt>
    <dgm:pt modelId="{54415475-002B-4489-A15A-5C3EE38D17F8}" type="pres">
      <dgm:prSet presAssocID="{153CAF22-37FB-4A9C-9577-DEA0F43C33A0}" presName="spacer" presStyleCnt="0"/>
      <dgm:spPr/>
    </dgm:pt>
    <dgm:pt modelId="{8142B04F-4821-4F63-AEEA-87FA2A9393BB}" type="pres">
      <dgm:prSet presAssocID="{A743E509-8EB6-456C-BCEE-51A0DA5D30BC}" presName="comp" presStyleCnt="0"/>
      <dgm:spPr/>
    </dgm:pt>
    <dgm:pt modelId="{16D77F3B-0075-48C9-9534-D761C9499236}" type="pres">
      <dgm:prSet presAssocID="{A743E509-8EB6-456C-BCEE-51A0DA5D30BC}" presName="box" presStyleLbl="node1" presStyleIdx="1" presStyleCnt="7"/>
      <dgm:spPr/>
    </dgm:pt>
    <dgm:pt modelId="{7EE51739-5C9B-4680-BD81-86C907437A82}" type="pres">
      <dgm:prSet presAssocID="{A743E509-8EB6-456C-BCEE-51A0DA5D30BC}" presName="img" presStyleLbl="fgImgPlace1" presStyleIdx="1" presStyleCnt="7" custLinFactNeighborX="122" custLinFactNeighborY="-133"/>
      <dgm:spPr>
        <a:blipFill rotWithShape="1"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BB4ABC17-F835-4F28-87DC-E48FB67D5A68}" type="pres">
      <dgm:prSet presAssocID="{A743E509-8EB6-456C-BCEE-51A0DA5D30BC}" presName="text" presStyleLbl="node1" presStyleIdx="1" presStyleCnt="7">
        <dgm:presLayoutVars>
          <dgm:bulletEnabled val="1"/>
        </dgm:presLayoutVars>
      </dgm:prSet>
      <dgm:spPr/>
    </dgm:pt>
    <dgm:pt modelId="{569D77F0-4F69-405C-B70F-6409533F091D}" type="pres">
      <dgm:prSet presAssocID="{4FFA587A-595A-4BBB-B96E-1B8CCDBB45CB}" presName="spacer" presStyleCnt="0"/>
      <dgm:spPr/>
    </dgm:pt>
    <dgm:pt modelId="{E211A604-CC44-4B70-97A7-8FF5C796976E}" type="pres">
      <dgm:prSet presAssocID="{6127B626-0254-43F6-9688-18E9E599510D}" presName="comp" presStyleCnt="0"/>
      <dgm:spPr/>
    </dgm:pt>
    <dgm:pt modelId="{3F356F5B-185B-4412-B8CB-391BC99C1C53}" type="pres">
      <dgm:prSet presAssocID="{6127B626-0254-43F6-9688-18E9E599510D}" presName="box" presStyleLbl="node1" presStyleIdx="2" presStyleCnt="7"/>
      <dgm:spPr/>
    </dgm:pt>
    <dgm:pt modelId="{ECC23AC8-437D-43AA-B57A-4F6CCC9AE1CD}" type="pres">
      <dgm:prSet presAssocID="{6127B626-0254-43F6-9688-18E9E599510D}" presName="img" presStyleLbl="fgImgPlace1" presStyleIdx="2" presStyleCnt="7"/>
      <dgm:spPr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</dgm:spPr>
    </dgm:pt>
    <dgm:pt modelId="{17DCEC04-0EA2-4450-A244-A552E58833C2}" type="pres">
      <dgm:prSet presAssocID="{6127B626-0254-43F6-9688-18E9E599510D}" presName="text" presStyleLbl="node1" presStyleIdx="2" presStyleCnt="7">
        <dgm:presLayoutVars>
          <dgm:bulletEnabled val="1"/>
        </dgm:presLayoutVars>
      </dgm:prSet>
      <dgm:spPr/>
    </dgm:pt>
    <dgm:pt modelId="{C554E4EA-B0E6-4324-AD57-2335AB722AA3}" type="pres">
      <dgm:prSet presAssocID="{2AA67417-1C95-4E58-8549-5FB0DA496AC1}" presName="spacer" presStyleCnt="0"/>
      <dgm:spPr/>
    </dgm:pt>
    <dgm:pt modelId="{8437138C-F0FA-4834-9A28-240106B5563B}" type="pres">
      <dgm:prSet presAssocID="{5172B1A8-65D7-4621-8D85-5FB129F6A74B}" presName="comp" presStyleCnt="0"/>
      <dgm:spPr/>
    </dgm:pt>
    <dgm:pt modelId="{4D72BF9D-E9B9-44A6-BCBB-071A565A6F2D}" type="pres">
      <dgm:prSet presAssocID="{5172B1A8-65D7-4621-8D85-5FB129F6A74B}" presName="box" presStyleLbl="node1" presStyleIdx="3" presStyleCnt="7"/>
      <dgm:spPr/>
    </dgm:pt>
    <dgm:pt modelId="{871C22B9-EE69-49B8-ABA8-DDA0EB492DC4}" type="pres">
      <dgm:prSet presAssocID="{5172B1A8-65D7-4621-8D85-5FB129F6A74B}" presName="img" presStyleLbl="fgImgPlace1" presStyleIdx="3" presStyleCnt="7"/>
      <dgm:spPr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</dgm:spPr>
    </dgm:pt>
    <dgm:pt modelId="{214FE79C-DEFD-4BD3-B9E6-09654B95D576}" type="pres">
      <dgm:prSet presAssocID="{5172B1A8-65D7-4621-8D85-5FB129F6A74B}" presName="text" presStyleLbl="node1" presStyleIdx="3" presStyleCnt="7">
        <dgm:presLayoutVars>
          <dgm:bulletEnabled val="1"/>
        </dgm:presLayoutVars>
      </dgm:prSet>
      <dgm:spPr/>
    </dgm:pt>
    <dgm:pt modelId="{F0A3D77E-CBB3-452A-8932-EF9A4410E341}" type="pres">
      <dgm:prSet presAssocID="{CD24E429-5DA8-41A4-8D60-AE31C490F6A9}" presName="spacer" presStyleCnt="0"/>
      <dgm:spPr/>
    </dgm:pt>
    <dgm:pt modelId="{9F26CB2D-D7AC-42B8-B830-8F9F621FDA8F}" type="pres">
      <dgm:prSet presAssocID="{105C5A71-85AD-4701-8146-C4BE44AA6465}" presName="comp" presStyleCnt="0"/>
      <dgm:spPr/>
    </dgm:pt>
    <dgm:pt modelId="{E3C5BD16-87A4-4AA9-ABA8-964A5CF096AF}" type="pres">
      <dgm:prSet presAssocID="{105C5A71-85AD-4701-8146-C4BE44AA6465}" presName="box" presStyleLbl="node1" presStyleIdx="4" presStyleCnt="7"/>
      <dgm:spPr/>
    </dgm:pt>
    <dgm:pt modelId="{FDB84DEA-88E3-4E60-9723-C273C8500A17}" type="pres">
      <dgm:prSet presAssocID="{105C5A71-85AD-4701-8146-C4BE44AA6465}" presName="img" presStyleLbl="fgImgPlace1" presStyleIdx="4" presStyleCnt="7"/>
      <dgm:spPr>
        <a:blipFill rotWithShape="1">
          <a:blip xmlns:r="http://schemas.openxmlformats.org/officeDocument/2006/relationships" r:embed="rId5"/>
          <a:srcRect/>
          <a:stretch>
            <a:fillRect t="-1000" b="-1000"/>
          </a:stretch>
        </a:blipFill>
      </dgm:spPr>
    </dgm:pt>
    <dgm:pt modelId="{F182EA33-F903-49B7-A946-D0E840539358}" type="pres">
      <dgm:prSet presAssocID="{105C5A71-85AD-4701-8146-C4BE44AA6465}" presName="text" presStyleLbl="node1" presStyleIdx="4" presStyleCnt="7">
        <dgm:presLayoutVars>
          <dgm:bulletEnabled val="1"/>
        </dgm:presLayoutVars>
      </dgm:prSet>
      <dgm:spPr/>
    </dgm:pt>
    <dgm:pt modelId="{89552F21-FDE6-4696-AE26-F26094CF5585}" type="pres">
      <dgm:prSet presAssocID="{0335B978-0902-44EE-9770-756B98469473}" presName="spacer" presStyleCnt="0"/>
      <dgm:spPr/>
    </dgm:pt>
    <dgm:pt modelId="{C93B116F-AFD3-4D59-80A5-742EE1E428BC}" type="pres">
      <dgm:prSet presAssocID="{CFA18660-0B65-42CC-BB59-A8D002611E85}" presName="comp" presStyleCnt="0"/>
      <dgm:spPr/>
    </dgm:pt>
    <dgm:pt modelId="{708F734D-5C27-4009-9A50-797B424EC28A}" type="pres">
      <dgm:prSet presAssocID="{CFA18660-0B65-42CC-BB59-A8D002611E85}" presName="box" presStyleLbl="node1" presStyleIdx="5" presStyleCnt="7"/>
      <dgm:spPr/>
    </dgm:pt>
    <dgm:pt modelId="{C3953765-DE3A-47CC-BEC3-584B4FC69DE5}" type="pres">
      <dgm:prSet presAssocID="{CFA18660-0B65-42CC-BB59-A8D002611E85}" presName="img" presStyleLbl="fgImgPlace1" presStyleIdx="5" presStyleCnt="7"/>
      <dgm:spPr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</dgm:spPr>
    </dgm:pt>
    <dgm:pt modelId="{92598532-EAB0-425C-9711-1D78F06FB9DC}" type="pres">
      <dgm:prSet presAssocID="{CFA18660-0B65-42CC-BB59-A8D002611E85}" presName="text" presStyleLbl="node1" presStyleIdx="5" presStyleCnt="7">
        <dgm:presLayoutVars>
          <dgm:bulletEnabled val="1"/>
        </dgm:presLayoutVars>
      </dgm:prSet>
      <dgm:spPr/>
    </dgm:pt>
    <dgm:pt modelId="{C885C43C-F19E-4C4A-A289-D6CE51628D44}" type="pres">
      <dgm:prSet presAssocID="{F1F30CCE-50DE-4107-8499-DD60D5075A5D}" presName="spacer" presStyleCnt="0"/>
      <dgm:spPr/>
    </dgm:pt>
    <dgm:pt modelId="{CA39A8C5-9060-4D86-8626-0939A1F8985A}" type="pres">
      <dgm:prSet presAssocID="{7D697B44-F309-4340-B9B3-33F8AF02E010}" presName="comp" presStyleCnt="0"/>
      <dgm:spPr/>
    </dgm:pt>
    <dgm:pt modelId="{A365A334-50DF-47B4-8D69-EBAFD1870EA1}" type="pres">
      <dgm:prSet presAssocID="{7D697B44-F309-4340-B9B3-33F8AF02E010}" presName="box" presStyleLbl="node1" presStyleIdx="6" presStyleCnt="7"/>
      <dgm:spPr/>
    </dgm:pt>
    <dgm:pt modelId="{4544E560-41D9-4D0E-98F2-8BB35E7E5E66}" type="pres">
      <dgm:prSet presAssocID="{7D697B44-F309-4340-B9B3-33F8AF02E010}" presName="img" presStyleLbl="fgImgPlace1" presStyleIdx="6" presStyleCnt="7"/>
      <dgm:spPr>
        <a:blipFill rotWithShape="1">
          <a:blip xmlns:r="http://schemas.openxmlformats.org/officeDocument/2006/relationships" r:embed="rId7"/>
          <a:srcRect/>
          <a:stretch>
            <a:fillRect t="-8000" b="-8000"/>
          </a:stretch>
        </a:blipFill>
      </dgm:spPr>
    </dgm:pt>
    <dgm:pt modelId="{5772BC42-C7F9-4F9C-A812-863DCFCA84E5}" type="pres">
      <dgm:prSet presAssocID="{7D697B44-F309-4340-B9B3-33F8AF02E010}" presName="text" presStyleLbl="node1" presStyleIdx="6" presStyleCnt="7">
        <dgm:presLayoutVars>
          <dgm:bulletEnabled val="1"/>
        </dgm:presLayoutVars>
      </dgm:prSet>
      <dgm:spPr/>
    </dgm:pt>
  </dgm:ptLst>
  <dgm:cxnLst>
    <dgm:cxn modelId="{A10F960A-2DA5-491B-A5F2-EBCDAA33B58E}" srcId="{92606187-BEAC-4FDF-AF5F-495800CD67A8}" destId="{CFA18660-0B65-42CC-BB59-A8D002611E85}" srcOrd="5" destOrd="0" parTransId="{80B2AECB-45F3-4B54-BF13-9F7BC6838C10}" sibTransId="{F1F30CCE-50DE-4107-8499-DD60D5075A5D}"/>
    <dgm:cxn modelId="{2E3FF60D-EAF8-4FA4-96F9-9D448DCB4715}" srcId="{92606187-BEAC-4FDF-AF5F-495800CD67A8}" destId="{5172B1A8-65D7-4621-8D85-5FB129F6A74B}" srcOrd="3" destOrd="0" parTransId="{EE34832C-F72D-4BAA-8B2F-613CF10E9517}" sibTransId="{CD24E429-5DA8-41A4-8D60-AE31C490F6A9}"/>
    <dgm:cxn modelId="{EF673D29-4002-4114-B28B-622E0DFCC7C1}" type="presOf" srcId="{6127B626-0254-43F6-9688-18E9E599510D}" destId="{3F356F5B-185B-4412-B8CB-391BC99C1C53}" srcOrd="0" destOrd="0" presId="urn:microsoft.com/office/officeart/2005/8/layout/vList4"/>
    <dgm:cxn modelId="{4F01D631-FFF9-488A-A772-59C23FA34713}" srcId="{92606187-BEAC-4FDF-AF5F-495800CD67A8}" destId="{A743E509-8EB6-456C-BCEE-51A0DA5D30BC}" srcOrd="1" destOrd="0" parTransId="{755A47EF-A509-4BC3-88C9-3F62C5307FA9}" sibTransId="{4FFA587A-595A-4BBB-B96E-1B8CCDBB45CB}"/>
    <dgm:cxn modelId="{0C89AD5E-A04E-4957-9FEF-145E9AF3CFFE}" srcId="{92606187-BEAC-4FDF-AF5F-495800CD67A8}" destId="{105C5A71-85AD-4701-8146-C4BE44AA6465}" srcOrd="4" destOrd="0" parTransId="{633E9D06-38C2-4A37-B2A1-665CDAF59DA7}" sibTransId="{0335B978-0902-44EE-9770-756B98469473}"/>
    <dgm:cxn modelId="{75CD3542-C922-4D7C-BCA7-858D73564087}" type="presOf" srcId="{92606187-BEAC-4FDF-AF5F-495800CD67A8}" destId="{C54B437D-EE21-42E0-ABAD-022058C9014D}" srcOrd="0" destOrd="0" presId="urn:microsoft.com/office/officeart/2005/8/layout/vList4"/>
    <dgm:cxn modelId="{D8F6D745-CFFB-4F81-9636-6C03430B8874}" type="presOf" srcId="{CFA18660-0B65-42CC-BB59-A8D002611E85}" destId="{708F734D-5C27-4009-9A50-797B424EC28A}" srcOrd="0" destOrd="0" presId="urn:microsoft.com/office/officeart/2005/8/layout/vList4"/>
    <dgm:cxn modelId="{3CCB0546-CFF9-4CC4-933B-B945F83D9A07}" type="presOf" srcId="{7D697B44-F309-4340-B9B3-33F8AF02E010}" destId="{5772BC42-C7F9-4F9C-A812-863DCFCA84E5}" srcOrd="1" destOrd="0" presId="urn:microsoft.com/office/officeart/2005/8/layout/vList4"/>
    <dgm:cxn modelId="{2200CF6C-2418-4304-99B3-060C187BC74D}" type="presOf" srcId="{5172B1A8-65D7-4621-8D85-5FB129F6A74B}" destId="{214FE79C-DEFD-4BD3-B9E6-09654B95D576}" srcOrd="1" destOrd="0" presId="urn:microsoft.com/office/officeart/2005/8/layout/vList4"/>
    <dgm:cxn modelId="{8659AB54-C832-450A-974C-AC4348956C62}" type="presOf" srcId="{CFA18660-0B65-42CC-BB59-A8D002611E85}" destId="{92598532-EAB0-425C-9711-1D78F06FB9DC}" srcOrd="1" destOrd="0" presId="urn:microsoft.com/office/officeart/2005/8/layout/vList4"/>
    <dgm:cxn modelId="{9C20CD5A-7E82-47F6-B4B0-A3A3991F3732}" srcId="{92606187-BEAC-4FDF-AF5F-495800CD67A8}" destId="{799737D7-D358-46D6-AE0F-49C486C41815}" srcOrd="0" destOrd="0" parTransId="{6543025A-2B92-4A48-81BA-508AE24257CB}" sibTransId="{153CAF22-37FB-4A9C-9577-DEA0F43C33A0}"/>
    <dgm:cxn modelId="{C3405E7D-CA64-4644-9AF5-62312E659AA2}" type="presOf" srcId="{A743E509-8EB6-456C-BCEE-51A0DA5D30BC}" destId="{BB4ABC17-F835-4F28-87DC-E48FB67D5A68}" srcOrd="1" destOrd="0" presId="urn:microsoft.com/office/officeart/2005/8/layout/vList4"/>
    <dgm:cxn modelId="{FFC0E882-A069-43CF-BEE6-8452B19BD883}" type="presOf" srcId="{799737D7-D358-46D6-AE0F-49C486C41815}" destId="{0BBF32BC-CC79-4E21-A4D5-B5E95B800306}" srcOrd="0" destOrd="0" presId="urn:microsoft.com/office/officeart/2005/8/layout/vList4"/>
    <dgm:cxn modelId="{746E588F-C13F-4E5B-B5B3-37DFA4F27D76}" type="presOf" srcId="{A743E509-8EB6-456C-BCEE-51A0DA5D30BC}" destId="{16D77F3B-0075-48C9-9534-D761C9499236}" srcOrd="0" destOrd="0" presId="urn:microsoft.com/office/officeart/2005/8/layout/vList4"/>
    <dgm:cxn modelId="{856D8FA7-75E3-4D86-97A5-FBB011B25254}" type="presOf" srcId="{105C5A71-85AD-4701-8146-C4BE44AA6465}" destId="{F182EA33-F903-49B7-A946-D0E840539358}" srcOrd="1" destOrd="0" presId="urn:microsoft.com/office/officeart/2005/8/layout/vList4"/>
    <dgm:cxn modelId="{27A2E7AA-2962-4E59-B9E5-41DB54D8F446}" srcId="{92606187-BEAC-4FDF-AF5F-495800CD67A8}" destId="{6127B626-0254-43F6-9688-18E9E599510D}" srcOrd="2" destOrd="0" parTransId="{D4A5EC8F-C705-42CC-A8C9-1EBB0D5227D2}" sibTransId="{2AA67417-1C95-4E58-8549-5FB0DA496AC1}"/>
    <dgm:cxn modelId="{847D16AB-0C4C-47A7-B4E2-C4B4E9572BAC}" type="presOf" srcId="{7D697B44-F309-4340-B9B3-33F8AF02E010}" destId="{A365A334-50DF-47B4-8D69-EBAFD1870EA1}" srcOrd="0" destOrd="0" presId="urn:microsoft.com/office/officeart/2005/8/layout/vList4"/>
    <dgm:cxn modelId="{A7EADBBB-1CF5-4A0E-83FE-3FBD430E9EA2}" type="presOf" srcId="{5172B1A8-65D7-4621-8D85-5FB129F6A74B}" destId="{4D72BF9D-E9B9-44A6-BCBB-071A565A6F2D}" srcOrd="0" destOrd="0" presId="urn:microsoft.com/office/officeart/2005/8/layout/vList4"/>
    <dgm:cxn modelId="{966CFDCD-CC74-46D3-A5CD-962C2891F8E7}" type="presOf" srcId="{6127B626-0254-43F6-9688-18E9E599510D}" destId="{17DCEC04-0EA2-4450-A244-A552E58833C2}" srcOrd="1" destOrd="0" presId="urn:microsoft.com/office/officeart/2005/8/layout/vList4"/>
    <dgm:cxn modelId="{25BA8DD3-8464-4071-8A80-BC14D8FF0F14}" type="presOf" srcId="{105C5A71-85AD-4701-8146-C4BE44AA6465}" destId="{E3C5BD16-87A4-4AA9-ABA8-964A5CF096AF}" srcOrd="0" destOrd="0" presId="urn:microsoft.com/office/officeart/2005/8/layout/vList4"/>
    <dgm:cxn modelId="{F816E8E1-09C8-474D-86E4-E50C92C45C4E}" type="presOf" srcId="{799737D7-D358-46D6-AE0F-49C486C41815}" destId="{614221FC-C4CE-4EAF-9070-4AE16F97B10B}" srcOrd="1" destOrd="0" presId="urn:microsoft.com/office/officeart/2005/8/layout/vList4"/>
    <dgm:cxn modelId="{F15992E8-A287-4C50-A34D-8366BF325748}" srcId="{92606187-BEAC-4FDF-AF5F-495800CD67A8}" destId="{7D697B44-F309-4340-B9B3-33F8AF02E010}" srcOrd="6" destOrd="0" parTransId="{54737D41-8AF4-4DFF-9778-25C2B360F857}" sibTransId="{CD1C551B-28A7-43E7-BE4C-8FBBB6865CCD}"/>
    <dgm:cxn modelId="{FA1EAD41-C977-441E-A37D-5B0EEF26F5F2}" type="presParOf" srcId="{C54B437D-EE21-42E0-ABAD-022058C9014D}" destId="{2491A63B-00B2-4C3C-BCA3-B374B52DE854}" srcOrd="0" destOrd="0" presId="urn:microsoft.com/office/officeart/2005/8/layout/vList4"/>
    <dgm:cxn modelId="{4D3EC622-026B-422F-8F98-1F13DDC02D95}" type="presParOf" srcId="{2491A63B-00B2-4C3C-BCA3-B374B52DE854}" destId="{0BBF32BC-CC79-4E21-A4D5-B5E95B800306}" srcOrd="0" destOrd="0" presId="urn:microsoft.com/office/officeart/2005/8/layout/vList4"/>
    <dgm:cxn modelId="{981AEB68-E0D2-4970-8DE7-AD88804ECF66}" type="presParOf" srcId="{2491A63B-00B2-4C3C-BCA3-B374B52DE854}" destId="{FDE246B9-5D20-44D9-81C6-BB66A1C7D100}" srcOrd="1" destOrd="0" presId="urn:microsoft.com/office/officeart/2005/8/layout/vList4"/>
    <dgm:cxn modelId="{0DC84EC7-4344-45AB-83D9-6110C0D11DCC}" type="presParOf" srcId="{2491A63B-00B2-4C3C-BCA3-B374B52DE854}" destId="{614221FC-C4CE-4EAF-9070-4AE16F97B10B}" srcOrd="2" destOrd="0" presId="urn:microsoft.com/office/officeart/2005/8/layout/vList4"/>
    <dgm:cxn modelId="{3B9722DA-A9A6-4CFA-99CF-829208A29D87}" type="presParOf" srcId="{C54B437D-EE21-42E0-ABAD-022058C9014D}" destId="{54415475-002B-4489-A15A-5C3EE38D17F8}" srcOrd="1" destOrd="0" presId="urn:microsoft.com/office/officeart/2005/8/layout/vList4"/>
    <dgm:cxn modelId="{F9063313-EA9C-408E-A968-5455E93026BF}" type="presParOf" srcId="{C54B437D-EE21-42E0-ABAD-022058C9014D}" destId="{8142B04F-4821-4F63-AEEA-87FA2A9393BB}" srcOrd="2" destOrd="0" presId="urn:microsoft.com/office/officeart/2005/8/layout/vList4"/>
    <dgm:cxn modelId="{080A5673-3C46-4F54-983F-5C3D08F51D42}" type="presParOf" srcId="{8142B04F-4821-4F63-AEEA-87FA2A9393BB}" destId="{16D77F3B-0075-48C9-9534-D761C9499236}" srcOrd="0" destOrd="0" presId="urn:microsoft.com/office/officeart/2005/8/layout/vList4"/>
    <dgm:cxn modelId="{E813C805-5CAB-4C19-96AC-001DEBC79FEE}" type="presParOf" srcId="{8142B04F-4821-4F63-AEEA-87FA2A9393BB}" destId="{7EE51739-5C9B-4680-BD81-86C907437A82}" srcOrd="1" destOrd="0" presId="urn:microsoft.com/office/officeart/2005/8/layout/vList4"/>
    <dgm:cxn modelId="{7F41E66D-E064-407C-A9F9-C7F9EF83D868}" type="presParOf" srcId="{8142B04F-4821-4F63-AEEA-87FA2A9393BB}" destId="{BB4ABC17-F835-4F28-87DC-E48FB67D5A68}" srcOrd="2" destOrd="0" presId="urn:microsoft.com/office/officeart/2005/8/layout/vList4"/>
    <dgm:cxn modelId="{5199B8F3-2B5B-46DA-9842-CB4BFFE2B84A}" type="presParOf" srcId="{C54B437D-EE21-42E0-ABAD-022058C9014D}" destId="{569D77F0-4F69-405C-B70F-6409533F091D}" srcOrd="3" destOrd="0" presId="urn:microsoft.com/office/officeart/2005/8/layout/vList4"/>
    <dgm:cxn modelId="{E491B1A9-3682-4752-9BA0-A74C10CADFC3}" type="presParOf" srcId="{C54B437D-EE21-42E0-ABAD-022058C9014D}" destId="{E211A604-CC44-4B70-97A7-8FF5C796976E}" srcOrd="4" destOrd="0" presId="urn:microsoft.com/office/officeart/2005/8/layout/vList4"/>
    <dgm:cxn modelId="{1B24CB89-FD7D-4265-A65A-FA01AC9898E8}" type="presParOf" srcId="{E211A604-CC44-4B70-97A7-8FF5C796976E}" destId="{3F356F5B-185B-4412-B8CB-391BC99C1C53}" srcOrd="0" destOrd="0" presId="urn:microsoft.com/office/officeart/2005/8/layout/vList4"/>
    <dgm:cxn modelId="{E8CE6917-3E39-4B8D-8126-1C90A0A3781D}" type="presParOf" srcId="{E211A604-CC44-4B70-97A7-8FF5C796976E}" destId="{ECC23AC8-437D-43AA-B57A-4F6CCC9AE1CD}" srcOrd="1" destOrd="0" presId="urn:microsoft.com/office/officeart/2005/8/layout/vList4"/>
    <dgm:cxn modelId="{6A070778-ABE7-4846-90C2-5A407C11715F}" type="presParOf" srcId="{E211A604-CC44-4B70-97A7-8FF5C796976E}" destId="{17DCEC04-0EA2-4450-A244-A552E58833C2}" srcOrd="2" destOrd="0" presId="urn:microsoft.com/office/officeart/2005/8/layout/vList4"/>
    <dgm:cxn modelId="{54FFDF9D-C0E5-436C-B750-E336119FB31F}" type="presParOf" srcId="{C54B437D-EE21-42E0-ABAD-022058C9014D}" destId="{C554E4EA-B0E6-4324-AD57-2335AB722AA3}" srcOrd="5" destOrd="0" presId="urn:microsoft.com/office/officeart/2005/8/layout/vList4"/>
    <dgm:cxn modelId="{2671F71A-66E6-4509-90F3-029FAC750AF9}" type="presParOf" srcId="{C54B437D-EE21-42E0-ABAD-022058C9014D}" destId="{8437138C-F0FA-4834-9A28-240106B5563B}" srcOrd="6" destOrd="0" presId="urn:microsoft.com/office/officeart/2005/8/layout/vList4"/>
    <dgm:cxn modelId="{528C886A-3099-4BAA-B2A7-0EF48662B3F2}" type="presParOf" srcId="{8437138C-F0FA-4834-9A28-240106B5563B}" destId="{4D72BF9D-E9B9-44A6-BCBB-071A565A6F2D}" srcOrd="0" destOrd="0" presId="urn:microsoft.com/office/officeart/2005/8/layout/vList4"/>
    <dgm:cxn modelId="{BE4D730E-75CC-4123-BB6A-92F17DCD24BB}" type="presParOf" srcId="{8437138C-F0FA-4834-9A28-240106B5563B}" destId="{871C22B9-EE69-49B8-ABA8-DDA0EB492DC4}" srcOrd="1" destOrd="0" presId="urn:microsoft.com/office/officeart/2005/8/layout/vList4"/>
    <dgm:cxn modelId="{1821D871-9423-4034-B4D5-5DF62A95CD0A}" type="presParOf" srcId="{8437138C-F0FA-4834-9A28-240106B5563B}" destId="{214FE79C-DEFD-4BD3-B9E6-09654B95D576}" srcOrd="2" destOrd="0" presId="urn:microsoft.com/office/officeart/2005/8/layout/vList4"/>
    <dgm:cxn modelId="{52FF3844-F99C-485F-99CD-451934A20E93}" type="presParOf" srcId="{C54B437D-EE21-42E0-ABAD-022058C9014D}" destId="{F0A3D77E-CBB3-452A-8932-EF9A4410E341}" srcOrd="7" destOrd="0" presId="urn:microsoft.com/office/officeart/2005/8/layout/vList4"/>
    <dgm:cxn modelId="{DC526401-B731-41DC-A2B2-53A0410CAEE0}" type="presParOf" srcId="{C54B437D-EE21-42E0-ABAD-022058C9014D}" destId="{9F26CB2D-D7AC-42B8-B830-8F9F621FDA8F}" srcOrd="8" destOrd="0" presId="urn:microsoft.com/office/officeart/2005/8/layout/vList4"/>
    <dgm:cxn modelId="{5797BC33-D872-4CCC-ABA7-9A15853B568C}" type="presParOf" srcId="{9F26CB2D-D7AC-42B8-B830-8F9F621FDA8F}" destId="{E3C5BD16-87A4-4AA9-ABA8-964A5CF096AF}" srcOrd="0" destOrd="0" presId="urn:microsoft.com/office/officeart/2005/8/layout/vList4"/>
    <dgm:cxn modelId="{42A2A713-2EC2-4174-B731-DBA0B3AC70DE}" type="presParOf" srcId="{9F26CB2D-D7AC-42B8-B830-8F9F621FDA8F}" destId="{FDB84DEA-88E3-4E60-9723-C273C8500A17}" srcOrd="1" destOrd="0" presId="urn:microsoft.com/office/officeart/2005/8/layout/vList4"/>
    <dgm:cxn modelId="{DB0DD196-5CE8-4F8C-B59A-A589439BB014}" type="presParOf" srcId="{9F26CB2D-D7AC-42B8-B830-8F9F621FDA8F}" destId="{F182EA33-F903-49B7-A946-D0E840539358}" srcOrd="2" destOrd="0" presId="urn:microsoft.com/office/officeart/2005/8/layout/vList4"/>
    <dgm:cxn modelId="{AE0BFB83-402E-48F4-BBBC-120ED081B009}" type="presParOf" srcId="{C54B437D-EE21-42E0-ABAD-022058C9014D}" destId="{89552F21-FDE6-4696-AE26-F26094CF5585}" srcOrd="9" destOrd="0" presId="urn:microsoft.com/office/officeart/2005/8/layout/vList4"/>
    <dgm:cxn modelId="{766950E1-B392-4B43-B561-69EB23A065F2}" type="presParOf" srcId="{C54B437D-EE21-42E0-ABAD-022058C9014D}" destId="{C93B116F-AFD3-4D59-80A5-742EE1E428BC}" srcOrd="10" destOrd="0" presId="urn:microsoft.com/office/officeart/2005/8/layout/vList4"/>
    <dgm:cxn modelId="{BDD24E7A-8BF9-455F-BB84-3E26499D60F2}" type="presParOf" srcId="{C93B116F-AFD3-4D59-80A5-742EE1E428BC}" destId="{708F734D-5C27-4009-9A50-797B424EC28A}" srcOrd="0" destOrd="0" presId="urn:microsoft.com/office/officeart/2005/8/layout/vList4"/>
    <dgm:cxn modelId="{8D01FC0A-BE35-46A0-93D9-2289C236F406}" type="presParOf" srcId="{C93B116F-AFD3-4D59-80A5-742EE1E428BC}" destId="{C3953765-DE3A-47CC-BEC3-584B4FC69DE5}" srcOrd="1" destOrd="0" presId="urn:microsoft.com/office/officeart/2005/8/layout/vList4"/>
    <dgm:cxn modelId="{39515D44-B7D6-46AB-B632-FCF671220950}" type="presParOf" srcId="{C93B116F-AFD3-4D59-80A5-742EE1E428BC}" destId="{92598532-EAB0-425C-9711-1D78F06FB9DC}" srcOrd="2" destOrd="0" presId="urn:microsoft.com/office/officeart/2005/8/layout/vList4"/>
    <dgm:cxn modelId="{CE7AC8C6-CF81-4922-A217-4B2B4E4F3869}" type="presParOf" srcId="{C54B437D-EE21-42E0-ABAD-022058C9014D}" destId="{C885C43C-F19E-4C4A-A289-D6CE51628D44}" srcOrd="11" destOrd="0" presId="urn:microsoft.com/office/officeart/2005/8/layout/vList4"/>
    <dgm:cxn modelId="{CF6EAA76-DEBE-412B-8EBE-A52CFADC185F}" type="presParOf" srcId="{C54B437D-EE21-42E0-ABAD-022058C9014D}" destId="{CA39A8C5-9060-4D86-8626-0939A1F8985A}" srcOrd="12" destOrd="0" presId="urn:microsoft.com/office/officeart/2005/8/layout/vList4"/>
    <dgm:cxn modelId="{98229E87-6567-4A31-BDE3-F06CA6BE5164}" type="presParOf" srcId="{CA39A8C5-9060-4D86-8626-0939A1F8985A}" destId="{A365A334-50DF-47B4-8D69-EBAFD1870EA1}" srcOrd="0" destOrd="0" presId="urn:microsoft.com/office/officeart/2005/8/layout/vList4"/>
    <dgm:cxn modelId="{DBAD85E2-D2B6-4951-A68E-2052E54C25EE}" type="presParOf" srcId="{CA39A8C5-9060-4D86-8626-0939A1F8985A}" destId="{4544E560-41D9-4D0E-98F2-8BB35E7E5E66}" srcOrd="1" destOrd="0" presId="urn:microsoft.com/office/officeart/2005/8/layout/vList4"/>
    <dgm:cxn modelId="{6D9CEE84-C299-4D67-B69D-78147CDC2B79}" type="presParOf" srcId="{CA39A8C5-9060-4D86-8626-0939A1F8985A}" destId="{5772BC42-C7F9-4F9C-A812-863DCFCA84E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89135-9E58-46E3-B866-93F043CC8153}">
      <dsp:nvSpPr>
        <dsp:cNvPr id="0" name=""/>
        <dsp:cNvSpPr/>
      </dsp:nvSpPr>
      <dsp:spPr>
        <a:xfrm>
          <a:off x="6706" y="435850"/>
          <a:ext cx="2462333" cy="456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SỬ DỤNG THIẾT BỊ</a:t>
          </a:r>
        </a:p>
      </dsp:txBody>
      <dsp:txXfrm>
        <a:off x="20063" y="449207"/>
        <a:ext cx="2435619" cy="429328"/>
      </dsp:txXfrm>
    </dsp:sp>
    <dsp:sp modelId="{F5D18A1A-5C5B-4568-AF2B-3A7F0B3B0C55}">
      <dsp:nvSpPr>
        <dsp:cNvPr id="0" name=""/>
        <dsp:cNvSpPr/>
      </dsp:nvSpPr>
      <dsp:spPr>
        <a:xfrm>
          <a:off x="252940" y="891892"/>
          <a:ext cx="246233" cy="569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9803"/>
              </a:lnTo>
              <a:lnTo>
                <a:pt x="246233" y="569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C3A55F-BD8C-4F91-BC10-0231A2F3E29C}">
      <dsp:nvSpPr>
        <dsp:cNvPr id="0" name=""/>
        <dsp:cNvSpPr/>
      </dsp:nvSpPr>
      <dsp:spPr>
        <a:xfrm>
          <a:off x="499173" y="1091368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Arial" panose="020B0604020202020204" pitchFamily="34" charset="0"/>
              <a:cs typeface="Arial" panose="020B0604020202020204" pitchFamily="34" charset="0"/>
            </a:rPr>
            <a:t>Dùng đúng mục đích, theo hướng dẫn của Giảng viên/Nhà trường</a:t>
          </a:r>
        </a:p>
      </dsp:txBody>
      <dsp:txXfrm>
        <a:off x="520866" y="1113061"/>
        <a:ext cx="4801146" cy="697269"/>
      </dsp:txXfrm>
    </dsp:sp>
    <dsp:sp modelId="{752994D4-67FE-44B7-B45F-A13DB0759F00}">
      <dsp:nvSpPr>
        <dsp:cNvPr id="0" name=""/>
        <dsp:cNvSpPr/>
      </dsp:nvSpPr>
      <dsp:spPr>
        <a:xfrm>
          <a:off x="252940" y="891892"/>
          <a:ext cx="246233" cy="1509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934"/>
              </a:lnTo>
              <a:lnTo>
                <a:pt x="246233" y="15099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3A8A9-4C76-4733-8AD8-8DBCBB1B5710}">
      <dsp:nvSpPr>
        <dsp:cNvPr id="0" name=""/>
        <dsp:cNvSpPr/>
      </dsp:nvSpPr>
      <dsp:spPr>
        <a:xfrm>
          <a:off x="499173" y="2031499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Không: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Tự ý tháo lắp, di chuyển, thay đổi cấu hình hoặc mang ra khỏi phòng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Cho người không nhiệm vụ sử dụng</a:t>
          </a:r>
        </a:p>
      </dsp:txBody>
      <dsp:txXfrm>
        <a:off x="520866" y="2053192"/>
        <a:ext cx="4801146" cy="697269"/>
      </dsp:txXfrm>
    </dsp:sp>
    <dsp:sp modelId="{E5D63FB6-215B-467F-9D26-BCE1778D7001}">
      <dsp:nvSpPr>
        <dsp:cNvPr id="0" name=""/>
        <dsp:cNvSpPr/>
      </dsp:nvSpPr>
      <dsp:spPr>
        <a:xfrm>
          <a:off x="252940" y="891892"/>
          <a:ext cx="246233" cy="2450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0066"/>
              </a:lnTo>
              <a:lnTo>
                <a:pt x="246233" y="245006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FD2E3-A57B-4D6F-9A49-15659AB7BBCC}">
      <dsp:nvSpPr>
        <dsp:cNvPr id="0" name=""/>
        <dsp:cNvSpPr/>
      </dsp:nvSpPr>
      <dsp:spPr>
        <a:xfrm>
          <a:off x="499173" y="2971630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Giữ gìn, bảo quản trong quá tình sử dụng</a:t>
          </a:r>
        </a:p>
      </dsp:txBody>
      <dsp:txXfrm>
        <a:off x="520866" y="2993323"/>
        <a:ext cx="4801146" cy="697269"/>
      </dsp:txXfrm>
    </dsp:sp>
    <dsp:sp modelId="{B33F203E-13BA-4F13-9C45-9C2CAC5565E4}">
      <dsp:nvSpPr>
        <dsp:cNvPr id="0" name=""/>
        <dsp:cNvSpPr/>
      </dsp:nvSpPr>
      <dsp:spPr>
        <a:xfrm>
          <a:off x="252940" y="891892"/>
          <a:ext cx="246233" cy="3390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0197"/>
              </a:lnTo>
              <a:lnTo>
                <a:pt x="246233" y="33901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79AB2-CBD8-40EF-BDF9-D4CF545758EE}">
      <dsp:nvSpPr>
        <dsp:cNvPr id="0" name=""/>
        <dsp:cNvSpPr/>
      </dsp:nvSpPr>
      <dsp:spPr>
        <a:xfrm>
          <a:off x="499173" y="3911762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Khi phát hiện hỏng hóc: </a:t>
          </a:r>
          <a:r>
            <a:rPr lang="vi-VN" sz="1200" b="1" kern="1200">
              <a:latin typeface="Arial" panose="020B0604020202020204" pitchFamily="34" charset="0"/>
              <a:cs typeface="Arial" panose="020B0604020202020204" pitchFamily="34" charset="0"/>
            </a:rPr>
            <a:t>Báo cho giảng viên hoặc đơn vị quản lý giảng đường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20866" y="3933455"/>
        <a:ext cx="4801146" cy="697269"/>
      </dsp:txXfrm>
    </dsp:sp>
    <dsp:sp modelId="{BB7C46C1-2324-4F25-A3E6-F61A845B6482}">
      <dsp:nvSpPr>
        <dsp:cNvPr id="0" name=""/>
        <dsp:cNvSpPr/>
      </dsp:nvSpPr>
      <dsp:spPr>
        <a:xfrm>
          <a:off x="252940" y="891892"/>
          <a:ext cx="246233" cy="4330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0328"/>
              </a:lnTo>
              <a:lnTo>
                <a:pt x="246233" y="433032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CD5BA-46A6-4A54-8F98-977E02BC27DE}">
      <dsp:nvSpPr>
        <dsp:cNvPr id="0" name=""/>
        <dsp:cNvSpPr/>
      </dsp:nvSpPr>
      <dsp:spPr>
        <a:xfrm>
          <a:off x="499173" y="4851893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vi-VN" sz="1200" kern="1200">
              <a:latin typeface="Arial" panose="020B0604020202020204" pitchFamily="34" charset="0"/>
              <a:cs typeface="Arial" panose="020B0604020202020204" pitchFamily="34" charset="0"/>
            </a:rPr>
            <a:t>Không tự ý mượn/trả hoặc báo hỏng trực tiếp cho bộ phận kỹ thuật nếu chưa được phân công.</a:t>
          </a:r>
        </a:p>
      </dsp:txBody>
      <dsp:txXfrm>
        <a:off x="520866" y="4873586"/>
        <a:ext cx="4801146" cy="697269"/>
      </dsp:txXfrm>
    </dsp:sp>
    <dsp:sp modelId="{60AD01DD-50BD-47EA-93FB-86D655898DC2}">
      <dsp:nvSpPr>
        <dsp:cNvPr id="0" name=""/>
        <dsp:cNvSpPr/>
      </dsp:nvSpPr>
      <dsp:spPr>
        <a:xfrm>
          <a:off x="5250191" y="435850"/>
          <a:ext cx="2462333" cy="456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SỬ DỤNG ĐIỀU HÒA</a:t>
          </a:r>
        </a:p>
      </dsp:txBody>
      <dsp:txXfrm>
        <a:off x="5263548" y="449207"/>
        <a:ext cx="2435619" cy="429328"/>
      </dsp:txXfrm>
    </dsp:sp>
    <dsp:sp modelId="{F085FCA1-7001-4FEB-8539-FEC00C5451C4}">
      <dsp:nvSpPr>
        <dsp:cNvPr id="0" name=""/>
        <dsp:cNvSpPr/>
      </dsp:nvSpPr>
      <dsp:spPr>
        <a:xfrm>
          <a:off x="5496425" y="891892"/>
          <a:ext cx="246233" cy="569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9803"/>
              </a:lnTo>
              <a:lnTo>
                <a:pt x="246233" y="5698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407F-B5E8-429E-A102-B56799420992}">
      <dsp:nvSpPr>
        <dsp:cNvPr id="0" name=""/>
        <dsp:cNvSpPr/>
      </dsp:nvSpPr>
      <dsp:spPr>
        <a:xfrm>
          <a:off x="5742658" y="1091368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Thời gian</a:t>
          </a: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Sáng: 8h00-11h15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Chiều: 12h15-17h</a:t>
          </a:r>
        </a:p>
      </dsp:txBody>
      <dsp:txXfrm>
        <a:off x="5764351" y="1113061"/>
        <a:ext cx="4801146" cy="697269"/>
      </dsp:txXfrm>
    </dsp:sp>
    <dsp:sp modelId="{069650B2-1246-4F8B-AD2D-9EC2E436E1D2}">
      <dsp:nvSpPr>
        <dsp:cNvPr id="0" name=""/>
        <dsp:cNvSpPr/>
      </dsp:nvSpPr>
      <dsp:spPr>
        <a:xfrm>
          <a:off x="5496425" y="891892"/>
          <a:ext cx="246233" cy="1509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9934"/>
              </a:lnTo>
              <a:lnTo>
                <a:pt x="246233" y="150993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7EDAD-99CB-44A0-80FC-B9DBF8AECF12}">
      <dsp:nvSpPr>
        <dsp:cNvPr id="0" name=""/>
        <dsp:cNvSpPr/>
      </dsp:nvSpPr>
      <dsp:spPr>
        <a:xfrm>
          <a:off x="5742658" y="2031499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Điều kiện bật: </a:t>
          </a:r>
          <a:b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Phòng học tiêu chuẩn: Trong ≥31°C &amp; Ngoài ≥30°C.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vi-VN" sz="1200" kern="1200">
              <a:latin typeface="Arial" panose="020B0604020202020204" pitchFamily="34" charset="0"/>
              <a:cs typeface="Arial" panose="020B0604020202020204" pitchFamily="34" charset="0"/>
            </a:rPr>
            <a:t>Phòng học chất lượng: Trong ≥30°C &amp; Ngoài ≥30°C</a:t>
          </a: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64351" y="2053192"/>
        <a:ext cx="4801146" cy="697269"/>
      </dsp:txXfrm>
    </dsp:sp>
    <dsp:sp modelId="{5012DFB5-0763-43ED-829E-C3C8E747452E}">
      <dsp:nvSpPr>
        <dsp:cNvPr id="0" name=""/>
        <dsp:cNvSpPr/>
      </dsp:nvSpPr>
      <dsp:spPr>
        <a:xfrm>
          <a:off x="5496425" y="891892"/>
          <a:ext cx="246233" cy="24500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0066"/>
              </a:lnTo>
              <a:lnTo>
                <a:pt x="246233" y="245006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33F43F-1BF6-45EB-B685-D02A1651096A}">
      <dsp:nvSpPr>
        <dsp:cNvPr id="0" name=""/>
        <dsp:cNvSpPr/>
      </dsp:nvSpPr>
      <dsp:spPr>
        <a:xfrm>
          <a:off x="5742658" y="2971630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Tắt khi</a:t>
          </a: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: Nhiệt độ ≤ 26°C  hoặc hết giờ quy định</a:t>
          </a:r>
        </a:p>
      </dsp:txBody>
      <dsp:txXfrm>
        <a:off x="5764351" y="2993323"/>
        <a:ext cx="4801146" cy="697269"/>
      </dsp:txXfrm>
    </dsp:sp>
    <dsp:sp modelId="{095662F1-27EC-4D97-8CB7-574770A6635D}">
      <dsp:nvSpPr>
        <dsp:cNvPr id="0" name=""/>
        <dsp:cNvSpPr/>
      </dsp:nvSpPr>
      <dsp:spPr>
        <a:xfrm>
          <a:off x="5496425" y="891892"/>
          <a:ext cx="246233" cy="3390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0197"/>
              </a:lnTo>
              <a:lnTo>
                <a:pt x="246233" y="339019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73004-2754-4AC3-A341-888028D666E4}">
      <dsp:nvSpPr>
        <dsp:cNvPr id="0" name=""/>
        <dsp:cNvSpPr/>
      </dsp:nvSpPr>
      <dsp:spPr>
        <a:xfrm>
          <a:off x="5742658" y="3911762"/>
          <a:ext cx="4844532" cy="7406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Khi sử dụng</a:t>
          </a: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: Đóng kín cửa, kết hợp mở quạt tốc độ thấp, hạn chế ra vào nhiều lần</a:t>
          </a:r>
        </a:p>
      </dsp:txBody>
      <dsp:txXfrm>
        <a:off x="5764351" y="3933455"/>
        <a:ext cx="4801146" cy="697269"/>
      </dsp:txXfrm>
    </dsp:sp>
    <dsp:sp modelId="{6ECB51EB-4E9B-471B-821A-736CAD0A5229}">
      <dsp:nvSpPr>
        <dsp:cNvPr id="0" name=""/>
        <dsp:cNvSpPr/>
      </dsp:nvSpPr>
      <dsp:spPr>
        <a:xfrm>
          <a:off x="5496425" y="891892"/>
          <a:ext cx="246233" cy="4438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8931"/>
              </a:lnTo>
              <a:lnTo>
                <a:pt x="246233" y="443893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A4BA4-CFF4-43C7-A48A-5ED4B23FA382}">
      <dsp:nvSpPr>
        <dsp:cNvPr id="0" name=""/>
        <dsp:cNvSpPr/>
      </dsp:nvSpPr>
      <dsp:spPr>
        <a:xfrm>
          <a:off x="5742658" y="4851893"/>
          <a:ext cx="4844532" cy="9578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Bật/Tắt: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- Thực hiện trên </a:t>
          </a: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hệ thống phần mềm quản lý </a:t>
          </a:r>
          <a:endParaRPr lang="en-US" sz="1200" b="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1200" b="0" kern="1200">
              <a:latin typeface="Arial" panose="020B0604020202020204" pitchFamily="34" charset="0"/>
              <a:cs typeface="Arial" panose="020B0604020202020204" pitchFamily="34" charset="0"/>
            </a:rPr>
            <a:t>Các trường hợp đặc biệt phải xin phép Hiệu trưởng thông qua phòng Công nghệ thông tin </a:t>
          </a:r>
        </a:p>
      </dsp:txBody>
      <dsp:txXfrm>
        <a:off x="5770713" y="4879948"/>
        <a:ext cx="4788422" cy="901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89135-9E58-46E3-B866-93F043CC8153}">
      <dsp:nvSpPr>
        <dsp:cNvPr id="0" name=""/>
        <dsp:cNvSpPr/>
      </dsp:nvSpPr>
      <dsp:spPr>
        <a:xfrm>
          <a:off x="6580" y="572141"/>
          <a:ext cx="2415862" cy="4474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TRONG PHÒNG HỌC /GIẢNG ĐƯỜNG</a:t>
          </a:r>
        </a:p>
      </dsp:txBody>
      <dsp:txXfrm>
        <a:off x="19685" y="585246"/>
        <a:ext cx="2389652" cy="421225"/>
      </dsp:txXfrm>
    </dsp:sp>
    <dsp:sp modelId="{F5D18A1A-5C5B-4568-AF2B-3A7F0B3B0C55}">
      <dsp:nvSpPr>
        <dsp:cNvPr id="0" name=""/>
        <dsp:cNvSpPr/>
      </dsp:nvSpPr>
      <dsp:spPr>
        <a:xfrm>
          <a:off x="248166" y="1019576"/>
          <a:ext cx="241586" cy="559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049"/>
              </a:lnTo>
              <a:lnTo>
                <a:pt x="241586" y="55904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C3A55F-BD8C-4F91-BC10-0231A2F3E29C}">
      <dsp:nvSpPr>
        <dsp:cNvPr id="0" name=""/>
        <dsp:cNvSpPr/>
      </dsp:nvSpPr>
      <dsp:spPr>
        <a:xfrm>
          <a:off x="489752" y="1215288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Arial" panose="020B0604020202020204" pitchFamily="34" charset="0"/>
              <a:cs typeface="Arial" panose="020B0604020202020204" pitchFamily="34" charset="0"/>
            </a:rPr>
            <a:t>Thực hiện 5S: Sàng lọc – Sắp xếp – Sạch sẽ - Chuẩn hóa – Sẵn sàng</a:t>
          </a:r>
        </a:p>
      </dsp:txBody>
      <dsp:txXfrm>
        <a:off x="511036" y="1236572"/>
        <a:ext cx="4710533" cy="684108"/>
      </dsp:txXfrm>
    </dsp:sp>
    <dsp:sp modelId="{752994D4-67FE-44B7-B45F-A13DB0759F00}">
      <dsp:nvSpPr>
        <dsp:cNvPr id="0" name=""/>
        <dsp:cNvSpPr/>
      </dsp:nvSpPr>
      <dsp:spPr>
        <a:xfrm>
          <a:off x="248166" y="1019576"/>
          <a:ext cx="241586" cy="1481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1437"/>
              </a:lnTo>
              <a:lnTo>
                <a:pt x="241586" y="14814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3A8A9-4C76-4733-8AD8-8DBCBB1B5710}">
      <dsp:nvSpPr>
        <dsp:cNvPr id="0" name=""/>
        <dsp:cNvSpPr/>
      </dsp:nvSpPr>
      <dsp:spPr>
        <a:xfrm>
          <a:off x="489752" y="2137676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Không viết/ vẽ bậy; bỏ rác đúng nơi</a:t>
          </a:r>
        </a:p>
      </dsp:txBody>
      <dsp:txXfrm>
        <a:off x="511036" y="2158960"/>
        <a:ext cx="4710533" cy="684108"/>
      </dsp:txXfrm>
    </dsp:sp>
    <dsp:sp modelId="{E5D63FB6-215B-467F-9D26-BCE1778D7001}">
      <dsp:nvSpPr>
        <dsp:cNvPr id="0" name=""/>
        <dsp:cNvSpPr/>
      </dsp:nvSpPr>
      <dsp:spPr>
        <a:xfrm>
          <a:off x="248166" y="1019576"/>
          <a:ext cx="241586" cy="2403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3825"/>
              </a:lnTo>
              <a:lnTo>
                <a:pt x="241586" y="240382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FD2E3-A57B-4D6F-9A49-15659AB7BBCC}">
      <dsp:nvSpPr>
        <dsp:cNvPr id="0" name=""/>
        <dsp:cNvSpPr/>
      </dsp:nvSpPr>
      <dsp:spPr>
        <a:xfrm>
          <a:off x="489752" y="3060064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Sắp xếp bàn ghế, micro, dây cáp, điều khiển…đúng vị trí ban đầu</a:t>
          </a:r>
        </a:p>
      </dsp:txBody>
      <dsp:txXfrm>
        <a:off x="511036" y="3081348"/>
        <a:ext cx="4710533" cy="684108"/>
      </dsp:txXfrm>
    </dsp:sp>
    <dsp:sp modelId="{B33F203E-13BA-4F13-9C45-9C2CAC5565E4}">
      <dsp:nvSpPr>
        <dsp:cNvPr id="0" name=""/>
        <dsp:cNvSpPr/>
      </dsp:nvSpPr>
      <dsp:spPr>
        <a:xfrm>
          <a:off x="248166" y="1019576"/>
          <a:ext cx="241586" cy="3326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6213"/>
              </a:lnTo>
              <a:lnTo>
                <a:pt x="241586" y="3326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79AB2-CBD8-40EF-BDF9-D4CF545758EE}">
      <dsp:nvSpPr>
        <dsp:cNvPr id="0" name=""/>
        <dsp:cNvSpPr/>
      </dsp:nvSpPr>
      <dsp:spPr>
        <a:xfrm>
          <a:off x="489752" y="3982452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Không mang chất cháy nổ, độc hại vào phòng</a:t>
          </a:r>
        </a:p>
      </dsp:txBody>
      <dsp:txXfrm>
        <a:off x="511036" y="4003736"/>
        <a:ext cx="4710533" cy="684108"/>
      </dsp:txXfrm>
    </dsp:sp>
    <dsp:sp modelId="{BB7C46C1-2324-4F25-A3E6-F61A845B6482}">
      <dsp:nvSpPr>
        <dsp:cNvPr id="0" name=""/>
        <dsp:cNvSpPr/>
      </dsp:nvSpPr>
      <dsp:spPr>
        <a:xfrm>
          <a:off x="248166" y="1019576"/>
          <a:ext cx="241586" cy="4248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8601"/>
              </a:lnTo>
              <a:lnTo>
                <a:pt x="241586" y="42486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CD5BA-46A6-4A54-8F98-977E02BC27DE}">
      <dsp:nvSpPr>
        <dsp:cNvPr id="0" name=""/>
        <dsp:cNvSpPr/>
      </dsp:nvSpPr>
      <dsp:spPr>
        <a:xfrm>
          <a:off x="489752" y="4904840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Tuân thủ lịch sử dụng hoặc đăng ký trước nếu dung ngoài kế hoạch</a:t>
          </a:r>
          <a:r>
            <a:rPr lang="vi-VN" sz="1300" kern="120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511036" y="4926124"/>
        <a:ext cx="4710533" cy="684108"/>
      </dsp:txXfrm>
    </dsp:sp>
    <dsp:sp modelId="{60AD01DD-50BD-47EA-93FB-86D655898DC2}">
      <dsp:nvSpPr>
        <dsp:cNvPr id="0" name=""/>
        <dsp:cNvSpPr/>
      </dsp:nvSpPr>
      <dsp:spPr>
        <a:xfrm>
          <a:off x="5047678" y="572141"/>
          <a:ext cx="2932994" cy="4474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TRONG PHÒNG THỰC HÀNH /THÍ NGHIỆM</a:t>
          </a:r>
        </a:p>
      </dsp:txBody>
      <dsp:txXfrm>
        <a:off x="5060783" y="585246"/>
        <a:ext cx="2906784" cy="421225"/>
      </dsp:txXfrm>
    </dsp:sp>
    <dsp:sp modelId="{F085FCA1-7001-4FEB-8539-FEC00C5451C4}">
      <dsp:nvSpPr>
        <dsp:cNvPr id="0" name=""/>
        <dsp:cNvSpPr/>
      </dsp:nvSpPr>
      <dsp:spPr>
        <a:xfrm>
          <a:off x="5340977" y="1019576"/>
          <a:ext cx="293299" cy="559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049"/>
              </a:lnTo>
              <a:lnTo>
                <a:pt x="293299" y="55904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407F-B5E8-429E-A102-B56799420992}">
      <dsp:nvSpPr>
        <dsp:cNvPr id="0" name=""/>
        <dsp:cNvSpPr/>
      </dsp:nvSpPr>
      <dsp:spPr>
        <a:xfrm>
          <a:off x="5634277" y="1215288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Arial" panose="020B0604020202020204" pitchFamily="34" charset="0"/>
              <a:cs typeface="Arial" panose="020B0604020202020204" pitchFamily="34" charset="0"/>
            </a:rPr>
            <a:t>Tuân thủ thời khóa biểu và nội quy phòng</a:t>
          </a:r>
        </a:p>
      </dsp:txBody>
      <dsp:txXfrm>
        <a:off x="5655561" y="1236572"/>
        <a:ext cx="4710533" cy="684108"/>
      </dsp:txXfrm>
    </dsp:sp>
    <dsp:sp modelId="{069650B2-1246-4F8B-AD2D-9EC2E436E1D2}">
      <dsp:nvSpPr>
        <dsp:cNvPr id="0" name=""/>
        <dsp:cNvSpPr/>
      </dsp:nvSpPr>
      <dsp:spPr>
        <a:xfrm>
          <a:off x="5340977" y="1019576"/>
          <a:ext cx="293299" cy="1481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1437"/>
              </a:lnTo>
              <a:lnTo>
                <a:pt x="293299" y="14814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7EDAD-99CB-44A0-80FC-B9DBF8AECF12}">
      <dsp:nvSpPr>
        <dsp:cNvPr id="0" name=""/>
        <dsp:cNvSpPr/>
      </dsp:nvSpPr>
      <dsp:spPr>
        <a:xfrm>
          <a:off x="5634277" y="2137676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Chỉ dùng thiết bị khi đã được hướng dẫn và nắm quy trình thao tác</a:t>
          </a:r>
        </a:p>
      </dsp:txBody>
      <dsp:txXfrm>
        <a:off x="5655561" y="2158960"/>
        <a:ext cx="4710533" cy="684108"/>
      </dsp:txXfrm>
    </dsp:sp>
    <dsp:sp modelId="{5012DFB5-0763-43ED-829E-C3C8E747452E}">
      <dsp:nvSpPr>
        <dsp:cNvPr id="0" name=""/>
        <dsp:cNvSpPr/>
      </dsp:nvSpPr>
      <dsp:spPr>
        <a:xfrm>
          <a:off x="5340977" y="1019576"/>
          <a:ext cx="293299" cy="2403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3825"/>
              </a:lnTo>
              <a:lnTo>
                <a:pt x="293299" y="240382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33F43F-1BF6-45EB-B685-D02A1651096A}">
      <dsp:nvSpPr>
        <dsp:cNvPr id="0" name=""/>
        <dsp:cNvSpPr/>
      </dsp:nvSpPr>
      <dsp:spPr>
        <a:xfrm>
          <a:off x="5634277" y="3060064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Arial" panose="020B0604020202020204" pitchFamily="34" charset="0"/>
              <a:cs typeface="Arial" panose="020B0604020202020204" pitchFamily="34" charset="0"/>
            </a:rPr>
            <a:t>Báo sự cố ngay cho Giảng viên/Cán bộ phụ trách</a:t>
          </a:r>
        </a:p>
      </dsp:txBody>
      <dsp:txXfrm>
        <a:off x="5655561" y="3081348"/>
        <a:ext cx="4710533" cy="684108"/>
      </dsp:txXfrm>
    </dsp:sp>
    <dsp:sp modelId="{095662F1-27EC-4D97-8CB7-574770A6635D}">
      <dsp:nvSpPr>
        <dsp:cNvPr id="0" name=""/>
        <dsp:cNvSpPr/>
      </dsp:nvSpPr>
      <dsp:spPr>
        <a:xfrm>
          <a:off x="5340977" y="1019576"/>
          <a:ext cx="293299" cy="3326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6213"/>
              </a:lnTo>
              <a:lnTo>
                <a:pt x="293299" y="3326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73004-2754-4AC3-A341-888028D666E4}">
      <dsp:nvSpPr>
        <dsp:cNvPr id="0" name=""/>
        <dsp:cNvSpPr/>
      </dsp:nvSpPr>
      <dsp:spPr>
        <a:xfrm>
          <a:off x="5634277" y="3982452"/>
          <a:ext cx="4753101" cy="726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 pitchFamily="34" charset="0"/>
              <a:cs typeface="Arial" panose="020B0604020202020204" pitchFamily="34" charset="0"/>
            </a:rPr>
            <a:t>Ghi chép sổ nhật ký sử dụng, bàn giao thiết bị sau khi dùng</a:t>
          </a:r>
        </a:p>
      </dsp:txBody>
      <dsp:txXfrm>
        <a:off x="5655561" y="4003736"/>
        <a:ext cx="4710533" cy="684108"/>
      </dsp:txXfrm>
    </dsp:sp>
    <dsp:sp modelId="{6ECB51EB-4E9B-471B-821A-736CAD0A5229}">
      <dsp:nvSpPr>
        <dsp:cNvPr id="0" name=""/>
        <dsp:cNvSpPr/>
      </dsp:nvSpPr>
      <dsp:spPr>
        <a:xfrm>
          <a:off x="5340977" y="1019576"/>
          <a:ext cx="293299" cy="4231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1821"/>
              </a:lnTo>
              <a:lnTo>
                <a:pt x="293299" y="423182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A4BA4-CFF4-43C7-A48A-5ED4B23FA382}">
      <dsp:nvSpPr>
        <dsp:cNvPr id="0" name=""/>
        <dsp:cNvSpPr/>
      </dsp:nvSpPr>
      <dsp:spPr>
        <a:xfrm>
          <a:off x="5634277" y="4904840"/>
          <a:ext cx="4753101" cy="6931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>
              <a:latin typeface="Arial" panose="020B0604020202020204" pitchFamily="34" charset="0"/>
              <a:cs typeface="Arial" panose="020B0604020202020204" pitchFamily="34" charset="0"/>
            </a:rPr>
            <a:t>Không tự ý điều chuyển thiết bị sang phòng khác</a:t>
          </a:r>
        </a:p>
      </dsp:txBody>
      <dsp:txXfrm>
        <a:off x="5654578" y="4925141"/>
        <a:ext cx="4712499" cy="6525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F32BC-CC79-4E21-A4D5-B5E95B800306}">
      <dsp:nvSpPr>
        <dsp:cNvPr id="0" name=""/>
        <dsp:cNvSpPr/>
      </dsp:nvSpPr>
      <dsp:spPr>
        <a:xfrm>
          <a:off x="0" y="0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Tin tức – Thông báo</a:t>
          </a:r>
        </a:p>
      </dsp:txBody>
      <dsp:txXfrm>
        <a:off x="1337947" y="0"/>
        <a:ext cx="5051715" cy="600145"/>
      </dsp:txXfrm>
    </dsp:sp>
    <dsp:sp modelId="{FDE246B9-5D20-44D9-81C6-BB66A1C7D100}">
      <dsp:nvSpPr>
        <dsp:cNvPr id="0" name=""/>
        <dsp:cNvSpPr/>
      </dsp:nvSpPr>
      <dsp:spPr>
        <a:xfrm>
          <a:off x="60014" y="60014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6000" b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D77F3B-0075-48C9-9534-D761C9499236}">
      <dsp:nvSpPr>
        <dsp:cNvPr id="0" name=""/>
        <dsp:cNvSpPr/>
      </dsp:nvSpPr>
      <dsp:spPr>
        <a:xfrm>
          <a:off x="0" y="660159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Hướng dẫn sử dụng phần mềm</a:t>
          </a:r>
        </a:p>
      </dsp:txBody>
      <dsp:txXfrm>
        <a:off x="1337947" y="660159"/>
        <a:ext cx="5051715" cy="600145"/>
      </dsp:txXfrm>
    </dsp:sp>
    <dsp:sp modelId="{7EE51739-5C9B-4680-BD81-86C907437A82}">
      <dsp:nvSpPr>
        <dsp:cNvPr id="0" name=""/>
        <dsp:cNvSpPr/>
      </dsp:nvSpPr>
      <dsp:spPr>
        <a:xfrm>
          <a:off x="61573" y="719535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000" b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F356F5B-185B-4412-B8CB-391BC99C1C53}">
      <dsp:nvSpPr>
        <dsp:cNvPr id="0" name=""/>
        <dsp:cNvSpPr/>
      </dsp:nvSpPr>
      <dsp:spPr>
        <a:xfrm>
          <a:off x="0" y="1320319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Hỗ trợ thiết bị, phần mềm</a:t>
          </a:r>
        </a:p>
      </dsp:txBody>
      <dsp:txXfrm>
        <a:off x="1337947" y="1320319"/>
        <a:ext cx="5051715" cy="600145"/>
      </dsp:txXfrm>
    </dsp:sp>
    <dsp:sp modelId="{ECC23AC8-437D-43AA-B57A-4F6CCC9AE1CD}">
      <dsp:nvSpPr>
        <dsp:cNvPr id="0" name=""/>
        <dsp:cNvSpPr/>
      </dsp:nvSpPr>
      <dsp:spPr>
        <a:xfrm>
          <a:off x="60014" y="1380333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000" r="-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D72BF9D-E9B9-44A6-BCBB-071A565A6F2D}">
      <dsp:nvSpPr>
        <dsp:cNvPr id="0" name=""/>
        <dsp:cNvSpPr/>
      </dsp:nvSpPr>
      <dsp:spPr>
        <a:xfrm>
          <a:off x="0" y="1980478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Khảo sát</a:t>
          </a:r>
        </a:p>
      </dsp:txBody>
      <dsp:txXfrm>
        <a:off x="1337947" y="1980478"/>
        <a:ext cx="5051715" cy="600145"/>
      </dsp:txXfrm>
    </dsp:sp>
    <dsp:sp modelId="{871C22B9-EE69-49B8-ABA8-DDA0EB492DC4}">
      <dsp:nvSpPr>
        <dsp:cNvPr id="0" name=""/>
        <dsp:cNvSpPr/>
      </dsp:nvSpPr>
      <dsp:spPr>
        <a:xfrm>
          <a:off x="60014" y="2040493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3C5BD16-87A4-4AA9-ABA8-964A5CF096AF}">
      <dsp:nvSpPr>
        <dsp:cNvPr id="0" name=""/>
        <dsp:cNvSpPr/>
      </dsp:nvSpPr>
      <dsp:spPr>
        <a:xfrm>
          <a:off x="0" y="2640638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Thủ tục hành chính</a:t>
          </a:r>
        </a:p>
      </dsp:txBody>
      <dsp:txXfrm>
        <a:off x="1337947" y="2640638"/>
        <a:ext cx="5051715" cy="600145"/>
      </dsp:txXfrm>
    </dsp:sp>
    <dsp:sp modelId="{FDB84DEA-88E3-4E60-9723-C273C8500A17}">
      <dsp:nvSpPr>
        <dsp:cNvPr id="0" name=""/>
        <dsp:cNvSpPr/>
      </dsp:nvSpPr>
      <dsp:spPr>
        <a:xfrm>
          <a:off x="60014" y="2700652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t="-1000" b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08F734D-5C27-4009-9A50-797B424EC28A}">
      <dsp:nvSpPr>
        <dsp:cNvPr id="0" name=""/>
        <dsp:cNvSpPr/>
      </dsp:nvSpPr>
      <dsp:spPr>
        <a:xfrm>
          <a:off x="0" y="3300797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Học tập</a:t>
          </a:r>
        </a:p>
      </dsp:txBody>
      <dsp:txXfrm>
        <a:off x="1337947" y="3300797"/>
        <a:ext cx="5051715" cy="600145"/>
      </dsp:txXfrm>
    </dsp:sp>
    <dsp:sp modelId="{C3953765-DE3A-47CC-BEC3-584B4FC69DE5}">
      <dsp:nvSpPr>
        <dsp:cNvPr id="0" name=""/>
        <dsp:cNvSpPr/>
      </dsp:nvSpPr>
      <dsp:spPr>
        <a:xfrm>
          <a:off x="60014" y="3360812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365A334-50DF-47B4-8D69-EBAFD1870EA1}">
      <dsp:nvSpPr>
        <dsp:cNvPr id="0" name=""/>
        <dsp:cNvSpPr/>
      </dsp:nvSpPr>
      <dsp:spPr>
        <a:xfrm>
          <a:off x="0" y="3960957"/>
          <a:ext cx="6389663" cy="6001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Arial" panose="020B0604020202020204" pitchFamily="34" charset="0"/>
              <a:cs typeface="Arial" panose="020B0604020202020204" pitchFamily="34" charset="0"/>
            </a:rPr>
            <a:t>Tra cứu</a:t>
          </a:r>
        </a:p>
      </dsp:txBody>
      <dsp:txXfrm>
        <a:off x="1337947" y="3960957"/>
        <a:ext cx="5051715" cy="600145"/>
      </dsp:txXfrm>
    </dsp:sp>
    <dsp:sp modelId="{4544E560-41D9-4D0E-98F2-8BB35E7E5E66}">
      <dsp:nvSpPr>
        <dsp:cNvPr id="0" name=""/>
        <dsp:cNvSpPr/>
      </dsp:nvSpPr>
      <dsp:spPr>
        <a:xfrm>
          <a:off x="60014" y="4020971"/>
          <a:ext cx="1277932" cy="4801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7"/>
          <a:srcRect/>
          <a:stretch>
            <a:fillRect t="-8000" b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8198F-21DC-460C-9F52-B50CCD591D1D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869FD-5D14-411C-B3BB-B90494783EB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5959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0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8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4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1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4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48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6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4553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89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06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2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80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0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25/08/2025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5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3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" y="314916"/>
            <a:ext cx="12263397" cy="5068763"/>
            <a:chOff x="-71720" y="277900"/>
            <a:chExt cx="12398659" cy="5068763"/>
          </a:xfrm>
        </p:grpSpPr>
        <p:sp>
          <p:nvSpPr>
            <p:cNvPr id="6" name="TextBox 5"/>
            <p:cNvSpPr txBox="1"/>
            <p:nvPr/>
          </p:nvSpPr>
          <p:spPr>
            <a:xfrm>
              <a:off x="-71718" y="277900"/>
              <a:ext cx="12326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3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BỘ CÔNG THƯƠNG</a:t>
              </a:r>
              <a:endParaRPr lang="vi-VN" sz="23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71720" y="656197"/>
              <a:ext cx="1232647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TRƯỜNG ĐẠI HỌC KINH TẾ - KỸ THUẬT CÔNG NGHIỆP</a:t>
              </a:r>
              <a:endParaRPr lang="vi-VN" sz="26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" y="1530234"/>
              <a:ext cx="12326470" cy="381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Nhiệt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liệt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mừng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CÁC EM 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THAM DỰ HỌC TẬP TUẦN SINH HOẠT 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dân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6000" b="1" cap="small" spc="-3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0" b="1" cap="small" spc="-300" baseline="-250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endParaRPr lang="en-US" sz="4800" b="1" cap="small" spc="-300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3600" b="1" cap="small" baseline="-25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ĐỐI VỚI SINH VIÊN ĐẠI HỌC HỆ CHÍNH QUY </a:t>
              </a:r>
              <a:r>
                <a:rPr lang="en-US" sz="3600" b="1" cap="small" baseline="-2500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KHÓA …</a:t>
              </a:r>
              <a:endParaRPr lang="en-US" sz="3600" b="1" cap="small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endParaRPr lang="en-US" sz="3600" b="1" cap="small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3600" b="1" cap="small" baseline="-250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Năm</a:t>
              </a:r>
              <a:r>
                <a:rPr lang="en-US" sz="3600" b="1" cap="small" baseline="-25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cap="small" baseline="-2500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3600" b="1" cap="small" baseline="-2500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2025 - 2026</a:t>
              </a:r>
              <a:endParaRPr lang="vi-VN" sz="4000" b="1" cap="small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9E443AC-CB2E-81E1-142A-E20D10144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72" y="308223"/>
            <a:ext cx="608291" cy="11579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0" y="128309"/>
            <a:ext cx="1376126" cy="15177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6D17E4-D895-B470-B87E-67D9EDD232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8694" y="3942332"/>
            <a:ext cx="3169204" cy="2915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25B2B-0CA8-932B-8E9B-A2BA2209A7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73585" y="3723710"/>
            <a:ext cx="3618415" cy="3134290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0154B27-CB4C-3725-9C5A-FDF63075785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139208"/>
            <a:ext cx="1723297" cy="1723297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6BAC4AC7-58F6-A34A-5175-32E6A0C7BE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82793" y="191127"/>
            <a:ext cx="1716451" cy="1716451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3F6E41D5-727E-F8C4-C165-81F0AB5096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69221" y="139208"/>
            <a:ext cx="1554076" cy="1602140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FEEDAAF9-E4EA-7553-8560-37C8DA6097B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69221" y="5400166"/>
            <a:ext cx="1554076" cy="1602140"/>
          </a:xfrm>
          <a:prstGeom prst="rect">
            <a:avLst/>
          </a:prstGeom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D5C3D6B7-5EAE-62A8-2FAD-CA9C983724B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795801" y="5674705"/>
            <a:ext cx="1147796" cy="1183295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BAC42200-F1E8-F7D1-328A-6A4E6DC55E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77571" y="5505567"/>
            <a:ext cx="1147796" cy="1183295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75D53E7C-E02A-CCEB-58CE-C72F85BD8C5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546902" y="5754015"/>
            <a:ext cx="1147796" cy="1183295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12CD2AF7-98D9-6E31-A158-E4DAFFD33DE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61748" y="5754015"/>
            <a:ext cx="1147796" cy="1183295"/>
          </a:xfrm>
          <a:prstGeom prst="rect">
            <a:avLst/>
          </a:prstGeom>
        </p:spPr>
      </p:pic>
      <p:pic>
        <p:nvPicPr>
          <p:cNvPr id="19" name="Picture 13">
            <a:extLst>
              <a:ext uri="{FF2B5EF4-FFF2-40B4-BE49-F238E27FC236}">
                <a16:creationId xmlns:a16="http://schemas.microsoft.com/office/drawing/2014/main" id="{9CA2F757-EB44-B1BA-B227-8A52AC01B33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972801" y="5350363"/>
            <a:ext cx="1147796" cy="11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1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2" y="5037478"/>
            <a:ext cx="864090" cy="127757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67360" y="1055426"/>
            <a:ext cx="10576557" cy="22166"/>
            <a:chOff x="548640" y="834044"/>
            <a:chExt cx="10576557" cy="2216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157151" y="6252249"/>
            <a:ext cx="10576557" cy="22166"/>
            <a:chOff x="548640" y="834044"/>
            <a:chExt cx="10576557" cy="22166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134477" y="1566141"/>
            <a:ext cx="1000248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1200"/>
              </a:spcBef>
              <a:spcAft>
                <a:spcPts val="3000"/>
              </a:spcAft>
              <a:buFont typeface="Wingdings" panose="05000000000000000000" pitchFamily="2" charset="2"/>
              <a:buChar char="v"/>
            </a:pPr>
            <a:r>
              <a:rPr lang="vi-V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 ĐỊNH DÀNH CHO NGƯỜI HỌC KHI SỬ DỤNG THIẾT BỊ &amp; PHÒNG HỌC</a:t>
            </a:r>
            <a:endParaRPr lang="en-US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3000"/>
              </a:spcAft>
              <a:buFont typeface="Wingdings" panose="05000000000000000000" pitchFamily="2" charset="2"/>
              <a:buChar char="v"/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 CÁC CHỨC NĂNG APP UNETI ONLINE VÀ CỔNG TỔNG HỢP HỖ TRỢ TRA CỨU - DỊCH VỤ CÔNG UNETI (HTTPS://SUPPORT.UNETI.EDU.VN/):</a:t>
            </a:r>
            <a:endParaRPr lang="vi-VN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3000"/>
              </a:spcAft>
              <a:buFont typeface="Wingdings" panose="05000000000000000000" pitchFamily="2" charset="2"/>
              <a:buChar char="v"/>
            </a:pP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 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 VÀ SỬ DỤNG TÀI KHOẢN EMAIL, TÀI KHOẢN HỌC TẬP TRỰC TUYẾN (</a:t>
            </a:r>
            <a:r>
              <a:rPr 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19741" y="5293836"/>
            <a:ext cx="481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Nguyễn Thị Thanh Tâm</a:t>
            </a:r>
          </a:p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60F550-44EB-F1B7-6D1F-010F639A2841}"/>
              </a:ext>
            </a:extLst>
          </p:cNvPr>
          <p:cNvSpPr/>
          <p:nvPr/>
        </p:nvSpPr>
        <p:spPr>
          <a:xfrm>
            <a:off x="8004132" y="4289322"/>
            <a:ext cx="4187868" cy="1734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B2979E-1044-CF42-3BA1-3662B3C06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7" y="76535"/>
            <a:ext cx="884065" cy="932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65953-1236-BC44-ACDE-CE69E8C35844}"/>
              </a:ext>
            </a:extLst>
          </p:cNvPr>
          <p:cNvSpPr txBox="1"/>
          <p:nvPr/>
        </p:nvSpPr>
        <p:spPr>
          <a:xfrm>
            <a:off x="0" y="220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 CÔNG THƯƠNG</a:t>
            </a:r>
          </a:p>
          <a:p>
            <a:pPr algn="ctr"/>
            <a:r>
              <a:rPr lang="en-US" sz="22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 ĐẠI HỌC KINH TẾ - KỸ THUẬT CÔNG NGHIỆP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19D53-7BDE-F4E4-ABBE-F51308482F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025" y="88593"/>
            <a:ext cx="471801" cy="884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0B68CD-3AA3-33E8-0C4E-282F49AA1AA7}"/>
              </a:ext>
            </a:extLst>
          </p:cNvPr>
          <p:cNvSpPr txBox="1"/>
          <p:nvPr/>
        </p:nvSpPr>
        <p:spPr>
          <a:xfrm>
            <a:off x="79435" y="5850623"/>
            <a:ext cx="12112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Hà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- 9/2024</a:t>
            </a:r>
          </a:p>
        </p:txBody>
      </p:sp>
    </p:spTree>
    <p:extLst>
      <p:ext uri="{BB962C8B-B14F-4D97-AF65-F5344CB8AC3E}">
        <p14:creationId xmlns:p14="http://schemas.microsoft.com/office/powerpoint/2010/main" val="40998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749FE0D0-E40F-9451-F31B-0B70DB1A263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QUY ĐỊNH DÀNH CHO NGƯỜI HỌC KHI SỬ DỤNG THIẾT BỊ VÀ PHÒNG HỌC, PHÒNG THỰC HÀNH/THÍ NGHIỆM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ADA41F8-0701-3124-CB61-4E60868EE7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198520"/>
              </p:ext>
            </p:extLst>
          </p:nvPr>
        </p:nvGraphicFramePr>
        <p:xfrm>
          <a:off x="899019" y="989901"/>
          <a:ext cx="10593898" cy="6245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Box 3">
            <a:extLst>
              <a:ext uri="{FF2B5EF4-FFF2-40B4-BE49-F238E27FC236}">
                <a16:creationId xmlns:a16="http://schemas.microsoft.com/office/drawing/2014/main" id="{336D2305-94AE-D03D-F731-809179ADFF9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702085" y="829167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Khi sử dụng thiết bị, điều hòa</a:t>
            </a:r>
          </a:p>
        </p:txBody>
      </p:sp>
    </p:spTree>
    <p:extLst>
      <p:ext uri="{BB962C8B-B14F-4D97-AF65-F5344CB8AC3E}">
        <p14:creationId xmlns:p14="http://schemas.microsoft.com/office/powerpoint/2010/main" val="356039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734BB40E-1C0B-B5FA-8BA1-73E34D8E38E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QUY ĐỊNH DÀNH CHO NGƯỜI HỌC KHI SỬ DỤNG THIẾT BỊ VÀ PHÒNG HỌC, PHÒNG THỰC HÀNH/THÍ NGHIỆM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65A0ED0-8A39-D3FB-DF85-430BB73DF93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702085" y="829167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Trong Phòng học/Giảng đường – Phòng thực hành/Thí nghiệm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29591-3347-FAC1-532F-6EE50BCC1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11" y="1986063"/>
            <a:ext cx="2817828" cy="3757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CB13D7-A09B-4342-7B33-37FDF497D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253" y="1972921"/>
            <a:ext cx="2817827" cy="37571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78FF81-B693-CBD5-F030-0A9B8D580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95" y="1986065"/>
            <a:ext cx="2817827" cy="37571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2DC8B1-1932-4022-96E8-AD399B811593}"/>
              </a:ext>
            </a:extLst>
          </p:cNvPr>
          <p:cNvSpPr txBox="1"/>
          <p:nvPr/>
        </p:nvSpPr>
        <p:spPr>
          <a:xfrm>
            <a:off x="2907812" y="1355120"/>
            <a:ext cx="5808717" cy="46166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HÌNH GIỮ GÌN VỆ SINH LỚP HỌC</a:t>
            </a:r>
            <a:endParaRPr lang="vi-VN" sz="24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B99A9285-4654-00C5-5051-FF7FD6CEE42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604380" y="6088559"/>
            <a:ext cx="2716847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Phòng 502-HA10</a:t>
            </a:r>
          </a:p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Ngày 07/10/2024</a:t>
            </a:r>
          </a:p>
        </p:txBody>
      </p:sp>
    </p:spTree>
    <p:extLst>
      <p:ext uri="{BB962C8B-B14F-4D97-AF65-F5344CB8AC3E}">
        <p14:creationId xmlns:p14="http://schemas.microsoft.com/office/powerpoint/2010/main" val="39288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E33C9C9-6407-665A-A989-0483A60C740B}"/>
              </a:ext>
            </a:extLst>
          </p:cNvPr>
          <p:cNvSpPr txBox="1"/>
          <p:nvPr/>
        </p:nvSpPr>
        <p:spPr>
          <a:xfrm>
            <a:off x="2986199" y="452735"/>
            <a:ext cx="5808717" cy="46166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HÌNH GIỮ GÌN VỆ SINH LỚP HỌC</a:t>
            </a:r>
            <a:endParaRPr lang="vi-VN" sz="24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A7DB2778-BA74-8E55-4FAE-2E058159F9F5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621158" y="5903099"/>
            <a:ext cx="3103054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Phòng học 304-HA8</a:t>
            </a:r>
          </a:p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Ngày 07/10/2024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FDFD2-ED84-CBD7-2DCA-AB7179436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56" y="1407157"/>
            <a:ext cx="3103054" cy="4137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30E307-4533-FCE9-42FB-999797FBD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865" y="1420301"/>
            <a:ext cx="3103054" cy="4137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6D6868-463F-1730-5296-5BDA520B2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574" y="1420301"/>
            <a:ext cx="3103054" cy="413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1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E33C9C9-6407-665A-A989-0483A60C740B}"/>
              </a:ext>
            </a:extLst>
          </p:cNvPr>
          <p:cNvSpPr txBox="1"/>
          <p:nvPr/>
        </p:nvSpPr>
        <p:spPr>
          <a:xfrm>
            <a:off x="2986199" y="452735"/>
            <a:ext cx="5808717" cy="46166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HÌNH GIỮ GÌN VỆ SINH LỚP HỌC</a:t>
            </a:r>
            <a:endParaRPr lang="vi-VN" sz="24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A9B692-DE80-46BC-86FA-CE4264945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32" y="1648691"/>
            <a:ext cx="2670463" cy="35606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96E49F-CD20-ECF9-8DC0-9579B055B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813" y="1648691"/>
            <a:ext cx="2670464" cy="35606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B130EC-DA63-4390-C86F-CDE0C2978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795" y="1648692"/>
            <a:ext cx="2670463" cy="3560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B099EA-3DE2-4AD8-66E3-38A40C05E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3776" y="1634837"/>
            <a:ext cx="2670463" cy="3560618"/>
          </a:xfrm>
          <a:prstGeom prst="rect">
            <a:avLst/>
          </a:prstGeom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id="{1B4329C1-F922-1C83-A6DF-143F1C0F5927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070537" y="5635824"/>
            <a:ext cx="4050925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Phòng học tầng 3,4,5 – HA10</a:t>
            </a:r>
          </a:p>
          <a:p>
            <a:pPr algn="ctr"/>
            <a:r>
              <a:rPr lang="en-US" sz="2200" b="1">
                <a:solidFill>
                  <a:srgbClr val="C00000"/>
                </a:solidFill>
                <a:latin typeface="Arial" charset="0"/>
              </a:rPr>
              <a:t>Ngày 07/10/2024</a:t>
            </a:r>
          </a:p>
        </p:txBody>
      </p:sp>
    </p:spTree>
    <p:extLst>
      <p:ext uri="{BB962C8B-B14F-4D97-AF65-F5344CB8AC3E}">
        <p14:creationId xmlns:p14="http://schemas.microsoft.com/office/powerpoint/2010/main" val="234205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217AC0F7-48A5-C12B-BA17-0C6EFBD04C8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QUY ĐỊNH DÀNH CHO NGƯỜI HỌC KHI SỬ DỤNG THIẾT BỊ VÀ PHÒNG HỌC, PHÒNG THỰC HÀNH/THÍ NGHIỆM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BDDCF87A-D567-0CC3-25E7-00D2C56C8D49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702085" y="829167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Trong Phòng học/Giảng đường – Phòng thực hành/Thí nghiệm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C7C838D-3E90-5B33-8BD1-3ECA24DD97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1360068"/>
              </p:ext>
            </p:extLst>
          </p:nvPr>
        </p:nvGraphicFramePr>
        <p:xfrm>
          <a:off x="899019" y="1031847"/>
          <a:ext cx="10393959" cy="620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6008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86287D6-27FA-A0C8-5F9B-F45E342648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52356" y="870486"/>
            <a:ext cx="61017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AEF9956B-8C10-99EF-ADC1-C32DEEA12B9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69745" y="280402"/>
            <a:ext cx="7146151" cy="1447800"/>
          </a:xfrm>
          <a:prstGeom prst="roundRect">
            <a:avLst>
              <a:gd name="adj" fmla="val 11505"/>
            </a:avLst>
          </a:prstGeom>
          <a:gradFill rotWithShape="1">
            <a:gsLst>
              <a:gs pos="29000">
                <a:srgbClr val="66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00206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9" name="Picture 11" descr="DP_circle001">
            <a:extLst>
              <a:ext uri="{FF2B5EF4-FFF2-40B4-BE49-F238E27FC236}">
                <a16:creationId xmlns:a16="http://schemas.microsoft.com/office/drawing/2014/main" id="{6E4AD5C7-5CC4-A3BB-5530-D7F9506FF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2388" y="197386"/>
            <a:ext cx="2019612" cy="1727200"/>
          </a:xfrm>
          <a:prstGeom prst="rect">
            <a:avLst/>
          </a:prstGeom>
          <a:noFill/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58330A40-B5F9-F698-9AAC-F59B713D83A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423895" y="447296"/>
            <a:ext cx="6492001" cy="10452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  <a:spcAft>
                <a:spcPts val="600"/>
              </a:spcAft>
            </a:pPr>
            <a:r>
              <a:rPr lang="en-US" sz="2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vi-VN" sz="2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 </a:t>
            </a:r>
            <a:r>
              <a:rPr lang="vi-VN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 CNTT NHẰM NÂNG CAO HIỆU QUẢ XỬ LÝ THÔNG TIN DỮ LIỆU</a:t>
            </a:r>
            <a:endParaRPr lang="en-US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C153E84-CC45-8C61-9650-16F98DFF8D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738825"/>
              </p:ext>
            </p:extLst>
          </p:nvPr>
        </p:nvGraphicFramePr>
        <p:xfrm>
          <a:off x="2995152" y="2091480"/>
          <a:ext cx="6389663" cy="456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230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1AA976-C53A-C8C6-B6CE-E63DCFA2D832}"/>
              </a:ext>
            </a:extLst>
          </p:cNvPr>
          <p:cNvSpPr txBox="1"/>
          <p:nvPr/>
        </p:nvSpPr>
        <p:spPr>
          <a:xfrm>
            <a:off x="1350737" y="151076"/>
            <a:ext cx="9490526" cy="76944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VỀ APP UNETI ONLINE VÀ CỔNG TỔNG HỢP HỖ TRỢ TRA CỨU – DỊCH VỤ CÔNG UNETI</a:t>
            </a:r>
            <a:endParaRPr lang="vi-VN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ight_shadow_m">
            <a:extLst>
              <a:ext uri="{FF2B5EF4-FFF2-40B4-BE49-F238E27FC236}">
                <a16:creationId xmlns:a16="http://schemas.microsoft.com/office/drawing/2014/main" id="{3B9318B8-D27D-2FC3-9CE8-483790269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-3118864">
            <a:off x="2759414" y="3784598"/>
            <a:ext cx="3255962" cy="441325"/>
          </a:xfrm>
          <a:prstGeom prst="rect">
            <a:avLst/>
          </a:prstGeom>
          <a:noFill/>
        </p:spPr>
      </p:pic>
      <p:pic>
        <p:nvPicPr>
          <p:cNvPr id="11" name="Picture 48" descr="light_shadow_m">
            <a:extLst>
              <a:ext uri="{FF2B5EF4-FFF2-40B4-BE49-F238E27FC236}">
                <a16:creationId xmlns:a16="http://schemas.microsoft.com/office/drawing/2014/main" id="{04E0ACEF-D860-7584-BF8B-FDAC2556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3050435">
            <a:off x="5782014" y="3784598"/>
            <a:ext cx="3255962" cy="441325"/>
          </a:xfrm>
          <a:prstGeom prst="rect">
            <a:avLst/>
          </a:prstGeom>
          <a:noFill/>
        </p:spPr>
      </p:pic>
      <p:grpSp>
        <p:nvGrpSpPr>
          <p:cNvPr id="13" name="Group 64">
            <a:extLst>
              <a:ext uri="{FF2B5EF4-FFF2-40B4-BE49-F238E27FC236}">
                <a16:creationId xmlns:a16="http://schemas.microsoft.com/office/drawing/2014/main" id="{3E31E3BD-E35F-6E0F-5BB9-9208B3E3AC86}"/>
              </a:ext>
            </a:extLst>
          </p:cNvPr>
          <p:cNvGrpSpPr>
            <a:grpSpLocks/>
          </p:cNvGrpSpPr>
          <p:nvPr/>
        </p:nvGrpSpPr>
        <p:grpSpPr bwMode="auto">
          <a:xfrm>
            <a:off x="3852177" y="3273364"/>
            <a:ext cx="3569851" cy="1185996"/>
            <a:chOff x="1440" y="924"/>
            <a:chExt cx="2688" cy="389"/>
          </a:xfrm>
        </p:grpSpPr>
        <p:grpSp>
          <p:nvGrpSpPr>
            <p:cNvPr id="14" name="Group 65">
              <a:extLst>
                <a:ext uri="{FF2B5EF4-FFF2-40B4-BE49-F238E27FC236}">
                  <a16:creationId xmlns:a16="http://schemas.microsoft.com/office/drawing/2014/main" id="{A755A5AE-F850-6E39-5779-0955E9B8D9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924"/>
              <a:ext cx="2688" cy="389"/>
              <a:chOff x="1596" y="1167"/>
              <a:chExt cx="2448" cy="389"/>
            </a:xfrm>
          </p:grpSpPr>
          <p:sp>
            <p:nvSpPr>
              <p:cNvPr id="16" name="AutoShape 66">
                <a:extLst>
                  <a:ext uri="{FF2B5EF4-FFF2-40B4-BE49-F238E27FC236}">
                    <a16:creationId xmlns:a16="http://schemas.microsoft.com/office/drawing/2014/main" id="{9867F106-B92F-C40C-DBEA-DE02DB01E93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6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AutoShape 67">
                <a:extLst>
                  <a:ext uri="{FF2B5EF4-FFF2-40B4-BE49-F238E27FC236}">
                    <a16:creationId xmlns:a16="http://schemas.microsoft.com/office/drawing/2014/main" id="{F19DBF59-7B99-B7D8-8C1F-E12EA480817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89999"/>
                    </a:schemeClr>
                  </a:gs>
                  <a:gs pos="5000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89999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6CDECF4A-C9BE-B0D8-16B6-E5388D6F0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 SỐ HẠN CHẾ, 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KHÓ KHĂN</a:t>
              </a:r>
            </a:p>
          </p:txBody>
        </p:sp>
      </p:grpSp>
      <p:pic>
        <p:nvPicPr>
          <p:cNvPr id="18" name="Picture 17" descr="A clipboard and calculator and other stationery&#10;&#10;Description automatically generated">
            <a:extLst>
              <a:ext uri="{FF2B5EF4-FFF2-40B4-BE49-F238E27FC236}">
                <a16:creationId xmlns:a16="http://schemas.microsoft.com/office/drawing/2014/main" id="{58878320-A959-B8CA-BC53-703B8AC9E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87" y="3059438"/>
            <a:ext cx="3028950" cy="1514475"/>
          </a:xfrm>
          <a:prstGeom prst="rect">
            <a:avLst/>
          </a:prstGeom>
        </p:spPr>
      </p:pic>
      <p:pic>
        <p:nvPicPr>
          <p:cNvPr id="19" name="Picture 18" descr="A group of people standing on puzzle pieces&#10;&#10;Description automatically generated">
            <a:extLst>
              <a:ext uri="{FF2B5EF4-FFF2-40B4-BE49-F238E27FC236}">
                <a16:creationId xmlns:a16="http://schemas.microsoft.com/office/drawing/2014/main" id="{B66842C4-F6DA-67BE-0A0A-54C48F058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940" y="3061132"/>
            <a:ext cx="2800350" cy="1442470"/>
          </a:xfrm>
          <a:prstGeom prst="rect">
            <a:avLst/>
          </a:prstGeom>
        </p:spPr>
      </p:pic>
      <p:pic>
        <p:nvPicPr>
          <p:cNvPr id="20" name="Picture 19" descr="A person standing next to several clocks&#10;&#10;Description automatically generated">
            <a:extLst>
              <a:ext uri="{FF2B5EF4-FFF2-40B4-BE49-F238E27FC236}">
                <a16:creationId xmlns:a16="http://schemas.microsoft.com/office/drawing/2014/main" id="{49E36A5D-E840-257B-485E-AF7679664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094" y="5145910"/>
            <a:ext cx="2600325" cy="1352550"/>
          </a:xfrm>
          <a:prstGeom prst="rect">
            <a:avLst/>
          </a:prstGeom>
        </p:spPr>
      </p:pic>
      <p:pic>
        <p:nvPicPr>
          <p:cNvPr id="21" name="Picture 20" descr="A close-up of a diagram&#10;&#10;Description automatically generated">
            <a:extLst>
              <a:ext uri="{FF2B5EF4-FFF2-40B4-BE49-F238E27FC236}">
                <a16:creationId xmlns:a16="http://schemas.microsoft.com/office/drawing/2014/main" id="{9B16D141-B70B-EF59-8E00-02C72EE893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639" y="5029758"/>
            <a:ext cx="3371850" cy="1352550"/>
          </a:xfrm>
          <a:prstGeom prst="rect">
            <a:avLst/>
          </a:prstGeom>
        </p:spPr>
      </p:pic>
      <p:pic>
        <p:nvPicPr>
          <p:cNvPr id="22" name="Picture 21" descr="Hands holding a chalkboard with white text&#10;&#10;Description automatically generated">
            <a:extLst>
              <a:ext uri="{FF2B5EF4-FFF2-40B4-BE49-F238E27FC236}">
                <a16:creationId xmlns:a16="http://schemas.microsoft.com/office/drawing/2014/main" id="{B3E2B1AF-4AEA-3637-A5A0-56F30EC382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9133" y="1297389"/>
            <a:ext cx="2019458" cy="14424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5D2487B-5A4D-9199-5353-77D84744C01C}"/>
              </a:ext>
            </a:extLst>
          </p:cNvPr>
          <p:cNvSpPr txBox="1"/>
          <p:nvPr/>
        </p:nvSpPr>
        <p:spPr>
          <a:xfrm>
            <a:off x="6296065" y="1628213"/>
            <a:ext cx="16541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 việc trực tiếp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950946B-229C-3EF5-4073-E499690A0CC8}"/>
              </a:ext>
            </a:extLst>
          </p:cNvPr>
          <p:cNvSpPr/>
          <p:nvPr/>
        </p:nvSpPr>
        <p:spPr>
          <a:xfrm>
            <a:off x="5637103" y="1900830"/>
            <a:ext cx="868456" cy="2115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048AAD51-66D2-6EFB-4903-0AE588B00D19}"/>
              </a:ext>
            </a:extLst>
          </p:cNvPr>
          <p:cNvSpPr/>
          <p:nvPr/>
        </p:nvSpPr>
        <p:spPr>
          <a:xfrm>
            <a:off x="7625301" y="1890678"/>
            <a:ext cx="965435" cy="21155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Multiplication Sign 25">
            <a:extLst>
              <a:ext uri="{FF2B5EF4-FFF2-40B4-BE49-F238E27FC236}">
                <a16:creationId xmlns:a16="http://schemas.microsoft.com/office/drawing/2014/main" id="{239AA4D7-0B98-7CAE-C439-3B9D7E1D6E66}"/>
              </a:ext>
            </a:extLst>
          </p:cNvPr>
          <p:cNvSpPr/>
          <p:nvPr/>
        </p:nvSpPr>
        <p:spPr>
          <a:xfrm>
            <a:off x="5765732" y="1654851"/>
            <a:ext cx="530333" cy="70314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F4F58491-74C6-B122-5BC3-FB8E5B1BFC40}"/>
              </a:ext>
            </a:extLst>
          </p:cNvPr>
          <p:cNvSpPr/>
          <p:nvPr/>
        </p:nvSpPr>
        <p:spPr>
          <a:xfrm>
            <a:off x="7858481" y="1628213"/>
            <a:ext cx="530333" cy="70314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7F051D-9370-4E14-5E09-E327A2A94198}"/>
              </a:ext>
            </a:extLst>
          </p:cNvPr>
          <p:cNvSpPr txBox="1"/>
          <p:nvPr/>
        </p:nvSpPr>
        <p:spPr>
          <a:xfrm>
            <a:off x="892062" y="4450269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 lực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0DD2AB-7525-1512-D287-E97F91860930}"/>
              </a:ext>
            </a:extLst>
          </p:cNvPr>
          <p:cNvSpPr txBox="1"/>
          <p:nvPr/>
        </p:nvSpPr>
        <p:spPr>
          <a:xfrm>
            <a:off x="2968203" y="6488668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 gian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0D08A7-BDE7-A13D-909F-92190089B959}"/>
              </a:ext>
            </a:extLst>
          </p:cNvPr>
          <p:cNvSpPr txBox="1"/>
          <p:nvPr/>
        </p:nvSpPr>
        <p:spPr>
          <a:xfrm>
            <a:off x="8104386" y="4573913"/>
            <a:ext cx="32818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100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 phòng phẩm, điện, nước, chi phí khác …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7C2A9C-CD53-1D1A-0053-4D8E33F8DB65}"/>
              </a:ext>
            </a:extLst>
          </p:cNvPr>
          <p:cNvSpPr txBox="1"/>
          <p:nvPr/>
        </p:nvSpPr>
        <p:spPr>
          <a:xfrm>
            <a:off x="6932639" y="6382308"/>
            <a:ext cx="3371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1400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 khai thác triệt để hạ tầng hiện có</a:t>
            </a:r>
          </a:p>
        </p:txBody>
      </p:sp>
      <p:pic>
        <p:nvPicPr>
          <p:cNvPr id="32" name="Picture 2" descr="Dịch bệnh X: Mối đe dọa trong tương lai">
            <a:extLst>
              <a:ext uri="{FF2B5EF4-FFF2-40B4-BE49-F238E27FC236}">
                <a16:creationId xmlns:a16="http://schemas.microsoft.com/office/drawing/2014/main" id="{2C429147-52CE-1481-3B04-A8A7E0D39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740" y="1356433"/>
            <a:ext cx="1853045" cy="13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64D5B8B-2D9F-A318-5AB0-3EF716763334}"/>
              </a:ext>
            </a:extLst>
          </p:cNvPr>
          <p:cNvSpPr txBox="1"/>
          <p:nvPr/>
        </p:nvSpPr>
        <p:spPr>
          <a:xfrm>
            <a:off x="3875641" y="2642697"/>
            <a:ext cx="165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endParaRPr lang="vi-VN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3580B588-3927-6890-C6DB-7AFDB6ACEDE9}"/>
              </a:ext>
            </a:extLst>
          </p:cNvPr>
          <p:cNvSpPr/>
          <p:nvPr/>
        </p:nvSpPr>
        <p:spPr>
          <a:xfrm>
            <a:off x="543367" y="1170613"/>
            <a:ext cx="2592006" cy="1611047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 TRẠNG</a:t>
            </a:r>
          </a:p>
        </p:txBody>
      </p:sp>
    </p:spTree>
    <p:extLst>
      <p:ext uri="{BB962C8B-B14F-4D97-AF65-F5344CB8AC3E}">
        <p14:creationId xmlns:p14="http://schemas.microsoft.com/office/powerpoint/2010/main" val="167658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69FCE9CE-8D82-C6C3-5C28-E04CB418F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884" y="924132"/>
            <a:ext cx="4867275" cy="5248275"/>
          </a:xfrm>
          <a:prstGeom prst="rect">
            <a:avLst/>
          </a:prstGeom>
        </p:spPr>
      </p:pic>
      <p:pic>
        <p:nvPicPr>
          <p:cNvPr id="5" name="Picture 4" descr="A computer with colorful circles around it&#10;&#10;Description automatically generated">
            <a:extLst>
              <a:ext uri="{FF2B5EF4-FFF2-40B4-BE49-F238E27FC236}">
                <a16:creationId xmlns:a16="http://schemas.microsoft.com/office/drawing/2014/main" id="{5DEDDB57-323F-11E7-B81D-E4D641EB7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957" y="1985962"/>
            <a:ext cx="2266950" cy="2019300"/>
          </a:xfrm>
          <a:prstGeom prst="rect">
            <a:avLst/>
          </a:prstGeom>
        </p:spPr>
      </p:pic>
      <p:pic>
        <p:nvPicPr>
          <p:cNvPr id="8" name="Picture 7" descr="A smartphone with colorful app icons flying out&#10;&#10;Description automatically generated">
            <a:extLst>
              <a:ext uri="{FF2B5EF4-FFF2-40B4-BE49-F238E27FC236}">
                <a16:creationId xmlns:a16="http://schemas.microsoft.com/office/drawing/2014/main" id="{AC902988-5E96-C519-B5D8-8A6AA4283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926" y="4462256"/>
            <a:ext cx="2638425" cy="1733550"/>
          </a:xfrm>
          <a:prstGeom prst="rect">
            <a:avLst/>
          </a:prstGeom>
        </p:spPr>
      </p:pic>
      <p:sp>
        <p:nvSpPr>
          <p:cNvPr id="10" name="Star: 12 Points 9">
            <a:extLst>
              <a:ext uri="{FF2B5EF4-FFF2-40B4-BE49-F238E27FC236}">
                <a16:creationId xmlns:a16="http://schemas.microsoft.com/office/drawing/2014/main" id="{1513BDA2-3793-2501-9F7A-510F8C7639EF}"/>
              </a:ext>
            </a:extLst>
          </p:cNvPr>
          <p:cNvSpPr/>
          <p:nvPr/>
        </p:nvSpPr>
        <p:spPr>
          <a:xfrm>
            <a:off x="4162965" y="711272"/>
            <a:ext cx="2266950" cy="1862246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THÊM 1 KÊNH TIẾP NHẬN ĐỀ NGHỊ</a:t>
            </a:r>
          </a:p>
        </p:txBody>
      </p:sp>
      <p:sp>
        <p:nvSpPr>
          <p:cNvPr id="11" name="Star: 12 Points 10">
            <a:extLst>
              <a:ext uri="{FF2B5EF4-FFF2-40B4-BE49-F238E27FC236}">
                <a16:creationId xmlns:a16="http://schemas.microsoft.com/office/drawing/2014/main" id="{D730C67B-88FA-9446-EFBD-CE3EB5ECD08A}"/>
              </a:ext>
            </a:extLst>
          </p:cNvPr>
          <p:cNvSpPr/>
          <p:nvPr/>
        </p:nvSpPr>
        <p:spPr>
          <a:xfrm>
            <a:off x="4313466" y="2419350"/>
            <a:ext cx="2071301" cy="2019300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Đồng bộ </a:t>
            </a:r>
            <a:r>
              <a:rPr lang="vi-VN" sz="1400" b="1" i="1">
                <a:solidFill>
                  <a:srgbClr val="C00000"/>
                </a:solidFill>
              </a:rPr>
              <a:t>(tài khoản; dữ liệu; quy trình nghiệp vụ …)</a:t>
            </a:r>
          </a:p>
        </p:txBody>
      </p:sp>
      <p:sp>
        <p:nvSpPr>
          <p:cNvPr id="6" name="Star: 12 Points 5">
            <a:extLst>
              <a:ext uri="{FF2B5EF4-FFF2-40B4-BE49-F238E27FC236}">
                <a16:creationId xmlns:a16="http://schemas.microsoft.com/office/drawing/2014/main" id="{2D92F20B-29F3-B8C6-6DA7-A70AC905DB2C}"/>
              </a:ext>
            </a:extLst>
          </p:cNvPr>
          <p:cNvSpPr/>
          <p:nvPr/>
        </p:nvSpPr>
        <p:spPr>
          <a:xfrm>
            <a:off x="4463967" y="4436293"/>
            <a:ext cx="2071301" cy="2019300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Sử dụng: mọi lúc, mọi nơi</a:t>
            </a:r>
            <a:endParaRPr lang="vi-VN" sz="1400" b="1" i="1">
              <a:solidFill>
                <a:srgbClr val="C00000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D9125149-0FE3-9286-4B3C-99AC54E11A7D}"/>
              </a:ext>
            </a:extLst>
          </p:cNvPr>
          <p:cNvSpPr/>
          <p:nvPr/>
        </p:nvSpPr>
        <p:spPr>
          <a:xfrm>
            <a:off x="906722" y="146418"/>
            <a:ext cx="2882801" cy="1611047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 PHÁP</a:t>
            </a:r>
          </a:p>
        </p:txBody>
      </p:sp>
    </p:spTree>
    <p:extLst>
      <p:ext uri="{BB962C8B-B14F-4D97-AF65-F5344CB8AC3E}">
        <p14:creationId xmlns:p14="http://schemas.microsoft.com/office/powerpoint/2010/main" val="350840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258D77-4632-8E9A-8B62-70DF25C137D7}"/>
              </a:ext>
            </a:extLst>
          </p:cNvPr>
          <p:cNvGrpSpPr/>
          <p:nvPr/>
        </p:nvGrpSpPr>
        <p:grpSpPr>
          <a:xfrm>
            <a:off x="629285" y="618518"/>
            <a:ext cx="10576557" cy="22166"/>
            <a:chOff x="548640" y="834044"/>
            <a:chExt cx="10576557" cy="2216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ABC877F-3A91-C9D8-1026-2F2ABDA33576}"/>
                </a:ext>
              </a:extLst>
            </p:cNvPr>
            <p:cNvCxnSpPr/>
            <p:nvPr/>
          </p:nvCxnSpPr>
          <p:spPr>
            <a:xfrm>
              <a:off x="548640" y="856210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051B84-DB69-15EF-3EC5-BF78C69431F0}"/>
                </a:ext>
              </a:extLst>
            </p:cNvPr>
            <p:cNvCxnSpPr/>
            <p:nvPr/>
          </p:nvCxnSpPr>
          <p:spPr>
            <a:xfrm>
              <a:off x="609597" y="834044"/>
              <a:ext cx="10515600" cy="0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EA72FBC-B7E6-CA56-6306-B1A85468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95" y="6217316"/>
            <a:ext cx="5910905" cy="498933"/>
          </a:xfrm>
        </p:spPr>
        <p:txBody>
          <a:bodyPr>
            <a:noAutofit/>
          </a:bodyPr>
          <a:lstStyle/>
          <a:p>
            <a:pPr algn="ctr"/>
            <a:r>
              <a:rPr lang="vi-VN" sz="14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HƯỚNG DẪN CÁC MODULE CỦA CỔNG THÔNG TIN HỖ </a:t>
            </a:r>
            <a:r>
              <a:rPr lang="vi-VN" sz="1400" b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TRỢ </a:t>
            </a:r>
            <a:r>
              <a:rPr lang="en-US" sz="1400" b="1" u="sng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https://support.uneti.edu.vn/uneti</a:t>
            </a:r>
            <a:endParaRPr lang="vi-VN" sz="1400" b="1" u="sng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9" name="Picture 18" descr="A screenshot of a phone&#10;&#10;Description automatically generated">
            <a:extLst>
              <a:ext uri="{FF2B5EF4-FFF2-40B4-BE49-F238E27FC236}">
                <a16:creationId xmlns:a16="http://schemas.microsoft.com/office/drawing/2014/main" id="{48820355-C3F7-A38C-77B1-875F3DAF7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676" y="1555287"/>
            <a:ext cx="2268061" cy="450505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66EAAEB-F270-10DC-A1E5-0B087594811D}"/>
              </a:ext>
            </a:extLst>
          </p:cNvPr>
          <p:cNvSpPr txBox="1">
            <a:spLocks/>
          </p:cNvSpPr>
          <p:nvPr/>
        </p:nvSpPr>
        <p:spPr>
          <a:xfrm>
            <a:off x="6281095" y="6111424"/>
            <a:ext cx="6096000" cy="3493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vi-VN" sz="14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HƯỚNG DẪN CÁC MODULE </a:t>
            </a:r>
            <a:r>
              <a:rPr lang="en-US" sz="14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TRÊN APP UNETI ONLINE</a:t>
            </a:r>
            <a:endParaRPr lang="vi-VN" sz="1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2" descr="Hình ảnh dấu chấm hỏi đẹp - Background Powerpoint">
            <a:extLst>
              <a:ext uri="{FF2B5EF4-FFF2-40B4-BE49-F238E27FC236}">
                <a16:creationId xmlns:a16="http://schemas.microsoft.com/office/drawing/2014/main" id="{BF64D3BC-AA03-B98F-0CC5-6B9E69A6B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2" y="768575"/>
            <a:ext cx="1206104" cy="120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14EE698-4FB7-76C9-0EC8-1330F3D76FEA}"/>
              </a:ext>
            </a:extLst>
          </p:cNvPr>
          <p:cNvSpPr/>
          <p:nvPr/>
        </p:nvSpPr>
        <p:spPr>
          <a:xfrm>
            <a:off x="2003816" y="768575"/>
            <a:ext cx="3549695" cy="93003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 DỤNG NHƯ THẾ NÀO?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9EF5BE-E910-9F2C-DAC9-3D4A756AB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42" y="1974679"/>
            <a:ext cx="4776250" cy="406848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DE1163-02C8-EF78-75F2-10BBC2FBE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85" y="1545649"/>
            <a:ext cx="2972314" cy="45243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1300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523669-0683-D6B6-A0FA-61A85EC7DFED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1AB95A-A53D-58AD-6DAC-849EF751A045}"/>
              </a:ext>
            </a:extLst>
          </p:cNvPr>
          <p:cNvSpPr/>
          <p:nvPr/>
        </p:nvSpPr>
        <p:spPr>
          <a:xfrm>
            <a:off x="1417816" y="706730"/>
            <a:ext cx="3380427" cy="8812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GIAO DIỆN WEB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0F36D9-9288-6966-0877-78A108F6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" y="1673110"/>
            <a:ext cx="6481718" cy="48547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E1B974-3B0E-C7D9-EA72-F5276BF85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17" y="1667105"/>
            <a:ext cx="3193299" cy="48607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3E15A2B-9740-487C-25C4-97F553349164}"/>
              </a:ext>
            </a:extLst>
          </p:cNvPr>
          <p:cNvSpPr/>
          <p:nvPr/>
        </p:nvSpPr>
        <p:spPr>
          <a:xfrm>
            <a:off x="7666379" y="706730"/>
            <a:ext cx="3380427" cy="88125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GIAO DIỆN APP</a:t>
            </a:r>
          </a:p>
        </p:txBody>
      </p:sp>
    </p:spTree>
    <p:extLst>
      <p:ext uri="{BB962C8B-B14F-4D97-AF65-F5344CB8AC3E}">
        <p14:creationId xmlns:p14="http://schemas.microsoft.com/office/powerpoint/2010/main" val="1562059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A013D43A-12B1-4380-3D2A-83D9A23C97C8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1237336" y="3545218"/>
            <a:ext cx="300682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7FBE0A55-4346-143C-B8DB-BB94924BF9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772376" y="5150129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956AF56-79D5-4097-A9D6-9C4FCF76F282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7457255" y="3532391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CDF08038-85EF-27F2-5C0C-6AC7C59FC01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025590" y="5102418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F448C507-0E77-C4EF-7EAF-4EC020933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1353" y="3186306"/>
            <a:ext cx="1108075" cy="1108075"/>
          </a:xfrm>
          <a:prstGeom prst="rect">
            <a:avLst/>
          </a:prstGeom>
          <a:noFill/>
        </p:spPr>
      </p:pic>
      <p:pic>
        <p:nvPicPr>
          <p:cNvPr id="9" name="Picture 10" descr="LB_circle001">
            <a:extLst>
              <a:ext uri="{FF2B5EF4-FFF2-40B4-BE49-F238E27FC236}">
                <a16:creationId xmlns:a16="http://schemas.microsoft.com/office/drawing/2014/main" id="{3D9691B8-A79C-0B52-0E93-ABFDB5D28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1626" y="3234017"/>
            <a:ext cx="1176337" cy="1174750"/>
          </a:xfrm>
          <a:prstGeom prst="rect">
            <a:avLst/>
          </a:prstGeom>
          <a:noFill/>
        </p:spPr>
      </p:pic>
      <p:sp>
        <p:nvSpPr>
          <p:cNvPr id="10" name="Text Box 12">
            <a:extLst>
              <a:ext uri="{FF2B5EF4-FFF2-40B4-BE49-F238E27FC236}">
                <a16:creationId xmlns:a16="http://schemas.microsoft.com/office/drawing/2014/main" id="{3A9B1D09-F722-44D8-4EF8-228E38E14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388" y="3622901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>
                <a:solidFill>
                  <a:srgbClr val="FF0000"/>
                </a:solidFill>
                <a:latin typeface="Arial" charset="0"/>
              </a:rPr>
              <a:t>Cho </a:t>
            </a:r>
            <a:r>
              <a:rPr lang="en-US" sz="1600" b="1" dirty="0" err="1">
                <a:solidFill>
                  <a:srgbClr val="FF0000"/>
                </a:solidFill>
                <a:latin typeface="Arial" charset="0"/>
              </a:rPr>
              <a:t>phép</a:t>
            </a:r>
            <a:endParaRPr lang="en-US" sz="16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FF452E70-C75D-20C6-DA14-DAA21AB9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9343" y="3465706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2" name="Picture 16" descr="O_chevron001">
            <a:extLst>
              <a:ext uri="{FF2B5EF4-FFF2-40B4-BE49-F238E27FC236}">
                <a16:creationId xmlns:a16="http://schemas.microsoft.com/office/drawing/2014/main" id="{4E8ED5E1-5479-B57E-F2DC-43B7F6C5C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1513" y="4621492"/>
            <a:ext cx="412750" cy="363537"/>
          </a:xfrm>
          <a:prstGeom prst="rect">
            <a:avLst/>
          </a:prstGeom>
          <a:noFill/>
        </p:spPr>
      </p:pic>
      <p:pic>
        <p:nvPicPr>
          <p:cNvPr id="13" name="Picture 17" descr="O_chevron001">
            <a:extLst>
              <a:ext uri="{FF2B5EF4-FFF2-40B4-BE49-F238E27FC236}">
                <a16:creationId xmlns:a16="http://schemas.microsoft.com/office/drawing/2014/main" id="{64B0253C-3317-F069-D698-0BE16EE9D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73303" y="4573781"/>
            <a:ext cx="412750" cy="363537"/>
          </a:xfrm>
          <a:prstGeom prst="rect">
            <a:avLst/>
          </a:prstGeom>
          <a:noFill/>
        </p:spPr>
      </p:pic>
      <p:grpSp>
        <p:nvGrpSpPr>
          <p:cNvPr id="14" name="Group 23">
            <a:extLst>
              <a:ext uri="{FF2B5EF4-FFF2-40B4-BE49-F238E27FC236}">
                <a16:creationId xmlns:a16="http://schemas.microsoft.com/office/drawing/2014/main" id="{5E738975-273B-CD6E-406C-C2C1F0B07E8D}"/>
              </a:ext>
            </a:extLst>
          </p:cNvPr>
          <p:cNvGrpSpPr>
            <a:grpSpLocks/>
          </p:cNvGrpSpPr>
          <p:nvPr/>
        </p:nvGrpSpPr>
        <p:grpSpPr bwMode="auto">
          <a:xfrm>
            <a:off x="4946978" y="1574928"/>
            <a:ext cx="701675" cy="1295400"/>
            <a:chOff x="2111" y="2247"/>
            <a:chExt cx="592" cy="1034"/>
          </a:xfrm>
        </p:grpSpPr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9C5E526B-897D-A3DF-7836-1BFFA5402251}"/>
                </a:ext>
              </a:extLst>
            </p:cNvPr>
            <p:cNvSpPr>
              <a:spLocks/>
            </p:cNvSpPr>
            <p:nvPr/>
          </p:nvSpPr>
          <p:spPr bwMode="gray">
            <a:xfrm>
              <a:off x="2111" y="2449"/>
              <a:ext cx="592" cy="832"/>
            </a:xfrm>
            <a:custGeom>
              <a:avLst/>
              <a:gdLst/>
              <a:ahLst/>
              <a:cxnLst>
                <a:cxn ang="0">
                  <a:pos x="168" y="1"/>
                </a:cxn>
                <a:cxn ang="0">
                  <a:pos x="148" y="33"/>
                </a:cxn>
                <a:cxn ang="0">
                  <a:pos x="127" y="1"/>
                </a:cxn>
                <a:cxn ang="0">
                  <a:pos x="70" y="17"/>
                </a:cxn>
                <a:cxn ang="0">
                  <a:pos x="1" y="174"/>
                </a:cxn>
                <a:cxn ang="0">
                  <a:pos x="36" y="213"/>
                </a:cxn>
                <a:cxn ang="0">
                  <a:pos x="86" y="57"/>
                </a:cxn>
                <a:cxn ang="0">
                  <a:pos x="14" y="411"/>
                </a:cxn>
                <a:cxn ang="0">
                  <a:pos x="34" y="466"/>
                </a:cxn>
                <a:cxn ang="0">
                  <a:pos x="133" y="440"/>
                </a:cxn>
                <a:cxn ang="0">
                  <a:pos x="147" y="232"/>
                </a:cxn>
                <a:cxn ang="0">
                  <a:pos x="169" y="439"/>
                </a:cxn>
                <a:cxn ang="0">
                  <a:pos x="262" y="468"/>
                </a:cxn>
                <a:cxn ang="0">
                  <a:pos x="282" y="407"/>
                </a:cxn>
                <a:cxn ang="0">
                  <a:pos x="210" y="57"/>
                </a:cxn>
                <a:cxn ang="0">
                  <a:pos x="230" y="135"/>
                </a:cxn>
                <a:cxn ang="0">
                  <a:pos x="281" y="236"/>
                </a:cxn>
                <a:cxn ang="0">
                  <a:pos x="295" y="162"/>
                </a:cxn>
                <a:cxn ang="0">
                  <a:pos x="216" y="8"/>
                </a:cxn>
                <a:cxn ang="0">
                  <a:pos x="168" y="1"/>
                </a:cxn>
              </a:cxnLst>
              <a:rect l="0" t="0" r="r" b="b"/>
              <a:pathLst>
                <a:path w="320" h="479">
                  <a:moveTo>
                    <a:pt x="168" y="1"/>
                  </a:moveTo>
                  <a:cubicBezTo>
                    <a:pt x="165" y="15"/>
                    <a:pt x="154" y="34"/>
                    <a:pt x="148" y="33"/>
                  </a:cubicBezTo>
                  <a:cubicBezTo>
                    <a:pt x="141" y="33"/>
                    <a:pt x="133" y="15"/>
                    <a:pt x="127" y="1"/>
                  </a:cubicBezTo>
                  <a:cubicBezTo>
                    <a:pt x="105" y="0"/>
                    <a:pt x="88" y="5"/>
                    <a:pt x="70" y="17"/>
                  </a:cubicBezTo>
                  <a:cubicBezTo>
                    <a:pt x="57" y="32"/>
                    <a:pt x="0" y="165"/>
                    <a:pt x="1" y="174"/>
                  </a:cubicBezTo>
                  <a:cubicBezTo>
                    <a:pt x="1" y="183"/>
                    <a:pt x="3" y="212"/>
                    <a:pt x="36" y="213"/>
                  </a:cubicBezTo>
                  <a:cubicBezTo>
                    <a:pt x="63" y="197"/>
                    <a:pt x="86" y="57"/>
                    <a:pt x="86" y="57"/>
                  </a:cubicBezTo>
                  <a:cubicBezTo>
                    <a:pt x="79" y="92"/>
                    <a:pt x="14" y="411"/>
                    <a:pt x="14" y="411"/>
                  </a:cubicBezTo>
                  <a:cubicBezTo>
                    <a:pt x="9" y="452"/>
                    <a:pt x="24" y="464"/>
                    <a:pt x="34" y="466"/>
                  </a:cubicBezTo>
                  <a:cubicBezTo>
                    <a:pt x="55" y="471"/>
                    <a:pt x="114" y="479"/>
                    <a:pt x="133" y="440"/>
                  </a:cubicBezTo>
                  <a:cubicBezTo>
                    <a:pt x="152" y="401"/>
                    <a:pt x="141" y="232"/>
                    <a:pt x="147" y="232"/>
                  </a:cubicBezTo>
                  <a:cubicBezTo>
                    <a:pt x="153" y="232"/>
                    <a:pt x="150" y="400"/>
                    <a:pt x="169" y="439"/>
                  </a:cubicBezTo>
                  <a:cubicBezTo>
                    <a:pt x="188" y="478"/>
                    <a:pt x="243" y="473"/>
                    <a:pt x="262" y="468"/>
                  </a:cubicBezTo>
                  <a:cubicBezTo>
                    <a:pt x="272" y="462"/>
                    <a:pt x="292" y="459"/>
                    <a:pt x="282" y="407"/>
                  </a:cubicBezTo>
                  <a:lnTo>
                    <a:pt x="210" y="57"/>
                  </a:lnTo>
                  <a:cubicBezTo>
                    <a:pt x="201" y="12"/>
                    <a:pt x="218" y="105"/>
                    <a:pt x="230" y="135"/>
                  </a:cubicBezTo>
                  <a:cubicBezTo>
                    <a:pt x="242" y="165"/>
                    <a:pt x="242" y="254"/>
                    <a:pt x="281" y="236"/>
                  </a:cubicBezTo>
                  <a:cubicBezTo>
                    <a:pt x="320" y="218"/>
                    <a:pt x="299" y="180"/>
                    <a:pt x="295" y="162"/>
                  </a:cubicBezTo>
                  <a:cubicBezTo>
                    <a:pt x="288" y="150"/>
                    <a:pt x="237" y="17"/>
                    <a:pt x="216" y="8"/>
                  </a:cubicBezTo>
                  <a:cubicBezTo>
                    <a:pt x="183" y="0"/>
                    <a:pt x="168" y="1"/>
                    <a:pt x="168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0099CC">
                    <a:gamma/>
                    <a:shade val="76078"/>
                    <a:invGamma/>
                  </a:srgbClr>
                </a:gs>
                <a:gs pos="100000">
                  <a:srgbClr val="0099CC"/>
                </a:gs>
              </a:gsLst>
              <a:lin ang="18900000" scaled="1"/>
            </a:gradFill>
            <a:ln w="19050" cmpd="sng">
              <a:noFill/>
              <a:round/>
              <a:headEnd/>
              <a:tailEnd/>
            </a:ln>
            <a:effectLst/>
            <a:scene3d>
              <a:camera prst="legacyPerspectiveTopRight"/>
              <a:lightRig rig="legacyNormal2" dir="t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99CC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6" name="Oval 25">
              <a:extLst>
                <a:ext uri="{FF2B5EF4-FFF2-40B4-BE49-F238E27FC236}">
                  <a16:creationId xmlns:a16="http://schemas.microsoft.com/office/drawing/2014/main" id="{FD047163-8758-AF64-9241-C7E5AD6FA26D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2286" y="2247"/>
              <a:ext cx="199" cy="215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76078"/>
                    <a:invGamma/>
                  </a:srgbClr>
                </a:gs>
                <a:gs pos="100000">
                  <a:srgbClr val="0099CC"/>
                </a:gs>
              </a:gsLst>
              <a:lin ang="18900000" scaled="1"/>
            </a:gradFill>
            <a:ln w="19050">
              <a:noFill/>
              <a:round/>
              <a:headEnd/>
              <a:tailEnd/>
            </a:ln>
            <a:effectLst/>
            <a:scene3d>
              <a:camera prst="legacyPerspectiveTopRight"/>
              <a:lightRig rig="legacyNormal2" dir="t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99CC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grpSp>
        <p:nvGrpSpPr>
          <p:cNvPr id="17" name="Group 26">
            <a:extLst>
              <a:ext uri="{FF2B5EF4-FFF2-40B4-BE49-F238E27FC236}">
                <a16:creationId xmlns:a16="http://schemas.microsoft.com/office/drawing/2014/main" id="{C6C24CE9-D497-7875-7AEE-D5328A17DD20}"/>
              </a:ext>
            </a:extLst>
          </p:cNvPr>
          <p:cNvGrpSpPr>
            <a:grpSpLocks/>
          </p:cNvGrpSpPr>
          <p:nvPr/>
        </p:nvGrpSpPr>
        <p:grpSpPr bwMode="auto">
          <a:xfrm>
            <a:off x="5708978" y="1574928"/>
            <a:ext cx="660400" cy="1314450"/>
            <a:chOff x="4466" y="2053"/>
            <a:chExt cx="590" cy="1177"/>
          </a:xfrm>
        </p:grpSpPr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A4DDD772-F65C-2F45-DE5E-B0D3115719D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6" y="2259"/>
              <a:ext cx="590" cy="971"/>
            </a:xfrm>
            <a:custGeom>
              <a:avLst/>
              <a:gdLst/>
              <a:ahLst/>
              <a:cxnLst>
                <a:cxn ang="0">
                  <a:pos x="284" y="59"/>
                </a:cxn>
                <a:cxn ang="0">
                  <a:pos x="364" y="7"/>
                </a:cxn>
                <a:cxn ang="0">
                  <a:pos x="446" y="52"/>
                </a:cxn>
                <a:cxn ang="0">
                  <a:pos x="512" y="216"/>
                </a:cxn>
                <a:cxn ang="0">
                  <a:pos x="532" y="417"/>
                </a:cxn>
                <a:cxn ang="0">
                  <a:pos x="450" y="305"/>
                </a:cxn>
                <a:cxn ang="0">
                  <a:pos x="398" y="118"/>
                </a:cxn>
                <a:cxn ang="0">
                  <a:pos x="490" y="497"/>
                </a:cxn>
                <a:cxn ang="0">
                  <a:pos x="388" y="531"/>
                </a:cxn>
                <a:cxn ang="0">
                  <a:pos x="412" y="817"/>
                </a:cxn>
                <a:cxn ang="0">
                  <a:pos x="366" y="967"/>
                </a:cxn>
                <a:cxn ang="0">
                  <a:pos x="308" y="832"/>
                </a:cxn>
                <a:cxn ang="0">
                  <a:pos x="290" y="549"/>
                </a:cxn>
                <a:cxn ang="0">
                  <a:pos x="264" y="801"/>
                </a:cxn>
                <a:cxn ang="0">
                  <a:pos x="189" y="962"/>
                </a:cxn>
                <a:cxn ang="0">
                  <a:pos x="151" y="804"/>
                </a:cxn>
                <a:cxn ang="0">
                  <a:pos x="184" y="525"/>
                </a:cxn>
                <a:cxn ang="0">
                  <a:pos x="84" y="505"/>
                </a:cxn>
                <a:cxn ang="0">
                  <a:pos x="170" y="118"/>
                </a:cxn>
                <a:cxn ang="0">
                  <a:pos x="86" y="401"/>
                </a:cxn>
                <a:cxn ang="0">
                  <a:pos x="24" y="303"/>
                </a:cxn>
                <a:cxn ang="0">
                  <a:pos x="140" y="39"/>
                </a:cxn>
                <a:cxn ang="0">
                  <a:pos x="212" y="13"/>
                </a:cxn>
                <a:cxn ang="0">
                  <a:pos x="284" y="59"/>
                </a:cxn>
              </a:cxnLst>
              <a:rect l="0" t="0" r="r" b="b"/>
              <a:pathLst>
                <a:path w="590" h="971">
                  <a:moveTo>
                    <a:pt x="284" y="59"/>
                  </a:moveTo>
                  <a:cubicBezTo>
                    <a:pt x="326" y="59"/>
                    <a:pt x="352" y="37"/>
                    <a:pt x="364" y="7"/>
                  </a:cubicBezTo>
                  <a:cubicBezTo>
                    <a:pt x="390" y="2"/>
                    <a:pt x="418" y="17"/>
                    <a:pt x="446" y="52"/>
                  </a:cubicBezTo>
                  <a:cubicBezTo>
                    <a:pt x="470" y="87"/>
                    <a:pt x="498" y="155"/>
                    <a:pt x="512" y="216"/>
                  </a:cubicBezTo>
                  <a:cubicBezTo>
                    <a:pt x="528" y="274"/>
                    <a:pt x="590" y="404"/>
                    <a:pt x="532" y="417"/>
                  </a:cubicBezTo>
                  <a:cubicBezTo>
                    <a:pt x="476" y="430"/>
                    <a:pt x="462" y="364"/>
                    <a:pt x="450" y="305"/>
                  </a:cubicBezTo>
                  <a:cubicBezTo>
                    <a:pt x="430" y="227"/>
                    <a:pt x="398" y="118"/>
                    <a:pt x="398" y="118"/>
                  </a:cubicBezTo>
                  <a:cubicBezTo>
                    <a:pt x="405" y="150"/>
                    <a:pt x="492" y="428"/>
                    <a:pt x="490" y="497"/>
                  </a:cubicBezTo>
                  <a:cubicBezTo>
                    <a:pt x="428" y="523"/>
                    <a:pt x="442" y="516"/>
                    <a:pt x="388" y="531"/>
                  </a:cubicBezTo>
                  <a:cubicBezTo>
                    <a:pt x="394" y="620"/>
                    <a:pt x="405" y="737"/>
                    <a:pt x="412" y="817"/>
                  </a:cubicBezTo>
                  <a:cubicBezTo>
                    <a:pt x="414" y="865"/>
                    <a:pt x="438" y="963"/>
                    <a:pt x="366" y="967"/>
                  </a:cubicBezTo>
                  <a:cubicBezTo>
                    <a:pt x="294" y="971"/>
                    <a:pt x="318" y="915"/>
                    <a:pt x="308" y="832"/>
                  </a:cubicBezTo>
                  <a:lnTo>
                    <a:pt x="290" y="549"/>
                  </a:lnTo>
                  <a:lnTo>
                    <a:pt x="264" y="801"/>
                  </a:lnTo>
                  <a:cubicBezTo>
                    <a:pt x="250" y="879"/>
                    <a:pt x="256" y="960"/>
                    <a:pt x="189" y="962"/>
                  </a:cubicBezTo>
                  <a:cubicBezTo>
                    <a:pt x="122" y="964"/>
                    <a:pt x="149" y="840"/>
                    <a:pt x="151" y="804"/>
                  </a:cubicBezTo>
                  <a:cubicBezTo>
                    <a:pt x="153" y="768"/>
                    <a:pt x="184" y="579"/>
                    <a:pt x="184" y="525"/>
                  </a:cubicBezTo>
                  <a:cubicBezTo>
                    <a:pt x="134" y="515"/>
                    <a:pt x="84" y="505"/>
                    <a:pt x="84" y="505"/>
                  </a:cubicBezTo>
                  <a:lnTo>
                    <a:pt x="170" y="118"/>
                  </a:lnTo>
                  <a:cubicBezTo>
                    <a:pt x="170" y="101"/>
                    <a:pt x="110" y="370"/>
                    <a:pt x="86" y="401"/>
                  </a:cubicBezTo>
                  <a:cubicBezTo>
                    <a:pt x="62" y="433"/>
                    <a:pt x="0" y="397"/>
                    <a:pt x="24" y="303"/>
                  </a:cubicBezTo>
                  <a:cubicBezTo>
                    <a:pt x="34" y="263"/>
                    <a:pt x="124" y="55"/>
                    <a:pt x="140" y="39"/>
                  </a:cubicBezTo>
                  <a:cubicBezTo>
                    <a:pt x="156" y="23"/>
                    <a:pt x="160" y="0"/>
                    <a:pt x="212" y="13"/>
                  </a:cubicBezTo>
                  <a:cubicBezTo>
                    <a:pt x="238" y="41"/>
                    <a:pt x="242" y="59"/>
                    <a:pt x="284" y="59"/>
                  </a:cubicBezTo>
                  <a:close/>
                </a:path>
              </a:pathLst>
            </a:custGeom>
            <a:gradFill rotWithShape="1">
              <a:gsLst>
                <a:gs pos="0">
                  <a:srgbClr val="F0B5B4"/>
                </a:gs>
                <a:gs pos="100000">
                  <a:srgbClr val="F0B5B4">
                    <a:gamma/>
                    <a:tint val="53725"/>
                    <a:invGamma/>
                  </a:srgbClr>
                </a:gs>
              </a:gsLst>
              <a:lin ang="18900000" scaled="1"/>
            </a:gradFill>
            <a:ln w="19050" cmpd="sng">
              <a:noFill/>
              <a:round/>
              <a:headEnd/>
              <a:tailEnd/>
            </a:ln>
            <a:effectLst/>
            <a:scene3d>
              <a:camera prst="legacyObliqueTopRight"/>
              <a:lightRig rig="legacyNormal3" dir="b"/>
            </a:scene3d>
            <a:sp3d extrusionH="176200" prstMaterial="legacyMetal">
              <a:bevelT w="13500" h="13500" prst="angle"/>
              <a:bevelB w="13500" h="13500" prst="angle"/>
              <a:extrusionClr>
                <a:srgbClr val="F0B5B4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19" name="Oval 28">
              <a:extLst>
                <a:ext uri="{FF2B5EF4-FFF2-40B4-BE49-F238E27FC236}">
                  <a16:creationId xmlns:a16="http://schemas.microsoft.com/office/drawing/2014/main" id="{D97D134B-A5C3-D4D1-D24D-619A1ED4B00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41" y="2053"/>
              <a:ext cx="213" cy="225"/>
            </a:xfrm>
            <a:prstGeom prst="ellipse">
              <a:avLst/>
            </a:prstGeom>
            <a:gradFill rotWithShape="1">
              <a:gsLst>
                <a:gs pos="0">
                  <a:srgbClr val="F0B5B4"/>
                </a:gs>
                <a:gs pos="100000">
                  <a:srgbClr val="F0B5B4">
                    <a:gamma/>
                    <a:tint val="53725"/>
                    <a:invGamma/>
                  </a:srgbClr>
                </a:gs>
              </a:gsLst>
              <a:lin ang="18900000" scaled="1"/>
            </a:gradFill>
            <a:ln w="19050">
              <a:noFill/>
              <a:round/>
              <a:headEnd/>
              <a:tailEnd/>
            </a:ln>
            <a:effectLst/>
            <a:scene3d>
              <a:camera prst="legacyObliqueTopRight"/>
              <a:lightRig rig="legacyNormal3" dir="b"/>
            </a:scene3d>
            <a:sp3d extrusionH="176200" prstMaterial="legacyMetal">
              <a:bevelT w="13500" h="13500" prst="angle"/>
              <a:bevelB w="13500" h="13500" prst="angle"/>
              <a:extrusionClr>
                <a:srgbClr val="F0B5B4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D454D5B-914D-B6BC-F06E-8CDB6CC76DCA}"/>
              </a:ext>
            </a:extLst>
          </p:cNvPr>
          <p:cNvSpPr/>
          <p:nvPr/>
        </p:nvSpPr>
        <p:spPr>
          <a:xfrm>
            <a:off x="7015405" y="42912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D84CA762-9D9E-16DB-CF6B-554F846CAA61}"/>
              </a:ext>
            </a:extLst>
          </p:cNvPr>
          <p:cNvSpPr/>
          <p:nvPr/>
        </p:nvSpPr>
        <p:spPr>
          <a:xfrm>
            <a:off x="3752658" y="429126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0F3EE952-1368-9DE2-2728-832F9F29D315}"/>
              </a:ext>
            </a:extLst>
          </p:cNvPr>
          <p:cNvSpPr/>
          <p:nvPr/>
        </p:nvSpPr>
        <p:spPr>
          <a:xfrm>
            <a:off x="4424950" y="3270860"/>
            <a:ext cx="2789427" cy="252039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nghị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TTHC của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vi-V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07177C-8203-3B18-F989-4A8C672815FC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1EB1A36-55C5-AC0D-36E9-CD74220A5C82}"/>
              </a:ext>
            </a:extLst>
          </p:cNvPr>
          <p:cNvSpPr/>
          <p:nvPr/>
        </p:nvSpPr>
        <p:spPr>
          <a:xfrm>
            <a:off x="4021656" y="833211"/>
            <a:ext cx="3374643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000" b="1">
                <a:ln/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 trình đề nghị</a:t>
            </a:r>
          </a:p>
        </p:txBody>
      </p:sp>
    </p:spTree>
    <p:extLst>
      <p:ext uri="{BB962C8B-B14F-4D97-AF65-F5344CB8AC3E}">
        <p14:creationId xmlns:p14="http://schemas.microsoft.com/office/powerpoint/2010/main" val="1675707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71CCBF55-59B9-21E2-7BE2-E783305A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42" y="2372177"/>
            <a:ext cx="5001948" cy="34159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AE133A67-BB44-F3D7-BACB-C4FE47CA6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976" y="2323260"/>
            <a:ext cx="4847836" cy="34457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AE23FC-62EA-ACBD-1AE0-CD5A1CF66579}"/>
              </a:ext>
            </a:extLst>
          </p:cNvPr>
          <p:cNvSpPr txBox="1"/>
          <p:nvPr/>
        </p:nvSpPr>
        <p:spPr>
          <a:xfrm>
            <a:off x="-263951" y="1754092"/>
            <a:ext cx="5550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>
                <a:solidFill>
                  <a:srgbClr val="FF0000"/>
                </a:solidFill>
              </a:rPr>
              <a:t>ĐỀ NGHỊ TRỰC TIẾP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F5ADA6-1B27-62DE-769E-B8BF2BD53DCF}"/>
              </a:ext>
            </a:extLst>
          </p:cNvPr>
          <p:cNvSpPr txBox="1"/>
          <p:nvPr/>
        </p:nvSpPr>
        <p:spPr>
          <a:xfrm>
            <a:off x="6738482" y="1754092"/>
            <a:ext cx="5495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b="1">
                <a:solidFill>
                  <a:srgbClr val="FF0000"/>
                </a:solidFill>
              </a:rPr>
              <a:t>ĐỀ NGHỊ TRỰC TUYẾN</a:t>
            </a:r>
          </a:p>
        </p:txBody>
      </p:sp>
      <p:sp>
        <p:nvSpPr>
          <p:cNvPr id="8" name="Star: 12 Points 7">
            <a:extLst>
              <a:ext uri="{FF2B5EF4-FFF2-40B4-BE49-F238E27FC236}">
                <a16:creationId xmlns:a16="http://schemas.microsoft.com/office/drawing/2014/main" id="{2DE12AED-1BF6-457E-76BA-99773CFCB38F}"/>
              </a:ext>
            </a:extLst>
          </p:cNvPr>
          <p:cNvSpPr/>
          <p:nvPr/>
        </p:nvSpPr>
        <p:spPr>
          <a:xfrm>
            <a:off x="5550219" y="2372177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TỐC ĐỘ</a:t>
            </a:r>
          </a:p>
        </p:txBody>
      </p:sp>
      <p:sp>
        <p:nvSpPr>
          <p:cNvPr id="14" name="Star: 12 Points 13">
            <a:extLst>
              <a:ext uri="{FF2B5EF4-FFF2-40B4-BE49-F238E27FC236}">
                <a16:creationId xmlns:a16="http://schemas.microsoft.com/office/drawing/2014/main" id="{C7DFA805-6226-C0B2-46A8-E0833B5C055D}"/>
              </a:ext>
            </a:extLst>
          </p:cNvPr>
          <p:cNvSpPr/>
          <p:nvPr/>
        </p:nvSpPr>
        <p:spPr>
          <a:xfrm>
            <a:off x="5559684" y="3587383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TINH GỌN</a:t>
            </a:r>
          </a:p>
        </p:txBody>
      </p:sp>
      <p:sp>
        <p:nvSpPr>
          <p:cNvPr id="15" name="Star: 12 Points 14">
            <a:extLst>
              <a:ext uri="{FF2B5EF4-FFF2-40B4-BE49-F238E27FC236}">
                <a16:creationId xmlns:a16="http://schemas.microsoft.com/office/drawing/2014/main" id="{67F00DA5-57E6-8063-7F8F-0950C80EFF42}"/>
              </a:ext>
            </a:extLst>
          </p:cNvPr>
          <p:cNvSpPr/>
          <p:nvPr/>
        </p:nvSpPr>
        <p:spPr>
          <a:xfrm>
            <a:off x="5581465" y="4802589"/>
            <a:ext cx="1188263" cy="966453"/>
          </a:xfrm>
          <a:prstGeom prst="star1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400" b="1">
                <a:solidFill>
                  <a:srgbClr val="C00000"/>
                </a:solidFill>
              </a:rPr>
              <a:t>TIẾT KIỆM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4897ED-AF29-0995-3B65-151AC2532F91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673289-F725-207A-AF16-1BD0C591E7C1}"/>
              </a:ext>
            </a:extLst>
          </p:cNvPr>
          <p:cNvSpPr/>
          <p:nvPr/>
        </p:nvSpPr>
        <p:spPr>
          <a:xfrm>
            <a:off x="3894709" y="1130194"/>
            <a:ext cx="3950120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000" b="1">
                <a:ln/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 thức thực hiện</a:t>
            </a:r>
          </a:p>
        </p:txBody>
      </p:sp>
    </p:spTree>
    <p:extLst>
      <p:ext uri="{BB962C8B-B14F-4D97-AF65-F5344CB8AC3E}">
        <p14:creationId xmlns:p14="http://schemas.microsoft.com/office/powerpoint/2010/main" val="2791564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C0A2816B-7389-2B4E-9398-6027838AE206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55183" y="1087099"/>
            <a:ext cx="3006827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294AB28-4EA9-0B25-6750-C84C9CCD1D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9857" y="2692010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3DBD2AD3-C6CA-183E-AD81-2518DDBCE010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90068" y="4263146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2541A940-C02C-6822-02D2-886F20A57F3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8267" y="5833173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2C51E2A2-EDCB-8809-D9C3-89300BBF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030" y="3917061"/>
            <a:ext cx="1108075" cy="1108075"/>
          </a:xfrm>
          <a:prstGeom prst="rect">
            <a:avLst/>
          </a:prstGeom>
          <a:noFill/>
        </p:spPr>
      </p:pic>
      <p:pic>
        <p:nvPicPr>
          <p:cNvPr id="10" name="Picture 10" descr="LB_circle001">
            <a:extLst>
              <a:ext uri="{FF2B5EF4-FFF2-40B4-BE49-F238E27FC236}">
                <a16:creationId xmlns:a16="http://schemas.microsoft.com/office/drawing/2014/main" id="{AA2469C9-C9BE-160A-DFFE-0C081E02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107" y="775898"/>
            <a:ext cx="1176337" cy="1174750"/>
          </a:xfrm>
          <a:prstGeom prst="rect">
            <a:avLst/>
          </a:prstGeom>
          <a:noFill/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284F788A-06D2-E656-4A1A-39B1B9C0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9" y="1164782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Cho phép</a:t>
            </a: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528A9F92-DA28-2333-9390-D6A407EDE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20" y="4196461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6" name="Picture 16" descr="O_chevron001">
            <a:extLst>
              <a:ext uri="{FF2B5EF4-FFF2-40B4-BE49-F238E27FC236}">
                <a16:creationId xmlns:a16="http://schemas.microsoft.com/office/drawing/2014/main" id="{CC5E58E9-1E98-7547-361F-D0E36260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8994" y="2163373"/>
            <a:ext cx="412750" cy="363537"/>
          </a:xfrm>
          <a:prstGeom prst="rect">
            <a:avLst/>
          </a:prstGeom>
          <a:noFill/>
        </p:spPr>
      </p:pic>
      <p:pic>
        <p:nvPicPr>
          <p:cNvPr id="17" name="Picture 17" descr="O_chevron001">
            <a:extLst>
              <a:ext uri="{FF2B5EF4-FFF2-40B4-BE49-F238E27FC236}">
                <a16:creationId xmlns:a16="http://schemas.microsoft.com/office/drawing/2014/main" id="{55569490-9576-390F-4714-7D78CE4C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980" y="5304536"/>
            <a:ext cx="412750" cy="363537"/>
          </a:xfrm>
          <a:prstGeom prst="rect">
            <a:avLst/>
          </a:prstGeom>
          <a:noFill/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F1D5B68-CF3E-1AAC-2C68-E717AFAF84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223"/>
          <a:stretch/>
        </p:blipFill>
        <p:spPr>
          <a:xfrm>
            <a:off x="8651019" y="1761905"/>
            <a:ext cx="3667611" cy="333418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6484AE9D-958F-6A5D-D85E-5925E6319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032" y="719634"/>
            <a:ext cx="5573104" cy="59821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18F811B-94C3-9DAB-A458-EA614CC69436}"/>
              </a:ext>
            </a:extLst>
          </p:cNvPr>
          <p:cNvCxnSpPr>
            <a:cxnSpLocks/>
          </p:cNvCxnSpPr>
          <p:nvPr/>
        </p:nvCxnSpPr>
        <p:spPr>
          <a:xfrm flipV="1">
            <a:off x="5085443" y="3331597"/>
            <a:ext cx="3565576" cy="15897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51E1C24-7321-9116-E286-BC1FE88BA6DA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TỤC HÀNH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 CHO NGƯỜI HỌC</a:t>
            </a:r>
          </a:p>
        </p:txBody>
      </p:sp>
      <p:sp>
        <p:nvSpPr>
          <p:cNvPr id="15" name="Star: 10 Points 14">
            <a:extLst>
              <a:ext uri="{FF2B5EF4-FFF2-40B4-BE49-F238E27FC236}">
                <a16:creationId xmlns:a16="http://schemas.microsoft.com/office/drawing/2014/main" id="{2D2F8B85-E258-2D76-8856-DF7442FEDD6E}"/>
              </a:ext>
            </a:extLst>
          </p:cNvPr>
          <p:cNvSpPr/>
          <p:nvPr/>
        </p:nvSpPr>
        <p:spPr>
          <a:xfrm>
            <a:off x="9926425" y="433633"/>
            <a:ext cx="1791093" cy="1171782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</a:p>
        </p:txBody>
      </p:sp>
    </p:spTree>
    <p:extLst>
      <p:ext uri="{BB962C8B-B14F-4D97-AF65-F5344CB8AC3E}">
        <p14:creationId xmlns:p14="http://schemas.microsoft.com/office/powerpoint/2010/main" val="189340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AutoShape 3">
            <a:extLst>
              <a:ext uri="{FF2B5EF4-FFF2-40B4-BE49-F238E27FC236}">
                <a16:creationId xmlns:a16="http://schemas.microsoft.com/office/drawing/2014/main" id="{C0A2816B-7389-2B4E-9398-6027838AE206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55183" y="1087099"/>
            <a:ext cx="3006827" cy="1971675"/>
          </a:xfrm>
          <a:prstGeom prst="roundRect">
            <a:avLst>
              <a:gd name="adj" fmla="val 19894"/>
            </a:avLst>
          </a:prstGeom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294AB28-4EA9-0B25-6750-C84C9CCD1D5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9857" y="2692010"/>
            <a:ext cx="195421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 PHÉP THỰC HIỆN TRỰC TUYẾN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3DBD2AD3-C6CA-183E-AD81-2518DDBCE010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90068" y="4263146"/>
            <a:ext cx="3076596" cy="1971675"/>
          </a:xfrm>
          <a:prstGeom prst="roundRect">
            <a:avLst>
              <a:gd name="adj" fmla="val 19894"/>
            </a:avLst>
          </a:prstGeom>
          <a:gradFill rotWithShape="1">
            <a:gsLst>
              <a:gs pos="0">
                <a:srgbClr val="F8F8F8">
                  <a:gamma/>
                  <a:shade val="77647"/>
                  <a:invGamma/>
                  <a:alpha val="98000"/>
                </a:srgbClr>
              </a:gs>
              <a:gs pos="50000">
                <a:srgbClr val="F8F8F8"/>
              </a:gs>
              <a:gs pos="100000">
                <a:srgbClr val="F8F8F8">
                  <a:gamma/>
                  <a:shade val="77647"/>
                  <a:invGamma/>
                  <a:alpha val="98000"/>
                </a:srgbClr>
              </a:gs>
            </a:gsLst>
            <a:lin ang="5400000" scaled="1"/>
          </a:gradFill>
          <a:ln w="38100" algn="ctr">
            <a:solidFill>
              <a:srgbClr val="808080"/>
            </a:solidFill>
            <a:round/>
            <a:headEnd/>
            <a:tailEnd/>
          </a:ln>
          <a:effectLst>
            <a:prstShdw prst="shdw12" dist="88900" dir="10800000">
              <a:srgbClr val="1C1C1C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2541A940-C02C-6822-02D2-886F20A57F3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8267" y="5833173"/>
            <a:ext cx="19558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 CUNG CẤP GIẤY TỜ ĐỂ XEM XÉT TRƯỚC KHI TRẢ LỜI</a:t>
            </a:r>
            <a:endParaRPr lang="en-US" sz="1400" b="1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9" descr="RY_circle001">
            <a:extLst>
              <a:ext uri="{FF2B5EF4-FFF2-40B4-BE49-F238E27FC236}">
                <a16:creationId xmlns:a16="http://schemas.microsoft.com/office/drawing/2014/main" id="{2C51E2A2-EDCB-8809-D9C3-89300BBF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030" y="3917061"/>
            <a:ext cx="1108075" cy="1108075"/>
          </a:xfrm>
          <a:prstGeom prst="rect">
            <a:avLst/>
          </a:prstGeom>
          <a:noFill/>
        </p:spPr>
      </p:pic>
      <p:pic>
        <p:nvPicPr>
          <p:cNvPr id="10" name="Picture 10" descr="LB_circle001">
            <a:extLst>
              <a:ext uri="{FF2B5EF4-FFF2-40B4-BE49-F238E27FC236}">
                <a16:creationId xmlns:a16="http://schemas.microsoft.com/office/drawing/2014/main" id="{AA2469C9-C9BE-160A-DFFE-0C081E02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107" y="775898"/>
            <a:ext cx="1176337" cy="1174750"/>
          </a:xfrm>
          <a:prstGeom prst="rect">
            <a:avLst/>
          </a:prstGeom>
          <a:noFill/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284F788A-06D2-E656-4A1A-39B1B9C0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69" y="1164782"/>
            <a:ext cx="912812" cy="4406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Cho </a:t>
            </a:r>
            <a:r>
              <a:rPr lang="en-US" sz="1600" b="1" dirty="0" err="1">
                <a:latin typeface="Arial" charset="0"/>
              </a:rPr>
              <a:t>phép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528A9F92-DA28-2333-9390-D6A407EDE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020" y="4196461"/>
            <a:ext cx="914400" cy="612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 b="1">
                <a:solidFill>
                  <a:srgbClr val="D13F11"/>
                </a:solidFill>
                <a:latin typeface="Arial" charset="0"/>
              </a:rPr>
              <a:t>Không cho phép</a:t>
            </a:r>
            <a:endParaRPr lang="en-US" sz="1600" b="1">
              <a:solidFill>
                <a:srgbClr val="5F5F5F"/>
              </a:solidFill>
              <a:latin typeface="Arial" charset="0"/>
            </a:endParaRPr>
          </a:p>
        </p:txBody>
      </p:sp>
      <p:pic>
        <p:nvPicPr>
          <p:cNvPr id="16" name="Picture 16" descr="O_chevron001">
            <a:extLst>
              <a:ext uri="{FF2B5EF4-FFF2-40B4-BE49-F238E27FC236}">
                <a16:creationId xmlns:a16="http://schemas.microsoft.com/office/drawing/2014/main" id="{CC5E58E9-1E98-7547-361F-D0E362605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8994" y="2163373"/>
            <a:ext cx="412750" cy="363537"/>
          </a:xfrm>
          <a:prstGeom prst="rect">
            <a:avLst/>
          </a:prstGeom>
          <a:noFill/>
        </p:spPr>
      </p:pic>
      <p:pic>
        <p:nvPicPr>
          <p:cNvPr id="17" name="Picture 17" descr="O_chevron001">
            <a:extLst>
              <a:ext uri="{FF2B5EF4-FFF2-40B4-BE49-F238E27FC236}">
                <a16:creationId xmlns:a16="http://schemas.microsoft.com/office/drawing/2014/main" id="{55569490-9576-390F-4714-7D78CE4C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980" y="5304536"/>
            <a:ext cx="412750" cy="363537"/>
          </a:xfrm>
          <a:prstGeom prst="rect">
            <a:avLst/>
          </a:prstGeom>
          <a:noFill/>
        </p:spPr>
      </p:pic>
      <p:pic>
        <p:nvPicPr>
          <p:cNvPr id="19" name="Picture 18" descr="A screenshot of a phone&#10;&#10;Description automatically generated">
            <a:extLst>
              <a:ext uri="{FF2B5EF4-FFF2-40B4-BE49-F238E27FC236}">
                <a16:creationId xmlns:a16="http://schemas.microsoft.com/office/drawing/2014/main" id="{13395C4B-4F5E-02F5-33C4-E63914186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2196" y="970390"/>
            <a:ext cx="2613425" cy="5658937"/>
          </a:xfrm>
          <a:prstGeom prst="rect">
            <a:avLst/>
          </a:prstGeom>
        </p:spPr>
      </p:pic>
      <p:pic>
        <p:nvPicPr>
          <p:cNvPr id="21" name="Picture 20" descr="A group of banners with text&#10;&#10;Description automatically generated">
            <a:extLst>
              <a:ext uri="{FF2B5EF4-FFF2-40B4-BE49-F238E27FC236}">
                <a16:creationId xmlns:a16="http://schemas.microsoft.com/office/drawing/2014/main" id="{FB04EC17-AA4C-EA18-04E0-36BFB988E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4712" y="976012"/>
            <a:ext cx="2613425" cy="5658937"/>
          </a:xfrm>
          <a:prstGeom prst="rect">
            <a:avLst/>
          </a:prstGeom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B09A3AF-CE23-CD47-637E-DC5D01331E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454" y="970391"/>
            <a:ext cx="2613425" cy="565893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44A807-3F89-D37F-7F97-8A7D1A3E7107}"/>
              </a:ext>
            </a:extLst>
          </p:cNvPr>
          <p:cNvCxnSpPr>
            <a:cxnSpLocks/>
          </p:cNvCxnSpPr>
          <p:nvPr/>
        </p:nvCxnSpPr>
        <p:spPr>
          <a:xfrm flipH="1">
            <a:off x="9998908" y="2345141"/>
            <a:ext cx="326192" cy="7663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F154CB-CB0D-0713-FC93-0E6D888EDE97}"/>
              </a:ext>
            </a:extLst>
          </p:cNvPr>
          <p:cNvCxnSpPr>
            <a:cxnSpLocks/>
          </p:cNvCxnSpPr>
          <p:nvPr/>
        </p:nvCxnSpPr>
        <p:spPr>
          <a:xfrm flipV="1">
            <a:off x="7896858" y="4025068"/>
            <a:ext cx="1410430" cy="616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0C4228-9274-02A7-9D79-A6F69BC69A7C}"/>
              </a:ext>
            </a:extLst>
          </p:cNvPr>
          <p:cNvCxnSpPr>
            <a:cxnSpLocks/>
          </p:cNvCxnSpPr>
          <p:nvPr/>
        </p:nvCxnSpPr>
        <p:spPr>
          <a:xfrm flipV="1">
            <a:off x="7967537" y="4310743"/>
            <a:ext cx="1339751" cy="11654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C50BBD-61E3-F126-EEA2-434510C57264}"/>
              </a:ext>
            </a:extLst>
          </p:cNvPr>
          <p:cNvCxnSpPr>
            <a:cxnSpLocks/>
          </p:cNvCxnSpPr>
          <p:nvPr/>
        </p:nvCxnSpPr>
        <p:spPr>
          <a:xfrm>
            <a:off x="8186925" y="3258944"/>
            <a:ext cx="112036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542798A-D3A2-0C0F-2844-EA9B449AAE5A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sp>
        <p:nvSpPr>
          <p:cNvPr id="14" name="Star: 10 Points 13">
            <a:extLst>
              <a:ext uri="{FF2B5EF4-FFF2-40B4-BE49-F238E27FC236}">
                <a16:creationId xmlns:a16="http://schemas.microsoft.com/office/drawing/2014/main" id="{D17118A1-F6A3-9A79-61C8-5865C583BDED}"/>
              </a:ext>
            </a:extLst>
          </p:cNvPr>
          <p:cNvSpPr/>
          <p:nvPr/>
        </p:nvSpPr>
        <p:spPr>
          <a:xfrm>
            <a:off x="10356656" y="35718"/>
            <a:ext cx="1791093" cy="1171782"/>
          </a:xfrm>
          <a:prstGeom prst="star10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</p:txBody>
      </p:sp>
    </p:spTree>
    <p:extLst>
      <p:ext uri="{BB962C8B-B14F-4D97-AF65-F5344CB8AC3E}">
        <p14:creationId xmlns:p14="http://schemas.microsoft.com/office/powerpoint/2010/main" val="296631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C30423-128C-14B5-7D23-EC8515E51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96" y="4090576"/>
            <a:ext cx="5250976" cy="2516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DF4E41-586A-A778-3C16-BE332D2C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90" y="867263"/>
            <a:ext cx="4415933" cy="30448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7E9CAE-106C-B512-16B8-695E71C74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646" y="867262"/>
            <a:ext cx="3590529" cy="3044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73E82E-5A42-4D47-075E-302CDFC1CCF4}"/>
              </a:ext>
            </a:extLst>
          </p:cNvPr>
          <p:cNvSpPr/>
          <p:nvPr/>
        </p:nvSpPr>
        <p:spPr>
          <a:xfrm>
            <a:off x="256404" y="1928025"/>
            <a:ext cx="4289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3101A8-2CF9-083F-35F9-33E3C84D8948}"/>
              </a:ext>
            </a:extLst>
          </p:cNvPr>
          <p:cNvSpPr/>
          <p:nvPr/>
        </p:nvSpPr>
        <p:spPr>
          <a:xfrm>
            <a:off x="5935584" y="1928025"/>
            <a:ext cx="4289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97CF42-3CF7-BA46-D3DA-B3B8626D42AA}"/>
              </a:ext>
            </a:extLst>
          </p:cNvPr>
          <p:cNvSpPr/>
          <p:nvPr/>
        </p:nvSpPr>
        <p:spPr>
          <a:xfrm>
            <a:off x="2799495" y="5067407"/>
            <a:ext cx="4289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F07400-831D-9423-62EE-6898C8ED7A08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pic>
        <p:nvPicPr>
          <p:cNvPr id="1026" name="Picture 2" descr="Huong Dan Lap Trinh Tong Dai Panasonic Kx Tda200 Bang Dien Thoai Ban Key , Hướng  Dẫn Lập Trình Tổng Đài Panasonic KX-TDA200 Bằng Điện Thoại, Bàn Key, TỔNG  ĐÀI NEC, TỔNG">
            <a:extLst>
              <a:ext uri="{FF2B5EF4-FFF2-40B4-BE49-F238E27FC236}">
                <a16:creationId xmlns:a16="http://schemas.microsoft.com/office/drawing/2014/main" id="{C8007C1F-8EE6-2B35-711F-A3278B223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504" y="254213"/>
            <a:ext cx="1676961" cy="18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23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076CD3C-26B8-EAF3-560B-B8D8D26ED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09" y="1145709"/>
            <a:ext cx="3041310" cy="55447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4C78E1-4A13-6D47-7C2A-F32AD91BC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883" y="1145708"/>
            <a:ext cx="2876233" cy="55447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8B06BF-8E11-A675-4232-0D47B7CEB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626" y="1145709"/>
            <a:ext cx="2876233" cy="5489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A46E28-B804-B603-46F9-9722E772D3DF}"/>
              </a:ext>
            </a:extLst>
          </p:cNvPr>
          <p:cNvSpPr/>
          <p:nvPr/>
        </p:nvSpPr>
        <p:spPr>
          <a:xfrm>
            <a:off x="5713419" y="544208"/>
            <a:ext cx="4289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9B0D95-37A7-0311-6752-A0685786DF3A}"/>
              </a:ext>
            </a:extLst>
          </p:cNvPr>
          <p:cNvSpPr/>
          <p:nvPr/>
        </p:nvSpPr>
        <p:spPr>
          <a:xfrm>
            <a:off x="2064502" y="602181"/>
            <a:ext cx="4289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E4199D-D9AE-94DF-9DB0-609A3237760B}"/>
              </a:ext>
            </a:extLst>
          </p:cNvPr>
          <p:cNvSpPr/>
          <p:nvPr/>
        </p:nvSpPr>
        <p:spPr>
          <a:xfrm>
            <a:off x="9344574" y="571440"/>
            <a:ext cx="4289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E4EBEA-77CC-F46E-B142-8231250BD99A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</p:spTree>
    <p:extLst>
      <p:ext uri="{BB962C8B-B14F-4D97-AF65-F5344CB8AC3E}">
        <p14:creationId xmlns:p14="http://schemas.microsoft.com/office/powerpoint/2010/main" val="1928220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523669-0683-D6B6-A0FA-61A85EC7DFED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vi-VN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 </a:t>
            </a:r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 HÀNH CHÍNH CHO NGƯỜI HỌC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34EEE0-1DDE-0A44-20B9-D8BACE4A1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35" y="3704836"/>
            <a:ext cx="6736166" cy="3079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189327-D794-7E0B-6EB3-D625C8EAA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800" y="3704836"/>
            <a:ext cx="4450849" cy="3073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FD49AC70-1CF5-E441-E560-41BD8256829B}"/>
              </a:ext>
            </a:extLst>
          </p:cNvPr>
          <p:cNvSpPr/>
          <p:nvPr/>
        </p:nvSpPr>
        <p:spPr>
          <a:xfrm>
            <a:off x="6955701" y="4974672"/>
            <a:ext cx="465099" cy="184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1C4CC8-F629-D9DF-C0F3-E9D6CD569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73" y="635283"/>
            <a:ext cx="3531718" cy="26337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Đánh giá nhân viên A - Z: Tiêu chí, phương pháp, quy trình và form mẫu">
            <a:extLst>
              <a:ext uri="{FF2B5EF4-FFF2-40B4-BE49-F238E27FC236}">
                <a16:creationId xmlns:a16="http://schemas.microsoft.com/office/drawing/2014/main" id="{8F2412A6-80BB-2094-2F6F-DDF58925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745" y="1833776"/>
            <a:ext cx="2793546" cy="146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A6FA4364-2A12-8933-70EF-6E8D054B2DA9}"/>
              </a:ext>
            </a:extLst>
          </p:cNvPr>
          <p:cNvSpPr/>
          <p:nvPr/>
        </p:nvSpPr>
        <p:spPr>
          <a:xfrm>
            <a:off x="2879498" y="3295732"/>
            <a:ext cx="167780" cy="368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51231810-05CD-4225-8781-C772CE166111}"/>
              </a:ext>
            </a:extLst>
          </p:cNvPr>
          <p:cNvSpPr/>
          <p:nvPr/>
        </p:nvSpPr>
        <p:spPr>
          <a:xfrm>
            <a:off x="7930774" y="586478"/>
            <a:ext cx="3531718" cy="118066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rgbClr val="FF0000"/>
                </a:solidFill>
                <a:latin typeface="Aptos Black" panose="020B0604020202020204" pitchFamily="34" charset="0"/>
              </a:rPr>
              <a:t>Đánh giá</a:t>
            </a:r>
          </a:p>
        </p:txBody>
      </p:sp>
    </p:spTree>
    <p:extLst>
      <p:ext uri="{BB962C8B-B14F-4D97-AF65-F5344CB8AC3E}">
        <p14:creationId xmlns:p14="http://schemas.microsoft.com/office/powerpoint/2010/main" val="1435472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C3D1AE-2BF7-0307-9B6D-9718F7CA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180" y="1162760"/>
            <a:ext cx="4997625" cy="18358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D5A7E11-05AD-BBD2-8D9F-9B67507E0E4F}"/>
              </a:ext>
            </a:extLst>
          </p:cNvPr>
          <p:cNvSpPr/>
          <p:nvPr/>
        </p:nvSpPr>
        <p:spPr>
          <a:xfrm>
            <a:off x="3815793" y="1956649"/>
            <a:ext cx="1938117" cy="311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7B9F202-BCA4-3953-AC3E-4D2990235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614" y="4328653"/>
            <a:ext cx="3938727" cy="2297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D22B83-9B8C-A8BA-6DD7-5A883B3AB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724" y="4328653"/>
            <a:ext cx="3898008" cy="136658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BF8DA7B-977A-BB95-F763-9EEFE74C953C}"/>
              </a:ext>
            </a:extLst>
          </p:cNvPr>
          <p:cNvCxnSpPr>
            <a:cxnSpLocks/>
          </p:cNvCxnSpPr>
          <p:nvPr/>
        </p:nvCxnSpPr>
        <p:spPr>
          <a:xfrm flipH="1">
            <a:off x="5845138" y="3053559"/>
            <a:ext cx="2489863" cy="12750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E045CD-9150-C490-B950-672467048121}"/>
              </a:ext>
            </a:extLst>
          </p:cNvPr>
          <p:cNvCxnSpPr>
            <a:cxnSpLocks/>
          </p:cNvCxnSpPr>
          <p:nvPr/>
        </p:nvCxnSpPr>
        <p:spPr>
          <a:xfrm>
            <a:off x="8335001" y="3053559"/>
            <a:ext cx="471450" cy="12201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4BBCF4-F1F1-9629-69EE-FC04CEDCEC1A}"/>
              </a:ext>
            </a:extLst>
          </p:cNvPr>
          <p:cNvCxnSpPr>
            <a:cxnSpLocks/>
          </p:cNvCxnSpPr>
          <p:nvPr/>
        </p:nvCxnSpPr>
        <p:spPr>
          <a:xfrm>
            <a:off x="8335001" y="3053559"/>
            <a:ext cx="2577087" cy="12201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ác phương pháp học tập hiệu quả bạn nên lưu lại">
            <a:extLst>
              <a:ext uri="{FF2B5EF4-FFF2-40B4-BE49-F238E27FC236}">
                <a16:creationId xmlns:a16="http://schemas.microsoft.com/office/drawing/2014/main" id="{0DDDBC3C-814F-3EA7-8027-1650179AA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90" y="4854193"/>
            <a:ext cx="2036386" cy="13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18A41B-9870-EB5B-192D-D77914DC5663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HỌC TẬP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549BC-900E-0F64-5DEB-2FC76A9CB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74" y="727249"/>
            <a:ext cx="3362819" cy="30809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8524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Right 13">
            <a:extLst>
              <a:ext uri="{FF2B5EF4-FFF2-40B4-BE49-F238E27FC236}">
                <a16:creationId xmlns:a16="http://schemas.microsoft.com/office/drawing/2014/main" id="{3D5A7E11-05AD-BBD2-8D9F-9B67507E0E4F}"/>
              </a:ext>
            </a:extLst>
          </p:cNvPr>
          <p:cNvSpPr/>
          <p:nvPr/>
        </p:nvSpPr>
        <p:spPr>
          <a:xfrm>
            <a:off x="4646207" y="4054224"/>
            <a:ext cx="1681889" cy="282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E25F7-E80B-968E-1601-DDEFDD011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597" y="2849990"/>
            <a:ext cx="5364259" cy="28343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TRA CỨU GIẤY PHÉP ĐĂNG KÝ KINH DOANH: HÌNH THỨC VÀ HƯỚNG DẪN CÁCH TRA NHANH  VÀ CHÍNH XÁC">
            <a:extLst>
              <a:ext uri="{FF2B5EF4-FFF2-40B4-BE49-F238E27FC236}">
                <a16:creationId xmlns:a16="http://schemas.microsoft.com/office/drawing/2014/main" id="{1AB17508-D6DE-8313-891F-80EE8AEB7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490" y="1067660"/>
            <a:ext cx="1951795" cy="13362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2B23CD-C2C3-131D-9128-B2BB6598DB63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 TRA CỨU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BA5A96-3F9B-D49B-966A-2B447F048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6" y="2424954"/>
            <a:ext cx="4486650" cy="414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82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DC9027-623F-6718-45CF-A9AA27EB3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10" y="559596"/>
            <a:ext cx="3626093" cy="2989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F1CA9F-044B-097F-6498-49987455FD4E}"/>
              </a:ext>
            </a:extLst>
          </p:cNvPr>
          <p:cNvSpPr txBox="1"/>
          <p:nvPr/>
        </p:nvSpPr>
        <p:spPr>
          <a:xfrm>
            <a:off x="1300997" y="126365"/>
            <a:ext cx="1434518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ĐIỂM DANH</a:t>
            </a:r>
            <a:endParaRPr lang="vi-V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FB6B9A-D4BC-9E66-C9C5-5FB02FD46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87" y="4124754"/>
            <a:ext cx="5583740" cy="2542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F5078C-9427-A726-ABEB-8AE919E00DA6}"/>
              </a:ext>
            </a:extLst>
          </p:cNvPr>
          <p:cNvSpPr txBox="1"/>
          <p:nvPr/>
        </p:nvSpPr>
        <p:spPr>
          <a:xfrm>
            <a:off x="2546898" y="3755422"/>
            <a:ext cx="1434518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RÈN LUYỆN</a:t>
            </a:r>
            <a:endParaRPr lang="vi-V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DF7310-5D7B-37C9-D77D-DCAB8B0AC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772" y="559596"/>
            <a:ext cx="3739611" cy="29895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D7C1A1-E04F-6382-716B-362A2F305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852" y="559596"/>
            <a:ext cx="3575865" cy="30289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270937-BC57-586F-0D1F-0C6AA69867A6}"/>
              </a:ext>
            </a:extLst>
          </p:cNvPr>
          <p:cNvSpPr txBox="1"/>
          <p:nvPr/>
        </p:nvSpPr>
        <p:spPr>
          <a:xfrm>
            <a:off x="5378880" y="126365"/>
            <a:ext cx="1988771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THỜI KHÓA BIỂU</a:t>
            </a:r>
            <a:endParaRPr lang="vi-V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0F61D0-3009-6542-9AC1-F61C659F0912}"/>
              </a:ext>
            </a:extLst>
          </p:cNvPr>
          <p:cNvSpPr txBox="1"/>
          <p:nvPr/>
        </p:nvSpPr>
        <p:spPr>
          <a:xfrm>
            <a:off x="8489722" y="120930"/>
            <a:ext cx="3042587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CHƯƠNG TRÌNH ĐÀO TẠO</a:t>
            </a:r>
            <a:endParaRPr lang="vi-V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C8B905-029E-0035-1141-6B209789E303}"/>
              </a:ext>
            </a:extLst>
          </p:cNvPr>
          <p:cNvSpPr txBox="1"/>
          <p:nvPr/>
        </p:nvSpPr>
        <p:spPr>
          <a:xfrm>
            <a:off x="7393974" y="3800429"/>
            <a:ext cx="324030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DỰ KIẾN KẾT QUẢ HỌC TẬP</a:t>
            </a:r>
            <a:endParaRPr lang="vi-V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E97B0B-9CF4-D3B7-5E7A-19A45C29C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6514" y="4124754"/>
            <a:ext cx="3772396" cy="25429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0448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ght_shadow_m">
            <a:extLst>
              <a:ext uri="{FF2B5EF4-FFF2-40B4-BE49-F238E27FC236}">
                <a16:creationId xmlns:a16="http://schemas.microsoft.com/office/drawing/2014/main" id="{3B9318B8-D27D-2FC3-9CE8-483790269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-3118864">
            <a:off x="2759414" y="3784598"/>
            <a:ext cx="3255962" cy="441325"/>
          </a:xfrm>
          <a:prstGeom prst="rect">
            <a:avLst/>
          </a:prstGeom>
          <a:noFill/>
        </p:spPr>
      </p:pic>
      <p:pic>
        <p:nvPicPr>
          <p:cNvPr id="11" name="Picture 48" descr="light_shadow_m">
            <a:extLst>
              <a:ext uri="{FF2B5EF4-FFF2-40B4-BE49-F238E27FC236}">
                <a16:creationId xmlns:a16="http://schemas.microsoft.com/office/drawing/2014/main" id="{04E0ACEF-D860-7584-BF8B-FDAC25564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3050435">
            <a:off x="5782014" y="3784598"/>
            <a:ext cx="3255962" cy="441325"/>
          </a:xfrm>
          <a:prstGeom prst="rect">
            <a:avLst/>
          </a:prstGeom>
          <a:noFill/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64D5B8B-2D9F-A318-5AB0-3EF716763334}"/>
              </a:ext>
            </a:extLst>
          </p:cNvPr>
          <p:cNvSpPr txBox="1"/>
          <p:nvPr/>
        </p:nvSpPr>
        <p:spPr>
          <a:xfrm>
            <a:off x="2942541" y="2215664"/>
            <a:ext cx="188968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mạng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kém</a:t>
            </a:r>
            <a:endParaRPr lang="vi-VN" sz="15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7914375-8930-1C51-0D2E-B0DBED73B903}"/>
              </a:ext>
            </a:extLst>
          </p:cNvPr>
          <p:cNvSpPr/>
          <p:nvPr/>
        </p:nvSpPr>
        <p:spPr>
          <a:xfrm>
            <a:off x="4685448" y="2456387"/>
            <a:ext cx="2100417" cy="194522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MỘT SỐ TÌNH TRẠNG GẶP PHẢI</a:t>
            </a:r>
          </a:p>
        </p:txBody>
      </p:sp>
      <p:pic>
        <p:nvPicPr>
          <p:cNvPr id="1026" name="Picture 2" descr="10 Lỗi Wifi Không Vào Được Mạng Trên Điện Thoại &amp; Cách Khắc Phục">
            <a:extLst>
              <a:ext uri="{FF2B5EF4-FFF2-40B4-BE49-F238E27FC236}">
                <a16:creationId xmlns:a16="http://schemas.microsoft.com/office/drawing/2014/main" id="{415EA879-6011-4556-48E6-B3281CE02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085" y="855460"/>
            <a:ext cx="2064222" cy="137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hững Lỗi Camera Giám Sát Thường Gặp Và Cách Khắc Phục | Nguyễn Kim |  Nguyễn Kim Blog">
            <a:extLst>
              <a:ext uri="{FF2B5EF4-FFF2-40B4-BE49-F238E27FC236}">
                <a16:creationId xmlns:a16="http://schemas.microsoft.com/office/drawing/2014/main" id="{88EEDD14-37D2-90BB-92F0-9335FC6A4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02" y="852934"/>
            <a:ext cx="2064222" cy="137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21F0D-4FF1-67A9-458F-9C1DE36AF7BC}"/>
              </a:ext>
            </a:extLst>
          </p:cNvPr>
          <p:cNvSpPr txBox="1"/>
          <p:nvPr/>
        </p:nvSpPr>
        <p:spPr>
          <a:xfrm>
            <a:off x="1423112" y="4375887"/>
            <a:ext cx="16541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 </a:t>
            </a:r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endParaRPr lang="vi-VN"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 descr="12 lỗi phần mềm mà mỗi Tester nên biết">
            <a:extLst>
              <a:ext uri="{FF2B5EF4-FFF2-40B4-BE49-F238E27FC236}">
                <a16:creationId xmlns:a16="http://schemas.microsoft.com/office/drawing/2014/main" id="{376D766F-C2CB-1862-F3B0-64853F371C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Nguyên tắc kiểm thử phần mềm, tầm quan trọng của nó là gì?">
            <a:extLst>
              <a:ext uri="{FF2B5EF4-FFF2-40B4-BE49-F238E27FC236}">
                <a16:creationId xmlns:a16="http://schemas.microsoft.com/office/drawing/2014/main" id="{2F4BCA88-0641-2AD6-87CA-97EDBADF6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1" y="2853945"/>
            <a:ext cx="3258362" cy="15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5 cách sửa lỗi không kết nối được App Store trên iPhone mới nhất 2024">
            <a:extLst>
              <a:ext uri="{FF2B5EF4-FFF2-40B4-BE49-F238E27FC236}">
                <a16:creationId xmlns:a16="http://schemas.microsoft.com/office/drawing/2014/main" id="{4FEFF15B-1206-C434-9ABA-4E05BDF27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778" y="2810658"/>
            <a:ext cx="2782629" cy="156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C5FEFB-F85B-B115-0B9B-0C1E92A3B3AF}"/>
              </a:ext>
            </a:extLst>
          </p:cNvPr>
          <p:cNvSpPr txBox="1"/>
          <p:nvPr/>
        </p:nvSpPr>
        <p:spPr>
          <a:xfrm>
            <a:off x="7803861" y="4448369"/>
            <a:ext cx="22809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 </a:t>
            </a:r>
            <a:r>
              <a:rPr lang="en-US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Uneti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</a:t>
            </a:r>
            <a:endParaRPr lang="vi-VN"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56A73E-68F9-9D43-C969-38C38FD29D20}"/>
              </a:ext>
            </a:extLst>
          </p:cNvPr>
          <p:cNvSpPr txBox="1"/>
          <p:nvPr/>
        </p:nvSpPr>
        <p:spPr>
          <a:xfrm>
            <a:off x="6436117" y="2220047"/>
            <a:ext cx="18896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Camera</a:t>
            </a:r>
            <a:endParaRPr lang="vi-VN" sz="15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0" name="Picture 16" descr="Mẫu Báo Cáo Sự Cố Help Desk (Kèm Hướng Dẫn) - LiveAgent">
            <a:extLst>
              <a:ext uri="{FF2B5EF4-FFF2-40B4-BE49-F238E27FC236}">
                <a16:creationId xmlns:a16="http://schemas.microsoft.com/office/drawing/2014/main" id="{09AD2CE4-BF1F-141D-5539-BDDEBF40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38" y="443057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B93146-52FF-898B-4D70-FB8C2B8DA122}"/>
              </a:ext>
            </a:extLst>
          </p:cNvPr>
          <p:cNvSpPr txBox="1"/>
          <p:nvPr/>
        </p:nvSpPr>
        <p:spPr>
          <a:xfrm>
            <a:off x="4896184" y="6534835"/>
            <a:ext cx="18896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sz="15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endParaRPr lang="vi-VN" sz="15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907717B7-11D1-7DD2-FD17-7EC20BF362EB}"/>
              </a:ext>
            </a:extLst>
          </p:cNvPr>
          <p:cNvSpPr/>
          <p:nvPr/>
        </p:nvSpPr>
        <p:spPr>
          <a:xfrm>
            <a:off x="59740" y="668326"/>
            <a:ext cx="2146565" cy="1376148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TRẠNG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E8F4D-5147-A097-DF6E-65097056E428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HỖ TRỢ THIẾT BỊ,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923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Down 3">
            <a:extLst>
              <a:ext uri="{FF2B5EF4-FFF2-40B4-BE49-F238E27FC236}">
                <a16:creationId xmlns:a16="http://schemas.microsoft.com/office/drawing/2014/main" id="{CBFBB079-A315-C11A-755D-57453A1C8737}"/>
              </a:ext>
            </a:extLst>
          </p:cNvPr>
          <p:cNvSpPr/>
          <p:nvPr/>
        </p:nvSpPr>
        <p:spPr>
          <a:xfrm>
            <a:off x="2827446" y="1577130"/>
            <a:ext cx="167424" cy="56206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70C780-7C47-5E55-ADE3-859672233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782" y="4128156"/>
            <a:ext cx="2924175" cy="2562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67D46ABB-1D45-E46E-0CF5-A80EDFFF83FC}"/>
              </a:ext>
            </a:extLst>
          </p:cNvPr>
          <p:cNvSpPr/>
          <p:nvPr/>
        </p:nvSpPr>
        <p:spPr>
          <a:xfrm>
            <a:off x="2844580" y="3524876"/>
            <a:ext cx="167424" cy="56206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rrow: Bent 12">
            <a:extLst>
              <a:ext uri="{FF2B5EF4-FFF2-40B4-BE49-F238E27FC236}">
                <a16:creationId xmlns:a16="http://schemas.microsoft.com/office/drawing/2014/main" id="{93BF3D5F-B19E-AC0C-6F4B-C0B5C3D310BE}"/>
              </a:ext>
            </a:extLst>
          </p:cNvPr>
          <p:cNvSpPr/>
          <p:nvPr/>
        </p:nvSpPr>
        <p:spPr>
          <a:xfrm>
            <a:off x="3666346" y="1426146"/>
            <a:ext cx="3406776" cy="6893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0CE2528-6296-9D54-8592-A6AF2DB88203}"/>
              </a:ext>
            </a:extLst>
          </p:cNvPr>
          <p:cNvSpPr/>
          <p:nvPr/>
        </p:nvSpPr>
        <p:spPr>
          <a:xfrm>
            <a:off x="1532782" y="2119331"/>
            <a:ext cx="2846271" cy="14055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THÊM MODULE HỖ TRỢ THIẾT BỊ, PHẦN MỀM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F0BB5E7-C1F6-9E34-AAA6-2AEAA38279B4}"/>
              </a:ext>
            </a:extLst>
          </p:cNvPr>
          <p:cNvSpPr/>
          <p:nvPr/>
        </p:nvSpPr>
        <p:spPr>
          <a:xfrm>
            <a:off x="4379052" y="2657727"/>
            <a:ext cx="2664904" cy="3309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D68D88-7CB1-EA31-453C-43797C031F02}"/>
              </a:ext>
            </a:extLst>
          </p:cNvPr>
          <p:cNvSpPr/>
          <p:nvPr/>
        </p:nvSpPr>
        <p:spPr>
          <a:xfrm>
            <a:off x="7073122" y="1015086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323A8A5-DEDD-CFA9-2819-F4BEBE49CDB4}"/>
              </a:ext>
            </a:extLst>
          </p:cNvPr>
          <p:cNvSpPr/>
          <p:nvPr/>
        </p:nvSpPr>
        <p:spPr>
          <a:xfrm>
            <a:off x="7073122" y="2250135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triệt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78C818-9824-3C22-1A44-930F16561C63}"/>
              </a:ext>
            </a:extLst>
          </p:cNvPr>
          <p:cNvSpPr/>
          <p:nvPr/>
        </p:nvSpPr>
        <p:spPr>
          <a:xfrm>
            <a:off x="7073122" y="3525648"/>
            <a:ext cx="3586096" cy="11409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Sửa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chữa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kịp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nhanh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chóng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5EAD6756-7FE4-3DAF-3F59-50B1F844CC71}"/>
              </a:ext>
            </a:extLst>
          </p:cNvPr>
          <p:cNvSpPr/>
          <p:nvPr/>
        </p:nvSpPr>
        <p:spPr>
          <a:xfrm flipV="1">
            <a:off x="3666346" y="3555808"/>
            <a:ext cx="3406776" cy="6893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2EC5D-0990-B5D7-79D7-D83BD6F63518}"/>
              </a:ext>
            </a:extLst>
          </p:cNvPr>
          <p:cNvSpPr txBox="1"/>
          <p:nvPr/>
        </p:nvSpPr>
        <p:spPr>
          <a:xfrm>
            <a:off x="219535" y="159944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HỖ TRỢ THIẾT BỊ,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483EEF-BFE3-227A-DA71-51CAD981301D}"/>
              </a:ext>
            </a:extLst>
          </p:cNvPr>
          <p:cNvSpPr/>
          <p:nvPr/>
        </p:nvSpPr>
        <p:spPr>
          <a:xfrm>
            <a:off x="2045616" y="1014359"/>
            <a:ext cx="1753386" cy="552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Giải pháp</a:t>
            </a:r>
          </a:p>
        </p:txBody>
      </p:sp>
    </p:spTree>
    <p:extLst>
      <p:ext uri="{BB962C8B-B14F-4D97-AF65-F5344CB8AC3E}">
        <p14:creationId xmlns:p14="http://schemas.microsoft.com/office/powerpoint/2010/main" val="1558333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EE86A5-D64C-22BC-AE05-40F42C8B5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92" y="491195"/>
            <a:ext cx="3522214" cy="2085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652A9-D420-E669-3546-80063405F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92" y="2623541"/>
            <a:ext cx="3546254" cy="1776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10C2FB-DC07-2093-9C18-BC0D84DDE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7403" y="4400309"/>
            <a:ext cx="2909728" cy="24267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3B83E6-DF8C-A956-1222-2EFE6151C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22" y="1156306"/>
            <a:ext cx="5000625" cy="4648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A2B0D5-B8D7-6CDC-1CE1-2C09276D270F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HỖ TRỢ THIẾT BỊ,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6A34D0F-6D72-2B9B-F99B-D29465F9E385}"/>
              </a:ext>
            </a:extLst>
          </p:cNvPr>
          <p:cNvSpPr/>
          <p:nvPr/>
        </p:nvSpPr>
        <p:spPr>
          <a:xfrm>
            <a:off x="5799553" y="2623541"/>
            <a:ext cx="1348033" cy="1345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>
                <a:solidFill>
                  <a:srgbClr val="FF0000"/>
                </a:solidFill>
              </a:rPr>
              <a:t>Giao diện</a:t>
            </a:r>
          </a:p>
        </p:txBody>
      </p:sp>
    </p:spTree>
    <p:extLst>
      <p:ext uri="{BB962C8B-B14F-4D97-AF65-F5344CB8AC3E}">
        <p14:creationId xmlns:p14="http://schemas.microsoft.com/office/powerpoint/2010/main" val="3781638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0BA05-D01A-65E9-C466-82F34AB2B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403" y="643812"/>
            <a:ext cx="6573756" cy="54717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EF1EF4-343E-C6B4-EE7A-11CF46A12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16" y="2346820"/>
            <a:ext cx="4719636" cy="2347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1886B4BC-8110-0275-FB67-27314EE1C67D}"/>
              </a:ext>
            </a:extLst>
          </p:cNvPr>
          <p:cNvSpPr/>
          <p:nvPr/>
        </p:nvSpPr>
        <p:spPr>
          <a:xfrm>
            <a:off x="4988652" y="3520776"/>
            <a:ext cx="432751" cy="1787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ướng dẫn báo hỏng dịch vụ qua ứng dụng My VNPT">
            <a:extLst>
              <a:ext uri="{FF2B5EF4-FFF2-40B4-BE49-F238E27FC236}">
                <a16:creationId xmlns:a16="http://schemas.microsoft.com/office/drawing/2014/main" id="{B917A5C8-9F49-056F-640F-40347F219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62" y="171740"/>
            <a:ext cx="1727710" cy="17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513E07-C275-C153-040C-9F98263804B0}"/>
              </a:ext>
            </a:extLst>
          </p:cNvPr>
          <p:cNvCxnSpPr>
            <a:cxnSpLocks/>
          </p:cNvCxnSpPr>
          <p:nvPr/>
        </p:nvCxnSpPr>
        <p:spPr>
          <a:xfrm flipH="1" flipV="1">
            <a:off x="5087582" y="1434517"/>
            <a:ext cx="784712" cy="486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1AD6E6-4A94-5E2E-2EDF-781453B0635E}"/>
              </a:ext>
            </a:extLst>
          </p:cNvPr>
          <p:cNvCxnSpPr>
            <a:cxnSpLocks/>
          </p:cNvCxnSpPr>
          <p:nvPr/>
        </p:nvCxnSpPr>
        <p:spPr>
          <a:xfrm flipV="1">
            <a:off x="6820895" y="1327982"/>
            <a:ext cx="0" cy="567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61BC55E-767E-38E6-6903-1264A03F50E8}"/>
              </a:ext>
            </a:extLst>
          </p:cNvPr>
          <p:cNvSpPr txBox="1"/>
          <p:nvPr/>
        </p:nvSpPr>
        <p:spPr>
          <a:xfrm>
            <a:off x="2965879" y="1035595"/>
            <a:ext cx="2346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sảnh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hỏng</a:t>
            </a:r>
            <a:endParaRPr lang="vi-VN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BC2B7F-B9E5-143A-1487-E60ED6E09573}"/>
              </a:ext>
            </a:extLst>
          </p:cNvPr>
          <p:cNvSpPr txBox="1"/>
          <p:nvPr/>
        </p:nvSpPr>
        <p:spPr>
          <a:xfrm>
            <a:off x="5872294" y="752151"/>
            <a:ext cx="1907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Web, app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Uneti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</a:t>
            </a:r>
            <a:endParaRPr lang="vi-VN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FDB467-A10A-9655-ACF1-4038661827BF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HỖ TRỢ THIẾT BỊ,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88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CDDE31-B657-D546-9FDF-3B8969B8C5F9}"/>
              </a:ext>
            </a:extLst>
          </p:cNvPr>
          <p:cNvSpPr txBox="1"/>
          <p:nvPr/>
        </p:nvSpPr>
        <p:spPr>
          <a:xfrm>
            <a:off x="3093246" y="595889"/>
            <a:ext cx="6144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hỏng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endParaRPr lang="vi-V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64">
            <a:extLst>
              <a:ext uri="{FF2B5EF4-FFF2-40B4-BE49-F238E27FC236}">
                <a16:creationId xmlns:a16="http://schemas.microsoft.com/office/drawing/2014/main" id="{1A5BC29E-DAA7-8ACE-9D74-A97BA47E3663}"/>
              </a:ext>
            </a:extLst>
          </p:cNvPr>
          <p:cNvGrpSpPr>
            <a:grpSpLocks/>
          </p:cNvGrpSpPr>
          <p:nvPr/>
        </p:nvGrpSpPr>
        <p:grpSpPr bwMode="auto">
          <a:xfrm>
            <a:off x="1212070" y="1107721"/>
            <a:ext cx="3177797" cy="539119"/>
            <a:chOff x="1440" y="924"/>
            <a:chExt cx="2688" cy="389"/>
          </a:xfrm>
        </p:grpSpPr>
        <p:grpSp>
          <p:nvGrpSpPr>
            <p:cNvPr id="4" name="Group 65">
              <a:extLst>
                <a:ext uri="{FF2B5EF4-FFF2-40B4-BE49-F238E27FC236}">
                  <a16:creationId xmlns:a16="http://schemas.microsoft.com/office/drawing/2014/main" id="{A18BF352-F5AB-36C8-5E2E-EF978E8A65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924"/>
              <a:ext cx="2688" cy="389"/>
              <a:chOff x="1596" y="1167"/>
              <a:chExt cx="2448" cy="389"/>
            </a:xfrm>
          </p:grpSpPr>
          <p:sp>
            <p:nvSpPr>
              <p:cNvPr id="8" name="AutoShape 66">
                <a:extLst>
                  <a:ext uri="{FF2B5EF4-FFF2-40B4-BE49-F238E27FC236}">
                    <a16:creationId xmlns:a16="http://schemas.microsoft.com/office/drawing/2014/main" id="{FAA87F83-B234-3A36-D7D6-C699ABD3E61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6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AutoShape 67">
                <a:extLst>
                  <a:ext uri="{FF2B5EF4-FFF2-40B4-BE49-F238E27FC236}">
                    <a16:creationId xmlns:a16="http://schemas.microsoft.com/office/drawing/2014/main" id="{0B3FE4FC-D058-3ED5-FE9F-D1EEF8A48FC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89999"/>
                    </a:schemeClr>
                  </a:gs>
                  <a:gs pos="5000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89999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Rectangle 68">
              <a:extLst>
                <a:ext uri="{FF2B5EF4-FFF2-40B4-BE49-F238E27FC236}">
                  <a16:creationId xmlns:a16="http://schemas.microsoft.com/office/drawing/2014/main" id="{4F3A5EAC-3657-B1A6-6906-E2309D5FC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Báo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hỏng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tượng</a:t>
              </a:r>
              <a:endPara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64">
            <a:extLst>
              <a:ext uri="{FF2B5EF4-FFF2-40B4-BE49-F238E27FC236}">
                <a16:creationId xmlns:a16="http://schemas.microsoft.com/office/drawing/2014/main" id="{E8EB38B5-61D7-0990-EC21-3ACECBC6964A}"/>
              </a:ext>
            </a:extLst>
          </p:cNvPr>
          <p:cNvGrpSpPr>
            <a:grpSpLocks/>
          </p:cNvGrpSpPr>
          <p:nvPr/>
        </p:nvGrpSpPr>
        <p:grpSpPr bwMode="auto">
          <a:xfrm>
            <a:off x="6471883" y="1031496"/>
            <a:ext cx="3177797" cy="493384"/>
            <a:chOff x="1439" y="924"/>
            <a:chExt cx="2688" cy="389"/>
          </a:xfrm>
        </p:grpSpPr>
        <p:grpSp>
          <p:nvGrpSpPr>
            <p:cNvPr id="14" name="Group 65">
              <a:extLst>
                <a:ext uri="{FF2B5EF4-FFF2-40B4-BE49-F238E27FC236}">
                  <a16:creationId xmlns:a16="http://schemas.microsoft.com/office/drawing/2014/main" id="{F95A895E-7F78-644D-CB0E-B03B7C1C1E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9" y="924"/>
              <a:ext cx="2688" cy="389"/>
              <a:chOff x="1595" y="1167"/>
              <a:chExt cx="2448" cy="389"/>
            </a:xfrm>
          </p:grpSpPr>
          <p:sp>
            <p:nvSpPr>
              <p:cNvPr id="17" name="AutoShape 66">
                <a:extLst>
                  <a:ext uri="{FF2B5EF4-FFF2-40B4-BE49-F238E27FC236}">
                    <a16:creationId xmlns:a16="http://schemas.microsoft.com/office/drawing/2014/main" id="{D3D4F7A4-2F49-3642-C19B-04FBD3BB2EB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595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AutoShape 67">
                <a:extLst>
                  <a:ext uri="{FF2B5EF4-FFF2-40B4-BE49-F238E27FC236}">
                    <a16:creationId xmlns:a16="http://schemas.microsoft.com/office/drawing/2014/main" id="{851F43F4-4E3A-DE62-0F83-A2A9B2C4EB8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B0E7B10C-05A5-4D29-E75F-CFCED3F2F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047"/>
              <a:ext cx="224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Báo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hỏng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cụ</a:t>
              </a:r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endPara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FEBB63B-B918-DAB0-4264-B527B6878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79" y="1681593"/>
            <a:ext cx="5586834" cy="43815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3DB58B-24D6-C45F-8FDC-96157A33FED1}"/>
              </a:ext>
            </a:extLst>
          </p:cNvPr>
          <p:cNvSpPr txBox="1"/>
          <p:nvPr/>
        </p:nvSpPr>
        <p:spPr>
          <a:xfrm>
            <a:off x="31820" y="6132625"/>
            <a:ext cx="57632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đính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kèm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vi-VN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D32F8E-8A44-6E00-89E7-9B8C572F6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158" y="1646840"/>
            <a:ext cx="3569248" cy="51340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DFEADAD-02D0-5D3C-E5B4-63E2BC16BD16}"/>
              </a:ext>
            </a:extLst>
          </p:cNvPr>
          <p:cNvSpPr txBox="1"/>
          <p:nvPr/>
        </p:nvSpPr>
        <p:spPr>
          <a:xfrm>
            <a:off x="9959010" y="2391602"/>
            <a:ext cx="2232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endParaRPr lang="vi-VN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C913EF-AC9C-93C6-E9BC-01F20D6D13C8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HỖ TRỢ THIẾT BỊ,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70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ình ảnh Yêu Cầu Hỗ Trợ Viết Tay Tìm Kiếm Sự Giúp đỡ Của Bạn Tuyệt Vọng PNG  , Nghèo Nàn, Khẩn Cấp, Túng Thiếu PNG trong suốt và Vector để tải">
            <a:extLst>
              <a:ext uri="{FF2B5EF4-FFF2-40B4-BE49-F238E27FC236}">
                <a16:creationId xmlns:a16="http://schemas.microsoft.com/office/drawing/2014/main" id="{C8CAAEFC-D66B-405B-65AA-77DB3BC8B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669" y="2441716"/>
            <a:ext cx="3170358" cy="21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A5BADC6-BF66-FBB2-5943-C1FF9CAC1924}"/>
              </a:ext>
            </a:extLst>
          </p:cNvPr>
          <p:cNvSpPr/>
          <p:nvPr/>
        </p:nvSpPr>
        <p:spPr>
          <a:xfrm>
            <a:off x="469784" y="3070372"/>
            <a:ext cx="3078759" cy="132585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kiếm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05AFF5-7638-5F75-AB7E-84839DDEB42F}"/>
              </a:ext>
            </a:extLst>
          </p:cNvPr>
          <p:cNvSpPr/>
          <p:nvPr/>
        </p:nvSpPr>
        <p:spPr>
          <a:xfrm>
            <a:off x="3456265" y="932661"/>
            <a:ext cx="3078758" cy="1220207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Email/LMS do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AAC3A1-ECC6-6547-5528-199BC25D83AF}"/>
              </a:ext>
            </a:extLst>
          </p:cNvPr>
          <p:cNvSpPr/>
          <p:nvPr/>
        </p:nvSpPr>
        <p:spPr>
          <a:xfrm>
            <a:off x="3548543" y="5070780"/>
            <a:ext cx="3078759" cy="117342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584BECB-665E-677F-091C-BCB1C2C5010D}"/>
              </a:ext>
            </a:extLst>
          </p:cNvPr>
          <p:cNvSpPr/>
          <p:nvPr/>
        </p:nvSpPr>
        <p:spPr>
          <a:xfrm>
            <a:off x="6166688" y="3330458"/>
            <a:ext cx="916677" cy="4607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Những khó khăn khi áp dụng tiêu chuẩn ISO 22000 là gì? - CÔNG TY TNHH TƯ  VẤN KHOA HỌC VÀ CÔNG NGHỆ SUTECH">
            <a:extLst>
              <a:ext uri="{FF2B5EF4-FFF2-40B4-BE49-F238E27FC236}">
                <a16:creationId xmlns:a16="http://schemas.microsoft.com/office/drawing/2014/main" id="{BA3BF56B-7387-2BFB-5D81-D8CBDE1DF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3" y="1385915"/>
            <a:ext cx="2333254" cy="13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CE2390-B474-9122-000E-40EF29F68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364" y="1482122"/>
            <a:ext cx="4988393" cy="45980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666973-D24D-3C3E-4784-FB24A992BDE1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HƯỚNG DẪN SỬ DỤNG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244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1886B4BC-8110-0275-FB67-27314EE1C67D}"/>
              </a:ext>
            </a:extLst>
          </p:cNvPr>
          <p:cNvSpPr/>
          <p:nvPr/>
        </p:nvSpPr>
        <p:spPr>
          <a:xfrm>
            <a:off x="4599959" y="3480213"/>
            <a:ext cx="981110" cy="2696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Các hướng dẫn sử dụng của khoa KHKT Vật liệu">
            <a:extLst>
              <a:ext uri="{FF2B5EF4-FFF2-40B4-BE49-F238E27FC236}">
                <a16:creationId xmlns:a16="http://schemas.microsoft.com/office/drawing/2014/main" id="{D7D86343-BDCA-16E8-5442-28CB8DDBB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26" y="243703"/>
            <a:ext cx="1950019" cy="184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C2FA28-C6D8-A408-165C-062151D58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069" y="1522807"/>
            <a:ext cx="5993690" cy="445413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617267-DFD6-E559-F5E2-6D53E4DA1FEA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6367244" y="2181462"/>
            <a:ext cx="488049" cy="796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32F0FF-B644-8729-D859-0BF093CF02D1}"/>
              </a:ext>
            </a:extLst>
          </p:cNvPr>
          <p:cNvCxnSpPr>
            <a:cxnSpLocks/>
          </p:cNvCxnSpPr>
          <p:nvPr/>
        </p:nvCxnSpPr>
        <p:spPr>
          <a:xfrm>
            <a:off x="6435842" y="4167447"/>
            <a:ext cx="396361" cy="3369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068DF5F-5505-0268-D50A-B820E6D47987}"/>
              </a:ext>
            </a:extLst>
          </p:cNvPr>
          <p:cNvSpPr txBox="1"/>
          <p:nvPr/>
        </p:nvSpPr>
        <p:spPr>
          <a:xfrm>
            <a:off x="6855293" y="1981407"/>
            <a:ext cx="3605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giảng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LMS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vi-V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597C5A-EB7E-4A58-ACBF-47CC749FFD18}"/>
              </a:ext>
            </a:extLst>
          </p:cNvPr>
          <p:cNvSpPr txBox="1"/>
          <p:nvPr/>
        </p:nvSpPr>
        <p:spPr>
          <a:xfrm>
            <a:off x="6746235" y="4476484"/>
            <a:ext cx="37142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Video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thao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thủ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Email/LMS;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thủ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App, Web</a:t>
            </a:r>
            <a:endParaRPr lang="vi-VN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A0BD53-32B5-A582-F8A7-9EBB3635E243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HƯỚNG DẪN SỬ DỤNG PHẦN MỀM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DA9B5-D042-C82F-29E1-F228011DC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71" y="1981407"/>
            <a:ext cx="4419653" cy="40738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3708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2123F5-E7BD-5E01-401B-08DECFDEF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7" y="875306"/>
            <a:ext cx="3471302" cy="32063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6372EE-D1D1-A920-B681-17458066A2B6}"/>
              </a:ext>
            </a:extLst>
          </p:cNvPr>
          <p:cNvSpPr txBox="1"/>
          <p:nvPr/>
        </p:nvSpPr>
        <p:spPr>
          <a:xfrm>
            <a:off x="231147" y="103383"/>
            <a:ext cx="11729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2.6 KHẢO SÁT</a:t>
            </a:r>
            <a:endParaRPr lang="vi-V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C9A0E2-DFF4-9D5C-BE1E-B10FBDAAC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718" y="875306"/>
            <a:ext cx="3595632" cy="3206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2E9F19F-BDD3-8410-C81F-8F99A4E86DFE}"/>
              </a:ext>
            </a:extLst>
          </p:cNvPr>
          <p:cNvSpPr/>
          <p:nvPr/>
        </p:nvSpPr>
        <p:spPr>
          <a:xfrm>
            <a:off x="3724632" y="2360830"/>
            <a:ext cx="552903" cy="238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9A5A752-94FA-F4A3-DEEC-DE53E0016054}"/>
              </a:ext>
            </a:extLst>
          </p:cNvPr>
          <p:cNvSpPr/>
          <p:nvPr/>
        </p:nvSpPr>
        <p:spPr>
          <a:xfrm>
            <a:off x="7917533" y="2359027"/>
            <a:ext cx="552903" cy="238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82313E-CE33-6E19-32A1-C41C8A835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618" y="875306"/>
            <a:ext cx="3280101" cy="3206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D3CB58-F7B1-FC4D-74C8-6580F92BC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075" y="4152550"/>
            <a:ext cx="6691040" cy="2705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33093A4-24A2-3E9A-A540-E6F7CE0AECBE}"/>
              </a:ext>
            </a:extLst>
          </p:cNvPr>
          <p:cNvSpPr/>
          <p:nvPr/>
        </p:nvSpPr>
        <p:spPr>
          <a:xfrm>
            <a:off x="7992908" y="5343786"/>
            <a:ext cx="441909" cy="2181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3902EB-A37B-E18E-ADB1-C8E01E5DEEE9}"/>
              </a:ext>
            </a:extLst>
          </p:cNvPr>
          <p:cNvSpPr/>
          <p:nvPr/>
        </p:nvSpPr>
        <p:spPr>
          <a:xfrm>
            <a:off x="8444610" y="4219850"/>
            <a:ext cx="2988343" cy="24493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Nếu hệ thống yêu cầu, sau khi đăng nhập, người dùng cần trả lời khảo sát bắt buộc mới có thể sử dụng các module trên trang Support/App Uneti Online</a:t>
            </a:r>
          </a:p>
        </p:txBody>
      </p:sp>
      <p:pic>
        <p:nvPicPr>
          <p:cNvPr id="1028" name="Picture 4" descr="Attention Signer Panneau De - Images vectorielles gratuites sur Pixabay">
            <a:extLst>
              <a:ext uri="{FF2B5EF4-FFF2-40B4-BE49-F238E27FC236}">
                <a16:creationId xmlns:a16="http://schemas.microsoft.com/office/drawing/2014/main" id="{0B0FC540-6250-7FC8-8EA9-59EA3D8AA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943" y="4152550"/>
            <a:ext cx="1167143" cy="10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50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686287D6-27FA-A0C8-5F9B-F45E342648A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52356" y="870486"/>
            <a:ext cx="61017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73094C82-0910-C757-8D17-6ADC951C003A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 LÝ VÀ SỬ DỤNG </a:t>
            </a:r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 KHOẢN EMAIL, </a:t>
            </a:r>
            <a:endParaRPr lang="en-US" sz="2000" b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vi-VN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 KHOẢN HỌC TẬP TRỰC TUYẾN (LMS)</a:t>
            </a:r>
            <a:endParaRPr lang="en-US" sz="2000" b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0602B1-DB84-A75F-4897-DE75185BBDCD}"/>
              </a:ext>
            </a:extLst>
          </p:cNvPr>
          <p:cNvSpPr/>
          <p:nvPr/>
        </p:nvSpPr>
        <p:spPr>
          <a:xfrm>
            <a:off x="3387800" y="1478536"/>
            <a:ext cx="6720934" cy="1097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Khái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quát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khoản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Email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khoản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tuyến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LMS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CB6FDC8-706A-04CC-FBDA-5C7856FB5CA1}"/>
              </a:ext>
            </a:extLst>
          </p:cNvPr>
          <p:cNvSpPr/>
          <p:nvPr/>
        </p:nvSpPr>
        <p:spPr>
          <a:xfrm>
            <a:off x="3387800" y="3061799"/>
            <a:ext cx="6720934" cy="1097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vấn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khoản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email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khoản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trực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tuyến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LMS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0C9E4BD-ED47-EAE2-3ED4-EBF03F968C19}"/>
              </a:ext>
            </a:extLst>
          </p:cNvPr>
          <p:cNvSpPr/>
          <p:nvPr/>
        </p:nvSpPr>
        <p:spPr>
          <a:xfrm>
            <a:off x="3357610" y="4645062"/>
            <a:ext cx="6752858" cy="1097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khắc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B42351E-D72D-286A-DD1A-2A60D18E5736}"/>
              </a:ext>
            </a:extLst>
          </p:cNvPr>
          <p:cNvSpPr/>
          <p:nvPr/>
        </p:nvSpPr>
        <p:spPr>
          <a:xfrm>
            <a:off x="2758410" y="1813332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675511D-99DC-0C29-E794-518702A34791}"/>
              </a:ext>
            </a:extLst>
          </p:cNvPr>
          <p:cNvSpPr/>
          <p:nvPr/>
        </p:nvSpPr>
        <p:spPr>
          <a:xfrm>
            <a:off x="2788600" y="3397731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1EFAE0F-4A77-8C39-041F-7D94CC4CF457}"/>
              </a:ext>
            </a:extLst>
          </p:cNvPr>
          <p:cNvSpPr/>
          <p:nvPr/>
        </p:nvSpPr>
        <p:spPr>
          <a:xfrm>
            <a:off x="2757483" y="4979858"/>
            <a:ext cx="599200" cy="427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952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3">
            <a:extLst>
              <a:ext uri="{FF2B5EF4-FFF2-40B4-BE49-F238E27FC236}">
                <a16:creationId xmlns:a16="http://schemas.microsoft.com/office/drawing/2014/main" id="{1AC2C3CB-13A6-5CF9-1059-3193E0E69559}"/>
              </a:ext>
            </a:extLst>
          </p:cNvPr>
          <p:cNvGrpSpPr>
            <a:grpSpLocks/>
          </p:cNvGrpSpPr>
          <p:nvPr/>
        </p:nvGrpSpPr>
        <p:grpSpPr bwMode="auto">
          <a:xfrm>
            <a:off x="1758628" y="965044"/>
            <a:ext cx="3671958" cy="3210047"/>
            <a:chOff x="768" y="768"/>
            <a:chExt cx="3645" cy="3199"/>
          </a:xfrm>
        </p:grpSpPr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39098B5D-E9BF-5462-85C8-B3E2CD45B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10"/>
              <a:ext cx="468" cy="130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27" name="Oval 5">
              <a:extLst>
                <a:ext uri="{FF2B5EF4-FFF2-40B4-BE49-F238E27FC236}">
                  <a16:creationId xmlns:a16="http://schemas.microsoft.com/office/drawing/2014/main" id="{839DED0A-2F9D-0A11-4F8E-62B5B263E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2372"/>
              <a:ext cx="792" cy="220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29" name="Oval 6">
              <a:extLst>
                <a:ext uri="{FF2B5EF4-FFF2-40B4-BE49-F238E27FC236}">
                  <a16:creationId xmlns:a16="http://schemas.microsoft.com/office/drawing/2014/main" id="{742A7FD5-CD15-FB65-48D5-026C45753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648"/>
              <a:ext cx="1149" cy="319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30" name="Oval 7">
              <a:extLst>
                <a:ext uri="{FF2B5EF4-FFF2-40B4-BE49-F238E27FC236}">
                  <a16:creationId xmlns:a16="http://schemas.microsoft.com/office/drawing/2014/main" id="{DD7E7121-4F1C-1BF1-98FB-025997923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789"/>
              <a:ext cx="933" cy="259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B2B2B2">
                    <a:gamma/>
                    <a:tint val="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 altLang="vi-VN"/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3B8170CF-4D0A-CF38-A172-E0BE881CA21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3770025">
              <a:off x="2951" y="2306"/>
              <a:ext cx="605" cy="121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D9BADDBE-38C9-78E0-DD79-8CC5DD9E720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-743917">
              <a:off x="1698" y="2021"/>
              <a:ext cx="636" cy="109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shade val="46275"/>
                    <a:invGamma/>
                  </a:srgbClr>
                </a:gs>
                <a:gs pos="50000">
                  <a:srgbClr val="969696"/>
                </a:gs>
                <a:gs pos="100000">
                  <a:srgbClr val="969696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grpSp>
          <p:nvGrpSpPr>
            <p:cNvPr id="33" name="Group 10">
              <a:extLst>
                <a:ext uri="{FF2B5EF4-FFF2-40B4-BE49-F238E27FC236}">
                  <a16:creationId xmlns:a16="http://schemas.microsoft.com/office/drawing/2014/main" id="{F563EB06-CE7F-DBAD-4C58-1DD531555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9" y="1186"/>
              <a:ext cx="1014" cy="1169"/>
              <a:chOff x="2433" y="1234"/>
              <a:chExt cx="1014" cy="1169"/>
            </a:xfrm>
          </p:grpSpPr>
          <p:sp>
            <p:nvSpPr>
              <p:cNvPr id="49" name="Rectangle 11">
                <a:extLst>
                  <a:ext uri="{FF2B5EF4-FFF2-40B4-BE49-F238E27FC236}">
                    <a16:creationId xmlns:a16="http://schemas.microsoft.com/office/drawing/2014/main" id="{7621CA77-73A6-099A-8D12-5E14EE7347F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-3205350">
                <a:off x="3175" y="1380"/>
                <a:ext cx="376" cy="83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vi-VN"/>
              </a:p>
            </p:txBody>
          </p:sp>
          <p:grpSp>
            <p:nvGrpSpPr>
              <p:cNvPr id="50" name="Group 12">
                <a:extLst>
                  <a:ext uri="{FF2B5EF4-FFF2-40B4-BE49-F238E27FC236}">
                    <a16:creationId xmlns:a16="http://schemas.microsoft.com/office/drawing/2014/main" id="{A4415638-65CE-D05B-46C6-A993E211B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3" y="1401"/>
                <a:ext cx="1014" cy="1002"/>
                <a:chOff x="2017" y="1920"/>
                <a:chExt cx="1680" cy="1680"/>
              </a:xfrm>
            </p:grpSpPr>
            <p:sp>
              <p:nvSpPr>
                <p:cNvPr id="52" name="Oval 13">
                  <a:extLst>
                    <a:ext uri="{FF2B5EF4-FFF2-40B4-BE49-F238E27FC236}">
                      <a16:creationId xmlns:a16="http://schemas.microsoft.com/office/drawing/2014/main" id="{6DABF79E-1F03-4FCF-EBAC-DD3764A8B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7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53" name="Freeform 14">
                  <a:extLst>
                    <a:ext uri="{FF2B5EF4-FFF2-40B4-BE49-F238E27FC236}">
                      <a16:creationId xmlns:a16="http://schemas.microsoft.com/office/drawing/2014/main" id="{8BE22796-94F3-896D-F44A-24AB7C2A71D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</p:grpSp>
        <p:grpSp>
          <p:nvGrpSpPr>
            <p:cNvPr id="34" name="Group 16">
              <a:extLst>
                <a:ext uri="{FF2B5EF4-FFF2-40B4-BE49-F238E27FC236}">
                  <a16:creationId xmlns:a16="http://schemas.microsoft.com/office/drawing/2014/main" id="{4EE97836-0F57-6E9B-1BCE-8575F04D1B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1" y="768"/>
              <a:ext cx="555" cy="543"/>
              <a:chOff x="3315" y="816"/>
              <a:chExt cx="555" cy="543"/>
            </a:xfrm>
          </p:grpSpPr>
          <p:grpSp>
            <p:nvGrpSpPr>
              <p:cNvPr id="45" name="Group 17">
                <a:extLst>
                  <a:ext uri="{FF2B5EF4-FFF2-40B4-BE49-F238E27FC236}">
                    <a16:creationId xmlns:a16="http://schemas.microsoft.com/office/drawing/2014/main" id="{08DE4816-A124-F4FB-B29F-4CAF92FD4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21" y="816"/>
                <a:ext cx="549" cy="543"/>
                <a:chOff x="2016" y="1920"/>
                <a:chExt cx="1680" cy="1680"/>
              </a:xfrm>
            </p:grpSpPr>
            <p:sp>
              <p:nvSpPr>
                <p:cNvPr id="47" name="Oval 18">
                  <a:extLst>
                    <a:ext uri="{FF2B5EF4-FFF2-40B4-BE49-F238E27FC236}">
                      <a16:creationId xmlns:a16="http://schemas.microsoft.com/office/drawing/2014/main" id="{00BB2D8D-2B0A-B87E-1847-399018E2FE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8" name="Freeform 19">
                  <a:extLst>
                    <a:ext uri="{FF2B5EF4-FFF2-40B4-BE49-F238E27FC236}">
                      <a16:creationId xmlns:a16="http://schemas.microsoft.com/office/drawing/2014/main" id="{32FD0363-CACF-E446-8720-40151729877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46" name="Text Box 20">
                <a:extLst>
                  <a:ext uri="{FF2B5EF4-FFF2-40B4-BE49-F238E27FC236}">
                    <a16:creationId xmlns:a16="http://schemas.microsoft.com/office/drawing/2014/main" id="{0ECC9DF5-E494-B1DE-0024-3C7D87623A17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315" y="915"/>
                <a:ext cx="375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14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Meet</a:t>
                </a:r>
              </a:p>
            </p:txBody>
          </p:sp>
        </p:grpSp>
        <p:grpSp>
          <p:nvGrpSpPr>
            <p:cNvPr id="35" name="Group 21">
              <a:extLst>
                <a:ext uri="{FF2B5EF4-FFF2-40B4-BE49-F238E27FC236}">
                  <a16:creationId xmlns:a16="http://schemas.microsoft.com/office/drawing/2014/main" id="{D197A8C9-21B4-FEAD-E6AE-B6D1ADC7A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603"/>
              <a:ext cx="1099" cy="1128"/>
              <a:chOff x="912" y="1651"/>
              <a:chExt cx="1099" cy="1128"/>
            </a:xfrm>
          </p:grpSpPr>
          <p:grpSp>
            <p:nvGrpSpPr>
              <p:cNvPr id="41" name="Group 22">
                <a:extLst>
                  <a:ext uri="{FF2B5EF4-FFF2-40B4-BE49-F238E27FC236}">
                    <a16:creationId xmlns:a16="http://schemas.microsoft.com/office/drawing/2014/main" id="{4E7CEE1F-51E2-395A-6A4C-0CE470895B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2" y="1651"/>
                <a:ext cx="1099" cy="1128"/>
                <a:chOff x="2016" y="1920"/>
                <a:chExt cx="1680" cy="1680"/>
              </a:xfrm>
            </p:grpSpPr>
            <p:sp>
              <p:nvSpPr>
                <p:cNvPr id="43" name="Oval 23">
                  <a:extLst>
                    <a:ext uri="{FF2B5EF4-FFF2-40B4-BE49-F238E27FC236}">
                      <a16:creationId xmlns:a16="http://schemas.microsoft.com/office/drawing/2014/main" id="{9FE7197C-01FD-46CE-225A-676BCDC623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72549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4" name="Freeform 24">
                  <a:extLst>
                    <a:ext uri="{FF2B5EF4-FFF2-40B4-BE49-F238E27FC236}">
                      <a16:creationId xmlns:a16="http://schemas.microsoft.com/office/drawing/2014/main" id="{89951209-42E5-2F53-FB08-EA5E910AD96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42" name="Text Box 25">
                <a:extLst>
                  <a:ext uri="{FF2B5EF4-FFF2-40B4-BE49-F238E27FC236}">
                    <a16:creationId xmlns:a16="http://schemas.microsoft.com/office/drawing/2014/main" id="{6B706180-DB45-919A-0706-7F097A9C42F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999" y="2015"/>
                <a:ext cx="860" cy="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Gmail</a:t>
                </a:r>
              </a:p>
            </p:txBody>
          </p:sp>
        </p:grpSp>
        <p:grpSp>
          <p:nvGrpSpPr>
            <p:cNvPr id="36" name="Group 26">
              <a:extLst>
                <a:ext uri="{FF2B5EF4-FFF2-40B4-BE49-F238E27FC236}">
                  <a16:creationId xmlns:a16="http://schemas.microsoft.com/office/drawing/2014/main" id="{AD5CBF76-C095-CA6C-445A-DCD8A958E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2397"/>
              <a:ext cx="1268" cy="1253"/>
              <a:chOff x="3278" y="2445"/>
              <a:chExt cx="1268" cy="1253"/>
            </a:xfrm>
          </p:grpSpPr>
          <p:grpSp>
            <p:nvGrpSpPr>
              <p:cNvPr id="37" name="Group 27">
                <a:extLst>
                  <a:ext uri="{FF2B5EF4-FFF2-40B4-BE49-F238E27FC236}">
                    <a16:creationId xmlns:a16="http://schemas.microsoft.com/office/drawing/2014/main" id="{3678445A-8FDD-4796-E6CD-29B9B0E56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8" y="2445"/>
                <a:ext cx="1268" cy="1253"/>
                <a:chOff x="2016" y="1920"/>
                <a:chExt cx="1680" cy="1680"/>
              </a:xfrm>
            </p:grpSpPr>
            <p:sp>
              <p:nvSpPr>
                <p:cNvPr id="39" name="Oval 28">
                  <a:extLst>
                    <a:ext uri="{FF2B5EF4-FFF2-40B4-BE49-F238E27FC236}">
                      <a16:creationId xmlns:a16="http://schemas.microsoft.com/office/drawing/2014/main" id="{0994DAB3-4280-FE6A-8446-880E5FAEC4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5451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sy="50000" kx="-2453608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vi-VN"/>
                </a:p>
              </p:txBody>
            </p:sp>
            <p:sp>
              <p:nvSpPr>
                <p:cNvPr id="40" name="Freeform 29">
                  <a:extLst>
                    <a:ext uri="{FF2B5EF4-FFF2-40B4-BE49-F238E27FC236}">
                      <a16:creationId xmlns:a16="http://schemas.microsoft.com/office/drawing/2014/main" id="{A560EA6F-3805-3612-40A3-77D41BE4DAE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vi-VN"/>
                </a:p>
              </p:txBody>
            </p:sp>
          </p:grpSp>
          <p:sp>
            <p:nvSpPr>
              <p:cNvPr id="38" name="Text Box 30">
                <a:extLst>
                  <a:ext uri="{FF2B5EF4-FFF2-40B4-BE49-F238E27FC236}">
                    <a16:creationId xmlns:a16="http://schemas.microsoft.com/office/drawing/2014/main" id="{D9B7E5BB-857A-4895-596E-6E0812A7AC2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334" y="2726"/>
                <a:ext cx="1157" cy="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altLang="vi-VN" sz="20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Drive và</a:t>
                </a:r>
              </a:p>
              <a:p>
                <a:pPr eaLnBrk="0" hangingPunct="0"/>
                <a:r>
                  <a:rPr lang="en-US" altLang="vi-VN" sz="20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Tài liệu</a:t>
                </a:r>
              </a:p>
            </p:txBody>
          </p:sp>
        </p:grpSp>
      </p:grpSp>
      <p:sp>
        <p:nvSpPr>
          <p:cNvPr id="2" name="Text Box 25">
            <a:extLst>
              <a:ext uri="{FF2B5EF4-FFF2-40B4-BE49-F238E27FC236}">
                <a16:creationId xmlns:a16="http://schemas.microsoft.com/office/drawing/2014/main" id="{6C2DC5BA-0EBD-0826-F0A9-C7563148310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352380" y="1774130"/>
            <a:ext cx="8435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vi-V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Email</a:t>
            </a:r>
          </a:p>
        </p:txBody>
      </p:sp>
      <p:sp>
        <p:nvSpPr>
          <p:cNvPr id="3" name="Star: 6 Points 2">
            <a:extLst>
              <a:ext uri="{FF2B5EF4-FFF2-40B4-BE49-F238E27FC236}">
                <a16:creationId xmlns:a16="http://schemas.microsoft.com/office/drawing/2014/main" id="{65A73E90-6E62-7CEE-6CD1-138DA4C1BC2D}"/>
              </a:ext>
            </a:extLst>
          </p:cNvPr>
          <p:cNvSpPr/>
          <p:nvPr/>
        </p:nvSpPr>
        <p:spPr>
          <a:xfrm>
            <a:off x="10785734" y="24810"/>
            <a:ext cx="1428576" cy="1071972"/>
          </a:xfrm>
          <a:prstGeom prst="star6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Miễn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phí</a:t>
            </a:r>
            <a:endParaRPr lang="vi-VN" dirty="0">
              <a:solidFill>
                <a:srgbClr val="FF0000"/>
              </a:solidFill>
            </a:endParaRPr>
          </a:p>
        </p:txBody>
      </p:sp>
      <p:pic>
        <p:nvPicPr>
          <p:cNvPr id="1026" name="Picture 2" descr="doi-tuong-su-dung-lms-la-ai">
            <a:extLst>
              <a:ext uri="{FF2B5EF4-FFF2-40B4-BE49-F238E27FC236}">
                <a16:creationId xmlns:a16="http://schemas.microsoft.com/office/drawing/2014/main" id="{DADD9EA8-1FCE-387B-CAD3-BF536D56D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747" y="1549988"/>
            <a:ext cx="3635244" cy="18176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292F27EB-EBEE-23C2-E799-98DA0278AF04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 KHÁI QUÁT VỀ TÀI KHOẢN EMAIL VÀ TÀI KHOẢN HỌC TẬP TRỰC TUYẾN LMS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17A4E4B-387B-B94B-1C4B-7624501BF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751580"/>
              </p:ext>
            </p:extLst>
          </p:nvPr>
        </p:nvGraphicFramePr>
        <p:xfrm>
          <a:off x="215316" y="4255461"/>
          <a:ext cx="11761365" cy="2343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871">
                  <a:extLst>
                    <a:ext uri="{9D8B030D-6E8A-4147-A177-3AD203B41FA5}">
                      <a16:colId xmlns:a16="http://schemas.microsoft.com/office/drawing/2014/main" val="4012664289"/>
                    </a:ext>
                  </a:extLst>
                </a:gridCol>
                <a:gridCol w="2265028">
                  <a:extLst>
                    <a:ext uri="{9D8B030D-6E8A-4147-A177-3AD203B41FA5}">
                      <a16:colId xmlns:a16="http://schemas.microsoft.com/office/drawing/2014/main" val="3168882878"/>
                    </a:ext>
                  </a:extLst>
                </a:gridCol>
                <a:gridCol w="2692866">
                  <a:extLst>
                    <a:ext uri="{9D8B030D-6E8A-4147-A177-3AD203B41FA5}">
                      <a16:colId xmlns:a16="http://schemas.microsoft.com/office/drawing/2014/main" val="381711377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75557349"/>
                    </a:ext>
                  </a:extLst>
                </a:gridCol>
                <a:gridCol w="2589400">
                  <a:extLst>
                    <a:ext uri="{9D8B030D-6E8A-4147-A177-3AD203B41FA5}">
                      <a16:colId xmlns:a16="http://schemas.microsoft.com/office/drawing/2014/main" val="29605390"/>
                    </a:ext>
                  </a:extLst>
                </a:gridCol>
              </a:tblGrid>
              <a:tr h="639622"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Trang sinh viên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Support/ App Uneti Online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Tài khoản học tập trực tuyến LMS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Email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329036"/>
                  </a:ext>
                </a:extLst>
              </a:tr>
              <a:tr h="423319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Địa chỉ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sng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https://sinhvien.uneti.edu.vn/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sng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https://support.uneti.edu.vn/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sng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https://lms.uneti.edu.vn/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sng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https://accounts.google.com/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99023"/>
                  </a:ext>
                </a:extLst>
              </a:tr>
              <a:tr h="423319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Tên đăng nhập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Mã sinh viên</a:t>
                      </a:r>
                      <a:endParaRPr lang="vi-VN" sz="120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Mã sinh viên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Mã sinh viên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200">
                          <a:latin typeface="+mn-lt"/>
                          <a:cs typeface="Arial" panose="020B0604020202020204" pitchFamily="34" charset="0"/>
                        </a:rPr>
                        <a:t>&lt;họ và đệm (chữ cái đầu) tên sv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vi-VN" sz="1200"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msv</a:t>
                      </a:r>
                      <a:r>
                        <a:rPr lang="vi-VN" sz="1200">
                          <a:latin typeface="+mn-lt"/>
                          <a:cs typeface="Arial" panose="020B0604020202020204" pitchFamily="34" charset="0"/>
                        </a:rPr>
                        <a:t>@sv.uneti.edu.vn</a:t>
                      </a:r>
                    </a:p>
                    <a:p>
                      <a:r>
                        <a:rPr lang="vi-VN" sz="1200">
                          <a:latin typeface="+mn-lt"/>
                          <a:cs typeface="Arial" panose="020B0604020202020204" pitchFamily="34" charset="0"/>
                        </a:rPr>
                        <a:t>​Ví dụ: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vi-VN" sz="120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ttan.24173400023@sv.uneti.edu.vn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089217"/>
                  </a:ext>
                </a:extLst>
              </a:tr>
              <a:tr h="423319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Mật khẩu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Phòng CT&amp;CTSV cung cấp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Trùng với mật khẩu Trang sinh viên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Trùng với mật khẩu Trang sinh viên</a:t>
                      </a:r>
                    </a:p>
                    <a:p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Phòng CNTT cấp và gửi thông báo trên trang sinh viên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933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25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D16CA6F-08C7-64EE-9801-763915D76C54}"/>
              </a:ext>
            </a:extLst>
          </p:cNvPr>
          <p:cNvGrpSpPr>
            <a:grpSpLocks/>
          </p:cNvGrpSpPr>
          <p:nvPr/>
        </p:nvGrpSpPr>
        <p:grpSpPr bwMode="auto">
          <a:xfrm>
            <a:off x="4220364" y="2035000"/>
            <a:ext cx="3157538" cy="2563813"/>
            <a:chOff x="1838" y="1248"/>
            <a:chExt cx="1989" cy="1615"/>
          </a:xfrm>
        </p:grpSpPr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5435612C-3B66-8836-995B-56B117CCAC7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6200000" flipH="1">
              <a:off x="1786" y="1952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3B98E949-101E-CF7C-19CC-9526B6EEB26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 flipH="1">
              <a:off x="3569" y="191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078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F48AE64-5017-9EDD-6971-4DCB8E00569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30" y="1248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AABA9BB-3D9A-5B2F-A3EF-AC1349A9F22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22" y="1339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vi-V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70A3CC0-CF46-C9EF-4FD2-E399A054D16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16BD186-79E0-6A0B-C89A-3E6EE06A8B4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6" y="1424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vi-VN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AC9CF1A-5304-66C2-6330-E5EF95B9E6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DEE0441-276F-60E7-53B9-8E2205F64E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89" y="1507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vi-VN"/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40016FD8-6E09-7CF8-203D-41CABE8A8C2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508" y="1908"/>
              <a:ext cx="71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vi-VN" sz="2400" b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EMAIL</a:t>
              </a:r>
            </a:p>
          </p:txBody>
        </p:sp>
      </p:grpSp>
      <p:sp>
        <p:nvSpPr>
          <p:cNvPr id="28" name="AutoShape 5">
            <a:extLst>
              <a:ext uri="{FF2B5EF4-FFF2-40B4-BE49-F238E27FC236}">
                <a16:creationId xmlns:a16="http://schemas.microsoft.com/office/drawing/2014/main" id="{6FD19047-255C-CB72-4536-C09D6F8D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61" y="2564831"/>
            <a:ext cx="3607367" cy="1642409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eaLnBrk="0" hangingPunct="0"/>
            <a:endParaRPr lang="vi-VN" altLang="vi-VN" dirty="0">
              <a:highlight>
                <a:srgbClr val="FFFF00"/>
              </a:highlight>
              <a:latin typeface="Verdana" panose="020B0604030504040204" pitchFamily="34" charset="0"/>
            </a:endParaRPr>
          </a:p>
        </p:txBody>
      </p:sp>
      <p:sp>
        <p:nvSpPr>
          <p:cNvPr id="30" name="Text Box 6">
            <a:extLst>
              <a:ext uri="{FF2B5EF4-FFF2-40B4-BE49-F238E27FC236}">
                <a16:creationId xmlns:a16="http://schemas.microsoft.com/office/drawing/2014/main" id="{758CD88B-6E6A-3337-2F48-E3F320BB4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109" y="2769300"/>
            <a:ext cx="356201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Quên, mất ... mật khẩu </a:t>
            </a: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endParaRPr lang="en-US" altLang="vi-VN" b="1" dirty="0"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Email</a:t>
            </a:r>
            <a:r>
              <a:rPr kumimoji="0" lang="vi-VN" altLang="vi-VN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bị hệ thống vô hiệu hóa: Do vi phạm </a:t>
            </a:r>
            <a:r>
              <a:rPr kumimoji="0" lang="vi-VN" altLang="vi-VN" sz="18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chính sách</a:t>
            </a:r>
            <a:endParaRPr kumimoji="0" lang="en-US" altLang="vi-VN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CF2BE5C-FB53-A9BB-5BAC-DD530819AE22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985913" y="121281"/>
            <a:ext cx="822017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 MỘT SỐ VẤN ĐỀ NGƯỜI HỌC GẶP PHẢI KHI SỬ DỤNG TÀI KHOẢN EMAIL VÀ TÀI KHOẢN HỌC TẬP TRỰC TUYẾN LMS</a:t>
            </a: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1AA999A8-7820-4E88-3DC2-55FA0C7D8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515" y="2440932"/>
            <a:ext cx="3607367" cy="2040795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altLang="vi-VN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BFB0C-88A9-199E-B3FA-8AC3ADADDA27}"/>
              </a:ext>
            </a:extLst>
          </p:cNvPr>
          <p:cNvSpPr txBox="1"/>
          <p:nvPr/>
        </p:nvSpPr>
        <p:spPr>
          <a:xfrm>
            <a:off x="7503315" y="2532237"/>
            <a:ext cx="346884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vi-VN" altLang="vi-VN" sz="18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Cần cấp mới tài khoản email: Do SV chưa có tài khoản email</a:t>
            </a:r>
            <a:endParaRPr lang="en-US" altLang="vi-VN" b="1">
              <a:latin typeface="Arial" panose="020B0604020202020204" pitchFamily="34" charset="0"/>
            </a:endParaRPr>
          </a:p>
          <a:p>
            <a:pPr marL="285750" indent="-285750" algn="just" defTabSz="914400" eaLnBrk="0" fontAlgn="base" hangingPunct="0">
              <a:spcBef>
                <a:spcPts val="1200"/>
              </a:spcBef>
              <a:spcAft>
                <a:spcPct val="0"/>
              </a:spcAft>
              <a:buFontTx/>
              <a:buChar char="-"/>
            </a:pPr>
            <a:r>
              <a:rPr kumimoji="0" lang="vi-VN" altLang="vi-VN" sz="18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Không vào được email: Do chưa thiết lập bảo mật 2 bước</a:t>
            </a:r>
            <a:endParaRPr kumimoji="0" lang="en-US" altLang="vi-VN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345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6">
            <a:extLst>
              <a:ext uri="{FF2B5EF4-FFF2-40B4-BE49-F238E27FC236}">
                <a16:creationId xmlns:a16="http://schemas.microsoft.com/office/drawing/2014/main" id="{758CD88B-6E6A-3337-2F48-E3F320BB4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944" y="927914"/>
            <a:ext cx="6161477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vi-VN" altLang="vi-V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Thiết lập bảo mật 2 bước của </a:t>
            </a:r>
            <a:r>
              <a:rPr kumimoji="0" lang="vi-VN" altLang="vi-VN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kumimoji="0" lang="vi-VN" altLang="vi-V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vi-VN" altLang="vi-VN" sz="16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Để </a:t>
            </a:r>
            <a:r>
              <a:rPr kumimoji="0" lang="vi-VN" altLang="vi-VN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chủ động quản lý </a:t>
            </a:r>
            <a:r>
              <a:rPr kumimoji="0" lang="vi-VN" altLang="vi-VN" sz="16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kumimoji="0" lang="vi-VN" altLang="vi-VN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và tự </a:t>
            </a:r>
            <a:r>
              <a:rPr kumimoji="0" lang="vi-VN" altLang="vi-VN" sz="16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reset</a:t>
            </a:r>
            <a:r>
              <a:rPr kumimoji="0" lang="vi-VN" altLang="vi-VN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lại mật khẩu hoặc lấy lại mật khẩu khi quên mật khẩu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vi-VN" altLang="vi-VN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Tránh các rủi ro bị người khác lấy mất tài khoản</a:t>
            </a:r>
          </a:p>
        </p:txBody>
      </p:sp>
      <p:pic>
        <p:nvPicPr>
          <p:cNvPr id="2050" name="Picture 2" descr="Tất tần tật về tiếng Việt lớp 4 câu hỏi và dấu chấm hỏi">
            <a:extLst>
              <a:ext uri="{FF2B5EF4-FFF2-40B4-BE49-F238E27FC236}">
                <a16:creationId xmlns:a16="http://schemas.microsoft.com/office/drawing/2014/main" id="{C299F8FF-5C37-A600-CEB9-FE3BE1C13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3" y="598702"/>
            <a:ext cx="2071712" cy="124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56B5072-5E04-139A-AD1E-9A081659EAC0}"/>
              </a:ext>
            </a:extLst>
          </p:cNvPr>
          <p:cNvSpPr txBox="1">
            <a:spLocks/>
          </p:cNvSpPr>
          <p:nvPr/>
        </p:nvSpPr>
        <p:spPr>
          <a:xfrm>
            <a:off x="222421" y="110664"/>
            <a:ext cx="11969579" cy="897999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C3128DF4-3105-6A55-35BA-378DEBE3B62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097123" y="185448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C5C0AC-33B9-A00B-BCDD-575C75598862}"/>
              </a:ext>
            </a:extLst>
          </p:cNvPr>
          <p:cNvSpPr txBox="1"/>
          <p:nvPr/>
        </p:nvSpPr>
        <p:spPr>
          <a:xfrm>
            <a:off x="2051408" y="6401111"/>
            <a:ext cx="2570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khẩu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108198B-D4B3-502F-DBED-B7462D8C4F26}"/>
              </a:ext>
            </a:extLst>
          </p:cNvPr>
          <p:cNvSpPr/>
          <p:nvPr/>
        </p:nvSpPr>
        <p:spPr>
          <a:xfrm>
            <a:off x="169681" y="4022186"/>
            <a:ext cx="1325404" cy="72247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4848180-E392-B8C1-C6E3-59CC0DD04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549" y="2659369"/>
            <a:ext cx="2159150" cy="374174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51D33B06-3C9E-6EE0-465B-068F1C8332A4}"/>
              </a:ext>
            </a:extLst>
          </p:cNvPr>
          <p:cNvSpPr/>
          <p:nvPr/>
        </p:nvSpPr>
        <p:spPr>
          <a:xfrm>
            <a:off x="4404928" y="4281314"/>
            <a:ext cx="725464" cy="2042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DCC87B1-033D-9BE0-9B65-20E2AD434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954" y="2626652"/>
            <a:ext cx="1815458" cy="37397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A937EB3-1B1A-C935-D138-103B7FAB5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9667" y="2626652"/>
            <a:ext cx="3666318" cy="37397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1325A56-F9DA-25A5-DF84-FCC77D839F3F}"/>
              </a:ext>
            </a:extLst>
          </p:cNvPr>
          <p:cNvSpPr txBox="1"/>
          <p:nvPr/>
        </p:nvSpPr>
        <p:spPr>
          <a:xfrm>
            <a:off x="4823113" y="6401111"/>
            <a:ext cx="2570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E348F27-500C-C5FB-081B-0BDBD7D55E82}"/>
              </a:ext>
            </a:extLst>
          </p:cNvPr>
          <p:cNvSpPr txBox="1"/>
          <p:nvPr/>
        </p:nvSpPr>
        <p:spPr>
          <a:xfrm>
            <a:off x="8280929" y="6366384"/>
            <a:ext cx="3073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B3: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5C5F469D-EE3C-57DA-213E-B19899C324D7}"/>
              </a:ext>
            </a:extLst>
          </p:cNvPr>
          <p:cNvSpPr/>
          <p:nvPr/>
        </p:nvSpPr>
        <p:spPr>
          <a:xfrm>
            <a:off x="1495085" y="4281314"/>
            <a:ext cx="725464" cy="2042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1C690806-C56C-26BC-7228-103957C4988C}"/>
              </a:ext>
            </a:extLst>
          </p:cNvPr>
          <p:cNvSpPr/>
          <p:nvPr/>
        </p:nvSpPr>
        <p:spPr>
          <a:xfrm>
            <a:off x="6978974" y="4281314"/>
            <a:ext cx="725464" cy="2042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353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3EFE60-7428-E82F-A3BD-5BAF698AF263}"/>
              </a:ext>
            </a:extLst>
          </p:cNvPr>
          <p:cNvSpPr txBox="1"/>
          <p:nvPr/>
        </p:nvSpPr>
        <p:spPr>
          <a:xfrm>
            <a:off x="1975907" y="5958602"/>
            <a:ext cx="2570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khẩu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56B5072-5E04-139A-AD1E-9A081659EAC0}"/>
              </a:ext>
            </a:extLst>
          </p:cNvPr>
          <p:cNvSpPr txBox="1">
            <a:spLocks/>
          </p:cNvSpPr>
          <p:nvPr/>
        </p:nvSpPr>
        <p:spPr>
          <a:xfrm>
            <a:off x="2851614" y="868159"/>
            <a:ext cx="6488772" cy="50691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mật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email</a:t>
            </a:r>
            <a:endParaRPr lang="vi-VN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7EFADD-BD55-ADB5-841F-1E7F3781ACC0}"/>
              </a:ext>
            </a:extLst>
          </p:cNvPr>
          <p:cNvSpPr/>
          <p:nvPr/>
        </p:nvSpPr>
        <p:spPr>
          <a:xfrm>
            <a:off x="82503" y="3598412"/>
            <a:ext cx="1480370" cy="65434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3A42E5F-9931-A78B-4D6E-68C5E070E28B}"/>
              </a:ext>
            </a:extLst>
          </p:cNvPr>
          <p:cNvSpPr/>
          <p:nvPr/>
        </p:nvSpPr>
        <p:spPr>
          <a:xfrm>
            <a:off x="1562873" y="3808136"/>
            <a:ext cx="486561" cy="234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D1C411-037C-141C-88DE-3EEC142CD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721" y="1746895"/>
            <a:ext cx="2411597" cy="417922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D418EC09-612D-852C-8BF4-138E90F2A3E4}"/>
              </a:ext>
            </a:extLst>
          </p:cNvPr>
          <p:cNvSpPr/>
          <p:nvPr/>
        </p:nvSpPr>
        <p:spPr>
          <a:xfrm>
            <a:off x="4515638" y="3808136"/>
            <a:ext cx="486561" cy="234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4E59796-2A60-FD0D-FA5B-D898E445D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452" y="1746895"/>
            <a:ext cx="2027721" cy="417698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7CFC39-9725-5A99-5992-9A0FEC649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374" y="1746896"/>
            <a:ext cx="4094983" cy="417698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2CBF4FB9-6535-3C99-FE11-9D1905C9C11E}"/>
              </a:ext>
            </a:extLst>
          </p:cNvPr>
          <p:cNvSpPr/>
          <p:nvPr/>
        </p:nvSpPr>
        <p:spPr>
          <a:xfrm>
            <a:off x="7112493" y="3808136"/>
            <a:ext cx="486561" cy="2348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027DDE-E20E-D44F-0E0C-DA952F1A565F}"/>
              </a:ext>
            </a:extLst>
          </p:cNvPr>
          <p:cNvSpPr txBox="1"/>
          <p:nvPr/>
        </p:nvSpPr>
        <p:spPr>
          <a:xfrm>
            <a:off x="4747612" y="5958602"/>
            <a:ext cx="2570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07A9EE-CB21-C2CB-9DE0-DF4C5E14A95A}"/>
              </a:ext>
            </a:extLst>
          </p:cNvPr>
          <p:cNvSpPr txBox="1"/>
          <p:nvPr/>
        </p:nvSpPr>
        <p:spPr>
          <a:xfrm>
            <a:off x="8205428" y="5923875"/>
            <a:ext cx="3073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B3: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Bật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9EA3A5E-C3C9-9715-61A9-81B9F437706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097123" y="185448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</p:spTree>
    <p:extLst>
      <p:ext uri="{BB962C8B-B14F-4D97-AF65-F5344CB8AC3E}">
        <p14:creationId xmlns:p14="http://schemas.microsoft.com/office/powerpoint/2010/main" val="4079390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3EFE60-7428-E82F-A3BD-5BAF698AF263}"/>
              </a:ext>
            </a:extLst>
          </p:cNvPr>
          <p:cNvSpPr txBox="1"/>
          <p:nvPr/>
        </p:nvSpPr>
        <p:spPr>
          <a:xfrm>
            <a:off x="8261241" y="2305014"/>
            <a:ext cx="25709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56B5072-5E04-139A-AD1E-9A081659EAC0}"/>
              </a:ext>
            </a:extLst>
          </p:cNvPr>
          <p:cNvSpPr txBox="1">
            <a:spLocks/>
          </p:cNvSpPr>
          <p:nvPr/>
        </p:nvSpPr>
        <p:spPr>
          <a:xfrm>
            <a:off x="2917986" y="750444"/>
            <a:ext cx="6445541" cy="48495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mật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khoản</a:t>
            </a:r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email</a:t>
            </a:r>
            <a:endParaRPr lang="vi-VN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7EFADD-BD55-ADB5-841F-1E7F3781ACC0}"/>
              </a:ext>
            </a:extLst>
          </p:cNvPr>
          <p:cNvSpPr/>
          <p:nvPr/>
        </p:nvSpPr>
        <p:spPr>
          <a:xfrm>
            <a:off x="489102" y="199254"/>
            <a:ext cx="1480370" cy="65434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027DDE-E20E-D44F-0E0C-DA952F1A565F}"/>
              </a:ext>
            </a:extLst>
          </p:cNvPr>
          <p:cNvSpPr txBox="1"/>
          <p:nvPr/>
        </p:nvSpPr>
        <p:spPr>
          <a:xfrm>
            <a:off x="8823401" y="4968837"/>
            <a:ext cx="25709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SĐT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khôi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Email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khôi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endParaRPr lang="vi-VN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551A80-9998-EAEE-625B-D7B72B164BE5}"/>
              </a:ext>
            </a:extLst>
          </p:cNvPr>
          <p:cNvSpPr/>
          <p:nvPr/>
        </p:nvSpPr>
        <p:spPr>
          <a:xfrm>
            <a:off x="388096" y="2046892"/>
            <a:ext cx="2317223" cy="8979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cập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link: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https://accounts.google.com/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BFFB8D-A8DE-3BE1-CD64-25739231B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599" y="1721475"/>
            <a:ext cx="5454802" cy="18623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B417B6-4AE6-DC23-A4B0-4B39D9C3D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599" y="4234221"/>
            <a:ext cx="5454802" cy="22078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7956C8AB-D16B-F04E-22BA-0153970809AF}"/>
              </a:ext>
            </a:extLst>
          </p:cNvPr>
          <p:cNvSpPr/>
          <p:nvPr/>
        </p:nvSpPr>
        <p:spPr>
          <a:xfrm>
            <a:off x="2705319" y="2378990"/>
            <a:ext cx="614313" cy="233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9574F5DB-7820-BC2D-C859-6D2A3E41EBCD}"/>
              </a:ext>
            </a:extLst>
          </p:cNvPr>
          <p:cNvSpPr/>
          <p:nvPr/>
        </p:nvSpPr>
        <p:spPr>
          <a:xfrm>
            <a:off x="6140757" y="3583821"/>
            <a:ext cx="219967" cy="6503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B76BE5E8-03FF-2B8A-A5E0-464B8A313DF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097123" y="185448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</p:spTree>
    <p:extLst>
      <p:ext uri="{BB962C8B-B14F-4D97-AF65-F5344CB8AC3E}">
        <p14:creationId xmlns:p14="http://schemas.microsoft.com/office/powerpoint/2010/main" val="2725195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798" y="62747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B3FA1D2-414E-9B91-79AF-E5E81F754147}"/>
              </a:ext>
            </a:extLst>
          </p:cNvPr>
          <p:cNvSpPr txBox="1">
            <a:spLocks/>
          </p:cNvSpPr>
          <p:nvPr/>
        </p:nvSpPr>
        <p:spPr>
          <a:xfrm>
            <a:off x="1937917" y="739231"/>
            <a:ext cx="7550032" cy="49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vi-VN" sz="1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altLang="vi-VN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vi-VN" sz="16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160A7A31-3C9A-8B5E-3EAA-D606B54A8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1564"/>
              </p:ext>
            </p:extLst>
          </p:nvPr>
        </p:nvGraphicFramePr>
        <p:xfrm>
          <a:off x="378378" y="3610687"/>
          <a:ext cx="11206818" cy="26598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03409">
                  <a:extLst>
                    <a:ext uri="{9D8B030D-6E8A-4147-A177-3AD203B41FA5}">
                      <a16:colId xmlns:a16="http://schemas.microsoft.com/office/drawing/2014/main" val="1996235091"/>
                    </a:ext>
                  </a:extLst>
                </a:gridCol>
                <a:gridCol w="5603409">
                  <a:extLst>
                    <a:ext uri="{9D8B030D-6E8A-4147-A177-3AD203B41FA5}">
                      <a16:colId xmlns:a16="http://schemas.microsoft.com/office/drawing/2014/main" val="1247436285"/>
                    </a:ext>
                  </a:extLst>
                </a:gridCol>
              </a:tblGrid>
              <a:tr h="5562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Hệ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thống</a:t>
                      </a:r>
                      <a:r>
                        <a:rPr lang="en-US" sz="1800" dirty="0"/>
                        <a:t> email </a:t>
                      </a:r>
                      <a:r>
                        <a:rPr lang="en-US" sz="1800" dirty="0" err="1"/>
                        <a:t>theo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miền</a:t>
                      </a:r>
                      <a:r>
                        <a:rPr lang="en-US" sz="1800" dirty="0"/>
                        <a:t> @uneti.edu.vn </a:t>
                      </a:r>
                      <a:r>
                        <a:rPr lang="en-US" sz="1800" dirty="0" err="1"/>
                        <a:t>và</a:t>
                      </a:r>
                      <a:r>
                        <a:rPr lang="en-US" sz="1800" dirty="0"/>
                        <a:t> @sv.uneti.edu.vn: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Hệ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thống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đào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tạo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trực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tuyến</a:t>
                      </a:r>
                      <a:r>
                        <a:rPr lang="en-US" dirty="0"/>
                        <a:t>: LMS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64646"/>
                  </a:ext>
                </a:extLst>
              </a:tr>
              <a:tr h="45026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https://sinhvien.uneti.edu.vn/sinh-vien/tin-tuc/huong-dan-sv-thuc-hien-noi-dung-lien-quan-toi-yeu-cau-ve-tai-khoan-email.html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https://sinhvien.uneti.edu.vn/sinh-vien/tin-tuc/huong-dan-sv-de-nghi-cap-moi-tai-khoan-lms.html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561464"/>
                  </a:ext>
                </a:extLst>
              </a:tr>
              <a:tr h="15016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60713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D9374E4A-3A32-E4AB-1115-80C18B1B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78" y="4866270"/>
            <a:ext cx="5473745" cy="1104599"/>
          </a:xfrm>
          <a:prstGeom prst="rect">
            <a:avLst/>
          </a:prstGeom>
        </p:spPr>
      </p:pic>
      <p:sp>
        <p:nvSpPr>
          <p:cNvPr id="17" name="Star: 16 Points 16">
            <a:extLst>
              <a:ext uri="{FF2B5EF4-FFF2-40B4-BE49-F238E27FC236}">
                <a16:creationId xmlns:a16="http://schemas.microsoft.com/office/drawing/2014/main" id="{77CB3414-2958-8E76-A6A8-46C1A781609B}"/>
              </a:ext>
            </a:extLst>
          </p:cNvPr>
          <p:cNvSpPr/>
          <p:nvPr/>
        </p:nvSpPr>
        <p:spPr>
          <a:xfrm>
            <a:off x="8637100" y="1344165"/>
            <a:ext cx="3658405" cy="1497840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endParaRPr lang="vi-V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EA6CF15-2C91-50BE-4CA7-B96A500285D2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602846" y="262620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C742961-044F-5425-E37B-F9615AB3FAD0}"/>
              </a:ext>
            </a:extLst>
          </p:cNvPr>
          <p:cNvSpPr/>
          <p:nvPr/>
        </p:nvSpPr>
        <p:spPr>
          <a:xfrm>
            <a:off x="176134" y="1778446"/>
            <a:ext cx="2100597" cy="1124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tuyến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 meet</a:t>
            </a:r>
            <a:endParaRPr lang="en-US" altLang="vi-VN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E14497-308F-D3D8-E0EA-586805504749}"/>
              </a:ext>
            </a:extLst>
          </p:cNvPr>
          <p:cNvSpPr/>
          <p:nvPr/>
        </p:nvSpPr>
        <p:spPr>
          <a:xfrm>
            <a:off x="2419304" y="1426849"/>
            <a:ext cx="6217796" cy="16589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en-US" sz="1200" b="1" kern="10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Lịch trực hỗ trợ giải đáp thắc mắc qua phòng họp Meet được quy định như sau:</a:t>
            </a:r>
          </a:p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kern="10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Lịch trực: </a:t>
            </a:r>
            <a:r>
              <a:rPr lang="en-US" sz="1200" kern="10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(ngày thứ 2,4,6, </a:t>
            </a:r>
            <a:r>
              <a:rPr lang="en-US" sz="1200" i="1" kern="10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buổi sáng 8h30’ – 11h30’, buổi chiều: 14h30’ – 16h30h)</a:t>
            </a:r>
            <a:r>
              <a:rPr lang="en-US" sz="1200" kern="10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1200" kern="10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ngày 15/09/2025; ngày 17/09/2025 và ngày 19/09/2025</a:t>
            </a:r>
          </a:p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kern="10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Phòng họp Meet hỗ trợ giải đáp thắc mắc: </a:t>
            </a:r>
            <a:r>
              <a:rPr lang="en-US" sz="1200" i="1" u="sng" kern="10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https://meet.google.com/inh-mome-ioo</a:t>
            </a:r>
            <a:endParaRPr lang="en-US" sz="1200" i="1" u="sng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99C01F-1272-8B64-4EA8-E8AA5A0C3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523" y="4866270"/>
            <a:ext cx="5313154" cy="112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62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6" y="0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02DAD6-EBD8-EBEA-6BD4-6B6177797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459" y="1747284"/>
            <a:ext cx="7562541" cy="336343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Star: 16 Points 5">
            <a:extLst>
              <a:ext uri="{FF2B5EF4-FFF2-40B4-BE49-F238E27FC236}">
                <a16:creationId xmlns:a16="http://schemas.microsoft.com/office/drawing/2014/main" id="{2825EB37-4BF9-2D28-84DC-8DBC07206BDB}"/>
              </a:ext>
            </a:extLst>
          </p:cNvPr>
          <p:cNvSpPr/>
          <p:nvPr/>
        </p:nvSpPr>
        <p:spPr>
          <a:xfrm>
            <a:off x="804943" y="4420105"/>
            <a:ext cx="2769529" cy="2169852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lỗi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E98F1D-567E-2BD4-FAAD-677AB583CD32}"/>
              </a:ext>
            </a:extLst>
          </p:cNvPr>
          <p:cNvSpPr/>
          <p:nvPr/>
        </p:nvSpPr>
        <p:spPr>
          <a:xfrm>
            <a:off x="273133" y="2641986"/>
            <a:ext cx="3835730" cy="12056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Cung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/video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https://support.uneti.edu.vn/huong-dan-su-dung-phan-mem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50FE01E-8AF4-CBDD-29F7-9E9B248F0F61}"/>
              </a:ext>
            </a:extLst>
          </p:cNvPr>
          <p:cNvSpPr/>
          <p:nvPr/>
        </p:nvSpPr>
        <p:spPr>
          <a:xfrm>
            <a:off x="4108863" y="3134154"/>
            <a:ext cx="581890" cy="29484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FF54C43-8E70-FA42-6632-920E19F92FA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307521" y="276374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</p:spTree>
    <p:extLst>
      <p:ext uri="{BB962C8B-B14F-4D97-AF65-F5344CB8AC3E}">
        <p14:creationId xmlns:p14="http://schemas.microsoft.com/office/powerpoint/2010/main" val="35874434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ỗ trợ - Chi cục Kiểm dịch thực vật vùng IV">
            <a:extLst>
              <a:ext uri="{FF2B5EF4-FFF2-40B4-BE49-F238E27FC236}">
                <a16:creationId xmlns:a16="http://schemas.microsoft.com/office/drawing/2014/main" id="{1BFE3357-5FED-D829-5041-DC5854E7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6" y="0"/>
            <a:ext cx="1659553" cy="135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F6B5F0-773B-B708-24D2-2DC62D1ABC4A}"/>
              </a:ext>
            </a:extLst>
          </p:cNvPr>
          <p:cNvSpPr/>
          <p:nvPr/>
        </p:nvSpPr>
        <p:spPr>
          <a:xfrm>
            <a:off x="3401308" y="972850"/>
            <a:ext cx="5956448" cy="7742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Thao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nghị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thủ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1BD7FB1-B7DC-6A4D-26E8-C10A729308DC}"/>
              </a:ext>
            </a:extLst>
          </p:cNvPr>
          <p:cNvSpPr/>
          <p:nvPr/>
        </p:nvSpPr>
        <p:spPr>
          <a:xfrm>
            <a:off x="5963669" y="1747089"/>
            <a:ext cx="324592" cy="429350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160A7A31-3C9A-8B5E-3EAA-D606B54A8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63543"/>
              </p:ext>
            </p:extLst>
          </p:nvPr>
        </p:nvGraphicFramePr>
        <p:xfrm>
          <a:off x="362415" y="2176438"/>
          <a:ext cx="11527100" cy="46815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63550">
                  <a:extLst>
                    <a:ext uri="{9D8B030D-6E8A-4147-A177-3AD203B41FA5}">
                      <a16:colId xmlns:a16="http://schemas.microsoft.com/office/drawing/2014/main" val="1996235091"/>
                    </a:ext>
                  </a:extLst>
                </a:gridCol>
                <a:gridCol w="5763550">
                  <a:extLst>
                    <a:ext uri="{9D8B030D-6E8A-4147-A177-3AD203B41FA5}">
                      <a16:colId xmlns:a16="http://schemas.microsoft.com/office/drawing/2014/main" val="1247436285"/>
                    </a:ext>
                  </a:extLst>
                </a:gridCol>
              </a:tblGrid>
              <a:tr h="48846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64646"/>
                  </a:ext>
                </a:extLst>
              </a:tr>
              <a:tr h="747631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https://support.uneti.edu.vn/mot-cua/dao-tao/email-lms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App: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Uneti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Online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 Play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hoặc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 Store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561464"/>
                  </a:ext>
                </a:extLst>
              </a:tr>
              <a:tr h="3445467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6071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47E5A14-86E4-8415-5428-11170441B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63" y="3622911"/>
            <a:ext cx="5573806" cy="258161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74775C-E6B6-5176-FB79-AE751E465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966" y="3429000"/>
            <a:ext cx="1999803" cy="339195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1F0C8D50-5C53-28D9-F7A9-BD6447C354B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269445" y="276374"/>
            <a:ext cx="82201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CÁCH KHẮC PHỤC CÁC VẤN ĐỀ NGƯỜI HỌC GẶP PHẢI</a:t>
            </a:r>
          </a:p>
        </p:txBody>
      </p:sp>
    </p:spTree>
    <p:extLst>
      <p:ext uri="{BB962C8B-B14F-4D97-AF65-F5344CB8AC3E}">
        <p14:creationId xmlns:p14="http://schemas.microsoft.com/office/powerpoint/2010/main" val="2305445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565691-0E67-F541-97AE-DD410C111B3B}"/>
              </a:ext>
            </a:extLst>
          </p:cNvPr>
          <p:cNvSpPr/>
          <p:nvPr/>
        </p:nvSpPr>
        <p:spPr>
          <a:xfrm>
            <a:off x="1379805" y="2183203"/>
            <a:ext cx="9432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kern="0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XIN TRÂN TRỌNG CẢM ƠN!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3C6E5DD3-81D5-2E07-A41A-E0BC7D4041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42518" y="3182198"/>
            <a:ext cx="4249482" cy="3675802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DD92ED2C-4790-B4D1-8E3A-977C57899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182198"/>
            <a:ext cx="4249482" cy="367580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CD905750-4552-B4C8-B714-19FDAA71B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90993" y="3333528"/>
            <a:ext cx="4249482" cy="3675802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583CDE9-3699-2364-D82B-41D2DAD493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075" y="292001"/>
            <a:ext cx="4121108" cy="2307821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E7A39DA-D788-9615-7DFA-ADC30E534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47018" y="2599821"/>
            <a:ext cx="2858837" cy="1600949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2DB3FD8-D0A1-3139-CD6D-6C926BB409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19831" y="1695924"/>
            <a:ext cx="2858837" cy="1600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1B4591-CA4C-CAAD-A4C7-F07A22CDF3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51316" y="-25359"/>
            <a:ext cx="2521757" cy="252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509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43889</TotalTime>
  <Words>2090</Words>
  <Application>Microsoft Office PowerPoint</Application>
  <PresentationFormat>Widescreen</PresentationFormat>
  <Paragraphs>252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Aptos</vt:lpstr>
      <vt:lpstr>Aptos Black</vt:lpstr>
      <vt:lpstr>Arial</vt:lpstr>
      <vt:lpstr>Times New Roman</vt:lpstr>
      <vt:lpstr>Trebuchet MS</vt:lpstr>
      <vt:lpstr>Verdana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CÁC MODULE CỦA CỔNG THÔNG TIN HỖ TRỢ https://support.uneti.edu.vn/uneti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Hòa Nguyễn Văn</dc:creator>
  <cp:lastModifiedBy>Nguyễn Thị Thanh Tâm</cp:lastModifiedBy>
  <cp:revision>63</cp:revision>
  <dcterms:created xsi:type="dcterms:W3CDTF">2023-08-15T15:01:20Z</dcterms:created>
  <dcterms:modified xsi:type="dcterms:W3CDTF">2025-08-25T04:14:15Z</dcterms:modified>
</cp:coreProperties>
</file>