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4162" r:id="rId2"/>
    <p:sldId id="4163" r:id="rId3"/>
    <p:sldId id="4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458" r:id="rId23"/>
    <p:sldId id="459" r:id="rId24"/>
    <p:sldId id="784" r:id="rId25"/>
    <p:sldId id="4156" r:id="rId26"/>
    <p:sldId id="4164" r:id="rId27"/>
    <p:sldId id="416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85F482-85E6-42D4-A3F1-31709D305A42}" v="3814" dt="2024-09-12T17:52:02.313"/>
    <p1510:client id="{FC067DF0-849E-45C8-A07E-D44772CCB5EA}" v="474" dt="2024-09-13T09:23:58.2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3456" y="16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anh Của Lê" userId="5cd404fceef665b6" providerId="LiveId" clId="{FC067DF0-849E-45C8-A07E-D44772CCB5EA}"/>
    <pc:docChg chg="undo custSel addSld delSld modSld">
      <pc:chgData name="Thanh Của Lê" userId="5cd404fceef665b6" providerId="LiveId" clId="{FC067DF0-849E-45C8-A07E-D44772CCB5EA}" dt="2024-09-13T09:23:58.246" v="475" actId="47"/>
      <pc:docMkLst>
        <pc:docMk/>
      </pc:docMkLst>
      <pc:sldChg chg="addSp delSp modSp mod">
        <pc:chgData name="Thanh Của Lê" userId="5cd404fceef665b6" providerId="LiveId" clId="{FC067DF0-849E-45C8-A07E-D44772CCB5EA}" dt="2024-09-13T09:12:25.068" v="408" actId="1076"/>
        <pc:sldMkLst>
          <pc:docMk/>
          <pc:sldMk cId="1628613245" sldId="4156"/>
        </pc:sldMkLst>
        <pc:spChg chg="del">
          <ac:chgData name="Thanh Của Lê" userId="5cd404fceef665b6" providerId="LiveId" clId="{FC067DF0-849E-45C8-A07E-D44772CCB5EA}" dt="2024-09-13T08:52:11.840" v="26" actId="478"/>
          <ac:spMkLst>
            <pc:docMk/>
            <pc:sldMk cId="1628613245" sldId="4156"/>
            <ac:spMk id="3" creationId="{06B12762-6ACA-9323-780F-15DC90D4BEEF}"/>
          </ac:spMkLst>
        </pc:spChg>
        <pc:spChg chg="del">
          <ac:chgData name="Thanh Của Lê" userId="5cd404fceef665b6" providerId="LiveId" clId="{FC067DF0-849E-45C8-A07E-D44772CCB5EA}" dt="2024-09-13T08:52:13.142" v="27" actId="478"/>
          <ac:spMkLst>
            <pc:docMk/>
            <pc:sldMk cId="1628613245" sldId="4156"/>
            <ac:spMk id="5" creationId="{9E5DAA55-EA3F-5C35-7F55-173422D99DEB}"/>
          </ac:spMkLst>
        </pc:spChg>
        <pc:spChg chg="del">
          <ac:chgData name="Thanh Của Lê" userId="5cd404fceef665b6" providerId="LiveId" clId="{FC067DF0-849E-45C8-A07E-D44772CCB5EA}" dt="2024-09-13T08:52:11.840" v="26" actId="478"/>
          <ac:spMkLst>
            <pc:docMk/>
            <pc:sldMk cId="1628613245" sldId="4156"/>
            <ac:spMk id="6" creationId="{C786597F-DD56-4753-522A-F59459EFB6CC}"/>
          </ac:spMkLst>
        </pc:spChg>
        <pc:spChg chg="del">
          <ac:chgData name="Thanh Của Lê" userId="5cd404fceef665b6" providerId="LiveId" clId="{FC067DF0-849E-45C8-A07E-D44772CCB5EA}" dt="2024-09-13T08:52:13.142" v="27" actId="478"/>
          <ac:spMkLst>
            <pc:docMk/>
            <pc:sldMk cId="1628613245" sldId="4156"/>
            <ac:spMk id="7" creationId="{4D1367D2-A49A-BB71-46FC-B872A2197035}"/>
          </ac:spMkLst>
        </pc:spChg>
        <pc:spChg chg="del">
          <ac:chgData name="Thanh Của Lê" userId="5cd404fceef665b6" providerId="LiveId" clId="{FC067DF0-849E-45C8-A07E-D44772CCB5EA}" dt="2024-09-13T08:52:11.840" v="26" actId="478"/>
          <ac:spMkLst>
            <pc:docMk/>
            <pc:sldMk cId="1628613245" sldId="4156"/>
            <ac:spMk id="10" creationId="{62DD3535-CDAF-B180-6D78-959A0DD4A2FA}"/>
          </ac:spMkLst>
        </pc:spChg>
        <pc:spChg chg="del">
          <ac:chgData name="Thanh Của Lê" userId="5cd404fceef665b6" providerId="LiveId" clId="{FC067DF0-849E-45C8-A07E-D44772CCB5EA}" dt="2024-09-13T08:52:15.426" v="28" actId="21"/>
          <ac:spMkLst>
            <pc:docMk/>
            <pc:sldMk cId="1628613245" sldId="4156"/>
            <ac:spMk id="13" creationId="{D83D9476-B9CD-AC39-2D41-A9167376806B}"/>
          </ac:spMkLst>
        </pc:spChg>
        <pc:spChg chg="add mod">
          <ac:chgData name="Thanh Của Lê" userId="5cd404fceef665b6" providerId="LiveId" clId="{FC067DF0-849E-45C8-A07E-D44772CCB5EA}" dt="2024-09-13T09:11:29.625" v="403" actId="1076"/>
          <ac:spMkLst>
            <pc:docMk/>
            <pc:sldMk cId="1628613245" sldId="4156"/>
            <ac:spMk id="15" creationId="{43C5C326-B542-BDC9-B413-C005CFCA5861}"/>
          </ac:spMkLst>
        </pc:spChg>
        <pc:spChg chg="mod">
          <ac:chgData name="Thanh Của Lê" userId="5cd404fceef665b6" providerId="LiveId" clId="{FC067DF0-849E-45C8-A07E-D44772CCB5EA}" dt="2024-09-13T09:11:03.645" v="398"/>
          <ac:spMkLst>
            <pc:docMk/>
            <pc:sldMk cId="1628613245" sldId="4156"/>
            <ac:spMk id="23" creationId="{6F2F0945-1F29-A3EF-670E-8C91BF01A7CC}"/>
          </ac:spMkLst>
        </pc:spChg>
        <pc:spChg chg="mod">
          <ac:chgData name="Thanh Của Lê" userId="5cd404fceef665b6" providerId="LiveId" clId="{FC067DF0-849E-45C8-A07E-D44772CCB5EA}" dt="2024-09-13T09:11:03.645" v="398"/>
          <ac:spMkLst>
            <pc:docMk/>
            <pc:sldMk cId="1628613245" sldId="4156"/>
            <ac:spMk id="24" creationId="{84EE0B74-7283-133C-2C60-0E40D489AE45}"/>
          </ac:spMkLst>
        </pc:spChg>
        <pc:spChg chg="mod">
          <ac:chgData name="Thanh Của Lê" userId="5cd404fceef665b6" providerId="LiveId" clId="{FC067DF0-849E-45C8-A07E-D44772CCB5EA}" dt="2024-09-13T09:11:03.645" v="398"/>
          <ac:spMkLst>
            <pc:docMk/>
            <pc:sldMk cId="1628613245" sldId="4156"/>
            <ac:spMk id="29" creationId="{4131B168-E925-C929-4F8F-864C7FA1D845}"/>
          </ac:spMkLst>
        </pc:spChg>
        <pc:spChg chg="mod">
          <ac:chgData name="Thanh Của Lê" userId="5cd404fceef665b6" providerId="LiveId" clId="{FC067DF0-849E-45C8-A07E-D44772CCB5EA}" dt="2024-09-13T09:11:03.645" v="398"/>
          <ac:spMkLst>
            <pc:docMk/>
            <pc:sldMk cId="1628613245" sldId="4156"/>
            <ac:spMk id="30" creationId="{A3DF84A7-EFB4-6DE7-952B-2EA01A28EDB7}"/>
          </ac:spMkLst>
        </pc:spChg>
        <pc:spChg chg="mod">
          <ac:chgData name="Thanh Của Lê" userId="5cd404fceef665b6" providerId="LiveId" clId="{FC067DF0-849E-45C8-A07E-D44772CCB5EA}" dt="2024-09-13T09:11:03.645" v="398"/>
          <ac:spMkLst>
            <pc:docMk/>
            <pc:sldMk cId="1628613245" sldId="4156"/>
            <ac:spMk id="58" creationId="{8C11D001-4F78-4A39-45A3-631F35CBF164}"/>
          </ac:spMkLst>
        </pc:spChg>
        <pc:spChg chg="mod">
          <ac:chgData name="Thanh Của Lê" userId="5cd404fceef665b6" providerId="LiveId" clId="{FC067DF0-849E-45C8-A07E-D44772CCB5EA}" dt="2024-09-13T09:11:03.645" v="398"/>
          <ac:spMkLst>
            <pc:docMk/>
            <pc:sldMk cId="1628613245" sldId="4156"/>
            <ac:spMk id="59" creationId="{B234C211-F746-D7FD-F11C-C33F49CE6DB9}"/>
          </ac:spMkLst>
        </pc:spChg>
        <pc:grpChg chg="add mod">
          <ac:chgData name="Thanh Của Lê" userId="5cd404fceef665b6" providerId="LiveId" clId="{FC067DF0-849E-45C8-A07E-D44772CCB5EA}" dt="2024-09-13T09:12:25.068" v="408" actId="1076"/>
          <ac:grpSpMkLst>
            <pc:docMk/>
            <pc:sldMk cId="1628613245" sldId="4156"/>
            <ac:grpSpMk id="17" creationId="{49E96BF9-C9C7-4ADE-E5CC-F6308F8BE963}"/>
          </ac:grpSpMkLst>
        </pc:grpChg>
        <pc:grpChg chg="add mod">
          <ac:chgData name="Thanh Của Lê" userId="5cd404fceef665b6" providerId="LiveId" clId="{FC067DF0-849E-45C8-A07E-D44772CCB5EA}" dt="2024-09-13T09:11:23.793" v="401" actId="1076"/>
          <ac:grpSpMkLst>
            <pc:docMk/>
            <pc:sldMk cId="1628613245" sldId="4156"/>
            <ac:grpSpMk id="25" creationId="{B25447E1-7497-3066-B184-A23F00589658}"/>
          </ac:grpSpMkLst>
        </pc:grpChg>
        <pc:grpChg chg="add mod">
          <ac:chgData name="Thanh Của Lê" userId="5cd404fceef665b6" providerId="LiveId" clId="{FC067DF0-849E-45C8-A07E-D44772CCB5EA}" dt="2024-09-13T09:12:22.772" v="406" actId="1076"/>
          <ac:grpSpMkLst>
            <pc:docMk/>
            <pc:sldMk cId="1628613245" sldId="4156"/>
            <ac:grpSpMk id="32" creationId="{A0614170-42C9-F65C-9F09-BD181BC4CE51}"/>
          </ac:grpSpMkLst>
        </pc:grpChg>
        <pc:picChg chg="del">
          <ac:chgData name="Thanh Của Lê" userId="5cd404fceef665b6" providerId="LiveId" clId="{FC067DF0-849E-45C8-A07E-D44772CCB5EA}" dt="2024-09-13T08:52:11.840" v="26" actId="478"/>
          <ac:picMkLst>
            <pc:docMk/>
            <pc:sldMk cId="1628613245" sldId="4156"/>
            <ac:picMk id="9" creationId="{F46207E0-A2DF-5C66-B762-D9856D84C306}"/>
          </ac:picMkLst>
        </pc:picChg>
        <pc:picChg chg="mod">
          <ac:chgData name="Thanh Của Lê" userId="5cd404fceef665b6" providerId="LiveId" clId="{FC067DF0-849E-45C8-A07E-D44772CCB5EA}" dt="2024-09-13T09:11:03.645" v="398"/>
          <ac:picMkLst>
            <pc:docMk/>
            <pc:sldMk cId="1628613245" sldId="4156"/>
            <ac:picMk id="18" creationId="{3E392E9A-DF3F-D991-A4A6-E8B6C41EE937}"/>
          </ac:picMkLst>
        </pc:picChg>
        <pc:picChg chg="mod">
          <ac:chgData name="Thanh Của Lê" userId="5cd404fceef665b6" providerId="LiveId" clId="{FC067DF0-849E-45C8-A07E-D44772CCB5EA}" dt="2024-09-13T09:11:03.645" v="398"/>
          <ac:picMkLst>
            <pc:docMk/>
            <pc:sldMk cId="1628613245" sldId="4156"/>
            <ac:picMk id="20" creationId="{E1846081-00C5-105A-C6EC-D8CAB6DD38C7}"/>
          </ac:picMkLst>
        </pc:picChg>
        <pc:picChg chg="mod">
          <ac:chgData name="Thanh Của Lê" userId="5cd404fceef665b6" providerId="LiveId" clId="{FC067DF0-849E-45C8-A07E-D44772CCB5EA}" dt="2024-09-13T09:11:03.645" v="398"/>
          <ac:picMkLst>
            <pc:docMk/>
            <pc:sldMk cId="1628613245" sldId="4156"/>
            <ac:picMk id="21" creationId="{8611DD2A-5051-6F56-43FC-E057C1E3CC4D}"/>
          </ac:picMkLst>
        </pc:picChg>
        <pc:picChg chg="mod">
          <ac:chgData name="Thanh Của Lê" userId="5cd404fceef665b6" providerId="LiveId" clId="{FC067DF0-849E-45C8-A07E-D44772CCB5EA}" dt="2024-09-13T09:11:03.645" v="398"/>
          <ac:picMkLst>
            <pc:docMk/>
            <pc:sldMk cId="1628613245" sldId="4156"/>
            <ac:picMk id="22" creationId="{26A174E8-C48D-858C-34D4-E25044676D93}"/>
          </ac:picMkLst>
        </pc:picChg>
        <pc:picChg chg="mod">
          <ac:chgData name="Thanh Của Lê" userId="5cd404fceef665b6" providerId="LiveId" clId="{FC067DF0-849E-45C8-A07E-D44772CCB5EA}" dt="2024-09-13T09:11:03.645" v="398"/>
          <ac:picMkLst>
            <pc:docMk/>
            <pc:sldMk cId="1628613245" sldId="4156"/>
            <ac:picMk id="26" creationId="{22EA12A6-9086-BAD9-FF25-DDFF14A22333}"/>
          </ac:picMkLst>
        </pc:picChg>
        <pc:picChg chg="mod">
          <ac:chgData name="Thanh Của Lê" userId="5cd404fceef665b6" providerId="LiveId" clId="{FC067DF0-849E-45C8-A07E-D44772CCB5EA}" dt="2024-09-13T09:11:03.645" v="398"/>
          <ac:picMkLst>
            <pc:docMk/>
            <pc:sldMk cId="1628613245" sldId="4156"/>
            <ac:picMk id="27" creationId="{39D751D1-373E-4812-EA85-1894300EE48F}"/>
          </ac:picMkLst>
        </pc:picChg>
        <pc:picChg chg="mod">
          <ac:chgData name="Thanh Của Lê" userId="5cd404fceef665b6" providerId="LiveId" clId="{FC067DF0-849E-45C8-A07E-D44772CCB5EA}" dt="2024-09-13T09:11:03.645" v="398"/>
          <ac:picMkLst>
            <pc:docMk/>
            <pc:sldMk cId="1628613245" sldId="4156"/>
            <ac:picMk id="28" creationId="{2EBD3EAB-A5EF-1066-9817-4F8C49658DF8}"/>
          </ac:picMkLst>
        </pc:picChg>
        <pc:picChg chg="mod">
          <ac:chgData name="Thanh Của Lê" userId="5cd404fceef665b6" providerId="LiveId" clId="{FC067DF0-849E-45C8-A07E-D44772CCB5EA}" dt="2024-09-13T09:11:03.645" v="398"/>
          <ac:picMkLst>
            <pc:docMk/>
            <pc:sldMk cId="1628613245" sldId="4156"/>
            <ac:picMk id="33" creationId="{5C928207-9C1D-E6E3-CD85-C5548845F2FE}"/>
          </ac:picMkLst>
        </pc:picChg>
        <pc:picChg chg="mod">
          <ac:chgData name="Thanh Của Lê" userId="5cd404fceef665b6" providerId="LiveId" clId="{FC067DF0-849E-45C8-A07E-D44772CCB5EA}" dt="2024-09-13T09:11:03.645" v="398"/>
          <ac:picMkLst>
            <pc:docMk/>
            <pc:sldMk cId="1628613245" sldId="4156"/>
            <ac:picMk id="34" creationId="{B099F9EE-EDE7-B271-0B2A-1C33097A6926}"/>
          </ac:picMkLst>
        </pc:picChg>
        <pc:picChg chg="mod">
          <ac:chgData name="Thanh Của Lê" userId="5cd404fceef665b6" providerId="LiveId" clId="{FC067DF0-849E-45C8-A07E-D44772CCB5EA}" dt="2024-09-13T09:11:03.645" v="398"/>
          <ac:picMkLst>
            <pc:docMk/>
            <pc:sldMk cId="1628613245" sldId="4156"/>
            <ac:picMk id="36" creationId="{EC140790-E88B-F499-036F-DF39F3ACA80E}"/>
          </ac:picMkLst>
        </pc:picChg>
      </pc:sldChg>
      <pc:sldChg chg="modSp mod">
        <pc:chgData name="Thanh Của Lê" userId="5cd404fceef665b6" providerId="LiveId" clId="{FC067DF0-849E-45C8-A07E-D44772CCB5EA}" dt="2024-09-13T00:31:44.277" v="23" actId="20577"/>
        <pc:sldMkLst>
          <pc:docMk/>
          <pc:sldMk cId="2602983528" sldId="4163"/>
        </pc:sldMkLst>
        <pc:spChg chg="mod">
          <ac:chgData name="Thanh Của Lê" userId="5cd404fceef665b6" providerId="LiveId" clId="{FC067DF0-849E-45C8-A07E-D44772CCB5EA}" dt="2024-09-13T00:31:44.277" v="23" actId="20577"/>
          <ac:spMkLst>
            <pc:docMk/>
            <pc:sldMk cId="2602983528" sldId="4163"/>
            <ac:spMk id="6" creationId="{E9463EE8-3078-B12A-4F67-D858F623D534}"/>
          </ac:spMkLst>
        </pc:spChg>
      </pc:sldChg>
      <pc:sldChg chg="addSp delSp modSp new mod modTransition">
        <pc:chgData name="Thanh Của Lê" userId="5cd404fceef665b6" providerId="LiveId" clId="{FC067DF0-849E-45C8-A07E-D44772CCB5EA}" dt="2024-09-13T09:15:40.735" v="413" actId="29295"/>
        <pc:sldMkLst>
          <pc:docMk/>
          <pc:sldMk cId="3063105871" sldId="4164"/>
        </pc:sldMkLst>
        <pc:spChg chg="del">
          <ac:chgData name="Thanh Của Lê" userId="5cd404fceef665b6" providerId="LiveId" clId="{FC067DF0-849E-45C8-A07E-D44772CCB5EA}" dt="2024-09-13T08:55:22.320" v="31" actId="478"/>
          <ac:spMkLst>
            <pc:docMk/>
            <pc:sldMk cId="3063105871" sldId="4164"/>
            <ac:spMk id="2" creationId="{BBD20050-886E-EA71-D617-8C910B7028E2}"/>
          </ac:spMkLst>
        </pc:spChg>
        <pc:spChg chg="del">
          <ac:chgData name="Thanh Của Lê" userId="5cd404fceef665b6" providerId="LiveId" clId="{FC067DF0-849E-45C8-A07E-D44772CCB5EA}" dt="2024-09-13T08:55:21.505" v="30" actId="478"/>
          <ac:spMkLst>
            <pc:docMk/>
            <pc:sldMk cId="3063105871" sldId="4164"/>
            <ac:spMk id="3" creationId="{DE93D14B-B7EF-5A9D-AB61-C14B425480CC}"/>
          </ac:spMkLst>
        </pc:spChg>
        <pc:spChg chg="add mod">
          <ac:chgData name="Thanh Của Lê" userId="5cd404fceef665b6" providerId="LiveId" clId="{FC067DF0-849E-45C8-A07E-D44772CCB5EA}" dt="2024-09-13T08:52:01.394" v="25"/>
          <ac:spMkLst>
            <pc:docMk/>
            <pc:sldMk cId="3063105871" sldId="4164"/>
            <ac:spMk id="4" creationId="{D6F19FCF-F665-1690-65E5-43E3E7E9AED8}"/>
          </ac:spMkLst>
        </pc:spChg>
        <pc:spChg chg="add mod">
          <ac:chgData name="Thanh Của Lê" userId="5cd404fceef665b6" providerId="LiveId" clId="{FC067DF0-849E-45C8-A07E-D44772CCB5EA}" dt="2024-09-13T08:52:01.394" v="25"/>
          <ac:spMkLst>
            <pc:docMk/>
            <pc:sldMk cId="3063105871" sldId="4164"/>
            <ac:spMk id="5" creationId="{2C287610-44FF-9DF3-897C-C14C3738E46F}"/>
          </ac:spMkLst>
        </pc:spChg>
        <pc:spChg chg="add mod">
          <ac:chgData name="Thanh Của Lê" userId="5cd404fceef665b6" providerId="LiveId" clId="{FC067DF0-849E-45C8-A07E-D44772CCB5EA}" dt="2024-09-13T08:52:01.394" v="25"/>
          <ac:spMkLst>
            <pc:docMk/>
            <pc:sldMk cId="3063105871" sldId="4164"/>
            <ac:spMk id="6" creationId="{0DEB5CDF-282F-165A-F5E3-DE6C74357D5E}"/>
          </ac:spMkLst>
        </pc:spChg>
        <pc:spChg chg="add mod">
          <ac:chgData name="Thanh Của Lê" userId="5cd404fceef665b6" providerId="LiveId" clId="{FC067DF0-849E-45C8-A07E-D44772CCB5EA}" dt="2024-09-13T08:52:01.394" v="25"/>
          <ac:spMkLst>
            <pc:docMk/>
            <pc:sldMk cId="3063105871" sldId="4164"/>
            <ac:spMk id="7" creationId="{DD472449-B133-7373-61D4-EC6FE183528E}"/>
          </ac:spMkLst>
        </pc:spChg>
        <pc:spChg chg="add mod">
          <ac:chgData name="Thanh Của Lê" userId="5cd404fceef665b6" providerId="LiveId" clId="{FC067DF0-849E-45C8-A07E-D44772CCB5EA}" dt="2024-09-13T08:52:01.394" v="25"/>
          <ac:spMkLst>
            <pc:docMk/>
            <pc:sldMk cId="3063105871" sldId="4164"/>
            <ac:spMk id="9" creationId="{DD424C65-3002-28B2-C1EE-6B3A6C1FCC68}"/>
          </ac:spMkLst>
        </pc:spChg>
        <pc:spChg chg="add mod">
          <ac:chgData name="Thanh Của Lê" userId="5cd404fceef665b6" providerId="LiveId" clId="{FC067DF0-849E-45C8-A07E-D44772CCB5EA}" dt="2024-09-13T08:52:16.154" v="29"/>
          <ac:spMkLst>
            <pc:docMk/>
            <pc:sldMk cId="3063105871" sldId="4164"/>
            <ac:spMk id="13" creationId="{D83D9476-B9CD-AC39-2D41-A9167376806B}"/>
          </ac:spMkLst>
        </pc:spChg>
        <pc:spChg chg="add mod">
          <ac:chgData name="Thanh Của Lê" userId="5cd404fceef665b6" providerId="LiveId" clId="{FC067DF0-849E-45C8-A07E-D44772CCB5EA}" dt="2024-09-13T09:03:34.400" v="187"/>
          <ac:spMkLst>
            <pc:docMk/>
            <pc:sldMk cId="3063105871" sldId="4164"/>
            <ac:spMk id="23" creationId="{8EDCC3FD-F181-FF7A-9F36-D0B613970790}"/>
          </ac:spMkLst>
        </pc:spChg>
        <pc:spChg chg="add mod">
          <ac:chgData name="Thanh Của Lê" userId="5cd404fceef665b6" providerId="LiveId" clId="{FC067DF0-849E-45C8-A07E-D44772CCB5EA}" dt="2024-09-13T09:10:30.700" v="395" actId="164"/>
          <ac:spMkLst>
            <pc:docMk/>
            <pc:sldMk cId="3063105871" sldId="4164"/>
            <ac:spMk id="32" creationId="{1F4591C9-B997-8606-0D2F-A7194999CF4A}"/>
          </ac:spMkLst>
        </pc:spChg>
        <pc:spChg chg="add mod">
          <ac:chgData name="Thanh Của Lê" userId="5cd404fceef665b6" providerId="LiveId" clId="{FC067DF0-849E-45C8-A07E-D44772CCB5EA}" dt="2024-09-13T09:10:30.700" v="395" actId="164"/>
          <ac:spMkLst>
            <pc:docMk/>
            <pc:sldMk cId="3063105871" sldId="4164"/>
            <ac:spMk id="33" creationId="{FB6A0CE1-3648-02DB-9709-A7DC0B88893D}"/>
          </ac:spMkLst>
        </pc:spChg>
        <pc:spChg chg="add mod">
          <ac:chgData name="Thanh Của Lê" userId="5cd404fceef665b6" providerId="LiveId" clId="{FC067DF0-849E-45C8-A07E-D44772CCB5EA}" dt="2024-09-13T09:10:41.640" v="396" actId="164"/>
          <ac:spMkLst>
            <pc:docMk/>
            <pc:sldMk cId="3063105871" sldId="4164"/>
            <ac:spMk id="34" creationId="{36A6871E-8777-DBF8-2DEE-700E99B9B796}"/>
          </ac:spMkLst>
        </pc:spChg>
        <pc:spChg chg="add mod">
          <ac:chgData name="Thanh Của Lê" userId="5cd404fceef665b6" providerId="LiveId" clId="{FC067DF0-849E-45C8-A07E-D44772CCB5EA}" dt="2024-09-13T09:10:41.640" v="396" actId="164"/>
          <ac:spMkLst>
            <pc:docMk/>
            <pc:sldMk cId="3063105871" sldId="4164"/>
            <ac:spMk id="35" creationId="{9C6EC3D9-27F1-7BA8-A435-D43F7A845B65}"/>
          </ac:spMkLst>
        </pc:spChg>
        <pc:spChg chg="add mod">
          <ac:chgData name="Thanh Của Lê" userId="5cd404fceef665b6" providerId="LiveId" clId="{FC067DF0-849E-45C8-A07E-D44772CCB5EA}" dt="2024-09-13T09:10:48.487" v="397" actId="164"/>
          <ac:spMkLst>
            <pc:docMk/>
            <pc:sldMk cId="3063105871" sldId="4164"/>
            <ac:spMk id="36" creationId="{B0DE931C-93F7-7C7D-B847-5C4A403F9CF9}"/>
          </ac:spMkLst>
        </pc:spChg>
        <pc:spChg chg="add mod">
          <ac:chgData name="Thanh Của Lê" userId="5cd404fceef665b6" providerId="LiveId" clId="{FC067DF0-849E-45C8-A07E-D44772CCB5EA}" dt="2024-09-13T09:10:48.487" v="397" actId="164"/>
          <ac:spMkLst>
            <pc:docMk/>
            <pc:sldMk cId="3063105871" sldId="4164"/>
            <ac:spMk id="37" creationId="{D85F107B-74E7-BA64-6C2E-8960A9E3ADF4}"/>
          </ac:spMkLst>
        </pc:spChg>
        <pc:grpChg chg="add mod">
          <ac:chgData name="Thanh Của Lê" userId="5cd404fceef665b6" providerId="LiveId" clId="{FC067DF0-849E-45C8-A07E-D44772CCB5EA}" dt="2024-09-13T09:10:30.700" v="395" actId="164"/>
          <ac:grpSpMkLst>
            <pc:docMk/>
            <pc:sldMk cId="3063105871" sldId="4164"/>
            <ac:grpSpMk id="38" creationId="{2EBF2B54-1A7D-C708-A081-D5DD9DEC1500}"/>
          </ac:grpSpMkLst>
        </pc:grpChg>
        <pc:grpChg chg="add mod">
          <ac:chgData name="Thanh Của Lê" userId="5cd404fceef665b6" providerId="LiveId" clId="{FC067DF0-849E-45C8-A07E-D44772CCB5EA}" dt="2024-09-13T09:10:41.640" v="396" actId="164"/>
          <ac:grpSpMkLst>
            <pc:docMk/>
            <pc:sldMk cId="3063105871" sldId="4164"/>
            <ac:grpSpMk id="39" creationId="{EF158AC7-5F66-32AC-C0A7-90D64C4BA3B6}"/>
          </ac:grpSpMkLst>
        </pc:grpChg>
        <pc:grpChg chg="add mod">
          <ac:chgData name="Thanh Của Lê" userId="5cd404fceef665b6" providerId="LiveId" clId="{FC067DF0-849E-45C8-A07E-D44772CCB5EA}" dt="2024-09-13T09:10:48.487" v="397" actId="164"/>
          <ac:grpSpMkLst>
            <pc:docMk/>
            <pc:sldMk cId="3063105871" sldId="4164"/>
            <ac:grpSpMk id="40" creationId="{FB258B5B-E4D5-9230-C83B-9C9EC60571C1}"/>
          </ac:grpSpMkLst>
        </pc:grpChg>
        <pc:picChg chg="add mod">
          <ac:chgData name="Thanh Của Lê" userId="5cd404fceef665b6" providerId="LiveId" clId="{FC067DF0-849E-45C8-A07E-D44772CCB5EA}" dt="2024-09-13T08:52:01.394" v="25"/>
          <ac:picMkLst>
            <pc:docMk/>
            <pc:sldMk cId="3063105871" sldId="4164"/>
            <ac:picMk id="8" creationId="{79603BEE-2E9A-F7D5-EBCE-699D19B27497}"/>
          </ac:picMkLst>
        </pc:picChg>
        <pc:picChg chg="add mod">
          <ac:chgData name="Thanh Của Lê" userId="5cd404fceef665b6" providerId="LiveId" clId="{FC067DF0-849E-45C8-A07E-D44772CCB5EA}" dt="2024-09-13T09:10:48.487" v="397" actId="164"/>
          <ac:picMkLst>
            <pc:docMk/>
            <pc:sldMk cId="3063105871" sldId="4164"/>
            <ac:picMk id="11" creationId="{94E63B1C-8FC2-6DBD-A33E-679ABB609332}"/>
          </ac:picMkLst>
        </pc:picChg>
        <pc:picChg chg="add mod">
          <ac:chgData name="Thanh Của Lê" userId="5cd404fceef665b6" providerId="LiveId" clId="{FC067DF0-849E-45C8-A07E-D44772CCB5EA}" dt="2024-09-13T09:10:41.640" v="396" actId="164"/>
          <ac:picMkLst>
            <pc:docMk/>
            <pc:sldMk cId="3063105871" sldId="4164"/>
            <ac:picMk id="14" creationId="{D59621A8-69E0-2EE4-D37C-70FB2E798BAB}"/>
          </ac:picMkLst>
        </pc:picChg>
        <pc:picChg chg="add mod">
          <ac:chgData name="Thanh Của Lê" userId="5cd404fceef665b6" providerId="LiveId" clId="{FC067DF0-849E-45C8-A07E-D44772CCB5EA}" dt="2024-09-13T09:10:30.700" v="395" actId="164"/>
          <ac:picMkLst>
            <pc:docMk/>
            <pc:sldMk cId="3063105871" sldId="4164"/>
            <ac:picMk id="16" creationId="{4880C75A-FE8A-2B63-3056-1832B56FB090}"/>
          </ac:picMkLst>
        </pc:picChg>
        <pc:picChg chg="add mod">
          <ac:chgData name="Thanh Của Lê" userId="5cd404fceef665b6" providerId="LiveId" clId="{FC067DF0-849E-45C8-A07E-D44772CCB5EA}" dt="2024-09-13T09:10:30.700" v="395" actId="164"/>
          <ac:picMkLst>
            <pc:docMk/>
            <pc:sldMk cId="3063105871" sldId="4164"/>
            <ac:picMk id="18" creationId="{C7CAAF69-FA2A-9189-CAC1-81CF79FBD54F}"/>
          </ac:picMkLst>
        </pc:picChg>
        <pc:picChg chg="add mod">
          <ac:chgData name="Thanh Của Lê" userId="5cd404fceef665b6" providerId="LiveId" clId="{FC067DF0-849E-45C8-A07E-D44772CCB5EA}" dt="2024-09-13T09:10:48.487" v="397" actId="164"/>
          <ac:picMkLst>
            <pc:docMk/>
            <pc:sldMk cId="3063105871" sldId="4164"/>
            <ac:picMk id="20" creationId="{CFC32867-3ADB-9623-BF75-19DCF193BDC1}"/>
          </ac:picMkLst>
        </pc:picChg>
        <pc:picChg chg="add mod">
          <ac:chgData name="Thanh Của Lê" userId="5cd404fceef665b6" providerId="LiveId" clId="{FC067DF0-849E-45C8-A07E-D44772CCB5EA}" dt="2024-09-13T09:10:41.640" v="396" actId="164"/>
          <ac:picMkLst>
            <pc:docMk/>
            <pc:sldMk cId="3063105871" sldId="4164"/>
            <ac:picMk id="22" creationId="{4A564B11-33A5-3DD9-A87C-7FF8B61D2FE5}"/>
          </ac:picMkLst>
        </pc:picChg>
        <pc:picChg chg="add mod">
          <ac:chgData name="Thanh Của Lê" userId="5cd404fceef665b6" providerId="LiveId" clId="{FC067DF0-849E-45C8-A07E-D44772CCB5EA}" dt="2024-09-13T09:10:30.700" v="395" actId="164"/>
          <ac:picMkLst>
            <pc:docMk/>
            <pc:sldMk cId="3063105871" sldId="4164"/>
            <ac:picMk id="25" creationId="{CEC1D649-2862-97D0-CECB-2302E80BD820}"/>
          </ac:picMkLst>
        </pc:picChg>
        <pc:picChg chg="add mod">
          <ac:chgData name="Thanh Của Lê" userId="5cd404fceef665b6" providerId="LiveId" clId="{FC067DF0-849E-45C8-A07E-D44772CCB5EA}" dt="2024-09-13T09:10:41.640" v="396" actId="164"/>
          <ac:picMkLst>
            <pc:docMk/>
            <pc:sldMk cId="3063105871" sldId="4164"/>
            <ac:picMk id="27" creationId="{0AAE39DD-358E-F7B4-2D9E-C93A57C03224}"/>
          </ac:picMkLst>
        </pc:picChg>
        <pc:picChg chg="add mod">
          <ac:chgData name="Thanh Của Lê" userId="5cd404fceef665b6" providerId="LiveId" clId="{FC067DF0-849E-45C8-A07E-D44772CCB5EA}" dt="2024-09-13T09:10:30.700" v="395" actId="164"/>
          <ac:picMkLst>
            <pc:docMk/>
            <pc:sldMk cId="3063105871" sldId="4164"/>
            <ac:picMk id="29" creationId="{B6C121AC-8C02-5AF0-8ABB-66FC6D7B45AB}"/>
          </ac:picMkLst>
        </pc:picChg>
        <pc:picChg chg="add mod">
          <ac:chgData name="Thanh Của Lê" userId="5cd404fceef665b6" providerId="LiveId" clId="{FC067DF0-849E-45C8-A07E-D44772CCB5EA}" dt="2024-09-13T09:10:48.487" v="397" actId="164"/>
          <ac:picMkLst>
            <pc:docMk/>
            <pc:sldMk cId="3063105871" sldId="4164"/>
            <ac:picMk id="31" creationId="{89D0774F-2E62-4784-0DED-1AC6636466E9}"/>
          </ac:picMkLst>
        </pc:picChg>
        <pc:picChg chg="add mod ord">
          <ac:chgData name="Thanh Của Lê" userId="5cd404fceef665b6" providerId="LiveId" clId="{FC067DF0-849E-45C8-A07E-D44772CCB5EA}" dt="2024-09-13T09:15:40.735" v="413" actId="29295"/>
          <ac:picMkLst>
            <pc:docMk/>
            <pc:sldMk cId="3063105871" sldId="4164"/>
            <ac:picMk id="42" creationId="{66BB28D5-727F-D7BA-1860-C59E9AA9F327}"/>
          </ac:picMkLst>
        </pc:picChg>
      </pc:sldChg>
      <pc:sldChg chg="modSp new del mod">
        <pc:chgData name="Thanh Của Lê" userId="5cd404fceef665b6" providerId="LiveId" clId="{FC067DF0-849E-45C8-A07E-D44772CCB5EA}" dt="2024-09-13T09:23:58.246" v="475" actId="47"/>
        <pc:sldMkLst>
          <pc:docMk/>
          <pc:sldMk cId="3748201770" sldId="4165"/>
        </pc:sldMkLst>
        <pc:spChg chg="mod">
          <ac:chgData name="Thanh Của Lê" userId="5cd404fceef665b6" providerId="LiveId" clId="{FC067DF0-849E-45C8-A07E-D44772CCB5EA}" dt="2024-09-13T09:17:51.667" v="461" actId="20577"/>
          <ac:spMkLst>
            <pc:docMk/>
            <pc:sldMk cId="3748201770" sldId="4165"/>
            <ac:spMk id="2" creationId="{0C39CF9A-474C-BD06-73AC-07C78093128D}"/>
          </ac:spMkLst>
        </pc:spChg>
        <pc:spChg chg="mod">
          <ac:chgData name="Thanh Của Lê" userId="5cd404fceef665b6" providerId="LiveId" clId="{FC067DF0-849E-45C8-A07E-D44772CCB5EA}" dt="2024-09-13T09:23:56.576" v="474" actId="12"/>
          <ac:spMkLst>
            <pc:docMk/>
            <pc:sldMk cId="3748201770" sldId="4165"/>
            <ac:spMk id="3" creationId="{CE85FA10-2E31-73E7-AE8E-D7B480FAD0F3}"/>
          </ac:spMkLst>
        </pc:spChg>
      </pc:sldChg>
    </pc:docChg>
  </pc:docChgLst>
  <pc:docChgLst>
    <pc:chgData name="Thanh Của Lê" userId="5cd404fceef665b6" providerId="LiveId" clId="{6485F482-85E6-42D4-A3F1-31709D305A42}"/>
    <pc:docChg chg="undo custSel addSld delSld modSld">
      <pc:chgData name="Thanh Của Lê" userId="5cd404fceef665b6" providerId="LiveId" clId="{6485F482-85E6-42D4-A3F1-31709D305A42}" dt="2024-09-12T17:52:02.313" v="3811"/>
      <pc:docMkLst>
        <pc:docMk/>
      </pc:docMkLst>
      <pc:sldChg chg="del">
        <pc:chgData name="Thanh Của Lê" userId="5cd404fceef665b6" providerId="LiveId" clId="{6485F482-85E6-42D4-A3F1-31709D305A42}" dt="2024-09-12T16:38:22.534" v="1" actId="47"/>
        <pc:sldMkLst>
          <pc:docMk/>
          <pc:sldMk cId="3980069948" sldId="256"/>
        </pc:sldMkLst>
      </pc:sldChg>
      <pc:sldChg chg="modTransition">
        <pc:chgData name="Thanh Của Lê" userId="5cd404fceef665b6" providerId="LiveId" clId="{6485F482-85E6-42D4-A3F1-31709D305A42}" dt="2024-09-12T17:50:42.355" v="3790"/>
        <pc:sldMkLst>
          <pc:docMk/>
          <pc:sldMk cId="1376832120" sldId="257"/>
        </pc:sldMkLst>
      </pc:sldChg>
      <pc:sldChg chg="modTransition">
        <pc:chgData name="Thanh Của Lê" userId="5cd404fceef665b6" providerId="LiveId" clId="{6485F482-85E6-42D4-A3F1-31709D305A42}" dt="2024-09-12T17:50:46.034" v="3791"/>
        <pc:sldMkLst>
          <pc:docMk/>
          <pc:sldMk cId="52244916" sldId="258"/>
        </pc:sldMkLst>
      </pc:sldChg>
      <pc:sldChg chg="modTransition">
        <pc:chgData name="Thanh Của Lê" userId="5cd404fceef665b6" providerId="LiveId" clId="{6485F482-85E6-42D4-A3F1-31709D305A42}" dt="2024-09-12T17:50:48.707" v="3792"/>
        <pc:sldMkLst>
          <pc:docMk/>
          <pc:sldMk cId="3948007173" sldId="259"/>
        </pc:sldMkLst>
      </pc:sldChg>
      <pc:sldChg chg="modTransition">
        <pc:chgData name="Thanh Của Lê" userId="5cd404fceef665b6" providerId="LiveId" clId="{6485F482-85E6-42D4-A3F1-31709D305A42}" dt="2024-09-12T17:50:55.841" v="3795"/>
        <pc:sldMkLst>
          <pc:docMk/>
          <pc:sldMk cId="4240223699" sldId="260"/>
        </pc:sldMkLst>
      </pc:sldChg>
      <pc:sldChg chg="modTransition">
        <pc:chgData name="Thanh Của Lê" userId="5cd404fceef665b6" providerId="LiveId" clId="{6485F482-85E6-42D4-A3F1-31709D305A42}" dt="2024-09-12T17:50:58.178" v="3796"/>
        <pc:sldMkLst>
          <pc:docMk/>
          <pc:sldMk cId="3719408580" sldId="261"/>
        </pc:sldMkLst>
      </pc:sldChg>
      <pc:sldChg chg="modTransition">
        <pc:chgData name="Thanh Của Lê" userId="5cd404fceef665b6" providerId="LiveId" clId="{6485F482-85E6-42D4-A3F1-31709D305A42}" dt="2024-09-12T17:51:10.641" v="3798"/>
        <pc:sldMkLst>
          <pc:docMk/>
          <pc:sldMk cId="1187618103" sldId="262"/>
        </pc:sldMkLst>
      </pc:sldChg>
      <pc:sldChg chg="modTransition modNotesTx">
        <pc:chgData name="Thanh Của Lê" userId="5cd404fceef665b6" providerId="LiveId" clId="{6485F482-85E6-42D4-A3F1-31709D305A42}" dt="2024-09-12T17:51:18.535" v="3799"/>
        <pc:sldMkLst>
          <pc:docMk/>
          <pc:sldMk cId="2466627578" sldId="263"/>
        </pc:sldMkLst>
      </pc:sldChg>
      <pc:sldChg chg="modTransition">
        <pc:chgData name="Thanh Của Lê" userId="5cd404fceef665b6" providerId="LiveId" clId="{6485F482-85E6-42D4-A3F1-31709D305A42}" dt="2024-09-12T17:51:25.777" v="3800"/>
        <pc:sldMkLst>
          <pc:docMk/>
          <pc:sldMk cId="2269866370" sldId="264"/>
        </pc:sldMkLst>
      </pc:sldChg>
      <pc:sldChg chg="modTransition">
        <pc:chgData name="Thanh Của Lê" userId="5cd404fceef665b6" providerId="LiveId" clId="{6485F482-85E6-42D4-A3F1-31709D305A42}" dt="2024-09-12T17:51:29.002" v="3801"/>
        <pc:sldMkLst>
          <pc:docMk/>
          <pc:sldMk cId="1772973961" sldId="265"/>
        </pc:sldMkLst>
      </pc:sldChg>
      <pc:sldChg chg="modTransition">
        <pc:chgData name="Thanh Của Lê" userId="5cd404fceef665b6" providerId="LiveId" clId="{6485F482-85E6-42D4-A3F1-31709D305A42}" dt="2024-09-12T17:51:30.577" v="3802"/>
        <pc:sldMkLst>
          <pc:docMk/>
          <pc:sldMk cId="817472510" sldId="266"/>
        </pc:sldMkLst>
      </pc:sldChg>
      <pc:sldChg chg="modTransition">
        <pc:chgData name="Thanh Của Lê" userId="5cd404fceef665b6" providerId="LiveId" clId="{6485F482-85E6-42D4-A3F1-31709D305A42}" dt="2024-09-12T17:51:32.018" v="3803"/>
        <pc:sldMkLst>
          <pc:docMk/>
          <pc:sldMk cId="1691535088" sldId="267"/>
        </pc:sldMkLst>
      </pc:sldChg>
      <pc:sldChg chg="modTransition">
        <pc:chgData name="Thanh Của Lê" userId="5cd404fceef665b6" providerId="LiveId" clId="{6485F482-85E6-42D4-A3F1-31709D305A42}" dt="2024-09-12T17:51:33.243" v="3804"/>
        <pc:sldMkLst>
          <pc:docMk/>
          <pc:sldMk cId="245644588" sldId="268"/>
        </pc:sldMkLst>
      </pc:sldChg>
      <pc:sldChg chg="modTransition">
        <pc:chgData name="Thanh Của Lê" userId="5cd404fceef665b6" providerId="LiveId" clId="{6485F482-85E6-42D4-A3F1-31709D305A42}" dt="2024-09-12T17:51:34.938" v="3805"/>
        <pc:sldMkLst>
          <pc:docMk/>
          <pc:sldMk cId="1899818346" sldId="269"/>
        </pc:sldMkLst>
      </pc:sldChg>
      <pc:sldChg chg="modTransition">
        <pc:chgData name="Thanh Của Lê" userId="5cd404fceef665b6" providerId="LiveId" clId="{6485F482-85E6-42D4-A3F1-31709D305A42}" dt="2024-09-12T17:51:36.506" v="3806"/>
        <pc:sldMkLst>
          <pc:docMk/>
          <pc:sldMk cId="436641049" sldId="270"/>
        </pc:sldMkLst>
      </pc:sldChg>
      <pc:sldChg chg="modTransition">
        <pc:chgData name="Thanh Của Lê" userId="5cd404fceef665b6" providerId="LiveId" clId="{6485F482-85E6-42D4-A3F1-31709D305A42}" dt="2024-09-12T17:51:38.635" v="3807"/>
        <pc:sldMkLst>
          <pc:docMk/>
          <pc:sldMk cId="1916186646" sldId="271"/>
        </pc:sldMkLst>
      </pc:sldChg>
      <pc:sldChg chg="modTransition">
        <pc:chgData name="Thanh Của Lê" userId="5cd404fceef665b6" providerId="LiveId" clId="{6485F482-85E6-42D4-A3F1-31709D305A42}" dt="2024-09-12T17:51:40.491" v="3808"/>
        <pc:sldMkLst>
          <pc:docMk/>
          <pc:sldMk cId="2648764484" sldId="272"/>
        </pc:sldMkLst>
      </pc:sldChg>
      <pc:sldChg chg="modTransition">
        <pc:chgData name="Thanh Của Lê" userId="5cd404fceef665b6" providerId="LiveId" clId="{6485F482-85E6-42D4-A3F1-31709D305A42}" dt="2024-09-12T17:51:44.195" v="3809"/>
        <pc:sldMkLst>
          <pc:docMk/>
          <pc:sldMk cId="173664231" sldId="273"/>
        </pc:sldMkLst>
      </pc:sldChg>
      <pc:sldChg chg="modTransition">
        <pc:chgData name="Thanh Của Lê" userId="5cd404fceef665b6" providerId="LiveId" clId="{6485F482-85E6-42D4-A3F1-31709D305A42}" dt="2024-09-12T17:51:46.122" v="3810"/>
        <pc:sldMkLst>
          <pc:docMk/>
          <pc:sldMk cId="852274299" sldId="274"/>
        </pc:sldMkLst>
      </pc:sldChg>
      <pc:sldChg chg="addSp delSp del mod">
        <pc:chgData name="Thanh Của Lê" userId="5cd404fceef665b6" providerId="LiveId" clId="{6485F482-85E6-42D4-A3F1-31709D305A42}" dt="2024-09-12T16:58:02.166" v="646" actId="47"/>
        <pc:sldMkLst>
          <pc:docMk/>
          <pc:sldMk cId="1844028232" sldId="275"/>
        </pc:sldMkLst>
        <pc:spChg chg="add del">
          <ac:chgData name="Thanh Của Lê" userId="5cd404fceef665b6" providerId="LiveId" clId="{6485F482-85E6-42D4-A3F1-31709D305A42}" dt="2024-09-12T16:57:56.938" v="644" actId="22"/>
          <ac:spMkLst>
            <pc:docMk/>
            <pc:sldMk cId="1844028232" sldId="275"/>
            <ac:spMk id="3" creationId="{CE1D5AA5-C74D-9A7A-EC8B-140DA40D5D2F}"/>
          </ac:spMkLst>
        </pc:spChg>
      </pc:sldChg>
      <pc:sldChg chg="del">
        <pc:chgData name="Thanh Của Lê" userId="5cd404fceef665b6" providerId="LiveId" clId="{6485F482-85E6-42D4-A3F1-31709D305A42}" dt="2024-09-12T17:41:10.362" v="3186" actId="47"/>
        <pc:sldMkLst>
          <pc:docMk/>
          <pc:sldMk cId="2449812407" sldId="276"/>
        </pc:sldMkLst>
      </pc:sldChg>
      <pc:sldChg chg="del">
        <pc:chgData name="Thanh Của Lê" userId="5cd404fceef665b6" providerId="LiveId" clId="{6485F482-85E6-42D4-A3F1-31709D305A42}" dt="2024-09-12T17:41:11.348" v="3187" actId="47"/>
        <pc:sldMkLst>
          <pc:docMk/>
          <pc:sldMk cId="3401117228" sldId="277"/>
        </pc:sldMkLst>
      </pc:sldChg>
      <pc:sldChg chg="modSp add mod setBg modNotesTx">
        <pc:chgData name="Thanh Của Lê" userId="5cd404fceef665b6" providerId="LiveId" clId="{6485F482-85E6-42D4-A3F1-31709D305A42}" dt="2024-09-12T17:50:09.017" v="3789" actId="1076"/>
        <pc:sldMkLst>
          <pc:docMk/>
          <pc:sldMk cId="2404592666" sldId="456"/>
        </pc:sldMkLst>
        <pc:spChg chg="mod">
          <ac:chgData name="Thanh Của Lê" userId="5cd404fceef665b6" providerId="LiveId" clId="{6485F482-85E6-42D4-A3F1-31709D305A42}" dt="2024-09-12T16:51:11.431" v="642" actId="113"/>
          <ac:spMkLst>
            <pc:docMk/>
            <pc:sldMk cId="2404592666" sldId="456"/>
            <ac:spMk id="19" creationId="{3A6A3360-D9E8-B093-9008-001A2BEDD1A1}"/>
          </ac:spMkLst>
        </pc:spChg>
        <pc:spChg chg="mod">
          <ac:chgData name="Thanh Của Lê" userId="5cd404fceef665b6" providerId="LiveId" clId="{6485F482-85E6-42D4-A3F1-31709D305A42}" dt="2024-09-12T17:49:48.888" v="3784" actId="20577"/>
          <ac:spMkLst>
            <pc:docMk/>
            <pc:sldMk cId="2404592666" sldId="456"/>
            <ac:spMk id="57" creationId="{1FE6F0BD-F6B2-D93D-6F81-45E7D4C7E3E7}"/>
          </ac:spMkLst>
        </pc:spChg>
        <pc:spChg chg="mod">
          <ac:chgData name="Thanh Của Lê" userId="5cd404fceef665b6" providerId="LiveId" clId="{6485F482-85E6-42D4-A3F1-31709D305A42}" dt="2024-09-12T17:49:57.868" v="3786" actId="113"/>
          <ac:spMkLst>
            <pc:docMk/>
            <pc:sldMk cId="2404592666" sldId="456"/>
            <ac:spMk id="77" creationId="{BB14E71B-4F87-281F-4082-859A50792FD8}"/>
          </ac:spMkLst>
        </pc:spChg>
        <pc:spChg chg="mod">
          <ac:chgData name="Thanh Của Lê" userId="5cd404fceef665b6" providerId="LiveId" clId="{6485F482-85E6-42D4-A3F1-31709D305A42}" dt="2024-09-12T17:50:09.017" v="3789" actId="1076"/>
          <ac:spMkLst>
            <pc:docMk/>
            <pc:sldMk cId="2404592666" sldId="456"/>
            <ac:spMk id="91" creationId="{7F274A7F-47DB-31AB-8E7E-CDC0E84BF95F}"/>
          </ac:spMkLst>
        </pc:spChg>
        <pc:grpChg chg="mod">
          <ac:chgData name="Thanh Của Lê" userId="5cd404fceef665b6" providerId="LiveId" clId="{6485F482-85E6-42D4-A3F1-31709D305A42}" dt="2024-09-12T17:49:13.705" v="3656" actId="1076"/>
          <ac:grpSpMkLst>
            <pc:docMk/>
            <pc:sldMk cId="2404592666" sldId="456"/>
            <ac:grpSpMk id="116" creationId="{1A935E62-3789-85FF-EC75-515D19FDFECD}"/>
          </ac:grpSpMkLst>
        </pc:grpChg>
        <pc:grpChg chg="mod">
          <ac:chgData name="Thanh Của Lê" userId="5cd404fceef665b6" providerId="LiveId" clId="{6485F482-85E6-42D4-A3F1-31709D305A42}" dt="2024-09-12T17:49:09.970" v="3655" actId="1076"/>
          <ac:grpSpMkLst>
            <pc:docMk/>
            <pc:sldMk cId="2404592666" sldId="456"/>
            <ac:grpSpMk id="117" creationId="{E8037484-0286-EFB0-EA26-C62FF9247B99}"/>
          </ac:grpSpMkLst>
        </pc:grpChg>
        <pc:grpChg chg="mod">
          <ac:chgData name="Thanh Của Lê" userId="5cd404fceef665b6" providerId="LiveId" clId="{6485F482-85E6-42D4-A3F1-31709D305A42}" dt="2024-09-12T17:45:50.346" v="3485" actId="1076"/>
          <ac:grpSpMkLst>
            <pc:docMk/>
            <pc:sldMk cId="2404592666" sldId="456"/>
            <ac:grpSpMk id="118" creationId="{C9FE5BD6-4AED-2414-3476-5CB5FD77E4C4}"/>
          </ac:grpSpMkLst>
        </pc:grpChg>
      </pc:sldChg>
      <pc:sldChg chg="modSp add mod modTransition setBg modNotesTx">
        <pc:chgData name="Thanh Của Lê" userId="5cd404fceef665b6" providerId="LiveId" clId="{6485F482-85E6-42D4-A3F1-31709D305A42}" dt="2024-09-12T17:52:02.313" v="3811"/>
        <pc:sldMkLst>
          <pc:docMk/>
          <pc:sldMk cId="2100906913" sldId="458"/>
        </pc:sldMkLst>
        <pc:spChg chg="mod">
          <ac:chgData name="Thanh Của Lê" userId="5cd404fceef665b6" providerId="LiveId" clId="{6485F482-85E6-42D4-A3F1-31709D305A42}" dt="2024-09-12T17:11:23.081" v="1333" actId="20577"/>
          <ac:spMkLst>
            <pc:docMk/>
            <pc:sldMk cId="2100906913" sldId="458"/>
            <ac:spMk id="5" creationId="{75DC4919-F274-B83D-79DA-19B6F5030F3A}"/>
          </ac:spMkLst>
        </pc:spChg>
        <pc:spChg chg="mod">
          <ac:chgData name="Thanh Của Lê" userId="5cd404fceef665b6" providerId="LiveId" clId="{6485F482-85E6-42D4-A3F1-31709D305A42}" dt="2024-09-12T17:11:41.284" v="1390" actId="20577"/>
          <ac:spMkLst>
            <pc:docMk/>
            <pc:sldMk cId="2100906913" sldId="458"/>
            <ac:spMk id="6" creationId="{4005737E-C200-4685-7547-0E250D705FC4}"/>
          </ac:spMkLst>
        </pc:spChg>
        <pc:spChg chg="mod">
          <ac:chgData name="Thanh Của Lê" userId="5cd404fceef665b6" providerId="LiveId" clId="{6485F482-85E6-42D4-A3F1-31709D305A42}" dt="2024-09-12T17:01:45.564" v="910" actId="20577"/>
          <ac:spMkLst>
            <pc:docMk/>
            <pc:sldMk cId="2100906913" sldId="458"/>
            <ac:spMk id="67" creationId="{CDF75FC4-F381-9754-D2A3-6863AA49E6FD}"/>
          </ac:spMkLst>
        </pc:spChg>
        <pc:spChg chg="mod">
          <ac:chgData name="Thanh Của Lê" userId="5cd404fceef665b6" providerId="LiveId" clId="{6485F482-85E6-42D4-A3F1-31709D305A42}" dt="2024-09-12T17:01:49.438" v="911" actId="1076"/>
          <ac:spMkLst>
            <pc:docMk/>
            <pc:sldMk cId="2100906913" sldId="458"/>
            <ac:spMk id="68" creationId="{93F9ABB7-2303-3146-3C7F-0014F6401B04}"/>
          </ac:spMkLst>
        </pc:spChg>
        <pc:spChg chg="mod">
          <ac:chgData name="Thanh Của Lê" userId="5cd404fceef665b6" providerId="LiveId" clId="{6485F482-85E6-42D4-A3F1-31709D305A42}" dt="2024-09-12T17:04:49.227" v="1059" actId="20577"/>
          <ac:spMkLst>
            <pc:docMk/>
            <pc:sldMk cId="2100906913" sldId="458"/>
            <ac:spMk id="70" creationId="{31CF1666-A5C1-3749-6CF1-6C6790BB6D95}"/>
          </ac:spMkLst>
        </pc:spChg>
        <pc:spChg chg="mod">
          <ac:chgData name="Thanh Của Lê" userId="5cd404fceef665b6" providerId="LiveId" clId="{6485F482-85E6-42D4-A3F1-31709D305A42}" dt="2024-09-12T17:04:26.079" v="953" actId="1076"/>
          <ac:spMkLst>
            <pc:docMk/>
            <pc:sldMk cId="2100906913" sldId="458"/>
            <ac:spMk id="71" creationId="{9245BE94-6E21-F224-B250-BE78F47B31C1}"/>
          </ac:spMkLst>
        </pc:spChg>
        <pc:spChg chg="mod">
          <ac:chgData name="Thanh Của Lê" userId="5cd404fceef665b6" providerId="LiveId" clId="{6485F482-85E6-42D4-A3F1-31709D305A42}" dt="2024-09-12T17:06:09.982" v="1297" actId="313"/>
          <ac:spMkLst>
            <pc:docMk/>
            <pc:sldMk cId="2100906913" sldId="458"/>
            <ac:spMk id="73" creationId="{B8095E01-D12A-0EE5-D935-69A2F093B404}"/>
          </ac:spMkLst>
        </pc:spChg>
        <pc:spChg chg="mod">
          <ac:chgData name="Thanh Của Lê" userId="5cd404fceef665b6" providerId="LiveId" clId="{6485F482-85E6-42D4-A3F1-31709D305A42}" dt="2024-09-12T17:05:36.296" v="1127" actId="1076"/>
          <ac:spMkLst>
            <pc:docMk/>
            <pc:sldMk cId="2100906913" sldId="458"/>
            <ac:spMk id="74" creationId="{07D17BC2-1B3A-2111-CDF9-F76CB9057D98}"/>
          </ac:spMkLst>
        </pc:spChg>
        <pc:spChg chg="mod">
          <ac:chgData name="Thanh Của Lê" userId="5cd404fceef665b6" providerId="LiveId" clId="{6485F482-85E6-42D4-A3F1-31709D305A42}" dt="2024-09-12T16:58:54.892" v="743" actId="1076"/>
          <ac:spMkLst>
            <pc:docMk/>
            <pc:sldMk cId="2100906913" sldId="458"/>
            <ac:spMk id="75" creationId="{EBA95231-95E9-1240-ADE9-6627DEEAEFFE}"/>
          </ac:spMkLst>
        </pc:spChg>
        <pc:grpChg chg="mod">
          <ac:chgData name="Thanh Của Lê" userId="5cd404fceef665b6" providerId="LiveId" clId="{6485F482-85E6-42D4-A3F1-31709D305A42}" dt="2024-09-12T17:01:12.293" v="774" actId="14100"/>
          <ac:grpSpMkLst>
            <pc:docMk/>
            <pc:sldMk cId="2100906913" sldId="458"/>
            <ac:grpSpMk id="66" creationId="{3BA2069C-2BB9-E14C-D00C-895F092800C5}"/>
          </ac:grpSpMkLst>
        </pc:grpChg>
        <pc:picChg chg="mod">
          <ac:chgData name="Thanh Của Lê" userId="5cd404fceef665b6" providerId="LiveId" clId="{6485F482-85E6-42D4-A3F1-31709D305A42}" dt="2024-09-12T17:05:29.737" v="1124" actId="1076"/>
          <ac:picMkLst>
            <pc:docMk/>
            <pc:sldMk cId="2100906913" sldId="458"/>
            <ac:picMk id="3" creationId="{1B4B12EB-98CA-E3EA-3A88-469C9DC14747}"/>
          </ac:picMkLst>
        </pc:picChg>
        <pc:picChg chg="mod">
          <ac:chgData name="Thanh Của Lê" userId="5cd404fceef665b6" providerId="LiveId" clId="{6485F482-85E6-42D4-A3F1-31709D305A42}" dt="2024-09-12T17:03:33.687" v="917" actId="14100"/>
          <ac:picMkLst>
            <pc:docMk/>
            <pc:sldMk cId="2100906913" sldId="458"/>
            <ac:picMk id="78" creationId="{68322702-EB58-7883-F7EB-31C24E9C223C}"/>
          </ac:picMkLst>
        </pc:picChg>
        <pc:picChg chg="mod">
          <ac:chgData name="Thanh Của Lê" userId="5cd404fceef665b6" providerId="LiveId" clId="{6485F482-85E6-42D4-A3F1-31709D305A42}" dt="2024-09-12T17:08:09.081" v="1299" actId="14826"/>
          <ac:picMkLst>
            <pc:docMk/>
            <pc:sldMk cId="2100906913" sldId="458"/>
            <ac:picMk id="79" creationId="{AE4CA7C1-4A1A-BE4E-3570-40AA7E3139E7}"/>
          </ac:picMkLst>
        </pc:picChg>
        <pc:picChg chg="mod">
          <ac:chgData name="Thanh Của Lê" userId="5cd404fceef665b6" providerId="LiveId" clId="{6485F482-85E6-42D4-A3F1-31709D305A42}" dt="2024-09-12T17:07:22.440" v="1298" actId="14826"/>
          <ac:picMkLst>
            <pc:docMk/>
            <pc:sldMk cId="2100906913" sldId="458"/>
            <ac:picMk id="80" creationId="{0ACF06DF-BE85-FC10-0260-ED25EC4282B1}"/>
          </ac:picMkLst>
        </pc:picChg>
      </pc:sldChg>
      <pc:sldChg chg="addSp delSp modSp add mod setBg modAnim modNotesTx">
        <pc:chgData name="Thanh Của Lê" userId="5cd404fceef665b6" providerId="LiveId" clId="{6485F482-85E6-42D4-A3F1-31709D305A42}" dt="2024-09-12T17:20:25.210" v="1707" actId="6549"/>
        <pc:sldMkLst>
          <pc:docMk/>
          <pc:sldMk cId="2837023471" sldId="459"/>
        </pc:sldMkLst>
        <pc:spChg chg="mod">
          <ac:chgData name="Thanh Của Lê" userId="5cd404fceef665b6" providerId="LiveId" clId="{6485F482-85E6-42D4-A3F1-31709D305A42}" dt="2024-09-12T17:12:49.102" v="1405"/>
          <ac:spMkLst>
            <pc:docMk/>
            <pc:sldMk cId="2837023471" sldId="459"/>
            <ac:spMk id="7" creationId="{0C40ED9A-17B0-EC08-49E4-493A76CF8E76}"/>
          </ac:spMkLst>
        </pc:spChg>
        <pc:spChg chg="del mod">
          <ac:chgData name="Thanh Của Lê" userId="5cd404fceef665b6" providerId="LiveId" clId="{6485F482-85E6-42D4-A3F1-31709D305A42}" dt="2024-09-12T17:13:55.624" v="1412" actId="478"/>
          <ac:spMkLst>
            <pc:docMk/>
            <pc:sldMk cId="2837023471" sldId="459"/>
            <ac:spMk id="8" creationId="{615E6EA7-F122-CB21-9527-E60598D5573A}"/>
          </ac:spMkLst>
        </pc:spChg>
        <pc:spChg chg="mod">
          <ac:chgData name="Thanh Của Lê" userId="5cd404fceef665b6" providerId="LiveId" clId="{6485F482-85E6-42D4-A3F1-31709D305A42}" dt="2024-09-12T17:15:37.134" v="1631" actId="255"/>
          <ac:spMkLst>
            <pc:docMk/>
            <pc:sldMk cId="2837023471" sldId="459"/>
            <ac:spMk id="9" creationId="{72EAD21D-B59B-5389-57AA-D03AC675DDCB}"/>
          </ac:spMkLst>
        </pc:spChg>
        <pc:spChg chg="mod">
          <ac:chgData name="Thanh Của Lê" userId="5cd404fceef665b6" providerId="LiveId" clId="{6485F482-85E6-42D4-A3F1-31709D305A42}" dt="2024-09-12T17:11:47.197" v="1391"/>
          <ac:spMkLst>
            <pc:docMk/>
            <pc:sldMk cId="2837023471" sldId="459"/>
            <ac:spMk id="19" creationId="{3A6A3360-D9E8-B093-9008-001A2BEDD1A1}"/>
          </ac:spMkLst>
        </pc:spChg>
        <pc:spChg chg="mod">
          <ac:chgData name="Thanh Của Lê" userId="5cd404fceef665b6" providerId="LiveId" clId="{6485F482-85E6-42D4-A3F1-31709D305A42}" dt="2024-09-12T17:12:12.136" v="1397" actId="1076"/>
          <ac:spMkLst>
            <pc:docMk/>
            <pc:sldMk cId="2837023471" sldId="459"/>
            <ac:spMk id="65" creationId="{143E096A-7B66-4F59-E910-293E135A5E1D}"/>
          </ac:spMkLst>
        </pc:spChg>
        <pc:spChg chg="mod">
          <ac:chgData name="Thanh Của Lê" userId="5cd404fceef665b6" providerId="LiveId" clId="{6485F482-85E6-42D4-A3F1-31709D305A42}" dt="2024-09-12T17:15:46.712" v="1684" actId="20577"/>
          <ac:spMkLst>
            <pc:docMk/>
            <pc:sldMk cId="2837023471" sldId="459"/>
            <ac:spMk id="69" creationId="{CC469B16-295E-F988-3831-A5F29AB4E340}"/>
          </ac:spMkLst>
        </pc:spChg>
        <pc:spChg chg="del">
          <ac:chgData name="Thanh Của Lê" userId="5cd404fceef665b6" providerId="LiveId" clId="{6485F482-85E6-42D4-A3F1-31709D305A42}" dt="2024-09-12T17:13:07.884" v="1408" actId="478"/>
          <ac:spMkLst>
            <pc:docMk/>
            <pc:sldMk cId="2837023471" sldId="459"/>
            <ac:spMk id="79" creationId="{F7D4FEF9-1AFC-B625-4A9A-4B9FC9D5C1C2}"/>
          </ac:spMkLst>
        </pc:spChg>
        <pc:spChg chg="mod">
          <ac:chgData name="Thanh Của Lê" userId="5cd404fceef665b6" providerId="LiveId" clId="{6485F482-85E6-42D4-A3F1-31709D305A42}" dt="2024-09-12T17:15:24.238" v="1627" actId="1076"/>
          <ac:spMkLst>
            <pc:docMk/>
            <pc:sldMk cId="2837023471" sldId="459"/>
            <ac:spMk id="81" creationId="{18BDCA1A-912F-EE3E-4A6C-252D19BA87E8}"/>
          </ac:spMkLst>
        </pc:spChg>
        <pc:spChg chg="del">
          <ac:chgData name="Thanh Của Lê" userId="5cd404fceef665b6" providerId="LiveId" clId="{6485F482-85E6-42D4-A3F1-31709D305A42}" dt="2024-09-12T17:13:51.905" v="1409" actId="478"/>
          <ac:spMkLst>
            <pc:docMk/>
            <pc:sldMk cId="2837023471" sldId="459"/>
            <ac:spMk id="82" creationId="{164B33EB-7F52-1394-5438-6504C11C052A}"/>
          </ac:spMkLst>
        </pc:spChg>
        <pc:spChg chg="del">
          <ac:chgData name="Thanh Của Lê" userId="5cd404fceef665b6" providerId="LiveId" clId="{6485F482-85E6-42D4-A3F1-31709D305A42}" dt="2024-09-12T17:13:53.140" v="1410" actId="478"/>
          <ac:spMkLst>
            <pc:docMk/>
            <pc:sldMk cId="2837023471" sldId="459"/>
            <ac:spMk id="83" creationId="{304CBFF1-AA45-7CF5-C586-7CE69846D7C4}"/>
          </ac:spMkLst>
        </pc:spChg>
        <pc:spChg chg="del">
          <ac:chgData name="Thanh Của Lê" userId="5cd404fceef665b6" providerId="LiveId" clId="{6485F482-85E6-42D4-A3F1-31709D305A42}" dt="2024-09-12T17:13:54.476" v="1411" actId="478"/>
          <ac:spMkLst>
            <pc:docMk/>
            <pc:sldMk cId="2837023471" sldId="459"/>
            <ac:spMk id="84" creationId="{7F7F5208-1264-0113-EEBD-D45623292DD6}"/>
          </ac:spMkLst>
        </pc:spChg>
        <pc:spChg chg="mod">
          <ac:chgData name="Thanh Của Lê" userId="5cd404fceef665b6" providerId="LiveId" clId="{6485F482-85E6-42D4-A3F1-31709D305A42}" dt="2024-09-12T17:15:27.329" v="1628" actId="255"/>
          <ac:spMkLst>
            <pc:docMk/>
            <pc:sldMk cId="2837023471" sldId="459"/>
            <ac:spMk id="85" creationId="{F4465E72-1B7B-E829-99BC-2A01F5448FBD}"/>
          </ac:spMkLst>
        </pc:spChg>
        <pc:spChg chg="mod">
          <ac:chgData name="Thanh Của Lê" userId="5cd404fceef665b6" providerId="LiveId" clId="{6485F482-85E6-42D4-A3F1-31709D305A42}" dt="2024-09-12T17:15:30.759" v="1629" actId="255"/>
          <ac:spMkLst>
            <pc:docMk/>
            <pc:sldMk cId="2837023471" sldId="459"/>
            <ac:spMk id="93" creationId="{00B3DB8E-7705-2025-AD06-32FAA95793D4}"/>
          </ac:spMkLst>
        </pc:spChg>
        <pc:spChg chg="mod">
          <ac:chgData name="Thanh Của Lê" userId="5cd404fceef665b6" providerId="LiveId" clId="{6485F482-85E6-42D4-A3F1-31709D305A42}" dt="2024-09-12T17:15:33.957" v="1630" actId="255"/>
          <ac:spMkLst>
            <pc:docMk/>
            <pc:sldMk cId="2837023471" sldId="459"/>
            <ac:spMk id="94" creationId="{1A50B927-493A-68EE-5600-51C359B04369}"/>
          </ac:spMkLst>
        </pc:spChg>
        <pc:grpChg chg="add mod">
          <ac:chgData name="Thanh Của Lê" userId="5cd404fceef665b6" providerId="LiveId" clId="{6485F482-85E6-42D4-A3F1-31709D305A42}" dt="2024-09-12T17:13:04.869" v="1407" actId="1076"/>
          <ac:grpSpMkLst>
            <pc:docMk/>
            <pc:sldMk cId="2837023471" sldId="459"/>
            <ac:grpSpMk id="6" creationId="{0D9EBC55-7DD1-0DDC-BF6F-7C851A238BA3}"/>
          </ac:grpSpMkLst>
        </pc:grpChg>
        <pc:grpChg chg="add mod">
          <ac:chgData name="Thanh Của Lê" userId="5cd404fceef665b6" providerId="LiveId" clId="{6485F482-85E6-42D4-A3F1-31709D305A42}" dt="2024-09-12T17:18:40.248" v="1704" actId="164"/>
          <ac:grpSpMkLst>
            <pc:docMk/>
            <pc:sldMk cId="2837023471" sldId="459"/>
            <ac:grpSpMk id="21" creationId="{0180BD87-B881-235C-FD3D-BD95AEFF84B8}"/>
          </ac:grpSpMkLst>
        </pc:grpChg>
        <pc:grpChg chg="mod">
          <ac:chgData name="Thanh Của Lê" userId="5cd404fceef665b6" providerId="LiveId" clId="{6485F482-85E6-42D4-A3F1-31709D305A42}" dt="2024-09-12T17:13:04.869" v="1407" actId="1076"/>
          <ac:grpSpMkLst>
            <pc:docMk/>
            <pc:sldMk cId="2837023471" sldId="459"/>
            <ac:grpSpMk id="95" creationId="{7A654013-05AD-0EAD-F37E-85951D5D95D9}"/>
          </ac:grpSpMkLst>
        </pc:grpChg>
        <pc:grpChg chg="mod">
          <ac:chgData name="Thanh Của Lê" userId="5cd404fceef665b6" providerId="LiveId" clId="{6485F482-85E6-42D4-A3F1-31709D305A42}" dt="2024-09-12T17:13:04.869" v="1407" actId="1076"/>
          <ac:grpSpMkLst>
            <pc:docMk/>
            <pc:sldMk cId="2837023471" sldId="459"/>
            <ac:grpSpMk id="96" creationId="{7C4DBA9A-5297-C843-AE2B-DFBF0629571E}"/>
          </ac:grpSpMkLst>
        </pc:grpChg>
        <pc:grpChg chg="mod">
          <ac:chgData name="Thanh Của Lê" userId="5cd404fceef665b6" providerId="LiveId" clId="{6485F482-85E6-42D4-A3F1-31709D305A42}" dt="2024-09-12T17:13:04.869" v="1407" actId="1076"/>
          <ac:grpSpMkLst>
            <pc:docMk/>
            <pc:sldMk cId="2837023471" sldId="459"/>
            <ac:grpSpMk id="97" creationId="{6A155452-F93B-1267-0E60-AC056163BD02}"/>
          </ac:grpSpMkLst>
        </pc:grpChg>
        <pc:grpChg chg="mod">
          <ac:chgData name="Thanh Của Lê" userId="5cd404fceef665b6" providerId="LiveId" clId="{6485F482-85E6-42D4-A3F1-31709D305A42}" dt="2024-09-12T17:13:04.869" v="1407" actId="1076"/>
          <ac:grpSpMkLst>
            <pc:docMk/>
            <pc:sldMk cId="2837023471" sldId="459"/>
            <ac:grpSpMk id="98" creationId="{5C572AE6-A6E6-9A65-9ADB-838313748A63}"/>
          </ac:grpSpMkLst>
        </pc:grpChg>
        <pc:picChg chg="mod">
          <ac:chgData name="Thanh Của Lê" userId="5cd404fceef665b6" providerId="LiveId" clId="{6485F482-85E6-42D4-A3F1-31709D305A42}" dt="2024-09-12T17:18:08.783" v="1698" actId="1076"/>
          <ac:picMkLst>
            <pc:docMk/>
            <pc:sldMk cId="2837023471" sldId="459"/>
            <ac:picMk id="2" creationId="{FAC202A0-4F49-6E09-DFAA-23F3B1FD3065}"/>
          </ac:picMkLst>
        </pc:picChg>
        <pc:picChg chg="add mod">
          <ac:chgData name="Thanh Của Lê" userId="5cd404fceef665b6" providerId="LiveId" clId="{6485F482-85E6-42D4-A3F1-31709D305A42}" dt="2024-09-12T17:18:40.248" v="1704" actId="164"/>
          <ac:picMkLst>
            <pc:docMk/>
            <pc:sldMk cId="2837023471" sldId="459"/>
            <ac:picMk id="11" creationId="{BF2AE7E7-47E0-363E-45AF-0A52BAAAEB2A}"/>
          </ac:picMkLst>
        </pc:picChg>
        <pc:picChg chg="add mod">
          <ac:chgData name="Thanh Của Lê" userId="5cd404fceef665b6" providerId="LiveId" clId="{6485F482-85E6-42D4-A3F1-31709D305A42}" dt="2024-09-12T17:18:40.248" v="1704" actId="164"/>
          <ac:picMkLst>
            <pc:docMk/>
            <pc:sldMk cId="2837023471" sldId="459"/>
            <ac:picMk id="13" creationId="{EA568F85-A969-5246-228D-9F90CE20878F}"/>
          </ac:picMkLst>
        </pc:picChg>
        <pc:picChg chg="add mod">
          <ac:chgData name="Thanh Của Lê" userId="5cd404fceef665b6" providerId="LiveId" clId="{6485F482-85E6-42D4-A3F1-31709D305A42}" dt="2024-09-12T17:18:40.248" v="1704" actId="164"/>
          <ac:picMkLst>
            <pc:docMk/>
            <pc:sldMk cId="2837023471" sldId="459"/>
            <ac:picMk id="15" creationId="{47E93969-F666-FAD9-3ED1-A752A4C4127B}"/>
          </ac:picMkLst>
        </pc:picChg>
        <pc:picChg chg="add mod">
          <ac:chgData name="Thanh Của Lê" userId="5cd404fceef665b6" providerId="LiveId" clId="{6485F482-85E6-42D4-A3F1-31709D305A42}" dt="2024-09-12T17:18:40.248" v="1704" actId="164"/>
          <ac:picMkLst>
            <pc:docMk/>
            <pc:sldMk cId="2837023471" sldId="459"/>
            <ac:picMk id="17" creationId="{B42C5DEB-44F4-BC03-96F1-475A7C2C94C7}"/>
          </ac:picMkLst>
        </pc:picChg>
        <pc:picChg chg="add mod">
          <ac:chgData name="Thanh Của Lê" userId="5cd404fceef665b6" providerId="LiveId" clId="{6485F482-85E6-42D4-A3F1-31709D305A42}" dt="2024-09-12T17:18:40.248" v="1704" actId="164"/>
          <ac:picMkLst>
            <pc:docMk/>
            <pc:sldMk cId="2837023471" sldId="459"/>
            <ac:picMk id="20" creationId="{801A16E0-5AEA-0A84-BB02-602BF524C241}"/>
          </ac:picMkLst>
        </pc:picChg>
      </pc:sldChg>
      <pc:sldChg chg="modSp add mod setBg modAnim modNotesTx">
        <pc:chgData name="Thanh Của Lê" userId="5cd404fceef665b6" providerId="LiveId" clId="{6485F482-85E6-42D4-A3F1-31709D305A42}" dt="2024-09-12T17:39:31.341" v="3170" actId="6549"/>
        <pc:sldMkLst>
          <pc:docMk/>
          <pc:sldMk cId="3195138281" sldId="784"/>
        </pc:sldMkLst>
        <pc:spChg chg="mod">
          <ac:chgData name="Thanh Của Lê" userId="5cd404fceef665b6" providerId="LiveId" clId="{6485F482-85E6-42D4-A3F1-31709D305A42}" dt="2024-09-12T17:30:02.975" v="2684" actId="14100"/>
          <ac:spMkLst>
            <pc:docMk/>
            <pc:sldMk cId="3195138281" sldId="784"/>
            <ac:spMk id="6" creationId="{699D0B11-500F-20E5-7268-0AD531CEE873}"/>
          </ac:spMkLst>
        </pc:spChg>
        <pc:spChg chg="mod">
          <ac:chgData name="Thanh Của Lê" userId="5cd404fceef665b6" providerId="LiveId" clId="{6485F482-85E6-42D4-A3F1-31709D305A42}" dt="2024-09-12T17:25:22.796" v="1807" actId="1076"/>
          <ac:spMkLst>
            <pc:docMk/>
            <pc:sldMk cId="3195138281" sldId="784"/>
            <ac:spMk id="14" creationId="{7913A6C6-CE27-43DF-AFB6-F22D7E7D14F8}"/>
          </ac:spMkLst>
        </pc:spChg>
        <pc:spChg chg="mod">
          <ac:chgData name="Thanh Của Lê" userId="5cd404fceef665b6" providerId="LiveId" clId="{6485F482-85E6-42D4-A3F1-31709D305A42}" dt="2024-09-12T17:25:25.245" v="1808" actId="1076"/>
          <ac:spMkLst>
            <pc:docMk/>
            <pc:sldMk cId="3195138281" sldId="784"/>
            <ac:spMk id="16" creationId="{1E971C23-25BF-46CE-84B1-BC6704F92DD3}"/>
          </ac:spMkLst>
        </pc:spChg>
      </pc:sldChg>
      <pc:sldChg chg="addSp modSp add mod setBg modNotesTx">
        <pc:chgData name="Thanh Của Lê" userId="5cd404fceef665b6" providerId="LiveId" clId="{6485F482-85E6-42D4-A3F1-31709D305A42}" dt="2024-09-12T17:45:07.247" v="3484" actId="1076"/>
        <pc:sldMkLst>
          <pc:docMk/>
          <pc:sldMk cId="1628613245" sldId="4156"/>
        </pc:sldMkLst>
        <pc:spChg chg="add mod">
          <ac:chgData name="Thanh Của Lê" userId="5cd404fceef665b6" providerId="LiveId" clId="{6485F482-85E6-42D4-A3F1-31709D305A42}" dt="2024-09-12T17:42:15.006" v="3196" actId="1076"/>
          <ac:spMkLst>
            <pc:docMk/>
            <pc:sldMk cId="1628613245" sldId="4156"/>
            <ac:spMk id="3" creationId="{06B12762-6ACA-9323-780F-15DC90D4BEEF}"/>
          </ac:spMkLst>
        </pc:spChg>
        <pc:spChg chg="add mod">
          <ac:chgData name="Thanh Của Lê" userId="5cd404fceef665b6" providerId="LiveId" clId="{6485F482-85E6-42D4-A3F1-31709D305A42}" dt="2024-09-12T17:40:05.891" v="3176" actId="1076"/>
          <ac:spMkLst>
            <pc:docMk/>
            <pc:sldMk cId="1628613245" sldId="4156"/>
            <ac:spMk id="5" creationId="{9E5DAA55-EA3F-5C35-7F55-173422D99DEB}"/>
          </ac:spMkLst>
        </pc:spChg>
        <pc:spChg chg="add mod">
          <ac:chgData name="Thanh Của Lê" userId="5cd404fceef665b6" providerId="LiveId" clId="{6485F482-85E6-42D4-A3F1-31709D305A42}" dt="2024-09-12T17:40:19.488" v="3177"/>
          <ac:spMkLst>
            <pc:docMk/>
            <pc:sldMk cId="1628613245" sldId="4156"/>
            <ac:spMk id="6" creationId="{C786597F-DD56-4753-522A-F59459EFB6CC}"/>
          </ac:spMkLst>
        </pc:spChg>
        <pc:spChg chg="add mod">
          <ac:chgData name="Thanh Của Lê" userId="5cd404fceef665b6" providerId="LiveId" clId="{6485F482-85E6-42D4-A3F1-31709D305A42}" dt="2024-09-12T17:40:19.488" v="3177"/>
          <ac:spMkLst>
            <pc:docMk/>
            <pc:sldMk cId="1628613245" sldId="4156"/>
            <ac:spMk id="7" creationId="{4D1367D2-A49A-BB71-46FC-B872A2197035}"/>
          </ac:spMkLst>
        </pc:spChg>
        <pc:spChg chg="add mod">
          <ac:chgData name="Thanh Của Lê" userId="5cd404fceef665b6" providerId="LiveId" clId="{6485F482-85E6-42D4-A3F1-31709D305A42}" dt="2024-09-12T17:43:02.878" v="3272" actId="255"/>
          <ac:spMkLst>
            <pc:docMk/>
            <pc:sldMk cId="1628613245" sldId="4156"/>
            <ac:spMk id="10" creationId="{62DD3535-CDAF-B180-6D78-959A0DD4A2FA}"/>
          </ac:spMkLst>
        </pc:spChg>
        <pc:spChg chg="add mod">
          <ac:chgData name="Thanh Của Lê" userId="5cd404fceef665b6" providerId="LiveId" clId="{6485F482-85E6-42D4-A3F1-31709D305A42}" dt="2024-09-12T17:45:07.247" v="3484" actId="1076"/>
          <ac:spMkLst>
            <pc:docMk/>
            <pc:sldMk cId="1628613245" sldId="4156"/>
            <ac:spMk id="13" creationId="{D83D9476-B9CD-AC39-2D41-A9167376806B}"/>
          </ac:spMkLst>
        </pc:spChg>
        <pc:spChg chg="mod">
          <ac:chgData name="Thanh Của Lê" userId="5cd404fceef665b6" providerId="LiveId" clId="{6485F482-85E6-42D4-A3F1-31709D305A42}" dt="2024-09-12T17:36:54.377" v="3167" actId="1076"/>
          <ac:spMkLst>
            <pc:docMk/>
            <pc:sldMk cId="1628613245" sldId="4156"/>
            <ac:spMk id="19" creationId="{3A6A3360-D9E8-B093-9008-001A2BEDD1A1}"/>
          </ac:spMkLst>
        </pc:spChg>
        <pc:spChg chg="mod">
          <ac:chgData name="Thanh Của Lê" userId="5cd404fceef665b6" providerId="LiveId" clId="{6485F482-85E6-42D4-A3F1-31709D305A42}" dt="2024-09-12T17:34:47.999" v="3131" actId="1076"/>
          <ac:spMkLst>
            <pc:docMk/>
            <pc:sldMk cId="1628613245" sldId="4156"/>
            <ac:spMk id="31" creationId="{7BB08888-AB5B-403B-43CF-CC2FD8DC69E5}"/>
          </ac:spMkLst>
        </pc:spChg>
        <pc:spChg chg="mod">
          <ac:chgData name="Thanh Của Lê" userId="5cd404fceef665b6" providerId="LiveId" clId="{6485F482-85E6-42D4-A3F1-31709D305A42}" dt="2024-09-12T17:35:42.553" v="3139" actId="1076"/>
          <ac:spMkLst>
            <pc:docMk/>
            <pc:sldMk cId="1628613245" sldId="4156"/>
            <ac:spMk id="65" creationId="{9A6521AA-E0C2-E85F-CC05-A9101C8176A3}"/>
          </ac:spMkLst>
        </pc:spChg>
        <pc:spChg chg="mod">
          <ac:chgData name="Thanh Của Lê" userId="5cd404fceef665b6" providerId="LiveId" clId="{6485F482-85E6-42D4-A3F1-31709D305A42}" dt="2024-09-12T17:36:16.809" v="3144" actId="14100"/>
          <ac:spMkLst>
            <pc:docMk/>
            <pc:sldMk cId="1628613245" sldId="4156"/>
            <ac:spMk id="66" creationId="{E2F518B2-B700-DFEB-5D4B-E065A777E5DB}"/>
          </ac:spMkLst>
        </pc:spChg>
        <pc:picChg chg="add mod">
          <ac:chgData name="Thanh Của Lê" userId="5cd404fceef665b6" providerId="LiveId" clId="{6485F482-85E6-42D4-A3F1-31709D305A42}" dt="2024-09-12T17:41:28.045" v="3189" actId="1076"/>
          <ac:picMkLst>
            <pc:docMk/>
            <pc:sldMk cId="1628613245" sldId="4156"/>
            <ac:picMk id="9" creationId="{F46207E0-A2DF-5C66-B762-D9856D84C306}"/>
          </ac:picMkLst>
        </pc:picChg>
      </pc:sldChg>
      <pc:sldChg chg="addSp modSp add mod setBg modNotesTx">
        <pc:chgData name="Thanh Của Lê" userId="5cd404fceef665b6" providerId="LiveId" clId="{6485F482-85E6-42D4-A3F1-31709D305A42}" dt="2024-09-12T17:45:00.438" v="3482" actId="1076"/>
        <pc:sldMkLst>
          <pc:docMk/>
          <pc:sldMk cId="3652765687" sldId="4160"/>
        </pc:sldMkLst>
        <pc:spChg chg="add mod">
          <ac:chgData name="Thanh Của Lê" userId="5cd404fceef665b6" providerId="LiveId" clId="{6485F482-85E6-42D4-A3F1-31709D305A42}" dt="2024-09-12T17:40:40.579" v="3183" actId="1076"/>
          <ac:spMkLst>
            <pc:docMk/>
            <pc:sldMk cId="3652765687" sldId="4160"/>
            <ac:spMk id="2" creationId="{486C8A1B-7C02-C656-975B-2F457FF60A7F}"/>
          </ac:spMkLst>
        </pc:spChg>
        <pc:spChg chg="add mod">
          <ac:chgData name="Thanh Của Lê" userId="5cd404fceef665b6" providerId="LiveId" clId="{6485F482-85E6-42D4-A3F1-31709D305A42}" dt="2024-09-12T17:40:44.220" v="3184" actId="1076"/>
          <ac:spMkLst>
            <pc:docMk/>
            <pc:sldMk cId="3652765687" sldId="4160"/>
            <ac:spMk id="3" creationId="{244996FD-E7DC-F1FF-D6BD-F762DD58DE8C}"/>
          </ac:spMkLst>
        </pc:spChg>
        <pc:spChg chg="add mod">
          <ac:chgData name="Thanh Của Lê" userId="5cd404fceef665b6" providerId="LiveId" clId="{6485F482-85E6-42D4-A3F1-31709D305A42}" dt="2024-09-12T17:43:50.613" v="3285" actId="1076"/>
          <ac:spMkLst>
            <pc:docMk/>
            <pc:sldMk cId="3652765687" sldId="4160"/>
            <ac:spMk id="5" creationId="{6CD94A62-86E8-F54F-62CE-8C6073EA3F84}"/>
          </ac:spMkLst>
        </pc:spChg>
        <pc:spChg chg="mod">
          <ac:chgData name="Thanh Của Lê" userId="5cd404fceef665b6" providerId="LiveId" clId="{6485F482-85E6-42D4-A3F1-31709D305A42}" dt="2024-09-12T17:39:42.476" v="3171" actId="2711"/>
          <ac:spMkLst>
            <pc:docMk/>
            <pc:sldMk cId="3652765687" sldId="4160"/>
            <ac:spMk id="9" creationId="{19D61F6F-8943-2532-40FC-C803B596BE60}"/>
          </ac:spMkLst>
        </pc:spChg>
        <pc:spChg chg="mod">
          <ac:chgData name="Thanh Của Lê" userId="5cd404fceef665b6" providerId="LiveId" clId="{6485F482-85E6-42D4-A3F1-31709D305A42}" dt="2024-09-12T17:39:49.852" v="3173" actId="1076"/>
          <ac:spMkLst>
            <pc:docMk/>
            <pc:sldMk cId="3652765687" sldId="4160"/>
            <ac:spMk id="10" creationId="{F2851148-CEAB-4F91-A5EF-FC5095717333}"/>
          </ac:spMkLst>
        </pc:spChg>
        <pc:spChg chg="add mod">
          <ac:chgData name="Thanh Của Lê" userId="5cd404fceef665b6" providerId="LiveId" clId="{6485F482-85E6-42D4-A3F1-31709D305A42}" dt="2024-09-12T17:45:00.438" v="3482" actId="1076"/>
          <ac:spMkLst>
            <pc:docMk/>
            <pc:sldMk cId="3652765687" sldId="4160"/>
            <ac:spMk id="12" creationId="{C2E32961-83A2-9F2D-CCFD-64697B9BF5E0}"/>
          </ac:spMkLst>
        </pc:spChg>
        <pc:picChg chg="add mod">
          <ac:chgData name="Thanh Của Lê" userId="5cd404fceef665b6" providerId="LiveId" clId="{6485F482-85E6-42D4-A3F1-31709D305A42}" dt="2024-09-12T17:41:54.284" v="3193" actId="1076"/>
          <ac:picMkLst>
            <pc:docMk/>
            <pc:sldMk cId="3652765687" sldId="4160"/>
            <ac:picMk id="4" creationId="{C077E735-1595-C69B-A53A-159B0FB1A661}"/>
          </ac:picMkLst>
        </pc:picChg>
        <pc:picChg chg="mod">
          <ac:chgData name="Thanh Của Lê" userId="5cd404fceef665b6" providerId="LiveId" clId="{6485F482-85E6-42D4-A3F1-31709D305A42}" dt="2024-09-12T17:40:38.649" v="3182" actId="1076"/>
          <ac:picMkLst>
            <pc:docMk/>
            <pc:sldMk cId="3652765687" sldId="4160"/>
            <ac:picMk id="7" creationId="{A4185852-5583-317F-3895-5A5F536EF0E9}"/>
          </ac:picMkLst>
        </pc:picChg>
      </pc:sldChg>
      <pc:sldChg chg="delSp modSp add mod">
        <pc:chgData name="Thanh Của Lê" userId="5cd404fceef665b6" providerId="LiveId" clId="{6485F482-85E6-42D4-A3F1-31709D305A42}" dt="2024-09-12T16:46:38.870" v="306" actId="1076"/>
        <pc:sldMkLst>
          <pc:docMk/>
          <pc:sldMk cId="4118529369" sldId="4162"/>
        </pc:sldMkLst>
        <pc:spChg chg="del mod">
          <ac:chgData name="Thanh Của Lê" userId="5cd404fceef665b6" providerId="LiveId" clId="{6485F482-85E6-42D4-A3F1-31709D305A42}" dt="2024-09-12T16:42:18.410" v="71" actId="478"/>
          <ac:spMkLst>
            <pc:docMk/>
            <pc:sldMk cId="4118529369" sldId="4162"/>
            <ac:spMk id="8" creationId="{FC32E27A-A5B7-C4C6-AEAF-4E75CB60EDC9}"/>
          </ac:spMkLst>
        </pc:spChg>
        <pc:spChg chg="mod">
          <ac:chgData name="Thanh Của Lê" userId="5cd404fceef665b6" providerId="LiveId" clId="{6485F482-85E6-42D4-A3F1-31709D305A42}" dt="2024-09-12T16:46:36.245" v="305" actId="1076"/>
          <ac:spMkLst>
            <pc:docMk/>
            <pc:sldMk cId="4118529369" sldId="4162"/>
            <ac:spMk id="13" creationId="{7C3430A4-7DA3-D937-F418-D2CA138F5B63}"/>
          </ac:spMkLst>
        </pc:spChg>
        <pc:spChg chg="mod">
          <ac:chgData name="Thanh Của Lê" userId="5cd404fceef665b6" providerId="LiveId" clId="{6485F482-85E6-42D4-A3F1-31709D305A42}" dt="2024-09-12T16:43:33.492" v="171" actId="20577"/>
          <ac:spMkLst>
            <pc:docMk/>
            <pc:sldMk cId="4118529369" sldId="4162"/>
            <ac:spMk id="19" creationId="{9E991FA0-0AC4-6AC7-F9CF-D618F344D20A}"/>
          </ac:spMkLst>
        </pc:spChg>
        <pc:spChg chg="mod">
          <ac:chgData name="Thanh Của Lê" userId="5cd404fceef665b6" providerId="LiveId" clId="{6485F482-85E6-42D4-A3F1-31709D305A42}" dt="2024-09-12T16:43:41.587" v="172" actId="14100"/>
          <ac:spMkLst>
            <pc:docMk/>
            <pc:sldMk cId="4118529369" sldId="4162"/>
            <ac:spMk id="27" creationId="{80630353-BC15-EA21-3FEB-82760E9D6B70}"/>
          </ac:spMkLst>
        </pc:spChg>
        <pc:spChg chg="mod">
          <ac:chgData name="Thanh Của Lê" userId="5cd404fceef665b6" providerId="LiveId" clId="{6485F482-85E6-42D4-A3F1-31709D305A42}" dt="2024-09-12T16:46:38.870" v="306" actId="1076"/>
          <ac:spMkLst>
            <pc:docMk/>
            <pc:sldMk cId="4118529369" sldId="4162"/>
            <ac:spMk id="38" creationId="{2E0F0543-B023-B131-72CC-536B6C4B2B85}"/>
          </ac:spMkLst>
        </pc:spChg>
        <pc:picChg chg="mod">
          <ac:chgData name="Thanh Của Lê" userId="5cd404fceef665b6" providerId="LiveId" clId="{6485F482-85E6-42D4-A3F1-31709D305A42}" dt="2024-09-12T16:42:43.112" v="76" actId="1076"/>
          <ac:picMkLst>
            <pc:docMk/>
            <pc:sldMk cId="4118529369" sldId="4162"/>
            <ac:picMk id="9" creationId="{50C010D8-D6B5-BA44-52AF-6A637548F0BC}"/>
          </ac:picMkLst>
        </pc:picChg>
      </pc:sldChg>
      <pc:sldChg chg="addSp delSp modSp add mod setBg">
        <pc:chgData name="Thanh Của Lê" userId="5cd404fceef665b6" providerId="LiveId" clId="{6485F482-85E6-42D4-A3F1-31709D305A42}" dt="2024-09-12T16:48:35.033" v="445" actId="20577"/>
        <pc:sldMkLst>
          <pc:docMk/>
          <pc:sldMk cId="2602983528" sldId="4163"/>
        </pc:sldMkLst>
        <pc:spChg chg="add mod">
          <ac:chgData name="Thanh Của Lê" userId="5cd404fceef665b6" providerId="LiveId" clId="{6485F482-85E6-42D4-A3F1-31709D305A42}" dt="2024-09-12T16:48:35.033" v="445" actId="20577"/>
          <ac:spMkLst>
            <pc:docMk/>
            <pc:sldMk cId="2602983528" sldId="4163"/>
            <ac:spMk id="6" creationId="{E9463EE8-3078-B12A-4F67-D858F623D534}"/>
          </ac:spMkLst>
        </pc:spChg>
        <pc:spChg chg="del">
          <ac:chgData name="Thanh Của Lê" userId="5cd404fceef665b6" providerId="LiveId" clId="{6485F482-85E6-42D4-A3F1-31709D305A42}" dt="2024-09-12T16:42:22.239" v="72" actId="478"/>
          <ac:spMkLst>
            <pc:docMk/>
            <pc:sldMk cId="2602983528" sldId="4163"/>
            <ac:spMk id="7" creationId="{FC32E27A-A5B7-C4C6-AEAF-4E75CB60EDC9}"/>
          </ac:spMkLst>
        </pc:spChg>
        <pc:spChg chg="mod">
          <ac:chgData name="Thanh Của Lê" userId="5cd404fceef665b6" providerId="LiveId" clId="{6485F482-85E6-42D4-A3F1-31709D305A42}" dt="2024-09-12T16:47:30.475" v="315" actId="1076"/>
          <ac:spMkLst>
            <pc:docMk/>
            <pc:sldMk cId="2602983528" sldId="4163"/>
            <ac:spMk id="15" creationId="{3ED6798B-915A-3DFF-12BA-1A1147DB1081}"/>
          </ac:spMkLst>
        </pc:spChg>
        <pc:spChg chg="add del mod">
          <ac:chgData name="Thanh Của Lê" userId="5cd404fceef665b6" providerId="LiveId" clId="{6485F482-85E6-42D4-A3F1-31709D305A42}" dt="2024-09-12T16:40:38.902" v="4" actId="34135"/>
          <ac:spMkLst>
            <pc:docMk/>
            <pc:sldMk cId="2602983528" sldId="4163"/>
            <ac:spMk id="18" creationId="{08172DDE-A729-B67E-A436-C28C0769210A}"/>
          </ac:spMkLst>
        </pc:spChg>
        <pc:spChg chg="mod">
          <ac:chgData name="Thanh Của Lê" userId="5cd404fceef665b6" providerId="LiveId" clId="{6485F482-85E6-42D4-A3F1-31709D305A42}" dt="2024-09-12T16:47:12.109" v="311" actId="14100"/>
          <ac:spMkLst>
            <pc:docMk/>
            <pc:sldMk cId="2602983528" sldId="4163"/>
            <ac:spMk id="21" creationId="{DF6210D7-D8D6-7C54-03FD-6982BC60D03E}"/>
          </ac:spMkLst>
        </pc:spChg>
        <pc:spChg chg="mod">
          <ac:chgData name="Thanh Của Lê" userId="5cd404fceef665b6" providerId="LiveId" clId="{6485F482-85E6-42D4-A3F1-31709D305A42}" dt="2024-09-12T16:46:24.067" v="303" actId="255"/>
          <ac:spMkLst>
            <pc:docMk/>
            <pc:sldMk cId="2602983528" sldId="4163"/>
            <ac:spMk id="38" creationId="{2E0F0543-B023-B131-72CC-536B6C4B2B85}"/>
          </ac:spMkLst>
        </pc:spChg>
        <pc:grpChg chg="mod">
          <ac:chgData name="Thanh Của Lê" userId="5cd404fceef665b6" providerId="LiveId" clId="{6485F482-85E6-42D4-A3F1-31709D305A42}" dt="2024-09-12T16:47:20.641" v="312" actId="14100"/>
          <ac:grpSpMkLst>
            <pc:docMk/>
            <pc:sldMk cId="2602983528" sldId="4163"/>
            <ac:grpSpMk id="5" creationId="{F391E225-7AE0-E730-C03D-A34AC274C3FD}"/>
          </ac:grpSpMkLst>
        </pc:grpChg>
        <pc:picChg chg="mod">
          <ac:chgData name="Thanh Của Lê" userId="5cd404fceef665b6" providerId="LiveId" clId="{6485F482-85E6-42D4-A3F1-31709D305A42}" dt="2024-09-12T16:42:37.032" v="74" actId="14100"/>
          <ac:picMkLst>
            <pc:docMk/>
            <pc:sldMk cId="2602983528" sldId="4163"/>
            <ac:picMk id="4" creationId="{50C010D8-D6B5-BA44-52AF-6A637548F0BC}"/>
          </ac:picMkLst>
        </pc:picChg>
        <pc:picChg chg="mod">
          <ac:chgData name="Thanh Của Lê" userId="5cd404fceef665b6" providerId="LiveId" clId="{6485F482-85E6-42D4-A3F1-31709D305A42}" dt="2024-09-12T16:46:57.123" v="307" actId="1076"/>
          <ac:picMkLst>
            <pc:docMk/>
            <pc:sldMk cId="2602983528" sldId="4163"/>
            <ac:picMk id="14" creationId="{AEDEDA2B-CAFB-9C51-9923-8F02180E83AC}"/>
          </ac:picMkLst>
        </pc:picChg>
        <pc:picChg chg="mod">
          <ac:chgData name="Thanh Của Lê" userId="5cd404fceef665b6" providerId="LiveId" clId="{6485F482-85E6-42D4-A3F1-31709D305A42}" dt="2024-09-12T16:40:41.699" v="5" actId="34135"/>
          <ac:picMkLst>
            <pc:docMk/>
            <pc:sldMk cId="2602983528" sldId="4163"/>
            <ac:picMk id="36" creationId="{0DFEE18D-80C9-6A69-356E-634D38769C8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5F9FCB-FA6D-4C85-984F-E368DDCA529E}" type="datetimeFigureOut">
              <a:rPr lang="en-US" smtClean="0"/>
              <a:t>13/09/2024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A211D6-12F9-4A11-B738-E6FFD8E0AB51}" type="slidenum">
              <a:rPr lang="en-US" smtClean="0"/>
              <a:t>‹#›</a:t>
            </a:fld>
            <a:endParaRPr lang="en-US"/>
          </a:p>
        </p:txBody>
      </p:sp>
    </p:spTree>
    <p:extLst>
      <p:ext uri="{BB962C8B-B14F-4D97-AF65-F5344CB8AC3E}">
        <p14:creationId xmlns:p14="http://schemas.microsoft.com/office/powerpoint/2010/main" val="3420334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D210FA-3DA2-49EB-924F-8F1361BEE9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3207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fontAlgn="base"/>
            <a:r>
              <a:rPr lang="vi-VN" b="1" i="0">
                <a:solidFill>
                  <a:srgbClr val="141414"/>
                </a:solidFill>
                <a:effectLst/>
                <a:latin typeface="Roboto Condensed" panose="02000000000000000000" pitchFamily="2" charset="0"/>
              </a:rPr>
              <a:t>Mạng xã hội (MXH) đã và đang trở thành phương tiện thông tin phổ biến, thiết yếu trong đời sống con người nói chung, sinh viên ở Việt Nam nói riêng. Bên cạnh những mặt tích cực, MXH cũng chứa đựng và tiềm ẩn nguy cơ có thể gây ra nhiều ảnh hưởng tiêu cực đến sinh viên nếu họ không có ý thức, kỹ năng ứng xử phù hợp. Vì vậy, việc bồi dưỡng kỹ năng ứng xử trên MXH cho sinh viên rất cần thiết, giúp họ khai thác, sử dụng, phát huy lợi thế của MXH trong quá trình học tập tại trường và công tác sau này.</a:t>
            </a:r>
            <a:endParaRPr lang="vi-VN" b="0" i="0">
              <a:solidFill>
                <a:srgbClr val="141414"/>
              </a:solidFill>
              <a:effectLst/>
              <a:latin typeface="Roboto Condensed" panose="02000000000000000000" pitchFamily="2" charset="0"/>
            </a:endParaRPr>
          </a:p>
          <a:p>
            <a:pPr algn="just" fontAlgn="base"/>
            <a:r>
              <a:rPr lang="vi-VN" b="0" i="0">
                <a:solidFill>
                  <a:srgbClr val="141414"/>
                </a:solidFill>
                <a:effectLst/>
                <a:latin typeface="Roboto Condensed" panose="02000000000000000000" pitchFamily="2" charset="0"/>
              </a:rPr>
              <a:t>Trong thời đại 4.0, sự phát triển mạnh mẽ của công nghệ thông tin, công nghệ số tạo thành điểm nhấn đánh dấu bước tiến nhảy vọt của con người. Cùng với sự phát triển của internet, MXH phát triển với tốc độ “chóng mặt”, đã và đang tác động không nhỏ tới đời sống con người, nhất là đối với thế hệ trẻ. MXH giúp chúng ta có thể thu thập thông tin từ rất nhiều nguồn khác nhau và trở thành nơi chia sẻ thông tin của người sử dụng một cách dễ dàng, nhanh chóng. Bên cạnh những mặt tích cực đó, MXH cũng bộc lộ những mặt trái và hệ lụy đối với sự phát triển của đất nước nói chung, đến giáo dục đại học nói riêng.</a:t>
            </a:r>
          </a:p>
          <a:p>
            <a:pPr algn="just" fontAlgn="base"/>
            <a:r>
              <a:rPr lang="vi-VN" b="0" i="0">
                <a:solidFill>
                  <a:srgbClr val="141414"/>
                </a:solidFill>
                <a:effectLst/>
                <a:latin typeface="Roboto Condensed" panose="02000000000000000000" pitchFamily="2" charset="0"/>
              </a:rPr>
              <a:t>Thời gian gần đây, hiện tượng lợi dụng các trang MXH để bịa đặt, xuyên tạc thông tin, vu cáo, bôi nhọ, lừa đảo... xuất hiện ngày càng nhiều. Đặc biệt, các thế lực thù địch, cơ hội chính trị và phần tử xấu đã lợi dụng triệt để mạng xã hội để đăng tải nhiều nội dung xuyên tạc, chống phá Đảng, Nhà nước ta. Điều này đã ảnh hưởng trực tiếp đến tâm lý, tình cảm, nhân cách, tư tưởng, chính trị, khả năng miễn dịch trước các thông tin xấu, độc mà các sinh viên thường xuyên phải tiếp xúc và xử lý. Thực tiễn đó đòi hỏi sinh viên phải có kiến thức, kỹ năng, biết bảo vệ cái đúng, phản bác cái sai, nâng cao ý thức sử dụng, sức đề kháng trước thông tin xấu độc, giữ gìn chuẩn mực đạo đức, văn hóa, thuần phong mỹ tục.</a:t>
            </a:r>
            <a:endParaRPr lang="en-US" b="1" i="0">
              <a:solidFill>
                <a:srgbClr val="141414"/>
              </a:solidFill>
              <a:effectLst/>
              <a:latin typeface="Roboto" panose="02000000000000000000" pitchFamily="2" charset="0"/>
            </a:endParaRPr>
          </a:p>
          <a:p>
            <a:pPr algn="just" fontAlgn="base"/>
            <a:r>
              <a:rPr lang="vi-VN" b="1" i="0">
                <a:effectLst/>
                <a:latin typeface="Roboto" panose="02000000000000000000" pitchFamily="2" charset="0"/>
              </a:rPr>
              <a:t>Ngày 17.6.2021, Bộ TT-TT đã chính thức ban hành Bộ quy tắc ứng xử trên mạng xã hội (có hiệu lực từ ngày ký). Theo đó, bộ quy tắc này sẽ áp với 3 nhóm đối tượng, gồm: cơ quan nhà nước, cán bộ, công viên chức, người lao động trong cơ quan nhà nước sử dụng MXH; tổ chức, cá nhân khác sử dụng mạng xã hội; nhà cung cấp dịch vụ mạng xã hội tại Việt Nam.</a:t>
            </a:r>
            <a:endParaRPr lang="en-US"/>
          </a:p>
        </p:txBody>
      </p:sp>
      <p:sp>
        <p:nvSpPr>
          <p:cNvPr id="4" name="Slide Number Placeholder 3"/>
          <p:cNvSpPr>
            <a:spLocks noGrp="1"/>
          </p:cNvSpPr>
          <p:nvPr>
            <p:ph type="sldNum" sz="quarter" idx="5"/>
          </p:nvPr>
        </p:nvSpPr>
        <p:spPr/>
        <p:txBody>
          <a:bodyPr/>
          <a:lstStyle/>
          <a:p>
            <a:fld id="{3CA211D6-12F9-4A11-B738-E6FFD8E0AB51}" type="slidenum">
              <a:rPr lang="en-US" smtClean="0"/>
              <a:t>4</a:t>
            </a:fld>
            <a:endParaRPr lang="en-US"/>
          </a:p>
        </p:txBody>
      </p:sp>
    </p:spTree>
    <p:extLst>
      <p:ext uri="{BB962C8B-B14F-4D97-AF65-F5344CB8AC3E}">
        <p14:creationId xmlns:p14="http://schemas.microsoft.com/office/powerpoint/2010/main" val="581011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Dưới đây là một số quy tắc để áp dựng ứng xử trên không gian mạng sao cho có văn hóa.</a:t>
            </a:r>
            <a:endParaRPr lang="vi-VN"/>
          </a:p>
        </p:txBody>
      </p:sp>
      <p:sp>
        <p:nvSpPr>
          <p:cNvPr id="4" name="Slide Number Placeholder 3"/>
          <p:cNvSpPr>
            <a:spLocks noGrp="1"/>
          </p:cNvSpPr>
          <p:nvPr>
            <p:ph type="sldNum" sz="quarter" idx="5"/>
          </p:nvPr>
        </p:nvSpPr>
        <p:spPr/>
        <p:txBody>
          <a:bodyPr/>
          <a:lstStyle/>
          <a:p>
            <a:fld id="{3CA211D6-12F9-4A11-B738-E6FFD8E0AB51}" type="slidenum">
              <a:rPr lang="en-US" smtClean="0"/>
              <a:t>10</a:t>
            </a:fld>
            <a:endParaRPr lang="en-US"/>
          </a:p>
        </p:txBody>
      </p:sp>
    </p:spTree>
    <p:extLst>
      <p:ext uri="{BB962C8B-B14F-4D97-AF65-F5344CB8AC3E}">
        <p14:creationId xmlns:p14="http://schemas.microsoft.com/office/powerpoint/2010/main" val="1685328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D210FA-3DA2-49EB-924F-8F1361BEE9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0425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D210FA-3DA2-49EB-924F-8F1361BEE9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427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DD8B36-16CD-46A7-AF2F-AE840F34D0F1}" type="slidenum">
              <a:rPr kumimoji="0" lang="id-ID" sz="1200" b="0" i="0" u="none" strike="noStrike" kern="1200" cap="none" spc="0" normalizeH="0" baseline="0" noProof="0" smtClean="0">
                <a:ln>
                  <a:noFill/>
                </a:ln>
                <a:solidFill>
                  <a:prstClr val="black"/>
                </a:solidFill>
                <a:effectLst/>
                <a:uLnTx/>
                <a:uFillTx/>
                <a:latin typeface="Inter" panose="02000503000000020004"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d-ID" sz="1200" b="0" i="0" u="none" strike="noStrike" kern="1200" cap="none" spc="0" normalizeH="0" baseline="0" noProof="0">
              <a:ln>
                <a:noFill/>
              </a:ln>
              <a:solidFill>
                <a:prstClr val="black"/>
              </a:solidFill>
              <a:effectLst/>
              <a:uLnTx/>
              <a:uFillTx/>
              <a:latin typeface="Inter" panose="02000503000000020004" pitchFamily="2" charset="0"/>
              <a:ea typeface="+mn-ea"/>
              <a:cs typeface="+mn-cs"/>
            </a:endParaRPr>
          </a:p>
        </p:txBody>
      </p:sp>
    </p:spTree>
    <p:extLst>
      <p:ext uri="{BB962C8B-B14F-4D97-AF65-F5344CB8AC3E}">
        <p14:creationId xmlns:p14="http://schemas.microsoft.com/office/powerpoint/2010/main" val="3176206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D210FA-3DA2-49EB-924F-8F1361BEE9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3494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D210FA-3DA2-49EB-924F-8F1361BEE9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714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2E62-1F0F-191F-BCDA-0A6BAA28A0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7EEEFA5-AAAF-8B8A-262E-D2841590E9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94FB74-4920-3335-2C5E-89743EB3F02D}"/>
              </a:ext>
            </a:extLst>
          </p:cNvPr>
          <p:cNvSpPr>
            <a:spLocks noGrp="1"/>
          </p:cNvSpPr>
          <p:nvPr>
            <p:ph type="dt" sz="half" idx="10"/>
          </p:nvPr>
        </p:nvSpPr>
        <p:spPr/>
        <p:txBody>
          <a:bodyPr/>
          <a:lstStyle/>
          <a:p>
            <a:fld id="{F6F0657B-E470-45DA-87EB-285AE4D6DF5E}" type="datetimeFigureOut">
              <a:rPr lang="en-US" smtClean="0"/>
              <a:t>13/09/2024</a:t>
            </a:fld>
            <a:endParaRPr lang="en-US"/>
          </a:p>
        </p:txBody>
      </p:sp>
      <p:sp>
        <p:nvSpPr>
          <p:cNvPr id="5" name="Footer Placeholder 4">
            <a:extLst>
              <a:ext uri="{FF2B5EF4-FFF2-40B4-BE49-F238E27FC236}">
                <a16:creationId xmlns:a16="http://schemas.microsoft.com/office/drawing/2014/main" id="{F68BC354-4B67-2086-8DCA-FCA1EF850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3CFF18-3984-1D32-0833-D72193679952}"/>
              </a:ext>
            </a:extLst>
          </p:cNvPr>
          <p:cNvSpPr>
            <a:spLocks noGrp="1"/>
          </p:cNvSpPr>
          <p:nvPr>
            <p:ph type="sldNum" sz="quarter" idx="12"/>
          </p:nvPr>
        </p:nvSpPr>
        <p:spPr/>
        <p:txBody>
          <a:bodyPr/>
          <a:lstStyle/>
          <a:p>
            <a:fld id="{DF2894C8-BE23-413C-A2D2-A2B4327F0355}" type="slidenum">
              <a:rPr lang="en-US" smtClean="0"/>
              <a:t>‹#›</a:t>
            </a:fld>
            <a:endParaRPr lang="en-US"/>
          </a:p>
        </p:txBody>
      </p:sp>
    </p:spTree>
    <p:extLst>
      <p:ext uri="{BB962C8B-B14F-4D97-AF65-F5344CB8AC3E}">
        <p14:creationId xmlns:p14="http://schemas.microsoft.com/office/powerpoint/2010/main" val="1123983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D48BC-16AF-913A-24C8-96D58ECA73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6C509D-9F48-4385-C174-E45C9125EC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FEB85B-BB01-A822-ED1D-EC49F4ED975B}"/>
              </a:ext>
            </a:extLst>
          </p:cNvPr>
          <p:cNvSpPr>
            <a:spLocks noGrp="1"/>
          </p:cNvSpPr>
          <p:nvPr>
            <p:ph type="dt" sz="half" idx="10"/>
          </p:nvPr>
        </p:nvSpPr>
        <p:spPr/>
        <p:txBody>
          <a:bodyPr/>
          <a:lstStyle/>
          <a:p>
            <a:fld id="{F6F0657B-E470-45DA-87EB-285AE4D6DF5E}" type="datetimeFigureOut">
              <a:rPr lang="en-US" smtClean="0"/>
              <a:t>13/09/2024</a:t>
            </a:fld>
            <a:endParaRPr lang="en-US"/>
          </a:p>
        </p:txBody>
      </p:sp>
      <p:sp>
        <p:nvSpPr>
          <p:cNvPr id="5" name="Footer Placeholder 4">
            <a:extLst>
              <a:ext uri="{FF2B5EF4-FFF2-40B4-BE49-F238E27FC236}">
                <a16:creationId xmlns:a16="http://schemas.microsoft.com/office/drawing/2014/main" id="{80F97E61-DD40-DB99-BB87-6E4140ED96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971004-710B-20EA-AE23-AD68954FCF4C}"/>
              </a:ext>
            </a:extLst>
          </p:cNvPr>
          <p:cNvSpPr>
            <a:spLocks noGrp="1"/>
          </p:cNvSpPr>
          <p:nvPr>
            <p:ph type="sldNum" sz="quarter" idx="12"/>
          </p:nvPr>
        </p:nvSpPr>
        <p:spPr/>
        <p:txBody>
          <a:bodyPr/>
          <a:lstStyle/>
          <a:p>
            <a:fld id="{DF2894C8-BE23-413C-A2D2-A2B4327F0355}" type="slidenum">
              <a:rPr lang="en-US" smtClean="0"/>
              <a:t>‹#›</a:t>
            </a:fld>
            <a:endParaRPr lang="en-US"/>
          </a:p>
        </p:txBody>
      </p:sp>
    </p:spTree>
    <p:extLst>
      <p:ext uri="{BB962C8B-B14F-4D97-AF65-F5344CB8AC3E}">
        <p14:creationId xmlns:p14="http://schemas.microsoft.com/office/powerpoint/2010/main" val="454771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5BA9-7171-FCE1-4BA3-380181C138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C37B3E-96D2-9FD7-32B6-895C951C3D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7CE118-5785-883C-F967-691499DCCF59}"/>
              </a:ext>
            </a:extLst>
          </p:cNvPr>
          <p:cNvSpPr>
            <a:spLocks noGrp="1"/>
          </p:cNvSpPr>
          <p:nvPr>
            <p:ph type="dt" sz="half" idx="10"/>
          </p:nvPr>
        </p:nvSpPr>
        <p:spPr/>
        <p:txBody>
          <a:bodyPr/>
          <a:lstStyle/>
          <a:p>
            <a:fld id="{F6F0657B-E470-45DA-87EB-285AE4D6DF5E}" type="datetimeFigureOut">
              <a:rPr lang="en-US" smtClean="0"/>
              <a:t>13/09/2024</a:t>
            </a:fld>
            <a:endParaRPr lang="en-US"/>
          </a:p>
        </p:txBody>
      </p:sp>
      <p:sp>
        <p:nvSpPr>
          <p:cNvPr id="5" name="Footer Placeholder 4">
            <a:extLst>
              <a:ext uri="{FF2B5EF4-FFF2-40B4-BE49-F238E27FC236}">
                <a16:creationId xmlns:a16="http://schemas.microsoft.com/office/drawing/2014/main" id="{5C8D69BA-BA88-F515-594A-C68A0287AD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201334-50C8-9F4F-ECC8-0523A3A8C066}"/>
              </a:ext>
            </a:extLst>
          </p:cNvPr>
          <p:cNvSpPr>
            <a:spLocks noGrp="1"/>
          </p:cNvSpPr>
          <p:nvPr>
            <p:ph type="sldNum" sz="quarter" idx="12"/>
          </p:nvPr>
        </p:nvSpPr>
        <p:spPr/>
        <p:txBody>
          <a:bodyPr/>
          <a:lstStyle/>
          <a:p>
            <a:fld id="{DF2894C8-BE23-413C-A2D2-A2B4327F0355}" type="slidenum">
              <a:rPr lang="en-US" smtClean="0"/>
              <a:t>‹#›</a:t>
            </a:fld>
            <a:endParaRPr lang="en-US"/>
          </a:p>
        </p:txBody>
      </p:sp>
    </p:spTree>
    <p:extLst>
      <p:ext uri="{BB962C8B-B14F-4D97-AF65-F5344CB8AC3E}">
        <p14:creationId xmlns:p14="http://schemas.microsoft.com/office/powerpoint/2010/main" val="896406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C0FB0-ED99-5EC9-94B2-15BA8380AC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35C1A5-A3FB-5528-8020-3CF11225C6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54E8C1-3EB0-05F5-BB3A-246D684CEC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2DB09E-DEDB-709B-3C01-5FC57E311C10}"/>
              </a:ext>
            </a:extLst>
          </p:cNvPr>
          <p:cNvSpPr>
            <a:spLocks noGrp="1"/>
          </p:cNvSpPr>
          <p:nvPr>
            <p:ph type="dt" sz="half" idx="10"/>
          </p:nvPr>
        </p:nvSpPr>
        <p:spPr/>
        <p:txBody>
          <a:bodyPr/>
          <a:lstStyle/>
          <a:p>
            <a:fld id="{F6F0657B-E470-45DA-87EB-285AE4D6DF5E}" type="datetimeFigureOut">
              <a:rPr lang="en-US" smtClean="0"/>
              <a:t>13/09/2024</a:t>
            </a:fld>
            <a:endParaRPr lang="en-US"/>
          </a:p>
        </p:txBody>
      </p:sp>
      <p:sp>
        <p:nvSpPr>
          <p:cNvPr id="6" name="Footer Placeholder 5">
            <a:extLst>
              <a:ext uri="{FF2B5EF4-FFF2-40B4-BE49-F238E27FC236}">
                <a16:creationId xmlns:a16="http://schemas.microsoft.com/office/drawing/2014/main" id="{F383455D-570D-80DC-9273-E9FF3D39C4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A3CFA8-0C5D-4B4D-A15B-10575EFF762F}"/>
              </a:ext>
            </a:extLst>
          </p:cNvPr>
          <p:cNvSpPr>
            <a:spLocks noGrp="1"/>
          </p:cNvSpPr>
          <p:nvPr>
            <p:ph type="sldNum" sz="quarter" idx="12"/>
          </p:nvPr>
        </p:nvSpPr>
        <p:spPr/>
        <p:txBody>
          <a:bodyPr/>
          <a:lstStyle/>
          <a:p>
            <a:fld id="{DF2894C8-BE23-413C-A2D2-A2B4327F0355}" type="slidenum">
              <a:rPr lang="en-US" smtClean="0"/>
              <a:t>‹#›</a:t>
            </a:fld>
            <a:endParaRPr lang="en-US"/>
          </a:p>
        </p:txBody>
      </p:sp>
    </p:spTree>
    <p:extLst>
      <p:ext uri="{BB962C8B-B14F-4D97-AF65-F5344CB8AC3E}">
        <p14:creationId xmlns:p14="http://schemas.microsoft.com/office/powerpoint/2010/main" val="1028114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2089A-2319-3E8E-3259-5D2D9CB665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00404B-B55B-855C-AEA2-84387E709E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51102F-1E24-598D-A5A6-ED3903E18E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1DEBAA-47CD-DD2F-FD21-A88852B311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E726D8-C221-444A-D7D7-BA9A2D837C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EAE461-AFC6-2D9C-EEA7-492F76882027}"/>
              </a:ext>
            </a:extLst>
          </p:cNvPr>
          <p:cNvSpPr>
            <a:spLocks noGrp="1"/>
          </p:cNvSpPr>
          <p:nvPr>
            <p:ph type="dt" sz="half" idx="10"/>
          </p:nvPr>
        </p:nvSpPr>
        <p:spPr/>
        <p:txBody>
          <a:bodyPr/>
          <a:lstStyle/>
          <a:p>
            <a:fld id="{F6F0657B-E470-45DA-87EB-285AE4D6DF5E}" type="datetimeFigureOut">
              <a:rPr lang="en-US" smtClean="0"/>
              <a:t>13/09/2024</a:t>
            </a:fld>
            <a:endParaRPr lang="en-US"/>
          </a:p>
        </p:txBody>
      </p:sp>
      <p:sp>
        <p:nvSpPr>
          <p:cNvPr id="8" name="Footer Placeholder 7">
            <a:extLst>
              <a:ext uri="{FF2B5EF4-FFF2-40B4-BE49-F238E27FC236}">
                <a16:creationId xmlns:a16="http://schemas.microsoft.com/office/drawing/2014/main" id="{06147119-E0C3-22FA-9AE6-A3EA7CA672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12CD05-36CB-6892-AD5A-0EBBDDE2EA67}"/>
              </a:ext>
            </a:extLst>
          </p:cNvPr>
          <p:cNvSpPr>
            <a:spLocks noGrp="1"/>
          </p:cNvSpPr>
          <p:nvPr>
            <p:ph type="sldNum" sz="quarter" idx="12"/>
          </p:nvPr>
        </p:nvSpPr>
        <p:spPr/>
        <p:txBody>
          <a:bodyPr/>
          <a:lstStyle/>
          <a:p>
            <a:fld id="{DF2894C8-BE23-413C-A2D2-A2B4327F0355}" type="slidenum">
              <a:rPr lang="en-US" smtClean="0"/>
              <a:t>‹#›</a:t>
            </a:fld>
            <a:endParaRPr lang="en-US"/>
          </a:p>
        </p:txBody>
      </p:sp>
    </p:spTree>
    <p:extLst>
      <p:ext uri="{BB962C8B-B14F-4D97-AF65-F5344CB8AC3E}">
        <p14:creationId xmlns:p14="http://schemas.microsoft.com/office/powerpoint/2010/main" val="927174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DA4CE-6324-5253-0303-6A950B92B9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71E786-4BA7-7921-66B0-A6FC41A38DAC}"/>
              </a:ext>
            </a:extLst>
          </p:cNvPr>
          <p:cNvSpPr>
            <a:spLocks noGrp="1"/>
          </p:cNvSpPr>
          <p:nvPr>
            <p:ph type="dt" sz="half" idx="10"/>
          </p:nvPr>
        </p:nvSpPr>
        <p:spPr/>
        <p:txBody>
          <a:bodyPr/>
          <a:lstStyle/>
          <a:p>
            <a:fld id="{F6F0657B-E470-45DA-87EB-285AE4D6DF5E}" type="datetimeFigureOut">
              <a:rPr lang="en-US" smtClean="0"/>
              <a:t>13/09/2024</a:t>
            </a:fld>
            <a:endParaRPr lang="en-US"/>
          </a:p>
        </p:txBody>
      </p:sp>
      <p:sp>
        <p:nvSpPr>
          <p:cNvPr id="4" name="Footer Placeholder 3">
            <a:extLst>
              <a:ext uri="{FF2B5EF4-FFF2-40B4-BE49-F238E27FC236}">
                <a16:creationId xmlns:a16="http://schemas.microsoft.com/office/drawing/2014/main" id="{EF411474-0F63-C34A-E1AD-968CE67857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A80835-1332-CD7F-75FA-022DB30B9056}"/>
              </a:ext>
            </a:extLst>
          </p:cNvPr>
          <p:cNvSpPr>
            <a:spLocks noGrp="1"/>
          </p:cNvSpPr>
          <p:nvPr>
            <p:ph type="sldNum" sz="quarter" idx="12"/>
          </p:nvPr>
        </p:nvSpPr>
        <p:spPr/>
        <p:txBody>
          <a:bodyPr/>
          <a:lstStyle/>
          <a:p>
            <a:fld id="{DF2894C8-BE23-413C-A2D2-A2B4327F0355}" type="slidenum">
              <a:rPr lang="en-US" smtClean="0"/>
              <a:t>‹#›</a:t>
            </a:fld>
            <a:endParaRPr lang="en-US"/>
          </a:p>
        </p:txBody>
      </p:sp>
    </p:spTree>
    <p:extLst>
      <p:ext uri="{BB962C8B-B14F-4D97-AF65-F5344CB8AC3E}">
        <p14:creationId xmlns:p14="http://schemas.microsoft.com/office/powerpoint/2010/main" val="2285045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57D4BD-60B5-D2B3-F5B1-1F73033A6C0E}"/>
              </a:ext>
            </a:extLst>
          </p:cNvPr>
          <p:cNvSpPr>
            <a:spLocks noGrp="1"/>
          </p:cNvSpPr>
          <p:nvPr>
            <p:ph type="dt" sz="half" idx="10"/>
          </p:nvPr>
        </p:nvSpPr>
        <p:spPr/>
        <p:txBody>
          <a:bodyPr/>
          <a:lstStyle/>
          <a:p>
            <a:fld id="{F6F0657B-E470-45DA-87EB-285AE4D6DF5E}" type="datetimeFigureOut">
              <a:rPr lang="en-US" smtClean="0"/>
              <a:t>13/09/2024</a:t>
            </a:fld>
            <a:endParaRPr lang="en-US"/>
          </a:p>
        </p:txBody>
      </p:sp>
      <p:sp>
        <p:nvSpPr>
          <p:cNvPr id="3" name="Footer Placeholder 2">
            <a:extLst>
              <a:ext uri="{FF2B5EF4-FFF2-40B4-BE49-F238E27FC236}">
                <a16:creationId xmlns:a16="http://schemas.microsoft.com/office/drawing/2014/main" id="{54A49798-4A8F-449C-4A46-506EF0676E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C6213-2F08-5203-4DEE-A4BFE6302BFE}"/>
              </a:ext>
            </a:extLst>
          </p:cNvPr>
          <p:cNvSpPr>
            <a:spLocks noGrp="1"/>
          </p:cNvSpPr>
          <p:nvPr>
            <p:ph type="sldNum" sz="quarter" idx="12"/>
          </p:nvPr>
        </p:nvSpPr>
        <p:spPr/>
        <p:txBody>
          <a:bodyPr/>
          <a:lstStyle/>
          <a:p>
            <a:fld id="{DF2894C8-BE23-413C-A2D2-A2B4327F0355}" type="slidenum">
              <a:rPr lang="en-US" smtClean="0"/>
              <a:t>‹#›</a:t>
            </a:fld>
            <a:endParaRPr lang="en-US"/>
          </a:p>
        </p:txBody>
      </p:sp>
    </p:spTree>
    <p:extLst>
      <p:ext uri="{BB962C8B-B14F-4D97-AF65-F5344CB8AC3E}">
        <p14:creationId xmlns:p14="http://schemas.microsoft.com/office/powerpoint/2010/main" val="2857338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FCDB3-BCE6-0E44-C3E1-3E40D6591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4B85466-5F9D-9C54-926D-CEE63396B9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4C96A7-E1CE-14AF-9B34-CBA12EFF1B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1D7B3B-EF78-62D4-D244-2CF88A122227}"/>
              </a:ext>
            </a:extLst>
          </p:cNvPr>
          <p:cNvSpPr>
            <a:spLocks noGrp="1"/>
          </p:cNvSpPr>
          <p:nvPr>
            <p:ph type="dt" sz="half" idx="10"/>
          </p:nvPr>
        </p:nvSpPr>
        <p:spPr/>
        <p:txBody>
          <a:bodyPr/>
          <a:lstStyle/>
          <a:p>
            <a:fld id="{F6F0657B-E470-45DA-87EB-285AE4D6DF5E}" type="datetimeFigureOut">
              <a:rPr lang="en-US" smtClean="0"/>
              <a:t>13/09/2024</a:t>
            </a:fld>
            <a:endParaRPr lang="en-US"/>
          </a:p>
        </p:txBody>
      </p:sp>
      <p:sp>
        <p:nvSpPr>
          <p:cNvPr id="6" name="Footer Placeholder 5">
            <a:extLst>
              <a:ext uri="{FF2B5EF4-FFF2-40B4-BE49-F238E27FC236}">
                <a16:creationId xmlns:a16="http://schemas.microsoft.com/office/drawing/2014/main" id="{FB5D6852-F0A6-43CA-4CB1-C5E90CD93A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4A8E67-F426-5A05-8F3F-CF08EFE3A78E}"/>
              </a:ext>
            </a:extLst>
          </p:cNvPr>
          <p:cNvSpPr>
            <a:spLocks noGrp="1"/>
          </p:cNvSpPr>
          <p:nvPr>
            <p:ph type="sldNum" sz="quarter" idx="12"/>
          </p:nvPr>
        </p:nvSpPr>
        <p:spPr/>
        <p:txBody>
          <a:bodyPr/>
          <a:lstStyle/>
          <a:p>
            <a:fld id="{DF2894C8-BE23-413C-A2D2-A2B4327F0355}" type="slidenum">
              <a:rPr lang="en-US" smtClean="0"/>
              <a:t>‹#›</a:t>
            </a:fld>
            <a:endParaRPr lang="en-US"/>
          </a:p>
        </p:txBody>
      </p:sp>
    </p:spTree>
    <p:extLst>
      <p:ext uri="{BB962C8B-B14F-4D97-AF65-F5344CB8AC3E}">
        <p14:creationId xmlns:p14="http://schemas.microsoft.com/office/powerpoint/2010/main" val="1704977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A7A89-CD1F-0C90-4B12-FF5E786A2D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C60949-014F-32A5-91F3-02B4720379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FE26B9B-A4FD-BAFD-D1C7-50C10B4B9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89799E-458B-54C3-655C-855567A72FCC}"/>
              </a:ext>
            </a:extLst>
          </p:cNvPr>
          <p:cNvSpPr>
            <a:spLocks noGrp="1"/>
          </p:cNvSpPr>
          <p:nvPr>
            <p:ph type="dt" sz="half" idx="10"/>
          </p:nvPr>
        </p:nvSpPr>
        <p:spPr/>
        <p:txBody>
          <a:bodyPr/>
          <a:lstStyle/>
          <a:p>
            <a:fld id="{F6F0657B-E470-45DA-87EB-285AE4D6DF5E}" type="datetimeFigureOut">
              <a:rPr lang="en-US" smtClean="0"/>
              <a:t>13/09/2024</a:t>
            </a:fld>
            <a:endParaRPr lang="en-US"/>
          </a:p>
        </p:txBody>
      </p:sp>
      <p:sp>
        <p:nvSpPr>
          <p:cNvPr id="6" name="Footer Placeholder 5">
            <a:extLst>
              <a:ext uri="{FF2B5EF4-FFF2-40B4-BE49-F238E27FC236}">
                <a16:creationId xmlns:a16="http://schemas.microsoft.com/office/drawing/2014/main" id="{522DBF78-CE30-853C-BDBB-F95F9A216F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4C4727-0564-E5AE-0251-920E016259E1}"/>
              </a:ext>
            </a:extLst>
          </p:cNvPr>
          <p:cNvSpPr>
            <a:spLocks noGrp="1"/>
          </p:cNvSpPr>
          <p:nvPr>
            <p:ph type="sldNum" sz="quarter" idx="12"/>
          </p:nvPr>
        </p:nvSpPr>
        <p:spPr/>
        <p:txBody>
          <a:bodyPr/>
          <a:lstStyle/>
          <a:p>
            <a:fld id="{DF2894C8-BE23-413C-A2D2-A2B4327F0355}" type="slidenum">
              <a:rPr lang="en-US" smtClean="0"/>
              <a:t>‹#›</a:t>
            </a:fld>
            <a:endParaRPr lang="en-US"/>
          </a:p>
        </p:txBody>
      </p:sp>
    </p:spTree>
    <p:extLst>
      <p:ext uri="{BB962C8B-B14F-4D97-AF65-F5344CB8AC3E}">
        <p14:creationId xmlns:p14="http://schemas.microsoft.com/office/powerpoint/2010/main" val="3241724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283AE-8021-416E-8B98-62322BDDAC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6B1A14-5EC4-5ECB-88A6-C8C9F84896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01F640-4E43-C677-B1B8-6F1267EF9FE7}"/>
              </a:ext>
            </a:extLst>
          </p:cNvPr>
          <p:cNvSpPr>
            <a:spLocks noGrp="1"/>
          </p:cNvSpPr>
          <p:nvPr>
            <p:ph type="dt" sz="half" idx="10"/>
          </p:nvPr>
        </p:nvSpPr>
        <p:spPr/>
        <p:txBody>
          <a:bodyPr/>
          <a:lstStyle/>
          <a:p>
            <a:fld id="{F6F0657B-E470-45DA-87EB-285AE4D6DF5E}" type="datetimeFigureOut">
              <a:rPr lang="en-US" smtClean="0"/>
              <a:t>13/09/2024</a:t>
            </a:fld>
            <a:endParaRPr lang="en-US"/>
          </a:p>
        </p:txBody>
      </p:sp>
      <p:sp>
        <p:nvSpPr>
          <p:cNvPr id="5" name="Footer Placeholder 4">
            <a:extLst>
              <a:ext uri="{FF2B5EF4-FFF2-40B4-BE49-F238E27FC236}">
                <a16:creationId xmlns:a16="http://schemas.microsoft.com/office/drawing/2014/main" id="{E1C41497-2D14-6550-61F8-05A38B79B2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FDA730-43E7-3C43-E4B0-FBCF39939EBA}"/>
              </a:ext>
            </a:extLst>
          </p:cNvPr>
          <p:cNvSpPr>
            <a:spLocks noGrp="1"/>
          </p:cNvSpPr>
          <p:nvPr>
            <p:ph type="sldNum" sz="quarter" idx="12"/>
          </p:nvPr>
        </p:nvSpPr>
        <p:spPr/>
        <p:txBody>
          <a:bodyPr/>
          <a:lstStyle/>
          <a:p>
            <a:fld id="{DF2894C8-BE23-413C-A2D2-A2B4327F0355}" type="slidenum">
              <a:rPr lang="en-US" smtClean="0"/>
              <a:t>‹#›</a:t>
            </a:fld>
            <a:endParaRPr lang="en-US"/>
          </a:p>
        </p:txBody>
      </p:sp>
    </p:spTree>
    <p:extLst>
      <p:ext uri="{BB962C8B-B14F-4D97-AF65-F5344CB8AC3E}">
        <p14:creationId xmlns:p14="http://schemas.microsoft.com/office/powerpoint/2010/main" val="3469661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5D81E9-89EB-0465-986C-6B046ACC74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94BBEF-EEA6-63E3-B928-8BF886F574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CF4A31-BA10-5866-7C89-58DFBEBF7AC0}"/>
              </a:ext>
            </a:extLst>
          </p:cNvPr>
          <p:cNvSpPr>
            <a:spLocks noGrp="1"/>
          </p:cNvSpPr>
          <p:nvPr>
            <p:ph type="dt" sz="half" idx="10"/>
          </p:nvPr>
        </p:nvSpPr>
        <p:spPr/>
        <p:txBody>
          <a:bodyPr/>
          <a:lstStyle/>
          <a:p>
            <a:fld id="{F6F0657B-E470-45DA-87EB-285AE4D6DF5E}" type="datetimeFigureOut">
              <a:rPr lang="en-US" smtClean="0"/>
              <a:t>13/09/2024</a:t>
            </a:fld>
            <a:endParaRPr lang="en-US"/>
          </a:p>
        </p:txBody>
      </p:sp>
      <p:sp>
        <p:nvSpPr>
          <p:cNvPr id="5" name="Footer Placeholder 4">
            <a:extLst>
              <a:ext uri="{FF2B5EF4-FFF2-40B4-BE49-F238E27FC236}">
                <a16:creationId xmlns:a16="http://schemas.microsoft.com/office/drawing/2014/main" id="{9652BB26-A3A2-5E42-47DE-7C51E834A5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607E8B-677C-774D-B0F0-37D032DC6A15}"/>
              </a:ext>
            </a:extLst>
          </p:cNvPr>
          <p:cNvSpPr>
            <a:spLocks noGrp="1"/>
          </p:cNvSpPr>
          <p:nvPr>
            <p:ph type="sldNum" sz="quarter" idx="12"/>
          </p:nvPr>
        </p:nvSpPr>
        <p:spPr/>
        <p:txBody>
          <a:bodyPr/>
          <a:lstStyle/>
          <a:p>
            <a:fld id="{DF2894C8-BE23-413C-A2D2-A2B4327F0355}" type="slidenum">
              <a:rPr lang="en-US" smtClean="0"/>
              <a:t>‹#›</a:t>
            </a:fld>
            <a:endParaRPr lang="en-US"/>
          </a:p>
        </p:txBody>
      </p:sp>
    </p:spTree>
    <p:extLst>
      <p:ext uri="{BB962C8B-B14F-4D97-AF65-F5344CB8AC3E}">
        <p14:creationId xmlns:p14="http://schemas.microsoft.com/office/powerpoint/2010/main" val="690388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_Slide">
    <p:bg>
      <p:bgPr>
        <a:solidFill>
          <a:schemeClr val="tx1"/>
        </a:solidFill>
        <a:effectLst/>
      </p:bgPr>
    </p:bg>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E5E2EA03-4BC3-79B0-9182-CE97C7A539AB}"/>
              </a:ext>
            </a:extLst>
          </p:cNvPr>
          <p:cNvPicPr>
            <a:picLocks noChangeAspect="1"/>
          </p:cNvPicPr>
          <p:nvPr userDrawn="1"/>
        </p:nvPicPr>
        <p:blipFill>
          <a:blip r:embed="rId2">
            <a:alphaModFix amt="70000"/>
          </a:blip>
          <a:stretch>
            <a:fillRect/>
          </a:stretch>
        </p:blipFill>
        <p:spPr>
          <a:xfrm>
            <a:off x="0" y="0"/>
            <a:ext cx="12192000" cy="6858000"/>
          </a:xfrm>
          <a:prstGeom prst="rect">
            <a:avLst/>
          </a:prstGeom>
          <a:effectLst>
            <a:softEdge rad="0"/>
          </a:effectLst>
        </p:spPr>
      </p:pic>
      <p:sp>
        <p:nvSpPr>
          <p:cNvPr id="6" name="Picture Placeholder 5">
            <a:extLst>
              <a:ext uri="{FF2B5EF4-FFF2-40B4-BE49-F238E27FC236}">
                <a16:creationId xmlns:a16="http://schemas.microsoft.com/office/drawing/2014/main" id="{1CE2E119-9D0E-8A8E-52D9-DC243C0CADCA}"/>
              </a:ext>
            </a:extLst>
          </p:cNvPr>
          <p:cNvSpPr>
            <a:spLocks noGrp="1"/>
          </p:cNvSpPr>
          <p:nvPr>
            <p:ph type="pic" sz="quarter" idx="10"/>
          </p:nvPr>
        </p:nvSpPr>
        <p:spPr>
          <a:xfrm>
            <a:off x="7070252" y="1449384"/>
            <a:ext cx="3959234" cy="3959234"/>
          </a:xfrm>
          <a:custGeom>
            <a:avLst/>
            <a:gdLst>
              <a:gd name="connsiteX0" fmla="*/ 1979617 w 3959234"/>
              <a:gd name="connsiteY0" fmla="*/ 0 h 3959234"/>
              <a:gd name="connsiteX1" fmla="*/ 3959234 w 3959234"/>
              <a:gd name="connsiteY1" fmla="*/ 1979617 h 3959234"/>
              <a:gd name="connsiteX2" fmla="*/ 1979617 w 3959234"/>
              <a:gd name="connsiteY2" fmla="*/ 3959234 h 3959234"/>
              <a:gd name="connsiteX3" fmla="*/ 0 w 3959234"/>
              <a:gd name="connsiteY3" fmla="*/ 1979617 h 3959234"/>
              <a:gd name="connsiteX4" fmla="*/ 1979617 w 3959234"/>
              <a:gd name="connsiteY4" fmla="*/ 0 h 3959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9234" h="3959234">
                <a:moveTo>
                  <a:pt x="1979617" y="0"/>
                </a:moveTo>
                <a:cubicBezTo>
                  <a:pt x="3072929" y="0"/>
                  <a:pt x="3959234" y="886305"/>
                  <a:pt x="3959234" y="1979617"/>
                </a:cubicBezTo>
                <a:cubicBezTo>
                  <a:pt x="3959234" y="3072929"/>
                  <a:pt x="3072929" y="3959234"/>
                  <a:pt x="1979617" y="3959234"/>
                </a:cubicBezTo>
                <a:cubicBezTo>
                  <a:pt x="886305" y="3959234"/>
                  <a:pt x="0" y="3072929"/>
                  <a:pt x="0" y="1979617"/>
                </a:cubicBezTo>
                <a:cubicBezTo>
                  <a:pt x="0" y="886305"/>
                  <a:pt x="886305" y="0"/>
                  <a:pt x="1979617" y="0"/>
                </a:cubicBezTo>
                <a:close/>
              </a:path>
            </a:pathLst>
          </a:custGeom>
          <a:pattFill prst="pct5">
            <a:fgClr>
              <a:schemeClr val="accent1"/>
            </a:fgClr>
            <a:bgClr>
              <a:schemeClr val="bg1"/>
            </a:bgClr>
          </a:pattFill>
        </p:spPr>
        <p:txBody>
          <a:bodyPr wrap="square">
            <a:noAutofit/>
          </a:bodyPr>
          <a:lstStyle>
            <a:lvl1pPr>
              <a:defRPr sz="12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605941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Push from bottom">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8C244F0-9364-438B-A752-A8B56DD4506D}"/>
              </a:ext>
            </a:extLst>
          </p:cNvPr>
          <p:cNvSpPr>
            <a:spLocks noGrp="1"/>
          </p:cNvSpPr>
          <p:nvPr>
            <p:ph type="pic" sz="quarter" idx="10"/>
          </p:nvPr>
        </p:nvSpPr>
        <p:spPr>
          <a:xfrm>
            <a:off x="0" y="-2017485"/>
            <a:ext cx="12192000" cy="8875486"/>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pattFill prst="pct20">
            <a:fgClr>
              <a:schemeClr val="tx1"/>
            </a:fgClr>
            <a:bgClr>
              <a:schemeClr val="bg1"/>
            </a:bgClr>
          </a:pattFill>
        </p:spPr>
        <p:txBody>
          <a:bodyPr wrap="square" anchor="ctr">
            <a:noAutofit/>
          </a:bodyPr>
          <a:lstStyle>
            <a:lvl1pPr marL="0" indent="0" algn="ctr">
              <a:buNone/>
              <a:defRPr sz="1600">
                <a:latin typeface="Inter" panose="02000503000000020004" pitchFamily="2" charset="0"/>
              </a:defRPr>
            </a:lvl1pPr>
          </a:lstStyle>
          <a:p>
            <a:endParaRPr lang="id-ID"/>
          </a:p>
        </p:txBody>
      </p:sp>
    </p:spTree>
    <p:extLst>
      <p:ext uri="{BB962C8B-B14F-4D97-AF65-F5344CB8AC3E}">
        <p14:creationId xmlns:p14="http://schemas.microsoft.com/office/powerpoint/2010/main" val="16536427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grpId="0" nodeType="withEffect">
                                  <p:stCondLst>
                                    <p:cond delay="0"/>
                                  </p:stCondLst>
                                  <p:childTnLst>
                                    <p:animMotion origin="layout" path="M 0 2.22222E-6 L 0 0.27592 " pathEditMode="relative" rAng="0" ptsTypes="AA">
                                      <p:cBhvr>
                                        <p:cTn id="6" dur="3000" fill="hold"/>
                                        <p:tgtEl>
                                          <p:spTgt spid="4"/>
                                        </p:tgtEl>
                                        <p:attrNameLst>
                                          <p:attrName>ppt_x</p:attrName>
                                          <p:attrName>ppt_y</p:attrName>
                                        </p:attrNameLst>
                                      </p:cBhvr>
                                      <p:rCtr x="0" y="1379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E4E9F1-C470-A764-CEE4-C17DB39884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2830B1-69DA-CE03-1356-41EAFAE929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EA9F70-11FA-AEC2-B849-86CC219ED6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F0657B-E470-45DA-87EB-285AE4D6DF5E}" type="datetimeFigureOut">
              <a:rPr lang="en-US" smtClean="0"/>
              <a:t>13/09/2024</a:t>
            </a:fld>
            <a:endParaRPr lang="en-US"/>
          </a:p>
        </p:txBody>
      </p:sp>
      <p:sp>
        <p:nvSpPr>
          <p:cNvPr id="5" name="Footer Placeholder 4">
            <a:extLst>
              <a:ext uri="{FF2B5EF4-FFF2-40B4-BE49-F238E27FC236}">
                <a16:creationId xmlns:a16="http://schemas.microsoft.com/office/drawing/2014/main" id="{F18D3EC2-FF61-FE4D-72DF-273874CD7F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019A7A7-C67A-186C-0668-E035739527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2894C8-BE23-413C-A2D2-A2B4327F0355}" type="slidenum">
              <a:rPr lang="en-US" smtClean="0"/>
              <a:t>‹#›</a:t>
            </a:fld>
            <a:endParaRPr lang="en-US"/>
          </a:p>
        </p:txBody>
      </p:sp>
    </p:spTree>
    <p:extLst>
      <p:ext uri="{BB962C8B-B14F-4D97-AF65-F5344CB8AC3E}">
        <p14:creationId xmlns:p14="http://schemas.microsoft.com/office/powerpoint/2010/main" val="3699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microsoft.com/office/2007/relationships/hdphoto" Target="../media/hdphoto1.wdp"/><Relationship Id="rId3" Type="http://schemas.openxmlformats.org/officeDocument/2006/relationships/image" Target="../media/image3.sv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svg"/><Relationship Id="rId15" Type="http://schemas.openxmlformats.org/officeDocument/2006/relationships/image" Target="../media/image14.svg"/><Relationship Id="rId10" Type="http://schemas.openxmlformats.org/officeDocument/2006/relationships/image" Target="../media/image10.sv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2.png"/><Relationship Id="rId3" Type="http://schemas.openxmlformats.org/officeDocument/2006/relationships/image" Target="../media/image3.svg"/><Relationship Id="rId7" Type="http://schemas.openxmlformats.org/officeDocument/2006/relationships/image" Target="../media/image8.svg"/><Relationship Id="rId12" Type="http://schemas.openxmlformats.org/officeDocument/2006/relationships/image" Target="../media/image11.png"/><Relationship Id="rId2" Type="http://schemas.openxmlformats.org/officeDocument/2006/relationships/image" Target="../media/image2.png"/><Relationship Id="rId16" Type="http://schemas.openxmlformats.org/officeDocument/2006/relationships/image" Target="../media/image14.svg"/><Relationship Id="rId1" Type="http://schemas.openxmlformats.org/officeDocument/2006/relationships/slideLayout" Target="../slideLayouts/slideLayout12.xml"/><Relationship Id="rId6" Type="http://schemas.openxmlformats.org/officeDocument/2006/relationships/image" Target="../media/image7.png"/><Relationship Id="rId11" Type="http://schemas.openxmlformats.org/officeDocument/2006/relationships/image" Target="../media/image5.svg"/><Relationship Id="rId5" Type="http://schemas.openxmlformats.org/officeDocument/2006/relationships/image" Target="../media/image10.svg"/><Relationship Id="rId15" Type="http://schemas.openxmlformats.org/officeDocument/2006/relationships/image" Target="../media/image13.png"/><Relationship Id="rId10" Type="http://schemas.openxmlformats.org/officeDocument/2006/relationships/image" Target="../media/image4.png"/><Relationship Id="rId4" Type="http://schemas.openxmlformats.org/officeDocument/2006/relationships/image" Target="../media/image9.png"/><Relationship Id="rId9" Type="http://schemas.openxmlformats.org/officeDocument/2006/relationships/image" Target="../media/image6.png"/><Relationship Id="rId1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png"/><Relationship Id="rId3" Type="http://schemas.openxmlformats.org/officeDocument/2006/relationships/image" Target="../media/image16.jpeg"/><Relationship Id="rId7" Type="http://schemas.openxmlformats.org/officeDocument/2006/relationships/image" Target="../media/image41.png"/><Relationship Id="rId12" Type="http://schemas.openxmlformats.org/officeDocument/2006/relationships/image" Target="../media/image46.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0.sv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38.jpeg"/><Relationship Id="rId9" Type="http://schemas.openxmlformats.org/officeDocument/2006/relationships/image" Target="../media/image43.png"/><Relationship Id="rId14" Type="http://schemas.openxmlformats.org/officeDocument/2006/relationships/image" Target="../media/image48.svg"/></Relationships>
</file>

<file path=ppt/slides/_rels/slide2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50.jpe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18" Type="http://schemas.openxmlformats.org/officeDocument/2006/relationships/image" Target="../media/image64.png"/><Relationship Id="rId3" Type="http://schemas.openxmlformats.org/officeDocument/2006/relationships/image" Target="../media/image16.jpeg"/><Relationship Id="rId7" Type="http://schemas.openxmlformats.org/officeDocument/2006/relationships/image" Target="../media/image53.png"/><Relationship Id="rId12" Type="http://schemas.openxmlformats.org/officeDocument/2006/relationships/image" Target="../media/image58.svg"/><Relationship Id="rId17" Type="http://schemas.openxmlformats.org/officeDocument/2006/relationships/image" Target="../media/image63.png"/><Relationship Id="rId2" Type="http://schemas.openxmlformats.org/officeDocument/2006/relationships/notesSlide" Target="../notesSlides/notesSlide7.xml"/><Relationship Id="rId16" Type="http://schemas.openxmlformats.org/officeDocument/2006/relationships/image" Target="../media/image62.svg"/><Relationship Id="rId1" Type="http://schemas.openxmlformats.org/officeDocument/2006/relationships/slideLayout" Target="../slideLayouts/slideLayout2.xml"/><Relationship Id="rId6" Type="http://schemas.openxmlformats.org/officeDocument/2006/relationships/image" Target="../media/image52.svg"/><Relationship Id="rId11" Type="http://schemas.openxmlformats.org/officeDocument/2006/relationships/image" Target="../media/image57.png"/><Relationship Id="rId5" Type="http://schemas.openxmlformats.org/officeDocument/2006/relationships/image" Target="../media/image51.png"/><Relationship Id="rId15" Type="http://schemas.openxmlformats.org/officeDocument/2006/relationships/image" Target="../media/image61.png"/><Relationship Id="rId10" Type="http://schemas.openxmlformats.org/officeDocument/2006/relationships/image" Target="../media/image56.png"/><Relationship Id="rId4" Type="http://schemas.openxmlformats.org/officeDocument/2006/relationships/image" Target="../media/image50.jpeg"/><Relationship Id="rId9" Type="http://schemas.openxmlformats.org/officeDocument/2006/relationships/image" Target="../media/image55.svg"/><Relationship Id="rId14" Type="http://schemas.openxmlformats.org/officeDocument/2006/relationships/image" Target="../media/image60.png"/></Relationships>
</file>

<file path=ppt/slides/_rels/slide26.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png"/><Relationship Id="rId3" Type="http://schemas.openxmlformats.org/officeDocument/2006/relationships/image" Target="../media/image11.png"/><Relationship Id="rId7" Type="http://schemas.openxmlformats.org/officeDocument/2006/relationships/image" Target="../media/image54.png"/><Relationship Id="rId12" Type="http://schemas.openxmlformats.org/officeDocument/2006/relationships/image" Target="../media/image59.png"/><Relationship Id="rId17" Type="http://schemas.openxmlformats.org/officeDocument/2006/relationships/image" Target="../media/image64.png"/><Relationship Id="rId2" Type="http://schemas.openxmlformats.org/officeDocument/2006/relationships/image" Target="../media/image65.jpeg"/><Relationship Id="rId16"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svg"/><Relationship Id="rId5" Type="http://schemas.openxmlformats.org/officeDocument/2006/relationships/image" Target="../media/image52.svg"/><Relationship Id="rId15" Type="http://schemas.openxmlformats.org/officeDocument/2006/relationships/image" Target="../media/image62.sv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61.png"/></Relationships>
</file>

<file path=ppt/slides/_rels/slide2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1.png"/><Relationship Id="rId5" Type="http://schemas.openxmlformats.org/officeDocument/2006/relationships/image" Target="../media/image4.png"/><Relationship Id="rId10" Type="http://schemas.openxmlformats.org/officeDocument/2006/relationships/image" Target="../media/image10.svg"/><Relationship Id="rId4" Type="http://schemas.openxmlformats.org/officeDocument/2006/relationships/image" Target="../media/image3.sv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7184F0FC-BCBA-909B-1B3C-074A1FCDEAF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 y="0"/>
            <a:ext cx="12192000" cy="6858000"/>
          </a:xfrm>
          <a:prstGeom prst="rect">
            <a:avLst/>
          </a:prstGeom>
        </p:spPr>
      </p:pic>
      <p:pic>
        <p:nvPicPr>
          <p:cNvPr id="4" name="Vong 3">
            <a:extLst>
              <a:ext uri="{FF2B5EF4-FFF2-40B4-BE49-F238E27FC236}">
                <a16:creationId xmlns:a16="http://schemas.microsoft.com/office/drawing/2014/main" id="{DA8125C4-DE84-E402-64EA-C51AF5FDD67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2667000"/>
            <a:ext cx="12192000" cy="12192000"/>
          </a:xfrm>
          <a:prstGeom prst="rect">
            <a:avLst/>
          </a:prstGeom>
        </p:spPr>
      </p:pic>
      <p:pic>
        <p:nvPicPr>
          <p:cNvPr id="5" name="Picture 4" descr="A group of people standing around a computer&#10;&#10;Description automatically generated">
            <a:extLst>
              <a:ext uri="{FF2B5EF4-FFF2-40B4-BE49-F238E27FC236}">
                <a16:creationId xmlns:a16="http://schemas.microsoft.com/office/drawing/2014/main" id="{299C0400-E09C-D380-306B-2496AF78BB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76500" y="7021990"/>
            <a:ext cx="6212593" cy="4665916"/>
          </a:xfrm>
          <a:prstGeom prst="rect">
            <a:avLst/>
          </a:prstGeom>
        </p:spPr>
      </p:pic>
      <p:pic>
        <p:nvPicPr>
          <p:cNvPr id="6" name="Vong 2">
            <a:extLst>
              <a:ext uri="{FF2B5EF4-FFF2-40B4-BE49-F238E27FC236}">
                <a16:creationId xmlns:a16="http://schemas.microsoft.com/office/drawing/2014/main" id="{A4185852-5583-317F-3895-5A5F536EF0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06980" y="-160020"/>
            <a:ext cx="7178041" cy="7178041"/>
          </a:xfrm>
          <a:prstGeom prst="rect">
            <a:avLst/>
          </a:prstGeom>
        </p:spPr>
      </p:pic>
      <p:pic>
        <p:nvPicPr>
          <p:cNvPr id="7" name="Vong 1">
            <a:extLst>
              <a:ext uri="{FF2B5EF4-FFF2-40B4-BE49-F238E27FC236}">
                <a16:creationId xmlns:a16="http://schemas.microsoft.com/office/drawing/2014/main" id="{FBF450CF-9BA0-6774-5BDA-7F03851C280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18661" y="1851661"/>
            <a:ext cx="3154679" cy="3154679"/>
          </a:xfrm>
          <a:prstGeom prst="rect">
            <a:avLst/>
          </a:prstGeom>
        </p:spPr>
      </p:pic>
      <p:sp>
        <p:nvSpPr>
          <p:cNvPr id="38" name="TextBox 37">
            <a:extLst>
              <a:ext uri="{FF2B5EF4-FFF2-40B4-BE49-F238E27FC236}">
                <a16:creationId xmlns:a16="http://schemas.microsoft.com/office/drawing/2014/main" id="{2E0F0543-B023-B131-72CC-536B6C4B2B85}"/>
              </a:ext>
            </a:extLst>
          </p:cNvPr>
          <p:cNvSpPr txBox="1"/>
          <p:nvPr/>
        </p:nvSpPr>
        <p:spPr>
          <a:xfrm>
            <a:off x="-9314358" y="2162113"/>
            <a:ext cx="9424824" cy="2831224"/>
          </a:xfrm>
          <a:prstGeom prst="rect">
            <a:avLst/>
          </a:prstGeom>
          <a:noFill/>
        </p:spPr>
        <p:txBody>
          <a:bodyPr wrap="non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6000" b="1">
                <a:solidFill>
                  <a:prstClr val="white"/>
                </a:solidFill>
                <a:effectLst>
                  <a:outerShdw blurRad="38100" dist="38100" dir="2700000" algn="tl">
                    <a:srgbClr val="000000">
                      <a:alpha val="43137"/>
                    </a:srgbClr>
                  </a:outerShdw>
                </a:effectLst>
                <a:latin typeface="Inter Black" panose="02000503000000020004" pitchFamily="2" charset="0"/>
                <a:ea typeface="Inter Black" panose="02000503000000020004" pitchFamily="2" charset="0"/>
                <a:cs typeface="SVN-Poppins" panose="00000500000000000000" pitchFamily="2" charset="0"/>
              </a:rPr>
              <a:t>TUẦN SINH HOẠT CÔNG DÂN</a:t>
            </a:r>
          </a:p>
          <a:p>
            <a:pPr marL="0" marR="0" lvl="0" indent="0" algn="l" defTabSz="914400" rtl="0" eaLnBrk="1" fontAlgn="auto" latinLnBrk="0" hangingPunct="1">
              <a:lnSpc>
                <a:spcPct val="110000"/>
              </a:lnSpc>
              <a:spcBef>
                <a:spcPts val="0"/>
              </a:spcBef>
              <a:spcAft>
                <a:spcPts val="0"/>
              </a:spcAft>
              <a:buClrTx/>
              <a:buSzTx/>
              <a:buFontTx/>
              <a:buNone/>
              <a:tabLst/>
              <a:defRPr/>
            </a:pPr>
            <a:r>
              <a:rPr lang="en-US" sz="6000" b="1">
                <a:solidFill>
                  <a:prstClr val="white"/>
                </a:solidFill>
                <a:effectLst>
                  <a:outerShdw blurRad="38100" dist="38100" dir="2700000" algn="tl">
                    <a:srgbClr val="000000">
                      <a:alpha val="43137"/>
                    </a:srgbClr>
                  </a:outerShdw>
                </a:effectLst>
                <a:latin typeface="Inter Black" panose="02000503000000020004" pitchFamily="2" charset="0"/>
                <a:ea typeface="Inter Black" panose="02000503000000020004" pitchFamily="2" charset="0"/>
                <a:cs typeface="SVN-Poppins" panose="00000500000000000000" pitchFamily="2" charset="0"/>
              </a:rPr>
              <a:t>ĐẦU KHÓA HỌC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ter Black" panose="02000503000000020004" pitchFamily="2" charset="0"/>
                <a:ea typeface="Inter Black" panose="02000503000000020004" pitchFamily="2" charset="0"/>
                <a:cs typeface="SVN-Poppins" panose="00000500000000000000" pitchFamily="2" charset="0"/>
              </a:rPr>
              <a:t>N</a:t>
            </a:r>
            <a:r>
              <a:rPr lang="en-US" sz="4400" b="1">
                <a:solidFill>
                  <a:prstClr val="white"/>
                </a:solidFill>
                <a:effectLst>
                  <a:outerShdw blurRad="38100" dist="38100" dir="2700000" algn="tl">
                    <a:srgbClr val="000000">
                      <a:alpha val="43137"/>
                    </a:srgbClr>
                  </a:outerShdw>
                </a:effectLst>
                <a:latin typeface="Inter Black" panose="02000503000000020004" pitchFamily="2" charset="0"/>
                <a:ea typeface="Inter Black" panose="02000503000000020004" pitchFamily="2" charset="0"/>
                <a:cs typeface="SVN-Poppins" panose="00000500000000000000" pitchFamily="2" charset="0"/>
              </a:rPr>
              <a:t>ĂM HỌC 2024</a:t>
            </a:r>
            <a:endParaRPr kumimoji="0" lang="en-US" sz="4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ter Black" panose="02000503000000020004" pitchFamily="2" charset="0"/>
              <a:ea typeface="Inter Black" panose="02000503000000020004" pitchFamily="2" charset="0"/>
              <a:cs typeface="SVN-Poppins" panose="00000500000000000000" pitchFamily="2" charset="0"/>
            </a:endParaRPr>
          </a:p>
        </p:txBody>
      </p:sp>
      <p:pic>
        <p:nvPicPr>
          <p:cNvPr id="9" name="Graphic 8">
            <a:extLst>
              <a:ext uri="{FF2B5EF4-FFF2-40B4-BE49-F238E27FC236}">
                <a16:creationId xmlns:a16="http://schemas.microsoft.com/office/drawing/2014/main" id="{50C010D8-D6B5-BA44-52AF-6A637548F0BC}"/>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3657600" y="329017"/>
            <a:ext cx="3657600" cy="1021541"/>
          </a:xfrm>
          <a:prstGeom prst="rect">
            <a:avLst/>
          </a:prstGeom>
        </p:spPr>
      </p:pic>
      <p:sp>
        <p:nvSpPr>
          <p:cNvPr id="11" name="Oval 10">
            <a:extLst>
              <a:ext uri="{FF2B5EF4-FFF2-40B4-BE49-F238E27FC236}">
                <a16:creationId xmlns:a16="http://schemas.microsoft.com/office/drawing/2014/main" id="{821308E8-8F48-22CC-9AEE-DA3D1363D7E0}"/>
              </a:ext>
            </a:extLst>
          </p:cNvPr>
          <p:cNvSpPr/>
          <p:nvPr/>
        </p:nvSpPr>
        <p:spPr>
          <a:xfrm>
            <a:off x="3476360" y="809360"/>
            <a:ext cx="5239280" cy="5239280"/>
          </a:xfrm>
          <a:prstGeom prst="ellipse">
            <a:avLst/>
          </a:prstGeom>
          <a:solidFill>
            <a:srgbClr val="00B0F0">
              <a:alpha val="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6D0F6BEB-F494-6ADF-17DE-ECD178FBEDD1}"/>
              </a:ext>
            </a:extLst>
          </p:cNvPr>
          <p:cNvSpPr/>
          <p:nvPr/>
        </p:nvSpPr>
        <p:spPr>
          <a:xfrm>
            <a:off x="1415300" y="-1251700"/>
            <a:ext cx="9361400" cy="9361400"/>
          </a:xfrm>
          <a:prstGeom prst="ellipse">
            <a:avLst/>
          </a:prstGeom>
          <a:solidFill>
            <a:srgbClr val="00B0F0">
              <a:alpha val="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7C3430A4-7DA3-D937-F418-D2CA138F5B63}"/>
              </a:ext>
            </a:extLst>
          </p:cNvPr>
          <p:cNvSpPr/>
          <p:nvPr/>
        </p:nvSpPr>
        <p:spPr>
          <a:xfrm>
            <a:off x="-2382371" y="-4162151"/>
            <a:ext cx="15182301" cy="15182301"/>
          </a:xfrm>
          <a:prstGeom prst="ellipse">
            <a:avLst/>
          </a:prstGeom>
          <a:solidFill>
            <a:srgbClr val="00B0F0">
              <a:alpha val="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30C5E6F1-D97C-5EF2-93FE-26441E64FE1D}"/>
              </a:ext>
            </a:extLst>
          </p:cNvPr>
          <p:cNvGrpSpPr/>
          <p:nvPr/>
        </p:nvGrpSpPr>
        <p:grpSpPr>
          <a:xfrm>
            <a:off x="-9521582" y="4635680"/>
            <a:ext cx="5012802" cy="930669"/>
            <a:chOff x="1156578" y="4635680"/>
            <a:chExt cx="5012802" cy="930669"/>
          </a:xfrm>
        </p:grpSpPr>
        <p:grpSp>
          <p:nvGrpSpPr>
            <p:cNvPr id="3" name="Group 2">
              <a:extLst>
                <a:ext uri="{FF2B5EF4-FFF2-40B4-BE49-F238E27FC236}">
                  <a16:creationId xmlns:a16="http://schemas.microsoft.com/office/drawing/2014/main" id="{37417984-D397-F105-92D7-43B46A593678}"/>
                </a:ext>
              </a:extLst>
            </p:cNvPr>
            <p:cNvGrpSpPr/>
            <p:nvPr/>
          </p:nvGrpSpPr>
          <p:grpSpPr>
            <a:xfrm>
              <a:off x="1156578" y="4635680"/>
              <a:ext cx="5012801" cy="930669"/>
              <a:chOff x="1156578" y="4635680"/>
              <a:chExt cx="5012801" cy="930669"/>
            </a:xfrm>
          </p:grpSpPr>
          <p:grpSp>
            <p:nvGrpSpPr>
              <p:cNvPr id="20" name="Group 19">
                <a:extLst>
                  <a:ext uri="{FF2B5EF4-FFF2-40B4-BE49-F238E27FC236}">
                    <a16:creationId xmlns:a16="http://schemas.microsoft.com/office/drawing/2014/main" id="{6698D1F0-EA70-5224-A5FE-F74EE0B474BB}"/>
                  </a:ext>
                </a:extLst>
              </p:cNvPr>
              <p:cNvGrpSpPr/>
              <p:nvPr/>
            </p:nvGrpSpPr>
            <p:grpSpPr>
              <a:xfrm>
                <a:off x="1156578" y="4918900"/>
                <a:ext cx="5012801" cy="647449"/>
                <a:chOff x="1156578" y="4665916"/>
                <a:chExt cx="4502283" cy="647449"/>
              </a:xfrm>
            </p:grpSpPr>
            <p:sp>
              <p:nvSpPr>
                <p:cNvPr id="27" name="Rectangle: Rounded Corners 26">
                  <a:extLst>
                    <a:ext uri="{FF2B5EF4-FFF2-40B4-BE49-F238E27FC236}">
                      <a16:creationId xmlns:a16="http://schemas.microsoft.com/office/drawing/2014/main" id="{80630353-BC15-EA21-3FEB-82760E9D6B70}"/>
                    </a:ext>
                  </a:extLst>
                </p:cNvPr>
                <p:cNvSpPr/>
                <p:nvPr/>
              </p:nvSpPr>
              <p:spPr>
                <a:xfrm>
                  <a:off x="1156578" y="4665916"/>
                  <a:ext cx="4502283" cy="647449"/>
                </a:xfrm>
                <a:prstGeom prst="roundRect">
                  <a:avLst>
                    <a:gd name="adj" fmla="val 16262"/>
                  </a:avLst>
                </a:prstGeom>
                <a:solidFill>
                  <a:srgbClr val="1C6CE2">
                    <a:alpha val="21000"/>
                  </a:srgbClr>
                </a:solidFill>
                <a:ln w="6350">
                  <a:solidFill>
                    <a:srgbClr val="1C6CE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c 28">
                  <a:extLst>
                    <a:ext uri="{FF2B5EF4-FFF2-40B4-BE49-F238E27FC236}">
                      <a16:creationId xmlns:a16="http://schemas.microsoft.com/office/drawing/2014/main" id="{EDCF7C85-8BFA-6C68-D961-F127E0ACD3B5}"/>
                    </a:ext>
                  </a:extLst>
                </p:cNvPr>
                <p:cNvSpPr/>
                <p:nvPr/>
              </p:nvSpPr>
              <p:spPr>
                <a:xfrm>
                  <a:off x="4695760" y="4665916"/>
                  <a:ext cx="186119" cy="186119"/>
                </a:xfrm>
                <a:prstGeom prst="arc">
                  <a:avLst/>
                </a:prstGeom>
                <a:ln w="127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AA543018-F5AA-087B-9009-7F87A59BDAED}"/>
                    </a:ext>
                  </a:extLst>
                </p:cNvPr>
                <p:cNvSpPr/>
                <p:nvPr/>
              </p:nvSpPr>
              <p:spPr>
                <a:xfrm rot="5400000">
                  <a:off x="4695761" y="5127246"/>
                  <a:ext cx="186119" cy="186119"/>
                </a:xfrm>
                <a:prstGeom prst="arc">
                  <a:avLst/>
                </a:prstGeom>
                <a:ln w="127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Arc 32">
                  <a:extLst>
                    <a:ext uri="{FF2B5EF4-FFF2-40B4-BE49-F238E27FC236}">
                      <a16:creationId xmlns:a16="http://schemas.microsoft.com/office/drawing/2014/main" id="{ACF277DD-8988-DABC-C839-EDC543B5FACD}"/>
                    </a:ext>
                  </a:extLst>
                </p:cNvPr>
                <p:cNvSpPr/>
                <p:nvPr/>
              </p:nvSpPr>
              <p:spPr>
                <a:xfrm rot="10800000">
                  <a:off x="1156580" y="5127246"/>
                  <a:ext cx="186119" cy="186119"/>
                </a:xfrm>
                <a:prstGeom prst="arc">
                  <a:avLst/>
                </a:prstGeom>
                <a:ln w="127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33">
                  <a:extLst>
                    <a:ext uri="{FF2B5EF4-FFF2-40B4-BE49-F238E27FC236}">
                      <a16:creationId xmlns:a16="http://schemas.microsoft.com/office/drawing/2014/main" id="{B680D94C-D076-981F-D135-A17FE11BD0DE}"/>
                    </a:ext>
                  </a:extLst>
                </p:cNvPr>
                <p:cNvSpPr/>
                <p:nvPr/>
              </p:nvSpPr>
              <p:spPr>
                <a:xfrm rot="16200000">
                  <a:off x="1156579" y="4665916"/>
                  <a:ext cx="186119" cy="186119"/>
                </a:xfrm>
                <a:prstGeom prst="arc">
                  <a:avLst/>
                </a:prstGeom>
                <a:ln w="127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25" name="light 29">
                <a:extLst>
                  <a:ext uri="{FF2B5EF4-FFF2-40B4-BE49-F238E27FC236}">
                    <a16:creationId xmlns:a16="http://schemas.microsoft.com/office/drawing/2014/main" id="{F329D1FB-22F6-FA79-3F69-42A5C4B980FD}"/>
                  </a:ext>
                </a:extLst>
              </p:cNvPr>
              <p:cNvPicPr>
                <a:picLocks noChangeAspect="1"/>
              </p:cNvPicPr>
              <p:nvPr/>
            </p:nvPicPr>
            <p:blipFill>
              <a:blip r:embed="rId12">
                <a:extLst>
                  <a:ext uri="{BEBA8EAE-BF5A-486C-A8C5-ECC9F3942E4B}">
                    <a14:imgProps xmlns:a14="http://schemas.microsoft.com/office/drawing/2010/main">
                      <a14:imgLayer r:embed="rId13">
                        <a14:imgEffect>
                          <a14:brightnessContrast bright="20000"/>
                        </a14:imgEffect>
                      </a14:imgLayer>
                    </a14:imgProps>
                  </a:ext>
                </a:extLst>
              </a:blip>
              <a:stretch>
                <a:fillRect/>
              </a:stretch>
            </p:blipFill>
            <p:spPr>
              <a:xfrm>
                <a:off x="1898354" y="4635680"/>
                <a:ext cx="2664166" cy="596942"/>
              </a:xfrm>
              <a:custGeom>
                <a:avLst/>
                <a:gdLst>
                  <a:gd name="connsiteX0" fmla="*/ 0 w 7510272"/>
                  <a:gd name="connsiteY0" fmla="*/ 0 h 1682496"/>
                  <a:gd name="connsiteX1" fmla="*/ 7510272 w 7510272"/>
                  <a:gd name="connsiteY1" fmla="*/ 0 h 1682496"/>
                  <a:gd name="connsiteX2" fmla="*/ 7510272 w 7510272"/>
                  <a:gd name="connsiteY2" fmla="*/ 1682496 h 1682496"/>
                  <a:gd name="connsiteX3" fmla="*/ 0 w 7510272"/>
                  <a:gd name="connsiteY3" fmla="*/ 1682496 h 1682496"/>
                </a:gdLst>
                <a:ahLst/>
                <a:cxnLst>
                  <a:cxn ang="0">
                    <a:pos x="connsiteX0" y="connsiteY0"/>
                  </a:cxn>
                  <a:cxn ang="0">
                    <a:pos x="connsiteX1" y="connsiteY1"/>
                  </a:cxn>
                  <a:cxn ang="0">
                    <a:pos x="connsiteX2" y="connsiteY2"/>
                  </a:cxn>
                  <a:cxn ang="0">
                    <a:pos x="connsiteX3" y="connsiteY3"/>
                  </a:cxn>
                </a:cxnLst>
                <a:rect l="l" t="t" r="r" b="b"/>
                <a:pathLst>
                  <a:path w="7510272" h="1682496">
                    <a:moveTo>
                      <a:pt x="0" y="0"/>
                    </a:moveTo>
                    <a:lnTo>
                      <a:pt x="7510272" y="0"/>
                    </a:lnTo>
                    <a:lnTo>
                      <a:pt x="7510272" y="1682496"/>
                    </a:lnTo>
                    <a:lnTo>
                      <a:pt x="0" y="1682496"/>
                    </a:lnTo>
                    <a:close/>
                  </a:path>
                </a:pathLst>
              </a:custGeom>
            </p:spPr>
          </p:pic>
        </p:grpSp>
        <p:grpSp>
          <p:nvGrpSpPr>
            <p:cNvPr id="16" name="Group 15">
              <a:extLst>
                <a:ext uri="{FF2B5EF4-FFF2-40B4-BE49-F238E27FC236}">
                  <a16:creationId xmlns:a16="http://schemas.microsoft.com/office/drawing/2014/main" id="{8AB92BEF-C550-C42A-38CA-0A6B36701BA4}"/>
                </a:ext>
              </a:extLst>
            </p:cNvPr>
            <p:cNvGrpSpPr/>
            <p:nvPr/>
          </p:nvGrpSpPr>
          <p:grpSpPr>
            <a:xfrm>
              <a:off x="1444246" y="5073347"/>
              <a:ext cx="4725134" cy="338554"/>
              <a:chOff x="3894918" y="5730699"/>
              <a:chExt cx="4725134" cy="338554"/>
            </a:xfrm>
          </p:grpSpPr>
          <p:pic>
            <p:nvPicPr>
              <p:cNvPr id="18" name="Graphic 17">
                <a:extLst>
                  <a:ext uri="{FF2B5EF4-FFF2-40B4-BE49-F238E27FC236}">
                    <a16:creationId xmlns:a16="http://schemas.microsoft.com/office/drawing/2014/main" id="{810B8709-8FD2-21C2-83D5-143AFD515AA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894918" y="5734241"/>
                <a:ext cx="331470" cy="331470"/>
              </a:xfrm>
              <a:prstGeom prst="rect">
                <a:avLst/>
              </a:prstGeom>
              <a:effectLst>
                <a:outerShdw blurRad="50800" dist="38100" dir="2700000" algn="tl" rotWithShape="0">
                  <a:prstClr val="black">
                    <a:alpha val="40000"/>
                  </a:prstClr>
                </a:outerShdw>
              </a:effectLst>
            </p:spPr>
          </p:pic>
          <p:sp>
            <p:nvSpPr>
              <p:cNvPr id="19" name="TextBox 18">
                <a:extLst>
                  <a:ext uri="{FF2B5EF4-FFF2-40B4-BE49-F238E27FC236}">
                    <a16:creationId xmlns:a16="http://schemas.microsoft.com/office/drawing/2014/main" id="{9E991FA0-0AC4-6AC7-F9CF-D618F344D20A}"/>
                  </a:ext>
                </a:extLst>
              </p:cNvPr>
              <p:cNvSpPr txBox="1"/>
              <p:nvPr/>
            </p:nvSpPr>
            <p:spPr>
              <a:xfrm>
                <a:off x="4201663" y="5730699"/>
                <a:ext cx="441838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ter" panose="02000503000000020004" pitchFamily="2" charset="0"/>
                    <a:ea typeface="Inter Black" panose="02000503000000020004" pitchFamily="2" charset="0"/>
                    <a:cs typeface="SVN-Poppins" panose="00000500000000000000" pitchFamily="2" charset="0"/>
                  </a:rPr>
                  <a:t>Trình bày: PHÒNG TUYỂN SINH &amp; TRUYỀN THÔNG</a:t>
                </a:r>
              </a:p>
            </p:txBody>
          </p:sp>
        </p:grpSp>
      </p:grpSp>
    </p:spTree>
    <p:extLst>
      <p:ext uri="{BB962C8B-B14F-4D97-AF65-F5344CB8AC3E}">
        <p14:creationId xmlns:p14="http://schemas.microsoft.com/office/powerpoint/2010/main" val="4118529369"/>
      </p:ext>
    </p:ext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7184F0FC-BCBA-909B-1B3C-074A1FCDEAF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 y="0"/>
            <a:ext cx="12192000" cy="6858000"/>
          </a:xfrm>
          <a:prstGeom prst="rect">
            <a:avLst/>
          </a:prstGeom>
        </p:spPr>
      </p:pic>
      <p:pic>
        <p:nvPicPr>
          <p:cNvPr id="35" name="Vong 1">
            <a:extLst>
              <a:ext uri="{FF2B5EF4-FFF2-40B4-BE49-F238E27FC236}">
                <a16:creationId xmlns:a16="http://schemas.microsoft.com/office/drawing/2014/main" id="{8517A63A-4D34-8772-BC81-7615C980102F}"/>
              </a:ext>
            </a:extLst>
          </p:cNvPr>
          <p:cNvPicPr>
            <a:picLocks noChangeAspect="1"/>
          </p:cNvPicPr>
          <p:nvPr/>
        </p:nvPicPr>
        <p:blipFill>
          <a:blip r:embed="rId4">
            <a:alphaModFix amt="0"/>
            <a:extLst>
              <a:ext uri="{96DAC541-7B7A-43D3-8B79-37D633B846F1}">
                <asvg:svgBlip xmlns:asvg="http://schemas.microsoft.com/office/drawing/2016/SVG/main" r:embed="rId5"/>
              </a:ext>
            </a:extLst>
          </a:blip>
          <a:stretch>
            <a:fillRect/>
          </a:stretch>
        </p:blipFill>
        <p:spPr>
          <a:xfrm>
            <a:off x="-1671343" y="-2119253"/>
            <a:ext cx="2947345" cy="2947345"/>
          </a:xfrm>
          <a:prstGeom prst="rect">
            <a:avLst/>
          </a:prstGeom>
        </p:spPr>
      </p:pic>
      <p:sp>
        <p:nvSpPr>
          <p:cNvPr id="18" name="Oval 17">
            <a:extLst>
              <a:ext uri="{FF2B5EF4-FFF2-40B4-BE49-F238E27FC236}">
                <a16:creationId xmlns:a16="http://schemas.microsoft.com/office/drawing/2014/main" id="{08172DDE-A729-B67E-A436-C28C0769210A}"/>
              </a:ext>
            </a:extLst>
          </p:cNvPr>
          <p:cNvSpPr>
            <a:spLocks noGrp="1" noRot="1" noMove="1" noResize="1" noEditPoints="1" noAdjustHandles="1" noChangeArrowheads="1" noChangeShapeType="1"/>
          </p:cNvSpPr>
          <p:nvPr/>
        </p:nvSpPr>
        <p:spPr>
          <a:xfrm>
            <a:off x="-2829703" y="-3165842"/>
            <a:ext cx="5239280" cy="5239280"/>
          </a:xfrm>
          <a:prstGeom prst="ellipse">
            <a:avLst/>
          </a:prstGeom>
          <a:solidFill>
            <a:srgbClr val="00B0F0">
              <a:alpha val="59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4" name="Vong 2">
            <a:extLst>
              <a:ext uri="{FF2B5EF4-FFF2-40B4-BE49-F238E27FC236}">
                <a16:creationId xmlns:a16="http://schemas.microsoft.com/office/drawing/2014/main" id="{3998462A-E181-487D-BEAE-78D79F860C10}"/>
              </a:ext>
            </a:extLst>
          </p:cNvPr>
          <p:cNvPicPr>
            <a:picLocks noChangeAspect="1"/>
          </p:cNvPicPr>
          <p:nvPr/>
        </p:nvPicPr>
        <p:blipFill>
          <a:blip r:embed="rId6">
            <a:alphaModFix amt="0"/>
            <a:extLst>
              <a:ext uri="{96DAC541-7B7A-43D3-8B79-37D633B846F1}">
                <asvg:svgBlip xmlns:asvg="http://schemas.microsoft.com/office/drawing/2016/SVG/main" r:embed="rId7"/>
              </a:ext>
            </a:extLst>
          </a:blip>
          <a:stretch>
            <a:fillRect/>
          </a:stretch>
        </p:blipFill>
        <p:spPr>
          <a:xfrm>
            <a:off x="3608944" y="-2176387"/>
            <a:ext cx="3353201" cy="3353201"/>
          </a:xfrm>
          <a:prstGeom prst="rect">
            <a:avLst/>
          </a:prstGeom>
        </p:spPr>
      </p:pic>
      <p:sp>
        <p:nvSpPr>
          <p:cNvPr id="27" name="Oval 26">
            <a:extLst>
              <a:ext uri="{FF2B5EF4-FFF2-40B4-BE49-F238E27FC236}">
                <a16:creationId xmlns:a16="http://schemas.microsoft.com/office/drawing/2014/main" id="{1DF2E58F-C198-6DC5-068C-25FDACE80A2B}"/>
              </a:ext>
            </a:extLst>
          </p:cNvPr>
          <p:cNvSpPr/>
          <p:nvPr/>
        </p:nvSpPr>
        <p:spPr>
          <a:xfrm>
            <a:off x="2032110" y="-3745550"/>
            <a:ext cx="6273706" cy="6273706"/>
          </a:xfrm>
          <a:prstGeom prst="ellipse">
            <a:avLst/>
          </a:prstGeom>
          <a:solidFill>
            <a:srgbClr val="00B0F0">
              <a:alpha val="59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A red and white target with a dart in the center&#10;&#10;Description automatically generated">
            <a:extLst>
              <a:ext uri="{FF2B5EF4-FFF2-40B4-BE49-F238E27FC236}">
                <a16:creationId xmlns:a16="http://schemas.microsoft.com/office/drawing/2014/main" id="{0DFEE18D-80C9-6A69-356E-634D38769C8E}"/>
              </a:ext>
            </a:extLst>
          </p:cNvPr>
          <p:cNvPicPr>
            <a:picLocks noGrp="1" noRot="1" noChangeAspect="1" noMove="1" noResize="1" noEditPoints="1" noAdjustHandles="1" noChangeArrowheads="1" noChangeShapeType="1" noCrop="1"/>
          </p:cNvPicPr>
          <p:nvPr/>
        </p:nvPicPr>
        <p:blipFill>
          <a:blip r:embed="rId8">
            <a:alphaModFix amt="0"/>
            <a:extLst>
              <a:ext uri="{28A0092B-C50C-407E-A947-70E740481C1C}">
                <a14:useLocalDpi xmlns:a14="http://schemas.microsoft.com/office/drawing/2010/main" val="0"/>
              </a:ext>
            </a:extLst>
          </a:blip>
          <a:stretch>
            <a:fillRect/>
          </a:stretch>
        </p:blipFill>
        <p:spPr>
          <a:xfrm>
            <a:off x="3466058" y="-3023597"/>
            <a:ext cx="4011908" cy="4689695"/>
          </a:xfrm>
          <a:prstGeom prst="rect">
            <a:avLst/>
          </a:prstGeom>
        </p:spPr>
      </p:pic>
      <p:pic>
        <p:nvPicPr>
          <p:cNvPr id="3" name="Picture 2" descr="A group of people standing around a computer&#10;&#10;Description automatically generated">
            <a:extLst>
              <a:ext uri="{FF2B5EF4-FFF2-40B4-BE49-F238E27FC236}">
                <a16:creationId xmlns:a16="http://schemas.microsoft.com/office/drawing/2014/main" id="{299C0400-E09C-D380-306B-2496AF78BBB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76500" y="2356206"/>
            <a:ext cx="6212593" cy="4665916"/>
          </a:xfrm>
          <a:prstGeom prst="rect">
            <a:avLst/>
          </a:prstGeom>
        </p:spPr>
      </p:pic>
      <p:pic>
        <p:nvPicPr>
          <p:cNvPr id="33" name="Vong 3">
            <a:extLst>
              <a:ext uri="{FF2B5EF4-FFF2-40B4-BE49-F238E27FC236}">
                <a16:creationId xmlns:a16="http://schemas.microsoft.com/office/drawing/2014/main" id="{C90AFD60-9E27-70FC-3962-3B1A7EE41477}"/>
              </a:ext>
            </a:extLst>
          </p:cNvPr>
          <p:cNvPicPr>
            <a:picLocks noChangeAspect="1"/>
          </p:cNvPicPr>
          <p:nvPr/>
        </p:nvPicPr>
        <p:blipFill>
          <a:blip r:embed="rId10">
            <a:alphaModFix amt="0"/>
            <a:extLst>
              <a:ext uri="{96DAC541-7B7A-43D3-8B79-37D633B846F1}">
                <asvg:svgBlip xmlns:asvg="http://schemas.microsoft.com/office/drawing/2016/SVG/main" r:embed="rId11"/>
              </a:ext>
            </a:extLst>
          </a:blip>
          <a:stretch>
            <a:fillRect/>
          </a:stretch>
        </p:blipFill>
        <p:spPr>
          <a:xfrm>
            <a:off x="4263109" y="6654077"/>
            <a:ext cx="13183856" cy="13183856"/>
          </a:xfrm>
          <a:prstGeom prst="rect">
            <a:avLst/>
          </a:prstGeom>
        </p:spPr>
      </p:pic>
      <p:sp>
        <p:nvSpPr>
          <p:cNvPr id="19" name="Oval 18">
            <a:extLst>
              <a:ext uri="{FF2B5EF4-FFF2-40B4-BE49-F238E27FC236}">
                <a16:creationId xmlns:a16="http://schemas.microsoft.com/office/drawing/2014/main" id="{07CE0538-74B7-3DDD-20B1-6A29470BB2D7}"/>
              </a:ext>
            </a:extLst>
          </p:cNvPr>
          <p:cNvSpPr/>
          <p:nvPr/>
        </p:nvSpPr>
        <p:spPr>
          <a:xfrm>
            <a:off x="3100935" y="5314428"/>
            <a:ext cx="15863155" cy="15863155"/>
          </a:xfrm>
          <a:prstGeom prst="ellipse">
            <a:avLst/>
          </a:prstGeom>
          <a:solidFill>
            <a:srgbClr val="00B0F0">
              <a:alpha val="5900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2E0F0543-B023-B131-72CC-536B6C4B2B85}"/>
              </a:ext>
            </a:extLst>
          </p:cNvPr>
          <p:cNvSpPr txBox="1"/>
          <p:nvPr/>
        </p:nvSpPr>
        <p:spPr>
          <a:xfrm>
            <a:off x="1068057" y="2107523"/>
            <a:ext cx="7873053" cy="2428357"/>
          </a:xfrm>
          <a:prstGeom prst="rect">
            <a:avLst/>
          </a:prstGeom>
          <a:noFill/>
        </p:spPr>
        <p:txBody>
          <a:bodyPr wrap="non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5000" b="1">
                <a:solidFill>
                  <a:prstClr val="white"/>
                </a:solidFill>
                <a:effectLst>
                  <a:outerShdw blurRad="38100" dist="38100" dir="2700000" algn="tl">
                    <a:srgbClr val="000000">
                      <a:alpha val="43137"/>
                    </a:srgbClr>
                  </a:outerShdw>
                </a:effectLst>
                <a:latin typeface="Inter Black" panose="02000503000000020004" pitchFamily="2" charset="0"/>
                <a:ea typeface="Inter Black" panose="02000503000000020004" pitchFamily="2" charset="0"/>
                <a:cs typeface="SVN-Poppins" panose="00000500000000000000" pitchFamily="2" charset="0"/>
              </a:rPr>
              <a:t>TUẦN SINH HOẠT CÔNG DÂN</a:t>
            </a:r>
          </a:p>
          <a:p>
            <a:pPr marL="0" marR="0" lvl="0" indent="0" algn="l" defTabSz="914400" rtl="0" eaLnBrk="1" fontAlgn="auto" latinLnBrk="0" hangingPunct="1">
              <a:lnSpc>
                <a:spcPct val="110000"/>
              </a:lnSpc>
              <a:spcBef>
                <a:spcPts val="0"/>
              </a:spcBef>
              <a:spcAft>
                <a:spcPts val="0"/>
              </a:spcAft>
              <a:buClrTx/>
              <a:buSzTx/>
              <a:buFontTx/>
              <a:buNone/>
              <a:tabLst/>
              <a:defRPr/>
            </a:pPr>
            <a:r>
              <a:rPr lang="en-US" sz="5000" b="1">
                <a:solidFill>
                  <a:prstClr val="white"/>
                </a:solidFill>
                <a:effectLst>
                  <a:outerShdw blurRad="38100" dist="38100" dir="2700000" algn="tl">
                    <a:srgbClr val="000000">
                      <a:alpha val="43137"/>
                    </a:srgbClr>
                  </a:outerShdw>
                </a:effectLst>
                <a:latin typeface="Inter Black" panose="02000503000000020004" pitchFamily="2" charset="0"/>
                <a:ea typeface="Inter Black" panose="02000503000000020004" pitchFamily="2" charset="0"/>
                <a:cs typeface="SVN-Poppins" panose="00000500000000000000" pitchFamily="2" charset="0"/>
              </a:rPr>
              <a:t>ĐẦU KHÓA HỌC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ter Black" panose="02000503000000020004" pitchFamily="2" charset="0"/>
                <a:ea typeface="Inter Black" panose="02000503000000020004" pitchFamily="2" charset="0"/>
                <a:cs typeface="SVN-Poppins" panose="00000500000000000000" pitchFamily="2" charset="0"/>
              </a:rPr>
              <a:t>N</a:t>
            </a:r>
            <a:r>
              <a:rPr lang="en-US" sz="4000" b="1">
                <a:solidFill>
                  <a:prstClr val="white"/>
                </a:solidFill>
                <a:effectLst>
                  <a:outerShdw blurRad="38100" dist="38100" dir="2700000" algn="tl">
                    <a:srgbClr val="000000">
                      <a:alpha val="43137"/>
                    </a:srgbClr>
                  </a:outerShdw>
                </a:effectLst>
                <a:latin typeface="Inter Black" panose="02000503000000020004" pitchFamily="2" charset="0"/>
                <a:ea typeface="Inter Black" panose="02000503000000020004" pitchFamily="2" charset="0"/>
                <a:cs typeface="SVN-Poppins" panose="00000500000000000000" pitchFamily="2" charset="0"/>
              </a:rPr>
              <a:t>ĂM HỌC 2024</a:t>
            </a:r>
            <a:endParaRPr kumimoji="0" lang="en-US" sz="4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ter Black" panose="02000503000000020004" pitchFamily="2" charset="0"/>
              <a:ea typeface="Inter Black" panose="02000503000000020004" pitchFamily="2" charset="0"/>
              <a:cs typeface="SVN-Poppins" panose="00000500000000000000" pitchFamily="2" charset="0"/>
            </a:endParaRPr>
          </a:p>
        </p:txBody>
      </p:sp>
      <p:pic>
        <p:nvPicPr>
          <p:cNvPr id="4" name="Graphic 3">
            <a:extLst>
              <a:ext uri="{FF2B5EF4-FFF2-40B4-BE49-F238E27FC236}">
                <a16:creationId xmlns:a16="http://schemas.microsoft.com/office/drawing/2014/main" id="{50C010D8-D6B5-BA44-52AF-6A637548F0BC}"/>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159487" y="469010"/>
            <a:ext cx="3657600" cy="1021542"/>
          </a:xfrm>
          <a:prstGeom prst="rect">
            <a:avLst/>
          </a:prstGeom>
        </p:spPr>
      </p:pic>
      <p:grpSp>
        <p:nvGrpSpPr>
          <p:cNvPr id="5" name="Group 4">
            <a:extLst>
              <a:ext uri="{FF2B5EF4-FFF2-40B4-BE49-F238E27FC236}">
                <a16:creationId xmlns:a16="http://schemas.microsoft.com/office/drawing/2014/main" id="{F391E225-7AE0-E730-C03D-A34AC274C3FD}"/>
              </a:ext>
            </a:extLst>
          </p:cNvPr>
          <p:cNvGrpSpPr/>
          <p:nvPr/>
        </p:nvGrpSpPr>
        <p:grpSpPr>
          <a:xfrm>
            <a:off x="1139234" y="4514146"/>
            <a:ext cx="5041226" cy="1115032"/>
            <a:chOff x="1139234" y="4635680"/>
            <a:chExt cx="4309457" cy="991494"/>
          </a:xfrm>
        </p:grpSpPr>
        <p:grpSp>
          <p:nvGrpSpPr>
            <p:cNvPr id="2" name="Group 1">
              <a:extLst>
                <a:ext uri="{FF2B5EF4-FFF2-40B4-BE49-F238E27FC236}">
                  <a16:creationId xmlns:a16="http://schemas.microsoft.com/office/drawing/2014/main" id="{2FEDCB70-CAC5-45D2-A787-FEC775BE54C9}"/>
                </a:ext>
              </a:extLst>
            </p:cNvPr>
            <p:cNvGrpSpPr/>
            <p:nvPr/>
          </p:nvGrpSpPr>
          <p:grpSpPr>
            <a:xfrm>
              <a:off x="1139234" y="4635680"/>
              <a:ext cx="4178632" cy="930669"/>
              <a:chOff x="1139234" y="4635680"/>
              <a:chExt cx="4178632" cy="930669"/>
            </a:xfrm>
          </p:grpSpPr>
          <p:grpSp>
            <p:nvGrpSpPr>
              <p:cNvPr id="28" name="Group 27">
                <a:extLst>
                  <a:ext uri="{FF2B5EF4-FFF2-40B4-BE49-F238E27FC236}">
                    <a16:creationId xmlns:a16="http://schemas.microsoft.com/office/drawing/2014/main" id="{DE8675CC-DA13-8419-751F-E62F25900618}"/>
                  </a:ext>
                </a:extLst>
              </p:cNvPr>
              <p:cNvGrpSpPr/>
              <p:nvPr/>
            </p:nvGrpSpPr>
            <p:grpSpPr>
              <a:xfrm>
                <a:off x="1139234" y="4910189"/>
                <a:ext cx="4178632" cy="656160"/>
                <a:chOff x="1141001" y="4657205"/>
                <a:chExt cx="3753069" cy="656160"/>
              </a:xfrm>
            </p:grpSpPr>
            <p:sp>
              <p:nvSpPr>
                <p:cNvPr id="21" name="Rectangle: Rounded Corners 20">
                  <a:extLst>
                    <a:ext uri="{FF2B5EF4-FFF2-40B4-BE49-F238E27FC236}">
                      <a16:creationId xmlns:a16="http://schemas.microsoft.com/office/drawing/2014/main" id="{DF6210D7-D8D6-7C54-03FD-6982BC60D03E}"/>
                    </a:ext>
                  </a:extLst>
                </p:cNvPr>
                <p:cNvSpPr/>
                <p:nvPr/>
              </p:nvSpPr>
              <p:spPr>
                <a:xfrm>
                  <a:off x="1141001" y="4657205"/>
                  <a:ext cx="3753069" cy="647449"/>
                </a:xfrm>
                <a:prstGeom prst="roundRect">
                  <a:avLst>
                    <a:gd name="adj" fmla="val 16262"/>
                  </a:avLst>
                </a:prstGeom>
                <a:solidFill>
                  <a:srgbClr val="1C6CE2">
                    <a:alpha val="21000"/>
                  </a:srgbClr>
                </a:solidFill>
                <a:ln w="6350">
                  <a:solidFill>
                    <a:srgbClr val="1C6CE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c 21">
                  <a:extLst>
                    <a:ext uri="{FF2B5EF4-FFF2-40B4-BE49-F238E27FC236}">
                      <a16:creationId xmlns:a16="http://schemas.microsoft.com/office/drawing/2014/main" id="{94B47534-F732-68CF-C56A-1F1AEF0E5035}"/>
                    </a:ext>
                  </a:extLst>
                </p:cNvPr>
                <p:cNvSpPr/>
                <p:nvPr/>
              </p:nvSpPr>
              <p:spPr>
                <a:xfrm>
                  <a:off x="4695760" y="4665916"/>
                  <a:ext cx="186119" cy="186119"/>
                </a:xfrm>
                <a:prstGeom prst="arc">
                  <a:avLst/>
                </a:prstGeom>
                <a:ln w="127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22">
                  <a:extLst>
                    <a:ext uri="{FF2B5EF4-FFF2-40B4-BE49-F238E27FC236}">
                      <a16:creationId xmlns:a16="http://schemas.microsoft.com/office/drawing/2014/main" id="{705AF749-144B-963E-8605-A8241243FDF1}"/>
                    </a:ext>
                  </a:extLst>
                </p:cNvPr>
                <p:cNvSpPr/>
                <p:nvPr/>
              </p:nvSpPr>
              <p:spPr>
                <a:xfrm rot="5400000">
                  <a:off x="4695761" y="5127246"/>
                  <a:ext cx="186119" cy="186119"/>
                </a:xfrm>
                <a:prstGeom prst="arc">
                  <a:avLst/>
                </a:prstGeom>
                <a:ln w="127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Arc 23">
                  <a:extLst>
                    <a:ext uri="{FF2B5EF4-FFF2-40B4-BE49-F238E27FC236}">
                      <a16:creationId xmlns:a16="http://schemas.microsoft.com/office/drawing/2014/main" id="{FDA7D5EE-0D2B-0813-E6A2-F6934AE613FE}"/>
                    </a:ext>
                  </a:extLst>
                </p:cNvPr>
                <p:cNvSpPr/>
                <p:nvPr/>
              </p:nvSpPr>
              <p:spPr>
                <a:xfrm rot="10800000">
                  <a:off x="1156580" y="5127246"/>
                  <a:ext cx="186119" cy="186119"/>
                </a:xfrm>
                <a:prstGeom prst="arc">
                  <a:avLst/>
                </a:prstGeom>
                <a:ln w="127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25">
                  <a:extLst>
                    <a:ext uri="{FF2B5EF4-FFF2-40B4-BE49-F238E27FC236}">
                      <a16:creationId xmlns:a16="http://schemas.microsoft.com/office/drawing/2014/main" id="{81DB1708-8528-7FC8-D7B6-799B098354EE}"/>
                    </a:ext>
                  </a:extLst>
                </p:cNvPr>
                <p:cNvSpPr/>
                <p:nvPr/>
              </p:nvSpPr>
              <p:spPr>
                <a:xfrm rot="16200000">
                  <a:off x="1156579" y="4665916"/>
                  <a:ext cx="186119" cy="186119"/>
                </a:xfrm>
                <a:prstGeom prst="arc">
                  <a:avLst/>
                </a:prstGeom>
                <a:ln w="127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31" name="light 29">
                <a:extLst>
                  <a:ext uri="{FF2B5EF4-FFF2-40B4-BE49-F238E27FC236}">
                    <a16:creationId xmlns:a16="http://schemas.microsoft.com/office/drawing/2014/main" id="{9AF1B50F-21E2-6ABB-ADC3-53052ADD8C09}"/>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bright="20000"/>
                        </a14:imgEffect>
                      </a14:imgLayer>
                    </a14:imgProps>
                  </a:ext>
                </a:extLst>
              </a:blip>
              <a:stretch>
                <a:fillRect/>
              </a:stretch>
            </p:blipFill>
            <p:spPr>
              <a:xfrm>
                <a:off x="1898354" y="4635680"/>
                <a:ext cx="2664166" cy="596942"/>
              </a:xfrm>
              <a:custGeom>
                <a:avLst/>
                <a:gdLst>
                  <a:gd name="connsiteX0" fmla="*/ 0 w 7510272"/>
                  <a:gd name="connsiteY0" fmla="*/ 0 h 1682496"/>
                  <a:gd name="connsiteX1" fmla="*/ 7510272 w 7510272"/>
                  <a:gd name="connsiteY1" fmla="*/ 0 h 1682496"/>
                  <a:gd name="connsiteX2" fmla="*/ 7510272 w 7510272"/>
                  <a:gd name="connsiteY2" fmla="*/ 1682496 h 1682496"/>
                  <a:gd name="connsiteX3" fmla="*/ 0 w 7510272"/>
                  <a:gd name="connsiteY3" fmla="*/ 1682496 h 1682496"/>
                </a:gdLst>
                <a:ahLst/>
                <a:cxnLst>
                  <a:cxn ang="0">
                    <a:pos x="connsiteX0" y="connsiteY0"/>
                  </a:cxn>
                  <a:cxn ang="0">
                    <a:pos x="connsiteX1" y="connsiteY1"/>
                  </a:cxn>
                  <a:cxn ang="0">
                    <a:pos x="connsiteX2" y="connsiteY2"/>
                  </a:cxn>
                  <a:cxn ang="0">
                    <a:pos x="connsiteX3" y="connsiteY3"/>
                  </a:cxn>
                </a:cxnLst>
                <a:rect l="l" t="t" r="r" b="b"/>
                <a:pathLst>
                  <a:path w="7510272" h="1682496">
                    <a:moveTo>
                      <a:pt x="0" y="0"/>
                    </a:moveTo>
                    <a:lnTo>
                      <a:pt x="7510272" y="0"/>
                    </a:lnTo>
                    <a:lnTo>
                      <a:pt x="7510272" y="1682496"/>
                    </a:lnTo>
                    <a:lnTo>
                      <a:pt x="0" y="1682496"/>
                    </a:lnTo>
                    <a:close/>
                  </a:path>
                </a:pathLst>
              </a:custGeom>
            </p:spPr>
          </p:pic>
        </p:grpSp>
        <p:grpSp>
          <p:nvGrpSpPr>
            <p:cNvPr id="9" name="Group 8">
              <a:extLst>
                <a:ext uri="{FF2B5EF4-FFF2-40B4-BE49-F238E27FC236}">
                  <a16:creationId xmlns:a16="http://schemas.microsoft.com/office/drawing/2014/main" id="{AC6ABF9F-0511-374B-2505-E8E96DEEB686}"/>
                </a:ext>
              </a:extLst>
            </p:cNvPr>
            <p:cNvGrpSpPr/>
            <p:nvPr/>
          </p:nvGrpSpPr>
          <p:grpSpPr>
            <a:xfrm>
              <a:off x="1225925" y="5078649"/>
              <a:ext cx="4222766" cy="548525"/>
              <a:chOff x="3676597" y="5736001"/>
              <a:chExt cx="4222766" cy="548525"/>
            </a:xfrm>
          </p:grpSpPr>
          <p:pic>
            <p:nvPicPr>
              <p:cNvPr id="14" name="Graphic 13">
                <a:extLst>
                  <a:ext uri="{FF2B5EF4-FFF2-40B4-BE49-F238E27FC236}">
                    <a16:creationId xmlns:a16="http://schemas.microsoft.com/office/drawing/2014/main" id="{AEDEDA2B-CAFB-9C51-9923-8F02180E83A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676597" y="5736001"/>
                <a:ext cx="331470" cy="331470"/>
              </a:xfrm>
              <a:prstGeom prst="rect">
                <a:avLst/>
              </a:prstGeom>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3ED6798B-915A-3DFF-12BA-1A1147DB1081}"/>
                  </a:ext>
                </a:extLst>
              </p:cNvPr>
              <p:cNvSpPr txBox="1"/>
              <p:nvPr/>
            </p:nvSpPr>
            <p:spPr>
              <a:xfrm>
                <a:off x="4014645" y="5761306"/>
                <a:ext cx="3884718" cy="523220"/>
              </a:xfrm>
              <a:prstGeom prst="rect">
                <a:avLst/>
              </a:prstGeom>
              <a:noFill/>
            </p:spPr>
            <p:txBody>
              <a:bodyPr wrap="none" rtlCol="0">
                <a:spAutoFit/>
              </a:bodyPr>
              <a:lstStyle/>
              <a:p>
                <a:pPr>
                  <a:defRPr/>
                </a:pPr>
                <a:r>
                  <a:rPr kumimoji="0" lang="en-US" sz="16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ter" panose="02000503000000020004" pitchFamily="2" charset="0"/>
                    <a:ea typeface="Inter Black" panose="02000503000000020004" pitchFamily="2" charset="0"/>
                    <a:cs typeface="SVN-Poppins" panose="00000500000000000000" pitchFamily="2" charset="0"/>
                  </a:rPr>
                  <a:t>Trình bày: PHÒNG TUYỂN SINH &amp; TRUYỀN THÔNG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ter" panose="02000503000000020004" pitchFamily="2" charset="0"/>
                  <a:ea typeface="Inter Black" panose="02000503000000020004" pitchFamily="2" charset="0"/>
                  <a:cs typeface="SVN-Poppins" panose="00000500000000000000" pitchFamily="2" charset="0"/>
                </a:endParaRPr>
              </a:p>
            </p:txBody>
          </p:sp>
        </p:grpSp>
      </p:grpSp>
      <p:sp>
        <p:nvSpPr>
          <p:cNvPr id="37" name="TextBox 36">
            <a:extLst>
              <a:ext uri="{FF2B5EF4-FFF2-40B4-BE49-F238E27FC236}">
                <a16:creationId xmlns:a16="http://schemas.microsoft.com/office/drawing/2014/main" id="{7626AEAB-5166-29AA-94CA-89ABCE175EEB}"/>
              </a:ext>
            </a:extLst>
          </p:cNvPr>
          <p:cNvSpPr txBox="1"/>
          <p:nvPr/>
        </p:nvSpPr>
        <p:spPr>
          <a:xfrm>
            <a:off x="-6131038" y="397303"/>
            <a:ext cx="5920210" cy="753348"/>
          </a:xfrm>
          <a:prstGeom prst="rect">
            <a:avLst/>
          </a:prstGeom>
          <a:noFill/>
        </p:spPr>
        <p:txBody>
          <a:bodyPr wrap="none" rtlCol="0">
            <a:spAutoFit/>
          </a:bodyPr>
          <a:lstStyle/>
          <a:p>
            <a:pPr>
              <a:lnSpc>
                <a:spcPct val="130000"/>
              </a:lnSpc>
            </a:pPr>
            <a:r>
              <a:rPr lang="en-US" sz="3600" spc="100">
                <a:solidFill>
                  <a:srgbClr val="020051"/>
                </a:solidFill>
                <a:latin typeface="Inter Black" panose="02000503000000020004" pitchFamily="2" charset="0"/>
                <a:cs typeface="SVN-Poppins ExtraBold" panose="00000900000000000000" pitchFamily="2" charset="0"/>
              </a:rPr>
              <a:t>Mục tiêu chuyển đổi số</a:t>
            </a:r>
          </a:p>
        </p:txBody>
      </p:sp>
      <p:sp>
        <p:nvSpPr>
          <p:cNvPr id="6" name="TextBox 5">
            <a:extLst>
              <a:ext uri="{FF2B5EF4-FFF2-40B4-BE49-F238E27FC236}">
                <a16:creationId xmlns:a16="http://schemas.microsoft.com/office/drawing/2014/main" id="{E9463EE8-3078-B12A-4F67-D858F623D534}"/>
              </a:ext>
            </a:extLst>
          </p:cNvPr>
          <p:cNvSpPr txBox="1"/>
          <p:nvPr/>
        </p:nvSpPr>
        <p:spPr>
          <a:xfrm>
            <a:off x="133526" y="6348259"/>
            <a:ext cx="2522935" cy="461665"/>
          </a:xfrm>
          <a:prstGeom prst="rect">
            <a:avLst/>
          </a:prstGeom>
          <a:noFill/>
        </p:spPr>
        <p:txBody>
          <a:bodyPr wrap="none" rtlCol="0">
            <a:spAutoFit/>
          </a:bodyPr>
          <a:lstStyle/>
          <a:p>
            <a:r>
              <a:rPr lang="en-US" sz="1200">
                <a:solidFill>
                  <a:schemeClr val="bg1">
                    <a:lumMod val="95000"/>
                  </a:schemeClr>
                </a:solidFill>
              </a:rPr>
              <a:t>Trích nguồn: Hội sinh viên Việt Nam</a:t>
            </a:r>
          </a:p>
          <a:p>
            <a:r>
              <a:rPr lang="en-US" sz="1200">
                <a:solidFill>
                  <a:schemeClr val="bg1">
                    <a:lumMod val="95000"/>
                  </a:schemeClr>
                </a:solidFill>
              </a:rPr>
              <a:t>                          Thaitrien.com</a:t>
            </a:r>
            <a:endParaRPr lang="vi-VN" sz="1200">
              <a:solidFill>
                <a:schemeClr val="bg1">
                  <a:lumMod val="95000"/>
                </a:schemeClr>
              </a:solidFill>
            </a:endParaRPr>
          </a:p>
        </p:txBody>
      </p:sp>
    </p:spTree>
    <p:extLst>
      <p:ext uri="{BB962C8B-B14F-4D97-AF65-F5344CB8AC3E}">
        <p14:creationId xmlns:p14="http://schemas.microsoft.com/office/powerpoint/2010/main" val="26029835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lines&#10;&#10;Description automatically generated">
            <a:extLst>
              <a:ext uri="{FF2B5EF4-FFF2-40B4-BE49-F238E27FC236}">
                <a16:creationId xmlns:a16="http://schemas.microsoft.com/office/drawing/2014/main" id="{FE8B9269-B550-9E38-29F4-8DC3BEC076ED}"/>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pic>
        <p:nvPicPr>
          <p:cNvPr id="28" name="Picture 27" descr="A red and white target with a dart in the center&#10;&#10;Description automatically generated">
            <a:extLst>
              <a:ext uri="{FF2B5EF4-FFF2-40B4-BE49-F238E27FC236}">
                <a16:creationId xmlns:a16="http://schemas.microsoft.com/office/drawing/2014/main" id="{B4F7A20B-0E8E-B5D9-878C-E33186BF9B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8901" y="-184727"/>
            <a:ext cx="6869022" cy="8029500"/>
          </a:xfrm>
          <a:prstGeom prst="rect">
            <a:avLst/>
          </a:prstGeom>
        </p:spPr>
      </p:pic>
      <p:sp>
        <p:nvSpPr>
          <p:cNvPr id="2" name="Oval 1">
            <a:extLst>
              <a:ext uri="{FF2B5EF4-FFF2-40B4-BE49-F238E27FC236}">
                <a16:creationId xmlns:a16="http://schemas.microsoft.com/office/drawing/2014/main" id="{2CFDF965-311D-8C88-1FFF-5B2699C61F55}"/>
              </a:ext>
            </a:extLst>
          </p:cNvPr>
          <p:cNvSpPr/>
          <p:nvPr/>
        </p:nvSpPr>
        <p:spPr>
          <a:xfrm>
            <a:off x="7382396" y="397303"/>
            <a:ext cx="6273706" cy="6273706"/>
          </a:xfrm>
          <a:prstGeom prst="ellipse">
            <a:avLst/>
          </a:prstGeom>
          <a:solidFill>
            <a:srgbClr val="00B0F0">
              <a:alpha val="0"/>
            </a:srgb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A6A3360-D9E8-B093-9008-001A2BEDD1A1}"/>
              </a:ext>
            </a:extLst>
          </p:cNvPr>
          <p:cNvSpPr txBox="1"/>
          <p:nvPr/>
        </p:nvSpPr>
        <p:spPr>
          <a:xfrm>
            <a:off x="433888" y="397303"/>
            <a:ext cx="2627642" cy="733342"/>
          </a:xfrm>
          <a:prstGeom prst="rect">
            <a:avLst/>
          </a:prstGeom>
          <a:noFill/>
        </p:spPr>
        <p:txBody>
          <a:bodyPr wrap="none" rtlCol="0">
            <a:spAutoFit/>
          </a:bodyPr>
          <a:lstStyle/>
          <a:p>
            <a:pPr>
              <a:lnSpc>
                <a:spcPct val="130000"/>
              </a:lnSpc>
            </a:pPr>
            <a:r>
              <a:rPr lang="en-US" sz="3600" b="1" spc="100">
                <a:solidFill>
                  <a:srgbClr val="020051"/>
                </a:solidFill>
                <a:latin typeface="Helvetica Neue" panose="02000503000000020004" pitchFamily="2" charset="0"/>
                <a:cs typeface="SVN-Poppins ExtraBold" panose="00000900000000000000" pitchFamily="2" charset="0"/>
              </a:rPr>
              <a:t>NỘI DUNG</a:t>
            </a:r>
          </a:p>
        </p:txBody>
      </p:sp>
      <p:grpSp>
        <p:nvGrpSpPr>
          <p:cNvPr id="118" name="Group 117">
            <a:extLst>
              <a:ext uri="{FF2B5EF4-FFF2-40B4-BE49-F238E27FC236}">
                <a16:creationId xmlns:a16="http://schemas.microsoft.com/office/drawing/2014/main" id="{C9FE5BD6-4AED-2414-3476-5CB5FD77E4C4}"/>
              </a:ext>
            </a:extLst>
          </p:cNvPr>
          <p:cNvGrpSpPr/>
          <p:nvPr/>
        </p:nvGrpSpPr>
        <p:grpSpPr>
          <a:xfrm>
            <a:off x="1218780" y="2195194"/>
            <a:ext cx="5993373" cy="949171"/>
            <a:chOff x="554182" y="1973937"/>
            <a:chExt cx="5993373" cy="949171"/>
          </a:xfrm>
        </p:grpSpPr>
        <p:grpSp>
          <p:nvGrpSpPr>
            <p:cNvPr id="52" name="Group 51">
              <a:extLst>
                <a:ext uri="{FF2B5EF4-FFF2-40B4-BE49-F238E27FC236}">
                  <a16:creationId xmlns:a16="http://schemas.microsoft.com/office/drawing/2014/main" id="{EF57E303-E9D1-5573-8162-1CEAAEE9053C}"/>
                </a:ext>
              </a:extLst>
            </p:cNvPr>
            <p:cNvGrpSpPr/>
            <p:nvPr/>
          </p:nvGrpSpPr>
          <p:grpSpPr>
            <a:xfrm>
              <a:off x="554182" y="1973937"/>
              <a:ext cx="5680363" cy="906592"/>
              <a:chOff x="4754880" y="1332046"/>
              <a:chExt cx="2682240" cy="667618"/>
            </a:xfrm>
          </p:grpSpPr>
          <p:sp>
            <p:nvSpPr>
              <p:cNvPr id="53" name="Nen - Bong Den">
                <a:extLst>
                  <a:ext uri="{FF2B5EF4-FFF2-40B4-BE49-F238E27FC236}">
                    <a16:creationId xmlns:a16="http://schemas.microsoft.com/office/drawing/2014/main" id="{F30F04E0-6367-7CD9-70E6-22875F02E953}"/>
                  </a:ext>
                </a:extLst>
              </p:cNvPr>
              <p:cNvSpPr/>
              <p:nvPr/>
            </p:nvSpPr>
            <p:spPr>
              <a:xfrm>
                <a:off x="4754880" y="1332046"/>
                <a:ext cx="2682240" cy="667618"/>
              </a:xfrm>
              <a:prstGeom prst="roundRect">
                <a:avLst>
                  <a:gd name="adj" fmla="val 26792"/>
                </a:avLst>
              </a:prstGeom>
              <a:gradFill flip="none" rotWithShape="1">
                <a:gsLst>
                  <a:gs pos="0">
                    <a:srgbClr val="D9E4EC"/>
                  </a:gs>
                  <a:gs pos="100000">
                    <a:srgbClr val="F7F9FA"/>
                  </a:gs>
                </a:gsLst>
                <a:lin ang="2700000" scaled="1"/>
                <a:tileRect/>
              </a:gradFill>
              <a:ln>
                <a:noFill/>
              </a:ln>
              <a:effectLst>
                <a:outerShdw blurRad="190500" dist="127000" dir="2700000" algn="tl" rotWithShape="0">
                  <a:srgbClr val="BCCFDE">
                    <a:alpha val="77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54" name="Nen - Bong Trang">
                <a:extLst>
                  <a:ext uri="{FF2B5EF4-FFF2-40B4-BE49-F238E27FC236}">
                    <a16:creationId xmlns:a16="http://schemas.microsoft.com/office/drawing/2014/main" id="{4B4D7672-1F98-0507-E16B-5E1349312897}"/>
                  </a:ext>
                </a:extLst>
              </p:cNvPr>
              <p:cNvSpPr/>
              <p:nvPr/>
            </p:nvSpPr>
            <p:spPr>
              <a:xfrm>
                <a:off x="4754880" y="1332046"/>
                <a:ext cx="2682240" cy="667618"/>
              </a:xfrm>
              <a:prstGeom prst="roundRect">
                <a:avLst>
                  <a:gd name="adj" fmla="val 27172"/>
                </a:avLst>
              </a:prstGeom>
              <a:gradFill flip="none" rotWithShape="1">
                <a:gsLst>
                  <a:gs pos="0">
                    <a:srgbClr val="D9E4EC"/>
                  </a:gs>
                  <a:gs pos="100000">
                    <a:srgbClr val="F7F9FA"/>
                  </a:gs>
                </a:gsLst>
                <a:lin ang="2700000" scaled="1"/>
                <a:tileRect/>
              </a:gradFill>
              <a:ln>
                <a:noFill/>
              </a:ln>
              <a:effectLst>
                <a:outerShdw blurRad="190500" dist="127000" dir="135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55" name="Nen - Be Mat">
                <a:extLst>
                  <a:ext uri="{FF2B5EF4-FFF2-40B4-BE49-F238E27FC236}">
                    <a16:creationId xmlns:a16="http://schemas.microsoft.com/office/drawing/2014/main" id="{2FF84819-C37F-8919-5664-E87E9B910B4D}"/>
                  </a:ext>
                </a:extLst>
              </p:cNvPr>
              <p:cNvSpPr/>
              <p:nvPr/>
            </p:nvSpPr>
            <p:spPr>
              <a:xfrm>
                <a:off x="4754880" y="1332046"/>
                <a:ext cx="2682240" cy="667618"/>
              </a:xfrm>
              <a:prstGeom prst="roundRect">
                <a:avLst>
                  <a:gd name="adj" fmla="val 27553"/>
                </a:avLst>
              </a:prstGeom>
              <a:gradFill flip="none" rotWithShape="1">
                <a:gsLst>
                  <a:gs pos="0">
                    <a:srgbClr val="D9E4EC"/>
                  </a:gs>
                  <a:gs pos="100000">
                    <a:srgbClr val="F7F9FA"/>
                  </a:gs>
                </a:gsLst>
                <a:lin ang="2700000" scaled="1"/>
                <a:tileRect/>
              </a:gradFill>
              <a:ln>
                <a:noFill/>
              </a:ln>
              <a:effectLst>
                <a:innerShdw blurRad="114300" dist="25400" dir="135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56" name="Nen - Be Mat">
                <a:extLst>
                  <a:ext uri="{FF2B5EF4-FFF2-40B4-BE49-F238E27FC236}">
                    <a16:creationId xmlns:a16="http://schemas.microsoft.com/office/drawing/2014/main" id="{FFE40ECD-CD20-1F8E-00E2-EBB48A207FD4}"/>
                  </a:ext>
                </a:extLst>
              </p:cNvPr>
              <p:cNvSpPr/>
              <p:nvPr/>
            </p:nvSpPr>
            <p:spPr>
              <a:xfrm>
                <a:off x="4754880" y="1332046"/>
                <a:ext cx="2682240" cy="667618"/>
              </a:xfrm>
              <a:prstGeom prst="roundRect">
                <a:avLst>
                  <a:gd name="adj" fmla="val 27173"/>
                </a:avLst>
              </a:prstGeom>
              <a:solidFill>
                <a:schemeClr val="bg1">
                  <a:alpha val="6000"/>
                </a:schemeClr>
              </a:solidFill>
              <a:ln>
                <a:gradFill flip="none" rotWithShape="1">
                  <a:gsLst>
                    <a:gs pos="0">
                      <a:schemeClr val="bg1"/>
                    </a:gs>
                    <a:gs pos="100000">
                      <a:schemeClr val="bg1">
                        <a:alpha val="61000"/>
                      </a:schemeClr>
                    </a:gs>
                  </a:gsLst>
                  <a:lin ang="4200000" scaled="0"/>
                  <a:tileRect/>
                </a:gradFill>
              </a:ln>
              <a:effectLst>
                <a:innerShdw blurRad="114300" dist="25400" dir="2700000">
                  <a:schemeClr val="bg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grpSp>
        <p:sp>
          <p:nvSpPr>
            <p:cNvPr id="57" name="TextBox 56">
              <a:extLst>
                <a:ext uri="{FF2B5EF4-FFF2-40B4-BE49-F238E27FC236}">
                  <a16:creationId xmlns:a16="http://schemas.microsoft.com/office/drawing/2014/main" id="{1FE6F0BD-F6B2-D93D-6F81-45E7D4C7E3E7}"/>
                </a:ext>
              </a:extLst>
            </p:cNvPr>
            <p:cNvSpPr txBox="1"/>
            <p:nvPr/>
          </p:nvSpPr>
          <p:spPr>
            <a:xfrm>
              <a:off x="831829" y="1973937"/>
              <a:ext cx="4897589" cy="949171"/>
            </a:xfrm>
            <a:prstGeom prst="rect">
              <a:avLst/>
            </a:prstGeom>
            <a:noFill/>
          </p:spPr>
          <p:txBody>
            <a:bodyPr wrap="square" rtlCol="0">
              <a:spAutoFit/>
            </a:bodyPr>
            <a:lstStyle/>
            <a:p>
              <a:pPr marL="0" marR="0" lvl="0" indent="0" defTabSz="914217" rtl="0" eaLnBrk="1" fontAlgn="auto" latinLnBrk="0" hangingPunct="1">
                <a:lnSpc>
                  <a:spcPct val="120000"/>
                </a:lnSpc>
                <a:spcBef>
                  <a:spcPts val="0"/>
                </a:spcBef>
                <a:spcAft>
                  <a:spcPts val="0"/>
                </a:spcAft>
                <a:buClrTx/>
                <a:buSzTx/>
                <a:buFontTx/>
                <a:buNone/>
                <a:tabLst/>
                <a:defRPr/>
              </a:pPr>
              <a:r>
                <a:rPr lang="en-US" sz="2400" b="1" spc="-15">
                  <a:solidFill>
                    <a:schemeClr val="tx1">
                      <a:lumMod val="85000"/>
                      <a:lumOff val="15000"/>
                    </a:schemeClr>
                  </a:solidFill>
                  <a:latin typeface="Inter" panose="02000503000000020004" pitchFamily="2" charset="0"/>
                  <a:ea typeface="Inter" panose="02000503000000020004" pitchFamily="2" charset="0"/>
                  <a:cs typeface="SVN-Poppins" panose="00000500000000000000" pitchFamily="2" charset="0"/>
                </a:rPr>
                <a:t>BỘ QUY TẮC ỨNG XỬ TRÊN MẠNG XÃ HỘI CỦA BỘ TT&amp;TT</a:t>
              </a:r>
              <a:endParaRPr kumimoji="0" lang="en-US" sz="2400" b="0" i="0"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endParaRPr>
            </a:p>
          </p:txBody>
        </p:sp>
        <p:grpSp>
          <p:nvGrpSpPr>
            <p:cNvPr id="29" name="Group 28">
              <a:extLst>
                <a:ext uri="{FF2B5EF4-FFF2-40B4-BE49-F238E27FC236}">
                  <a16:creationId xmlns:a16="http://schemas.microsoft.com/office/drawing/2014/main" id="{E0B3FE2F-E958-1442-BC56-99FE2A51C011}"/>
                </a:ext>
              </a:extLst>
            </p:cNvPr>
            <p:cNvGrpSpPr/>
            <p:nvPr/>
          </p:nvGrpSpPr>
          <p:grpSpPr>
            <a:xfrm>
              <a:off x="5935611" y="2121005"/>
              <a:ext cx="611944" cy="612456"/>
              <a:chOff x="4907942" y="3139253"/>
              <a:chExt cx="611944" cy="612456"/>
            </a:xfrm>
          </p:grpSpPr>
          <p:grpSp>
            <p:nvGrpSpPr>
              <p:cNvPr id="30" name="Group 29">
                <a:extLst>
                  <a:ext uri="{FF2B5EF4-FFF2-40B4-BE49-F238E27FC236}">
                    <a16:creationId xmlns:a16="http://schemas.microsoft.com/office/drawing/2014/main" id="{B46B675C-7FC8-B4D3-6019-2486E5C249A9}"/>
                  </a:ext>
                </a:extLst>
              </p:cNvPr>
              <p:cNvGrpSpPr/>
              <p:nvPr/>
            </p:nvGrpSpPr>
            <p:grpSpPr>
              <a:xfrm>
                <a:off x="4907942" y="3139253"/>
                <a:ext cx="611944" cy="612456"/>
                <a:chOff x="4907942" y="3139253"/>
                <a:chExt cx="611944" cy="612456"/>
              </a:xfrm>
            </p:grpSpPr>
            <p:grpSp>
              <p:nvGrpSpPr>
                <p:cNvPr id="39" name="Nut Tron">
                  <a:extLst>
                    <a:ext uri="{FF2B5EF4-FFF2-40B4-BE49-F238E27FC236}">
                      <a16:creationId xmlns:a16="http://schemas.microsoft.com/office/drawing/2014/main" id="{E3B92BC5-6A45-16A2-A843-CB2179CA81FF}"/>
                    </a:ext>
                  </a:extLst>
                </p:cNvPr>
                <p:cNvGrpSpPr/>
                <p:nvPr/>
              </p:nvGrpSpPr>
              <p:grpSpPr>
                <a:xfrm>
                  <a:off x="4907942" y="3139253"/>
                  <a:ext cx="611944" cy="612456"/>
                  <a:chOff x="315323" y="2009799"/>
                  <a:chExt cx="1819656" cy="1821180"/>
                </a:xfrm>
              </p:grpSpPr>
              <p:sp>
                <p:nvSpPr>
                  <p:cNvPr id="41" name="Nen - Bong Den">
                    <a:extLst>
                      <a:ext uri="{FF2B5EF4-FFF2-40B4-BE49-F238E27FC236}">
                        <a16:creationId xmlns:a16="http://schemas.microsoft.com/office/drawing/2014/main" id="{C8E25A89-139B-8CD1-4C0E-01AF82871210}"/>
                      </a:ext>
                    </a:extLst>
                  </p:cNvPr>
                  <p:cNvSpPr/>
                  <p:nvPr/>
                </p:nvSpPr>
                <p:spPr>
                  <a:xfrm>
                    <a:off x="315323" y="2009799"/>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outerShdw blurRad="190500" dist="127000" dir="2700000" algn="tl" rotWithShape="0">
                      <a:srgbClr val="BCCFDE">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42" name="Nen - Bong Trang">
                    <a:extLst>
                      <a:ext uri="{FF2B5EF4-FFF2-40B4-BE49-F238E27FC236}">
                        <a16:creationId xmlns:a16="http://schemas.microsoft.com/office/drawing/2014/main" id="{8E508499-38EF-B440-F9E8-7F13862A3323}"/>
                      </a:ext>
                    </a:extLst>
                  </p:cNvPr>
                  <p:cNvSpPr/>
                  <p:nvPr/>
                </p:nvSpPr>
                <p:spPr>
                  <a:xfrm>
                    <a:off x="315323" y="2009799"/>
                    <a:ext cx="1819656" cy="1821180"/>
                  </a:xfrm>
                  <a:prstGeom prst="roundRect">
                    <a:avLst>
                      <a:gd name="adj" fmla="val 50000"/>
                    </a:avLst>
                  </a:prstGeom>
                  <a:solidFill>
                    <a:srgbClr val="DB261F"/>
                  </a:solidFill>
                  <a:ln>
                    <a:noFill/>
                  </a:ln>
                  <a:effectLst>
                    <a:outerShdw blurRad="190500" dist="127000" dir="135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43" name="Nen - Be Mat">
                    <a:extLst>
                      <a:ext uri="{FF2B5EF4-FFF2-40B4-BE49-F238E27FC236}">
                        <a16:creationId xmlns:a16="http://schemas.microsoft.com/office/drawing/2014/main" id="{786B3B66-77E8-849E-2045-30BA2018D8CE}"/>
                      </a:ext>
                    </a:extLst>
                  </p:cNvPr>
                  <p:cNvSpPr/>
                  <p:nvPr/>
                </p:nvSpPr>
                <p:spPr>
                  <a:xfrm>
                    <a:off x="315323" y="2009799"/>
                    <a:ext cx="1819656" cy="1821180"/>
                  </a:xfrm>
                  <a:prstGeom prst="roundRect">
                    <a:avLst>
                      <a:gd name="adj" fmla="val 50000"/>
                    </a:avLst>
                  </a:prstGeom>
                  <a:gradFill flip="none" rotWithShape="1">
                    <a:gsLst>
                      <a:gs pos="0">
                        <a:srgbClr val="EBF1F5"/>
                      </a:gs>
                      <a:gs pos="100000">
                        <a:srgbClr val="F7F9FA"/>
                      </a:gs>
                    </a:gsLst>
                    <a:lin ang="2700000" scaled="1"/>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grpSp>
            <p:sp>
              <p:nvSpPr>
                <p:cNvPr id="40" name="Rectangle: Rounded Corners 39">
                  <a:extLst>
                    <a:ext uri="{FF2B5EF4-FFF2-40B4-BE49-F238E27FC236}">
                      <a16:creationId xmlns:a16="http://schemas.microsoft.com/office/drawing/2014/main" id="{518A83A7-0AB8-AFAF-569F-40AA6FDE03C6}"/>
                    </a:ext>
                  </a:extLst>
                </p:cNvPr>
                <p:cNvSpPr/>
                <p:nvPr/>
              </p:nvSpPr>
              <p:spPr>
                <a:xfrm>
                  <a:off x="4930450" y="3162017"/>
                  <a:ext cx="566928" cy="566928"/>
                </a:xfrm>
                <a:prstGeom prst="roundRect">
                  <a:avLst>
                    <a:gd name="adj" fmla="val 50000"/>
                  </a:avLst>
                </a:prstGeom>
                <a:gradFill>
                  <a:gsLst>
                    <a:gs pos="0">
                      <a:srgbClr val="04B8DB"/>
                    </a:gs>
                    <a:gs pos="100000">
                      <a:srgbClr val="1C6CE2"/>
                    </a:gs>
                  </a:gsLst>
                  <a:lin ang="81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5" name="TextBox 34">
                <a:extLst>
                  <a:ext uri="{FF2B5EF4-FFF2-40B4-BE49-F238E27FC236}">
                    <a16:creationId xmlns:a16="http://schemas.microsoft.com/office/drawing/2014/main" id="{91751E4C-8C5C-1A4D-D681-BB004D9CEA85}"/>
                  </a:ext>
                </a:extLst>
              </p:cNvPr>
              <p:cNvSpPr txBox="1"/>
              <p:nvPr/>
            </p:nvSpPr>
            <p:spPr>
              <a:xfrm>
                <a:off x="4955670" y="3230038"/>
                <a:ext cx="516488"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prstClr val="white"/>
                    </a:solidFill>
                    <a:effectLst/>
                    <a:uLnTx/>
                    <a:uFillTx/>
                    <a:latin typeface="Inter" panose="02000503000000020004" pitchFamily="2" charset="0"/>
                    <a:ea typeface="Inter Black" panose="02000503000000020004" pitchFamily="2" charset="0"/>
                    <a:cs typeface="SVN-Poppins" panose="00000500000000000000" pitchFamily="2" charset="0"/>
                  </a:rPr>
                  <a:t>01</a:t>
                </a:r>
              </a:p>
            </p:txBody>
          </p:sp>
        </p:grpSp>
      </p:grpSp>
      <p:grpSp>
        <p:nvGrpSpPr>
          <p:cNvPr id="116" name="Group 115">
            <a:extLst>
              <a:ext uri="{FF2B5EF4-FFF2-40B4-BE49-F238E27FC236}">
                <a16:creationId xmlns:a16="http://schemas.microsoft.com/office/drawing/2014/main" id="{1A935E62-3789-85FF-EC75-515D19FDFECD}"/>
              </a:ext>
            </a:extLst>
          </p:cNvPr>
          <p:cNvGrpSpPr/>
          <p:nvPr/>
        </p:nvGrpSpPr>
        <p:grpSpPr>
          <a:xfrm>
            <a:off x="487735" y="4705383"/>
            <a:ext cx="5993373" cy="966349"/>
            <a:chOff x="554182" y="4862504"/>
            <a:chExt cx="5993373" cy="966349"/>
          </a:xfrm>
        </p:grpSpPr>
        <p:grpSp>
          <p:nvGrpSpPr>
            <p:cNvPr id="86" name="Group 85">
              <a:extLst>
                <a:ext uri="{FF2B5EF4-FFF2-40B4-BE49-F238E27FC236}">
                  <a16:creationId xmlns:a16="http://schemas.microsoft.com/office/drawing/2014/main" id="{CE633E24-A625-2208-4157-0C716ADEAFDF}"/>
                </a:ext>
              </a:extLst>
            </p:cNvPr>
            <p:cNvGrpSpPr/>
            <p:nvPr/>
          </p:nvGrpSpPr>
          <p:grpSpPr>
            <a:xfrm>
              <a:off x="554182" y="4862504"/>
              <a:ext cx="5680363" cy="906592"/>
              <a:chOff x="4754880" y="1332046"/>
              <a:chExt cx="2682240" cy="667618"/>
            </a:xfrm>
          </p:grpSpPr>
          <p:sp>
            <p:nvSpPr>
              <p:cNvPr id="87" name="Nen - Bong Den">
                <a:extLst>
                  <a:ext uri="{FF2B5EF4-FFF2-40B4-BE49-F238E27FC236}">
                    <a16:creationId xmlns:a16="http://schemas.microsoft.com/office/drawing/2014/main" id="{674A7AA7-9F5A-6FC6-F316-89A2D696ADAE}"/>
                  </a:ext>
                </a:extLst>
              </p:cNvPr>
              <p:cNvSpPr/>
              <p:nvPr/>
            </p:nvSpPr>
            <p:spPr>
              <a:xfrm>
                <a:off x="4754880" y="1332046"/>
                <a:ext cx="2682240" cy="667618"/>
              </a:xfrm>
              <a:prstGeom prst="roundRect">
                <a:avLst>
                  <a:gd name="adj" fmla="val 26792"/>
                </a:avLst>
              </a:prstGeom>
              <a:gradFill flip="none" rotWithShape="1">
                <a:gsLst>
                  <a:gs pos="0">
                    <a:srgbClr val="D9E4EC"/>
                  </a:gs>
                  <a:gs pos="100000">
                    <a:srgbClr val="F7F9FA"/>
                  </a:gs>
                </a:gsLst>
                <a:lin ang="2700000" scaled="1"/>
                <a:tileRect/>
              </a:gradFill>
              <a:ln>
                <a:noFill/>
              </a:ln>
              <a:effectLst>
                <a:outerShdw blurRad="190500" dist="127000" dir="2700000" algn="tl" rotWithShape="0">
                  <a:srgbClr val="BCCFDE">
                    <a:alpha val="77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88" name="Nen - Bong Trang">
                <a:extLst>
                  <a:ext uri="{FF2B5EF4-FFF2-40B4-BE49-F238E27FC236}">
                    <a16:creationId xmlns:a16="http://schemas.microsoft.com/office/drawing/2014/main" id="{30DBACA1-16AD-8D0B-F74A-F685E900D4D4}"/>
                  </a:ext>
                </a:extLst>
              </p:cNvPr>
              <p:cNvSpPr/>
              <p:nvPr/>
            </p:nvSpPr>
            <p:spPr>
              <a:xfrm>
                <a:off x="4754880" y="1332046"/>
                <a:ext cx="2682240" cy="667618"/>
              </a:xfrm>
              <a:prstGeom prst="roundRect">
                <a:avLst>
                  <a:gd name="adj" fmla="val 27172"/>
                </a:avLst>
              </a:prstGeom>
              <a:gradFill flip="none" rotWithShape="1">
                <a:gsLst>
                  <a:gs pos="0">
                    <a:srgbClr val="D9E4EC"/>
                  </a:gs>
                  <a:gs pos="100000">
                    <a:srgbClr val="F7F9FA"/>
                  </a:gs>
                </a:gsLst>
                <a:lin ang="2700000" scaled="1"/>
                <a:tileRect/>
              </a:gradFill>
              <a:ln>
                <a:noFill/>
              </a:ln>
              <a:effectLst>
                <a:outerShdw blurRad="190500" dist="127000" dir="135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89" name="Nen - Be Mat">
                <a:extLst>
                  <a:ext uri="{FF2B5EF4-FFF2-40B4-BE49-F238E27FC236}">
                    <a16:creationId xmlns:a16="http://schemas.microsoft.com/office/drawing/2014/main" id="{C9698E85-157B-FF8D-7C47-AE0A2FAED343}"/>
                  </a:ext>
                </a:extLst>
              </p:cNvPr>
              <p:cNvSpPr/>
              <p:nvPr/>
            </p:nvSpPr>
            <p:spPr>
              <a:xfrm>
                <a:off x="4754880" y="1332046"/>
                <a:ext cx="2682240" cy="667618"/>
              </a:xfrm>
              <a:prstGeom prst="roundRect">
                <a:avLst>
                  <a:gd name="adj" fmla="val 27553"/>
                </a:avLst>
              </a:prstGeom>
              <a:gradFill flip="none" rotWithShape="1">
                <a:gsLst>
                  <a:gs pos="0">
                    <a:srgbClr val="D9E4EC"/>
                  </a:gs>
                  <a:gs pos="100000">
                    <a:srgbClr val="F7F9FA"/>
                  </a:gs>
                </a:gsLst>
                <a:lin ang="2700000" scaled="1"/>
                <a:tileRect/>
              </a:gradFill>
              <a:ln>
                <a:noFill/>
              </a:ln>
              <a:effectLst>
                <a:innerShdw blurRad="114300" dist="25400" dir="135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90" name="Nen - Be Mat">
                <a:extLst>
                  <a:ext uri="{FF2B5EF4-FFF2-40B4-BE49-F238E27FC236}">
                    <a16:creationId xmlns:a16="http://schemas.microsoft.com/office/drawing/2014/main" id="{5F9072CB-23CA-01EF-7AB1-11F31658A604}"/>
                  </a:ext>
                </a:extLst>
              </p:cNvPr>
              <p:cNvSpPr/>
              <p:nvPr/>
            </p:nvSpPr>
            <p:spPr>
              <a:xfrm>
                <a:off x="4754880" y="1332046"/>
                <a:ext cx="2682240" cy="667618"/>
              </a:xfrm>
              <a:prstGeom prst="roundRect">
                <a:avLst>
                  <a:gd name="adj" fmla="val 27173"/>
                </a:avLst>
              </a:prstGeom>
              <a:solidFill>
                <a:schemeClr val="bg1">
                  <a:alpha val="6000"/>
                </a:schemeClr>
              </a:solidFill>
              <a:ln>
                <a:gradFill flip="none" rotWithShape="1">
                  <a:gsLst>
                    <a:gs pos="0">
                      <a:schemeClr val="bg1"/>
                    </a:gs>
                    <a:gs pos="100000">
                      <a:schemeClr val="bg1">
                        <a:alpha val="61000"/>
                      </a:schemeClr>
                    </a:gs>
                  </a:gsLst>
                  <a:lin ang="4200000" scaled="0"/>
                  <a:tileRect/>
                </a:gradFill>
              </a:ln>
              <a:effectLst>
                <a:innerShdw blurRad="114300" dist="25400" dir="2700000">
                  <a:schemeClr val="bg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grpSp>
        <p:sp>
          <p:nvSpPr>
            <p:cNvPr id="91" name="TextBox 90">
              <a:extLst>
                <a:ext uri="{FF2B5EF4-FFF2-40B4-BE49-F238E27FC236}">
                  <a16:creationId xmlns:a16="http://schemas.microsoft.com/office/drawing/2014/main" id="{7F274A7F-47DB-31AB-8E7E-CDC0E84BF95F}"/>
                </a:ext>
              </a:extLst>
            </p:cNvPr>
            <p:cNvSpPr txBox="1"/>
            <p:nvPr/>
          </p:nvSpPr>
          <p:spPr>
            <a:xfrm>
              <a:off x="837646" y="4879682"/>
              <a:ext cx="5209796" cy="949171"/>
            </a:xfrm>
            <a:prstGeom prst="rect">
              <a:avLst/>
            </a:prstGeom>
            <a:noFill/>
          </p:spPr>
          <p:txBody>
            <a:bodyPr wrap="square" rtlCol="0">
              <a:spAutoFit/>
            </a:bodyPr>
            <a:lstStyle/>
            <a:p>
              <a:pPr marL="0" marR="0" lvl="0" indent="0" defTabSz="914217" rtl="0" eaLnBrk="1" fontAlgn="auto" latinLnBrk="0" hangingPunct="1">
                <a:lnSpc>
                  <a:spcPct val="120000"/>
                </a:lnSpc>
                <a:spcBef>
                  <a:spcPts val="0"/>
                </a:spcBef>
                <a:spcAft>
                  <a:spcPts val="0"/>
                </a:spcAft>
                <a:buClrTx/>
                <a:buSzTx/>
                <a:buFontTx/>
                <a:buNone/>
                <a:tabLst/>
                <a:defRPr/>
              </a:pPr>
              <a:r>
                <a:rPr kumimoji="0" lang="vi-VN" sz="2400" b="1" i="0"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rPr>
                <a:t>CHƯƠNG TRÌNH ĐÀO TẠO SONG NGÀNH</a:t>
              </a:r>
              <a:endParaRPr kumimoji="0" lang="en-US" sz="2400" b="0" i="0"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endParaRPr>
            </a:p>
          </p:txBody>
        </p:sp>
        <p:grpSp>
          <p:nvGrpSpPr>
            <p:cNvPr id="100" name="Group 99">
              <a:extLst>
                <a:ext uri="{FF2B5EF4-FFF2-40B4-BE49-F238E27FC236}">
                  <a16:creationId xmlns:a16="http://schemas.microsoft.com/office/drawing/2014/main" id="{9301E22A-27C5-D69D-2AC8-B8F5CCA21143}"/>
                </a:ext>
              </a:extLst>
            </p:cNvPr>
            <p:cNvGrpSpPr/>
            <p:nvPr/>
          </p:nvGrpSpPr>
          <p:grpSpPr>
            <a:xfrm>
              <a:off x="5935611" y="5009572"/>
              <a:ext cx="611944" cy="612456"/>
              <a:chOff x="8778405" y="3139253"/>
              <a:chExt cx="611944" cy="612456"/>
            </a:xfrm>
          </p:grpSpPr>
          <p:grpSp>
            <p:nvGrpSpPr>
              <p:cNvPr id="101" name="Group 100">
                <a:extLst>
                  <a:ext uri="{FF2B5EF4-FFF2-40B4-BE49-F238E27FC236}">
                    <a16:creationId xmlns:a16="http://schemas.microsoft.com/office/drawing/2014/main" id="{B8E18E47-A01C-6CA9-A2F0-3BC5E2223F7C}"/>
                  </a:ext>
                </a:extLst>
              </p:cNvPr>
              <p:cNvGrpSpPr/>
              <p:nvPr/>
            </p:nvGrpSpPr>
            <p:grpSpPr>
              <a:xfrm>
                <a:off x="8778405" y="3139253"/>
                <a:ext cx="611944" cy="612456"/>
                <a:chOff x="8778405" y="3139253"/>
                <a:chExt cx="611944" cy="612456"/>
              </a:xfrm>
            </p:grpSpPr>
            <p:grpSp>
              <p:nvGrpSpPr>
                <p:cNvPr id="103" name="Nut Tron">
                  <a:extLst>
                    <a:ext uri="{FF2B5EF4-FFF2-40B4-BE49-F238E27FC236}">
                      <a16:creationId xmlns:a16="http://schemas.microsoft.com/office/drawing/2014/main" id="{AF43A38A-883E-5316-73E4-6338E973A007}"/>
                    </a:ext>
                  </a:extLst>
                </p:cNvPr>
                <p:cNvGrpSpPr/>
                <p:nvPr/>
              </p:nvGrpSpPr>
              <p:grpSpPr>
                <a:xfrm>
                  <a:off x="8778405" y="3139253"/>
                  <a:ext cx="611944" cy="612456"/>
                  <a:chOff x="315323" y="2009799"/>
                  <a:chExt cx="1819656" cy="1821180"/>
                </a:xfrm>
              </p:grpSpPr>
              <p:sp>
                <p:nvSpPr>
                  <p:cNvPr id="105" name="Nen - Bong Den">
                    <a:extLst>
                      <a:ext uri="{FF2B5EF4-FFF2-40B4-BE49-F238E27FC236}">
                        <a16:creationId xmlns:a16="http://schemas.microsoft.com/office/drawing/2014/main" id="{2ABAC906-0E22-05BF-0142-1A051EA883C9}"/>
                      </a:ext>
                    </a:extLst>
                  </p:cNvPr>
                  <p:cNvSpPr/>
                  <p:nvPr/>
                </p:nvSpPr>
                <p:spPr>
                  <a:xfrm>
                    <a:off x="315323" y="2009799"/>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outerShdw blurRad="190500" dist="127000" dir="2700000" algn="tl" rotWithShape="0">
                      <a:srgbClr val="BCCFDE">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106" name="Nen - Bong Trang">
                    <a:extLst>
                      <a:ext uri="{FF2B5EF4-FFF2-40B4-BE49-F238E27FC236}">
                        <a16:creationId xmlns:a16="http://schemas.microsoft.com/office/drawing/2014/main" id="{1039A9E0-E111-3349-5274-BD5C375363B2}"/>
                      </a:ext>
                    </a:extLst>
                  </p:cNvPr>
                  <p:cNvSpPr/>
                  <p:nvPr/>
                </p:nvSpPr>
                <p:spPr>
                  <a:xfrm>
                    <a:off x="315323" y="2009799"/>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outerShdw blurRad="190500" dist="127000" dir="135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107" name="Nen - Be Mat">
                    <a:extLst>
                      <a:ext uri="{FF2B5EF4-FFF2-40B4-BE49-F238E27FC236}">
                        <a16:creationId xmlns:a16="http://schemas.microsoft.com/office/drawing/2014/main" id="{26807716-E654-4843-BA21-FB7B4B92D8B8}"/>
                      </a:ext>
                    </a:extLst>
                  </p:cNvPr>
                  <p:cNvSpPr/>
                  <p:nvPr/>
                </p:nvSpPr>
                <p:spPr>
                  <a:xfrm>
                    <a:off x="315323" y="2009799"/>
                    <a:ext cx="1819656" cy="1821180"/>
                  </a:xfrm>
                  <a:prstGeom prst="roundRect">
                    <a:avLst>
                      <a:gd name="adj" fmla="val 50000"/>
                    </a:avLst>
                  </a:prstGeom>
                  <a:gradFill flip="none" rotWithShape="1">
                    <a:gsLst>
                      <a:gs pos="0">
                        <a:srgbClr val="EBF1F5"/>
                      </a:gs>
                      <a:gs pos="100000">
                        <a:srgbClr val="F7F9FA"/>
                      </a:gs>
                    </a:gsLst>
                    <a:lin ang="2700000" scaled="1"/>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grpSp>
            <p:sp>
              <p:nvSpPr>
                <p:cNvPr id="104" name="Rectangle: Rounded Corners 103">
                  <a:extLst>
                    <a:ext uri="{FF2B5EF4-FFF2-40B4-BE49-F238E27FC236}">
                      <a16:creationId xmlns:a16="http://schemas.microsoft.com/office/drawing/2014/main" id="{58E2E553-F0D6-B600-A6B1-E574EED1EB50}"/>
                    </a:ext>
                  </a:extLst>
                </p:cNvPr>
                <p:cNvSpPr/>
                <p:nvPr/>
              </p:nvSpPr>
              <p:spPr>
                <a:xfrm>
                  <a:off x="8800913" y="3162017"/>
                  <a:ext cx="566928" cy="566928"/>
                </a:xfrm>
                <a:prstGeom prst="roundRect">
                  <a:avLst>
                    <a:gd name="adj" fmla="val 50000"/>
                  </a:avLst>
                </a:prstGeom>
                <a:gradFill flip="none" rotWithShape="1">
                  <a:gsLst>
                    <a:gs pos="100000">
                      <a:srgbClr val="CB352B"/>
                    </a:gs>
                    <a:gs pos="0">
                      <a:srgbClr val="FE763A"/>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2" name="TextBox 101">
                <a:extLst>
                  <a:ext uri="{FF2B5EF4-FFF2-40B4-BE49-F238E27FC236}">
                    <a16:creationId xmlns:a16="http://schemas.microsoft.com/office/drawing/2014/main" id="{3BB7374D-52D7-929A-6630-02E19FF3D3B8}"/>
                  </a:ext>
                </a:extLst>
              </p:cNvPr>
              <p:cNvSpPr txBox="1"/>
              <p:nvPr/>
            </p:nvSpPr>
            <p:spPr>
              <a:xfrm>
                <a:off x="8802088" y="3230038"/>
                <a:ext cx="564578"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prstClr val="white"/>
                    </a:solidFill>
                    <a:effectLst/>
                    <a:uLnTx/>
                    <a:uFillTx/>
                    <a:latin typeface="Inter" panose="02000503000000020004" pitchFamily="2" charset="0"/>
                    <a:ea typeface="Inter Black" panose="02000503000000020004" pitchFamily="2" charset="0"/>
                    <a:cs typeface="SVN-Poppins" panose="00000500000000000000" pitchFamily="2" charset="0"/>
                  </a:rPr>
                  <a:t>03</a:t>
                </a:r>
              </a:p>
            </p:txBody>
          </p:sp>
        </p:grpSp>
      </p:grpSp>
      <p:grpSp>
        <p:nvGrpSpPr>
          <p:cNvPr id="117" name="Group 116">
            <a:extLst>
              <a:ext uri="{FF2B5EF4-FFF2-40B4-BE49-F238E27FC236}">
                <a16:creationId xmlns:a16="http://schemas.microsoft.com/office/drawing/2014/main" id="{E8037484-0286-EFB0-EA26-C62FF9247B99}"/>
              </a:ext>
            </a:extLst>
          </p:cNvPr>
          <p:cNvGrpSpPr/>
          <p:nvPr/>
        </p:nvGrpSpPr>
        <p:grpSpPr>
          <a:xfrm>
            <a:off x="771199" y="3428999"/>
            <a:ext cx="6015881" cy="949171"/>
            <a:chOff x="531674" y="3392809"/>
            <a:chExt cx="6015881" cy="949171"/>
          </a:xfrm>
        </p:grpSpPr>
        <p:grpSp>
          <p:nvGrpSpPr>
            <p:cNvPr id="72" name="Group 71">
              <a:extLst>
                <a:ext uri="{FF2B5EF4-FFF2-40B4-BE49-F238E27FC236}">
                  <a16:creationId xmlns:a16="http://schemas.microsoft.com/office/drawing/2014/main" id="{18C7EE53-EEA4-AF8A-B37D-7141B0608100}"/>
                </a:ext>
              </a:extLst>
            </p:cNvPr>
            <p:cNvGrpSpPr/>
            <p:nvPr/>
          </p:nvGrpSpPr>
          <p:grpSpPr>
            <a:xfrm>
              <a:off x="531674" y="3409987"/>
              <a:ext cx="5680363" cy="906592"/>
              <a:chOff x="4754880" y="1332046"/>
              <a:chExt cx="2682240" cy="667618"/>
            </a:xfrm>
          </p:grpSpPr>
          <p:sp>
            <p:nvSpPr>
              <p:cNvPr id="73" name="Nen - Bong Den">
                <a:extLst>
                  <a:ext uri="{FF2B5EF4-FFF2-40B4-BE49-F238E27FC236}">
                    <a16:creationId xmlns:a16="http://schemas.microsoft.com/office/drawing/2014/main" id="{A42D1E1E-AD92-80BB-D6DF-A853D491CA6F}"/>
                  </a:ext>
                </a:extLst>
              </p:cNvPr>
              <p:cNvSpPr/>
              <p:nvPr/>
            </p:nvSpPr>
            <p:spPr>
              <a:xfrm>
                <a:off x="4754880" y="1332046"/>
                <a:ext cx="2682240" cy="667618"/>
              </a:xfrm>
              <a:prstGeom prst="roundRect">
                <a:avLst>
                  <a:gd name="adj" fmla="val 26792"/>
                </a:avLst>
              </a:prstGeom>
              <a:gradFill flip="none" rotWithShape="1">
                <a:gsLst>
                  <a:gs pos="0">
                    <a:srgbClr val="D9E4EC"/>
                  </a:gs>
                  <a:gs pos="100000">
                    <a:srgbClr val="F7F9FA"/>
                  </a:gs>
                </a:gsLst>
                <a:lin ang="2700000" scaled="1"/>
                <a:tileRect/>
              </a:gradFill>
              <a:ln>
                <a:noFill/>
              </a:ln>
              <a:effectLst>
                <a:outerShdw blurRad="190500" dist="127000" dir="2700000" algn="tl" rotWithShape="0">
                  <a:srgbClr val="BCCFDE">
                    <a:alpha val="77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74" name="Nen - Bong Trang">
                <a:extLst>
                  <a:ext uri="{FF2B5EF4-FFF2-40B4-BE49-F238E27FC236}">
                    <a16:creationId xmlns:a16="http://schemas.microsoft.com/office/drawing/2014/main" id="{3F78A019-9765-4553-A421-4E1DA98E8C64}"/>
                  </a:ext>
                </a:extLst>
              </p:cNvPr>
              <p:cNvSpPr/>
              <p:nvPr/>
            </p:nvSpPr>
            <p:spPr>
              <a:xfrm>
                <a:off x="4754880" y="1332046"/>
                <a:ext cx="2682240" cy="667618"/>
              </a:xfrm>
              <a:prstGeom prst="roundRect">
                <a:avLst>
                  <a:gd name="adj" fmla="val 27172"/>
                </a:avLst>
              </a:prstGeom>
              <a:gradFill flip="none" rotWithShape="1">
                <a:gsLst>
                  <a:gs pos="0">
                    <a:srgbClr val="D9E4EC"/>
                  </a:gs>
                  <a:gs pos="100000">
                    <a:srgbClr val="F7F9FA"/>
                  </a:gs>
                </a:gsLst>
                <a:lin ang="2700000" scaled="1"/>
                <a:tileRect/>
              </a:gradFill>
              <a:ln>
                <a:noFill/>
              </a:ln>
              <a:effectLst>
                <a:outerShdw blurRad="190500" dist="127000" dir="135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75" name="Nen - Be Mat">
                <a:extLst>
                  <a:ext uri="{FF2B5EF4-FFF2-40B4-BE49-F238E27FC236}">
                    <a16:creationId xmlns:a16="http://schemas.microsoft.com/office/drawing/2014/main" id="{C8AA477A-6E52-AB51-EA9B-E8B0135964CE}"/>
                  </a:ext>
                </a:extLst>
              </p:cNvPr>
              <p:cNvSpPr/>
              <p:nvPr/>
            </p:nvSpPr>
            <p:spPr>
              <a:xfrm>
                <a:off x="4754880" y="1332046"/>
                <a:ext cx="2682240" cy="667618"/>
              </a:xfrm>
              <a:prstGeom prst="roundRect">
                <a:avLst>
                  <a:gd name="adj" fmla="val 27553"/>
                </a:avLst>
              </a:prstGeom>
              <a:gradFill flip="none" rotWithShape="1">
                <a:gsLst>
                  <a:gs pos="0">
                    <a:srgbClr val="D9E4EC"/>
                  </a:gs>
                  <a:gs pos="100000">
                    <a:srgbClr val="F7F9FA"/>
                  </a:gs>
                </a:gsLst>
                <a:lin ang="2700000" scaled="1"/>
                <a:tileRect/>
              </a:gradFill>
              <a:ln>
                <a:noFill/>
              </a:ln>
              <a:effectLst>
                <a:innerShdw blurRad="114300" dist="25400" dir="135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76" name="Nen - Be Mat">
                <a:extLst>
                  <a:ext uri="{FF2B5EF4-FFF2-40B4-BE49-F238E27FC236}">
                    <a16:creationId xmlns:a16="http://schemas.microsoft.com/office/drawing/2014/main" id="{BC1BA733-D706-9926-36FD-3CA96BA21415}"/>
                  </a:ext>
                </a:extLst>
              </p:cNvPr>
              <p:cNvSpPr/>
              <p:nvPr/>
            </p:nvSpPr>
            <p:spPr>
              <a:xfrm>
                <a:off x="4754880" y="1332046"/>
                <a:ext cx="2682240" cy="667618"/>
              </a:xfrm>
              <a:prstGeom prst="roundRect">
                <a:avLst>
                  <a:gd name="adj" fmla="val 27173"/>
                </a:avLst>
              </a:prstGeom>
              <a:solidFill>
                <a:schemeClr val="bg1">
                  <a:alpha val="6000"/>
                </a:schemeClr>
              </a:solidFill>
              <a:ln>
                <a:gradFill flip="none" rotWithShape="1">
                  <a:gsLst>
                    <a:gs pos="0">
                      <a:schemeClr val="bg1"/>
                    </a:gs>
                    <a:gs pos="100000">
                      <a:schemeClr val="bg1">
                        <a:alpha val="61000"/>
                      </a:schemeClr>
                    </a:gs>
                  </a:gsLst>
                  <a:lin ang="4200000" scaled="0"/>
                  <a:tileRect/>
                </a:gradFill>
              </a:ln>
              <a:effectLst>
                <a:innerShdw blurRad="114300" dist="25400" dir="2700000">
                  <a:schemeClr val="bg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grpSp>
        <p:sp>
          <p:nvSpPr>
            <p:cNvPr id="77" name="TextBox 76">
              <a:extLst>
                <a:ext uri="{FF2B5EF4-FFF2-40B4-BE49-F238E27FC236}">
                  <a16:creationId xmlns:a16="http://schemas.microsoft.com/office/drawing/2014/main" id="{BB14E71B-4F87-281F-4082-859A50792FD8}"/>
                </a:ext>
              </a:extLst>
            </p:cNvPr>
            <p:cNvSpPr txBox="1"/>
            <p:nvPr/>
          </p:nvSpPr>
          <p:spPr>
            <a:xfrm>
              <a:off x="850362" y="3392809"/>
              <a:ext cx="4897589" cy="949171"/>
            </a:xfrm>
            <a:prstGeom prst="rect">
              <a:avLst/>
            </a:prstGeom>
            <a:noFill/>
          </p:spPr>
          <p:txBody>
            <a:bodyPr wrap="square" rtlCol="0">
              <a:spAutoFit/>
            </a:bodyPr>
            <a:lstStyle/>
            <a:p>
              <a:pPr marL="0" marR="0" lvl="0" indent="0" defTabSz="914217" rtl="0" eaLnBrk="1" fontAlgn="auto" latinLnBrk="0" hangingPunct="1">
                <a:lnSpc>
                  <a:spcPct val="120000"/>
                </a:lnSpc>
                <a:spcBef>
                  <a:spcPts val="0"/>
                </a:spcBef>
                <a:spcAft>
                  <a:spcPts val="0"/>
                </a:spcAft>
                <a:buClrTx/>
                <a:buSzTx/>
                <a:buFontTx/>
                <a:buNone/>
                <a:tabLst/>
                <a:defRPr/>
              </a:pPr>
              <a:r>
                <a:rPr lang="vi-VN" sz="2400" b="1" spc="-15">
                  <a:solidFill>
                    <a:schemeClr val="tx1">
                      <a:lumMod val="85000"/>
                      <a:lumOff val="15000"/>
                    </a:schemeClr>
                  </a:solidFill>
                  <a:latin typeface="Inter" panose="02000503000000020004" pitchFamily="2" charset="0"/>
                  <a:ea typeface="Inter" panose="02000503000000020004" pitchFamily="2" charset="0"/>
                  <a:cs typeface="SVN-Poppins" panose="00000500000000000000" pitchFamily="2" charset="0"/>
                </a:rPr>
                <a:t>VĂN HÓA ỨNG XỬ TRÊN KHÔNG GIAN MẠNG</a:t>
              </a:r>
              <a:endParaRPr kumimoji="0" lang="en-US" sz="2400" b="1" i="0"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endParaRPr>
            </a:p>
          </p:txBody>
        </p:sp>
        <p:grpSp>
          <p:nvGrpSpPr>
            <p:cNvPr id="108" name="Group 107">
              <a:extLst>
                <a:ext uri="{FF2B5EF4-FFF2-40B4-BE49-F238E27FC236}">
                  <a16:creationId xmlns:a16="http://schemas.microsoft.com/office/drawing/2014/main" id="{793793EA-431C-A3D8-5CCA-E5CC955DC8FE}"/>
                </a:ext>
              </a:extLst>
            </p:cNvPr>
            <p:cNvGrpSpPr/>
            <p:nvPr/>
          </p:nvGrpSpPr>
          <p:grpSpPr>
            <a:xfrm>
              <a:off x="5935611" y="3557055"/>
              <a:ext cx="611944" cy="612456"/>
              <a:chOff x="6210501" y="3139253"/>
              <a:chExt cx="611944" cy="612456"/>
            </a:xfrm>
          </p:grpSpPr>
          <p:grpSp>
            <p:nvGrpSpPr>
              <p:cNvPr id="109" name="Group 108">
                <a:extLst>
                  <a:ext uri="{FF2B5EF4-FFF2-40B4-BE49-F238E27FC236}">
                    <a16:creationId xmlns:a16="http://schemas.microsoft.com/office/drawing/2014/main" id="{2E00A506-AC8F-7C53-06EE-156583FF3D3F}"/>
                  </a:ext>
                </a:extLst>
              </p:cNvPr>
              <p:cNvGrpSpPr/>
              <p:nvPr/>
            </p:nvGrpSpPr>
            <p:grpSpPr>
              <a:xfrm>
                <a:off x="6210501" y="3139253"/>
                <a:ext cx="611944" cy="612456"/>
                <a:chOff x="6210501" y="3139253"/>
                <a:chExt cx="611944" cy="612456"/>
              </a:xfrm>
            </p:grpSpPr>
            <p:grpSp>
              <p:nvGrpSpPr>
                <p:cNvPr id="111" name="Nut Tron">
                  <a:extLst>
                    <a:ext uri="{FF2B5EF4-FFF2-40B4-BE49-F238E27FC236}">
                      <a16:creationId xmlns:a16="http://schemas.microsoft.com/office/drawing/2014/main" id="{723EB87A-A8E1-AC9D-42CF-8051F3C95553}"/>
                    </a:ext>
                  </a:extLst>
                </p:cNvPr>
                <p:cNvGrpSpPr/>
                <p:nvPr/>
              </p:nvGrpSpPr>
              <p:grpSpPr>
                <a:xfrm>
                  <a:off x="6210501" y="3139253"/>
                  <a:ext cx="611944" cy="612456"/>
                  <a:chOff x="315323" y="2009799"/>
                  <a:chExt cx="1819656" cy="1821180"/>
                </a:xfrm>
              </p:grpSpPr>
              <p:sp>
                <p:nvSpPr>
                  <p:cNvPr id="113" name="Nen - Bong Den">
                    <a:extLst>
                      <a:ext uri="{FF2B5EF4-FFF2-40B4-BE49-F238E27FC236}">
                        <a16:creationId xmlns:a16="http://schemas.microsoft.com/office/drawing/2014/main" id="{70D88031-6E3E-2083-D08E-3339D5D614D2}"/>
                      </a:ext>
                    </a:extLst>
                  </p:cNvPr>
                  <p:cNvSpPr/>
                  <p:nvPr/>
                </p:nvSpPr>
                <p:spPr>
                  <a:xfrm>
                    <a:off x="315323" y="2009799"/>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outerShdw blurRad="190500" dist="127000" dir="2700000" algn="tl" rotWithShape="0">
                      <a:srgbClr val="BCCFDE">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114" name="Nen - Bong Trang">
                    <a:extLst>
                      <a:ext uri="{FF2B5EF4-FFF2-40B4-BE49-F238E27FC236}">
                        <a16:creationId xmlns:a16="http://schemas.microsoft.com/office/drawing/2014/main" id="{208BB697-A2D9-BBAA-5AB0-B461047DA722}"/>
                      </a:ext>
                    </a:extLst>
                  </p:cNvPr>
                  <p:cNvSpPr/>
                  <p:nvPr/>
                </p:nvSpPr>
                <p:spPr>
                  <a:xfrm>
                    <a:off x="315323" y="2009799"/>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outerShdw blurRad="190500" dist="127000" dir="135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115" name="Nen - Be Mat">
                    <a:extLst>
                      <a:ext uri="{FF2B5EF4-FFF2-40B4-BE49-F238E27FC236}">
                        <a16:creationId xmlns:a16="http://schemas.microsoft.com/office/drawing/2014/main" id="{8C60C737-1421-4A26-F258-663F7AB99E16}"/>
                      </a:ext>
                    </a:extLst>
                  </p:cNvPr>
                  <p:cNvSpPr/>
                  <p:nvPr/>
                </p:nvSpPr>
                <p:spPr>
                  <a:xfrm>
                    <a:off x="315323" y="2009799"/>
                    <a:ext cx="1819656" cy="1821180"/>
                  </a:xfrm>
                  <a:prstGeom prst="roundRect">
                    <a:avLst>
                      <a:gd name="adj" fmla="val 50000"/>
                    </a:avLst>
                  </a:prstGeom>
                  <a:gradFill flip="none" rotWithShape="1">
                    <a:gsLst>
                      <a:gs pos="0">
                        <a:srgbClr val="EBF1F5"/>
                      </a:gs>
                      <a:gs pos="100000">
                        <a:srgbClr val="F7F9FA"/>
                      </a:gs>
                    </a:gsLst>
                    <a:lin ang="2700000" scaled="1"/>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grpSp>
            <p:sp>
              <p:nvSpPr>
                <p:cNvPr id="112" name="Rectangle: Rounded Corners 111">
                  <a:extLst>
                    <a:ext uri="{FF2B5EF4-FFF2-40B4-BE49-F238E27FC236}">
                      <a16:creationId xmlns:a16="http://schemas.microsoft.com/office/drawing/2014/main" id="{B6FA5A8E-5E2B-18A1-D048-260789054390}"/>
                    </a:ext>
                  </a:extLst>
                </p:cNvPr>
                <p:cNvSpPr/>
                <p:nvPr/>
              </p:nvSpPr>
              <p:spPr>
                <a:xfrm>
                  <a:off x="6233009" y="3162017"/>
                  <a:ext cx="566928" cy="566928"/>
                </a:xfrm>
                <a:prstGeom prst="roundRect">
                  <a:avLst>
                    <a:gd name="adj" fmla="val 50000"/>
                  </a:avLst>
                </a:prstGeom>
                <a:gradFill>
                  <a:gsLst>
                    <a:gs pos="0">
                      <a:srgbClr val="92D050"/>
                    </a:gs>
                    <a:gs pos="100000">
                      <a:srgbClr val="00B050"/>
                    </a:gs>
                  </a:gsLst>
                  <a:lin ang="81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0" name="TextBox 109">
                <a:extLst>
                  <a:ext uri="{FF2B5EF4-FFF2-40B4-BE49-F238E27FC236}">
                    <a16:creationId xmlns:a16="http://schemas.microsoft.com/office/drawing/2014/main" id="{16F2DD12-3D2B-46A4-C305-F9D66707360D}"/>
                  </a:ext>
                </a:extLst>
              </p:cNvPr>
              <p:cNvSpPr txBox="1"/>
              <p:nvPr/>
            </p:nvSpPr>
            <p:spPr>
              <a:xfrm>
                <a:off x="6238192" y="3230038"/>
                <a:ext cx="556564" cy="43088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prstClr val="white"/>
                    </a:solidFill>
                    <a:effectLst/>
                    <a:uLnTx/>
                    <a:uFillTx/>
                    <a:latin typeface="Inter" panose="02000503000000020004" pitchFamily="2" charset="0"/>
                    <a:ea typeface="Inter Black" panose="02000503000000020004" pitchFamily="2" charset="0"/>
                    <a:cs typeface="SVN-Poppins" panose="00000500000000000000" pitchFamily="2" charset="0"/>
                  </a:rPr>
                  <a:t>02</a:t>
                </a:r>
              </a:p>
            </p:txBody>
          </p:sp>
        </p:grpSp>
      </p:grpSp>
    </p:spTree>
    <p:extLst>
      <p:ext uri="{BB962C8B-B14F-4D97-AF65-F5344CB8AC3E}">
        <p14:creationId xmlns:p14="http://schemas.microsoft.com/office/powerpoint/2010/main" val="24045926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wipe(right)">
                                      <p:cBhvr>
                                        <p:cTn id="7" dur="500"/>
                                        <p:tgtEl>
                                          <p:spTgt spid="118"/>
                                        </p:tgtEl>
                                      </p:cBhvr>
                                    </p:animEffect>
                                  </p:childTnLst>
                                </p:cTn>
                              </p:par>
                              <p:par>
                                <p:cTn id="8" presetID="22" presetClass="entr" presetSubtype="2" fill="hold" nodeType="withEffect">
                                  <p:stCondLst>
                                    <p:cond delay="250"/>
                                  </p:stCondLst>
                                  <p:childTnLst>
                                    <p:set>
                                      <p:cBhvr>
                                        <p:cTn id="9" dur="1" fill="hold">
                                          <p:stCondLst>
                                            <p:cond delay="0"/>
                                          </p:stCondLst>
                                        </p:cTn>
                                        <p:tgtEl>
                                          <p:spTgt spid="117"/>
                                        </p:tgtEl>
                                        <p:attrNameLst>
                                          <p:attrName>style.visibility</p:attrName>
                                        </p:attrNameLst>
                                      </p:cBhvr>
                                      <p:to>
                                        <p:strVal val="visible"/>
                                      </p:to>
                                    </p:set>
                                    <p:animEffect transition="in" filter="wipe(right)">
                                      <p:cBhvr>
                                        <p:cTn id="10" dur="500"/>
                                        <p:tgtEl>
                                          <p:spTgt spid="117"/>
                                        </p:tgtEl>
                                      </p:cBhvr>
                                    </p:animEffect>
                                  </p:childTnLst>
                                </p:cTn>
                              </p:par>
                              <p:par>
                                <p:cTn id="11" presetID="22" presetClass="entr" presetSubtype="2" fill="hold" nodeType="withEffect">
                                  <p:stCondLst>
                                    <p:cond delay="500"/>
                                  </p:stCondLst>
                                  <p:childTnLst>
                                    <p:set>
                                      <p:cBhvr>
                                        <p:cTn id="12" dur="1" fill="hold">
                                          <p:stCondLst>
                                            <p:cond delay="0"/>
                                          </p:stCondLst>
                                        </p:cTn>
                                        <p:tgtEl>
                                          <p:spTgt spid="116"/>
                                        </p:tgtEl>
                                        <p:attrNameLst>
                                          <p:attrName>style.visibility</p:attrName>
                                        </p:attrNameLst>
                                      </p:cBhvr>
                                      <p:to>
                                        <p:strVal val="visible"/>
                                      </p:to>
                                    </p:set>
                                    <p:animEffect transition="in" filter="wipe(right)">
                                      <p:cBhvr>
                                        <p:cTn id="13"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people sitting at a table&#10;&#10;Description automatically generated">
            <a:extLst>
              <a:ext uri="{FF2B5EF4-FFF2-40B4-BE49-F238E27FC236}">
                <a16:creationId xmlns:a16="http://schemas.microsoft.com/office/drawing/2014/main" id="{908E9196-4BD1-FEE2-DF4A-9316B496D75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6959" y="-16579"/>
            <a:ext cx="9749117" cy="6897501"/>
          </a:xfrm>
          <a:prstGeom prst="rect">
            <a:avLst/>
          </a:prstGeom>
        </p:spPr>
      </p:pic>
    </p:spTree>
    <p:extLst>
      <p:ext uri="{BB962C8B-B14F-4D97-AF65-F5344CB8AC3E}">
        <p14:creationId xmlns:p14="http://schemas.microsoft.com/office/powerpoint/2010/main" val="137683212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looking at a computer screen&#10;&#10;Description automatically generated">
            <a:extLst>
              <a:ext uri="{FF2B5EF4-FFF2-40B4-BE49-F238E27FC236}">
                <a16:creationId xmlns:a16="http://schemas.microsoft.com/office/drawing/2014/main" id="{4B959507-D848-FBF2-451C-F96EAB90FB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3853" y="-3894"/>
            <a:ext cx="9698185" cy="6861466"/>
          </a:xfrm>
          <a:prstGeom prst="rect">
            <a:avLst/>
          </a:prstGeom>
        </p:spPr>
      </p:pic>
    </p:spTree>
    <p:extLst>
      <p:ext uri="{BB962C8B-B14F-4D97-AF65-F5344CB8AC3E}">
        <p14:creationId xmlns:p14="http://schemas.microsoft.com/office/powerpoint/2010/main" val="52244916"/>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using a computer&#10;&#10;Description automatically generated">
            <a:extLst>
              <a:ext uri="{FF2B5EF4-FFF2-40B4-BE49-F238E27FC236}">
                <a16:creationId xmlns:a16="http://schemas.microsoft.com/office/drawing/2014/main" id="{311BF5A5-C1D7-4A00-C1DA-4EC4219091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9961" y="0"/>
            <a:ext cx="9692681" cy="6857572"/>
          </a:xfrm>
          <a:prstGeom prst="rect">
            <a:avLst/>
          </a:prstGeom>
        </p:spPr>
      </p:pic>
    </p:spTree>
    <p:extLst>
      <p:ext uri="{BB962C8B-B14F-4D97-AF65-F5344CB8AC3E}">
        <p14:creationId xmlns:p14="http://schemas.microsoft.com/office/powerpoint/2010/main" val="394800717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with a phone and a megaphone&#10;&#10;Description automatically generated">
            <a:extLst>
              <a:ext uri="{FF2B5EF4-FFF2-40B4-BE49-F238E27FC236}">
                <a16:creationId xmlns:a16="http://schemas.microsoft.com/office/drawing/2014/main" id="{C2BF74F0-C03B-0138-4816-7831532CD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0577" y="-1"/>
            <a:ext cx="9692066" cy="6857137"/>
          </a:xfrm>
          <a:prstGeom prst="rect">
            <a:avLst/>
          </a:prstGeom>
        </p:spPr>
      </p:pic>
    </p:spTree>
    <p:extLst>
      <p:ext uri="{BB962C8B-B14F-4D97-AF65-F5344CB8AC3E}">
        <p14:creationId xmlns:p14="http://schemas.microsoft.com/office/powerpoint/2010/main" val="424022369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hand holding a phone&#10;&#10;Description automatically generated">
            <a:extLst>
              <a:ext uri="{FF2B5EF4-FFF2-40B4-BE49-F238E27FC236}">
                <a16:creationId xmlns:a16="http://schemas.microsoft.com/office/drawing/2014/main" id="{E5D4F71C-BA07-28D1-4D08-CBF54D078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9961" y="0"/>
            <a:ext cx="9692681" cy="6857572"/>
          </a:xfrm>
          <a:prstGeom prst="rect">
            <a:avLst/>
          </a:prstGeom>
        </p:spPr>
      </p:pic>
    </p:spTree>
    <p:extLst>
      <p:ext uri="{BB962C8B-B14F-4D97-AF65-F5344CB8AC3E}">
        <p14:creationId xmlns:p14="http://schemas.microsoft.com/office/powerpoint/2010/main" val="3719408580"/>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hand holding a phone with a message&#10;&#10;Description automatically generated">
            <a:extLst>
              <a:ext uri="{FF2B5EF4-FFF2-40B4-BE49-F238E27FC236}">
                <a16:creationId xmlns:a16="http://schemas.microsoft.com/office/drawing/2014/main" id="{DBADAAA7-4CAA-2D04-869A-62FF50B018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9961" y="0"/>
            <a:ext cx="9692681" cy="6857572"/>
          </a:xfrm>
          <a:prstGeom prst="rect">
            <a:avLst/>
          </a:prstGeom>
        </p:spPr>
      </p:pic>
    </p:spTree>
    <p:extLst>
      <p:ext uri="{BB962C8B-B14F-4D97-AF65-F5344CB8AC3E}">
        <p14:creationId xmlns:p14="http://schemas.microsoft.com/office/powerpoint/2010/main" val="11876181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holding a phone&#10;&#10;Description automatically generated">
            <a:extLst>
              <a:ext uri="{FF2B5EF4-FFF2-40B4-BE49-F238E27FC236}">
                <a16:creationId xmlns:a16="http://schemas.microsoft.com/office/drawing/2014/main" id="{13311666-CB23-6BEF-0CF4-227A872CD5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8" cy="6857999"/>
          </a:xfrm>
          <a:prstGeom prst="rect">
            <a:avLst/>
          </a:prstGeom>
        </p:spPr>
      </p:pic>
    </p:spTree>
    <p:extLst>
      <p:ext uri="{BB962C8B-B14F-4D97-AF65-F5344CB8AC3E}">
        <p14:creationId xmlns:p14="http://schemas.microsoft.com/office/powerpoint/2010/main" val="24666275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holding a sign&#10;&#10;Description automatically generated">
            <a:extLst>
              <a:ext uri="{FF2B5EF4-FFF2-40B4-BE49-F238E27FC236}">
                <a16:creationId xmlns:a16="http://schemas.microsoft.com/office/drawing/2014/main" id="{FE8B6BBC-F309-B6AF-85EF-EAFD7A82A0F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942"/>
            <a:ext cx="12188546" cy="6856058"/>
          </a:xfrm>
        </p:spPr>
      </p:pic>
    </p:spTree>
    <p:extLst>
      <p:ext uri="{BB962C8B-B14F-4D97-AF65-F5344CB8AC3E}">
        <p14:creationId xmlns:p14="http://schemas.microsoft.com/office/powerpoint/2010/main" val="2269866370"/>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riting on a paper&#10;&#10;Description automatically generated">
            <a:extLst>
              <a:ext uri="{FF2B5EF4-FFF2-40B4-BE49-F238E27FC236}">
                <a16:creationId xmlns:a16="http://schemas.microsoft.com/office/drawing/2014/main" id="{D1FF0D4C-DE91-533D-38AE-16A15EBF8D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177297396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standing in front of a white board&#10;&#10;Description automatically generated">
            <a:extLst>
              <a:ext uri="{FF2B5EF4-FFF2-40B4-BE49-F238E27FC236}">
                <a16:creationId xmlns:a16="http://schemas.microsoft.com/office/drawing/2014/main" id="{3F7144CD-F0D0-F353-4307-1B68E87474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81747251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holding a magnifying glass&#10;&#10;Description automatically generated">
            <a:extLst>
              <a:ext uri="{FF2B5EF4-FFF2-40B4-BE49-F238E27FC236}">
                <a16:creationId xmlns:a16="http://schemas.microsoft.com/office/drawing/2014/main" id="{FDE21321-EF72-31F0-8CEA-625E04742A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1691535088"/>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itting at a computer&#10;&#10;Description automatically generated">
            <a:extLst>
              <a:ext uri="{FF2B5EF4-FFF2-40B4-BE49-F238E27FC236}">
                <a16:creationId xmlns:a16="http://schemas.microsoft.com/office/drawing/2014/main" id="{84AE0C92-F130-0E7E-2888-18EE5E6DDC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2001" cy="6858001"/>
          </a:xfrm>
          <a:prstGeom prst="rect">
            <a:avLst/>
          </a:prstGeom>
        </p:spPr>
      </p:pic>
    </p:spTree>
    <p:extLst>
      <p:ext uri="{BB962C8B-B14F-4D97-AF65-F5344CB8AC3E}">
        <p14:creationId xmlns:p14="http://schemas.microsoft.com/office/powerpoint/2010/main" val="24564458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chat&#10;&#10;Description automatically generated">
            <a:extLst>
              <a:ext uri="{FF2B5EF4-FFF2-40B4-BE49-F238E27FC236}">
                <a16:creationId xmlns:a16="http://schemas.microsoft.com/office/drawing/2014/main" id="{42FA4475-92C3-FCC8-6A62-5C29181432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189981834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country with boats and flags&#10;&#10;Description automatically generated">
            <a:extLst>
              <a:ext uri="{FF2B5EF4-FFF2-40B4-BE49-F238E27FC236}">
                <a16:creationId xmlns:a16="http://schemas.microsoft.com/office/drawing/2014/main" id="{2A63314C-E758-A532-A37D-C495711DFB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436641049"/>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and orange banner with a scale and a red flag&#10;&#10;Description automatically generated with medium confidence">
            <a:extLst>
              <a:ext uri="{FF2B5EF4-FFF2-40B4-BE49-F238E27FC236}">
                <a16:creationId xmlns:a16="http://schemas.microsoft.com/office/drawing/2014/main" id="{3411359D-22B0-BD45-D39B-1FBE9FA2A7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1916186646"/>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and holding a computer&#10;&#10;Description automatically generated">
            <a:extLst>
              <a:ext uri="{FF2B5EF4-FFF2-40B4-BE49-F238E27FC236}">
                <a16:creationId xmlns:a16="http://schemas.microsoft.com/office/drawing/2014/main" id="{BA9445DF-5BCD-74E1-B656-3CA83F7B1A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2648764484"/>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and on a computer&#10;&#10;Description automatically generated">
            <a:extLst>
              <a:ext uri="{FF2B5EF4-FFF2-40B4-BE49-F238E27FC236}">
                <a16:creationId xmlns:a16="http://schemas.microsoft.com/office/drawing/2014/main" id="{49E4A5D4-7774-A89A-31B0-BBF0C0AB01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173664231"/>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on a computer&#10;&#10;Description automatically generated">
            <a:extLst>
              <a:ext uri="{FF2B5EF4-FFF2-40B4-BE49-F238E27FC236}">
                <a16:creationId xmlns:a16="http://schemas.microsoft.com/office/drawing/2014/main" id="{2D00B3FF-81EA-6017-AE58-914BC7FB2E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2001" cy="6858001"/>
          </a:xfrm>
          <a:prstGeom prst="rect">
            <a:avLst/>
          </a:prstGeom>
        </p:spPr>
      </p:pic>
    </p:spTree>
    <p:extLst>
      <p:ext uri="{BB962C8B-B14F-4D97-AF65-F5344CB8AC3E}">
        <p14:creationId xmlns:p14="http://schemas.microsoft.com/office/powerpoint/2010/main" val="852274299"/>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ue lines&#10;&#10;Description automatically generated">
            <a:extLst>
              <a:ext uri="{FF2B5EF4-FFF2-40B4-BE49-F238E27FC236}">
                <a16:creationId xmlns:a16="http://schemas.microsoft.com/office/drawing/2014/main" id="{1B4B12EB-98CA-E3EA-3A88-469C9DC14747}"/>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9593" y="428"/>
            <a:ext cx="12192000" cy="6857143"/>
          </a:xfrm>
          <a:prstGeom prst="rect">
            <a:avLst/>
          </a:prstGeom>
        </p:spPr>
      </p:pic>
      <p:grpSp>
        <p:nvGrpSpPr>
          <p:cNvPr id="21" name="Graphic 4">
            <a:extLst>
              <a:ext uri="{FF2B5EF4-FFF2-40B4-BE49-F238E27FC236}">
                <a16:creationId xmlns:a16="http://schemas.microsoft.com/office/drawing/2014/main" id="{0190953C-5697-7E2B-AE2C-F23104B2DC25}"/>
              </a:ext>
            </a:extLst>
          </p:cNvPr>
          <p:cNvGrpSpPr/>
          <p:nvPr/>
        </p:nvGrpSpPr>
        <p:grpSpPr>
          <a:xfrm>
            <a:off x="3389787" y="1635384"/>
            <a:ext cx="6491779" cy="4032685"/>
            <a:chOff x="3349204" y="1625950"/>
            <a:chExt cx="2996117" cy="1861184"/>
          </a:xfrm>
          <a:solidFill>
            <a:srgbClr val="F1F1F2"/>
          </a:solidFill>
        </p:grpSpPr>
        <p:sp>
          <p:nvSpPr>
            <p:cNvPr id="24" name="Freeform: Shape 23">
              <a:extLst>
                <a:ext uri="{FF2B5EF4-FFF2-40B4-BE49-F238E27FC236}">
                  <a16:creationId xmlns:a16="http://schemas.microsoft.com/office/drawing/2014/main" id="{4BF9E1E5-D939-DA75-4665-24D82F6038FC}"/>
                </a:ext>
              </a:extLst>
            </p:cNvPr>
            <p:cNvSpPr/>
            <p:nvPr/>
          </p:nvSpPr>
          <p:spPr>
            <a:xfrm>
              <a:off x="5359854" y="1639284"/>
              <a:ext cx="95250" cy="95250"/>
            </a:xfrm>
            <a:custGeom>
              <a:avLst/>
              <a:gdLst>
                <a:gd name="connsiteX0" fmla="*/ 50483 w 95250"/>
                <a:gd name="connsiteY0" fmla="*/ 100965 h 95250"/>
                <a:gd name="connsiteX1" fmla="*/ 0 w 95250"/>
                <a:gd name="connsiteY1" fmla="*/ 50483 h 95250"/>
                <a:gd name="connsiteX2" fmla="*/ 50483 w 95250"/>
                <a:gd name="connsiteY2" fmla="*/ 0 h 95250"/>
                <a:gd name="connsiteX3" fmla="*/ 100965 w 95250"/>
                <a:gd name="connsiteY3" fmla="*/ 50483 h 95250"/>
                <a:gd name="connsiteX4" fmla="*/ 50483 w 95250"/>
                <a:gd name="connsiteY4" fmla="*/ 100965 h 95250"/>
                <a:gd name="connsiteX5" fmla="*/ 50483 w 95250"/>
                <a:gd name="connsiteY5" fmla="*/ 12383 h 95250"/>
                <a:gd name="connsiteX6" fmla="*/ 13335 w 95250"/>
                <a:gd name="connsiteY6" fmla="*/ 49530 h 95250"/>
                <a:gd name="connsiteX7" fmla="*/ 50483 w 95250"/>
                <a:gd name="connsiteY7" fmla="*/ 86678 h 95250"/>
                <a:gd name="connsiteX8" fmla="*/ 87630 w 95250"/>
                <a:gd name="connsiteY8" fmla="*/ 49530 h 95250"/>
                <a:gd name="connsiteX9" fmla="*/ 50483 w 95250"/>
                <a:gd name="connsiteY9" fmla="*/ 12383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50483" y="100965"/>
                  </a:moveTo>
                  <a:cubicBezTo>
                    <a:pt x="22860" y="100965"/>
                    <a:pt x="0" y="78105"/>
                    <a:pt x="0" y="50483"/>
                  </a:cubicBezTo>
                  <a:cubicBezTo>
                    <a:pt x="0" y="22860"/>
                    <a:pt x="22860" y="0"/>
                    <a:pt x="50483" y="0"/>
                  </a:cubicBezTo>
                  <a:cubicBezTo>
                    <a:pt x="78105" y="0"/>
                    <a:pt x="100965" y="22860"/>
                    <a:pt x="100965" y="50483"/>
                  </a:cubicBezTo>
                  <a:cubicBezTo>
                    <a:pt x="100965" y="78105"/>
                    <a:pt x="78105" y="100965"/>
                    <a:pt x="50483" y="100965"/>
                  </a:cubicBezTo>
                  <a:close/>
                  <a:moveTo>
                    <a:pt x="50483" y="12383"/>
                  </a:moveTo>
                  <a:cubicBezTo>
                    <a:pt x="29528" y="12383"/>
                    <a:pt x="13335" y="29528"/>
                    <a:pt x="13335" y="49530"/>
                  </a:cubicBezTo>
                  <a:cubicBezTo>
                    <a:pt x="13335" y="70485"/>
                    <a:pt x="30480" y="86678"/>
                    <a:pt x="50483" y="86678"/>
                  </a:cubicBezTo>
                  <a:cubicBezTo>
                    <a:pt x="71438" y="86678"/>
                    <a:pt x="87630" y="69533"/>
                    <a:pt x="87630" y="49530"/>
                  </a:cubicBezTo>
                  <a:cubicBezTo>
                    <a:pt x="87630" y="29528"/>
                    <a:pt x="71438" y="12383"/>
                    <a:pt x="50483" y="12383"/>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5" name="Freeform: Shape 24">
              <a:extLst>
                <a:ext uri="{FF2B5EF4-FFF2-40B4-BE49-F238E27FC236}">
                  <a16:creationId xmlns:a16="http://schemas.microsoft.com/office/drawing/2014/main" id="{BEBAD9B2-FE7A-F6C0-5216-3E4B8E91FAB4}"/>
                </a:ext>
              </a:extLst>
            </p:cNvPr>
            <p:cNvSpPr/>
            <p:nvPr/>
          </p:nvSpPr>
          <p:spPr>
            <a:xfrm>
              <a:off x="5036956" y="1663097"/>
              <a:ext cx="95250" cy="95250"/>
            </a:xfrm>
            <a:custGeom>
              <a:avLst/>
              <a:gdLst>
                <a:gd name="connsiteX0" fmla="*/ 50482 w 95250"/>
                <a:gd name="connsiteY0" fmla="*/ 100965 h 95250"/>
                <a:gd name="connsiteX1" fmla="*/ 0 w 95250"/>
                <a:gd name="connsiteY1" fmla="*/ 50483 h 95250"/>
                <a:gd name="connsiteX2" fmla="*/ 50482 w 95250"/>
                <a:gd name="connsiteY2" fmla="*/ 0 h 95250"/>
                <a:gd name="connsiteX3" fmla="*/ 100965 w 95250"/>
                <a:gd name="connsiteY3" fmla="*/ 50483 h 95250"/>
                <a:gd name="connsiteX4" fmla="*/ 50482 w 95250"/>
                <a:gd name="connsiteY4" fmla="*/ 100965 h 95250"/>
                <a:gd name="connsiteX5" fmla="*/ 50482 w 95250"/>
                <a:gd name="connsiteY5" fmla="*/ 13335 h 95250"/>
                <a:gd name="connsiteX6" fmla="*/ 13335 w 95250"/>
                <a:gd name="connsiteY6" fmla="*/ 50483 h 95250"/>
                <a:gd name="connsiteX7" fmla="*/ 50482 w 95250"/>
                <a:gd name="connsiteY7" fmla="*/ 87630 h 95250"/>
                <a:gd name="connsiteX8" fmla="*/ 87630 w 95250"/>
                <a:gd name="connsiteY8" fmla="*/ 50483 h 95250"/>
                <a:gd name="connsiteX9" fmla="*/ 50482 w 95250"/>
                <a:gd name="connsiteY9" fmla="*/ 1333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50482" y="100965"/>
                  </a:moveTo>
                  <a:cubicBezTo>
                    <a:pt x="22860" y="100965"/>
                    <a:pt x="0" y="78105"/>
                    <a:pt x="0" y="50483"/>
                  </a:cubicBezTo>
                  <a:cubicBezTo>
                    <a:pt x="0" y="22860"/>
                    <a:pt x="22860" y="0"/>
                    <a:pt x="50482" y="0"/>
                  </a:cubicBezTo>
                  <a:cubicBezTo>
                    <a:pt x="78105" y="0"/>
                    <a:pt x="100965" y="22860"/>
                    <a:pt x="100965" y="50483"/>
                  </a:cubicBezTo>
                  <a:cubicBezTo>
                    <a:pt x="100965" y="78105"/>
                    <a:pt x="78105" y="100965"/>
                    <a:pt x="50482" y="100965"/>
                  </a:cubicBezTo>
                  <a:close/>
                  <a:moveTo>
                    <a:pt x="50482" y="13335"/>
                  </a:moveTo>
                  <a:cubicBezTo>
                    <a:pt x="29527" y="13335"/>
                    <a:pt x="13335" y="30480"/>
                    <a:pt x="13335" y="50483"/>
                  </a:cubicBezTo>
                  <a:cubicBezTo>
                    <a:pt x="13335" y="70485"/>
                    <a:pt x="30480" y="87630"/>
                    <a:pt x="50482" y="87630"/>
                  </a:cubicBezTo>
                  <a:cubicBezTo>
                    <a:pt x="71438" y="87630"/>
                    <a:pt x="87630" y="70485"/>
                    <a:pt x="87630" y="50483"/>
                  </a:cubicBezTo>
                  <a:cubicBezTo>
                    <a:pt x="87630" y="30480"/>
                    <a:pt x="70485" y="13335"/>
                    <a:pt x="50482" y="13335"/>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6" name="Freeform: Shape 25">
              <a:extLst>
                <a:ext uri="{FF2B5EF4-FFF2-40B4-BE49-F238E27FC236}">
                  <a16:creationId xmlns:a16="http://schemas.microsoft.com/office/drawing/2014/main" id="{B331BBEF-4833-8D5C-ACDE-5F575C4AADA5}"/>
                </a:ext>
              </a:extLst>
            </p:cNvPr>
            <p:cNvSpPr/>
            <p:nvPr/>
          </p:nvSpPr>
          <p:spPr>
            <a:xfrm>
              <a:off x="3595823" y="2009807"/>
              <a:ext cx="95250" cy="95250"/>
            </a:xfrm>
            <a:custGeom>
              <a:avLst/>
              <a:gdLst>
                <a:gd name="connsiteX0" fmla="*/ 50483 w 95250"/>
                <a:gd name="connsiteY0" fmla="*/ 100965 h 95250"/>
                <a:gd name="connsiteX1" fmla="*/ 0 w 95250"/>
                <a:gd name="connsiteY1" fmla="*/ 50482 h 95250"/>
                <a:gd name="connsiteX2" fmla="*/ 50483 w 95250"/>
                <a:gd name="connsiteY2" fmla="*/ 0 h 95250"/>
                <a:gd name="connsiteX3" fmla="*/ 100965 w 95250"/>
                <a:gd name="connsiteY3" fmla="*/ 50482 h 95250"/>
                <a:gd name="connsiteX4" fmla="*/ 50483 w 95250"/>
                <a:gd name="connsiteY4" fmla="*/ 100965 h 95250"/>
                <a:gd name="connsiteX5" fmla="*/ 50483 w 95250"/>
                <a:gd name="connsiteY5" fmla="*/ 13335 h 95250"/>
                <a:gd name="connsiteX6" fmla="*/ 13335 w 95250"/>
                <a:gd name="connsiteY6" fmla="*/ 50482 h 95250"/>
                <a:gd name="connsiteX7" fmla="*/ 50483 w 95250"/>
                <a:gd name="connsiteY7" fmla="*/ 87630 h 95250"/>
                <a:gd name="connsiteX8" fmla="*/ 87630 w 95250"/>
                <a:gd name="connsiteY8" fmla="*/ 50482 h 95250"/>
                <a:gd name="connsiteX9" fmla="*/ 50483 w 95250"/>
                <a:gd name="connsiteY9" fmla="*/ 1333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50483" y="100965"/>
                  </a:moveTo>
                  <a:cubicBezTo>
                    <a:pt x="22860" y="100965"/>
                    <a:pt x="0" y="78105"/>
                    <a:pt x="0" y="50482"/>
                  </a:cubicBezTo>
                  <a:cubicBezTo>
                    <a:pt x="0" y="22860"/>
                    <a:pt x="22860" y="0"/>
                    <a:pt x="50483" y="0"/>
                  </a:cubicBezTo>
                  <a:cubicBezTo>
                    <a:pt x="78105" y="0"/>
                    <a:pt x="100965" y="22860"/>
                    <a:pt x="100965" y="50482"/>
                  </a:cubicBezTo>
                  <a:cubicBezTo>
                    <a:pt x="100965" y="78105"/>
                    <a:pt x="78105" y="100965"/>
                    <a:pt x="50483" y="100965"/>
                  </a:cubicBezTo>
                  <a:close/>
                  <a:moveTo>
                    <a:pt x="50483" y="13335"/>
                  </a:moveTo>
                  <a:cubicBezTo>
                    <a:pt x="29528" y="13335"/>
                    <a:pt x="13335" y="30480"/>
                    <a:pt x="13335" y="50482"/>
                  </a:cubicBezTo>
                  <a:cubicBezTo>
                    <a:pt x="13335" y="71438"/>
                    <a:pt x="30480" y="87630"/>
                    <a:pt x="50483" y="87630"/>
                  </a:cubicBezTo>
                  <a:cubicBezTo>
                    <a:pt x="71438" y="87630"/>
                    <a:pt x="87630" y="70485"/>
                    <a:pt x="87630" y="50482"/>
                  </a:cubicBezTo>
                  <a:cubicBezTo>
                    <a:pt x="87630" y="29528"/>
                    <a:pt x="71438" y="13335"/>
                    <a:pt x="50483" y="13335"/>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7" name="Freeform: Shape 26">
              <a:extLst>
                <a:ext uri="{FF2B5EF4-FFF2-40B4-BE49-F238E27FC236}">
                  <a16:creationId xmlns:a16="http://schemas.microsoft.com/office/drawing/2014/main" id="{E2A24BBC-2DBE-8BA8-2C0A-9B7A6F490913}"/>
                </a:ext>
              </a:extLst>
            </p:cNvPr>
            <p:cNvSpPr/>
            <p:nvPr/>
          </p:nvSpPr>
          <p:spPr>
            <a:xfrm>
              <a:off x="3743461" y="2130775"/>
              <a:ext cx="85725" cy="85725"/>
            </a:xfrm>
            <a:custGeom>
              <a:avLst/>
              <a:gdLst>
                <a:gd name="connsiteX0" fmla="*/ 87630 w 85725"/>
                <a:gd name="connsiteY0" fmla="*/ 43815 h 85725"/>
                <a:gd name="connsiteX1" fmla="*/ 43815 w 85725"/>
                <a:gd name="connsiteY1" fmla="*/ 87630 h 85725"/>
                <a:gd name="connsiteX2" fmla="*/ 0 w 85725"/>
                <a:gd name="connsiteY2" fmla="*/ 43815 h 85725"/>
                <a:gd name="connsiteX3" fmla="*/ 43815 w 85725"/>
                <a:gd name="connsiteY3" fmla="*/ 0 h 85725"/>
                <a:gd name="connsiteX4" fmla="*/ 87630 w 85725"/>
                <a:gd name="connsiteY4" fmla="*/ 4381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7630" y="43815"/>
                  </a:moveTo>
                  <a:cubicBezTo>
                    <a:pt x="87630" y="68013"/>
                    <a:pt x="68013" y="87630"/>
                    <a:pt x="43815" y="87630"/>
                  </a:cubicBezTo>
                  <a:cubicBezTo>
                    <a:pt x="19617" y="87630"/>
                    <a:pt x="0" y="68013"/>
                    <a:pt x="0" y="43815"/>
                  </a:cubicBezTo>
                  <a:cubicBezTo>
                    <a:pt x="0" y="19617"/>
                    <a:pt x="19617" y="0"/>
                    <a:pt x="43815" y="0"/>
                  </a:cubicBezTo>
                  <a:cubicBezTo>
                    <a:pt x="68013" y="0"/>
                    <a:pt x="87630" y="19617"/>
                    <a:pt x="87630" y="43815"/>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8" name="Freeform: Shape 27">
              <a:extLst>
                <a:ext uri="{FF2B5EF4-FFF2-40B4-BE49-F238E27FC236}">
                  <a16:creationId xmlns:a16="http://schemas.microsoft.com/office/drawing/2014/main" id="{0D04AF5C-A7AB-0AAE-AED3-341DA59AE482}"/>
                </a:ext>
              </a:extLst>
            </p:cNvPr>
            <p:cNvSpPr/>
            <p:nvPr/>
          </p:nvSpPr>
          <p:spPr>
            <a:xfrm>
              <a:off x="3614873" y="2234597"/>
              <a:ext cx="95250" cy="95250"/>
            </a:xfrm>
            <a:custGeom>
              <a:avLst/>
              <a:gdLst>
                <a:gd name="connsiteX0" fmla="*/ 48578 w 95250"/>
                <a:gd name="connsiteY0" fmla="*/ 97155 h 95250"/>
                <a:gd name="connsiteX1" fmla="*/ 0 w 95250"/>
                <a:gd name="connsiteY1" fmla="*/ 48577 h 95250"/>
                <a:gd name="connsiteX2" fmla="*/ 48578 w 95250"/>
                <a:gd name="connsiteY2" fmla="*/ 0 h 95250"/>
                <a:gd name="connsiteX3" fmla="*/ 97155 w 95250"/>
                <a:gd name="connsiteY3" fmla="*/ 48577 h 95250"/>
                <a:gd name="connsiteX4" fmla="*/ 48578 w 95250"/>
                <a:gd name="connsiteY4" fmla="*/ 97155 h 95250"/>
                <a:gd name="connsiteX5" fmla="*/ 48578 w 95250"/>
                <a:gd name="connsiteY5" fmla="*/ 8573 h 95250"/>
                <a:gd name="connsiteX6" fmla="*/ 9525 w 95250"/>
                <a:gd name="connsiteY6" fmla="*/ 47625 h 95250"/>
                <a:gd name="connsiteX7" fmla="*/ 48578 w 95250"/>
                <a:gd name="connsiteY7" fmla="*/ 86677 h 95250"/>
                <a:gd name="connsiteX8" fmla="*/ 87630 w 95250"/>
                <a:gd name="connsiteY8" fmla="*/ 47625 h 95250"/>
                <a:gd name="connsiteX9" fmla="*/ 48578 w 95250"/>
                <a:gd name="connsiteY9" fmla="*/ 8573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48578" y="97155"/>
                  </a:moveTo>
                  <a:cubicBezTo>
                    <a:pt x="21908" y="97155"/>
                    <a:pt x="0" y="75248"/>
                    <a:pt x="0" y="48577"/>
                  </a:cubicBezTo>
                  <a:cubicBezTo>
                    <a:pt x="0" y="21907"/>
                    <a:pt x="21908" y="0"/>
                    <a:pt x="48578" y="0"/>
                  </a:cubicBezTo>
                  <a:cubicBezTo>
                    <a:pt x="75248" y="0"/>
                    <a:pt x="97155" y="21907"/>
                    <a:pt x="97155" y="48577"/>
                  </a:cubicBezTo>
                  <a:cubicBezTo>
                    <a:pt x="97155" y="75248"/>
                    <a:pt x="75248" y="97155"/>
                    <a:pt x="48578" y="97155"/>
                  </a:cubicBezTo>
                  <a:close/>
                  <a:moveTo>
                    <a:pt x="48578" y="8573"/>
                  </a:moveTo>
                  <a:cubicBezTo>
                    <a:pt x="26670" y="8573"/>
                    <a:pt x="9525" y="26670"/>
                    <a:pt x="9525" y="47625"/>
                  </a:cubicBezTo>
                  <a:cubicBezTo>
                    <a:pt x="9525" y="68580"/>
                    <a:pt x="27623" y="86677"/>
                    <a:pt x="48578" y="86677"/>
                  </a:cubicBezTo>
                  <a:cubicBezTo>
                    <a:pt x="70485" y="86677"/>
                    <a:pt x="87630" y="68580"/>
                    <a:pt x="87630" y="47625"/>
                  </a:cubicBezTo>
                  <a:cubicBezTo>
                    <a:pt x="87630" y="26670"/>
                    <a:pt x="70485" y="8573"/>
                    <a:pt x="48578" y="8573"/>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9" name="Freeform: Shape 28">
              <a:extLst>
                <a:ext uri="{FF2B5EF4-FFF2-40B4-BE49-F238E27FC236}">
                  <a16:creationId xmlns:a16="http://schemas.microsoft.com/office/drawing/2014/main" id="{66D46C60-686C-7F5A-BDAC-25E51BFE2E94}"/>
                </a:ext>
              </a:extLst>
            </p:cNvPr>
            <p:cNvSpPr/>
            <p:nvPr/>
          </p:nvSpPr>
          <p:spPr>
            <a:xfrm>
              <a:off x="3717744" y="2418429"/>
              <a:ext cx="95250" cy="95250"/>
            </a:xfrm>
            <a:custGeom>
              <a:avLst/>
              <a:gdLst>
                <a:gd name="connsiteX0" fmla="*/ 48578 w 95250"/>
                <a:gd name="connsiteY0" fmla="*/ 97155 h 95250"/>
                <a:gd name="connsiteX1" fmla="*/ 0 w 95250"/>
                <a:gd name="connsiteY1" fmla="*/ 48578 h 95250"/>
                <a:gd name="connsiteX2" fmla="*/ 48578 w 95250"/>
                <a:gd name="connsiteY2" fmla="*/ 0 h 95250"/>
                <a:gd name="connsiteX3" fmla="*/ 97155 w 95250"/>
                <a:gd name="connsiteY3" fmla="*/ 48578 h 95250"/>
                <a:gd name="connsiteX4" fmla="*/ 48578 w 95250"/>
                <a:gd name="connsiteY4" fmla="*/ 97155 h 95250"/>
                <a:gd name="connsiteX5" fmla="*/ 48578 w 95250"/>
                <a:gd name="connsiteY5" fmla="*/ 9525 h 95250"/>
                <a:gd name="connsiteX6" fmla="*/ 9525 w 95250"/>
                <a:gd name="connsiteY6" fmla="*/ 48578 h 95250"/>
                <a:gd name="connsiteX7" fmla="*/ 48578 w 95250"/>
                <a:gd name="connsiteY7" fmla="*/ 87630 h 95250"/>
                <a:gd name="connsiteX8" fmla="*/ 87630 w 95250"/>
                <a:gd name="connsiteY8" fmla="*/ 48578 h 95250"/>
                <a:gd name="connsiteX9" fmla="*/ 48578 w 95250"/>
                <a:gd name="connsiteY9" fmla="*/ 952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48578" y="97155"/>
                  </a:moveTo>
                  <a:cubicBezTo>
                    <a:pt x="21908" y="97155"/>
                    <a:pt x="0" y="75248"/>
                    <a:pt x="0" y="48578"/>
                  </a:cubicBezTo>
                  <a:cubicBezTo>
                    <a:pt x="0" y="21908"/>
                    <a:pt x="21908" y="0"/>
                    <a:pt x="48578" y="0"/>
                  </a:cubicBezTo>
                  <a:cubicBezTo>
                    <a:pt x="75248" y="0"/>
                    <a:pt x="97155" y="21908"/>
                    <a:pt x="97155" y="48578"/>
                  </a:cubicBezTo>
                  <a:cubicBezTo>
                    <a:pt x="97155" y="75248"/>
                    <a:pt x="75248" y="97155"/>
                    <a:pt x="48578" y="97155"/>
                  </a:cubicBezTo>
                  <a:close/>
                  <a:moveTo>
                    <a:pt x="48578" y="9525"/>
                  </a:moveTo>
                  <a:cubicBezTo>
                    <a:pt x="26670" y="9525"/>
                    <a:pt x="9525" y="27623"/>
                    <a:pt x="9525" y="48578"/>
                  </a:cubicBezTo>
                  <a:cubicBezTo>
                    <a:pt x="9525" y="70485"/>
                    <a:pt x="27622" y="87630"/>
                    <a:pt x="48578" y="87630"/>
                  </a:cubicBezTo>
                  <a:cubicBezTo>
                    <a:pt x="70485" y="87630"/>
                    <a:pt x="87630" y="69533"/>
                    <a:pt x="87630" y="48578"/>
                  </a:cubicBezTo>
                  <a:cubicBezTo>
                    <a:pt x="87630" y="26670"/>
                    <a:pt x="69533" y="9525"/>
                    <a:pt x="48578" y="9525"/>
                  </a:cubicBezTo>
                  <a:close/>
                </a:path>
              </a:pathLst>
            </a:custGeom>
            <a:solidFill>
              <a:srgbClr val="1C6CE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0" name="Freeform: Shape 29">
              <a:extLst>
                <a:ext uri="{FF2B5EF4-FFF2-40B4-BE49-F238E27FC236}">
                  <a16:creationId xmlns:a16="http://schemas.microsoft.com/office/drawing/2014/main" id="{7EC9F81F-C896-0730-7B03-E6FBB85E75D9}"/>
                </a:ext>
              </a:extLst>
            </p:cNvPr>
            <p:cNvSpPr/>
            <p:nvPr/>
          </p:nvSpPr>
          <p:spPr>
            <a:xfrm>
              <a:off x="3349204" y="2957544"/>
              <a:ext cx="95250" cy="95250"/>
            </a:xfrm>
            <a:custGeom>
              <a:avLst/>
              <a:gdLst>
                <a:gd name="connsiteX0" fmla="*/ 48578 w 95250"/>
                <a:gd name="connsiteY0" fmla="*/ 97155 h 95250"/>
                <a:gd name="connsiteX1" fmla="*/ 0 w 95250"/>
                <a:gd name="connsiteY1" fmla="*/ 48578 h 95250"/>
                <a:gd name="connsiteX2" fmla="*/ 48578 w 95250"/>
                <a:gd name="connsiteY2" fmla="*/ 0 h 95250"/>
                <a:gd name="connsiteX3" fmla="*/ 97155 w 95250"/>
                <a:gd name="connsiteY3" fmla="*/ 48578 h 95250"/>
                <a:gd name="connsiteX4" fmla="*/ 48578 w 95250"/>
                <a:gd name="connsiteY4" fmla="*/ 97155 h 95250"/>
                <a:gd name="connsiteX5" fmla="*/ 48578 w 95250"/>
                <a:gd name="connsiteY5" fmla="*/ 8572 h 95250"/>
                <a:gd name="connsiteX6" fmla="*/ 9525 w 95250"/>
                <a:gd name="connsiteY6" fmla="*/ 47625 h 95250"/>
                <a:gd name="connsiteX7" fmla="*/ 48578 w 95250"/>
                <a:gd name="connsiteY7" fmla="*/ 86678 h 95250"/>
                <a:gd name="connsiteX8" fmla="*/ 87630 w 95250"/>
                <a:gd name="connsiteY8" fmla="*/ 47625 h 95250"/>
                <a:gd name="connsiteX9" fmla="*/ 48578 w 95250"/>
                <a:gd name="connsiteY9" fmla="*/ 8572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48578" y="97155"/>
                  </a:moveTo>
                  <a:cubicBezTo>
                    <a:pt x="21907" y="97155"/>
                    <a:pt x="0" y="75247"/>
                    <a:pt x="0" y="48578"/>
                  </a:cubicBezTo>
                  <a:cubicBezTo>
                    <a:pt x="0" y="21908"/>
                    <a:pt x="21907" y="0"/>
                    <a:pt x="48578" y="0"/>
                  </a:cubicBezTo>
                  <a:cubicBezTo>
                    <a:pt x="75248" y="0"/>
                    <a:pt x="97155" y="21908"/>
                    <a:pt x="97155" y="48578"/>
                  </a:cubicBezTo>
                  <a:cubicBezTo>
                    <a:pt x="97155" y="75247"/>
                    <a:pt x="76200" y="97155"/>
                    <a:pt x="48578" y="97155"/>
                  </a:cubicBezTo>
                  <a:close/>
                  <a:moveTo>
                    <a:pt x="48578" y="8572"/>
                  </a:moveTo>
                  <a:cubicBezTo>
                    <a:pt x="26670" y="8572"/>
                    <a:pt x="9525" y="26670"/>
                    <a:pt x="9525" y="47625"/>
                  </a:cubicBezTo>
                  <a:cubicBezTo>
                    <a:pt x="9525" y="68580"/>
                    <a:pt x="27623" y="86678"/>
                    <a:pt x="48578" y="86678"/>
                  </a:cubicBezTo>
                  <a:cubicBezTo>
                    <a:pt x="69532" y="86678"/>
                    <a:pt x="87630" y="68580"/>
                    <a:pt x="87630" y="47625"/>
                  </a:cubicBezTo>
                  <a:cubicBezTo>
                    <a:pt x="87630" y="26670"/>
                    <a:pt x="70485" y="8572"/>
                    <a:pt x="48578" y="8572"/>
                  </a:cubicBezTo>
                  <a:close/>
                </a:path>
              </a:pathLst>
            </a:custGeom>
            <a:solidFill>
              <a:srgbClr val="04B8D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1" name="Freeform: Shape 30">
              <a:extLst>
                <a:ext uri="{FF2B5EF4-FFF2-40B4-BE49-F238E27FC236}">
                  <a16:creationId xmlns:a16="http://schemas.microsoft.com/office/drawing/2014/main" id="{F51CBE17-6302-8E3C-3CCE-6DC77D0E6D97}"/>
                </a:ext>
              </a:extLst>
            </p:cNvPr>
            <p:cNvSpPr/>
            <p:nvPr/>
          </p:nvSpPr>
          <p:spPr>
            <a:xfrm>
              <a:off x="4141606" y="3236627"/>
              <a:ext cx="85725" cy="85725"/>
            </a:xfrm>
            <a:custGeom>
              <a:avLst/>
              <a:gdLst>
                <a:gd name="connsiteX0" fmla="*/ 87630 w 85725"/>
                <a:gd name="connsiteY0" fmla="*/ 43815 h 85725"/>
                <a:gd name="connsiteX1" fmla="*/ 43815 w 85725"/>
                <a:gd name="connsiteY1" fmla="*/ 87630 h 85725"/>
                <a:gd name="connsiteX2" fmla="*/ 0 w 85725"/>
                <a:gd name="connsiteY2" fmla="*/ 43815 h 85725"/>
                <a:gd name="connsiteX3" fmla="*/ 43815 w 85725"/>
                <a:gd name="connsiteY3" fmla="*/ 0 h 85725"/>
                <a:gd name="connsiteX4" fmla="*/ 87630 w 85725"/>
                <a:gd name="connsiteY4" fmla="*/ 4381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7630" y="43815"/>
                  </a:moveTo>
                  <a:cubicBezTo>
                    <a:pt x="87630" y="68013"/>
                    <a:pt x="68013" y="87630"/>
                    <a:pt x="43815" y="87630"/>
                  </a:cubicBezTo>
                  <a:cubicBezTo>
                    <a:pt x="19617" y="87630"/>
                    <a:pt x="0" y="68013"/>
                    <a:pt x="0" y="43815"/>
                  </a:cubicBezTo>
                  <a:cubicBezTo>
                    <a:pt x="0" y="19617"/>
                    <a:pt x="19617" y="0"/>
                    <a:pt x="43815" y="0"/>
                  </a:cubicBezTo>
                  <a:cubicBezTo>
                    <a:pt x="68013" y="0"/>
                    <a:pt x="87630" y="19617"/>
                    <a:pt x="87630" y="43815"/>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2" name="Freeform: Shape 31">
              <a:extLst>
                <a:ext uri="{FF2B5EF4-FFF2-40B4-BE49-F238E27FC236}">
                  <a16:creationId xmlns:a16="http://schemas.microsoft.com/office/drawing/2014/main" id="{BCA41DA0-7387-939D-A583-D55A700FDA03}"/>
                </a:ext>
              </a:extLst>
            </p:cNvPr>
            <p:cNvSpPr/>
            <p:nvPr/>
          </p:nvSpPr>
          <p:spPr>
            <a:xfrm>
              <a:off x="4516891" y="1625950"/>
              <a:ext cx="85725" cy="85725"/>
            </a:xfrm>
            <a:custGeom>
              <a:avLst/>
              <a:gdLst>
                <a:gd name="connsiteX0" fmla="*/ 87630 w 85725"/>
                <a:gd name="connsiteY0" fmla="*/ 43815 h 85725"/>
                <a:gd name="connsiteX1" fmla="*/ 43815 w 85725"/>
                <a:gd name="connsiteY1" fmla="*/ 87630 h 85725"/>
                <a:gd name="connsiteX2" fmla="*/ 0 w 85725"/>
                <a:gd name="connsiteY2" fmla="*/ 43815 h 85725"/>
                <a:gd name="connsiteX3" fmla="*/ 43815 w 85725"/>
                <a:gd name="connsiteY3" fmla="*/ 0 h 85725"/>
                <a:gd name="connsiteX4" fmla="*/ 87630 w 85725"/>
                <a:gd name="connsiteY4" fmla="*/ 4381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7630" y="43815"/>
                  </a:moveTo>
                  <a:cubicBezTo>
                    <a:pt x="87630" y="68013"/>
                    <a:pt x="68013" y="87630"/>
                    <a:pt x="43815" y="87630"/>
                  </a:cubicBezTo>
                  <a:cubicBezTo>
                    <a:pt x="19617" y="87630"/>
                    <a:pt x="0" y="68013"/>
                    <a:pt x="0" y="43815"/>
                  </a:cubicBezTo>
                  <a:cubicBezTo>
                    <a:pt x="0" y="19617"/>
                    <a:pt x="19617" y="0"/>
                    <a:pt x="43815" y="0"/>
                  </a:cubicBezTo>
                  <a:cubicBezTo>
                    <a:pt x="68013" y="0"/>
                    <a:pt x="87630" y="19617"/>
                    <a:pt x="87630" y="43815"/>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3" name="Freeform: Shape 32">
              <a:extLst>
                <a:ext uri="{FF2B5EF4-FFF2-40B4-BE49-F238E27FC236}">
                  <a16:creationId xmlns:a16="http://schemas.microsoft.com/office/drawing/2014/main" id="{D469B7A9-BEB5-2255-060C-BDCA3567ACF1}"/>
                </a:ext>
              </a:extLst>
            </p:cNvPr>
            <p:cNvSpPr/>
            <p:nvPr/>
          </p:nvSpPr>
          <p:spPr>
            <a:xfrm>
              <a:off x="3752986" y="1625950"/>
              <a:ext cx="85725" cy="85725"/>
            </a:xfrm>
            <a:custGeom>
              <a:avLst/>
              <a:gdLst>
                <a:gd name="connsiteX0" fmla="*/ 87630 w 85725"/>
                <a:gd name="connsiteY0" fmla="*/ 43815 h 85725"/>
                <a:gd name="connsiteX1" fmla="*/ 43815 w 85725"/>
                <a:gd name="connsiteY1" fmla="*/ 87630 h 85725"/>
                <a:gd name="connsiteX2" fmla="*/ 0 w 85725"/>
                <a:gd name="connsiteY2" fmla="*/ 43815 h 85725"/>
                <a:gd name="connsiteX3" fmla="*/ 43815 w 85725"/>
                <a:gd name="connsiteY3" fmla="*/ 0 h 85725"/>
                <a:gd name="connsiteX4" fmla="*/ 87630 w 85725"/>
                <a:gd name="connsiteY4" fmla="*/ 4381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7630" y="43815"/>
                  </a:moveTo>
                  <a:cubicBezTo>
                    <a:pt x="87630" y="68013"/>
                    <a:pt x="68013" y="87630"/>
                    <a:pt x="43815" y="87630"/>
                  </a:cubicBezTo>
                  <a:cubicBezTo>
                    <a:pt x="19617" y="87630"/>
                    <a:pt x="0" y="68013"/>
                    <a:pt x="0" y="43815"/>
                  </a:cubicBezTo>
                  <a:cubicBezTo>
                    <a:pt x="0" y="19617"/>
                    <a:pt x="19617" y="0"/>
                    <a:pt x="43815" y="0"/>
                  </a:cubicBezTo>
                  <a:cubicBezTo>
                    <a:pt x="68013" y="0"/>
                    <a:pt x="87630" y="19617"/>
                    <a:pt x="87630" y="43815"/>
                  </a:cubicBezTo>
                  <a:close/>
                </a:path>
              </a:pathLst>
            </a:custGeom>
            <a:solidFill>
              <a:srgbClr val="04B8D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4" name="Freeform: Shape 33">
              <a:extLst>
                <a:ext uri="{FF2B5EF4-FFF2-40B4-BE49-F238E27FC236}">
                  <a16:creationId xmlns:a16="http://schemas.microsoft.com/office/drawing/2014/main" id="{88437B61-2B39-6289-FD28-BADCA0D559AD}"/>
                </a:ext>
              </a:extLst>
            </p:cNvPr>
            <p:cNvSpPr/>
            <p:nvPr/>
          </p:nvSpPr>
          <p:spPr>
            <a:xfrm>
              <a:off x="5617981" y="2344135"/>
              <a:ext cx="95250" cy="95250"/>
            </a:xfrm>
            <a:custGeom>
              <a:avLst/>
              <a:gdLst>
                <a:gd name="connsiteX0" fmla="*/ 50482 w 95250"/>
                <a:gd name="connsiteY0" fmla="*/ 100965 h 95250"/>
                <a:gd name="connsiteX1" fmla="*/ 0 w 95250"/>
                <a:gd name="connsiteY1" fmla="*/ 50482 h 95250"/>
                <a:gd name="connsiteX2" fmla="*/ 50482 w 95250"/>
                <a:gd name="connsiteY2" fmla="*/ 0 h 95250"/>
                <a:gd name="connsiteX3" fmla="*/ 100965 w 95250"/>
                <a:gd name="connsiteY3" fmla="*/ 50482 h 95250"/>
                <a:gd name="connsiteX4" fmla="*/ 50482 w 95250"/>
                <a:gd name="connsiteY4" fmla="*/ 100965 h 95250"/>
                <a:gd name="connsiteX5" fmla="*/ 50482 w 95250"/>
                <a:gd name="connsiteY5" fmla="*/ 12382 h 95250"/>
                <a:gd name="connsiteX6" fmla="*/ 13335 w 95250"/>
                <a:gd name="connsiteY6" fmla="*/ 49530 h 95250"/>
                <a:gd name="connsiteX7" fmla="*/ 50482 w 95250"/>
                <a:gd name="connsiteY7" fmla="*/ 86677 h 95250"/>
                <a:gd name="connsiteX8" fmla="*/ 87630 w 95250"/>
                <a:gd name="connsiteY8" fmla="*/ 49530 h 95250"/>
                <a:gd name="connsiteX9" fmla="*/ 50482 w 95250"/>
                <a:gd name="connsiteY9" fmla="*/ 12382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50482" y="100965"/>
                  </a:moveTo>
                  <a:cubicBezTo>
                    <a:pt x="22860" y="100965"/>
                    <a:pt x="0" y="78105"/>
                    <a:pt x="0" y="50482"/>
                  </a:cubicBezTo>
                  <a:cubicBezTo>
                    <a:pt x="0" y="22860"/>
                    <a:pt x="22860" y="0"/>
                    <a:pt x="50482" y="0"/>
                  </a:cubicBezTo>
                  <a:cubicBezTo>
                    <a:pt x="78105" y="0"/>
                    <a:pt x="100965" y="22860"/>
                    <a:pt x="100965" y="50482"/>
                  </a:cubicBezTo>
                  <a:cubicBezTo>
                    <a:pt x="100965" y="78105"/>
                    <a:pt x="78105" y="100965"/>
                    <a:pt x="50482" y="100965"/>
                  </a:cubicBezTo>
                  <a:close/>
                  <a:moveTo>
                    <a:pt x="50482" y="12382"/>
                  </a:moveTo>
                  <a:cubicBezTo>
                    <a:pt x="29527" y="12382"/>
                    <a:pt x="13335" y="29527"/>
                    <a:pt x="13335" y="49530"/>
                  </a:cubicBezTo>
                  <a:cubicBezTo>
                    <a:pt x="13335" y="70485"/>
                    <a:pt x="30480" y="86677"/>
                    <a:pt x="50482" y="86677"/>
                  </a:cubicBezTo>
                  <a:cubicBezTo>
                    <a:pt x="71438" y="86677"/>
                    <a:pt x="87630" y="69532"/>
                    <a:pt x="87630" y="49530"/>
                  </a:cubicBezTo>
                  <a:cubicBezTo>
                    <a:pt x="88582" y="29527"/>
                    <a:pt x="71438" y="12382"/>
                    <a:pt x="50482" y="12382"/>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5" name="Freeform: Shape 34">
              <a:extLst>
                <a:ext uri="{FF2B5EF4-FFF2-40B4-BE49-F238E27FC236}">
                  <a16:creationId xmlns:a16="http://schemas.microsoft.com/office/drawing/2014/main" id="{19A92249-955C-A02C-3FB1-086F80E2E71E}"/>
                </a:ext>
              </a:extLst>
            </p:cNvPr>
            <p:cNvSpPr/>
            <p:nvPr/>
          </p:nvSpPr>
          <p:spPr>
            <a:xfrm>
              <a:off x="5506538" y="3118517"/>
              <a:ext cx="95250" cy="95250"/>
            </a:xfrm>
            <a:custGeom>
              <a:avLst/>
              <a:gdLst>
                <a:gd name="connsiteX0" fmla="*/ 50483 w 95250"/>
                <a:gd name="connsiteY0" fmla="*/ 100965 h 95250"/>
                <a:gd name="connsiteX1" fmla="*/ 0 w 95250"/>
                <a:gd name="connsiteY1" fmla="*/ 50483 h 95250"/>
                <a:gd name="connsiteX2" fmla="*/ 50483 w 95250"/>
                <a:gd name="connsiteY2" fmla="*/ 0 h 95250"/>
                <a:gd name="connsiteX3" fmla="*/ 100965 w 95250"/>
                <a:gd name="connsiteY3" fmla="*/ 50483 h 95250"/>
                <a:gd name="connsiteX4" fmla="*/ 50483 w 95250"/>
                <a:gd name="connsiteY4" fmla="*/ 100965 h 95250"/>
                <a:gd name="connsiteX5" fmla="*/ 50483 w 95250"/>
                <a:gd name="connsiteY5" fmla="*/ 13335 h 95250"/>
                <a:gd name="connsiteX6" fmla="*/ 13335 w 95250"/>
                <a:gd name="connsiteY6" fmla="*/ 50483 h 95250"/>
                <a:gd name="connsiteX7" fmla="*/ 50483 w 95250"/>
                <a:gd name="connsiteY7" fmla="*/ 87630 h 95250"/>
                <a:gd name="connsiteX8" fmla="*/ 87630 w 95250"/>
                <a:gd name="connsiteY8" fmla="*/ 50483 h 95250"/>
                <a:gd name="connsiteX9" fmla="*/ 50483 w 95250"/>
                <a:gd name="connsiteY9" fmla="*/ 1333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50483" y="100965"/>
                  </a:moveTo>
                  <a:cubicBezTo>
                    <a:pt x="22860" y="100965"/>
                    <a:pt x="0" y="78105"/>
                    <a:pt x="0" y="50483"/>
                  </a:cubicBezTo>
                  <a:cubicBezTo>
                    <a:pt x="0" y="22860"/>
                    <a:pt x="22860" y="0"/>
                    <a:pt x="50483" y="0"/>
                  </a:cubicBezTo>
                  <a:cubicBezTo>
                    <a:pt x="78105" y="0"/>
                    <a:pt x="100965" y="22860"/>
                    <a:pt x="100965" y="50483"/>
                  </a:cubicBezTo>
                  <a:cubicBezTo>
                    <a:pt x="100965" y="78105"/>
                    <a:pt x="78105" y="100965"/>
                    <a:pt x="50483" y="100965"/>
                  </a:cubicBezTo>
                  <a:close/>
                  <a:moveTo>
                    <a:pt x="50483" y="13335"/>
                  </a:moveTo>
                  <a:cubicBezTo>
                    <a:pt x="29528" y="13335"/>
                    <a:pt x="13335" y="30480"/>
                    <a:pt x="13335" y="50483"/>
                  </a:cubicBezTo>
                  <a:cubicBezTo>
                    <a:pt x="13335" y="71438"/>
                    <a:pt x="30480" y="87630"/>
                    <a:pt x="50483" y="87630"/>
                  </a:cubicBezTo>
                  <a:cubicBezTo>
                    <a:pt x="71438" y="87630"/>
                    <a:pt x="87630" y="70485"/>
                    <a:pt x="87630" y="50483"/>
                  </a:cubicBezTo>
                  <a:cubicBezTo>
                    <a:pt x="87630" y="29528"/>
                    <a:pt x="70485" y="13335"/>
                    <a:pt x="50483" y="13335"/>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6" name="Freeform: Shape 35">
              <a:extLst>
                <a:ext uri="{FF2B5EF4-FFF2-40B4-BE49-F238E27FC236}">
                  <a16:creationId xmlns:a16="http://schemas.microsoft.com/office/drawing/2014/main" id="{CE5D45ED-672A-362F-BE56-351E566F8DD5}"/>
                </a:ext>
              </a:extLst>
            </p:cNvPr>
            <p:cNvSpPr/>
            <p:nvPr/>
          </p:nvSpPr>
          <p:spPr>
            <a:xfrm>
              <a:off x="6259596" y="2530825"/>
              <a:ext cx="85725" cy="85725"/>
            </a:xfrm>
            <a:custGeom>
              <a:avLst/>
              <a:gdLst>
                <a:gd name="connsiteX0" fmla="*/ 87630 w 85725"/>
                <a:gd name="connsiteY0" fmla="*/ 43815 h 85725"/>
                <a:gd name="connsiteX1" fmla="*/ 43815 w 85725"/>
                <a:gd name="connsiteY1" fmla="*/ 87630 h 85725"/>
                <a:gd name="connsiteX2" fmla="*/ 0 w 85725"/>
                <a:gd name="connsiteY2" fmla="*/ 43815 h 85725"/>
                <a:gd name="connsiteX3" fmla="*/ 43815 w 85725"/>
                <a:gd name="connsiteY3" fmla="*/ 0 h 85725"/>
                <a:gd name="connsiteX4" fmla="*/ 87630 w 85725"/>
                <a:gd name="connsiteY4" fmla="*/ 4381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7630" y="43815"/>
                  </a:moveTo>
                  <a:cubicBezTo>
                    <a:pt x="87630" y="68013"/>
                    <a:pt x="68013" y="87630"/>
                    <a:pt x="43815" y="87630"/>
                  </a:cubicBezTo>
                  <a:cubicBezTo>
                    <a:pt x="19617" y="87630"/>
                    <a:pt x="0" y="68013"/>
                    <a:pt x="0" y="43815"/>
                  </a:cubicBezTo>
                  <a:cubicBezTo>
                    <a:pt x="0" y="19617"/>
                    <a:pt x="19616" y="0"/>
                    <a:pt x="43815" y="0"/>
                  </a:cubicBezTo>
                  <a:cubicBezTo>
                    <a:pt x="68013" y="0"/>
                    <a:pt x="87630" y="19617"/>
                    <a:pt x="87630" y="43815"/>
                  </a:cubicBezTo>
                  <a:close/>
                </a:path>
              </a:pathLst>
            </a:custGeom>
            <a:solidFill>
              <a:srgbClr val="04B8DB"/>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7" name="Freeform: Shape 36">
              <a:extLst>
                <a:ext uri="{FF2B5EF4-FFF2-40B4-BE49-F238E27FC236}">
                  <a16:creationId xmlns:a16="http://schemas.microsoft.com/office/drawing/2014/main" id="{13AD3156-B00D-2117-2C2F-6F1CC14CDAC7}"/>
                </a:ext>
              </a:extLst>
            </p:cNvPr>
            <p:cNvSpPr/>
            <p:nvPr/>
          </p:nvSpPr>
          <p:spPr>
            <a:xfrm>
              <a:off x="5159829" y="3060415"/>
              <a:ext cx="85725" cy="85725"/>
            </a:xfrm>
            <a:custGeom>
              <a:avLst/>
              <a:gdLst>
                <a:gd name="connsiteX0" fmla="*/ 87630 w 85725"/>
                <a:gd name="connsiteY0" fmla="*/ 43815 h 85725"/>
                <a:gd name="connsiteX1" fmla="*/ 43815 w 85725"/>
                <a:gd name="connsiteY1" fmla="*/ 87630 h 85725"/>
                <a:gd name="connsiteX2" fmla="*/ 0 w 85725"/>
                <a:gd name="connsiteY2" fmla="*/ 43815 h 85725"/>
                <a:gd name="connsiteX3" fmla="*/ 43815 w 85725"/>
                <a:gd name="connsiteY3" fmla="*/ 0 h 85725"/>
                <a:gd name="connsiteX4" fmla="*/ 87630 w 85725"/>
                <a:gd name="connsiteY4" fmla="*/ 4381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7630" y="43815"/>
                  </a:moveTo>
                  <a:cubicBezTo>
                    <a:pt x="87630" y="68013"/>
                    <a:pt x="68013" y="87630"/>
                    <a:pt x="43815" y="87630"/>
                  </a:cubicBezTo>
                  <a:cubicBezTo>
                    <a:pt x="19617" y="87630"/>
                    <a:pt x="0" y="68013"/>
                    <a:pt x="0" y="43815"/>
                  </a:cubicBezTo>
                  <a:cubicBezTo>
                    <a:pt x="0" y="19617"/>
                    <a:pt x="19617" y="0"/>
                    <a:pt x="43815" y="0"/>
                  </a:cubicBezTo>
                  <a:cubicBezTo>
                    <a:pt x="68013" y="0"/>
                    <a:pt x="87630" y="19617"/>
                    <a:pt x="87630" y="43815"/>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8" name="Freeform: Shape 37">
              <a:extLst>
                <a:ext uri="{FF2B5EF4-FFF2-40B4-BE49-F238E27FC236}">
                  <a16:creationId xmlns:a16="http://schemas.microsoft.com/office/drawing/2014/main" id="{1152F8C5-F0EE-6113-1004-9A82F6F06725}"/>
                </a:ext>
              </a:extLst>
            </p:cNvPr>
            <p:cNvSpPr/>
            <p:nvPr/>
          </p:nvSpPr>
          <p:spPr>
            <a:xfrm>
              <a:off x="4516891" y="3301397"/>
              <a:ext cx="85725" cy="85725"/>
            </a:xfrm>
            <a:custGeom>
              <a:avLst/>
              <a:gdLst>
                <a:gd name="connsiteX0" fmla="*/ 87630 w 85725"/>
                <a:gd name="connsiteY0" fmla="*/ 43815 h 85725"/>
                <a:gd name="connsiteX1" fmla="*/ 43815 w 85725"/>
                <a:gd name="connsiteY1" fmla="*/ 87630 h 85725"/>
                <a:gd name="connsiteX2" fmla="*/ 0 w 85725"/>
                <a:gd name="connsiteY2" fmla="*/ 43815 h 85725"/>
                <a:gd name="connsiteX3" fmla="*/ 43815 w 85725"/>
                <a:gd name="connsiteY3" fmla="*/ 0 h 85725"/>
                <a:gd name="connsiteX4" fmla="*/ 87630 w 85725"/>
                <a:gd name="connsiteY4" fmla="*/ 4381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7630" y="43815"/>
                  </a:moveTo>
                  <a:cubicBezTo>
                    <a:pt x="87630" y="68013"/>
                    <a:pt x="68013" y="87630"/>
                    <a:pt x="43815" y="87630"/>
                  </a:cubicBezTo>
                  <a:cubicBezTo>
                    <a:pt x="19617" y="87630"/>
                    <a:pt x="0" y="68013"/>
                    <a:pt x="0" y="43815"/>
                  </a:cubicBezTo>
                  <a:cubicBezTo>
                    <a:pt x="0" y="19617"/>
                    <a:pt x="19617" y="0"/>
                    <a:pt x="43815" y="0"/>
                  </a:cubicBezTo>
                  <a:cubicBezTo>
                    <a:pt x="68013" y="0"/>
                    <a:pt x="87630" y="19617"/>
                    <a:pt x="87630" y="43815"/>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40" name="Freeform: Shape 39">
              <a:extLst>
                <a:ext uri="{FF2B5EF4-FFF2-40B4-BE49-F238E27FC236}">
                  <a16:creationId xmlns:a16="http://schemas.microsoft.com/office/drawing/2014/main" id="{0895C41D-C63D-DF94-C33E-3524F123AF70}"/>
                </a:ext>
              </a:extLst>
            </p:cNvPr>
            <p:cNvSpPr/>
            <p:nvPr/>
          </p:nvSpPr>
          <p:spPr>
            <a:xfrm>
              <a:off x="3844426" y="3391884"/>
              <a:ext cx="95250" cy="95250"/>
            </a:xfrm>
            <a:custGeom>
              <a:avLst/>
              <a:gdLst>
                <a:gd name="connsiteX0" fmla="*/ 50482 w 95250"/>
                <a:gd name="connsiteY0" fmla="*/ 100965 h 95250"/>
                <a:gd name="connsiteX1" fmla="*/ 0 w 95250"/>
                <a:gd name="connsiteY1" fmla="*/ 50483 h 95250"/>
                <a:gd name="connsiteX2" fmla="*/ 50482 w 95250"/>
                <a:gd name="connsiteY2" fmla="*/ 0 h 95250"/>
                <a:gd name="connsiteX3" fmla="*/ 100965 w 95250"/>
                <a:gd name="connsiteY3" fmla="*/ 50483 h 95250"/>
                <a:gd name="connsiteX4" fmla="*/ 50482 w 95250"/>
                <a:gd name="connsiteY4" fmla="*/ 100965 h 95250"/>
                <a:gd name="connsiteX5" fmla="*/ 50482 w 95250"/>
                <a:gd name="connsiteY5" fmla="*/ 13335 h 95250"/>
                <a:gd name="connsiteX6" fmla="*/ 13335 w 95250"/>
                <a:gd name="connsiteY6" fmla="*/ 50483 h 95250"/>
                <a:gd name="connsiteX7" fmla="*/ 50482 w 95250"/>
                <a:gd name="connsiteY7" fmla="*/ 87630 h 95250"/>
                <a:gd name="connsiteX8" fmla="*/ 87630 w 95250"/>
                <a:gd name="connsiteY8" fmla="*/ 50483 h 95250"/>
                <a:gd name="connsiteX9" fmla="*/ 50482 w 95250"/>
                <a:gd name="connsiteY9" fmla="*/ 1333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50482" y="100965"/>
                  </a:moveTo>
                  <a:cubicBezTo>
                    <a:pt x="22860" y="100965"/>
                    <a:pt x="0" y="78105"/>
                    <a:pt x="0" y="50483"/>
                  </a:cubicBezTo>
                  <a:cubicBezTo>
                    <a:pt x="0" y="22860"/>
                    <a:pt x="22860" y="0"/>
                    <a:pt x="50482" y="0"/>
                  </a:cubicBezTo>
                  <a:cubicBezTo>
                    <a:pt x="78105" y="0"/>
                    <a:pt x="100965" y="22860"/>
                    <a:pt x="100965" y="50483"/>
                  </a:cubicBezTo>
                  <a:cubicBezTo>
                    <a:pt x="100965" y="78105"/>
                    <a:pt x="78105" y="100965"/>
                    <a:pt x="50482" y="100965"/>
                  </a:cubicBezTo>
                  <a:close/>
                  <a:moveTo>
                    <a:pt x="50482" y="13335"/>
                  </a:moveTo>
                  <a:cubicBezTo>
                    <a:pt x="29527" y="13335"/>
                    <a:pt x="13335" y="30480"/>
                    <a:pt x="13335" y="50483"/>
                  </a:cubicBezTo>
                  <a:cubicBezTo>
                    <a:pt x="13335" y="71438"/>
                    <a:pt x="30480" y="87630"/>
                    <a:pt x="50482" y="87630"/>
                  </a:cubicBezTo>
                  <a:cubicBezTo>
                    <a:pt x="70485" y="87630"/>
                    <a:pt x="87630" y="70485"/>
                    <a:pt x="87630" y="50483"/>
                  </a:cubicBezTo>
                  <a:cubicBezTo>
                    <a:pt x="87630" y="29528"/>
                    <a:pt x="71438" y="13335"/>
                    <a:pt x="50482" y="13335"/>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41" name="Freeform: Shape 40">
              <a:extLst>
                <a:ext uri="{FF2B5EF4-FFF2-40B4-BE49-F238E27FC236}">
                  <a16:creationId xmlns:a16="http://schemas.microsoft.com/office/drawing/2014/main" id="{752286DD-CC94-1768-EF0C-A66991E15300}"/>
                </a:ext>
              </a:extLst>
            </p:cNvPr>
            <p:cNvSpPr/>
            <p:nvPr/>
          </p:nvSpPr>
          <p:spPr>
            <a:xfrm>
              <a:off x="4697866" y="3229959"/>
              <a:ext cx="95250" cy="95250"/>
            </a:xfrm>
            <a:custGeom>
              <a:avLst/>
              <a:gdLst>
                <a:gd name="connsiteX0" fmla="*/ 50483 w 95250"/>
                <a:gd name="connsiteY0" fmla="*/ 100965 h 95250"/>
                <a:gd name="connsiteX1" fmla="*/ 0 w 95250"/>
                <a:gd name="connsiteY1" fmla="*/ 50483 h 95250"/>
                <a:gd name="connsiteX2" fmla="*/ 50483 w 95250"/>
                <a:gd name="connsiteY2" fmla="*/ 0 h 95250"/>
                <a:gd name="connsiteX3" fmla="*/ 100965 w 95250"/>
                <a:gd name="connsiteY3" fmla="*/ 50483 h 95250"/>
                <a:gd name="connsiteX4" fmla="*/ 50483 w 95250"/>
                <a:gd name="connsiteY4" fmla="*/ 100965 h 95250"/>
                <a:gd name="connsiteX5" fmla="*/ 50483 w 95250"/>
                <a:gd name="connsiteY5" fmla="*/ 13335 h 95250"/>
                <a:gd name="connsiteX6" fmla="*/ 13335 w 95250"/>
                <a:gd name="connsiteY6" fmla="*/ 50483 h 95250"/>
                <a:gd name="connsiteX7" fmla="*/ 50483 w 95250"/>
                <a:gd name="connsiteY7" fmla="*/ 87630 h 95250"/>
                <a:gd name="connsiteX8" fmla="*/ 87630 w 95250"/>
                <a:gd name="connsiteY8" fmla="*/ 50483 h 95250"/>
                <a:gd name="connsiteX9" fmla="*/ 50483 w 95250"/>
                <a:gd name="connsiteY9" fmla="*/ 13335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95250">
                  <a:moveTo>
                    <a:pt x="50483" y="100965"/>
                  </a:moveTo>
                  <a:cubicBezTo>
                    <a:pt x="22860" y="100965"/>
                    <a:pt x="0" y="78105"/>
                    <a:pt x="0" y="50483"/>
                  </a:cubicBezTo>
                  <a:cubicBezTo>
                    <a:pt x="0" y="22860"/>
                    <a:pt x="22860" y="0"/>
                    <a:pt x="50483" y="0"/>
                  </a:cubicBezTo>
                  <a:cubicBezTo>
                    <a:pt x="78105" y="0"/>
                    <a:pt x="100965" y="22860"/>
                    <a:pt x="100965" y="50483"/>
                  </a:cubicBezTo>
                  <a:cubicBezTo>
                    <a:pt x="100965" y="79058"/>
                    <a:pt x="79058" y="100965"/>
                    <a:pt x="50483" y="100965"/>
                  </a:cubicBezTo>
                  <a:close/>
                  <a:moveTo>
                    <a:pt x="50483" y="13335"/>
                  </a:moveTo>
                  <a:cubicBezTo>
                    <a:pt x="29528" y="13335"/>
                    <a:pt x="13335" y="30480"/>
                    <a:pt x="13335" y="50483"/>
                  </a:cubicBezTo>
                  <a:cubicBezTo>
                    <a:pt x="13335" y="71438"/>
                    <a:pt x="30480" y="87630"/>
                    <a:pt x="50483" y="87630"/>
                  </a:cubicBezTo>
                  <a:cubicBezTo>
                    <a:pt x="71438" y="87630"/>
                    <a:pt x="87630" y="70485"/>
                    <a:pt x="87630" y="50483"/>
                  </a:cubicBezTo>
                  <a:cubicBezTo>
                    <a:pt x="88583" y="30480"/>
                    <a:pt x="71438" y="13335"/>
                    <a:pt x="50483" y="13335"/>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42" name="Freeform: Shape 41">
              <a:extLst>
                <a:ext uri="{FF2B5EF4-FFF2-40B4-BE49-F238E27FC236}">
                  <a16:creationId xmlns:a16="http://schemas.microsoft.com/office/drawing/2014/main" id="{62C2CD34-4B66-3C78-6D1E-1F7C1B77C8FB}"/>
                </a:ext>
              </a:extLst>
            </p:cNvPr>
            <p:cNvSpPr/>
            <p:nvPr/>
          </p:nvSpPr>
          <p:spPr>
            <a:xfrm>
              <a:off x="4989331" y="3354737"/>
              <a:ext cx="85725" cy="85725"/>
            </a:xfrm>
            <a:custGeom>
              <a:avLst/>
              <a:gdLst>
                <a:gd name="connsiteX0" fmla="*/ 87630 w 85725"/>
                <a:gd name="connsiteY0" fmla="*/ 43815 h 85725"/>
                <a:gd name="connsiteX1" fmla="*/ 43815 w 85725"/>
                <a:gd name="connsiteY1" fmla="*/ 87630 h 85725"/>
                <a:gd name="connsiteX2" fmla="*/ 0 w 85725"/>
                <a:gd name="connsiteY2" fmla="*/ 43815 h 85725"/>
                <a:gd name="connsiteX3" fmla="*/ 43815 w 85725"/>
                <a:gd name="connsiteY3" fmla="*/ 0 h 85725"/>
                <a:gd name="connsiteX4" fmla="*/ 87630 w 85725"/>
                <a:gd name="connsiteY4" fmla="*/ 4381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7630" y="43815"/>
                  </a:moveTo>
                  <a:cubicBezTo>
                    <a:pt x="87630" y="68013"/>
                    <a:pt x="68013" y="87630"/>
                    <a:pt x="43815" y="87630"/>
                  </a:cubicBezTo>
                  <a:cubicBezTo>
                    <a:pt x="19617" y="87630"/>
                    <a:pt x="0" y="68013"/>
                    <a:pt x="0" y="43815"/>
                  </a:cubicBezTo>
                  <a:cubicBezTo>
                    <a:pt x="0" y="19617"/>
                    <a:pt x="19617" y="0"/>
                    <a:pt x="43815" y="0"/>
                  </a:cubicBezTo>
                  <a:cubicBezTo>
                    <a:pt x="68013" y="0"/>
                    <a:pt x="87630" y="19617"/>
                    <a:pt x="87630" y="43815"/>
                  </a:cubicBez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44" name="Freeform: Shape 43">
              <a:extLst>
                <a:ext uri="{FF2B5EF4-FFF2-40B4-BE49-F238E27FC236}">
                  <a16:creationId xmlns:a16="http://schemas.microsoft.com/office/drawing/2014/main" id="{10A27B44-DD4B-0654-D941-DF4FD5B700A5}"/>
                </a:ext>
              </a:extLst>
            </p:cNvPr>
            <p:cNvSpPr/>
            <p:nvPr/>
          </p:nvSpPr>
          <p:spPr>
            <a:xfrm>
              <a:off x="4999809" y="2387950"/>
              <a:ext cx="628650" cy="9525"/>
            </a:xfrm>
            <a:custGeom>
              <a:avLst/>
              <a:gdLst>
                <a:gd name="connsiteX0" fmla="*/ 0 w 628650"/>
                <a:gd name="connsiteY0" fmla="*/ 0 h 9525"/>
                <a:gd name="connsiteX1" fmla="*/ 631508 w 628650"/>
                <a:gd name="connsiteY1" fmla="*/ 0 h 9525"/>
                <a:gd name="connsiteX2" fmla="*/ 631508 w 628650"/>
                <a:gd name="connsiteY2" fmla="*/ 13335 h 9525"/>
                <a:gd name="connsiteX3" fmla="*/ 0 w 628650"/>
                <a:gd name="connsiteY3" fmla="*/ 13335 h 9525"/>
              </a:gdLst>
              <a:ahLst/>
              <a:cxnLst>
                <a:cxn ang="0">
                  <a:pos x="connsiteX0" y="connsiteY0"/>
                </a:cxn>
                <a:cxn ang="0">
                  <a:pos x="connsiteX1" y="connsiteY1"/>
                </a:cxn>
                <a:cxn ang="0">
                  <a:pos x="connsiteX2" y="connsiteY2"/>
                </a:cxn>
                <a:cxn ang="0">
                  <a:pos x="connsiteX3" y="connsiteY3"/>
                </a:cxn>
              </a:cxnLst>
              <a:rect l="l" t="t" r="r" b="b"/>
              <a:pathLst>
                <a:path w="628650" h="9525">
                  <a:moveTo>
                    <a:pt x="0" y="0"/>
                  </a:moveTo>
                  <a:lnTo>
                    <a:pt x="631508" y="0"/>
                  </a:lnTo>
                  <a:lnTo>
                    <a:pt x="631508" y="13335"/>
                  </a:lnTo>
                  <a:lnTo>
                    <a:pt x="0" y="13335"/>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45" name="Freeform: Shape 44">
              <a:extLst>
                <a:ext uri="{FF2B5EF4-FFF2-40B4-BE49-F238E27FC236}">
                  <a16:creationId xmlns:a16="http://schemas.microsoft.com/office/drawing/2014/main" id="{9992F3D2-1C08-C2ED-BC6C-A14ADB3C45D1}"/>
                </a:ext>
              </a:extLst>
            </p:cNvPr>
            <p:cNvSpPr/>
            <p:nvPr/>
          </p:nvSpPr>
          <p:spPr>
            <a:xfrm>
              <a:off x="5159829" y="2460339"/>
              <a:ext cx="1095956" cy="114300"/>
            </a:xfrm>
            <a:custGeom>
              <a:avLst/>
              <a:gdLst>
                <a:gd name="connsiteX0" fmla="*/ 1174433 w 1171575"/>
                <a:gd name="connsiteY0" fmla="*/ 120015 h 114300"/>
                <a:gd name="connsiteX1" fmla="*/ 478155 w 1171575"/>
                <a:gd name="connsiteY1" fmla="*/ 120015 h 114300"/>
                <a:gd name="connsiteX2" fmla="*/ 370523 w 1171575"/>
                <a:gd name="connsiteY2" fmla="*/ 13335 h 114300"/>
                <a:gd name="connsiteX3" fmla="*/ 0 w 1171575"/>
                <a:gd name="connsiteY3" fmla="*/ 13335 h 114300"/>
                <a:gd name="connsiteX4" fmla="*/ 0 w 1171575"/>
                <a:gd name="connsiteY4" fmla="*/ 0 h 114300"/>
                <a:gd name="connsiteX5" fmla="*/ 376238 w 1171575"/>
                <a:gd name="connsiteY5" fmla="*/ 0 h 114300"/>
                <a:gd name="connsiteX6" fmla="*/ 482917 w 1171575"/>
                <a:gd name="connsiteY6" fmla="*/ 107633 h 114300"/>
                <a:gd name="connsiteX7" fmla="*/ 1174433 w 1171575"/>
                <a:gd name="connsiteY7" fmla="*/ 10763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1575" h="114300">
                  <a:moveTo>
                    <a:pt x="1174433" y="120015"/>
                  </a:moveTo>
                  <a:lnTo>
                    <a:pt x="478155" y="120015"/>
                  </a:lnTo>
                  <a:lnTo>
                    <a:pt x="370523" y="13335"/>
                  </a:lnTo>
                  <a:lnTo>
                    <a:pt x="0" y="13335"/>
                  </a:lnTo>
                  <a:lnTo>
                    <a:pt x="0" y="0"/>
                  </a:lnTo>
                  <a:lnTo>
                    <a:pt x="376238" y="0"/>
                  </a:lnTo>
                  <a:lnTo>
                    <a:pt x="482917" y="107633"/>
                  </a:lnTo>
                  <a:lnTo>
                    <a:pt x="1174433" y="107633"/>
                  </a:lnTo>
                  <a:close/>
                </a:path>
              </a:pathLst>
            </a:custGeom>
            <a:gradFill flip="none" rotWithShape="1">
              <a:gsLst>
                <a:gs pos="0">
                  <a:srgbClr val="04B8DB"/>
                </a:gs>
                <a:gs pos="100000">
                  <a:srgbClr val="1C6CE2"/>
                </a:gs>
              </a:gsLst>
              <a:lin ang="13500000" scaled="1"/>
              <a:tileRect/>
            </a:gra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46" name="Freeform: Shape 45">
              <a:extLst>
                <a:ext uri="{FF2B5EF4-FFF2-40B4-BE49-F238E27FC236}">
                  <a16:creationId xmlns:a16="http://schemas.microsoft.com/office/drawing/2014/main" id="{6308D58F-1C88-5C57-CFA2-916DE2D8085F}"/>
                </a:ext>
              </a:extLst>
            </p:cNvPr>
            <p:cNvSpPr/>
            <p:nvPr/>
          </p:nvSpPr>
          <p:spPr>
            <a:xfrm>
              <a:off x="4998856" y="2536539"/>
              <a:ext cx="523875" cy="609600"/>
            </a:xfrm>
            <a:custGeom>
              <a:avLst/>
              <a:gdLst>
                <a:gd name="connsiteX0" fmla="*/ 522922 w 523875"/>
                <a:gd name="connsiteY0" fmla="*/ 614363 h 609600"/>
                <a:gd name="connsiteX1" fmla="*/ 400050 w 523875"/>
                <a:gd name="connsiteY1" fmla="*/ 491490 h 609600"/>
                <a:gd name="connsiteX2" fmla="*/ 400050 w 523875"/>
                <a:gd name="connsiteY2" fmla="*/ 140970 h 609600"/>
                <a:gd name="connsiteX3" fmla="*/ 272415 w 523875"/>
                <a:gd name="connsiteY3" fmla="*/ 13335 h 609600"/>
                <a:gd name="connsiteX4" fmla="*/ 0 w 523875"/>
                <a:gd name="connsiteY4" fmla="*/ 13335 h 609600"/>
                <a:gd name="connsiteX5" fmla="*/ 0 w 523875"/>
                <a:gd name="connsiteY5" fmla="*/ 0 h 609600"/>
                <a:gd name="connsiteX6" fmla="*/ 277177 w 523875"/>
                <a:gd name="connsiteY6" fmla="*/ 0 h 609600"/>
                <a:gd name="connsiteX7" fmla="*/ 413385 w 523875"/>
                <a:gd name="connsiteY7" fmla="*/ 135255 h 609600"/>
                <a:gd name="connsiteX8" fmla="*/ 413385 w 523875"/>
                <a:gd name="connsiteY8" fmla="*/ 486728 h 609600"/>
                <a:gd name="connsiteX9" fmla="*/ 532447 w 523875"/>
                <a:gd name="connsiteY9" fmla="*/ 60579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3875" h="609600">
                  <a:moveTo>
                    <a:pt x="522922" y="614363"/>
                  </a:moveTo>
                  <a:lnTo>
                    <a:pt x="400050" y="491490"/>
                  </a:lnTo>
                  <a:lnTo>
                    <a:pt x="400050" y="140970"/>
                  </a:lnTo>
                  <a:lnTo>
                    <a:pt x="272415" y="13335"/>
                  </a:lnTo>
                  <a:lnTo>
                    <a:pt x="0" y="13335"/>
                  </a:lnTo>
                  <a:lnTo>
                    <a:pt x="0" y="0"/>
                  </a:lnTo>
                  <a:lnTo>
                    <a:pt x="277177" y="0"/>
                  </a:lnTo>
                  <a:lnTo>
                    <a:pt x="413385" y="135255"/>
                  </a:lnTo>
                  <a:lnTo>
                    <a:pt x="413385" y="486728"/>
                  </a:lnTo>
                  <a:lnTo>
                    <a:pt x="532447" y="605790"/>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47" name="Freeform: Shape 46">
              <a:extLst>
                <a:ext uri="{FF2B5EF4-FFF2-40B4-BE49-F238E27FC236}">
                  <a16:creationId xmlns:a16="http://schemas.microsoft.com/office/drawing/2014/main" id="{36D99942-A352-6ED5-0B86-E65AB3E6B804}"/>
                </a:ext>
              </a:extLst>
            </p:cNvPr>
            <p:cNvSpPr/>
            <p:nvPr/>
          </p:nvSpPr>
          <p:spPr>
            <a:xfrm>
              <a:off x="4999808" y="2612739"/>
              <a:ext cx="209550" cy="466725"/>
            </a:xfrm>
            <a:custGeom>
              <a:avLst/>
              <a:gdLst>
                <a:gd name="connsiteX0" fmla="*/ 210503 w 209550"/>
                <a:gd name="connsiteY0" fmla="*/ 468630 h 466725"/>
                <a:gd name="connsiteX1" fmla="*/ 197167 w 209550"/>
                <a:gd name="connsiteY1" fmla="*/ 468630 h 466725"/>
                <a:gd name="connsiteX2" fmla="*/ 197167 w 209550"/>
                <a:gd name="connsiteY2" fmla="*/ 13335 h 466725"/>
                <a:gd name="connsiteX3" fmla="*/ 0 w 209550"/>
                <a:gd name="connsiteY3" fmla="*/ 13335 h 466725"/>
                <a:gd name="connsiteX4" fmla="*/ 0 w 209550"/>
                <a:gd name="connsiteY4" fmla="*/ 0 h 466725"/>
                <a:gd name="connsiteX5" fmla="*/ 210503 w 209550"/>
                <a:gd name="connsiteY5" fmla="*/ 0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 h="466725">
                  <a:moveTo>
                    <a:pt x="210503" y="468630"/>
                  </a:moveTo>
                  <a:lnTo>
                    <a:pt x="197167" y="468630"/>
                  </a:lnTo>
                  <a:lnTo>
                    <a:pt x="197167" y="13335"/>
                  </a:lnTo>
                  <a:lnTo>
                    <a:pt x="0" y="13335"/>
                  </a:lnTo>
                  <a:lnTo>
                    <a:pt x="0" y="0"/>
                  </a:lnTo>
                  <a:lnTo>
                    <a:pt x="210503" y="0"/>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48" name="Freeform: Shape 47">
              <a:extLst>
                <a:ext uri="{FF2B5EF4-FFF2-40B4-BE49-F238E27FC236}">
                  <a16:creationId xmlns:a16="http://schemas.microsoft.com/office/drawing/2014/main" id="{E1FBB8DE-C15D-5CC3-5EE9-962A230646D3}"/>
                </a:ext>
              </a:extLst>
            </p:cNvPr>
            <p:cNvSpPr/>
            <p:nvPr/>
          </p:nvSpPr>
          <p:spPr>
            <a:xfrm>
              <a:off x="4706438" y="2901347"/>
              <a:ext cx="285750" cy="495300"/>
            </a:xfrm>
            <a:custGeom>
              <a:avLst/>
              <a:gdLst>
                <a:gd name="connsiteX0" fmla="*/ 293370 w 285750"/>
                <a:gd name="connsiteY0" fmla="*/ 503873 h 495300"/>
                <a:gd name="connsiteX1" fmla="*/ 183833 w 285750"/>
                <a:gd name="connsiteY1" fmla="*/ 503873 h 495300"/>
                <a:gd name="connsiteX2" fmla="*/ 183833 w 285750"/>
                <a:gd name="connsiteY2" fmla="*/ 193358 h 495300"/>
                <a:gd name="connsiteX3" fmla="*/ 0 w 285750"/>
                <a:gd name="connsiteY3" fmla="*/ 8573 h 495300"/>
                <a:gd name="connsiteX4" fmla="*/ 9525 w 285750"/>
                <a:gd name="connsiteY4" fmla="*/ 0 h 495300"/>
                <a:gd name="connsiteX5" fmla="*/ 197168 w 285750"/>
                <a:gd name="connsiteY5" fmla="*/ 187643 h 495300"/>
                <a:gd name="connsiteX6" fmla="*/ 197168 w 285750"/>
                <a:gd name="connsiteY6" fmla="*/ 490538 h 495300"/>
                <a:gd name="connsiteX7" fmla="*/ 293370 w 285750"/>
                <a:gd name="connsiteY7" fmla="*/ 490538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750" h="495300">
                  <a:moveTo>
                    <a:pt x="293370" y="503873"/>
                  </a:moveTo>
                  <a:lnTo>
                    <a:pt x="183833" y="503873"/>
                  </a:lnTo>
                  <a:lnTo>
                    <a:pt x="183833" y="193358"/>
                  </a:lnTo>
                  <a:lnTo>
                    <a:pt x="0" y="8573"/>
                  </a:lnTo>
                  <a:lnTo>
                    <a:pt x="9525" y="0"/>
                  </a:lnTo>
                  <a:lnTo>
                    <a:pt x="197168" y="187643"/>
                  </a:lnTo>
                  <a:lnTo>
                    <a:pt x="197168" y="490538"/>
                  </a:lnTo>
                  <a:lnTo>
                    <a:pt x="293370" y="490538"/>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49" name="Freeform: Shape 48">
              <a:extLst>
                <a:ext uri="{FF2B5EF4-FFF2-40B4-BE49-F238E27FC236}">
                  <a16:creationId xmlns:a16="http://schemas.microsoft.com/office/drawing/2014/main" id="{AED3556A-144A-D164-156A-5FF282702EB2}"/>
                </a:ext>
              </a:extLst>
            </p:cNvPr>
            <p:cNvSpPr/>
            <p:nvPr/>
          </p:nvSpPr>
          <p:spPr>
            <a:xfrm>
              <a:off x="4627381" y="2901347"/>
              <a:ext cx="123825" cy="333375"/>
            </a:xfrm>
            <a:custGeom>
              <a:avLst/>
              <a:gdLst>
                <a:gd name="connsiteX0" fmla="*/ 127635 w 123825"/>
                <a:gd name="connsiteY0" fmla="*/ 335280 h 333375"/>
                <a:gd name="connsiteX1" fmla="*/ 115252 w 123825"/>
                <a:gd name="connsiteY1" fmla="*/ 335280 h 333375"/>
                <a:gd name="connsiteX2" fmla="*/ 115252 w 123825"/>
                <a:gd name="connsiteY2" fmla="*/ 123825 h 333375"/>
                <a:gd name="connsiteX3" fmla="*/ 0 w 123825"/>
                <a:gd name="connsiteY3" fmla="*/ 8573 h 333375"/>
                <a:gd name="connsiteX4" fmla="*/ 8573 w 123825"/>
                <a:gd name="connsiteY4" fmla="*/ 0 h 333375"/>
                <a:gd name="connsiteX5" fmla="*/ 127635 w 123825"/>
                <a:gd name="connsiteY5" fmla="*/ 119063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825" h="333375">
                  <a:moveTo>
                    <a:pt x="127635" y="335280"/>
                  </a:moveTo>
                  <a:lnTo>
                    <a:pt x="115252" y="335280"/>
                  </a:lnTo>
                  <a:lnTo>
                    <a:pt x="115252" y="123825"/>
                  </a:lnTo>
                  <a:lnTo>
                    <a:pt x="0" y="8573"/>
                  </a:lnTo>
                  <a:lnTo>
                    <a:pt x="8573" y="0"/>
                  </a:lnTo>
                  <a:lnTo>
                    <a:pt x="127635" y="119063"/>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50" name="Freeform: Shape 49">
              <a:extLst>
                <a:ext uri="{FF2B5EF4-FFF2-40B4-BE49-F238E27FC236}">
                  <a16:creationId xmlns:a16="http://schemas.microsoft.com/office/drawing/2014/main" id="{5A7C8D24-31ED-F547-28A1-FE358E68E545}"/>
                </a:ext>
              </a:extLst>
            </p:cNvPr>
            <p:cNvSpPr/>
            <p:nvPr/>
          </p:nvSpPr>
          <p:spPr>
            <a:xfrm>
              <a:off x="4554991" y="2906110"/>
              <a:ext cx="9525" cy="390525"/>
            </a:xfrm>
            <a:custGeom>
              <a:avLst/>
              <a:gdLst>
                <a:gd name="connsiteX0" fmla="*/ 0 w 9525"/>
                <a:gd name="connsiteY0" fmla="*/ 0 h 390525"/>
                <a:gd name="connsiteX1" fmla="*/ 13335 w 9525"/>
                <a:gd name="connsiteY1" fmla="*/ 0 h 390525"/>
                <a:gd name="connsiteX2" fmla="*/ 13335 w 9525"/>
                <a:gd name="connsiteY2" fmla="*/ 398145 h 390525"/>
                <a:gd name="connsiteX3" fmla="*/ 0 w 9525"/>
                <a:gd name="connsiteY3" fmla="*/ 398145 h 390525"/>
              </a:gdLst>
              <a:ahLst/>
              <a:cxnLst>
                <a:cxn ang="0">
                  <a:pos x="connsiteX0" y="connsiteY0"/>
                </a:cxn>
                <a:cxn ang="0">
                  <a:pos x="connsiteX1" y="connsiteY1"/>
                </a:cxn>
                <a:cxn ang="0">
                  <a:pos x="connsiteX2" y="connsiteY2"/>
                </a:cxn>
                <a:cxn ang="0">
                  <a:pos x="connsiteX3" y="connsiteY3"/>
                </a:cxn>
              </a:cxnLst>
              <a:rect l="l" t="t" r="r" b="b"/>
              <a:pathLst>
                <a:path w="9525" h="390525">
                  <a:moveTo>
                    <a:pt x="0" y="0"/>
                  </a:moveTo>
                  <a:lnTo>
                    <a:pt x="13335" y="0"/>
                  </a:lnTo>
                  <a:lnTo>
                    <a:pt x="13335" y="398145"/>
                  </a:lnTo>
                  <a:lnTo>
                    <a:pt x="0" y="398145"/>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51" name="Freeform: Shape 50">
              <a:extLst>
                <a:ext uri="{FF2B5EF4-FFF2-40B4-BE49-F238E27FC236}">
                  <a16:creationId xmlns:a16="http://schemas.microsoft.com/office/drawing/2014/main" id="{66AEEB55-A409-EB70-3D5B-A718B4138524}"/>
                </a:ext>
              </a:extLst>
            </p:cNvPr>
            <p:cNvSpPr/>
            <p:nvPr/>
          </p:nvSpPr>
          <p:spPr>
            <a:xfrm>
              <a:off x="4707391" y="1734534"/>
              <a:ext cx="704850" cy="314325"/>
            </a:xfrm>
            <a:custGeom>
              <a:avLst/>
              <a:gdLst>
                <a:gd name="connsiteX0" fmla="*/ 709613 w 704850"/>
                <a:gd name="connsiteY0" fmla="*/ 318135 h 314325"/>
                <a:gd name="connsiteX1" fmla="*/ 489585 w 704850"/>
                <a:gd name="connsiteY1" fmla="*/ 318135 h 314325"/>
                <a:gd name="connsiteX2" fmla="*/ 489585 w 704850"/>
                <a:gd name="connsiteY2" fmla="*/ 118110 h 314325"/>
                <a:gd name="connsiteX3" fmla="*/ 167640 w 704850"/>
                <a:gd name="connsiteY3" fmla="*/ 118110 h 314325"/>
                <a:gd name="connsiteX4" fmla="*/ 3810 w 704850"/>
                <a:gd name="connsiteY4" fmla="*/ 300038 h 314325"/>
                <a:gd name="connsiteX5" fmla="*/ 3810 w 704850"/>
                <a:gd name="connsiteY5" fmla="*/ 293370 h 314325"/>
                <a:gd name="connsiteX6" fmla="*/ 0 w 704850"/>
                <a:gd name="connsiteY6" fmla="*/ 288608 h 314325"/>
                <a:gd name="connsiteX7" fmla="*/ 160020 w 704850"/>
                <a:gd name="connsiteY7" fmla="*/ 106680 h 314325"/>
                <a:gd name="connsiteX8" fmla="*/ 161925 w 704850"/>
                <a:gd name="connsiteY8" fmla="*/ 104775 h 314325"/>
                <a:gd name="connsiteX9" fmla="*/ 502920 w 704850"/>
                <a:gd name="connsiteY9" fmla="*/ 104775 h 314325"/>
                <a:gd name="connsiteX10" fmla="*/ 502920 w 704850"/>
                <a:gd name="connsiteY10" fmla="*/ 304800 h 314325"/>
                <a:gd name="connsiteX11" fmla="*/ 697230 w 704850"/>
                <a:gd name="connsiteY11" fmla="*/ 304800 h 314325"/>
                <a:gd name="connsiteX12" fmla="*/ 697230 w 704850"/>
                <a:gd name="connsiteY12" fmla="*/ 0 h 314325"/>
                <a:gd name="connsiteX13" fmla="*/ 710565 w 704850"/>
                <a:gd name="connsiteY13" fmla="*/ 0 h 314325"/>
                <a:gd name="connsiteX14" fmla="*/ 710565 w 704850"/>
                <a:gd name="connsiteY14" fmla="*/ 31813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04850" h="314325">
                  <a:moveTo>
                    <a:pt x="709613" y="318135"/>
                  </a:moveTo>
                  <a:lnTo>
                    <a:pt x="489585" y="318135"/>
                  </a:lnTo>
                  <a:lnTo>
                    <a:pt x="489585" y="118110"/>
                  </a:lnTo>
                  <a:lnTo>
                    <a:pt x="167640" y="118110"/>
                  </a:lnTo>
                  <a:cubicBezTo>
                    <a:pt x="7620" y="300038"/>
                    <a:pt x="7620" y="300038"/>
                    <a:pt x="3810" y="300038"/>
                  </a:cubicBezTo>
                  <a:lnTo>
                    <a:pt x="3810" y="293370"/>
                  </a:lnTo>
                  <a:lnTo>
                    <a:pt x="0" y="288608"/>
                  </a:lnTo>
                  <a:cubicBezTo>
                    <a:pt x="5715" y="283845"/>
                    <a:pt x="99060" y="177165"/>
                    <a:pt x="160020" y="106680"/>
                  </a:cubicBezTo>
                  <a:lnTo>
                    <a:pt x="161925" y="104775"/>
                  </a:lnTo>
                  <a:lnTo>
                    <a:pt x="502920" y="104775"/>
                  </a:lnTo>
                  <a:lnTo>
                    <a:pt x="502920" y="304800"/>
                  </a:lnTo>
                  <a:lnTo>
                    <a:pt x="697230" y="304800"/>
                  </a:lnTo>
                  <a:lnTo>
                    <a:pt x="697230" y="0"/>
                  </a:lnTo>
                  <a:lnTo>
                    <a:pt x="710565" y="0"/>
                  </a:lnTo>
                  <a:lnTo>
                    <a:pt x="710565" y="318135"/>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52" name="Freeform: Shape 51">
              <a:extLst>
                <a:ext uri="{FF2B5EF4-FFF2-40B4-BE49-F238E27FC236}">
                  <a16:creationId xmlns:a16="http://schemas.microsoft.com/office/drawing/2014/main" id="{E966D8D6-C317-57E3-EDC9-9550047253D7}"/>
                </a:ext>
              </a:extLst>
            </p:cNvPr>
            <p:cNvSpPr/>
            <p:nvPr/>
          </p:nvSpPr>
          <p:spPr>
            <a:xfrm>
              <a:off x="4625476" y="1707865"/>
              <a:ext cx="419100" cy="314325"/>
            </a:xfrm>
            <a:custGeom>
              <a:avLst/>
              <a:gdLst>
                <a:gd name="connsiteX0" fmla="*/ 12382 w 419100"/>
                <a:gd name="connsiteY0" fmla="*/ 320993 h 314325"/>
                <a:gd name="connsiteX1" fmla="*/ 0 w 419100"/>
                <a:gd name="connsiteY1" fmla="*/ 320993 h 314325"/>
                <a:gd name="connsiteX2" fmla="*/ 0 w 419100"/>
                <a:gd name="connsiteY2" fmla="*/ 157162 h 314325"/>
                <a:gd name="connsiteX3" fmla="*/ 952 w 419100"/>
                <a:gd name="connsiteY3" fmla="*/ 155258 h 314325"/>
                <a:gd name="connsiteX4" fmla="*/ 134302 w 419100"/>
                <a:gd name="connsiteY4" fmla="*/ 0 h 314325"/>
                <a:gd name="connsiteX5" fmla="*/ 420053 w 419100"/>
                <a:gd name="connsiteY5" fmla="*/ 0 h 314325"/>
                <a:gd name="connsiteX6" fmla="*/ 420053 w 419100"/>
                <a:gd name="connsiteY6" fmla="*/ 12382 h 314325"/>
                <a:gd name="connsiteX7" fmla="*/ 140018 w 419100"/>
                <a:gd name="connsiteY7" fmla="*/ 12382 h 314325"/>
                <a:gd name="connsiteX8" fmla="*/ 12382 w 419100"/>
                <a:gd name="connsiteY8" fmla="*/ 161925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9100" h="314325">
                  <a:moveTo>
                    <a:pt x="12382" y="320993"/>
                  </a:moveTo>
                  <a:lnTo>
                    <a:pt x="0" y="320993"/>
                  </a:lnTo>
                  <a:lnTo>
                    <a:pt x="0" y="157162"/>
                  </a:lnTo>
                  <a:lnTo>
                    <a:pt x="952" y="155258"/>
                  </a:lnTo>
                  <a:lnTo>
                    <a:pt x="134302" y="0"/>
                  </a:lnTo>
                  <a:lnTo>
                    <a:pt x="420053" y="0"/>
                  </a:lnTo>
                  <a:lnTo>
                    <a:pt x="420053" y="12382"/>
                  </a:lnTo>
                  <a:lnTo>
                    <a:pt x="140018" y="12382"/>
                  </a:lnTo>
                  <a:lnTo>
                    <a:pt x="12382" y="161925"/>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53" name="Freeform: Shape 52">
              <a:extLst>
                <a:ext uri="{FF2B5EF4-FFF2-40B4-BE49-F238E27FC236}">
                  <a16:creationId xmlns:a16="http://schemas.microsoft.com/office/drawing/2014/main" id="{0941DC86-7693-8C29-7477-7CACCDF45EB3}"/>
                </a:ext>
              </a:extLst>
            </p:cNvPr>
            <p:cNvSpPr/>
            <p:nvPr/>
          </p:nvSpPr>
          <p:spPr>
            <a:xfrm>
              <a:off x="4554991" y="1713580"/>
              <a:ext cx="9525" cy="314325"/>
            </a:xfrm>
            <a:custGeom>
              <a:avLst/>
              <a:gdLst>
                <a:gd name="connsiteX0" fmla="*/ 0 w 9525"/>
                <a:gd name="connsiteY0" fmla="*/ 0 h 314325"/>
                <a:gd name="connsiteX1" fmla="*/ 13335 w 9525"/>
                <a:gd name="connsiteY1" fmla="*/ 0 h 314325"/>
                <a:gd name="connsiteX2" fmla="*/ 13335 w 9525"/>
                <a:gd name="connsiteY2" fmla="*/ 314325 h 314325"/>
                <a:gd name="connsiteX3" fmla="*/ 0 w 9525"/>
                <a:gd name="connsiteY3" fmla="*/ 314325 h 314325"/>
              </a:gdLst>
              <a:ahLst/>
              <a:cxnLst>
                <a:cxn ang="0">
                  <a:pos x="connsiteX0" y="connsiteY0"/>
                </a:cxn>
                <a:cxn ang="0">
                  <a:pos x="connsiteX1" y="connsiteY1"/>
                </a:cxn>
                <a:cxn ang="0">
                  <a:pos x="connsiteX2" y="connsiteY2"/>
                </a:cxn>
                <a:cxn ang="0">
                  <a:pos x="connsiteX3" y="connsiteY3"/>
                </a:cxn>
              </a:cxnLst>
              <a:rect l="l" t="t" r="r" b="b"/>
              <a:pathLst>
                <a:path w="9525" h="314325">
                  <a:moveTo>
                    <a:pt x="0" y="0"/>
                  </a:moveTo>
                  <a:lnTo>
                    <a:pt x="13335" y="0"/>
                  </a:lnTo>
                  <a:lnTo>
                    <a:pt x="13335" y="314325"/>
                  </a:lnTo>
                  <a:lnTo>
                    <a:pt x="0" y="314325"/>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55" name="Freeform: Shape 54">
              <a:extLst>
                <a:ext uri="{FF2B5EF4-FFF2-40B4-BE49-F238E27FC236}">
                  <a16:creationId xmlns:a16="http://schemas.microsoft.com/office/drawing/2014/main" id="{4322045D-5B4C-ADF8-0E45-020731AD36DD}"/>
                </a:ext>
              </a:extLst>
            </p:cNvPr>
            <p:cNvSpPr/>
            <p:nvPr/>
          </p:nvSpPr>
          <p:spPr>
            <a:xfrm>
              <a:off x="3840616" y="1666907"/>
              <a:ext cx="647700" cy="333191"/>
            </a:xfrm>
            <a:custGeom>
              <a:avLst/>
              <a:gdLst>
                <a:gd name="connsiteX0" fmla="*/ 649605 w 647700"/>
                <a:gd name="connsiteY0" fmla="*/ 361950 h 361950"/>
                <a:gd name="connsiteX1" fmla="*/ 637223 w 647700"/>
                <a:gd name="connsiteY1" fmla="*/ 361950 h 361950"/>
                <a:gd name="connsiteX2" fmla="*/ 637223 w 647700"/>
                <a:gd name="connsiteY2" fmla="*/ 181928 h 361950"/>
                <a:gd name="connsiteX3" fmla="*/ 467678 w 647700"/>
                <a:gd name="connsiteY3" fmla="*/ 13335 h 361950"/>
                <a:gd name="connsiteX4" fmla="*/ 0 w 647700"/>
                <a:gd name="connsiteY4" fmla="*/ 13335 h 361950"/>
                <a:gd name="connsiteX5" fmla="*/ 0 w 647700"/>
                <a:gd name="connsiteY5" fmla="*/ 0 h 361950"/>
                <a:gd name="connsiteX6" fmla="*/ 473392 w 647700"/>
                <a:gd name="connsiteY6" fmla="*/ 0 h 361950"/>
                <a:gd name="connsiteX7" fmla="*/ 649605 w 647700"/>
                <a:gd name="connsiteY7" fmla="*/ 176213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7700" h="361950">
                  <a:moveTo>
                    <a:pt x="649605" y="361950"/>
                  </a:moveTo>
                  <a:lnTo>
                    <a:pt x="637223" y="361950"/>
                  </a:lnTo>
                  <a:lnTo>
                    <a:pt x="637223" y="181928"/>
                  </a:lnTo>
                  <a:lnTo>
                    <a:pt x="467678" y="13335"/>
                  </a:lnTo>
                  <a:lnTo>
                    <a:pt x="0" y="13335"/>
                  </a:lnTo>
                  <a:lnTo>
                    <a:pt x="0" y="0"/>
                  </a:lnTo>
                  <a:lnTo>
                    <a:pt x="473392" y="0"/>
                  </a:lnTo>
                  <a:lnTo>
                    <a:pt x="649605" y="176213"/>
                  </a:lnTo>
                  <a:close/>
                </a:path>
              </a:pathLst>
            </a:custGeom>
            <a:gradFill flip="none" rotWithShape="1">
              <a:gsLst>
                <a:gs pos="0">
                  <a:srgbClr val="04B8DB"/>
                </a:gs>
                <a:gs pos="100000">
                  <a:srgbClr val="1C6CE2"/>
                </a:gs>
              </a:gsLst>
              <a:lin ang="2700000" scaled="1"/>
              <a:tileRect/>
            </a:gra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56" name="Freeform: Shape 55">
              <a:extLst>
                <a:ext uri="{FF2B5EF4-FFF2-40B4-BE49-F238E27FC236}">
                  <a16:creationId xmlns:a16="http://schemas.microsoft.com/office/drawing/2014/main" id="{0A0F9811-10EE-D687-4C95-9311435081F3}"/>
                </a:ext>
              </a:extLst>
            </p:cNvPr>
            <p:cNvSpPr/>
            <p:nvPr/>
          </p:nvSpPr>
          <p:spPr>
            <a:xfrm>
              <a:off x="3690121" y="1807877"/>
              <a:ext cx="714375" cy="257175"/>
            </a:xfrm>
            <a:custGeom>
              <a:avLst/>
              <a:gdLst>
                <a:gd name="connsiteX0" fmla="*/ 150495 w 714375"/>
                <a:gd name="connsiteY0" fmla="*/ 259080 h 257175"/>
                <a:gd name="connsiteX1" fmla="*/ 0 w 714375"/>
                <a:gd name="connsiteY1" fmla="*/ 259080 h 257175"/>
                <a:gd name="connsiteX2" fmla="*/ 0 w 714375"/>
                <a:gd name="connsiteY2" fmla="*/ 245745 h 257175"/>
                <a:gd name="connsiteX3" fmla="*/ 138113 w 714375"/>
                <a:gd name="connsiteY3" fmla="*/ 245745 h 257175"/>
                <a:gd name="connsiteX4" fmla="*/ 138113 w 714375"/>
                <a:gd name="connsiteY4" fmla="*/ 0 h 257175"/>
                <a:gd name="connsiteX5" fmla="*/ 328613 w 714375"/>
                <a:gd name="connsiteY5" fmla="*/ 0 h 257175"/>
                <a:gd name="connsiteX6" fmla="*/ 328613 w 714375"/>
                <a:gd name="connsiteY6" fmla="*/ 104775 h 257175"/>
                <a:gd name="connsiteX7" fmla="*/ 609600 w 714375"/>
                <a:gd name="connsiteY7" fmla="*/ 104775 h 257175"/>
                <a:gd name="connsiteX8" fmla="*/ 721043 w 714375"/>
                <a:gd name="connsiteY8" fmla="*/ 216218 h 257175"/>
                <a:gd name="connsiteX9" fmla="*/ 711518 w 714375"/>
                <a:gd name="connsiteY9" fmla="*/ 224790 h 257175"/>
                <a:gd name="connsiteX10" fmla="*/ 603885 w 714375"/>
                <a:gd name="connsiteY10" fmla="*/ 117158 h 257175"/>
                <a:gd name="connsiteX11" fmla="*/ 316230 w 714375"/>
                <a:gd name="connsiteY11" fmla="*/ 117158 h 257175"/>
                <a:gd name="connsiteX12" fmla="*/ 316230 w 714375"/>
                <a:gd name="connsiteY12" fmla="*/ 13335 h 257175"/>
                <a:gd name="connsiteX13" fmla="*/ 150495 w 714375"/>
                <a:gd name="connsiteY13" fmla="*/ 13335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4375" h="257175">
                  <a:moveTo>
                    <a:pt x="150495" y="259080"/>
                  </a:moveTo>
                  <a:lnTo>
                    <a:pt x="0" y="259080"/>
                  </a:lnTo>
                  <a:lnTo>
                    <a:pt x="0" y="245745"/>
                  </a:lnTo>
                  <a:lnTo>
                    <a:pt x="138113" y="245745"/>
                  </a:lnTo>
                  <a:lnTo>
                    <a:pt x="138113" y="0"/>
                  </a:lnTo>
                  <a:lnTo>
                    <a:pt x="328613" y="0"/>
                  </a:lnTo>
                  <a:lnTo>
                    <a:pt x="328613" y="104775"/>
                  </a:lnTo>
                  <a:lnTo>
                    <a:pt x="609600" y="104775"/>
                  </a:lnTo>
                  <a:lnTo>
                    <a:pt x="721043" y="216218"/>
                  </a:lnTo>
                  <a:lnTo>
                    <a:pt x="711518" y="224790"/>
                  </a:lnTo>
                  <a:lnTo>
                    <a:pt x="603885" y="117158"/>
                  </a:lnTo>
                  <a:lnTo>
                    <a:pt x="316230" y="117158"/>
                  </a:lnTo>
                  <a:lnTo>
                    <a:pt x="316230" y="13335"/>
                  </a:lnTo>
                  <a:lnTo>
                    <a:pt x="150495" y="13335"/>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57" name="Freeform: Shape 56">
              <a:extLst>
                <a:ext uri="{FF2B5EF4-FFF2-40B4-BE49-F238E27FC236}">
                  <a16:creationId xmlns:a16="http://schemas.microsoft.com/office/drawing/2014/main" id="{47D8C0B6-E6A2-19DD-233C-111A03DD8887}"/>
                </a:ext>
              </a:extLst>
            </p:cNvPr>
            <p:cNvSpPr/>
            <p:nvPr/>
          </p:nvSpPr>
          <p:spPr>
            <a:xfrm>
              <a:off x="3831091" y="2167922"/>
              <a:ext cx="295275" cy="142875"/>
            </a:xfrm>
            <a:custGeom>
              <a:avLst/>
              <a:gdLst>
                <a:gd name="connsiteX0" fmla="*/ 286703 w 295275"/>
                <a:gd name="connsiteY0" fmla="*/ 148590 h 142875"/>
                <a:gd name="connsiteX1" fmla="*/ 179070 w 295275"/>
                <a:gd name="connsiteY1" fmla="*/ 13335 h 142875"/>
                <a:gd name="connsiteX2" fmla="*/ 0 w 295275"/>
                <a:gd name="connsiteY2" fmla="*/ 13335 h 142875"/>
                <a:gd name="connsiteX3" fmla="*/ 0 w 295275"/>
                <a:gd name="connsiteY3" fmla="*/ 0 h 142875"/>
                <a:gd name="connsiteX4" fmla="*/ 185738 w 295275"/>
                <a:gd name="connsiteY4" fmla="*/ 0 h 142875"/>
                <a:gd name="connsiteX5" fmla="*/ 296228 w 295275"/>
                <a:gd name="connsiteY5" fmla="*/ 140970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5275" h="142875">
                  <a:moveTo>
                    <a:pt x="286703" y="148590"/>
                  </a:moveTo>
                  <a:lnTo>
                    <a:pt x="179070" y="13335"/>
                  </a:lnTo>
                  <a:lnTo>
                    <a:pt x="0" y="13335"/>
                  </a:lnTo>
                  <a:lnTo>
                    <a:pt x="0" y="0"/>
                  </a:lnTo>
                  <a:lnTo>
                    <a:pt x="185738" y="0"/>
                  </a:lnTo>
                  <a:lnTo>
                    <a:pt x="296228" y="140970"/>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grpSp>
          <p:nvGrpSpPr>
            <p:cNvPr id="58" name="Graphic 4">
              <a:extLst>
                <a:ext uri="{FF2B5EF4-FFF2-40B4-BE49-F238E27FC236}">
                  <a16:creationId xmlns:a16="http://schemas.microsoft.com/office/drawing/2014/main" id="{DBEAF3A9-C4B2-96A1-92FE-5C662C518E3B}"/>
                </a:ext>
              </a:extLst>
            </p:cNvPr>
            <p:cNvGrpSpPr/>
            <p:nvPr/>
          </p:nvGrpSpPr>
          <p:grpSpPr>
            <a:xfrm>
              <a:off x="4115889" y="2022189"/>
              <a:ext cx="885825" cy="885825"/>
              <a:chOff x="4115889" y="2022189"/>
              <a:chExt cx="885825" cy="885825"/>
            </a:xfrm>
            <a:solidFill>
              <a:srgbClr val="F1F1F2"/>
            </a:solidFill>
          </p:grpSpPr>
          <p:sp>
            <p:nvSpPr>
              <p:cNvPr id="64" name="Freeform: Shape 63">
                <a:extLst>
                  <a:ext uri="{FF2B5EF4-FFF2-40B4-BE49-F238E27FC236}">
                    <a16:creationId xmlns:a16="http://schemas.microsoft.com/office/drawing/2014/main" id="{2CAEE0D6-6333-8C27-CA9B-C7F281F5ABD2}"/>
                  </a:ext>
                </a:extLst>
              </p:cNvPr>
              <p:cNvSpPr/>
              <p:nvPr/>
            </p:nvSpPr>
            <p:spPr>
              <a:xfrm>
                <a:off x="4115889" y="2022189"/>
                <a:ext cx="885825" cy="885825"/>
              </a:xfrm>
              <a:custGeom>
                <a:avLst/>
                <a:gdLst>
                  <a:gd name="connsiteX0" fmla="*/ 614362 w 885825"/>
                  <a:gd name="connsiteY0" fmla="*/ 889635 h 885825"/>
                  <a:gd name="connsiteX1" fmla="*/ 573405 w 885825"/>
                  <a:gd name="connsiteY1" fmla="*/ 889635 h 885825"/>
                  <a:gd name="connsiteX2" fmla="*/ 573405 w 885825"/>
                  <a:gd name="connsiteY2" fmla="*/ 789623 h 885825"/>
                  <a:gd name="connsiteX3" fmla="*/ 559118 w 885825"/>
                  <a:gd name="connsiteY3" fmla="*/ 753428 h 885825"/>
                  <a:gd name="connsiteX4" fmla="*/ 559118 w 885825"/>
                  <a:gd name="connsiteY4" fmla="*/ 679132 h 885825"/>
                  <a:gd name="connsiteX5" fmla="*/ 553403 w 885825"/>
                  <a:gd name="connsiteY5" fmla="*/ 679132 h 885825"/>
                  <a:gd name="connsiteX6" fmla="*/ 553403 w 885825"/>
                  <a:gd name="connsiteY6" fmla="*/ 755332 h 885825"/>
                  <a:gd name="connsiteX7" fmla="*/ 540068 w 885825"/>
                  <a:gd name="connsiteY7" fmla="*/ 788670 h 885825"/>
                  <a:gd name="connsiteX8" fmla="*/ 540068 w 885825"/>
                  <a:gd name="connsiteY8" fmla="*/ 888682 h 885825"/>
                  <a:gd name="connsiteX9" fmla="*/ 499110 w 885825"/>
                  <a:gd name="connsiteY9" fmla="*/ 888682 h 885825"/>
                  <a:gd name="connsiteX10" fmla="*/ 499110 w 885825"/>
                  <a:gd name="connsiteY10" fmla="*/ 789623 h 885825"/>
                  <a:gd name="connsiteX11" fmla="*/ 484823 w 885825"/>
                  <a:gd name="connsiteY11" fmla="*/ 753428 h 885825"/>
                  <a:gd name="connsiteX12" fmla="*/ 484823 w 885825"/>
                  <a:gd name="connsiteY12" fmla="*/ 679132 h 885825"/>
                  <a:gd name="connsiteX13" fmla="*/ 479107 w 885825"/>
                  <a:gd name="connsiteY13" fmla="*/ 679132 h 885825"/>
                  <a:gd name="connsiteX14" fmla="*/ 479107 w 885825"/>
                  <a:gd name="connsiteY14" fmla="*/ 755332 h 885825"/>
                  <a:gd name="connsiteX15" fmla="*/ 465773 w 885825"/>
                  <a:gd name="connsiteY15" fmla="*/ 788670 h 885825"/>
                  <a:gd name="connsiteX16" fmla="*/ 465773 w 885825"/>
                  <a:gd name="connsiteY16" fmla="*/ 888682 h 885825"/>
                  <a:gd name="connsiteX17" fmla="*/ 424815 w 885825"/>
                  <a:gd name="connsiteY17" fmla="*/ 888682 h 885825"/>
                  <a:gd name="connsiteX18" fmla="*/ 424815 w 885825"/>
                  <a:gd name="connsiteY18" fmla="*/ 789623 h 885825"/>
                  <a:gd name="connsiteX19" fmla="*/ 410528 w 885825"/>
                  <a:gd name="connsiteY19" fmla="*/ 753428 h 885825"/>
                  <a:gd name="connsiteX20" fmla="*/ 410528 w 885825"/>
                  <a:gd name="connsiteY20" fmla="*/ 679132 h 885825"/>
                  <a:gd name="connsiteX21" fmla="*/ 404813 w 885825"/>
                  <a:gd name="connsiteY21" fmla="*/ 679132 h 885825"/>
                  <a:gd name="connsiteX22" fmla="*/ 404813 w 885825"/>
                  <a:gd name="connsiteY22" fmla="*/ 755332 h 885825"/>
                  <a:gd name="connsiteX23" fmla="*/ 391478 w 885825"/>
                  <a:gd name="connsiteY23" fmla="*/ 789623 h 885825"/>
                  <a:gd name="connsiteX24" fmla="*/ 391478 w 885825"/>
                  <a:gd name="connsiteY24" fmla="*/ 889635 h 885825"/>
                  <a:gd name="connsiteX25" fmla="*/ 350520 w 885825"/>
                  <a:gd name="connsiteY25" fmla="*/ 889635 h 885825"/>
                  <a:gd name="connsiteX26" fmla="*/ 350520 w 885825"/>
                  <a:gd name="connsiteY26" fmla="*/ 789623 h 885825"/>
                  <a:gd name="connsiteX27" fmla="*/ 336232 w 885825"/>
                  <a:gd name="connsiteY27" fmla="*/ 753428 h 885825"/>
                  <a:gd name="connsiteX28" fmla="*/ 336232 w 885825"/>
                  <a:gd name="connsiteY28" fmla="*/ 679132 h 885825"/>
                  <a:gd name="connsiteX29" fmla="*/ 330517 w 885825"/>
                  <a:gd name="connsiteY29" fmla="*/ 679132 h 885825"/>
                  <a:gd name="connsiteX30" fmla="*/ 330517 w 885825"/>
                  <a:gd name="connsiteY30" fmla="*/ 755332 h 885825"/>
                  <a:gd name="connsiteX31" fmla="*/ 317182 w 885825"/>
                  <a:gd name="connsiteY31" fmla="*/ 788670 h 885825"/>
                  <a:gd name="connsiteX32" fmla="*/ 317182 w 885825"/>
                  <a:gd name="connsiteY32" fmla="*/ 888682 h 885825"/>
                  <a:gd name="connsiteX33" fmla="*/ 276225 w 885825"/>
                  <a:gd name="connsiteY33" fmla="*/ 888682 h 885825"/>
                  <a:gd name="connsiteX34" fmla="*/ 276225 w 885825"/>
                  <a:gd name="connsiteY34" fmla="*/ 789623 h 885825"/>
                  <a:gd name="connsiteX35" fmla="*/ 261938 w 885825"/>
                  <a:gd name="connsiteY35" fmla="*/ 753428 h 885825"/>
                  <a:gd name="connsiteX36" fmla="*/ 261938 w 885825"/>
                  <a:gd name="connsiteY36" fmla="*/ 679132 h 885825"/>
                  <a:gd name="connsiteX37" fmla="*/ 210502 w 885825"/>
                  <a:gd name="connsiteY37" fmla="*/ 627698 h 885825"/>
                  <a:gd name="connsiteX38" fmla="*/ 133350 w 885825"/>
                  <a:gd name="connsiteY38" fmla="*/ 627698 h 885825"/>
                  <a:gd name="connsiteX39" fmla="*/ 100013 w 885825"/>
                  <a:gd name="connsiteY39" fmla="*/ 614363 h 885825"/>
                  <a:gd name="connsiteX40" fmla="*/ 0 w 885825"/>
                  <a:gd name="connsiteY40" fmla="*/ 614363 h 885825"/>
                  <a:gd name="connsiteX41" fmla="*/ 0 w 885825"/>
                  <a:gd name="connsiteY41" fmla="*/ 573405 h 885825"/>
                  <a:gd name="connsiteX42" fmla="*/ 100013 w 885825"/>
                  <a:gd name="connsiteY42" fmla="*/ 573405 h 885825"/>
                  <a:gd name="connsiteX43" fmla="*/ 136207 w 885825"/>
                  <a:gd name="connsiteY43" fmla="*/ 559118 h 885825"/>
                  <a:gd name="connsiteX44" fmla="*/ 210502 w 885825"/>
                  <a:gd name="connsiteY44" fmla="*/ 559118 h 885825"/>
                  <a:gd name="connsiteX45" fmla="*/ 210502 w 885825"/>
                  <a:gd name="connsiteY45" fmla="*/ 553403 h 885825"/>
                  <a:gd name="connsiteX46" fmla="*/ 134302 w 885825"/>
                  <a:gd name="connsiteY46" fmla="*/ 553403 h 885825"/>
                  <a:gd name="connsiteX47" fmla="*/ 100965 w 885825"/>
                  <a:gd name="connsiteY47" fmla="*/ 540068 h 885825"/>
                  <a:gd name="connsiteX48" fmla="*/ 0 w 885825"/>
                  <a:gd name="connsiteY48" fmla="*/ 540068 h 885825"/>
                  <a:gd name="connsiteX49" fmla="*/ 0 w 885825"/>
                  <a:gd name="connsiteY49" fmla="*/ 499110 h 885825"/>
                  <a:gd name="connsiteX50" fmla="*/ 100013 w 885825"/>
                  <a:gd name="connsiteY50" fmla="*/ 499110 h 885825"/>
                  <a:gd name="connsiteX51" fmla="*/ 136207 w 885825"/>
                  <a:gd name="connsiteY51" fmla="*/ 484823 h 885825"/>
                  <a:gd name="connsiteX52" fmla="*/ 210502 w 885825"/>
                  <a:gd name="connsiteY52" fmla="*/ 484823 h 885825"/>
                  <a:gd name="connsiteX53" fmla="*/ 210502 w 885825"/>
                  <a:gd name="connsiteY53" fmla="*/ 479108 h 885825"/>
                  <a:gd name="connsiteX54" fmla="*/ 134302 w 885825"/>
                  <a:gd name="connsiteY54" fmla="*/ 479108 h 885825"/>
                  <a:gd name="connsiteX55" fmla="*/ 100965 w 885825"/>
                  <a:gd name="connsiteY55" fmla="*/ 465773 h 885825"/>
                  <a:gd name="connsiteX56" fmla="*/ 0 w 885825"/>
                  <a:gd name="connsiteY56" fmla="*/ 465773 h 885825"/>
                  <a:gd name="connsiteX57" fmla="*/ 0 w 885825"/>
                  <a:gd name="connsiteY57" fmla="*/ 424815 h 885825"/>
                  <a:gd name="connsiteX58" fmla="*/ 100013 w 885825"/>
                  <a:gd name="connsiteY58" fmla="*/ 424815 h 885825"/>
                  <a:gd name="connsiteX59" fmla="*/ 136207 w 885825"/>
                  <a:gd name="connsiteY59" fmla="*/ 410528 h 885825"/>
                  <a:gd name="connsiteX60" fmla="*/ 210502 w 885825"/>
                  <a:gd name="connsiteY60" fmla="*/ 410528 h 885825"/>
                  <a:gd name="connsiteX61" fmla="*/ 210502 w 885825"/>
                  <a:gd name="connsiteY61" fmla="*/ 404813 h 885825"/>
                  <a:gd name="connsiteX62" fmla="*/ 134302 w 885825"/>
                  <a:gd name="connsiteY62" fmla="*/ 404813 h 885825"/>
                  <a:gd name="connsiteX63" fmla="*/ 100965 w 885825"/>
                  <a:gd name="connsiteY63" fmla="*/ 391478 h 885825"/>
                  <a:gd name="connsiteX64" fmla="*/ 0 w 885825"/>
                  <a:gd name="connsiteY64" fmla="*/ 391478 h 885825"/>
                  <a:gd name="connsiteX65" fmla="*/ 0 w 885825"/>
                  <a:gd name="connsiteY65" fmla="*/ 350520 h 885825"/>
                  <a:gd name="connsiteX66" fmla="*/ 100013 w 885825"/>
                  <a:gd name="connsiteY66" fmla="*/ 350520 h 885825"/>
                  <a:gd name="connsiteX67" fmla="*/ 136207 w 885825"/>
                  <a:gd name="connsiteY67" fmla="*/ 336233 h 885825"/>
                  <a:gd name="connsiteX68" fmla="*/ 210502 w 885825"/>
                  <a:gd name="connsiteY68" fmla="*/ 336233 h 885825"/>
                  <a:gd name="connsiteX69" fmla="*/ 210502 w 885825"/>
                  <a:gd name="connsiteY69" fmla="*/ 330518 h 885825"/>
                  <a:gd name="connsiteX70" fmla="*/ 134302 w 885825"/>
                  <a:gd name="connsiteY70" fmla="*/ 330518 h 885825"/>
                  <a:gd name="connsiteX71" fmla="*/ 100965 w 885825"/>
                  <a:gd name="connsiteY71" fmla="*/ 317183 h 885825"/>
                  <a:gd name="connsiteX72" fmla="*/ 0 w 885825"/>
                  <a:gd name="connsiteY72" fmla="*/ 317183 h 885825"/>
                  <a:gd name="connsiteX73" fmla="*/ 0 w 885825"/>
                  <a:gd name="connsiteY73" fmla="*/ 276225 h 885825"/>
                  <a:gd name="connsiteX74" fmla="*/ 100013 w 885825"/>
                  <a:gd name="connsiteY74" fmla="*/ 276225 h 885825"/>
                  <a:gd name="connsiteX75" fmla="*/ 136207 w 885825"/>
                  <a:gd name="connsiteY75" fmla="*/ 261938 h 885825"/>
                  <a:gd name="connsiteX76" fmla="*/ 210502 w 885825"/>
                  <a:gd name="connsiteY76" fmla="*/ 261938 h 885825"/>
                  <a:gd name="connsiteX77" fmla="*/ 261938 w 885825"/>
                  <a:gd name="connsiteY77" fmla="*/ 210502 h 885825"/>
                  <a:gd name="connsiteX78" fmla="*/ 261938 w 885825"/>
                  <a:gd name="connsiteY78" fmla="*/ 133350 h 885825"/>
                  <a:gd name="connsiteX79" fmla="*/ 275273 w 885825"/>
                  <a:gd name="connsiteY79" fmla="*/ 100013 h 885825"/>
                  <a:gd name="connsiteX80" fmla="*/ 275273 w 885825"/>
                  <a:gd name="connsiteY80" fmla="*/ 0 h 885825"/>
                  <a:gd name="connsiteX81" fmla="*/ 316230 w 885825"/>
                  <a:gd name="connsiteY81" fmla="*/ 0 h 885825"/>
                  <a:gd name="connsiteX82" fmla="*/ 316230 w 885825"/>
                  <a:gd name="connsiteY82" fmla="*/ 100013 h 885825"/>
                  <a:gd name="connsiteX83" fmla="*/ 330517 w 885825"/>
                  <a:gd name="connsiteY83" fmla="*/ 136208 h 885825"/>
                  <a:gd name="connsiteX84" fmla="*/ 330517 w 885825"/>
                  <a:gd name="connsiteY84" fmla="*/ 210502 h 885825"/>
                  <a:gd name="connsiteX85" fmla="*/ 336232 w 885825"/>
                  <a:gd name="connsiteY85" fmla="*/ 210502 h 885825"/>
                  <a:gd name="connsiteX86" fmla="*/ 336232 w 885825"/>
                  <a:gd name="connsiteY86" fmla="*/ 134302 h 885825"/>
                  <a:gd name="connsiteX87" fmla="*/ 349567 w 885825"/>
                  <a:gd name="connsiteY87" fmla="*/ 100965 h 885825"/>
                  <a:gd name="connsiteX88" fmla="*/ 349567 w 885825"/>
                  <a:gd name="connsiteY88" fmla="*/ 0 h 885825"/>
                  <a:gd name="connsiteX89" fmla="*/ 390525 w 885825"/>
                  <a:gd name="connsiteY89" fmla="*/ 0 h 885825"/>
                  <a:gd name="connsiteX90" fmla="*/ 390525 w 885825"/>
                  <a:gd name="connsiteY90" fmla="*/ 100013 h 885825"/>
                  <a:gd name="connsiteX91" fmla="*/ 404813 w 885825"/>
                  <a:gd name="connsiteY91" fmla="*/ 136208 h 885825"/>
                  <a:gd name="connsiteX92" fmla="*/ 404813 w 885825"/>
                  <a:gd name="connsiteY92" fmla="*/ 210502 h 885825"/>
                  <a:gd name="connsiteX93" fmla="*/ 410528 w 885825"/>
                  <a:gd name="connsiteY93" fmla="*/ 210502 h 885825"/>
                  <a:gd name="connsiteX94" fmla="*/ 410528 w 885825"/>
                  <a:gd name="connsiteY94" fmla="*/ 134302 h 885825"/>
                  <a:gd name="connsiteX95" fmla="*/ 423863 w 885825"/>
                  <a:gd name="connsiteY95" fmla="*/ 100965 h 885825"/>
                  <a:gd name="connsiteX96" fmla="*/ 423863 w 885825"/>
                  <a:gd name="connsiteY96" fmla="*/ 0 h 885825"/>
                  <a:gd name="connsiteX97" fmla="*/ 464820 w 885825"/>
                  <a:gd name="connsiteY97" fmla="*/ 0 h 885825"/>
                  <a:gd name="connsiteX98" fmla="*/ 464820 w 885825"/>
                  <a:gd name="connsiteY98" fmla="*/ 100013 h 885825"/>
                  <a:gd name="connsiteX99" fmla="*/ 479107 w 885825"/>
                  <a:gd name="connsiteY99" fmla="*/ 136208 h 885825"/>
                  <a:gd name="connsiteX100" fmla="*/ 479107 w 885825"/>
                  <a:gd name="connsiteY100" fmla="*/ 210502 h 885825"/>
                  <a:gd name="connsiteX101" fmla="*/ 484823 w 885825"/>
                  <a:gd name="connsiteY101" fmla="*/ 210502 h 885825"/>
                  <a:gd name="connsiteX102" fmla="*/ 484823 w 885825"/>
                  <a:gd name="connsiteY102" fmla="*/ 134302 h 885825"/>
                  <a:gd name="connsiteX103" fmla="*/ 498157 w 885825"/>
                  <a:gd name="connsiteY103" fmla="*/ 100965 h 885825"/>
                  <a:gd name="connsiteX104" fmla="*/ 498157 w 885825"/>
                  <a:gd name="connsiteY104" fmla="*/ 0 h 885825"/>
                  <a:gd name="connsiteX105" fmla="*/ 539115 w 885825"/>
                  <a:gd name="connsiteY105" fmla="*/ 0 h 885825"/>
                  <a:gd name="connsiteX106" fmla="*/ 539115 w 885825"/>
                  <a:gd name="connsiteY106" fmla="*/ 100013 h 885825"/>
                  <a:gd name="connsiteX107" fmla="*/ 553403 w 885825"/>
                  <a:gd name="connsiteY107" fmla="*/ 136208 h 885825"/>
                  <a:gd name="connsiteX108" fmla="*/ 553403 w 885825"/>
                  <a:gd name="connsiteY108" fmla="*/ 210502 h 885825"/>
                  <a:gd name="connsiteX109" fmla="*/ 559118 w 885825"/>
                  <a:gd name="connsiteY109" fmla="*/ 210502 h 885825"/>
                  <a:gd name="connsiteX110" fmla="*/ 559118 w 885825"/>
                  <a:gd name="connsiteY110" fmla="*/ 134302 h 885825"/>
                  <a:gd name="connsiteX111" fmla="*/ 572453 w 885825"/>
                  <a:gd name="connsiteY111" fmla="*/ 100965 h 885825"/>
                  <a:gd name="connsiteX112" fmla="*/ 572453 w 885825"/>
                  <a:gd name="connsiteY112" fmla="*/ 0 h 885825"/>
                  <a:gd name="connsiteX113" fmla="*/ 613410 w 885825"/>
                  <a:gd name="connsiteY113" fmla="*/ 0 h 885825"/>
                  <a:gd name="connsiteX114" fmla="*/ 613410 w 885825"/>
                  <a:gd name="connsiteY114" fmla="*/ 100013 h 885825"/>
                  <a:gd name="connsiteX115" fmla="*/ 627698 w 885825"/>
                  <a:gd name="connsiteY115" fmla="*/ 136208 h 885825"/>
                  <a:gd name="connsiteX116" fmla="*/ 627698 w 885825"/>
                  <a:gd name="connsiteY116" fmla="*/ 210502 h 885825"/>
                  <a:gd name="connsiteX117" fmla="*/ 679132 w 885825"/>
                  <a:gd name="connsiteY117" fmla="*/ 261938 h 885825"/>
                  <a:gd name="connsiteX118" fmla="*/ 756285 w 885825"/>
                  <a:gd name="connsiteY118" fmla="*/ 261938 h 885825"/>
                  <a:gd name="connsiteX119" fmla="*/ 789623 w 885825"/>
                  <a:gd name="connsiteY119" fmla="*/ 275273 h 885825"/>
                  <a:gd name="connsiteX120" fmla="*/ 889635 w 885825"/>
                  <a:gd name="connsiteY120" fmla="*/ 275273 h 885825"/>
                  <a:gd name="connsiteX121" fmla="*/ 889635 w 885825"/>
                  <a:gd name="connsiteY121" fmla="*/ 316230 h 885825"/>
                  <a:gd name="connsiteX122" fmla="*/ 789623 w 885825"/>
                  <a:gd name="connsiteY122" fmla="*/ 316230 h 885825"/>
                  <a:gd name="connsiteX123" fmla="*/ 753428 w 885825"/>
                  <a:gd name="connsiteY123" fmla="*/ 330518 h 885825"/>
                  <a:gd name="connsiteX124" fmla="*/ 679132 w 885825"/>
                  <a:gd name="connsiteY124" fmla="*/ 330518 h 885825"/>
                  <a:gd name="connsiteX125" fmla="*/ 679132 w 885825"/>
                  <a:gd name="connsiteY125" fmla="*/ 336233 h 885825"/>
                  <a:gd name="connsiteX126" fmla="*/ 755332 w 885825"/>
                  <a:gd name="connsiteY126" fmla="*/ 336233 h 885825"/>
                  <a:gd name="connsiteX127" fmla="*/ 788670 w 885825"/>
                  <a:gd name="connsiteY127" fmla="*/ 349568 h 885825"/>
                  <a:gd name="connsiteX128" fmla="*/ 888682 w 885825"/>
                  <a:gd name="connsiteY128" fmla="*/ 349568 h 885825"/>
                  <a:gd name="connsiteX129" fmla="*/ 888682 w 885825"/>
                  <a:gd name="connsiteY129" fmla="*/ 390525 h 885825"/>
                  <a:gd name="connsiteX130" fmla="*/ 788670 w 885825"/>
                  <a:gd name="connsiteY130" fmla="*/ 390525 h 885825"/>
                  <a:gd name="connsiteX131" fmla="*/ 752475 w 885825"/>
                  <a:gd name="connsiteY131" fmla="*/ 404813 h 885825"/>
                  <a:gd name="connsiteX132" fmla="*/ 678180 w 885825"/>
                  <a:gd name="connsiteY132" fmla="*/ 404813 h 885825"/>
                  <a:gd name="connsiteX133" fmla="*/ 678180 w 885825"/>
                  <a:gd name="connsiteY133" fmla="*/ 410528 h 885825"/>
                  <a:gd name="connsiteX134" fmla="*/ 754380 w 885825"/>
                  <a:gd name="connsiteY134" fmla="*/ 410528 h 885825"/>
                  <a:gd name="connsiteX135" fmla="*/ 787718 w 885825"/>
                  <a:gd name="connsiteY135" fmla="*/ 423863 h 885825"/>
                  <a:gd name="connsiteX136" fmla="*/ 887730 w 885825"/>
                  <a:gd name="connsiteY136" fmla="*/ 423863 h 885825"/>
                  <a:gd name="connsiteX137" fmla="*/ 887730 w 885825"/>
                  <a:gd name="connsiteY137" fmla="*/ 464820 h 885825"/>
                  <a:gd name="connsiteX138" fmla="*/ 787718 w 885825"/>
                  <a:gd name="connsiteY138" fmla="*/ 464820 h 885825"/>
                  <a:gd name="connsiteX139" fmla="*/ 751523 w 885825"/>
                  <a:gd name="connsiteY139" fmla="*/ 479108 h 885825"/>
                  <a:gd name="connsiteX140" fmla="*/ 677228 w 885825"/>
                  <a:gd name="connsiteY140" fmla="*/ 479108 h 885825"/>
                  <a:gd name="connsiteX141" fmla="*/ 677228 w 885825"/>
                  <a:gd name="connsiteY141" fmla="*/ 484823 h 885825"/>
                  <a:gd name="connsiteX142" fmla="*/ 753428 w 885825"/>
                  <a:gd name="connsiteY142" fmla="*/ 484823 h 885825"/>
                  <a:gd name="connsiteX143" fmla="*/ 786765 w 885825"/>
                  <a:gd name="connsiteY143" fmla="*/ 498158 h 885825"/>
                  <a:gd name="connsiteX144" fmla="*/ 886778 w 885825"/>
                  <a:gd name="connsiteY144" fmla="*/ 498158 h 885825"/>
                  <a:gd name="connsiteX145" fmla="*/ 886778 w 885825"/>
                  <a:gd name="connsiteY145" fmla="*/ 539115 h 885825"/>
                  <a:gd name="connsiteX146" fmla="*/ 786765 w 885825"/>
                  <a:gd name="connsiteY146" fmla="*/ 539115 h 885825"/>
                  <a:gd name="connsiteX147" fmla="*/ 750570 w 885825"/>
                  <a:gd name="connsiteY147" fmla="*/ 553403 h 885825"/>
                  <a:gd name="connsiteX148" fmla="*/ 676275 w 885825"/>
                  <a:gd name="connsiteY148" fmla="*/ 553403 h 885825"/>
                  <a:gd name="connsiteX149" fmla="*/ 676275 w 885825"/>
                  <a:gd name="connsiteY149" fmla="*/ 559118 h 885825"/>
                  <a:gd name="connsiteX150" fmla="*/ 752475 w 885825"/>
                  <a:gd name="connsiteY150" fmla="*/ 559118 h 885825"/>
                  <a:gd name="connsiteX151" fmla="*/ 785812 w 885825"/>
                  <a:gd name="connsiteY151" fmla="*/ 572453 h 885825"/>
                  <a:gd name="connsiteX152" fmla="*/ 885825 w 885825"/>
                  <a:gd name="connsiteY152" fmla="*/ 572453 h 885825"/>
                  <a:gd name="connsiteX153" fmla="*/ 885825 w 885825"/>
                  <a:gd name="connsiteY153" fmla="*/ 613410 h 885825"/>
                  <a:gd name="connsiteX154" fmla="*/ 785812 w 885825"/>
                  <a:gd name="connsiteY154" fmla="*/ 613410 h 885825"/>
                  <a:gd name="connsiteX155" fmla="*/ 749618 w 885825"/>
                  <a:gd name="connsiteY155" fmla="*/ 627698 h 885825"/>
                  <a:gd name="connsiteX156" fmla="*/ 675323 w 885825"/>
                  <a:gd name="connsiteY156" fmla="*/ 627698 h 885825"/>
                  <a:gd name="connsiteX157" fmla="*/ 623887 w 885825"/>
                  <a:gd name="connsiteY157" fmla="*/ 679132 h 885825"/>
                  <a:gd name="connsiteX158" fmla="*/ 623887 w 885825"/>
                  <a:gd name="connsiteY158" fmla="*/ 756285 h 885825"/>
                  <a:gd name="connsiteX159" fmla="*/ 610553 w 885825"/>
                  <a:gd name="connsiteY159" fmla="*/ 789623 h 885825"/>
                  <a:gd name="connsiteX160" fmla="*/ 610553 w 885825"/>
                  <a:gd name="connsiteY160" fmla="*/ 889635 h 885825"/>
                  <a:gd name="connsiteX161" fmla="*/ 586740 w 885825"/>
                  <a:gd name="connsiteY161" fmla="*/ 877253 h 885825"/>
                  <a:gd name="connsiteX162" fmla="*/ 601980 w 885825"/>
                  <a:gd name="connsiteY162" fmla="*/ 877253 h 885825"/>
                  <a:gd name="connsiteX163" fmla="*/ 601980 w 885825"/>
                  <a:gd name="connsiteY163" fmla="*/ 786765 h 885825"/>
                  <a:gd name="connsiteX164" fmla="*/ 615315 w 885825"/>
                  <a:gd name="connsiteY164" fmla="*/ 753428 h 885825"/>
                  <a:gd name="connsiteX165" fmla="*/ 615315 w 885825"/>
                  <a:gd name="connsiteY165" fmla="*/ 667703 h 885825"/>
                  <a:gd name="connsiteX166" fmla="*/ 621982 w 885825"/>
                  <a:gd name="connsiteY166" fmla="*/ 667703 h 885825"/>
                  <a:gd name="connsiteX167" fmla="*/ 667703 w 885825"/>
                  <a:gd name="connsiteY167" fmla="*/ 621983 h 885825"/>
                  <a:gd name="connsiteX168" fmla="*/ 667703 w 885825"/>
                  <a:gd name="connsiteY168" fmla="*/ 615315 h 885825"/>
                  <a:gd name="connsiteX169" fmla="*/ 753428 w 885825"/>
                  <a:gd name="connsiteY169" fmla="*/ 615315 h 885825"/>
                  <a:gd name="connsiteX170" fmla="*/ 789623 w 885825"/>
                  <a:gd name="connsiteY170" fmla="*/ 601028 h 885825"/>
                  <a:gd name="connsiteX171" fmla="*/ 878205 w 885825"/>
                  <a:gd name="connsiteY171" fmla="*/ 601028 h 885825"/>
                  <a:gd name="connsiteX172" fmla="*/ 878205 w 885825"/>
                  <a:gd name="connsiteY172" fmla="*/ 585788 h 885825"/>
                  <a:gd name="connsiteX173" fmla="*/ 787718 w 885825"/>
                  <a:gd name="connsiteY173" fmla="*/ 585788 h 885825"/>
                  <a:gd name="connsiteX174" fmla="*/ 754380 w 885825"/>
                  <a:gd name="connsiteY174" fmla="*/ 572453 h 885825"/>
                  <a:gd name="connsiteX175" fmla="*/ 668655 w 885825"/>
                  <a:gd name="connsiteY175" fmla="*/ 572453 h 885825"/>
                  <a:gd name="connsiteX176" fmla="*/ 668655 w 885825"/>
                  <a:gd name="connsiteY176" fmla="*/ 541020 h 885825"/>
                  <a:gd name="connsiteX177" fmla="*/ 754380 w 885825"/>
                  <a:gd name="connsiteY177" fmla="*/ 541020 h 885825"/>
                  <a:gd name="connsiteX178" fmla="*/ 790575 w 885825"/>
                  <a:gd name="connsiteY178" fmla="*/ 526733 h 885825"/>
                  <a:gd name="connsiteX179" fmla="*/ 879157 w 885825"/>
                  <a:gd name="connsiteY179" fmla="*/ 526733 h 885825"/>
                  <a:gd name="connsiteX180" fmla="*/ 879157 w 885825"/>
                  <a:gd name="connsiteY180" fmla="*/ 511493 h 885825"/>
                  <a:gd name="connsiteX181" fmla="*/ 788670 w 885825"/>
                  <a:gd name="connsiteY181" fmla="*/ 511493 h 885825"/>
                  <a:gd name="connsiteX182" fmla="*/ 755332 w 885825"/>
                  <a:gd name="connsiteY182" fmla="*/ 498158 h 885825"/>
                  <a:gd name="connsiteX183" fmla="*/ 669607 w 885825"/>
                  <a:gd name="connsiteY183" fmla="*/ 498158 h 885825"/>
                  <a:gd name="connsiteX184" fmla="*/ 669607 w 885825"/>
                  <a:gd name="connsiteY184" fmla="*/ 466725 h 885825"/>
                  <a:gd name="connsiteX185" fmla="*/ 755332 w 885825"/>
                  <a:gd name="connsiteY185" fmla="*/ 466725 h 885825"/>
                  <a:gd name="connsiteX186" fmla="*/ 791528 w 885825"/>
                  <a:gd name="connsiteY186" fmla="*/ 452438 h 885825"/>
                  <a:gd name="connsiteX187" fmla="*/ 880110 w 885825"/>
                  <a:gd name="connsiteY187" fmla="*/ 452438 h 885825"/>
                  <a:gd name="connsiteX188" fmla="*/ 880110 w 885825"/>
                  <a:gd name="connsiteY188" fmla="*/ 437198 h 885825"/>
                  <a:gd name="connsiteX189" fmla="*/ 789623 w 885825"/>
                  <a:gd name="connsiteY189" fmla="*/ 437198 h 885825"/>
                  <a:gd name="connsiteX190" fmla="*/ 756285 w 885825"/>
                  <a:gd name="connsiteY190" fmla="*/ 423863 h 885825"/>
                  <a:gd name="connsiteX191" fmla="*/ 670560 w 885825"/>
                  <a:gd name="connsiteY191" fmla="*/ 423863 h 885825"/>
                  <a:gd name="connsiteX192" fmla="*/ 670560 w 885825"/>
                  <a:gd name="connsiteY192" fmla="*/ 392430 h 885825"/>
                  <a:gd name="connsiteX193" fmla="*/ 756285 w 885825"/>
                  <a:gd name="connsiteY193" fmla="*/ 392430 h 885825"/>
                  <a:gd name="connsiteX194" fmla="*/ 792480 w 885825"/>
                  <a:gd name="connsiteY194" fmla="*/ 378143 h 885825"/>
                  <a:gd name="connsiteX195" fmla="*/ 881062 w 885825"/>
                  <a:gd name="connsiteY195" fmla="*/ 378143 h 885825"/>
                  <a:gd name="connsiteX196" fmla="*/ 881062 w 885825"/>
                  <a:gd name="connsiteY196" fmla="*/ 362903 h 885825"/>
                  <a:gd name="connsiteX197" fmla="*/ 790575 w 885825"/>
                  <a:gd name="connsiteY197" fmla="*/ 362903 h 885825"/>
                  <a:gd name="connsiteX198" fmla="*/ 757237 w 885825"/>
                  <a:gd name="connsiteY198" fmla="*/ 349568 h 885825"/>
                  <a:gd name="connsiteX199" fmla="*/ 671512 w 885825"/>
                  <a:gd name="connsiteY199" fmla="*/ 349568 h 885825"/>
                  <a:gd name="connsiteX200" fmla="*/ 671512 w 885825"/>
                  <a:gd name="connsiteY200" fmla="*/ 318135 h 885825"/>
                  <a:gd name="connsiteX201" fmla="*/ 757237 w 885825"/>
                  <a:gd name="connsiteY201" fmla="*/ 318135 h 885825"/>
                  <a:gd name="connsiteX202" fmla="*/ 793432 w 885825"/>
                  <a:gd name="connsiteY202" fmla="*/ 303848 h 885825"/>
                  <a:gd name="connsiteX203" fmla="*/ 882015 w 885825"/>
                  <a:gd name="connsiteY203" fmla="*/ 303848 h 885825"/>
                  <a:gd name="connsiteX204" fmla="*/ 882015 w 885825"/>
                  <a:gd name="connsiteY204" fmla="*/ 288608 h 885825"/>
                  <a:gd name="connsiteX205" fmla="*/ 791528 w 885825"/>
                  <a:gd name="connsiteY205" fmla="*/ 288608 h 885825"/>
                  <a:gd name="connsiteX206" fmla="*/ 753428 w 885825"/>
                  <a:gd name="connsiteY206" fmla="*/ 275273 h 885825"/>
                  <a:gd name="connsiteX207" fmla="*/ 667703 w 885825"/>
                  <a:gd name="connsiteY207" fmla="*/ 275273 h 885825"/>
                  <a:gd name="connsiteX208" fmla="*/ 667703 w 885825"/>
                  <a:gd name="connsiteY208" fmla="*/ 268605 h 885825"/>
                  <a:gd name="connsiteX209" fmla="*/ 621982 w 885825"/>
                  <a:gd name="connsiteY209" fmla="*/ 222885 h 885825"/>
                  <a:gd name="connsiteX210" fmla="*/ 615315 w 885825"/>
                  <a:gd name="connsiteY210" fmla="*/ 222885 h 885825"/>
                  <a:gd name="connsiteX211" fmla="*/ 615315 w 885825"/>
                  <a:gd name="connsiteY211" fmla="*/ 137160 h 885825"/>
                  <a:gd name="connsiteX212" fmla="*/ 601028 w 885825"/>
                  <a:gd name="connsiteY212" fmla="*/ 100965 h 885825"/>
                  <a:gd name="connsiteX213" fmla="*/ 601028 w 885825"/>
                  <a:gd name="connsiteY213" fmla="*/ 12383 h 885825"/>
                  <a:gd name="connsiteX214" fmla="*/ 585787 w 885825"/>
                  <a:gd name="connsiteY214" fmla="*/ 12383 h 885825"/>
                  <a:gd name="connsiteX215" fmla="*/ 585787 w 885825"/>
                  <a:gd name="connsiteY215" fmla="*/ 102870 h 885825"/>
                  <a:gd name="connsiteX216" fmla="*/ 572453 w 885825"/>
                  <a:gd name="connsiteY216" fmla="*/ 136208 h 885825"/>
                  <a:gd name="connsiteX217" fmla="*/ 572453 w 885825"/>
                  <a:gd name="connsiteY217" fmla="*/ 221933 h 885825"/>
                  <a:gd name="connsiteX218" fmla="*/ 541020 w 885825"/>
                  <a:gd name="connsiteY218" fmla="*/ 221933 h 885825"/>
                  <a:gd name="connsiteX219" fmla="*/ 541020 w 885825"/>
                  <a:gd name="connsiteY219" fmla="*/ 136208 h 885825"/>
                  <a:gd name="connsiteX220" fmla="*/ 526732 w 885825"/>
                  <a:gd name="connsiteY220" fmla="*/ 100013 h 885825"/>
                  <a:gd name="connsiteX221" fmla="*/ 526732 w 885825"/>
                  <a:gd name="connsiteY221" fmla="*/ 11430 h 885825"/>
                  <a:gd name="connsiteX222" fmla="*/ 511492 w 885825"/>
                  <a:gd name="connsiteY222" fmla="*/ 11430 h 885825"/>
                  <a:gd name="connsiteX223" fmla="*/ 511492 w 885825"/>
                  <a:gd name="connsiteY223" fmla="*/ 101918 h 885825"/>
                  <a:gd name="connsiteX224" fmla="*/ 498157 w 885825"/>
                  <a:gd name="connsiteY224" fmla="*/ 135255 h 885825"/>
                  <a:gd name="connsiteX225" fmla="*/ 498157 w 885825"/>
                  <a:gd name="connsiteY225" fmla="*/ 220980 h 885825"/>
                  <a:gd name="connsiteX226" fmla="*/ 466725 w 885825"/>
                  <a:gd name="connsiteY226" fmla="*/ 220980 h 885825"/>
                  <a:gd name="connsiteX227" fmla="*/ 466725 w 885825"/>
                  <a:gd name="connsiteY227" fmla="*/ 135255 h 885825"/>
                  <a:gd name="connsiteX228" fmla="*/ 452438 w 885825"/>
                  <a:gd name="connsiteY228" fmla="*/ 99060 h 885825"/>
                  <a:gd name="connsiteX229" fmla="*/ 452438 w 885825"/>
                  <a:gd name="connsiteY229" fmla="*/ 10478 h 885825"/>
                  <a:gd name="connsiteX230" fmla="*/ 437198 w 885825"/>
                  <a:gd name="connsiteY230" fmla="*/ 10478 h 885825"/>
                  <a:gd name="connsiteX231" fmla="*/ 437198 w 885825"/>
                  <a:gd name="connsiteY231" fmla="*/ 100965 h 885825"/>
                  <a:gd name="connsiteX232" fmla="*/ 423863 w 885825"/>
                  <a:gd name="connsiteY232" fmla="*/ 134302 h 885825"/>
                  <a:gd name="connsiteX233" fmla="*/ 423863 w 885825"/>
                  <a:gd name="connsiteY233" fmla="*/ 220027 h 885825"/>
                  <a:gd name="connsiteX234" fmla="*/ 392430 w 885825"/>
                  <a:gd name="connsiteY234" fmla="*/ 220027 h 885825"/>
                  <a:gd name="connsiteX235" fmla="*/ 392430 w 885825"/>
                  <a:gd name="connsiteY235" fmla="*/ 134302 h 885825"/>
                  <a:gd name="connsiteX236" fmla="*/ 378142 w 885825"/>
                  <a:gd name="connsiteY236" fmla="*/ 98108 h 885825"/>
                  <a:gd name="connsiteX237" fmla="*/ 378142 w 885825"/>
                  <a:gd name="connsiteY237" fmla="*/ 9525 h 885825"/>
                  <a:gd name="connsiteX238" fmla="*/ 362903 w 885825"/>
                  <a:gd name="connsiteY238" fmla="*/ 9525 h 885825"/>
                  <a:gd name="connsiteX239" fmla="*/ 362903 w 885825"/>
                  <a:gd name="connsiteY239" fmla="*/ 100013 h 885825"/>
                  <a:gd name="connsiteX240" fmla="*/ 349567 w 885825"/>
                  <a:gd name="connsiteY240" fmla="*/ 133350 h 885825"/>
                  <a:gd name="connsiteX241" fmla="*/ 349567 w 885825"/>
                  <a:gd name="connsiteY241" fmla="*/ 219075 h 885825"/>
                  <a:gd name="connsiteX242" fmla="*/ 318135 w 885825"/>
                  <a:gd name="connsiteY242" fmla="*/ 219075 h 885825"/>
                  <a:gd name="connsiteX243" fmla="*/ 318135 w 885825"/>
                  <a:gd name="connsiteY243" fmla="*/ 133350 h 885825"/>
                  <a:gd name="connsiteX244" fmla="*/ 303848 w 885825"/>
                  <a:gd name="connsiteY244" fmla="*/ 97155 h 885825"/>
                  <a:gd name="connsiteX245" fmla="*/ 303848 w 885825"/>
                  <a:gd name="connsiteY245" fmla="*/ 8573 h 885825"/>
                  <a:gd name="connsiteX246" fmla="*/ 288607 w 885825"/>
                  <a:gd name="connsiteY246" fmla="*/ 8573 h 885825"/>
                  <a:gd name="connsiteX247" fmla="*/ 288607 w 885825"/>
                  <a:gd name="connsiteY247" fmla="*/ 99060 h 885825"/>
                  <a:gd name="connsiteX248" fmla="*/ 275273 w 885825"/>
                  <a:gd name="connsiteY248" fmla="*/ 132398 h 885825"/>
                  <a:gd name="connsiteX249" fmla="*/ 275273 w 885825"/>
                  <a:gd name="connsiteY249" fmla="*/ 218123 h 885825"/>
                  <a:gd name="connsiteX250" fmla="*/ 268605 w 885825"/>
                  <a:gd name="connsiteY250" fmla="*/ 218123 h 885825"/>
                  <a:gd name="connsiteX251" fmla="*/ 222885 w 885825"/>
                  <a:gd name="connsiteY251" fmla="*/ 263843 h 885825"/>
                  <a:gd name="connsiteX252" fmla="*/ 222885 w 885825"/>
                  <a:gd name="connsiteY252" fmla="*/ 270510 h 885825"/>
                  <a:gd name="connsiteX253" fmla="*/ 137160 w 885825"/>
                  <a:gd name="connsiteY253" fmla="*/ 270510 h 885825"/>
                  <a:gd name="connsiteX254" fmla="*/ 100965 w 885825"/>
                  <a:gd name="connsiteY254" fmla="*/ 284798 h 885825"/>
                  <a:gd name="connsiteX255" fmla="*/ 12382 w 885825"/>
                  <a:gd name="connsiteY255" fmla="*/ 284798 h 885825"/>
                  <a:gd name="connsiteX256" fmla="*/ 12382 w 885825"/>
                  <a:gd name="connsiteY256" fmla="*/ 303848 h 885825"/>
                  <a:gd name="connsiteX257" fmla="*/ 102870 w 885825"/>
                  <a:gd name="connsiteY257" fmla="*/ 303848 h 885825"/>
                  <a:gd name="connsiteX258" fmla="*/ 136207 w 885825"/>
                  <a:gd name="connsiteY258" fmla="*/ 317183 h 885825"/>
                  <a:gd name="connsiteX259" fmla="*/ 221932 w 885825"/>
                  <a:gd name="connsiteY259" fmla="*/ 317183 h 885825"/>
                  <a:gd name="connsiteX260" fmla="*/ 221932 w 885825"/>
                  <a:gd name="connsiteY260" fmla="*/ 348615 h 885825"/>
                  <a:gd name="connsiteX261" fmla="*/ 136207 w 885825"/>
                  <a:gd name="connsiteY261" fmla="*/ 348615 h 885825"/>
                  <a:gd name="connsiteX262" fmla="*/ 100013 w 885825"/>
                  <a:gd name="connsiteY262" fmla="*/ 362903 h 885825"/>
                  <a:gd name="connsiteX263" fmla="*/ 11430 w 885825"/>
                  <a:gd name="connsiteY263" fmla="*/ 362903 h 885825"/>
                  <a:gd name="connsiteX264" fmla="*/ 11430 w 885825"/>
                  <a:gd name="connsiteY264" fmla="*/ 378143 h 885825"/>
                  <a:gd name="connsiteX265" fmla="*/ 101917 w 885825"/>
                  <a:gd name="connsiteY265" fmla="*/ 378143 h 885825"/>
                  <a:gd name="connsiteX266" fmla="*/ 135255 w 885825"/>
                  <a:gd name="connsiteY266" fmla="*/ 391478 h 885825"/>
                  <a:gd name="connsiteX267" fmla="*/ 220980 w 885825"/>
                  <a:gd name="connsiteY267" fmla="*/ 391478 h 885825"/>
                  <a:gd name="connsiteX268" fmla="*/ 220980 w 885825"/>
                  <a:gd name="connsiteY268" fmla="*/ 422910 h 885825"/>
                  <a:gd name="connsiteX269" fmla="*/ 135255 w 885825"/>
                  <a:gd name="connsiteY269" fmla="*/ 422910 h 885825"/>
                  <a:gd name="connsiteX270" fmla="*/ 99060 w 885825"/>
                  <a:gd name="connsiteY270" fmla="*/ 437198 h 885825"/>
                  <a:gd name="connsiteX271" fmla="*/ 10477 w 885825"/>
                  <a:gd name="connsiteY271" fmla="*/ 437198 h 885825"/>
                  <a:gd name="connsiteX272" fmla="*/ 10477 w 885825"/>
                  <a:gd name="connsiteY272" fmla="*/ 452438 h 885825"/>
                  <a:gd name="connsiteX273" fmla="*/ 100965 w 885825"/>
                  <a:gd name="connsiteY273" fmla="*/ 452438 h 885825"/>
                  <a:gd name="connsiteX274" fmla="*/ 134302 w 885825"/>
                  <a:gd name="connsiteY274" fmla="*/ 465773 h 885825"/>
                  <a:gd name="connsiteX275" fmla="*/ 220027 w 885825"/>
                  <a:gd name="connsiteY275" fmla="*/ 465773 h 885825"/>
                  <a:gd name="connsiteX276" fmla="*/ 220027 w 885825"/>
                  <a:gd name="connsiteY276" fmla="*/ 497205 h 885825"/>
                  <a:gd name="connsiteX277" fmla="*/ 134302 w 885825"/>
                  <a:gd name="connsiteY277" fmla="*/ 497205 h 885825"/>
                  <a:gd name="connsiteX278" fmla="*/ 98107 w 885825"/>
                  <a:gd name="connsiteY278" fmla="*/ 511493 h 885825"/>
                  <a:gd name="connsiteX279" fmla="*/ 9525 w 885825"/>
                  <a:gd name="connsiteY279" fmla="*/ 511493 h 885825"/>
                  <a:gd name="connsiteX280" fmla="*/ 9525 w 885825"/>
                  <a:gd name="connsiteY280" fmla="*/ 526733 h 885825"/>
                  <a:gd name="connsiteX281" fmla="*/ 100013 w 885825"/>
                  <a:gd name="connsiteY281" fmla="*/ 526733 h 885825"/>
                  <a:gd name="connsiteX282" fmla="*/ 133350 w 885825"/>
                  <a:gd name="connsiteY282" fmla="*/ 540068 h 885825"/>
                  <a:gd name="connsiteX283" fmla="*/ 219075 w 885825"/>
                  <a:gd name="connsiteY283" fmla="*/ 540068 h 885825"/>
                  <a:gd name="connsiteX284" fmla="*/ 219075 w 885825"/>
                  <a:gd name="connsiteY284" fmla="*/ 571500 h 885825"/>
                  <a:gd name="connsiteX285" fmla="*/ 133350 w 885825"/>
                  <a:gd name="connsiteY285" fmla="*/ 571500 h 885825"/>
                  <a:gd name="connsiteX286" fmla="*/ 97155 w 885825"/>
                  <a:gd name="connsiteY286" fmla="*/ 585788 h 885825"/>
                  <a:gd name="connsiteX287" fmla="*/ 8573 w 885825"/>
                  <a:gd name="connsiteY287" fmla="*/ 585788 h 885825"/>
                  <a:gd name="connsiteX288" fmla="*/ 8573 w 885825"/>
                  <a:gd name="connsiteY288" fmla="*/ 601028 h 885825"/>
                  <a:gd name="connsiteX289" fmla="*/ 99060 w 885825"/>
                  <a:gd name="connsiteY289" fmla="*/ 601028 h 885825"/>
                  <a:gd name="connsiteX290" fmla="*/ 132398 w 885825"/>
                  <a:gd name="connsiteY290" fmla="*/ 614363 h 885825"/>
                  <a:gd name="connsiteX291" fmla="*/ 218123 w 885825"/>
                  <a:gd name="connsiteY291" fmla="*/ 614363 h 885825"/>
                  <a:gd name="connsiteX292" fmla="*/ 218123 w 885825"/>
                  <a:gd name="connsiteY292" fmla="*/ 621030 h 885825"/>
                  <a:gd name="connsiteX293" fmla="*/ 263842 w 885825"/>
                  <a:gd name="connsiteY293" fmla="*/ 666750 h 885825"/>
                  <a:gd name="connsiteX294" fmla="*/ 270510 w 885825"/>
                  <a:gd name="connsiteY294" fmla="*/ 666750 h 885825"/>
                  <a:gd name="connsiteX295" fmla="*/ 270510 w 885825"/>
                  <a:gd name="connsiteY295" fmla="*/ 752475 h 885825"/>
                  <a:gd name="connsiteX296" fmla="*/ 284798 w 885825"/>
                  <a:gd name="connsiteY296" fmla="*/ 788670 h 885825"/>
                  <a:gd name="connsiteX297" fmla="*/ 284798 w 885825"/>
                  <a:gd name="connsiteY297" fmla="*/ 877253 h 885825"/>
                  <a:gd name="connsiteX298" fmla="*/ 300038 w 885825"/>
                  <a:gd name="connsiteY298" fmla="*/ 877253 h 885825"/>
                  <a:gd name="connsiteX299" fmla="*/ 300038 w 885825"/>
                  <a:gd name="connsiteY299" fmla="*/ 786765 h 885825"/>
                  <a:gd name="connsiteX300" fmla="*/ 313373 w 885825"/>
                  <a:gd name="connsiteY300" fmla="*/ 753428 h 885825"/>
                  <a:gd name="connsiteX301" fmla="*/ 313373 w 885825"/>
                  <a:gd name="connsiteY301" fmla="*/ 667703 h 885825"/>
                  <a:gd name="connsiteX302" fmla="*/ 344805 w 885825"/>
                  <a:gd name="connsiteY302" fmla="*/ 667703 h 885825"/>
                  <a:gd name="connsiteX303" fmla="*/ 344805 w 885825"/>
                  <a:gd name="connsiteY303" fmla="*/ 753428 h 885825"/>
                  <a:gd name="connsiteX304" fmla="*/ 359092 w 885825"/>
                  <a:gd name="connsiteY304" fmla="*/ 789623 h 885825"/>
                  <a:gd name="connsiteX305" fmla="*/ 359092 w 885825"/>
                  <a:gd name="connsiteY305" fmla="*/ 878205 h 885825"/>
                  <a:gd name="connsiteX306" fmla="*/ 374332 w 885825"/>
                  <a:gd name="connsiteY306" fmla="*/ 878205 h 885825"/>
                  <a:gd name="connsiteX307" fmla="*/ 374332 w 885825"/>
                  <a:gd name="connsiteY307" fmla="*/ 787718 h 885825"/>
                  <a:gd name="connsiteX308" fmla="*/ 387667 w 885825"/>
                  <a:gd name="connsiteY308" fmla="*/ 754380 h 885825"/>
                  <a:gd name="connsiteX309" fmla="*/ 387667 w 885825"/>
                  <a:gd name="connsiteY309" fmla="*/ 668655 h 885825"/>
                  <a:gd name="connsiteX310" fmla="*/ 419100 w 885825"/>
                  <a:gd name="connsiteY310" fmla="*/ 668655 h 885825"/>
                  <a:gd name="connsiteX311" fmla="*/ 419100 w 885825"/>
                  <a:gd name="connsiteY311" fmla="*/ 754380 h 885825"/>
                  <a:gd name="connsiteX312" fmla="*/ 433388 w 885825"/>
                  <a:gd name="connsiteY312" fmla="*/ 790575 h 885825"/>
                  <a:gd name="connsiteX313" fmla="*/ 433388 w 885825"/>
                  <a:gd name="connsiteY313" fmla="*/ 879157 h 885825"/>
                  <a:gd name="connsiteX314" fmla="*/ 448628 w 885825"/>
                  <a:gd name="connsiteY314" fmla="*/ 879157 h 885825"/>
                  <a:gd name="connsiteX315" fmla="*/ 448628 w 885825"/>
                  <a:gd name="connsiteY315" fmla="*/ 788670 h 885825"/>
                  <a:gd name="connsiteX316" fmla="*/ 461963 w 885825"/>
                  <a:gd name="connsiteY316" fmla="*/ 755332 h 885825"/>
                  <a:gd name="connsiteX317" fmla="*/ 461963 w 885825"/>
                  <a:gd name="connsiteY317" fmla="*/ 669607 h 885825"/>
                  <a:gd name="connsiteX318" fmla="*/ 493395 w 885825"/>
                  <a:gd name="connsiteY318" fmla="*/ 669607 h 885825"/>
                  <a:gd name="connsiteX319" fmla="*/ 493395 w 885825"/>
                  <a:gd name="connsiteY319" fmla="*/ 755332 h 885825"/>
                  <a:gd name="connsiteX320" fmla="*/ 507682 w 885825"/>
                  <a:gd name="connsiteY320" fmla="*/ 791528 h 885825"/>
                  <a:gd name="connsiteX321" fmla="*/ 507682 w 885825"/>
                  <a:gd name="connsiteY321" fmla="*/ 880110 h 885825"/>
                  <a:gd name="connsiteX322" fmla="*/ 522923 w 885825"/>
                  <a:gd name="connsiteY322" fmla="*/ 880110 h 885825"/>
                  <a:gd name="connsiteX323" fmla="*/ 522923 w 885825"/>
                  <a:gd name="connsiteY323" fmla="*/ 789623 h 885825"/>
                  <a:gd name="connsiteX324" fmla="*/ 536257 w 885825"/>
                  <a:gd name="connsiteY324" fmla="*/ 756285 h 885825"/>
                  <a:gd name="connsiteX325" fmla="*/ 536257 w 885825"/>
                  <a:gd name="connsiteY325" fmla="*/ 670560 h 885825"/>
                  <a:gd name="connsiteX326" fmla="*/ 567690 w 885825"/>
                  <a:gd name="connsiteY326" fmla="*/ 670560 h 885825"/>
                  <a:gd name="connsiteX327" fmla="*/ 567690 w 885825"/>
                  <a:gd name="connsiteY327" fmla="*/ 756285 h 885825"/>
                  <a:gd name="connsiteX328" fmla="*/ 581978 w 885825"/>
                  <a:gd name="connsiteY328" fmla="*/ 792480 h 885825"/>
                  <a:gd name="connsiteX329" fmla="*/ 581978 w 885825"/>
                  <a:gd name="connsiteY329" fmla="*/ 877253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Lst>
                <a:rect l="l" t="t" r="r" b="b"/>
                <a:pathLst>
                  <a:path w="885825" h="885825">
                    <a:moveTo>
                      <a:pt x="614362" y="889635"/>
                    </a:moveTo>
                    <a:lnTo>
                      <a:pt x="573405" y="889635"/>
                    </a:lnTo>
                    <a:lnTo>
                      <a:pt x="573405" y="789623"/>
                    </a:lnTo>
                    <a:lnTo>
                      <a:pt x="559118" y="753428"/>
                    </a:lnTo>
                    <a:lnTo>
                      <a:pt x="559118" y="679132"/>
                    </a:lnTo>
                    <a:lnTo>
                      <a:pt x="553403" y="679132"/>
                    </a:lnTo>
                    <a:lnTo>
                      <a:pt x="553403" y="755332"/>
                    </a:lnTo>
                    <a:lnTo>
                      <a:pt x="540068" y="788670"/>
                    </a:lnTo>
                    <a:lnTo>
                      <a:pt x="540068" y="888682"/>
                    </a:lnTo>
                    <a:lnTo>
                      <a:pt x="499110" y="888682"/>
                    </a:lnTo>
                    <a:lnTo>
                      <a:pt x="499110" y="789623"/>
                    </a:lnTo>
                    <a:lnTo>
                      <a:pt x="484823" y="753428"/>
                    </a:lnTo>
                    <a:lnTo>
                      <a:pt x="484823" y="679132"/>
                    </a:lnTo>
                    <a:lnTo>
                      <a:pt x="479107" y="679132"/>
                    </a:lnTo>
                    <a:lnTo>
                      <a:pt x="479107" y="755332"/>
                    </a:lnTo>
                    <a:lnTo>
                      <a:pt x="465773" y="788670"/>
                    </a:lnTo>
                    <a:lnTo>
                      <a:pt x="465773" y="888682"/>
                    </a:lnTo>
                    <a:lnTo>
                      <a:pt x="424815" y="888682"/>
                    </a:lnTo>
                    <a:lnTo>
                      <a:pt x="424815" y="789623"/>
                    </a:lnTo>
                    <a:lnTo>
                      <a:pt x="410528" y="753428"/>
                    </a:lnTo>
                    <a:lnTo>
                      <a:pt x="410528" y="679132"/>
                    </a:lnTo>
                    <a:lnTo>
                      <a:pt x="404813" y="679132"/>
                    </a:lnTo>
                    <a:lnTo>
                      <a:pt x="404813" y="755332"/>
                    </a:lnTo>
                    <a:lnTo>
                      <a:pt x="391478" y="789623"/>
                    </a:lnTo>
                    <a:lnTo>
                      <a:pt x="391478" y="889635"/>
                    </a:lnTo>
                    <a:lnTo>
                      <a:pt x="350520" y="889635"/>
                    </a:lnTo>
                    <a:lnTo>
                      <a:pt x="350520" y="789623"/>
                    </a:lnTo>
                    <a:lnTo>
                      <a:pt x="336232" y="753428"/>
                    </a:lnTo>
                    <a:lnTo>
                      <a:pt x="336232" y="679132"/>
                    </a:lnTo>
                    <a:lnTo>
                      <a:pt x="330517" y="679132"/>
                    </a:lnTo>
                    <a:lnTo>
                      <a:pt x="330517" y="755332"/>
                    </a:lnTo>
                    <a:lnTo>
                      <a:pt x="317182" y="788670"/>
                    </a:lnTo>
                    <a:lnTo>
                      <a:pt x="317182" y="888682"/>
                    </a:lnTo>
                    <a:lnTo>
                      <a:pt x="276225" y="888682"/>
                    </a:lnTo>
                    <a:lnTo>
                      <a:pt x="276225" y="789623"/>
                    </a:lnTo>
                    <a:lnTo>
                      <a:pt x="261938" y="753428"/>
                    </a:lnTo>
                    <a:lnTo>
                      <a:pt x="261938" y="679132"/>
                    </a:lnTo>
                    <a:cubicBezTo>
                      <a:pt x="235267" y="676275"/>
                      <a:pt x="213360" y="654368"/>
                      <a:pt x="210502" y="627698"/>
                    </a:cubicBezTo>
                    <a:lnTo>
                      <a:pt x="133350" y="627698"/>
                    </a:lnTo>
                    <a:lnTo>
                      <a:pt x="100013" y="614363"/>
                    </a:lnTo>
                    <a:lnTo>
                      <a:pt x="0" y="614363"/>
                    </a:lnTo>
                    <a:lnTo>
                      <a:pt x="0" y="573405"/>
                    </a:lnTo>
                    <a:lnTo>
                      <a:pt x="100013" y="573405"/>
                    </a:lnTo>
                    <a:lnTo>
                      <a:pt x="136207" y="559118"/>
                    </a:lnTo>
                    <a:lnTo>
                      <a:pt x="210502" y="559118"/>
                    </a:lnTo>
                    <a:lnTo>
                      <a:pt x="210502" y="553403"/>
                    </a:lnTo>
                    <a:lnTo>
                      <a:pt x="134302" y="553403"/>
                    </a:lnTo>
                    <a:lnTo>
                      <a:pt x="100965" y="540068"/>
                    </a:lnTo>
                    <a:lnTo>
                      <a:pt x="0" y="540068"/>
                    </a:lnTo>
                    <a:lnTo>
                      <a:pt x="0" y="499110"/>
                    </a:lnTo>
                    <a:lnTo>
                      <a:pt x="100013" y="499110"/>
                    </a:lnTo>
                    <a:lnTo>
                      <a:pt x="136207" y="484823"/>
                    </a:lnTo>
                    <a:lnTo>
                      <a:pt x="210502" y="484823"/>
                    </a:lnTo>
                    <a:lnTo>
                      <a:pt x="210502" y="479108"/>
                    </a:lnTo>
                    <a:lnTo>
                      <a:pt x="134302" y="479108"/>
                    </a:lnTo>
                    <a:lnTo>
                      <a:pt x="100965" y="465773"/>
                    </a:lnTo>
                    <a:lnTo>
                      <a:pt x="0" y="465773"/>
                    </a:lnTo>
                    <a:lnTo>
                      <a:pt x="0" y="424815"/>
                    </a:lnTo>
                    <a:lnTo>
                      <a:pt x="100013" y="424815"/>
                    </a:lnTo>
                    <a:lnTo>
                      <a:pt x="136207" y="410528"/>
                    </a:lnTo>
                    <a:lnTo>
                      <a:pt x="210502" y="410528"/>
                    </a:lnTo>
                    <a:lnTo>
                      <a:pt x="210502" y="404813"/>
                    </a:lnTo>
                    <a:lnTo>
                      <a:pt x="134302" y="404813"/>
                    </a:lnTo>
                    <a:lnTo>
                      <a:pt x="100965" y="391478"/>
                    </a:lnTo>
                    <a:lnTo>
                      <a:pt x="0" y="391478"/>
                    </a:lnTo>
                    <a:lnTo>
                      <a:pt x="0" y="350520"/>
                    </a:lnTo>
                    <a:lnTo>
                      <a:pt x="100013" y="350520"/>
                    </a:lnTo>
                    <a:lnTo>
                      <a:pt x="136207" y="336233"/>
                    </a:lnTo>
                    <a:lnTo>
                      <a:pt x="210502" y="336233"/>
                    </a:lnTo>
                    <a:lnTo>
                      <a:pt x="210502" y="330518"/>
                    </a:lnTo>
                    <a:lnTo>
                      <a:pt x="134302" y="330518"/>
                    </a:lnTo>
                    <a:lnTo>
                      <a:pt x="100965" y="317183"/>
                    </a:lnTo>
                    <a:lnTo>
                      <a:pt x="0" y="317183"/>
                    </a:lnTo>
                    <a:lnTo>
                      <a:pt x="0" y="276225"/>
                    </a:lnTo>
                    <a:lnTo>
                      <a:pt x="100013" y="276225"/>
                    </a:lnTo>
                    <a:lnTo>
                      <a:pt x="136207" y="261938"/>
                    </a:lnTo>
                    <a:lnTo>
                      <a:pt x="210502" y="261938"/>
                    </a:lnTo>
                    <a:cubicBezTo>
                      <a:pt x="213360" y="235268"/>
                      <a:pt x="235267" y="213360"/>
                      <a:pt x="261938" y="210502"/>
                    </a:cubicBezTo>
                    <a:lnTo>
                      <a:pt x="261938" y="133350"/>
                    </a:lnTo>
                    <a:lnTo>
                      <a:pt x="275273" y="100013"/>
                    </a:lnTo>
                    <a:lnTo>
                      <a:pt x="275273" y="0"/>
                    </a:lnTo>
                    <a:lnTo>
                      <a:pt x="316230" y="0"/>
                    </a:lnTo>
                    <a:lnTo>
                      <a:pt x="316230" y="100013"/>
                    </a:lnTo>
                    <a:lnTo>
                      <a:pt x="330517" y="136208"/>
                    </a:lnTo>
                    <a:lnTo>
                      <a:pt x="330517" y="210502"/>
                    </a:lnTo>
                    <a:lnTo>
                      <a:pt x="336232" y="210502"/>
                    </a:lnTo>
                    <a:lnTo>
                      <a:pt x="336232" y="134302"/>
                    </a:lnTo>
                    <a:lnTo>
                      <a:pt x="349567" y="100965"/>
                    </a:lnTo>
                    <a:lnTo>
                      <a:pt x="349567" y="0"/>
                    </a:lnTo>
                    <a:lnTo>
                      <a:pt x="390525" y="0"/>
                    </a:lnTo>
                    <a:lnTo>
                      <a:pt x="390525" y="100013"/>
                    </a:lnTo>
                    <a:lnTo>
                      <a:pt x="404813" y="136208"/>
                    </a:lnTo>
                    <a:lnTo>
                      <a:pt x="404813" y="210502"/>
                    </a:lnTo>
                    <a:lnTo>
                      <a:pt x="410528" y="210502"/>
                    </a:lnTo>
                    <a:lnTo>
                      <a:pt x="410528" y="134302"/>
                    </a:lnTo>
                    <a:lnTo>
                      <a:pt x="423863" y="100965"/>
                    </a:lnTo>
                    <a:lnTo>
                      <a:pt x="423863" y="0"/>
                    </a:lnTo>
                    <a:lnTo>
                      <a:pt x="464820" y="0"/>
                    </a:lnTo>
                    <a:lnTo>
                      <a:pt x="464820" y="100013"/>
                    </a:lnTo>
                    <a:lnTo>
                      <a:pt x="479107" y="136208"/>
                    </a:lnTo>
                    <a:lnTo>
                      <a:pt x="479107" y="210502"/>
                    </a:lnTo>
                    <a:lnTo>
                      <a:pt x="484823" y="210502"/>
                    </a:lnTo>
                    <a:lnTo>
                      <a:pt x="484823" y="134302"/>
                    </a:lnTo>
                    <a:lnTo>
                      <a:pt x="498157" y="100965"/>
                    </a:lnTo>
                    <a:lnTo>
                      <a:pt x="498157" y="0"/>
                    </a:lnTo>
                    <a:lnTo>
                      <a:pt x="539115" y="0"/>
                    </a:lnTo>
                    <a:lnTo>
                      <a:pt x="539115" y="100013"/>
                    </a:lnTo>
                    <a:lnTo>
                      <a:pt x="553403" y="136208"/>
                    </a:lnTo>
                    <a:lnTo>
                      <a:pt x="553403" y="210502"/>
                    </a:lnTo>
                    <a:lnTo>
                      <a:pt x="559118" y="210502"/>
                    </a:lnTo>
                    <a:lnTo>
                      <a:pt x="559118" y="134302"/>
                    </a:lnTo>
                    <a:lnTo>
                      <a:pt x="572453" y="100965"/>
                    </a:lnTo>
                    <a:lnTo>
                      <a:pt x="572453" y="0"/>
                    </a:lnTo>
                    <a:lnTo>
                      <a:pt x="613410" y="0"/>
                    </a:lnTo>
                    <a:lnTo>
                      <a:pt x="613410" y="100013"/>
                    </a:lnTo>
                    <a:lnTo>
                      <a:pt x="627698" y="136208"/>
                    </a:lnTo>
                    <a:lnTo>
                      <a:pt x="627698" y="210502"/>
                    </a:lnTo>
                    <a:cubicBezTo>
                      <a:pt x="654368" y="213360"/>
                      <a:pt x="676275" y="235268"/>
                      <a:pt x="679132" y="261938"/>
                    </a:cubicBezTo>
                    <a:lnTo>
                      <a:pt x="756285" y="261938"/>
                    </a:lnTo>
                    <a:lnTo>
                      <a:pt x="789623" y="275273"/>
                    </a:lnTo>
                    <a:lnTo>
                      <a:pt x="889635" y="275273"/>
                    </a:lnTo>
                    <a:lnTo>
                      <a:pt x="889635" y="316230"/>
                    </a:lnTo>
                    <a:lnTo>
                      <a:pt x="789623" y="316230"/>
                    </a:lnTo>
                    <a:lnTo>
                      <a:pt x="753428" y="330518"/>
                    </a:lnTo>
                    <a:lnTo>
                      <a:pt x="679132" y="330518"/>
                    </a:lnTo>
                    <a:lnTo>
                      <a:pt x="679132" y="336233"/>
                    </a:lnTo>
                    <a:lnTo>
                      <a:pt x="755332" y="336233"/>
                    </a:lnTo>
                    <a:lnTo>
                      <a:pt x="788670" y="349568"/>
                    </a:lnTo>
                    <a:lnTo>
                      <a:pt x="888682" y="349568"/>
                    </a:lnTo>
                    <a:lnTo>
                      <a:pt x="888682" y="390525"/>
                    </a:lnTo>
                    <a:lnTo>
                      <a:pt x="788670" y="390525"/>
                    </a:lnTo>
                    <a:lnTo>
                      <a:pt x="752475" y="404813"/>
                    </a:lnTo>
                    <a:lnTo>
                      <a:pt x="678180" y="404813"/>
                    </a:lnTo>
                    <a:lnTo>
                      <a:pt x="678180" y="410528"/>
                    </a:lnTo>
                    <a:lnTo>
                      <a:pt x="754380" y="410528"/>
                    </a:lnTo>
                    <a:lnTo>
                      <a:pt x="787718" y="423863"/>
                    </a:lnTo>
                    <a:lnTo>
                      <a:pt x="887730" y="423863"/>
                    </a:lnTo>
                    <a:lnTo>
                      <a:pt x="887730" y="464820"/>
                    </a:lnTo>
                    <a:lnTo>
                      <a:pt x="787718" y="464820"/>
                    </a:lnTo>
                    <a:lnTo>
                      <a:pt x="751523" y="479108"/>
                    </a:lnTo>
                    <a:lnTo>
                      <a:pt x="677228" y="479108"/>
                    </a:lnTo>
                    <a:lnTo>
                      <a:pt x="677228" y="484823"/>
                    </a:lnTo>
                    <a:lnTo>
                      <a:pt x="753428" y="484823"/>
                    </a:lnTo>
                    <a:lnTo>
                      <a:pt x="786765" y="498158"/>
                    </a:lnTo>
                    <a:lnTo>
                      <a:pt x="886778" y="498158"/>
                    </a:lnTo>
                    <a:lnTo>
                      <a:pt x="886778" y="539115"/>
                    </a:lnTo>
                    <a:lnTo>
                      <a:pt x="786765" y="539115"/>
                    </a:lnTo>
                    <a:lnTo>
                      <a:pt x="750570" y="553403"/>
                    </a:lnTo>
                    <a:lnTo>
                      <a:pt x="676275" y="553403"/>
                    </a:lnTo>
                    <a:lnTo>
                      <a:pt x="676275" y="559118"/>
                    </a:lnTo>
                    <a:lnTo>
                      <a:pt x="752475" y="559118"/>
                    </a:lnTo>
                    <a:lnTo>
                      <a:pt x="785812" y="572453"/>
                    </a:lnTo>
                    <a:lnTo>
                      <a:pt x="885825" y="572453"/>
                    </a:lnTo>
                    <a:lnTo>
                      <a:pt x="885825" y="613410"/>
                    </a:lnTo>
                    <a:lnTo>
                      <a:pt x="785812" y="613410"/>
                    </a:lnTo>
                    <a:lnTo>
                      <a:pt x="749618" y="627698"/>
                    </a:lnTo>
                    <a:lnTo>
                      <a:pt x="675323" y="627698"/>
                    </a:lnTo>
                    <a:cubicBezTo>
                      <a:pt x="672465" y="654368"/>
                      <a:pt x="650557" y="676275"/>
                      <a:pt x="623887" y="679132"/>
                    </a:cubicBezTo>
                    <a:lnTo>
                      <a:pt x="623887" y="756285"/>
                    </a:lnTo>
                    <a:lnTo>
                      <a:pt x="610553" y="789623"/>
                    </a:lnTo>
                    <a:lnTo>
                      <a:pt x="610553" y="889635"/>
                    </a:lnTo>
                    <a:close/>
                    <a:moveTo>
                      <a:pt x="586740" y="877253"/>
                    </a:moveTo>
                    <a:lnTo>
                      <a:pt x="601980" y="877253"/>
                    </a:lnTo>
                    <a:lnTo>
                      <a:pt x="601980" y="786765"/>
                    </a:lnTo>
                    <a:lnTo>
                      <a:pt x="615315" y="753428"/>
                    </a:lnTo>
                    <a:lnTo>
                      <a:pt x="615315" y="667703"/>
                    </a:lnTo>
                    <a:lnTo>
                      <a:pt x="621982" y="667703"/>
                    </a:lnTo>
                    <a:cubicBezTo>
                      <a:pt x="646748" y="667703"/>
                      <a:pt x="667703" y="646748"/>
                      <a:pt x="667703" y="621983"/>
                    </a:cubicBezTo>
                    <a:lnTo>
                      <a:pt x="667703" y="615315"/>
                    </a:lnTo>
                    <a:lnTo>
                      <a:pt x="753428" y="615315"/>
                    </a:lnTo>
                    <a:lnTo>
                      <a:pt x="789623" y="601028"/>
                    </a:lnTo>
                    <a:lnTo>
                      <a:pt x="878205" y="601028"/>
                    </a:lnTo>
                    <a:lnTo>
                      <a:pt x="878205" y="585788"/>
                    </a:lnTo>
                    <a:lnTo>
                      <a:pt x="787718" y="585788"/>
                    </a:lnTo>
                    <a:lnTo>
                      <a:pt x="754380" y="572453"/>
                    </a:lnTo>
                    <a:lnTo>
                      <a:pt x="668655" y="572453"/>
                    </a:lnTo>
                    <a:lnTo>
                      <a:pt x="668655" y="541020"/>
                    </a:lnTo>
                    <a:lnTo>
                      <a:pt x="754380" y="541020"/>
                    </a:lnTo>
                    <a:lnTo>
                      <a:pt x="790575" y="526733"/>
                    </a:lnTo>
                    <a:lnTo>
                      <a:pt x="879157" y="526733"/>
                    </a:lnTo>
                    <a:lnTo>
                      <a:pt x="879157" y="511493"/>
                    </a:lnTo>
                    <a:lnTo>
                      <a:pt x="788670" y="511493"/>
                    </a:lnTo>
                    <a:lnTo>
                      <a:pt x="755332" y="498158"/>
                    </a:lnTo>
                    <a:lnTo>
                      <a:pt x="669607" y="498158"/>
                    </a:lnTo>
                    <a:lnTo>
                      <a:pt x="669607" y="466725"/>
                    </a:lnTo>
                    <a:lnTo>
                      <a:pt x="755332" y="466725"/>
                    </a:lnTo>
                    <a:lnTo>
                      <a:pt x="791528" y="452438"/>
                    </a:lnTo>
                    <a:lnTo>
                      <a:pt x="880110" y="452438"/>
                    </a:lnTo>
                    <a:lnTo>
                      <a:pt x="880110" y="437198"/>
                    </a:lnTo>
                    <a:lnTo>
                      <a:pt x="789623" y="437198"/>
                    </a:lnTo>
                    <a:lnTo>
                      <a:pt x="756285" y="423863"/>
                    </a:lnTo>
                    <a:lnTo>
                      <a:pt x="670560" y="423863"/>
                    </a:lnTo>
                    <a:lnTo>
                      <a:pt x="670560" y="392430"/>
                    </a:lnTo>
                    <a:lnTo>
                      <a:pt x="756285" y="392430"/>
                    </a:lnTo>
                    <a:lnTo>
                      <a:pt x="792480" y="378143"/>
                    </a:lnTo>
                    <a:lnTo>
                      <a:pt x="881062" y="378143"/>
                    </a:lnTo>
                    <a:lnTo>
                      <a:pt x="881062" y="362903"/>
                    </a:lnTo>
                    <a:lnTo>
                      <a:pt x="790575" y="362903"/>
                    </a:lnTo>
                    <a:lnTo>
                      <a:pt x="757237" y="349568"/>
                    </a:lnTo>
                    <a:lnTo>
                      <a:pt x="671512" y="349568"/>
                    </a:lnTo>
                    <a:lnTo>
                      <a:pt x="671512" y="318135"/>
                    </a:lnTo>
                    <a:lnTo>
                      <a:pt x="757237" y="318135"/>
                    </a:lnTo>
                    <a:lnTo>
                      <a:pt x="793432" y="303848"/>
                    </a:lnTo>
                    <a:lnTo>
                      <a:pt x="882015" y="303848"/>
                    </a:lnTo>
                    <a:lnTo>
                      <a:pt x="882015" y="288608"/>
                    </a:lnTo>
                    <a:lnTo>
                      <a:pt x="791528" y="288608"/>
                    </a:lnTo>
                    <a:lnTo>
                      <a:pt x="753428" y="275273"/>
                    </a:lnTo>
                    <a:lnTo>
                      <a:pt x="667703" y="275273"/>
                    </a:lnTo>
                    <a:lnTo>
                      <a:pt x="667703" y="268605"/>
                    </a:lnTo>
                    <a:cubicBezTo>
                      <a:pt x="667703" y="242888"/>
                      <a:pt x="647700" y="222885"/>
                      <a:pt x="621982" y="222885"/>
                    </a:cubicBezTo>
                    <a:lnTo>
                      <a:pt x="615315" y="222885"/>
                    </a:lnTo>
                    <a:lnTo>
                      <a:pt x="615315" y="137160"/>
                    </a:lnTo>
                    <a:lnTo>
                      <a:pt x="601028" y="100965"/>
                    </a:lnTo>
                    <a:lnTo>
                      <a:pt x="601028" y="12383"/>
                    </a:lnTo>
                    <a:lnTo>
                      <a:pt x="585787" y="12383"/>
                    </a:lnTo>
                    <a:lnTo>
                      <a:pt x="585787" y="102870"/>
                    </a:lnTo>
                    <a:lnTo>
                      <a:pt x="572453" y="136208"/>
                    </a:lnTo>
                    <a:lnTo>
                      <a:pt x="572453" y="221933"/>
                    </a:lnTo>
                    <a:lnTo>
                      <a:pt x="541020" y="221933"/>
                    </a:lnTo>
                    <a:lnTo>
                      <a:pt x="541020" y="136208"/>
                    </a:lnTo>
                    <a:lnTo>
                      <a:pt x="526732" y="100013"/>
                    </a:lnTo>
                    <a:lnTo>
                      <a:pt x="526732" y="11430"/>
                    </a:lnTo>
                    <a:lnTo>
                      <a:pt x="511492" y="11430"/>
                    </a:lnTo>
                    <a:lnTo>
                      <a:pt x="511492" y="101918"/>
                    </a:lnTo>
                    <a:lnTo>
                      <a:pt x="498157" y="135255"/>
                    </a:lnTo>
                    <a:lnTo>
                      <a:pt x="498157" y="220980"/>
                    </a:lnTo>
                    <a:lnTo>
                      <a:pt x="466725" y="220980"/>
                    </a:lnTo>
                    <a:lnTo>
                      <a:pt x="466725" y="135255"/>
                    </a:lnTo>
                    <a:lnTo>
                      <a:pt x="452438" y="99060"/>
                    </a:lnTo>
                    <a:lnTo>
                      <a:pt x="452438" y="10478"/>
                    </a:lnTo>
                    <a:lnTo>
                      <a:pt x="437198" y="10478"/>
                    </a:lnTo>
                    <a:lnTo>
                      <a:pt x="437198" y="100965"/>
                    </a:lnTo>
                    <a:lnTo>
                      <a:pt x="423863" y="134302"/>
                    </a:lnTo>
                    <a:lnTo>
                      <a:pt x="423863" y="220027"/>
                    </a:lnTo>
                    <a:lnTo>
                      <a:pt x="392430" y="220027"/>
                    </a:lnTo>
                    <a:lnTo>
                      <a:pt x="392430" y="134302"/>
                    </a:lnTo>
                    <a:lnTo>
                      <a:pt x="378142" y="98108"/>
                    </a:lnTo>
                    <a:lnTo>
                      <a:pt x="378142" y="9525"/>
                    </a:lnTo>
                    <a:lnTo>
                      <a:pt x="362903" y="9525"/>
                    </a:lnTo>
                    <a:lnTo>
                      <a:pt x="362903" y="100013"/>
                    </a:lnTo>
                    <a:lnTo>
                      <a:pt x="349567" y="133350"/>
                    </a:lnTo>
                    <a:lnTo>
                      <a:pt x="349567" y="219075"/>
                    </a:lnTo>
                    <a:lnTo>
                      <a:pt x="318135" y="219075"/>
                    </a:lnTo>
                    <a:lnTo>
                      <a:pt x="318135" y="133350"/>
                    </a:lnTo>
                    <a:lnTo>
                      <a:pt x="303848" y="97155"/>
                    </a:lnTo>
                    <a:lnTo>
                      <a:pt x="303848" y="8573"/>
                    </a:lnTo>
                    <a:lnTo>
                      <a:pt x="288607" y="8573"/>
                    </a:lnTo>
                    <a:lnTo>
                      <a:pt x="288607" y="99060"/>
                    </a:lnTo>
                    <a:lnTo>
                      <a:pt x="275273" y="132398"/>
                    </a:lnTo>
                    <a:lnTo>
                      <a:pt x="275273" y="218123"/>
                    </a:lnTo>
                    <a:lnTo>
                      <a:pt x="268605" y="218123"/>
                    </a:lnTo>
                    <a:cubicBezTo>
                      <a:pt x="243840" y="218123"/>
                      <a:pt x="222885" y="239077"/>
                      <a:pt x="222885" y="263843"/>
                    </a:cubicBezTo>
                    <a:lnTo>
                      <a:pt x="222885" y="270510"/>
                    </a:lnTo>
                    <a:lnTo>
                      <a:pt x="137160" y="270510"/>
                    </a:lnTo>
                    <a:lnTo>
                      <a:pt x="100965" y="284798"/>
                    </a:lnTo>
                    <a:lnTo>
                      <a:pt x="12382" y="284798"/>
                    </a:lnTo>
                    <a:lnTo>
                      <a:pt x="12382" y="303848"/>
                    </a:lnTo>
                    <a:lnTo>
                      <a:pt x="102870" y="303848"/>
                    </a:lnTo>
                    <a:lnTo>
                      <a:pt x="136207" y="317183"/>
                    </a:lnTo>
                    <a:lnTo>
                      <a:pt x="221932" y="317183"/>
                    </a:lnTo>
                    <a:lnTo>
                      <a:pt x="221932" y="348615"/>
                    </a:lnTo>
                    <a:lnTo>
                      <a:pt x="136207" y="348615"/>
                    </a:lnTo>
                    <a:lnTo>
                      <a:pt x="100013" y="362903"/>
                    </a:lnTo>
                    <a:lnTo>
                      <a:pt x="11430" y="362903"/>
                    </a:lnTo>
                    <a:lnTo>
                      <a:pt x="11430" y="378143"/>
                    </a:lnTo>
                    <a:lnTo>
                      <a:pt x="101917" y="378143"/>
                    </a:lnTo>
                    <a:lnTo>
                      <a:pt x="135255" y="391478"/>
                    </a:lnTo>
                    <a:lnTo>
                      <a:pt x="220980" y="391478"/>
                    </a:lnTo>
                    <a:lnTo>
                      <a:pt x="220980" y="422910"/>
                    </a:lnTo>
                    <a:lnTo>
                      <a:pt x="135255" y="422910"/>
                    </a:lnTo>
                    <a:lnTo>
                      <a:pt x="99060" y="437198"/>
                    </a:lnTo>
                    <a:lnTo>
                      <a:pt x="10477" y="437198"/>
                    </a:lnTo>
                    <a:lnTo>
                      <a:pt x="10477" y="452438"/>
                    </a:lnTo>
                    <a:lnTo>
                      <a:pt x="100965" y="452438"/>
                    </a:lnTo>
                    <a:lnTo>
                      <a:pt x="134302" y="465773"/>
                    </a:lnTo>
                    <a:lnTo>
                      <a:pt x="220027" y="465773"/>
                    </a:lnTo>
                    <a:lnTo>
                      <a:pt x="220027" y="497205"/>
                    </a:lnTo>
                    <a:lnTo>
                      <a:pt x="134302" y="497205"/>
                    </a:lnTo>
                    <a:lnTo>
                      <a:pt x="98107" y="511493"/>
                    </a:lnTo>
                    <a:lnTo>
                      <a:pt x="9525" y="511493"/>
                    </a:lnTo>
                    <a:lnTo>
                      <a:pt x="9525" y="526733"/>
                    </a:lnTo>
                    <a:lnTo>
                      <a:pt x="100013" y="526733"/>
                    </a:lnTo>
                    <a:lnTo>
                      <a:pt x="133350" y="540068"/>
                    </a:lnTo>
                    <a:lnTo>
                      <a:pt x="219075" y="540068"/>
                    </a:lnTo>
                    <a:lnTo>
                      <a:pt x="219075" y="571500"/>
                    </a:lnTo>
                    <a:lnTo>
                      <a:pt x="133350" y="571500"/>
                    </a:lnTo>
                    <a:lnTo>
                      <a:pt x="97155" y="585788"/>
                    </a:lnTo>
                    <a:lnTo>
                      <a:pt x="8573" y="585788"/>
                    </a:lnTo>
                    <a:lnTo>
                      <a:pt x="8573" y="601028"/>
                    </a:lnTo>
                    <a:lnTo>
                      <a:pt x="99060" y="601028"/>
                    </a:lnTo>
                    <a:lnTo>
                      <a:pt x="132398" y="614363"/>
                    </a:lnTo>
                    <a:lnTo>
                      <a:pt x="218123" y="614363"/>
                    </a:lnTo>
                    <a:lnTo>
                      <a:pt x="218123" y="621030"/>
                    </a:lnTo>
                    <a:cubicBezTo>
                      <a:pt x="218123" y="645795"/>
                      <a:pt x="239077" y="666750"/>
                      <a:pt x="263842" y="666750"/>
                    </a:cubicBezTo>
                    <a:lnTo>
                      <a:pt x="270510" y="666750"/>
                    </a:lnTo>
                    <a:lnTo>
                      <a:pt x="270510" y="752475"/>
                    </a:lnTo>
                    <a:lnTo>
                      <a:pt x="284798" y="788670"/>
                    </a:lnTo>
                    <a:lnTo>
                      <a:pt x="284798" y="877253"/>
                    </a:lnTo>
                    <a:lnTo>
                      <a:pt x="300038" y="877253"/>
                    </a:lnTo>
                    <a:lnTo>
                      <a:pt x="300038" y="786765"/>
                    </a:lnTo>
                    <a:lnTo>
                      <a:pt x="313373" y="753428"/>
                    </a:lnTo>
                    <a:lnTo>
                      <a:pt x="313373" y="667703"/>
                    </a:lnTo>
                    <a:lnTo>
                      <a:pt x="344805" y="667703"/>
                    </a:lnTo>
                    <a:lnTo>
                      <a:pt x="344805" y="753428"/>
                    </a:lnTo>
                    <a:lnTo>
                      <a:pt x="359092" y="789623"/>
                    </a:lnTo>
                    <a:lnTo>
                      <a:pt x="359092" y="878205"/>
                    </a:lnTo>
                    <a:lnTo>
                      <a:pt x="374332" y="878205"/>
                    </a:lnTo>
                    <a:lnTo>
                      <a:pt x="374332" y="787718"/>
                    </a:lnTo>
                    <a:lnTo>
                      <a:pt x="387667" y="754380"/>
                    </a:lnTo>
                    <a:lnTo>
                      <a:pt x="387667" y="668655"/>
                    </a:lnTo>
                    <a:lnTo>
                      <a:pt x="419100" y="668655"/>
                    </a:lnTo>
                    <a:lnTo>
                      <a:pt x="419100" y="754380"/>
                    </a:lnTo>
                    <a:lnTo>
                      <a:pt x="433388" y="790575"/>
                    </a:lnTo>
                    <a:lnTo>
                      <a:pt x="433388" y="879157"/>
                    </a:lnTo>
                    <a:lnTo>
                      <a:pt x="448628" y="879157"/>
                    </a:lnTo>
                    <a:lnTo>
                      <a:pt x="448628" y="788670"/>
                    </a:lnTo>
                    <a:lnTo>
                      <a:pt x="461963" y="755332"/>
                    </a:lnTo>
                    <a:lnTo>
                      <a:pt x="461963" y="669607"/>
                    </a:lnTo>
                    <a:lnTo>
                      <a:pt x="493395" y="669607"/>
                    </a:lnTo>
                    <a:lnTo>
                      <a:pt x="493395" y="755332"/>
                    </a:lnTo>
                    <a:lnTo>
                      <a:pt x="507682" y="791528"/>
                    </a:lnTo>
                    <a:lnTo>
                      <a:pt x="507682" y="880110"/>
                    </a:lnTo>
                    <a:lnTo>
                      <a:pt x="522923" y="880110"/>
                    </a:lnTo>
                    <a:lnTo>
                      <a:pt x="522923" y="789623"/>
                    </a:lnTo>
                    <a:lnTo>
                      <a:pt x="536257" y="756285"/>
                    </a:lnTo>
                    <a:lnTo>
                      <a:pt x="536257" y="670560"/>
                    </a:lnTo>
                    <a:lnTo>
                      <a:pt x="567690" y="670560"/>
                    </a:lnTo>
                    <a:lnTo>
                      <a:pt x="567690" y="756285"/>
                    </a:lnTo>
                    <a:lnTo>
                      <a:pt x="581978" y="792480"/>
                    </a:lnTo>
                    <a:lnTo>
                      <a:pt x="581978" y="877253"/>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65" name="Freeform: Shape 64">
                <a:extLst>
                  <a:ext uri="{FF2B5EF4-FFF2-40B4-BE49-F238E27FC236}">
                    <a16:creationId xmlns:a16="http://schemas.microsoft.com/office/drawing/2014/main" id="{FD07A70E-36B0-9258-B926-4CC4048FA67C}"/>
                  </a:ext>
                </a:extLst>
              </p:cNvPr>
              <p:cNvSpPr/>
              <p:nvPr/>
            </p:nvSpPr>
            <p:spPr>
              <a:xfrm>
                <a:off x="4385446" y="2287937"/>
                <a:ext cx="352425" cy="352425"/>
              </a:xfrm>
              <a:custGeom>
                <a:avLst/>
                <a:gdLst>
                  <a:gd name="connsiteX0" fmla="*/ 303848 w 352425"/>
                  <a:gd name="connsiteY0" fmla="*/ 359092 h 352425"/>
                  <a:gd name="connsiteX1" fmla="*/ 54293 w 352425"/>
                  <a:gd name="connsiteY1" fmla="*/ 359092 h 352425"/>
                  <a:gd name="connsiteX2" fmla="*/ 0 w 352425"/>
                  <a:gd name="connsiteY2" fmla="*/ 304800 h 352425"/>
                  <a:gd name="connsiteX3" fmla="*/ 0 w 352425"/>
                  <a:gd name="connsiteY3" fmla="*/ 54292 h 352425"/>
                  <a:gd name="connsiteX4" fmla="*/ 54293 w 352425"/>
                  <a:gd name="connsiteY4" fmla="*/ 0 h 352425"/>
                  <a:gd name="connsiteX5" fmla="*/ 303848 w 352425"/>
                  <a:gd name="connsiteY5" fmla="*/ 0 h 352425"/>
                  <a:gd name="connsiteX6" fmla="*/ 358140 w 352425"/>
                  <a:gd name="connsiteY6" fmla="*/ 54292 h 352425"/>
                  <a:gd name="connsiteX7" fmla="*/ 358140 w 352425"/>
                  <a:gd name="connsiteY7" fmla="*/ 304800 h 352425"/>
                  <a:gd name="connsiteX8" fmla="*/ 303848 w 352425"/>
                  <a:gd name="connsiteY8" fmla="*/ 359092 h 352425"/>
                  <a:gd name="connsiteX9" fmla="*/ 54293 w 352425"/>
                  <a:gd name="connsiteY9" fmla="*/ 12383 h 352425"/>
                  <a:gd name="connsiteX10" fmla="*/ 12383 w 352425"/>
                  <a:gd name="connsiteY10" fmla="*/ 54292 h 352425"/>
                  <a:gd name="connsiteX11" fmla="*/ 12383 w 352425"/>
                  <a:gd name="connsiteY11" fmla="*/ 304800 h 352425"/>
                  <a:gd name="connsiteX12" fmla="*/ 54293 w 352425"/>
                  <a:gd name="connsiteY12" fmla="*/ 346710 h 352425"/>
                  <a:gd name="connsiteX13" fmla="*/ 303848 w 352425"/>
                  <a:gd name="connsiteY13" fmla="*/ 346710 h 352425"/>
                  <a:gd name="connsiteX14" fmla="*/ 345758 w 352425"/>
                  <a:gd name="connsiteY14" fmla="*/ 304800 h 352425"/>
                  <a:gd name="connsiteX15" fmla="*/ 345758 w 352425"/>
                  <a:gd name="connsiteY15" fmla="*/ 54292 h 352425"/>
                  <a:gd name="connsiteX16" fmla="*/ 303848 w 352425"/>
                  <a:gd name="connsiteY16" fmla="*/ 12383 h 352425"/>
                  <a:gd name="connsiteX17" fmla="*/ 54293 w 352425"/>
                  <a:gd name="connsiteY17" fmla="*/ 12383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2425" h="352425">
                    <a:moveTo>
                      <a:pt x="303848" y="359092"/>
                    </a:moveTo>
                    <a:lnTo>
                      <a:pt x="54293" y="359092"/>
                    </a:lnTo>
                    <a:cubicBezTo>
                      <a:pt x="23813" y="359092"/>
                      <a:pt x="0" y="334328"/>
                      <a:pt x="0" y="304800"/>
                    </a:cubicBezTo>
                    <a:lnTo>
                      <a:pt x="0" y="54292"/>
                    </a:lnTo>
                    <a:cubicBezTo>
                      <a:pt x="0" y="23813"/>
                      <a:pt x="24765" y="0"/>
                      <a:pt x="54293" y="0"/>
                    </a:cubicBezTo>
                    <a:lnTo>
                      <a:pt x="303848" y="0"/>
                    </a:lnTo>
                    <a:cubicBezTo>
                      <a:pt x="334328" y="0"/>
                      <a:pt x="358140" y="24765"/>
                      <a:pt x="358140" y="54292"/>
                    </a:cubicBezTo>
                    <a:lnTo>
                      <a:pt x="358140" y="304800"/>
                    </a:lnTo>
                    <a:cubicBezTo>
                      <a:pt x="358140" y="334328"/>
                      <a:pt x="334328" y="359092"/>
                      <a:pt x="303848" y="359092"/>
                    </a:cubicBezTo>
                    <a:close/>
                    <a:moveTo>
                      <a:pt x="54293" y="12383"/>
                    </a:moveTo>
                    <a:cubicBezTo>
                      <a:pt x="31433" y="12383"/>
                      <a:pt x="12383" y="31433"/>
                      <a:pt x="12383" y="54292"/>
                    </a:cubicBezTo>
                    <a:lnTo>
                      <a:pt x="12383" y="304800"/>
                    </a:lnTo>
                    <a:cubicBezTo>
                      <a:pt x="12383" y="327660"/>
                      <a:pt x="31433" y="346710"/>
                      <a:pt x="54293" y="346710"/>
                    </a:cubicBezTo>
                    <a:lnTo>
                      <a:pt x="303848" y="346710"/>
                    </a:lnTo>
                    <a:cubicBezTo>
                      <a:pt x="326708" y="346710"/>
                      <a:pt x="345758" y="327660"/>
                      <a:pt x="345758" y="304800"/>
                    </a:cubicBezTo>
                    <a:lnTo>
                      <a:pt x="345758" y="54292"/>
                    </a:lnTo>
                    <a:cubicBezTo>
                      <a:pt x="345758" y="31433"/>
                      <a:pt x="326708" y="12383"/>
                      <a:pt x="303848" y="12383"/>
                    </a:cubicBezTo>
                    <a:lnTo>
                      <a:pt x="54293" y="12383"/>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grpSp>
        <p:sp>
          <p:nvSpPr>
            <p:cNvPr id="59" name="Freeform: Shape 58">
              <a:extLst>
                <a:ext uri="{FF2B5EF4-FFF2-40B4-BE49-F238E27FC236}">
                  <a16:creationId xmlns:a16="http://schemas.microsoft.com/office/drawing/2014/main" id="{AAFC5C5A-CA7C-1081-5C18-1D8FCDB92CEE}"/>
                </a:ext>
              </a:extLst>
            </p:cNvPr>
            <p:cNvSpPr/>
            <p:nvPr/>
          </p:nvSpPr>
          <p:spPr>
            <a:xfrm>
              <a:off x="3707266" y="2276507"/>
              <a:ext cx="419100" cy="114300"/>
            </a:xfrm>
            <a:custGeom>
              <a:avLst/>
              <a:gdLst>
                <a:gd name="connsiteX0" fmla="*/ 410528 w 419100"/>
                <a:gd name="connsiteY0" fmla="*/ 118110 h 114300"/>
                <a:gd name="connsiteX1" fmla="*/ 316230 w 419100"/>
                <a:gd name="connsiteY1" fmla="*/ 12382 h 114300"/>
                <a:gd name="connsiteX2" fmla="*/ 0 w 419100"/>
                <a:gd name="connsiteY2" fmla="*/ 12382 h 114300"/>
                <a:gd name="connsiteX3" fmla="*/ 0 w 419100"/>
                <a:gd name="connsiteY3" fmla="*/ 0 h 114300"/>
                <a:gd name="connsiteX4" fmla="*/ 321945 w 419100"/>
                <a:gd name="connsiteY4" fmla="*/ 0 h 114300"/>
                <a:gd name="connsiteX5" fmla="*/ 420053 w 419100"/>
                <a:gd name="connsiteY5" fmla="*/ 10953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 h="114300">
                  <a:moveTo>
                    <a:pt x="410528" y="118110"/>
                  </a:moveTo>
                  <a:lnTo>
                    <a:pt x="316230" y="12382"/>
                  </a:lnTo>
                  <a:lnTo>
                    <a:pt x="0" y="12382"/>
                  </a:lnTo>
                  <a:lnTo>
                    <a:pt x="0" y="0"/>
                  </a:lnTo>
                  <a:lnTo>
                    <a:pt x="321945" y="0"/>
                  </a:lnTo>
                  <a:lnTo>
                    <a:pt x="420053" y="109538"/>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60" name="Freeform: Shape 59">
              <a:extLst>
                <a:ext uri="{FF2B5EF4-FFF2-40B4-BE49-F238E27FC236}">
                  <a16:creationId xmlns:a16="http://schemas.microsoft.com/office/drawing/2014/main" id="{347840A7-0F16-E6F2-741B-8D12A86322DD}"/>
                </a:ext>
              </a:extLst>
            </p:cNvPr>
            <p:cNvSpPr/>
            <p:nvPr/>
          </p:nvSpPr>
          <p:spPr>
            <a:xfrm>
              <a:off x="3810136" y="2460340"/>
              <a:ext cx="215994" cy="9525"/>
            </a:xfrm>
            <a:custGeom>
              <a:avLst/>
              <a:gdLst>
                <a:gd name="connsiteX0" fmla="*/ 0 w 304800"/>
                <a:gd name="connsiteY0" fmla="*/ 0 h 9525"/>
                <a:gd name="connsiteX1" fmla="*/ 312420 w 304800"/>
                <a:gd name="connsiteY1" fmla="*/ 0 h 9525"/>
                <a:gd name="connsiteX2" fmla="*/ 312420 w 304800"/>
                <a:gd name="connsiteY2" fmla="*/ 13335 h 9525"/>
                <a:gd name="connsiteX3" fmla="*/ 0 w 304800"/>
                <a:gd name="connsiteY3" fmla="*/ 13335 h 9525"/>
              </a:gdLst>
              <a:ahLst/>
              <a:cxnLst>
                <a:cxn ang="0">
                  <a:pos x="connsiteX0" y="connsiteY0"/>
                </a:cxn>
                <a:cxn ang="0">
                  <a:pos x="connsiteX1" y="connsiteY1"/>
                </a:cxn>
                <a:cxn ang="0">
                  <a:pos x="connsiteX2" y="connsiteY2"/>
                </a:cxn>
                <a:cxn ang="0">
                  <a:pos x="connsiteX3" y="connsiteY3"/>
                </a:cxn>
              </a:cxnLst>
              <a:rect l="l" t="t" r="r" b="b"/>
              <a:pathLst>
                <a:path w="304800" h="9525">
                  <a:moveTo>
                    <a:pt x="0" y="0"/>
                  </a:moveTo>
                  <a:lnTo>
                    <a:pt x="312420" y="0"/>
                  </a:lnTo>
                  <a:lnTo>
                    <a:pt x="312420" y="13335"/>
                  </a:lnTo>
                  <a:lnTo>
                    <a:pt x="0" y="13335"/>
                  </a:lnTo>
                  <a:close/>
                </a:path>
              </a:pathLst>
            </a:custGeom>
            <a:solidFill>
              <a:srgbClr val="1C6CE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61" name="Freeform: Shape 60">
              <a:extLst>
                <a:ext uri="{FF2B5EF4-FFF2-40B4-BE49-F238E27FC236}">
                  <a16:creationId xmlns:a16="http://schemas.microsoft.com/office/drawing/2014/main" id="{64128D79-5A96-FF1B-67EE-6740C53BEB41}"/>
                </a:ext>
              </a:extLst>
            </p:cNvPr>
            <p:cNvSpPr/>
            <p:nvPr/>
          </p:nvSpPr>
          <p:spPr>
            <a:xfrm>
              <a:off x="3393389" y="2465175"/>
              <a:ext cx="314325" cy="485775"/>
            </a:xfrm>
            <a:custGeom>
              <a:avLst/>
              <a:gdLst>
                <a:gd name="connsiteX0" fmla="*/ 9525 w 314325"/>
                <a:gd name="connsiteY0" fmla="*/ 487680 h 485775"/>
                <a:gd name="connsiteX1" fmla="*/ 0 w 314325"/>
                <a:gd name="connsiteY1" fmla="*/ 487680 h 485775"/>
                <a:gd name="connsiteX2" fmla="*/ 0 w 314325"/>
                <a:gd name="connsiteY2" fmla="*/ 110490 h 485775"/>
                <a:gd name="connsiteX3" fmla="*/ 111442 w 314325"/>
                <a:gd name="connsiteY3" fmla="*/ 0 h 485775"/>
                <a:gd name="connsiteX4" fmla="*/ 320992 w 314325"/>
                <a:gd name="connsiteY4" fmla="*/ 0 h 485775"/>
                <a:gd name="connsiteX5" fmla="*/ 320992 w 314325"/>
                <a:gd name="connsiteY5" fmla="*/ 9525 h 485775"/>
                <a:gd name="connsiteX6" fmla="*/ 115252 w 314325"/>
                <a:gd name="connsiteY6" fmla="*/ 9525 h 485775"/>
                <a:gd name="connsiteX7" fmla="*/ 9525 w 314325"/>
                <a:gd name="connsiteY7" fmla="*/ 115252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4325" h="485775">
                  <a:moveTo>
                    <a:pt x="9525" y="487680"/>
                  </a:moveTo>
                  <a:lnTo>
                    <a:pt x="0" y="487680"/>
                  </a:lnTo>
                  <a:lnTo>
                    <a:pt x="0" y="110490"/>
                  </a:lnTo>
                  <a:lnTo>
                    <a:pt x="111442" y="0"/>
                  </a:lnTo>
                  <a:lnTo>
                    <a:pt x="320992" y="0"/>
                  </a:lnTo>
                  <a:lnTo>
                    <a:pt x="320992" y="9525"/>
                  </a:lnTo>
                  <a:lnTo>
                    <a:pt x="115252" y="9525"/>
                  </a:lnTo>
                  <a:lnTo>
                    <a:pt x="9525" y="115252"/>
                  </a:lnTo>
                  <a:close/>
                </a:path>
              </a:pathLst>
            </a:custGeom>
            <a:gradFill flip="none" rotWithShape="1">
              <a:gsLst>
                <a:gs pos="0">
                  <a:srgbClr val="04B8DB"/>
                </a:gs>
                <a:gs pos="100000">
                  <a:srgbClr val="1C6CE2"/>
                </a:gs>
              </a:gsLst>
              <a:lin ang="18900000" scaled="1"/>
              <a:tileRect/>
            </a:gra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62" name="Freeform: Shape 61">
              <a:extLst>
                <a:ext uri="{FF2B5EF4-FFF2-40B4-BE49-F238E27FC236}">
                  <a16:creationId xmlns:a16="http://schemas.microsoft.com/office/drawing/2014/main" id="{37F7C883-C44F-1608-C3BB-828242E59CBD}"/>
                </a:ext>
              </a:extLst>
            </p:cNvPr>
            <p:cNvSpPr/>
            <p:nvPr/>
          </p:nvSpPr>
          <p:spPr>
            <a:xfrm>
              <a:off x="4023496" y="2615597"/>
              <a:ext cx="161925" cy="628650"/>
            </a:xfrm>
            <a:custGeom>
              <a:avLst/>
              <a:gdLst>
                <a:gd name="connsiteX0" fmla="*/ 166687 w 161925"/>
                <a:gd name="connsiteY0" fmla="*/ 630555 h 628650"/>
                <a:gd name="connsiteX1" fmla="*/ 157162 w 161925"/>
                <a:gd name="connsiteY1" fmla="*/ 630555 h 628650"/>
                <a:gd name="connsiteX2" fmla="*/ 157162 w 161925"/>
                <a:gd name="connsiteY2" fmla="*/ 311468 h 628650"/>
                <a:gd name="connsiteX3" fmla="*/ 0 w 161925"/>
                <a:gd name="connsiteY3" fmla="*/ 311468 h 628650"/>
                <a:gd name="connsiteX4" fmla="*/ 0 w 161925"/>
                <a:gd name="connsiteY4" fmla="*/ 95250 h 628650"/>
                <a:gd name="connsiteX5" fmla="*/ 95250 w 161925"/>
                <a:gd name="connsiteY5" fmla="*/ 0 h 628650"/>
                <a:gd name="connsiteX6" fmla="*/ 101918 w 161925"/>
                <a:gd name="connsiteY6" fmla="*/ 6667 h 628650"/>
                <a:gd name="connsiteX7" fmla="*/ 9525 w 161925"/>
                <a:gd name="connsiteY7" fmla="*/ 100012 h 628650"/>
                <a:gd name="connsiteX8" fmla="*/ 9525 w 161925"/>
                <a:gd name="connsiteY8" fmla="*/ 301943 h 628650"/>
                <a:gd name="connsiteX9" fmla="*/ 166687 w 161925"/>
                <a:gd name="connsiteY9" fmla="*/ 301943 h 628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925" h="628650">
                  <a:moveTo>
                    <a:pt x="166687" y="630555"/>
                  </a:moveTo>
                  <a:lnTo>
                    <a:pt x="157162" y="630555"/>
                  </a:lnTo>
                  <a:lnTo>
                    <a:pt x="157162" y="311468"/>
                  </a:lnTo>
                  <a:lnTo>
                    <a:pt x="0" y="311468"/>
                  </a:lnTo>
                  <a:lnTo>
                    <a:pt x="0" y="95250"/>
                  </a:lnTo>
                  <a:lnTo>
                    <a:pt x="95250" y="0"/>
                  </a:lnTo>
                  <a:lnTo>
                    <a:pt x="101918" y="6667"/>
                  </a:lnTo>
                  <a:lnTo>
                    <a:pt x="9525" y="100012"/>
                  </a:lnTo>
                  <a:lnTo>
                    <a:pt x="9525" y="301943"/>
                  </a:lnTo>
                  <a:lnTo>
                    <a:pt x="166687" y="301943"/>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63" name="Freeform: Shape 62">
              <a:extLst>
                <a:ext uri="{FF2B5EF4-FFF2-40B4-BE49-F238E27FC236}">
                  <a16:creationId xmlns:a16="http://schemas.microsoft.com/office/drawing/2014/main" id="{4D56485B-E3F6-03C7-4728-8F6B2D568FEF}"/>
                </a:ext>
              </a:extLst>
            </p:cNvPr>
            <p:cNvSpPr/>
            <p:nvPr/>
          </p:nvSpPr>
          <p:spPr>
            <a:xfrm>
              <a:off x="3935866" y="2901347"/>
              <a:ext cx="476250" cy="542925"/>
            </a:xfrm>
            <a:custGeom>
              <a:avLst/>
              <a:gdLst>
                <a:gd name="connsiteX0" fmla="*/ 389573 w 476250"/>
                <a:gd name="connsiteY0" fmla="*/ 547688 h 542925"/>
                <a:gd name="connsiteX1" fmla="*/ 0 w 476250"/>
                <a:gd name="connsiteY1" fmla="*/ 547688 h 542925"/>
                <a:gd name="connsiteX2" fmla="*/ 0 w 476250"/>
                <a:gd name="connsiteY2" fmla="*/ 534353 h 542925"/>
                <a:gd name="connsiteX3" fmla="*/ 377190 w 476250"/>
                <a:gd name="connsiteY3" fmla="*/ 534353 h 542925"/>
                <a:gd name="connsiteX4" fmla="*/ 377190 w 476250"/>
                <a:gd name="connsiteY4" fmla="*/ 91440 h 542925"/>
                <a:gd name="connsiteX5" fmla="*/ 468630 w 476250"/>
                <a:gd name="connsiteY5" fmla="*/ 0 h 542925"/>
                <a:gd name="connsiteX6" fmla="*/ 478155 w 476250"/>
                <a:gd name="connsiteY6" fmla="*/ 8573 h 542925"/>
                <a:gd name="connsiteX7" fmla="*/ 389573 w 476250"/>
                <a:gd name="connsiteY7" fmla="*/ 97155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6250" h="542925">
                  <a:moveTo>
                    <a:pt x="389573" y="547688"/>
                  </a:moveTo>
                  <a:lnTo>
                    <a:pt x="0" y="547688"/>
                  </a:lnTo>
                  <a:lnTo>
                    <a:pt x="0" y="534353"/>
                  </a:lnTo>
                  <a:lnTo>
                    <a:pt x="377190" y="534353"/>
                  </a:lnTo>
                  <a:lnTo>
                    <a:pt x="377190" y="91440"/>
                  </a:lnTo>
                  <a:lnTo>
                    <a:pt x="468630" y="0"/>
                  </a:lnTo>
                  <a:lnTo>
                    <a:pt x="478155" y="8573"/>
                  </a:lnTo>
                  <a:lnTo>
                    <a:pt x="389573" y="97155"/>
                  </a:lnTo>
                  <a:close/>
                </a:path>
              </a:pathLst>
            </a:custGeom>
            <a:solidFill>
              <a:srgbClr val="F1F1F2"/>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grpSp>
      <p:grpSp>
        <p:nvGrpSpPr>
          <p:cNvPr id="66" name="Group 29">
            <a:extLst>
              <a:ext uri="{FF2B5EF4-FFF2-40B4-BE49-F238E27FC236}">
                <a16:creationId xmlns:a16="http://schemas.microsoft.com/office/drawing/2014/main" id="{3BA2069C-2BB9-E14C-D00C-895F092800C5}"/>
              </a:ext>
            </a:extLst>
          </p:cNvPr>
          <p:cNvGrpSpPr/>
          <p:nvPr/>
        </p:nvGrpSpPr>
        <p:grpSpPr>
          <a:xfrm>
            <a:off x="4441915" y="596149"/>
            <a:ext cx="2594457" cy="869134"/>
            <a:chOff x="1377607" y="3872831"/>
            <a:chExt cx="2594457" cy="503594"/>
          </a:xfrm>
        </p:grpSpPr>
        <p:sp>
          <p:nvSpPr>
            <p:cNvPr id="67" name="Rectangle 66">
              <a:extLst>
                <a:ext uri="{FF2B5EF4-FFF2-40B4-BE49-F238E27FC236}">
                  <a16:creationId xmlns:a16="http://schemas.microsoft.com/office/drawing/2014/main" id="{CDF75FC4-F381-9754-D2A3-6863AA49E6FD}"/>
                </a:ext>
              </a:extLst>
            </p:cNvPr>
            <p:cNvSpPr/>
            <p:nvPr/>
          </p:nvSpPr>
          <p:spPr>
            <a:xfrm>
              <a:off x="1385412" y="4089347"/>
              <a:ext cx="2103719" cy="287078"/>
            </a:xfrm>
            <a:prstGeom prst="rect">
              <a:avLst/>
            </a:prstGeom>
          </p:spPr>
          <p:txBody>
            <a:bodyPr wrap="square">
              <a:spAutoFit/>
            </a:bodyPr>
            <a:lstStyle/>
            <a:p>
              <a:pPr>
                <a:lnSpc>
                  <a:spcPct val="130000"/>
                </a:lnSpc>
              </a:pPr>
              <a:r>
                <a:rPr lang="en-US" sz="1050" b="1">
                  <a:solidFill>
                    <a:srgbClr val="000000">
                      <a:lumMod val="85000"/>
                      <a:lumOff val="15000"/>
                    </a:srgbClr>
                  </a:solidFill>
                  <a:latin typeface="Inter" panose="02000503000000020004" pitchFamily="2" charset="0"/>
                  <a:cs typeface="SVN-Poppins" panose="00000500000000000000" pitchFamily="2" charset="0"/>
                </a:rPr>
                <a:t>Sinh viên có thể học tại nhà trên máy tính, không cần đến trường</a:t>
              </a:r>
            </a:p>
          </p:txBody>
        </p:sp>
        <p:sp>
          <p:nvSpPr>
            <p:cNvPr id="68" name="Rectangle 67">
              <a:extLst>
                <a:ext uri="{FF2B5EF4-FFF2-40B4-BE49-F238E27FC236}">
                  <a16:creationId xmlns:a16="http://schemas.microsoft.com/office/drawing/2014/main" id="{93F9ABB7-2303-3146-3C7F-0014F6401B04}"/>
                </a:ext>
              </a:extLst>
            </p:cNvPr>
            <p:cNvSpPr/>
            <p:nvPr/>
          </p:nvSpPr>
          <p:spPr>
            <a:xfrm>
              <a:off x="1377607" y="3872831"/>
              <a:ext cx="2594457" cy="422744"/>
            </a:xfrm>
            <a:prstGeom prst="rect">
              <a:avLst/>
            </a:prstGeom>
          </p:spPr>
          <p:txBody>
            <a:bodyPr wrap="square">
              <a:spAutoFit/>
            </a:bodyPr>
            <a:lstStyle/>
            <a:p>
              <a:pPr>
                <a:lnSpc>
                  <a:spcPct val="130000"/>
                </a:lnSpc>
              </a:pPr>
              <a:r>
                <a:rPr lang="it-IT" b="1">
                  <a:solidFill>
                    <a:srgbClr val="000000">
                      <a:lumMod val="85000"/>
                      <a:lumOff val="15000"/>
                    </a:srgbClr>
                  </a:solidFill>
                  <a:latin typeface="Inter" panose="02000503000000020004" pitchFamily="2" charset="0"/>
                  <a:cs typeface="SVN-Poppins" panose="00000500000000000000" pitchFamily="2" charset="0"/>
                </a:rPr>
                <a:t>Học online 100%</a:t>
              </a:r>
              <a:endParaRPr lang="en-US" b="1">
                <a:solidFill>
                  <a:srgbClr val="000000">
                    <a:lumMod val="85000"/>
                    <a:lumOff val="15000"/>
                  </a:srgbClr>
                </a:solidFill>
                <a:latin typeface="Inter" panose="02000503000000020004" pitchFamily="2" charset="0"/>
                <a:cs typeface="SVN-Poppins" panose="00000500000000000000" pitchFamily="2" charset="0"/>
              </a:endParaRPr>
            </a:p>
          </p:txBody>
        </p:sp>
      </p:grpSp>
      <p:grpSp>
        <p:nvGrpSpPr>
          <p:cNvPr id="69" name="Group 29">
            <a:extLst>
              <a:ext uri="{FF2B5EF4-FFF2-40B4-BE49-F238E27FC236}">
                <a16:creationId xmlns:a16="http://schemas.microsoft.com/office/drawing/2014/main" id="{17B748F8-9F4B-51CC-D4D0-9CE91D214CD0}"/>
              </a:ext>
            </a:extLst>
          </p:cNvPr>
          <p:cNvGrpSpPr/>
          <p:nvPr/>
        </p:nvGrpSpPr>
        <p:grpSpPr>
          <a:xfrm>
            <a:off x="1342151" y="3716632"/>
            <a:ext cx="1972078" cy="861172"/>
            <a:chOff x="2038256" y="3723632"/>
            <a:chExt cx="1972078" cy="861172"/>
          </a:xfrm>
        </p:grpSpPr>
        <p:sp>
          <p:nvSpPr>
            <p:cNvPr id="70" name="Rectangle 69">
              <a:extLst>
                <a:ext uri="{FF2B5EF4-FFF2-40B4-BE49-F238E27FC236}">
                  <a16:creationId xmlns:a16="http://schemas.microsoft.com/office/drawing/2014/main" id="{31CF1666-A5C1-3749-6CF1-6C6790BB6D95}"/>
                </a:ext>
              </a:extLst>
            </p:cNvPr>
            <p:cNvSpPr/>
            <p:nvPr/>
          </p:nvSpPr>
          <p:spPr>
            <a:xfrm>
              <a:off x="2219186" y="4089347"/>
              <a:ext cx="1760683" cy="495457"/>
            </a:xfrm>
            <a:prstGeom prst="rect">
              <a:avLst/>
            </a:prstGeom>
          </p:spPr>
          <p:txBody>
            <a:bodyPr wrap="square">
              <a:spAutoFit/>
            </a:bodyPr>
            <a:lstStyle/>
            <a:p>
              <a:pPr algn="r">
                <a:lnSpc>
                  <a:spcPct val="130000"/>
                </a:lnSpc>
              </a:pPr>
              <a:r>
                <a:rPr lang="en-US" sz="1050" b="1">
                  <a:solidFill>
                    <a:srgbClr val="000000">
                      <a:lumMod val="85000"/>
                      <a:lumOff val="15000"/>
                    </a:srgbClr>
                  </a:solidFill>
                  <a:latin typeface="Inter" panose="02000503000000020004" pitchFamily="2" charset="0"/>
                  <a:cs typeface="SVN-Poppins" panose="00000500000000000000" pitchFamily="2" charset="0"/>
                </a:rPr>
                <a:t>Từ 02 đến 3 năm tùy thuộc vào ngành chính đang học </a:t>
              </a:r>
            </a:p>
          </p:txBody>
        </p:sp>
        <p:sp>
          <p:nvSpPr>
            <p:cNvPr id="71" name="Rectangle 70">
              <a:extLst>
                <a:ext uri="{FF2B5EF4-FFF2-40B4-BE49-F238E27FC236}">
                  <a16:creationId xmlns:a16="http://schemas.microsoft.com/office/drawing/2014/main" id="{9245BE94-6E21-F224-B250-BE78F47B31C1}"/>
                </a:ext>
              </a:extLst>
            </p:cNvPr>
            <p:cNvSpPr/>
            <p:nvPr/>
          </p:nvSpPr>
          <p:spPr>
            <a:xfrm>
              <a:off x="2038256" y="3723632"/>
              <a:ext cx="1972078" cy="423321"/>
            </a:xfrm>
            <a:prstGeom prst="rect">
              <a:avLst/>
            </a:prstGeom>
          </p:spPr>
          <p:txBody>
            <a:bodyPr wrap="square">
              <a:spAutoFit/>
            </a:bodyPr>
            <a:lstStyle/>
            <a:p>
              <a:pPr algn="r">
                <a:lnSpc>
                  <a:spcPct val="130000"/>
                </a:lnSpc>
              </a:pPr>
              <a:r>
                <a:rPr lang="en-US" b="1">
                  <a:solidFill>
                    <a:srgbClr val="000000">
                      <a:lumMod val="85000"/>
                      <a:lumOff val="15000"/>
                    </a:srgbClr>
                  </a:solidFill>
                  <a:latin typeface="Inter" panose="02000503000000020004" pitchFamily="2" charset="0"/>
                  <a:cs typeface="SVN-Poppins" panose="00000500000000000000" pitchFamily="2" charset="0"/>
                </a:rPr>
                <a:t>Thời gian đào tạo</a:t>
              </a:r>
            </a:p>
          </p:txBody>
        </p:sp>
      </p:grpSp>
      <p:grpSp>
        <p:nvGrpSpPr>
          <p:cNvPr id="72" name="Group 29">
            <a:extLst>
              <a:ext uri="{FF2B5EF4-FFF2-40B4-BE49-F238E27FC236}">
                <a16:creationId xmlns:a16="http://schemas.microsoft.com/office/drawing/2014/main" id="{87127D79-6B9D-E3DB-C733-43CE06781D2E}"/>
              </a:ext>
            </a:extLst>
          </p:cNvPr>
          <p:cNvGrpSpPr/>
          <p:nvPr/>
        </p:nvGrpSpPr>
        <p:grpSpPr>
          <a:xfrm>
            <a:off x="8729783" y="3847247"/>
            <a:ext cx="2670005" cy="974359"/>
            <a:chOff x="1385412" y="3998036"/>
            <a:chExt cx="2670005" cy="974359"/>
          </a:xfrm>
        </p:grpSpPr>
        <p:sp>
          <p:nvSpPr>
            <p:cNvPr id="73" name="Rectangle 72">
              <a:extLst>
                <a:ext uri="{FF2B5EF4-FFF2-40B4-BE49-F238E27FC236}">
                  <a16:creationId xmlns:a16="http://schemas.microsoft.com/office/drawing/2014/main" id="{B8095E01-D12A-0EE5-D935-69A2F093B404}"/>
                </a:ext>
              </a:extLst>
            </p:cNvPr>
            <p:cNvSpPr/>
            <p:nvPr/>
          </p:nvSpPr>
          <p:spPr>
            <a:xfrm>
              <a:off x="1437341" y="4476938"/>
              <a:ext cx="2536528" cy="495457"/>
            </a:xfrm>
            <a:prstGeom prst="rect">
              <a:avLst/>
            </a:prstGeom>
          </p:spPr>
          <p:txBody>
            <a:bodyPr wrap="square">
              <a:spAutoFit/>
            </a:bodyPr>
            <a:lstStyle/>
            <a:p>
              <a:pPr>
                <a:lnSpc>
                  <a:spcPct val="130000"/>
                </a:lnSpc>
              </a:pPr>
              <a:r>
                <a:rPr lang="en-US" sz="1050" b="1">
                  <a:solidFill>
                    <a:srgbClr val="000000">
                      <a:lumMod val="85000"/>
                      <a:lumOff val="15000"/>
                    </a:srgbClr>
                  </a:solidFill>
                  <a:latin typeface="Inter" panose="02000503000000020004" pitchFamily="2" charset="0"/>
                  <a:cs typeface="SVN-Poppins" panose="00000500000000000000" pitchFamily="2" charset="0"/>
                </a:rPr>
                <a:t>Nhận bằng cử nhân do UNETI cấp, trên văn bằng không ghi “hình thức đào tạo” </a:t>
              </a:r>
            </a:p>
          </p:txBody>
        </p:sp>
        <p:sp>
          <p:nvSpPr>
            <p:cNvPr id="74" name="Rectangle 73">
              <a:extLst>
                <a:ext uri="{FF2B5EF4-FFF2-40B4-BE49-F238E27FC236}">
                  <a16:creationId xmlns:a16="http://schemas.microsoft.com/office/drawing/2014/main" id="{07D17BC2-1B3A-2111-CDF9-F76CB9057D98}"/>
                </a:ext>
              </a:extLst>
            </p:cNvPr>
            <p:cNvSpPr/>
            <p:nvPr/>
          </p:nvSpPr>
          <p:spPr>
            <a:xfrm>
              <a:off x="1385412" y="3998036"/>
              <a:ext cx="2670005" cy="423321"/>
            </a:xfrm>
            <a:prstGeom prst="rect">
              <a:avLst/>
            </a:prstGeom>
          </p:spPr>
          <p:txBody>
            <a:bodyPr wrap="square">
              <a:spAutoFit/>
            </a:bodyPr>
            <a:lstStyle/>
            <a:p>
              <a:pPr>
                <a:lnSpc>
                  <a:spcPct val="130000"/>
                </a:lnSpc>
              </a:pPr>
              <a:r>
                <a:rPr lang="en-US" b="1">
                  <a:solidFill>
                    <a:srgbClr val="000000">
                      <a:lumMod val="85000"/>
                      <a:lumOff val="15000"/>
                    </a:srgbClr>
                  </a:solidFill>
                  <a:latin typeface="Inter" panose="02000503000000020004" pitchFamily="2" charset="0"/>
                  <a:cs typeface="SVN-Poppins" panose="00000500000000000000" pitchFamily="2" charset="0"/>
                </a:rPr>
                <a:t>Nhận bằng cử nhân thứ 2</a:t>
              </a:r>
            </a:p>
          </p:txBody>
        </p:sp>
      </p:grpSp>
      <p:sp>
        <p:nvSpPr>
          <p:cNvPr id="75" name="TextBox 74">
            <a:extLst>
              <a:ext uri="{FF2B5EF4-FFF2-40B4-BE49-F238E27FC236}">
                <a16:creationId xmlns:a16="http://schemas.microsoft.com/office/drawing/2014/main" id="{EBA95231-95E9-1240-ADE9-6627DEEAEFFE}"/>
              </a:ext>
            </a:extLst>
          </p:cNvPr>
          <p:cNvSpPr txBox="1"/>
          <p:nvPr/>
        </p:nvSpPr>
        <p:spPr>
          <a:xfrm>
            <a:off x="4504688" y="2576830"/>
            <a:ext cx="2892310" cy="1550489"/>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2200" b="1" i="0" u="none" strike="noStrike" kern="1200" cap="none" spc="100" normalizeH="0" baseline="0" noProof="0">
                <a:ln>
                  <a:noFill/>
                </a:ln>
                <a:solidFill>
                  <a:srgbClr val="020051"/>
                </a:solidFill>
                <a:effectLst/>
                <a:uLnTx/>
                <a:uFillTx/>
                <a:latin typeface="Helvetica Neue" panose="02000503000000020004" pitchFamily="2" charset="0"/>
                <a:cs typeface="SVN-Poppins ExtraBold" panose="00000900000000000000" pitchFamily="2" charset="0"/>
              </a:rPr>
              <a:t>GIỚI</a:t>
            </a:r>
            <a:r>
              <a:rPr kumimoji="0" lang="en-US" sz="2200" b="1" i="0" u="none" strike="noStrike" kern="1200" cap="none" spc="100" normalizeH="0" noProof="0">
                <a:ln>
                  <a:noFill/>
                </a:ln>
                <a:solidFill>
                  <a:srgbClr val="020051"/>
                </a:solidFill>
                <a:effectLst/>
                <a:uLnTx/>
                <a:uFillTx/>
                <a:latin typeface="Helvetica Neue" panose="02000503000000020004" pitchFamily="2" charset="0"/>
                <a:cs typeface="SVN-Poppins ExtraBold" panose="00000900000000000000" pitchFamily="2" charset="0"/>
              </a:rPr>
              <a:t> THIỆU</a:t>
            </a:r>
          </a:p>
          <a:p>
            <a:pPr marL="0" marR="0" lvl="0" indent="0" algn="ctr" defTabSz="914400" rtl="0" eaLnBrk="1" fontAlgn="auto" latinLnBrk="0" hangingPunct="1">
              <a:lnSpc>
                <a:spcPct val="110000"/>
              </a:lnSpc>
              <a:spcBef>
                <a:spcPts val="0"/>
              </a:spcBef>
              <a:spcAft>
                <a:spcPts val="0"/>
              </a:spcAft>
              <a:buClrTx/>
              <a:buSzTx/>
              <a:buFontTx/>
              <a:buNone/>
              <a:tabLst/>
              <a:defRPr/>
            </a:pPr>
            <a:r>
              <a:rPr lang="en-US" sz="2200" b="1" spc="100" baseline="0">
                <a:solidFill>
                  <a:srgbClr val="020051"/>
                </a:solidFill>
                <a:latin typeface="Helvetica Neue" panose="02000503000000020004" pitchFamily="2" charset="0"/>
                <a:cs typeface="SVN-Poppins ExtraBold" panose="00000900000000000000" pitchFamily="2" charset="0"/>
              </a:rPr>
              <a:t>CHƯƠNG</a:t>
            </a:r>
            <a:r>
              <a:rPr lang="en-US" sz="2200" b="1" spc="100">
                <a:solidFill>
                  <a:srgbClr val="020051"/>
                </a:solidFill>
                <a:latin typeface="Helvetica Neue" panose="02000503000000020004" pitchFamily="2" charset="0"/>
                <a:cs typeface="SVN-Poppins ExtraBold" panose="00000900000000000000" pitchFamily="2" charset="0"/>
              </a:rPr>
              <a:t> TRÌNH</a:t>
            </a:r>
          </a:p>
          <a:p>
            <a:pPr marL="0" marR="0" lvl="0" indent="0" algn="ctr" defTabSz="914400" rtl="0" eaLnBrk="1" fontAlgn="auto" latinLnBrk="0" hangingPunct="1">
              <a:lnSpc>
                <a:spcPct val="110000"/>
              </a:lnSpc>
              <a:spcBef>
                <a:spcPts val="0"/>
              </a:spcBef>
              <a:spcAft>
                <a:spcPts val="0"/>
              </a:spcAft>
              <a:buClrTx/>
              <a:buSzTx/>
              <a:buFontTx/>
              <a:buNone/>
              <a:tabLst/>
              <a:defRPr/>
            </a:pPr>
            <a:r>
              <a:rPr lang="en-US" sz="2200" b="1" spc="100">
                <a:solidFill>
                  <a:srgbClr val="020051"/>
                </a:solidFill>
                <a:latin typeface="Helvetica Neue" panose="02000503000000020004" pitchFamily="2" charset="0"/>
                <a:cs typeface="SVN-Poppins ExtraBold" panose="00000900000000000000" pitchFamily="2" charset="0"/>
              </a:rPr>
              <a:t>ĐÀO TẠO </a:t>
            </a:r>
          </a:p>
          <a:p>
            <a:pPr marL="0" marR="0" lvl="0" indent="0" algn="ctr" defTabSz="914400" rtl="0" eaLnBrk="1" fontAlgn="auto" latinLnBrk="0" hangingPunct="1">
              <a:lnSpc>
                <a:spcPct val="110000"/>
              </a:lnSpc>
              <a:spcBef>
                <a:spcPts val="0"/>
              </a:spcBef>
              <a:spcAft>
                <a:spcPts val="0"/>
              </a:spcAft>
              <a:buClrTx/>
              <a:buSzTx/>
              <a:buFontTx/>
              <a:buNone/>
              <a:tabLst/>
              <a:defRPr/>
            </a:pPr>
            <a:r>
              <a:rPr lang="en-US" sz="2200" b="1" spc="100">
                <a:solidFill>
                  <a:srgbClr val="020051"/>
                </a:solidFill>
                <a:latin typeface="Helvetica Neue" panose="02000503000000020004" pitchFamily="2" charset="0"/>
                <a:cs typeface="SVN-Poppins ExtraBold" panose="00000900000000000000" pitchFamily="2" charset="0"/>
              </a:rPr>
              <a:t>TỪ XA</a:t>
            </a:r>
            <a:endParaRPr kumimoji="0" lang="en-US" sz="2200" b="1" i="0" u="none" strike="noStrike" kern="1200" cap="none" spc="100" normalizeH="0" baseline="0" noProof="0">
              <a:ln>
                <a:noFill/>
              </a:ln>
              <a:solidFill>
                <a:srgbClr val="020051"/>
              </a:solidFill>
              <a:effectLst/>
              <a:uLnTx/>
              <a:uFillTx/>
              <a:latin typeface="Helvetica Neue" panose="02000503000000020004" pitchFamily="2" charset="0"/>
              <a:cs typeface="SVN-Poppins ExtraBold" panose="00000900000000000000" pitchFamily="2" charset="0"/>
            </a:endParaRPr>
          </a:p>
        </p:txBody>
      </p:sp>
      <p:pic>
        <p:nvPicPr>
          <p:cNvPr id="78" name="Picture 4">
            <a:extLst>
              <a:ext uri="{FF2B5EF4-FFF2-40B4-BE49-F238E27FC236}">
                <a16:creationId xmlns:a16="http://schemas.microsoft.com/office/drawing/2014/main" id="{68322702-EB58-7883-F7EB-31C24E9C22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477521" y="561981"/>
            <a:ext cx="3724286" cy="185231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9" name="Picture 6">
            <a:extLst>
              <a:ext uri="{FF2B5EF4-FFF2-40B4-BE49-F238E27FC236}">
                <a16:creationId xmlns:a16="http://schemas.microsoft.com/office/drawing/2014/main" id="{AE4CA7C1-4A1A-BE4E-3570-40AA7E3139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1991964" y="4873415"/>
            <a:ext cx="2564185" cy="170945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0" name="Picture 8">
            <a:extLst>
              <a:ext uri="{FF2B5EF4-FFF2-40B4-BE49-F238E27FC236}">
                <a16:creationId xmlns:a16="http://schemas.microsoft.com/office/drawing/2014/main" id="{0ACF06DF-BE85-FC10-0260-ED25EC4282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8921864" y="1754661"/>
            <a:ext cx="2393097" cy="170935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5DC4919-F274-B83D-79DA-19B6F5030F3A}"/>
              </a:ext>
            </a:extLst>
          </p:cNvPr>
          <p:cNvSpPr txBox="1"/>
          <p:nvPr/>
        </p:nvSpPr>
        <p:spPr>
          <a:xfrm>
            <a:off x="4081513" y="-1802141"/>
            <a:ext cx="4028988" cy="975011"/>
          </a:xfrm>
          <a:prstGeom prst="rect">
            <a:avLst/>
          </a:prstGeom>
          <a:noFill/>
        </p:spPr>
        <p:txBody>
          <a:bodyPr wrap="non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lang="en-US" sz="4800" spc="100">
                <a:solidFill>
                  <a:srgbClr val="020051"/>
                </a:solidFill>
                <a:latin typeface="Inter Black" panose="02000503000000020004" pitchFamily="2" charset="0"/>
                <a:cs typeface="SVN-Poppins ExtraBold" panose="00000900000000000000" pitchFamily="2" charset="0"/>
              </a:rPr>
              <a:t>Ngành đào tạo</a:t>
            </a:r>
            <a:endParaRPr kumimoji="0" lang="en-US" sz="4800" b="0" i="0" u="none" strike="noStrike" kern="1200" cap="none" spc="100" normalizeH="0" baseline="0" noProof="0">
              <a:ln>
                <a:noFill/>
              </a:ln>
              <a:solidFill>
                <a:srgbClr val="020051"/>
              </a:solidFill>
              <a:effectLst/>
              <a:uLnTx/>
              <a:uFillTx/>
              <a:latin typeface="Inter Black" panose="02000503000000020004" pitchFamily="2" charset="0"/>
              <a:ea typeface="+mn-ea"/>
              <a:cs typeface="SVN-Poppins ExtraBold" panose="00000900000000000000" pitchFamily="2" charset="0"/>
            </a:endParaRPr>
          </a:p>
        </p:txBody>
      </p:sp>
      <p:sp>
        <p:nvSpPr>
          <p:cNvPr id="6" name="TextBox 5">
            <a:extLst>
              <a:ext uri="{FF2B5EF4-FFF2-40B4-BE49-F238E27FC236}">
                <a16:creationId xmlns:a16="http://schemas.microsoft.com/office/drawing/2014/main" id="{4005737E-C200-4685-7547-0E250D705FC4}"/>
              </a:ext>
            </a:extLst>
          </p:cNvPr>
          <p:cNvSpPr txBox="1"/>
          <p:nvPr/>
        </p:nvSpPr>
        <p:spPr>
          <a:xfrm>
            <a:off x="3647206" y="-539083"/>
            <a:ext cx="4897589" cy="404470"/>
          </a:xfrm>
          <a:prstGeom prst="rect">
            <a:avLst/>
          </a:prstGeom>
          <a:noFill/>
        </p:spPr>
        <p:txBody>
          <a:bodyPr wrap="square" rtlCol="0">
            <a:spAutoFit/>
          </a:bodyPr>
          <a:lstStyle/>
          <a:p>
            <a:pPr marL="0" marR="0" lvl="0" indent="0" algn="ctr" defTabSz="914217" rtl="0" eaLnBrk="1" fontAlgn="auto" latinLnBrk="0" hangingPunct="1">
              <a:lnSpc>
                <a:spcPct val="120000"/>
              </a:lnSpc>
              <a:spcBef>
                <a:spcPts val="0"/>
              </a:spcBef>
              <a:spcAft>
                <a:spcPts val="0"/>
              </a:spcAft>
              <a:buClrTx/>
              <a:buSzTx/>
              <a:buFontTx/>
              <a:buNone/>
              <a:tabLst/>
              <a:defRPr/>
            </a:pPr>
            <a:r>
              <a:rPr kumimoji="0" lang="en-US" b="1" u="none" strike="noStrike" kern="1200" cap="none" spc="-15" normalizeH="0" baseline="0" noProof="0">
                <a:ln>
                  <a:noFill/>
                </a:ln>
                <a:gradFill>
                  <a:gsLst>
                    <a:gs pos="0">
                      <a:srgbClr val="04B8DB"/>
                    </a:gs>
                    <a:gs pos="53000">
                      <a:srgbClr val="1C6CE2"/>
                    </a:gs>
                  </a:gsLst>
                  <a:lin ang="2700000" scaled="1"/>
                </a:gradFill>
                <a:effectLst/>
                <a:uLnTx/>
                <a:uFillTx/>
                <a:latin typeface="Inter" panose="02000503000000020004" pitchFamily="2" charset="0"/>
                <a:ea typeface="Inter" panose="02000503000000020004" pitchFamily="2" charset="0"/>
                <a:cs typeface="SVN-Poppins" panose="00000500000000000000" pitchFamily="2" charset="0"/>
              </a:rPr>
              <a:t>Các ngành hiện đang đào tạo</a:t>
            </a:r>
          </a:p>
        </p:txBody>
      </p:sp>
      <p:sp>
        <p:nvSpPr>
          <p:cNvPr id="7" name="Rectangle 6">
            <a:extLst>
              <a:ext uri="{FF2B5EF4-FFF2-40B4-BE49-F238E27FC236}">
                <a16:creationId xmlns:a16="http://schemas.microsoft.com/office/drawing/2014/main" id="{5ACC3A22-6214-26CC-6B73-5D3DC84C6B87}"/>
              </a:ext>
            </a:extLst>
          </p:cNvPr>
          <p:cNvSpPr/>
          <p:nvPr/>
        </p:nvSpPr>
        <p:spPr>
          <a:xfrm>
            <a:off x="-9605" y="6946900"/>
            <a:ext cx="12201605" cy="3314700"/>
          </a:xfrm>
          <a:prstGeom prst="rect">
            <a:avLst/>
          </a:prstGeom>
          <a:gradFill>
            <a:gsLst>
              <a:gs pos="0">
                <a:srgbClr val="04B8DB"/>
              </a:gs>
              <a:gs pos="100000">
                <a:srgbClr val="1C6CE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09069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Effect transition="in" filter="fade">
                                      <p:cBhvr>
                                        <p:cTn id="9" dur="500"/>
                                        <p:tgtEl>
                                          <p:spTgt spid="75"/>
                                        </p:tgtEl>
                                      </p:cBhvr>
                                    </p:animEffect>
                                  </p:childTnLst>
                                </p:cTn>
                              </p:par>
                              <p:par>
                                <p:cTn id="10" presetID="6" presetClass="entr" presetSubtype="32" fill="hold" nodeType="withEffect">
                                  <p:stCondLst>
                                    <p:cond delay="500"/>
                                  </p:stCondLst>
                                  <p:childTnLst>
                                    <p:set>
                                      <p:cBhvr>
                                        <p:cTn id="11" dur="1" fill="hold">
                                          <p:stCondLst>
                                            <p:cond delay="0"/>
                                          </p:stCondLst>
                                        </p:cTn>
                                        <p:tgtEl>
                                          <p:spTgt spid="21"/>
                                        </p:tgtEl>
                                        <p:attrNameLst>
                                          <p:attrName>style.visibility</p:attrName>
                                        </p:attrNameLst>
                                      </p:cBhvr>
                                      <p:to>
                                        <p:strVal val="visible"/>
                                      </p:to>
                                    </p:set>
                                    <p:animEffect transition="in" filter="circle(out)">
                                      <p:cBhvr>
                                        <p:cTn id="12" dur="500"/>
                                        <p:tgtEl>
                                          <p:spTgt spid="21"/>
                                        </p:tgtEl>
                                      </p:cBhvr>
                                    </p:animEffect>
                                  </p:childTnLst>
                                </p:cTn>
                              </p:par>
                              <p:par>
                                <p:cTn id="13" presetID="2" presetClass="entr" presetSubtype="8" decel="100000" fill="hold" nodeType="withEffect">
                                  <p:stCondLst>
                                    <p:cond delay="100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750" fill="hold"/>
                                        <p:tgtEl>
                                          <p:spTgt spid="66"/>
                                        </p:tgtEl>
                                        <p:attrNameLst>
                                          <p:attrName>ppt_x</p:attrName>
                                        </p:attrNameLst>
                                      </p:cBhvr>
                                      <p:tavLst>
                                        <p:tav tm="0">
                                          <p:val>
                                            <p:strVal val="0-#ppt_w/2"/>
                                          </p:val>
                                        </p:tav>
                                        <p:tav tm="100000">
                                          <p:val>
                                            <p:strVal val="#ppt_x"/>
                                          </p:val>
                                        </p:tav>
                                      </p:tavLst>
                                    </p:anim>
                                    <p:anim calcmode="lin" valueType="num">
                                      <p:cBhvr additive="base">
                                        <p:cTn id="16" dur="750" fill="hold"/>
                                        <p:tgtEl>
                                          <p:spTgt spid="66"/>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100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750" fill="hold"/>
                                        <p:tgtEl>
                                          <p:spTgt spid="78"/>
                                        </p:tgtEl>
                                        <p:attrNameLst>
                                          <p:attrName>ppt_x</p:attrName>
                                        </p:attrNameLst>
                                      </p:cBhvr>
                                      <p:tavLst>
                                        <p:tav tm="0">
                                          <p:val>
                                            <p:strVal val="0-#ppt_w/2"/>
                                          </p:val>
                                        </p:tav>
                                        <p:tav tm="100000">
                                          <p:val>
                                            <p:strVal val="#ppt_x"/>
                                          </p:val>
                                        </p:tav>
                                      </p:tavLst>
                                    </p:anim>
                                    <p:anim calcmode="lin" valueType="num">
                                      <p:cBhvr additive="base">
                                        <p:cTn id="20" dur="750" fill="hold"/>
                                        <p:tgtEl>
                                          <p:spTgt spid="78"/>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125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750" fill="hold"/>
                                        <p:tgtEl>
                                          <p:spTgt spid="69"/>
                                        </p:tgtEl>
                                        <p:attrNameLst>
                                          <p:attrName>ppt_x</p:attrName>
                                        </p:attrNameLst>
                                      </p:cBhvr>
                                      <p:tavLst>
                                        <p:tav tm="0">
                                          <p:val>
                                            <p:strVal val="0-#ppt_w/2"/>
                                          </p:val>
                                        </p:tav>
                                        <p:tav tm="100000">
                                          <p:val>
                                            <p:strVal val="#ppt_x"/>
                                          </p:val>
                                        </p:tav>
                                      </p:tavLst>
                                    </p:anim>
                                    <p:anim calcmode="lin" valueType="num">
                                      <p:cBhvr additive="base">
                                        <p:cTn id="24" dur="750" fill="hold"/>
                                        <p:tgtEl>
                                          <p:spTgt spid="69"/>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125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750" fill="hold"/>
                                        <p:tgtEl>
                                          <p:spTgt spid="80"/>
                                        </p:tgtEl>
                                        <p:attrNameLst>
                                          <p:attrName>ppt_x</p:attrName>
                                        </p:attrNameLst>
                                      </p:cBhvr>
                                      <p:tavLst>
                                        <p:tav tm="0">
                                          <p:val>
                                            <p:strVal val="1+#ppt_w/2"/>
                                          </p:val>
                                        </p:tav>
                                        <p:tav tm="100000">
                                          <p:val>
                                            <p:strVal val="#ppt_x"/>
                                          </p:val>
                                        </p:tav>
                                      </p:tavLst>
                                    </p:anim>
                                    <p:anim calcmode="lin" valueType="num">
                                      <p:cBhvr additive="base">
                                        <p:cTn id="28" dur="750" fill="hold"/>
                                        <p:tgtEl>
                                          <p:spTgt spid="80"/>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500"/>
                                  </p:stCondLst>
                                  <p:childTnLst>
                                    <p:set>
                                      <p:cBhvr>
                                        <p:cTn id="30" dur="1" fill="hold">
                                          <p:stCondLst>
                                            <p:cond delay="0"/>
                                          </p:stCondLst>
                                        </p:cTn>
                                        <p:tgtEl>
                                          <p:spTgt spid="72"/>
                                        </p:tgtEl>
                                        <p:attrNameLst>
                                          <p:attrName>style.visibility</p:attrName>
                                        </p:attrNameLst>
                                      </p:cBhvr>
                                      <p:to>
                                        <p:strVal val="visible"/>
                                      </p:to>
                                    </p:set>
                                    <p:anim calcmode="lin" valueType="num">
                                      <p:cBhvr additive="base">
                                        <p:cTn id="31" dur="750" fill="hold"/>
                                        <p:tgtEl>
                                          <p:spTgt spid="72"/>
                                        </p:tgtEl>
                                        <p:attrNameLst>
                                          <p:attrName>ppt_x</p:attrName>
                                        </p:attrNameLst>
                                      </p:cBhvr>
                                      <p:tavLst>
                                        <p:tav tm="0">
                                          <p:val>
                                            <p:strVal val="1+#ppt_w/2"/>
                                          </p:val>
                                        </p:tav>
                                        <p:tav tm="100000">
                                          <p:val>
                                            <p:strVal val="#ppt_x"/>
                                          </p:val>
                                        </p:tav>
                                      </p:tavLst>
                                    </p:anim>
                                    <p:anim calcmode="lin" valueType="num">
                                      <p:cBhvr additive="base">
                                        <p:cTn id="32" dur="750" fill="hold"/>
                                        <p:tgtEl>
                                          <p:spTgt spid="72"/>
                                        </p:tgtEl>
                                        <p:attrNameLst>
                                          <p:attrName>ppt_y</p:attrName>
                                        </p:attrNameLst>
                                      </p:cBhvr>
                                      <p:tavLst>
                                        <p:tav tm="0">
                                          <p:val>
                                            <p:strVal val="#ppt_y"/>
                                          </p:val>
                                        </p:tav>
                                        <p:tav tm="100000">
                                          <p:val>
                                            <p:strVal val="#ppt_y"/>
                                          </p:val>
                                        </p:tav>
                                      </p:tavLst>
                                    </p:anim>
                                  </p:childTnLst>
                                </p:cTn>
                              </p:par>
                              <p:par>
                                <p:cTn id="33" presetID="2" presetClass="entr" presetSubtype="8" decel="100000" fill="hold" nodeType="withEffect">
                                  <p:stCondLst>
                                    <p:cond delay="1500"/>
                                  </p:stCondLst>
                                  <p:childTnLst>
                                    <p:set>
                                      <p:cBhvr>
                                        <p:cTn id="34" dur="1" fill="hold">
                                          <p:stCondLst>
                                            <p:cond delay="0"/>
                                          </p:stCondLst>
                                        </p:cTn>
                                        <p:tgtEl>
                                          <p:spTgt spid="79"/>
                                        </p:tgtEl>
                                        <p:attrNameLst>
                                          <p:attrName>style.visibility</p:attrName>
                                        </p:attrNameLst>
                                      </p:cBhvr>
                                      <p:to>
                                        <p:strVal val="visible"/>
                                      </p:to>
                                    </p:set>
                                    <p:anim calcmode="lin" valueType="num">
                                      <p:cBhvr additive="base">
                                        <p:cTn id="35" dur="750" fill="hold"/>
                                        <p:tgtEl>
                                          <p:spTgt spid="79"/>
                                        </p:tgtEl>
                                        <p:attrNameLst>
                                          <p:attrName>ppt_x</p:attrName>
                                        </p:attrNameLst>
                                      </p:cBhvr>
                                      <p:tavLst>
                                        <p:tav tm="0">
                                          <p:val>
                                            <p:strVal val="0-#ppt_w/2"/>
                                          </p:val>
                                        </p:tav>
                                        <p:tav tm="100000">
                                          <p:val>
                                            <p:strVal val="#ppt_x"/>
                                          </p:val>
                                        </p:tav>
                                      </p:tavLst>
                                    </p:anim>
                                    <p:anim calcmode="lin" valueType="num">
                                      <p:cBhvr additive="base">
                                        <p:cTn id="36" dur="75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ue lines&#10;&#10;Description automatically generated">
            <a:extLst>
              <a:ext uri="{FF2B5EF4-FFF2-40B4-BE49-F238E27FC236}">
                <a16:creationId xmlns:a16="http://schemas.microsoft.com/office/drawing/2014/main" id="{FAC202A0-4F49-6E09-DFAA-23F3B1FD3065}"/>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19" name="TextBox 18">
            <a:extLst>
              <a:ext uri="{FF2B5EF4-FFF2-40B4-BE49-F238E27FC236}">
                <a16:creationId xmlns:a16="http://schemas.microsoft.com/office/drawing/2014/main" id="{3A6A3360-D9E8-B093-9008-001A2BEDD1A1}"/>
              </a:ext>
            </a:extLst>
          </p:cNvPr>
          <p:cNvSpPr txBox="1"/>
          <p:nvPr/>
        </p:nvSpPr>
        <p:spPr>
          <a:xfrm>
            <a:off x="4081507" y="554979"/>
            <a:ext cx="4028988" cy="975011"/>
          </a:xfrm>
          <a:prstGeom prst="rect">
            <a:avLst/>
          </a:prstGeom>
          <a:noFill/>
        </p:spPr>
        <p:txBody>
          <a:bodyPr wrap="non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lang="en-US" sz="4800" spc="100">
                <a:solidFill>
                  <a:srgbClr val="020051"/>
                </a:solidFill>
                <a:latin typeface="Inter Black" panose="02000503000000020004" pitchFamily="2" charset="0"/>
                <a:cs typeface="SVN-Poppins ExtraBold" panose="00000900000000000000" pitchFamily="2" charset="0"/>
              </a:rPr>
              <a:t>Ngành đào tạo</a:t>
            </a:r>
            <a:endParaRPr kumimoji="0" lang="en-US" sz="4800" b="0" i="0" u="none" strike="noStrike" kern="1200" cap="none" spc="100" normalizeH="0" baseline="0" noProof="0">
              <a:ln>
                <a:noFill/>
              </a:ln>
              <a:solidFill>
                <a:srgbClr val="020051"/>
              </a:solidFill>
              <a:effectLst/>
              <a:uLnTx/>
              <a:uFillTx/>
              <a:latin typeface="Inter Black" panose="02000503000000020004" pitchFamily="2" charset="0"/>
              <a:ea typeface="+mn-ea"/>
              <a:cs typeface="SVN-Poppins ExtraBold" panose="00000900000000000000" pitchFamily="2" charset="0"/>
            </a:endParaRPr>
          </a:p>
        </p:txBody>
      </p:sp>
      <p:sp>
        <p:nvSpPr>
          <p:cNvPr id="46" name="Rectangle 45">
            <a:extLst>
              <a:ext uri="{FF2B5EF4-FFF2-40B4-BE49-F238E27FC236}">
                <a16:creationId xmlns:a16="http://schemas.microsoft.com/office/drawing/2014/main" id="{9868D89E-E48B-2622-9599-F6476A8A7F0E}"/>
              </a:ext>
            </a:extLst>
          </p:cNvPr>
          <p:cNvSpPr/>
          <p:nvPr/>
        </p:nvSpPr>
        <p:spPr>
          <a:xfrm>
            <a:off x="-9605" y="3543300"/>
            <a:ext cx="12201605" cy="3314700"/>
          </a:xfrm>
          <a:prstGeom prst="rect">
            <a:avLst/>
          </a:prstGeom>
          <a:gradFill>
            <a:gsLst>
              <a:gs pos="0">
                <a:srgbClr val="04B8DB"/>
              </a:gs>
              <a:gs pos="100000">
                <a:srgbClr val="1C6CE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CC469B16-295E-F988-3831-A5F29AB4E340}"/>
              </a:ext>
            </a:extLst>
          </p:cNvPr>
          <p:cNvSpPr txBox="1"/>
          <p:nvPr/>
        </p:nvSpPr>
        <p:spPr>
          <a:xfrm>
            <a:off x="3647206" y="1584357"/>
            <a:ext cx="4897589" cy="404470"/>
          </a:xfrm>
          <a:prstGeom prst="rect">
            <a:avLst/>
          </a:prstGeom>
          <a:noFill/>
        </p:spPr>
        <p:txBody>
          <a:bodyPr wrap="square" rtlCol="0">
            <a:spAutoFit/>
          </a:bodyPr>
          <a:lstStyle/>
          <a:p>
            <a:pPr marL="0" marR="0" lvl="0" indent="0" algn="ctr" defTabSz="914217" rtl="0" eaLnBrk="1" fontAlgn="auto" latinLnBrk="0" hangingPunct="1">
              <a:lnSpc>
                <a:spcPct val="120000"/>
              </a:lnSpc>
              <a:spcBef>
                <a:spcPts val="0"/>
              </a:spcBef>
              <a:spcAft>
                <a:spcPts val="0"/>
              </a:spcAft>
              <a:buClrTx/>
              <a:buSzTx/>
              <a:buFontTx/>
              <a:buNone/>
              <a:tabLst/>
              <a:defRPr/>
            </a:pPr>
            <a:r>
              <a:rPr kumimoji="0" lang="en-US" b="1" u="none" strike="noStrike" kern="1200" cap="none" spc="-15" normalizeH="0" baseline="0" noProof="0">
                <a:ln>
                  <a:noFill/>
                </a:ln>
                <a:gradFill>
                  <a:gsLst>
                    <a:gs pos="0">
                      <a:srgbClr val="04B8DB"/>
                    </a:gs>
                    <a:gs pos="53000">
                      <a:srgbClr val="1C6CE2"/>
                    </a:gs>
                  </a:gsLst>
                  <a:lin ang="2700000" scaled="1"/>
                </a:gradFill>
                <a:effectLst/>
                <a:uLnTx/>
                <a:uFillTx/>
                <a:latin typeface="Inter" panose="02000503000000020004" pitchFamily="2" charset="0"/>
                <a:ea typeface="Inter" panose="02000503000000020004" pitchFamily="2" charset="0"/>
                <a:cs typeface="SVN-Poppins" panose="00000500000000000000" pitchFamily="2" charset="0"/>
              </a:rPr>
              <a:t>Các ngành hiện đang đào tạo hệ Đào tạo từ xa</a:t>
            </a:r>
          </a:p>
        </p:txBody>
      </p:sp>
      <p:grpSp>
        <p:nvGrpSpPr>
          <p:cNvPr id="95" name="Group 94">
            <a:extLst>
              <a:ext uri="{FF2B5EF4-FFF2-40B4-BE49-F238E27FC236}">
                <a16:creationId xmlns:a16="http://schemas.microsoft.com/office/drawing/2014/main" id="{7A654013-05AD-0EAD-F37E-85951D5D95D9}"/>
              </a:ext>
            </a:extLst>
          </p:cNvPr>
          <p:cNvGrpSpPr/>
          <p:nvPr/>
        </p:nvGrpSpPr>
        <p:grpSpPr>
          <a:xfrm>
            <a:off x="537757" y="2485199"/>
            <a:ext cx="2015614" cy="3499041"/>
            <a:chOff x="882175" y="2464879"/>
            <a:chExt cx="2399505" cy="3499041"/>
          </a:xfrm>
        </p:grpSpPr>
        <p:sp>
          <p:nvSpPr>
            <p:cNvPr id="59" name="Rectangle: Rounded Corners 2">
              <a:extLst>
                <a:ext uri="{FF2B5EF4-FFF2-40B4-BE49-F238E27FC236}">
                  <a16:creationId xmlns:a16="http://schemas.microsoft.com/office/drawing/2014/main" id="{F48D3C06-9774-C248-A520-EEA1F4C19FF7}"/>
                </a:ext>
              </a:extLst>
            </p:cNvPr>
            <p:cNvSpPr/>
            <p:nvPr/>
          </p:nvSpPr>
          <p:spPr>
            <a:xfrm>
              <a:off x="882175" y="2464879"/>
              <a:ext cx="2399505" cy="3499041"/>
            </a:xfrm>
            <a:prstGeom prst="roundRect">
              <a:avLst>
                <a:gd name="adj" fmla="val 7314"/>
              </a:avLst>
            </a:prstGeom>
            <a:solidFill>
              <a:srgbClr val="FFFFFF"/>
            </a:solidFill>
            <a:ln w="12700" cap="flat" cmpd="sng" algn="ctr">
              <a:noFill/>
              <a:prstDash val="solid"/>
              <a:miter lim="800000"/>
            </a:ln>
            <a:effectLst>
              <a:outerShdw blurRad="165100" dist="508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Inter" panose="02000503000000020004" pitchFamily="2" charset="0"/>
                <a:ea typeface="Roboto" panose="02000000000000000000" pitchFamily="2" charset="0"/>
                <a:cs typeface="+mn-cs"/>
              </a:endParaRPr>
            </a:p>
          </p:txBody>
        </p:sp>
        <p:sp>
          <p:nvSpPr>
            <p:cNvPr id="81" name="TextBox 80">
              <a:extLst>
                <a:ext uri="{FF2B5EF4-FFF2-40B4-BE49-F238E27FC236}">
                  <a16:creationId xmlns:a16="http://schemas.microsoft.com/office/drawing/2014/main" id="{18BDCA1A-912F-EE3E-4A6C-252D19BA87E8}"/>
                </a:ext>
              </a:extLst>
            </p:cNvPr>
            <p:cNvSpPr txBox="1"/>
            <p:nvPr/>
          </p:nvSpPr>
          <p:spPr>
            <a:xfrm>
              <a:off x="999221" y="4192701"/>
              <a:ext cx="2117277" cy="734945"/>
            </a:xfrm>
            <a:prstGeom prst="rect">
              <a:avLst/>
            </a:prstGeom>
            <a:noFill/>
          </p:spPr>
          <p:txBody>
            <a:bodyPr wrap="square" rtlCol="0">
              <a:spAutoFit/>
            </a:bodyPr>
            <a:lstStyle/>
            <a:p>
              <a:pPr marL="0" marR="0" lvl="0" indent="0" algn="ctr" defTabSz="914217" rtl="0" eaLnBrk="1" fontAlgn="auto" latinLnBrk="0" hangingPunct="1">
                <a:lnSpc>
                  <a:spcPct val="120000"/>
                </a:lnSpc>
                <a:spcBef>
                  <a:spcPts val="0"/>
                </a:spcBef>
                <a:spcAft>
                  <a:spcPts val="0"/>
                </a:spcAft>
                <a:buClrTx/>
                <a:buSzTx/>
                <a:buFontTx/>
                <a:buNone/>
                <a:tabLst/>
                <a:defRPr/>
              </a:pPr>
              <a:r>
                <a:rPr kumimoji="0" lang="en-US" b="1"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rPr>
                <a:t>NGÀNH </a:t>
              </a:r>
            </a:p>
            <a:p>
              <a:pPr marL="0" marR="0" lvl="0" indent="0" algn="ctr" defTabSz="914217" rtl="0" eaLnBrk="1" fontAlgn="auto" latinLnBrk="0" hangingPunct="1">
                <a:lnSpc>
                  <a:spcPct val="120000"/>
                </a:lnSpc>
                <a:spcBef>
                  <a:spcPts val="0"/>
                </a:spcBef>
                <a:spcAft>
                  <a:spcPts val="0"/>
                </a:spcAft>
                <a:buClrTx/>
                <a:buSzTx/>
                <a:buFontTx/>
                <a:buNone/>
                <a:tabLst/>
                <a:defRPr/>
              </a:pPr>
              <a:r>
                <a:rPr kumimoji="0" lang="en-US" b="1"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rPr>
                <a:t>NGÔN NGỮ ANH</a:t>
              </a:r>
            </a:p>
          </p:txBody>
        </p:sp>
      </p:grpSp>
      <p:grpSp>
        <p:nvGrpSpPr>
          <p:cNvPr id="96" name="Group 95">
            <a:extLst>
              <a:ext uri="{FF2B5EF4-FFF2-40B4-BE49-F238E27FC236}">
                <a16:creationId xmlns:a16="http://schemas.microsoft.com/office/drawing/2014/main" id="{7C4DBA9A-5297-C843-AE2B-DFBF0629571E}"/>
              </a:ext>
            </a:extLst>
          </p:cNvPr>
          <p:cNvGrpSpPr/>
          <p:nvPr/>
        </p:nvGrpSpPr>
        <p:grpSpPr>
          <a:xfrm>
            <a:off x="2795929" y="2485198"/>
            <a:ext cx="2015614" cy="3499041"/>
            <a:chOff x="3558224" y="2464879"/>
            <a:chExt cx="2399505" cy="3499041"/>
          </a:xfrm>
        </p:grpSpPr>
        <p:sp>
          <p:nvSpPr>
            <p:cNvPr id="65" name="Rectangle: Rounded Corners 2">
              <a:extLst>
                <a:ext uri="{FF2B5EF4-FFF2-40B4-BE49-F238E27FC236}">
                  <a16:creationId xmlns:a16="http://schemas.microsoft.com/office/drawing/2014/main" id="{143E096A-7B66-4F59-E910-293E135A5E1D}"/>
                </a:ext>
              </a:extLst>
            </p:cNvPr>
            <p:cNvSpPr/>
            <p:nvPr/>
          </p:nvSpPr>
          <p:spPr>
            <a:xfrm>
              <a:off x="3558224" y="2464879"/>
              <a:ext cx="2399505" cy="3499041"/>
            </a:xfrm>
            <a:prstGeom prst="roundRect">
              <a:avLst>
                <a:gd name="adj" fmla="val 7314"/>
              </a:avLst>
            </a:prstGeom>
            <a:solidFill>
              <a:srgbClr val="FFFFFF"/>
            </a:solidFill>
            <a:ln w="12700" cap="flat" cmpd="sng" algn="ctr">
              <a:noFill/>
              <a:prstDash val="solid"/>
              <a:miter lim="800000"/>
            </a:ln>
            <a:effectLst>
              <a:outerShdw blurRad="165100" dist="508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Inter" panose="02000503000000020004" pitchFamily="2" charset="0"/>
                <a:ea typeface="Roboto" panose="02000000000000000000" pitchFamily="2" charset="0"/>
                <a:cs typeface="+mn-cs"/>
              </a:endParaRPr>
            </a:p>
          </p:txBody>
        </p:sp>
        <p:sp>
          <p:nvSpPr>
            <p:cNvPr id="85" name="TextBox 84">
              <a:extLst>
                <a:ext uri="{FF2B5EF4-FFF2-40B4-BE49-F238E27FC236}">
                  <a16:creationId xmlns:a16="http://schemas.microsoft.com/office/drawing/2014/main" id="{F4465E72-1B7B-E829-99BC-2A01F5448FBD}"/>
                </a:ext>
              </a:extLst>
            </p:cNvPr>
            <p:cNvSpPr txBox="1"/>
            <p:nvPr/>
          </p:nvSpPr>
          <p:spPr>
            <a:xfrm>
              <a:off x="3821592" y="4154064"/>
              <a:ext cx="1872770" cy="734945"/>
            </a:xfrm>
            <a:prstGeom prst="rect">
              <a:avLst/>
            </a:prstGeom>
            <a:noFill/>
          </p:spPr>
          <p:txBody>
            <a:bodyPr wrap="square" rtlCol="0">
              <a:spAutoFit/>
            </a:bodyPr>
            <a:lstStyle/>
            <a:p>
              <a:pPr marL="0" marR="0" lvl="0" indent="0" algn="ctr" defTabSz="914217" rtl="0" eaLnBrk="1" fontAlgn="auto" latinLnBrk="0" hangingPunct="1">
                <a:lnSpc>
                  <a:spcPct val="120000"/>
                </a:lnSpc>
                <a:spcBef>
                  <a:spcPts val="0"/>
                </a:spcBef>
                <a:spcAft>
                  <a:spcPts val="0"/>
                </a:spcAft>
                <a:buClrTx/>
                <a:buSzTx/>
                <a:buFontTx/>
                <a:buNone/>
                <a:tabLst/>
                <a:defRPr/>
              </a:pPr>
              <a:r>
                <a:rPr lang="en-US" b="1" spc="-15">
                  <a:solidFill>
                    <a:schemeClr val="tx1">
                      <a:lumMod val="85000"/>
                      <a:lumOff val="15000"/>
                    </a:schemeClr>
                  </a:solidFill>
                  <a:latin typeface="Inter" panose="02000503000000020004" pitchFamily="2" charset="0"/>
                  <a:ea typeface="Inter" panose="02000503000000020004" pitchFamily="2" charset="0"/>
                  <a:cs typeface="SVN-Poppins" panose="00000500000000000000" pitchFamily="2" charset="0"/>
                </a:rPr>
                <a:t>NGÀNH</a:t>
              </a:r>
            </a:p>
            <a:p>
              <a:pPr marL="0" marR="0" lvl="0" indent="0" algn="ctr" defTabSz="914217" rtl="0" eaLnBrk="1" fontAlgn="auto" latinLnBrk="0" hangingPunct="1">
                <a:lnSpc>
                  <a:spcPct val="120000"/>
                </a:lnSpc>
                <a:spcBef>
                  <a:spcPts val="0"/>
                </a:spcBef>
                <a:spcAft>
                  <a:spcPts val="0"/>
                </a:spcAft>
                <a:buClrTx/>
                <a:buSzTx/>
                <a:buFontTx/>
                <a:buNone/>
                <a:tabLst/>
                <a:defRPr/>
              </a:pPr>
              <a:r>
                <a:rPr kumimoji="0" lang="en-US" b="1"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rPr>
                <a:t>KẾ TOÁN</a:t>
              </a:r>
            </a:p>
          </p:txBody>
        </p:sp>
      </p:grpSp>
      <p:grpSp>
        <p:nvGrpSpPr>
          <p:cNvPr id="97" name="Group 96">
            <a:extLst>
              <a:ext uri="{FF2B5EF4-FFF2-40B4-BE49-F238E27FC236}">
                <a16:creationId xmlns:a16="http://schemas.microsoft.com/office/drawing/2014/main" id="{6A155452-F93B-1267-0E60-AC056163BD02}"/>
              </a:ext>
            </a:extLst>
          </p:cNvPr>
          <p:cNvGrpSpPr/>
          <p:nvPr/>
        </p:nvGrpSpPr>
        <p:grpSpPr>
          <a:xfrm>
            <a:off x="5032775" y="2485198"/>
            <a:ext cx="2015614" cy="3499041"/>
            <a:chOff x="6234273" y="2464879"/>
            <a:chExt cx="2399505" cy="3499041"/>
          </a:xfrm>
        </p:grpSpPr>
        <p:sp>
          <p:nvSpPr>
            <p:cNvPr id="68" name="Rectangle: Rounded Corners 2">
              <a:extLst>
                <a:ext uri="{FF2B5EF4-FFF2-40B4-BE49-F238E27FC236}">
                  <a16:creationId xmlns:a16="http://schemas.microsoft.com/office/drawing/2014/main" id="{5B3C8125-2F85-8491-DB0D-8CE999E19A96}"/>
                </a:ext>
              </a:extLst>
            </p:cNvPr>
            <p:cNvSpPr/>
            <p:nvPr/>
          </p:nvSpPr>
          <p:spPr>
            <a:xfrm>
              <a:off x="6234273" y="2464879"/>
              <a:ext cx="2399505" cy="3499041"/>
            </a:xfrm>
            <a:prstGeom prst="roundRect">
              <a:avLst>
                <a:gd name="adj" fmla="val 7314"/>
              </a:avLst>
            </a:prstGeom>
            <a:solidFill>
              <a:srgbClr val="FFFFFF"/>
            </a:solidFill>
            <a:ln w="12700" cap="flat" cmpd="sng" algn="ctr">
              <a:noFill/>
              <a:prstDash val="solid"/>
              <a:miter lim="800000"/>
            </a:ln>
            <a:effectLst>
              <a:outerShdw blurRad="165100" dist="508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Inter" panose="02000503000000020004" pitchFamily="2" charset="0"/>
                <a:ea typeface="Roboto" panose="02000000000000000000" pitchFamily="2" charset="0"/>
                <a:cs typeface="+mn-cs"/>
              </a:endParaRPr>
            </a:p>
          </p:txBody>
        </p:sp>
        <p:sp>
          <p:nvSpPr>
            <p:cNvPr id="93" name="TextBox 92">
              <a:extLst>
                <a:ext uri="{FF2B5EF4-FFF2-40B4-BE49-F238E27FC236}">
                  <a16:creationId xmlns:a16="http://schemas.microsoft.com/office/drawing/2014/main" id="{00B3DB8E-7705-2025-AD06-32FAA95793D4}"/>
                </a:ext>
              </a:extLst>
            </p:cNvPr>
            <p:cNvSpPr txBox="1"/>
            <p:nvPr/>
          </p:nvSpPr>
          <p:spPr>
            <a:xfrm>
              <a:off x="6434696" y="4154064"/>
              <a:ext cx="1998659" cy="1067343"/>
            </a:xfrm>
            <a:prstGeom prst="rect">
              <a:avLst/>
            </a:prstGeom>
            <a:noFill/>
          </p:spPr>
          <p:txBody>
            <a:bodyPr wrap="square" rtlCol="0">
              <a:spAutoFit/>
            </a:bodyPr>
            <a:lstStyle/>
            <a:p>
              <a:pPr marL="0" marR="0" lvl="0" indent="0" algn="ctr" defTabSz="914217" rtl="0" eaLnBrk="1" fontAlgn="auto" latinLnBrk="0" hangingPunct="1">
                <a:lnSpc>
                  <a:spcPct val="120000"/>
                </a:lnSpc>
                <a:spcBef>
                  <a:spcPts val="0"/>
                </a:spcBef>
                <a:spcAft>
                  <a:spcPts val="0"/>
                </a:spcAft>
                <a:buClrTx/>
                <a:buSzTx/>
                <a:buFontTx/>
                <a:buNone/>
                <a:tabLst/>
                <a:defRPr/>
              </a:pPr>
              <a:r>
                <a:rPr kumimoji="0" lang="en-US" b="1"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rPr>
                <a:t>NGÀNH</a:t>
              </a:r>
            </a:p>
            <a:p>
              <a:pPr marL="0" marR="0" lvl="0" indent="0" algn="ctr" defTabSz="914217" rtl="0" eaLnBrk="1" fontAlgn="auto" latinLnBrk="0" hangingPunct="1">
                <a:lnSpc>
                  <a:spcPct val="120000"/>
                </a:lnSpc>
                <a:spcBef>
                  <a:spcPts val="0"/>
                </a:spcBef>
                <a:spcAft>
                  <a:spcPts val="0"/>
                </a:spcAft>
                <a:buClrTx/>
                <a:buSzTx/>
                <a:buFontTx/>
                <a:buNone/>
                <a:tabLst/>
                <a:defRPr/>
              </a:pPr>
              <a:r>
                <a:rPr lang="en-US" b="1" spc="-15">
                  <a:solidFill>
                    <a:schemeClr val="tx1">
                      <a:lumMod val="85000"/>
                      <a:lumOff val="15000"/>
                    </a:schemeClr>
                  </a:solidFill>
                  <a:latin typeface="Inter" panose="02000503000000020004" pitchFamily="2" charset="0"/>
                  <a:ea typeface="Inter" panose="02000503000000020004" pitchFamily="2" charset="0"/>
                  <a:cs typeface="SVN-Poppins" panose="00000500000000000000" pitchFamily="2" charset="0"/>
                </a:rPr>
                <a:t>QUẢN TRỊ </a:t>
              </a:r>
            </a:p>
            <a:p>
              <a:pPr marL="0" marR="0" lvl="0" indent="0" algn="ctr" defTabSz="914217" rtl="0" eaLnBrk="1" fontAlgn="auto" latinLnBrk="0" hangingPunct="1">
                <a:lnSpc>
                  <a:spcPct val="120000"/>
                </a:lnSpc>
                <a:spcBef>
                  <a:spcPts val="0"/>
                </a:spcBef>
                <a:spcAft>
                  <a:spcPts val="0"/>
                </a:spcAft>
                <a:buClrTx/>
                <a:buSzTx/>
                <a:buFontTx/>
                <a:buNone/>
                <a:tabLst/>
                <a:defRPr/>
              </a:pPr>
              <a:r>
                <a:rPr lang="en-US" b="1" spc="-15">
                  <a:solidFill>
                    <a:schemeClr val="tx1">
                      <a:lumMod val="85000"/>
                      <a:lumOff val="15000"/>
                    </a:schemeClr>
                  </a:solidFill>
                  <a:latin typeface="Inter" panose="02000503000000020004" pitchFamily="2" charset="0"/>
                  <a:ea typeface="Inter" panose="02000503000000020004" pitchFamily="2" charset="0"/>
                  <a:cs typeface="SVN-Poppins" panose="00000500000000000000" pitchFamily="2" charset="0"/>
                </a:rPr>
                <a:t>KINH DOANH</a:t>
              </a:r>
              <a:endParaRPr kumimoji="0" lang="en-US" b="1"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endParaRPr>
            </a:p>
          </p:txBody>
        </p:sp>
      </p:grpSp>
      <p:grpSp>
        <p:nvGrpSpPr>
          <p:cNvPr id="98" name="Group 97">
            <a:extLst>
              <a:ext uri="{FF2B5EF4-FFF2-40B4-BE49-F238E27FC236}">
                <a16:creationId xmlns:a16="http://schemas.microsoft.com/office/drawing/2014/main" id="{5C572AE6-A6E6-9A65-9ADB-838313748A63}"/>
              </a:ext>
            </a:extLst>
          </p:cNvPr>
          <p:cNvGrpSpPr/>
          <p:nvPr/>
        </p:nvGrpSpPr>
        <p:grpSpPr>
          <a:xfrm>
            <a:off x="7303308" y="2485198"/>
            <a:ext cx="2015614" cy="3499041"/>
            <a:chOff x="8910322" y="2464879"/>
            <a:chExt cx="2399505" cy="3499041"/>
          </a:xfrm>
        </p:grpSpPr>
        <p:sp>
          <p:nvSpPr>
            <p:cNvPr id="64" name="Rectangle: Rounded Corners 2">
              <a:extLst>
                <a:ext uri="{FF2B5EF4-FFF2-40B4-BE49-F238E27FC236}">
                  <a16:creationId xmlns:a16="http://schemas.microsoft.com/office/drawing/2014/main" id="{A6E7093E-50CD-D338-35A5-E452A97266C8}"/>
                </a:ext>
              </a:extLst>
            </p:cNvPr>
            <p:cNvSpPr/>
            <p:nvPr/>
          </p:nvSpPr>
          <p:spPr>
            <a:xfrm>
              <a:off x="8910322" y="2464879"/>
              <a:ext cx="2399505" cy="3499041"/>
            </a:xfrm>
            <a:prstGeom prst="roundRect">
              <a:avLst>
                <a:gd name="adj" fmla="val 7314"/>
              </a:avLst>
            </a:prstGeom>
            <a:solidFill>
              <a:srgbClr val="FFFFFF"/>
            </a:solidFill>
            <a:ln w="12700" cap="flat" cmpd="sng" algn="ctr">
              <a:noFill/>
              <a:prstDash val="solid"/>
              <a:miter lim="800000"/>
            </a:ln>
            <a:effectLst>
              <a:outerShdw blurRad="165100" dist="508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Inter" panose="02000503000000020004" pitchFamily="2" charset="0"/>
                <a:ea typeface="Roboto" panose="02000000000000000000" pitchFamily="2" charset="0"/>
                <a:cs typeface="+mn-cs"/>
              </a:endParaRPr>
            </a:p>
          </p:txBody>
        </p:sp>
        <p:sp>
          <p:nvSpPr>
            <p:cNvPr id="94" name="TextBox 93">
              <a:extLst>
                <a:ext uri="{FF2B5EF4-FFF2-40B4-BE49-F238E27FC236}">
                  <a16:creationId xmlns:a16="http://schemas.microsoft.com/office/drawing/2014/main" id="{1A50B927-493A-68EE-5600-51C359B04369}"/>
                </a:ext>
              </a:extLst>
            </p:cNvPr>
            <p:cNvSpPr txBox="1"/>
            <p:nvPr/>
          </p:nvSpPr>
          <p:spPr>
            <a:xfrm>
              <a:off x="9114714" y="4154064"/>
              <a:ext cx="1990721" cy="1067343"/>
            </a:xfrm>
            <a:prstGeom prst="rect">
              <a:avLst/>
            </a:prstGeom>
            <a:noFill/>
          </p:spPr>
          <p:txBody>
            <a:bodyPr wrap="square" rtlCol="0">
              <a:spAutoFit/>
            </a:bodyPr>
            <a:lstStyle/>
            <a:p>
              <a:pPr marL="0" marR="0" lvl="0" indent="0" algn="ctr" defTabSz="914217" rtl="0" eaLnBrk="1" fontAlgn="auto" latinLnBrk="0" hangingPunct="1">
                <a:lnSpc>
                  <a:spcPct val="120000"/>
                </a:lnSpc>
                <a:spcBef>
                  <a:spcPts val="0"/>
                </a:spcBef>
                <a:spcAft>
                  <a:spcPts val="0"/>
                </a:spcAft>
                <a:buClrTx/>
                <a:buSzTx/>
                <a:buFontTx/>
                <a:buNone/>
                <a:tabLst/>
                <a:defRPr/>
              </a:pPr>
              <a:r>
                <a:rPr kumimoji="0" lang="en-US" b="1"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rPr>
                <a:t>NGÀNH</a:t>
              </a:r>
            </a:p>
            <a:p>
              <a:pPr marL="0" marR="0" lvl="0" indent="0" algn="ctr" defTabSz="914217" rtl="0" eaLnBrk="1" fontAlgn="auto" latinLnBrk="0" hangingPunct="1">
                <a:lnSpc>
                  <a:spcPct val="120000"/>
                </a:lnSpc>
                <a:spcBef>
                  <a:spcPts val="0"/>
                </a:spcBef>
                <a:spcAft>
                  <a:spcPts val="0"/>
                </a:spcAft>
                <a:buClrTx/>
                <a:buSzTx/>
                <a:buFontTx/>
                <a:buNone/>
                <a:tabLst/>
                <a:defRPr/>
              </a:pPr>
              <a:r>
                <a:rPr lang="en-US" b="1" spc="-15">
                  <a:solidFill>
                    <a:schemeClr val="tx1">
                      <a:lumMod val="85000"/>
                      <a:lumOff val="15000"/>
                    </a:schemeClr>
                  </a:solidFill>
                  <a:latin typeface="Inter" panose="02000503000000020004" pitchFamily="2" charset="0"/>
                  <a:ea typeface="Inter" panose="02000503000000020004" pitchFamily="2" charset="0"/>
                  <a:cs typeface="SVN-Poppins" panose="00000500000000000000" pitchFamily="2" charset="0"/>
                </a:rPr>
                <a:t>TÀI CHÍNH</a:t>
              </a:r>
            </a:p>
            <a:p>
              <a:pPr marL="0" marR="0" lvl="0" indent="0" algn="ctr" defTabSz="914217" rtl="0" eaLnBrk="1" fontAlgn="auto" latinLnBrk="0" hangingPunct="1">
                <a:lnSpc>
                  <a:spcPct val="120000"/>
                </a:lnSpc>
                <a:spcBef>
                  <a:spcPts val="0"/>
                </a:spcBef>
                <a:spcAft>
                  <a:spcPts val="0"/>
                </a:spcAft>
                <a:buClrTx/>
                <a:buSzTx/>
                <a:buFontTx/>
                <a:buNone/>
                <a:tabLst/>
                <a:defRPr/>
              </a:pPr>
              <a:r>
                <a:rPr lang="en-US" b="1" spc="-15">
                  <a:solidFill>
                    <a:schemeClr val="tx1">
                      <a:lumMod val="85000"/>
                      <a:lumOff val="15000"/>
                    </a:schemeClr>
                  </a:solidFill>
                  <a:latin typeface="Inter" panose="02000503000000020004" pitchFamily="2" charset="0"/>
                  <a:ea typeface="Inter" panose="02000503000000020004" pitchFamily="2" charset="0"/>
                  <a:cs typeface="SVN-Poppins" panose="00000500000000000000" pitchFamily="2" charset="0"/>
                </a:rPr>
                <a:t>NGÂN HÀNG</a:t>
              </a:r>
              <a:endParaRPr kumimoji="0" lang="en-US" b="1"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endParaRPr>
            </a:p>
          </p:txBody>
        </p:sp>
      </p:grpSp>
      <p:pic>
        <p:nvPicPr>
          <p:cNvPr id="3" name="Picture 2">
            <a:extLst>
              <a:ext uri="{FF2B5EF4-FFF2-40B4-BE49-F238E27FC236}">
                <a16:creationId xmlns:a16="http://schemas.microsoft.com/office/drawing/2014/main" id="{BD3C70EE-ADCF-F69F-13F9-AAA19EE5C0EB}"/>
              </a:ext>
            </a:extLst>
          </p:cNvPr>
          <p:cNvPicPr>
            <a:picLocks noChangeAspect="1"/>
          </p:cNvPicPr>
          <p:nvPr/>
        </p:nvPicPr>
        <p:blipFill>
          <a:blip r:embed="rId4">
            <a:extLst>
              <a:ext uri="{28A0092B-C50C-407E-A947-70E740481C1C}">
                <a14:useLocalDpi xmlns:a14="http://schemas.microsoft.com/office/drawing/2010/main" val="0"/>
              </a:ext>
            </a:extLst>
          </a:blip>
          <a:srcRect l="9100" r="9100"/>
          <a:stretch/>
        </p:blipFill>
        <p:spPr>
          <a:xfrm>
            <a:off x="-3749041" y="0"/>
            <a:ext cx="3675183" cy="4492887"/>
          </a:xfrm>
          <a:prstGeom prst="rect">
            <a:avLst/>
          </a:prstGeom>
        </p:spPr>
      </p:pic>
      <p:cxnSp>
        <p:nvCxnSpPr>
          <p:cNvPr id="4" name="Straight Connector 3">
            <a:extLst>
              <a:ext uri="{FF2B5EF4-FFF2-40B4-BE49-F238E27FC236}">
                <a16:creationId xmlns:a16="http://schemas.microsoft.com/office/drawing/2014/main" id="{FAB4910E-D68B-7330-7A7C-2F772A44916B}"/>
              </a:ext>
            </a:extLst>
          </p:cNvPr>
          <p:cNvCxnSpPr>
            <a:cxnSpLocks/>
          </p:cNvCxnSpPr>
          <p:nvPr/>
        </p:nvCxnSpPr>
        <p:spPr>
          <a:xfrm>
            <a:off x="13959793" y="1798668"/>
            <a:ext cx="6437209" cy="0"/>
          </a:xfrm>
          <a:prstGeom prst="line">
            <a:avLst/>
          </a:prstGeom>
          <a:ln w="41275">
            <a:gradFill flip="none" rotWithShape="1">
              <a:gsLst>
                <a:gs pos="0">
                  <a:srgbClr val="04B8DB">
                    <a:alpha val="0"/>
                  </a:srgbClr>
                </a:gs>
                <a:gs pos="50000">
                  <a:srgbClr val="1C6CE2"/>
                </a:gs>
                <a:gs pos="100000">
                  <a:srgbClr val="04B8DB">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2C3D191-2FAA-DC1D-AF5F-EDFE195CCFE3}"/>
              </a:ext>
            </a:extLst>
          </p:cNvPr>
          <p:cNvSpPr txBox="1"/>
          <p:nvPr/>
        </p:nvSpPr>
        <p:spPr>
          <a:xfrm>
            <a:off x="12466036" y="621688"/>
            <a:ext cx="2725426" cy="751168"/>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en-US" sz="3600" spc="100">
                <a:solidFill>
                  <a:srgbClr val="020051"/>
                </a:solidFill>
                <a:latin typeface="Inter Black" panose="02000503000000020004" pitchFamily="2" charset="0"/>
                <a:cs typeface="SVN-Poppins ExtraBold" panose="00000900000000000000" pitchFamily="2" charset="0"/>
              </a:rPr>
              <a:t>Điểm nhấn</a:t>
            </a:r>
            <a:endParaRPr kumimoji="0" lang="en-US" sz="3600" b="0" i="0" u="none" strike="noStrike" kern="1200" cap="none" spc="100" normalizeH="0" baseline="0" noProof="0">
              <a:ln>
                <a:noFill/>
              </a:ln>
              <a:solidFill>
                <a:srgbClr val="020051"/>
              </a:solidFill>
              <a:effectLst/>
              <a:uLnTx/>
              <a:uFillTx/>
              <a:latin typeface="Inter Black" panose="02000503000000020004" pitchFamily="2" charset="0"/>
              <a:ea typeface="+mn-ea"/>
              <a:cs typeface="SVN-Poppins ExtraBold" panose="00000900000000000000" pitchFamily="2" charset="0"/>
            </a:endParaRPr>
          </a:p>
        </p:txBody>
      </p:sp>
      <p:grpSp>
        <p:nvGrpSpPr>
          <p:cNvPr id="6" name="Group 5">
            <a:extLst>
              <a:ext uri="{FF2B5EF4-FFF2-40B4-BE49-F238E27FC236}">
                <a16:creationId xmlns:a16="http://schemas.microsoft.com/office/drawing/2014/main" id="{0D9EBC55-7DD1-0DDC-BF6F-7C851A238BA3}"/>
              </a:ext>
            </a:extLst>
          </p:cNvPr>
          <p:cNvGrpSpPr/>
          <p:nvPr/>
        </p:nvGrpSpPr>
        <p:grpSpPr>
          <a:xfrm>
            <a:off x="9573841" y="2485198"/>
            <a:ext cx="2015614" cy="3499041"/>
            <a:chOff x="8910322" y="2464879"/>
            <a:chExt cx="2399505" cy="3499041"/>
          </a:xfrm>
        </p:grpSpPr>
        <p:sp>
          <p:nvSpPr>
            <p:cNvPr id="7" name="Rectangle: Rounded Corners 2">
              <a:extLst>
                <a:ext uri="{FF2B5EF4-FFF2-40B4-BE49-F238E27FC236}">
                  <a16:creationId xmlns:a16="http://schemas.microsoft.com/office/drawing/2014/main" id="{0C40ED9A-17B0-EC08-49E4-493A76CF8E76}"/>
                </a:ext>
              </a:extLst>
            </p:cNvPr>
            <p:cNvSpPr/>
            <p:nvPr/>
          </p:nvSpPr>
          <p:spPr>
            <a:xfrm>
              <a:off x="8910322" y="2464879"/>
              <a:ext cx="2399505" cy="3499041"/>
            </a:xfrm>
            <a:prstGeom prst="roundRect">
              <a:avLst>
                <a:gd name="adj" fmla="val 7314"/>
              </a:avLst>
            </a:prstGeom>
            <a:solidFill>
              <a:srgbClr val="FFFFFF"/>
            </a:solidFill>
            <a:ln w="12700" cap="flat" cmpd="sng" algn="ctr">
              <a:noFill/>
              <a:prstDash val="solid"/>
              <a:miter lim="800000"/>
            </a:ln>
            <a:effectLst>
              <a:outerShdw blurRad="165100" dist="50800" dir="8100000" algn="tr"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Inter" panose="02000503000000020004" pitchFamily="2" charset="0"/>
                <a:ea typeface="Roboto" panose="02000000000000000000" pitchFamily="2" charset="0"/>
                <a:cs typeface="+mn-cs"/>
              </a:endParaRPr>
            </a:p>
          </p:txBody>
        </p:sp>
        <p:sp>
          <p:nvSpPr>
            <p:cNvPr id="9" name="TextBox 8">
              <a:extLst>
                <a:ext uri="{FF2B5EF4-FFF2-40B4-BE49-F238E27FC236}">
                  <a16:creationId xmlns:a16="http://schemas.microsoft.com/office/drawing/2014/main" id="{72EAD21D-B59B-5389-57AA-D03AC675DDCB}"/>
                </a:ext>
              </a:extLst>
            </p:cNvPr>
            <p:cNvSpPr txBox="1"/>
            <p:nvPr/>
          </p:nvSpPr>
          <p:spPr>
            <a:xfrm>
              <a:off x="9114714" y="4154064"/>
              <a:ext cx="1990721" cy="1067343"/>
            </a:xfrm>
            <a:prstGeom prst="rect">
              <a:avLst/>
            </a:prstGeom>
            <a:noFill/>
          </p:spPr>
          <p:txBody>
            <a:bodyPr wrap="square" rtlCol="0">
              <a:spAutoFit/>
            </a:bodyPr>
            <a:lstStyle/>
            <a:p>
              <a:pPr marL="0" marR="0" lvl="0" indent="0" algn="ctr" defTabSz="914217" rtl="0" eaLnBrk="1" fontAlgn="auto" latinLnBrk="0" hangingPunct="1">
                <a:lnSpc>
                  <a:spcPct val="120000"/>
                </a:lnSpc>
                <a:spcBef>
                  <a:spcPts val="0"/>
                </a:spcBef>
                <a:spcAft>
                  <a:spcPts val="0"/>
                </a:spcAft>
                <a:buClrTx/>
                <a:buSzTx/>
                <a:buFontTx/>
                <a:buNone/>
                <a:tabLst/>
                <a:defRPr/>
              </a:pPr>
              <a:r>
                <a:rPr kumimoji="0" lang="en-US" b="1"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rPr>
                <a:t>NGÀNH</a:t>
              </a:r>
            </a:p>
            <a:p>
              <a:pPr marL="0" marR="0" lvl="0" indent="0" algn="ctr" defTabSz="914217" rtl="0" eaLnBrk="1" fontAlgn="auto" latinLnBrk="0" hangingPunct="1">
                <a:lnSpc>
                  <a:spcPct val="120000"/>
                </a:lnSpc>
                <a:spcBef>
                  <a:spcPts val="0"/>
                </a:spcBef>
                <a:spcAft>
                  <a:spcPts val="0"/>
                </a:spcAft>
                <a:buClrTx/>
                <a:buSzTx/>
                <a:buFontTx/>
                <a:buNone/>
                <a:tabLst/>
                <a:defRPr/>
              </a:pPr>
              <a:r>
                <a:rPr lang="en-US" b="1" spc="-15">
                  <a:solidFill>
                    <a:schemeClr val="tx1">
                      <a:lumMod val="85000"/>
                      <a:lumOff val="15000"/>
                    </a:schemeClr>
                  </a:solidFill>
                  <a:latin typeface="Inter" panose="02000503000000020004" pitchFamily="2" charset="0"/>
                  <a:ea typeface="Inter" panose="02000503000000020004" pitchFamily="2" charset="0"/>
                  <a:cs typeface="SVN-Poppins" panose="00000500000000000000" pitchFamily="2" charset="0"/>
                </a:rPr>
                <a:t>KINH DOANH THƯƠNG MẠI</a:t>
              </a:r>
              <a:endParaRPr kumimoji="0" lang="en-US" b="1" u="none" strike="noStrike" kern="1200" cap="none" spc="-15" normalizeH="0" baseline="0" noProof="0">
                <a:ln>
                  <a:noFill/>
                </a:ln>
                <a:solidFill>
                  <a:schemeClr val="tx1">
                    <a:lumMod val="85000"/>
                    <a:lumOff val="15000"/>
                  </a:schemeClr>
                </a:solidFill>
                <a:effectLst/>
                <a:uLnTx/>
                <a:uFillTx/>
                <a:latin typeface="Inter" panose="02000503000000020004" pitchFamily="2" charset="0"/>
                <a:ea typeface="Inter" panose="02000503000000020004" pitchFamily="2" charset="0"/>
                <a:cs typeface="SVN-Poppins" panose="00000500000000000000" pitchFamily="2" charset="0"/>
              </a:endParaRPr>
            </a:p>
          </p:txBody>
        </p:sp>
      </p:grpSp>
      <p:grpSp>
        <p:nvGrpSpPr>
          <p:cNvPr id="21" name="Group 20">
            <a:extLst>
              <a:ext uri="{FF2B5EF4-FFF2-40B4-BE49-F238E27FC236}">
                <a16:creationId xmlns:a16="http://schemas.microsoft.com/office/drawing/2014/main" id="{0180BD87-B881-235C-FD3D-BD95AEFF84B8}"/>
              </a:ext>
            </a:extLst>
          </p:cNvPr>
          <p:cNvGrpSpPr/>
          <p:nvPr/>
        </p:nvGrpSpPr>
        <p:grpSpPr>
          <a:xfrm>
            <a:off x="1004664" y="2737478"/>
            <a:ext cx="10276707" cy="1188781"/>
            <a:chOff x="1004664" y="2737478"/>
            <a:chExt cx="10276707" cy="1188781"/>
          </a:xfrm>
        </p:grpSpPr>
        <p:pic>
          <p:nvPicPr>
            <p:cNvPr id="11" name="Graphic 10">
              <a:extLst>
                <a:ext uri="{FF2B5EF4-FFF2-40B4-BE49-F238E27FC236}">
                  <a16:creationId xmlns:a16="http://schemas.microsoft.com/office/drawing/2014/main" id="{BF2AE7E7-47E0-363E-45AF-0A52BAAAEB2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38398" y="2737539"/>
              <a:ext cx="1188720" cy="1188720"/>
            </a:xfrm>
            <a:prstGeom prst="rect">
              <a:avLst/>
            </a:prstGeom>
          </p:spPr>
        </p:pic>
        <p:pic>
          <p:nvPicPr>
            <p:cNvPr id="13" name="Graphic 12">
              <a:extLst>
                <a:ext uri="{FF2B5EF4-FFF2-40B4-BE49-F238E27FC236}">
                  <a16:creationId xmlns:a16="http://schemas.microsoft.com/office/drawing/2014/main" id="{EA568F85-A969-5246-228D-9F90CE20878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92651" y="2737539"/>
              <a:ext cx="1188720" cy="1188720"/>
            </a:xfrm>
            <a:prstGeom prst="rect">
              <a:avLst/>
            </a:prstGeom>
          </p:spPr>
        </p:pic>
        <p:pic>
          <p:nvPicPr>
            <p:cNvPr id="15" name="Graphic 14">
              <a:extLst>
                <a:ext uri="{FF2B5EF4-FFF2-40B4-BE49-F238E27FC236}">
                  <a16:creationId xmlns:a16="http://schemas.microsoft.com/office/drawing/2014/main" id="{47E93969-F666-FAD9-3ED1-A752A4C4127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53832" y="2737478"/>
              <a:ext cx="1188720" cy="1188720"/>
            </a:xfrm>
            <a:prstGeom prst="rect">
              <a:avLst/>
            </a:prstGeom>
          </p:spPr>
        </p:pic>
        <p:pic>
          <p:nvPicPr>
            <p:cNvPr id="17" name="Graphic 16">
              <a:extLst>
                <a:ext uri="{FF2B5EF4-FFF2-40B4-BE49-F238E27FC236}">
                  <a16:creationId xmlns:a16="http://schemas.microsoft.com/office/drawing/2014/main" id="{B42C5DEB-44F4-BC03-96F1-475A7C2C94C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483299" y="2737478"/>
              <a:ext cx="1188720" cy="1188720"/>
            </a:xfrm>
            <a:prstGeom prst="rect">
              <a:avLst/>
            </a:prstGeom>
          </p:spPr>
        </p:pic>
        <p:pic>
          <p:nvPicPr>
            <p:cNvPr id="20" name="Graphic 19">
              <a:extLst>
                <a:ext uri="{FF2B5EF4-FFF2-40B4-BE49-F238E27FC236}">
                  <a16:creationId xmlns:a16="http://schemas.microsoft.com/office/drawing/2014/main" id="{801A16E0-5AEA-0A84-BB02-602BF524C24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04664" y="2737478"/>
              <a:ext cx="1188720" cy="1188720"/>
            </a:xfrm>
            <a:prstGeom prst="rect">
              <a:avLst/>
            </a:prstGeom>
          </p:spPr>
        </p:pic>
      </p:grpSp>
    </p:spTree>
    <p:extLst>
      <p:ext uri="{BB962C8B-B14F-4D97-AF65-F5344CB8AC3E}">
        <p14:creationId xmlns:p14="http://schemas.microsoft.com/office/powerpoint/2010/main" val="28370234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1+#ppt_w/2"/>
                                          </p:val>
                                        </p:tav>
                                        <p:tav tm="100000">
                                          <p:val>
                                            <p:strVal val="#ppt_x"/>
                                          </p:val>
                                        </p:tav>
                                      </p:tavLst>
                                    </p:anim>
                                    <p:anim calcmode="lin" valueType="num">
                                      <p:cBhvr additive="base">
                                        <p:cTn id="8" dur="500" fill="hold"/>
                                        <p:tgtEl>
                                          <p:spTgt spid="9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500" fill="hold"/>
                                        <p:tgtEl>
                                          <p:spTgt spid="96"/>
                                        </p:tgtEl>
                                        <p:attrNameLst>
                                          <p:attrName>ppt_x</p:attrName>
                                        </p:attrNameLst>
                                      </p:cBhvr>
                                      <p:tavLst>
                                        <p:tav tm="0">
                                          <p:val>
                                            <p:strVal val="1+#ppt_w/2"/>
                                          </p:val>
                                        </p:tav>
                                        <p:tav tm="100000">
                                          <p:val>
                                            <p:strVal val="#ppt_x"/>
                                          </p:val>
                                        </p:tav>
                                      </p:tavLst>
                                    </p:anim>
                                    <p:anim calcmode="lin" valueType="num">
                                      <p:cBhvr additive="base">
                                        <p:cTn id="12" dur="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97"/>
                                        </p:tgtEl>
                                        <p:attrNameLst>
                                          <p:attrName>style.visibility</p:attrName>
                                        </p:attrNameLst>
                                      </p:cBhvr>
                                      <p:to>
                                        <p:strVal val="visible"/>
                                      </p:to>
                                    </p:set>
                                    <p:anim calcmode="lin" valueType="num">
                                      <p:cBhvr additive="base">
                                        <p:cTn id="15" dur="500" fill="hold"/>
                                        <p:tgtEl>
                                          <p:spTgt spid="97"/>
                                        </p:tgtEl>
                                        <p:attrNameLst>
                                          <p:attrName>ppt_x</p:attrName>
                                        </p:attrNameLst>
                                      </p:cBhvr>
                                      <p:tavLst>
                                        <p:tav tm="0">
                                          <p:val>
                                            <p:strVal val="1+#ppt_w/2"/>
                                          </p:val>
                                        </p:tav>
                                        <p:tav tm="100000">
                                          <p:val>
                                            <p:strVal val="#ppt_x"/>
                                          </p:val>
                                        </p:tav>
                                      </p:tavLst>
                                    </p:anim>
                                    <p:anim calcmode="lin" valueType="num">
                                      <p:cBhvr additive="base">
                                        <p:cTn id="16" dur="500" fill="hold"/>
                                        <p:tgtEl>
                                          <p:spTgt spid="9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98"/>
                                        </p:tgtEl>
                                        <p:attrNameLst>
                                          <p:attrName>style.visibility</p:attrName>
                                        </p:attrNameLst>
                                      </p:cBhvr>
                                      <p:to>
                                        <p:strVal val="visible"/>
                                      </p:to>
                                    </p:set>
                                    <p:anim calcmode="lin" valueType="num">
                                      <p:cBhvr additive="base">
                                        <p:cTn id="19" dur="500" fill="hold"/>
                                        <p:tgtEl>
                                          <p:spTgt spid="98"/>
                                        </p:tgtEl>
                                        <p:attrNameLst>
                                          <p:attrName>ppt_x</p:attrName>
                                        </p:attrNameLst>
                                      </p:cBhvr>
                                      <p:tavLst>
                                        <p:tav tm="0">
                                          <p:val>
                                            <p:strVal val="1+#ppt_w/2"/>
                                          </p:val>
                                        </p:tav>
                                        <p:tav tm="100000">
                                          <p:val>
                                            <p:strVal val="#ppt_x"/>
                                          </p:val>
                                        </p:tav>
                                      </p:tavLst>
                                    </p:anim>
                                    <p:anim calcmode="lin" valueType="num">
                                      <p:cBhvr additive="base">
                                        <p:cTn id="20" dur="500" fill="hold"/>
                                        <p:tgtEl>
                                          <p:spTgt spid="9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screen with a cloud and cityscape&#10;&#10;Description automatically generated with medium confidence">
            <a:extLst>
              <a:ext uri="{FF2B5EF4-FFF2-40B4-BE49-F238E27FC236}">
                <a16:creationId xmlns:a16="http://schemas.microsoft.com/office/drawing/2014/main" id="{EC483F67-D8BA-1E53-48CA-0CC9D80B93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Picture 1" descr="A white background with blue lines&#10;&#10;Description automatically generated">
            <a:extLst>
              <a:ext uri="{FF2B5EF4-FFF2-40B4-BE49-F238E27FC236}">
                <a16:creationId xmlns:a16="http://schemas.microsoft.com/office/drawing/2014/main" id="{EDD66DBB-5CA2-5AAB-CBB9-C04DEA2EA97D}"/>
              </a:ext>
            </a:extLst>
          </p:cNvPr>
          <p:cNvPicPr>
            <a:picLocks noChangeAspect="1"/>
          </p:cNvPicPr>
          <p:nvPr/>
        </p:nvPicPr>
        <p:blipFill>
          <a:blip r:embed="rId4">
            <a:alphaModFix amt="0"/>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4" name="Rectangle: Rounded Corners 3">
            <a:extLst>
              <a:ext uri="{FF2B5EF4-FFF2-40B4-BE49-F238E27FC236}">
                <a16:creationId xmlns:a16="http://schemas.microsoft.com/office/drawing/2014/main" id="{5730D8F5-A85E-4825-A4F4-9841B244D979}"/>
              </a:ext>
            </a:extLst>
          </p:cNvPr>
          <p:cNvSpPr/>
          <p:nvPr/>
        </p:nvSpPr>
        <p:spPr>
          <a:xfrm>
            <a:off x="676451" y="681488"/>
            <a:ext cx="10518474" cy="5495024"/>
          </a:xfrm>
          <a:prstGeom prst="roundRect">
            <a:avLst>
              <a:gd name="adj" fmla="val 2800"/>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FFFFFF"/>
              </a:solidFill>
              <a:effectLst/>
              <a:uLnTx/>
              <a:uFillTx/>
              <a:latin typeface="Inter" panose="02000503000000020004" pitchFamily="2" charset="0"/>
              <a:ea typeface="+mn-ea"/>
              <a:cs typeface="+mn-cs"/>
            </a:endParaRPr>
          </a:p>
        </p:txBody>
      </p:sp>
      <p:sp>
        <p:nvSpPr>
          <p:cNvPr id="5" name="Rectangle: Rounded Corners 4">
            <a:extLst>
              <a:ext uri="{FF2B5EF4-FFF2-40B4-BE49-F238E27FC236}">
                <a16:creationId xmlns:a16="http://schemas.microsoft.com/office/drawing/2014/main" id="{0764C32F-F988-45D2-B41A-8E88F31CE65E}"/>
              </a:ext>
            </a:extLst>
          </p:cNvPr>
          <p:cNvSpPr/>
          <p:nvPr/>
        </p:nvSpPr>
        <p:spPr>
          <a:xfrm>
            <a:off x="1638298" y="1422401"/>
            <a:ext cx="2922127" cy="4013199"/>
          </a:xfrm>
          <a:prstGeom prst="roundRect">
            <a:avLst>
              <a:gd name="adj" fmla="val 5623"/>
            </a:avLst>
          </a:prstGeom>
          <a:solidFill>
            <a:srgbClr val="DB2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FFFFFF"/>
              </a:solidFill>
              <a:effectLst/>
              <a:uLnTx/>
              <a:uFillTx/>
              <a:latin typeface="Inter" panose="02000503000000020004" pitchFamily="2" charset="0"/>
              <a:ea typeface="+mn-ea"/>
              <a:cs typeface="+mn-cs"/>
            </a:endParaRPr>
          </a:p>
        </p:txBody>
      </p:sp>
      <p:sp>
        <p:nvSpPr>
          <p:cNvPr id="14" name="TextBox 13">
            <a:extLst>
              <a:ext uri="{FF2B5EF4-FFF2-40B4-BE49-F238E27FC236}">
                <a16:creationId xmlns:a16="http://schemas.microsoft.com/office/drawing/2014/main" id="{7913A6C6-CE27-43DF-AFB6-F22D7E7D14F8}"/>
              </a:ext>
            </a:extLst>
          </p:cNvPr>
          <p:cNvSpPr txBox="1"/>
          <p:nvPr/>
        </p:nvSpPr>
        <p:spPr>
          <a:xfrm>
            <a:off x="2723871" y="3428999"/>
            <a:ext cx="110128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6600" b="0" i="0" u="none" strike="noStrike" kern="1200" cap="none" spc="0" normalizeH="0" baseline="0" noProof="0">
                <a:ln>
                  <a:noFill/>
                </a:ln>
                <a:solidFill>
                  <a:srgbClr val="FFFFFF"/>
                </a:solidFill>
                <a:effectLst/>
                <a:uLnTx/>
                <a:uFillTx/>
                <a:latin typeface="Font Awesome 6 Free Solid" panose="02000903000000000000" pitchFamily="50" charset="0"/>
              </a:rPr>
              <a:t></a:t>
            </a:r>
            <a:endParaRPr kumimoji="0" lang="id-ID" sz="6600" b="0" i="0" u="none" strike="noStrike" kern="1200" cap="none" spc="0" normalizeH="0" baseline="0" noProof="0">
              <a:ln>
                <a:noFill/>
              </a:ln>
              <a:solidFill>
                <a:srgbClr val="FFFFFF"/>
              </a:solidFill>
              <a:effectLst/>
              <a:uLnTx/>
              <a:uFillTx/>
              <a:latin typeface="Inter Black" panose="02000503000000020004" pitchFamily="2" charset="0"/>
              <a:ea typeface="+mn-ea"/>
              <a:cs typeface="+mn-cs"/>
            </a:endParaRPr>
          </a:p>
        </p:txBody>
      </p:sp>
      <p:sp>
        <p:nvSpPr>
          <p:cNvPr id="16" name="TextBox 15">
            <a:extLst>
              <a:ext uri="{FF2B5EF4-FFF2-40B4-BE49-F238E27FC236}">
                <a16:creationId xmlns:a16="http://schemas.microsoft.com/office/drawing/2014/main" id="{1E971C23-25BF-46CE-84B1-BC6704F92DD3}"/>
              </a:ext>
            </a:extLst>
          </p:cNvPr>
          <p:cNvSpPr txBox="1"/>
          <p:nvPr/>
        </p:nvSpPr>
        <p:spPr>
          <a:xfrm>
            <a:off x="2043179" y="2260923"/>
            <a:ext cx="2112364" cy="1321003"/>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lang="en-US" sz="3200" noProof="0">
                <a:solidFill>
                  <a:srgbClr val="FFFFFF"/>
                </a:solidFill>
                <a:latin typeface="Inter Black" panose="02000503000000020004" pitchFamily="2" charset="0"/>
                <a:cs typeface="SVN-Poppins ExtraBold" panose="00000900000000000000" pitchFamily="2" charset="0"/>
              </a:rPr>
              <a:t>ĐIỀU KIỆN ĐĂNG KÝ</a:t>
            </a:r>
            <a:endParaRPr kumimoji="0" lang="id-ID" sz="3200" b="0" i="0" u="none" strike="noStrike" kern="1200" cap="none" spc="0" normalizeH="0" baseline="0" noProof="0">
              <a:ln>
                <a:noFill/>
              </a:ln>
              <a:solidFill>
                <a:srgbClr val="FFFFFF"/>
              </a:solidFill>
              <a:effectLst/>
              <a:uLnTx/>
              <a:uFillTx/>
              <a:latin typeface="Inter Black" panose="02000503000000020004" pitchFamily="2" charset="0"/>
              <a:cs typeface="SVN-Poppins ExtraBold" panose="00000900000000000000" pitchFamily="2" charset="0"/>
            </a:endParaRPr>
          </a:p>
        </p:txBody>
      </p:sp>
      <p:sp>
        <p:nvSpPr>
          <p:cNvPr id="6" name="TextBox 5">
            <a:extLst>
              <a:ext uri="{FF2B5EF4-FFF2-40B4-BE49-F238E27FC236}">
                <a16:creationId xmlns:a16="http://schemas.microsoft.com/office/drawing/2014/main" id="{699D0B11-500F-20E5-7268-0AD531CEE873}"/>
              </a:ext>
            </a:extLst>
          </p:cNvPr>
          <p:cNvSpPr txBox="1"/>
          <p:nvPr/>
        </p:nvSpPr>
        <p:spPr>
          <a:xfrm>
            <a:off x="4739391" y="1516023"/>
            <a:ext cx="6223250" cy="3859133"/>
          </a:xfrm>
          <a:prstGeom prst="rect">
            <a:avLst/>
          </a:prstGeom>
          <a:noFill/>
        </p:spPr>
        <p:txBody>
          <a:bodyPr wrap="square" rtlCol="0">
            <a:spAutoFit/>
          </a:bodyPr>
          <a:lstStyle/>
          <a:p>
            <a:pPr marL="463550" lvl="0" indent="-463550" algn="just">
              <a:lnSpc>
                <a:spcPct val="130000"/>
              </a:lnSpc>
              <a:spcAft>
                <a:spcPts val="800"/>
              </a:spcAft>
              <a:buClr>
                <a:srgbClr val="DB261F"/>
              </a:buClr>
              <a:buSzPct val="110000"/>
              <a:buFont typeface="Font Awesome 6 Free Solid" panose="02000903000000000000" pitchFamily="50" charset="0"/>
              <a:buChar char=""/>
              <a:defRPr/>
            </a:pPr>
            <a:r>
              <a:rPr lang="vi-VN" noProof="0">
                <a:solidFill>
                  <a:prstClr val="black">
                    <a:lumMod val="95000"/>
                    <a:lumOff val="5000"/>
                  </a:prstClr>
                </a:solidFill>
                <a:latin typeface="Helvetica Neue" panose="02000503000000020004" pitchFamily="2" charset="0"/>
                <a:ea typeface="Inter" panose="02000503000000020004" pitchFamily="2" charset="0"/>
                <a:cs typeface="SVN-Poppins" panose="00000500000000000000" pitchFamily="2" charset="0"/>
              </a:rPr>
              <a:t>Sinh viên hệ đại học chính quy đang học tại trường Đại học Kinh tế - Kỹ thuật Công nghiệp từ năm thứ hai trở lên</a:t>
            </a:r>
          </a:p>
          <a:p>
            <a:pPr marL="463550" lvl="0" indent="-463550" algn="just">
              <a:lnSpc>
                <a:spcPct val="130000"/>
              </a:lnSpc>
              <a:spcAft>
                <a:spcPts val="800"/>
              </a:spcAft>
              <a:buClr>
                <a:srgbClr val="DB261F"/>
              </a:buClr>
              <a:buSzPct val="110000"/>
              <a:buFont typeface="Font Awesome 6 Free Solid" panose="02000903000000000000" pitchFamily="50" charset="0"/>
              <a:buChar char=""/>
              <a:defRPr/>
            </a:pPr>
            <a:r>
              <a:rPr kumimoji="0" lang="vi-VN" b="0" i="0" u="none" strike="noStrike" kern="1200" cap="none" spc="0" normalizeH="0" baseline="0">
                <a:ln>
                  <a:noFill/>
                </a:ln>
                <a:solidFill>
                  <a:prstClr val="black">
                    <a:lumMod val="95000"/>
                    <a:lumOff val="5000"/>
                  </a:prstClr>
                </a:solidFill>
                <a:effectLst/>
                <a:uLnTx/>
                <a:uFillTx/>
                <a:latin typeface="Helvetica Neue" panose="02000503000000020004" pitchFamily="2" charset="0"/>
                <a:ea typeface="Inter" panose="02000503000000020004" pitchFamily="2" charset="0"/>
                <a:cs typeface="SVN-Poppins" panose="00000500000000000000" pitchFamily="2" charset="0"/>
              </a:rPr>
              <a:t>Sinh</a:t>
            </a:r>
            <a:r>
              <a:rPr kumimoji="0" lang="vi-VN" b="0" i="0" u="none" strike="noStrike" kern="1200" cap="none" spc="0" normalizeH="0">
                <a:ln>
                  <a:noFill/>
                </a:ln>
                <a:solidFill>
                  <a:prstClr val="black">
                    <a:lumMod val="95000"/>
                    <a:lumOff val="5000"/>
                  </a:prstClr>
                </a:solidFill>
                <a:effectLst/>
                <a:uLnTx/>
                <a:uFillTx/>
                <a:latin typeface="Helvetica Neue" panose="02000503000000020004" pitchFamily="2" charset="0"/>
                <a:ea typeface="Inter" panose="02000503000000020004" pitchFamily="2" charset="0"/>
                <a:cs typeface="SVN-Poppins" panose="00000500000000000000" pitchFamily="2" charset="0"/>
              </a:rPr>
              <a:t> viên có điểm Học lực tính theo điểm trung bình tích lũy xếp loại Khá trở lên và đáp ứng ngưỡng đảm bảo chất lượng của chương trình thứ hai trong năm tuyển sinh</a:t>
            </a:r>
          </a:p>
          <a:p>
            <a:pPr marL="463550" lvl="0" indent="-463550" algn="just">
              <a:lnSpc>
                <a:spcPct val="130000"/>
              </a:lnSpc>
              <a:spcAft>
                <a:spcPts val="800"/>
              </a:spcAft>
              <a:buClr>
                <a:srgbClr val="DB261F"/>
              </a:buClr>
              <a:buSzPct val="110000"/>
              <a:buFont typeface="Font Awesome 6 Free Solid" panose="02000903000000000000" pitchFamily="50" charset="0"/>
              <a:buChar char=""/>
              <a:defRPr/>
            </a:pPr>
            <a:r>
              <a:rPr lang="vi-VN">
                <a:solidFill>
                  <a:prstClr val="black">
                    <a:lumMod val="95000"/>
                    <a:lumOff val="5000"/>
                  </a:prstClr>
                </a:solidFill>
                <a:latin typeface="Helvetica Neue" panose="02000503000000020004" pitchFamily="2" charset="0"/>
                <a:ea typeface="Inter" panose="02000503000000020004" pitchFamily="2" charset="0"/>
                <a:cs typeface="SVN-Poppins" panose="00000500000000000000" pitchFamily="2" charset="0"/>
              </a:rPr>
              <a:t>Đối với sinh viên đăng ký học ngành Ngôn ngữ Anh: Điểm Trung bình năm lớp 12 bậc THPT đạt từ 5.0 trở lên</a:t>
            </a:r>
            <a:endParaRPr kumimoji="0" lang="vi-VN" b="0" i="0" u="none" strike="noStrike" kern="1200" cap="none" spc="0" normalizeH="0" baseline="0" noProof="0">
              <a:ln>
                <a:noFill/>
              </a:ln>
              <a:solidFill>
                <a:prstClr val="black">
                  <a:lumMod val="95000"/>
                  <a:lumOff val="5000"/>
                </a:prstClr>
              </a:solidFill>
              <a:effectLst/>
              <a:uLnTx/>
              <a:uFillTx/>
              <a:latin typeface="Helvetica Neue" panose="02000503000000020004" pitchFamily="2" charset="0"/>
              <a:ea typeface="Inter" panose="02000503000000020004" pitchFamily="2" charset="0"/>
              <a:cs typeface="SVN-Poppins" panose="00000500000000000000" pitchFamily="2" charset="0"/>
            </a:endParaRPr>
          </a:p>
        </p:txBody>
      </p:sp>
      <p:pic>
        <p:nvPicPr>
          <p:cNvPr id="8" name="Picture 7" descr="A person touching a screen&#10;&#10;Description automatically generated">
            <a:extLst>
              <a:ext uri="{FF2B5EF4-FFF2-40B4-BE49-F238E27FC236}">
                <a16:creationId xmlns:a16="http://schemas.microsoft.com/office/drawing/2014/main" id="{8F1F35A9-6D64-87C9-53FB-3C04FA0AE883}"/>
              </a:ext>
            </a:extLst>
          </p:cNvPr>
          <p:cNvPicPr>
            <a:picLocks noChangeAspect="1"/>
          </p:cNvPicPr>
          <p:nvPr/>
        </p:nvPicPr>
        <p:blipFill rotWithShape="1">
          <a:blip r:embed="rId5">
            <a:extLst>
              <a:ext uri="{28A0092B-C50C-407E-A947-70E740481C1C}">
                <a14:useLocalDpi xmlns:a14="http://schemas.microsoft.com/office/drawing/2010/main" val="0"/>
              </a:ext>
            </a:extLst>
          </a:blip>
          <a:srcRect l="12346" r="12346"/>
          <a:stretch/>
        </p:blipFill>
        <p:spPr>
          <a:xfrm>
            <a:off x="-5516881" y="0"/>
            <a:ext cx="4625791" cy="6858000"/>
          </a:xfrm>
          <a:prstGeom prst="rect">
            <a:avLst/>
          </a:prstGeom>
        </p:spPr>
      </p:pic>
      <p:sp>
        <p:nvSpPr>
          <p:cNvPr id="9" name="Google Shape;431;p40">
            <a:extLst>
              <a:ext uri="{FF2B5EF4-FFF2-40B4-BE49-F238E27FC236}">
                <a16:creationId xmlns:a16="http://schemas.microsoft.com/office/drawing/2014/main" id="{B1C69AE2-C648-7478-214E-8DE182B15CC8}"/>
              </a:ext>
            </a:extLst>
          </p:cNvPr>
          <p:cNvSpPr/>
          <p:nvPr/>
        </p:nvSpPr>
        <p:spPr>
          <a:xfrm>
            <a:off x="-5516880" y="0"/>
            <a:ext cx="4625790" cy="6858000"/>
          </a:xfrm>
          <a:prstGeom prst="rect">
            <a:avLst/>
          </a:prstGeom>
          <a:gradFill flip="none" rotWithShape="1">
            <a:gsLst>
              <a:gs pos="0">
                <a:srgbClr val="2D2632">
                  <a:alpha val="80000"/>
                </a:srgbClr>
              </a:gs>
              <a:gs pos="100000">
                <a:srgbClr val="322F50">
                  <a:alpha val="80000"/>
                </a:srgbClr>
              </a:gs>
            </a:gsLst>
            <a:lin ang="18900000" scaled="1"/>
            <a:tileRect/>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Calibri"/>
              <a:cs typeface="Calibri"/>
              <a:sym typeface="Calibri"/>
            </a:endParaRPr>
          </a:p>
        </p:txBody>
      </p:sp>
      <p:sp>
        <p:nvSpPr>
          <p:cNvPr id="10" name="Rectangle 9">
            <a:extLst>
              <a:ext uri="{FF2B5EF4-FFF2-40B4-BE49-F238E27FC236}">
                <a16:creationId xmlns:a16="http://schemas.microsoft.com/office/drawing/2014/main" id="{5D8CC756-41D7-8695-8131-BE88EF8DE4CB}"/>
              </a:ext>
            </a:extLst>
          </p:cNvPr>
          <p:cNvSpPr/>
          <p:nvPr/>
        </p:nvSpPr>
        <p:spPr>
          <a:xfrm>
            <a:off x="-5516880" y="874644"/>
            <a:ext cx="5337915" cy="1924800"/>
          </a:xfrm>
          <a:prstGeom prst="rect">
            <a:avLst/>
          </a:prstGeom>
          <a:gradFill flip="none" rotWithShape="1">
            <a:gsLst>
              <a:gs pos="0">
                <a:srgbClr val="04B8DB"/>
              </a:gs>
              <a:gs pos="100000">
                <a:srgbClr val="1C6CE2"/>
              </a:gs>
            </a:gsLst>
            <a:lin ang="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Right Triangle 10">
            <a:extLst>
              <a:ext uri="{FF2B5EF4-FFF2-40B4-BE49-F238E27FC236}">
                <a16:creationId xmlns:a16="http://schemas.microsoft.com/office/drawing/2014/main" id="{8427B883-A672-CA4D-F4E9-E3586715A46F}"/>
              </a:ext>
            </a:extLst>
          </p:cNvPr>
          <p:cNvSpPr/>
          <p:nvPr/>
        </p:nvSpPr>
        <p:spPr>
          <a:xfrm rot="5400000">
            <a:off x="-870810" y="2771797"/>
            <a:ext cx="664197" cy="719492"/>
          </a:xfrm>
          <a:prstGeom prst="rtTriangle">
            <a:avLst/>
          </a:prstGeom>
          <a:solidFill>
            <a:srgbClr val="144DA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0FB204E8-0E8C-90D7-524E-6D65D52D9F08}"/>
              </a:ext>
            </a:extLst>
          </p:cNvPr>
          <p:cNvSpPr txBox="1"/>
          <p:nvPr/>
        </p:nvSpPr>
        <p:spPr>
          <a:xfrm>
            <a:off x="-4844747" y="1386921"/>
            <a:ext cx="2945037" cy="887615"/>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4400" b="0" i="0" u="none" strike="noStrike" kern="1200" cap="none" spc="100" normalizeH="0" baseline="0" noProof="0">
                <a:ln>
                  <a:noFill/>
                </a:ln>
                <a:solidFill>
                  <a:prstClr val="white"/>
                </a:solidFill>
                <a:effectLst>
                  <a:outerShdw blurRad="38100" dist="38100" dir="8100000" algn="tl">
                    <a:srgbClr val="000000">
                      <a:alpha val="43137"/>
                    </a:srgbClr>
                  </a:outerShdw>
                </a:effectLst>
                <a:uLnTx/>
                <a:uFillTx/>
                <a:latin typeface="Inter Black" panose="02000503000000020004" pitchFamily="2" charset="0"/>
                <a:ea typeface="+mn-ea"/>
                <a:cs typeface="SVN-Poppins ExtraBold" panose="00000900000000000000" pitchFamily="2" charset="0"/>
              </a:rPr>
              <a:t>Giải pháp</a:t>
            </a:r>
          </a:p>
        </p:txBody>
      </p:sp>
    </p:spTree>
    <p:extLst>
      <p:ext uri="{BB962C8B-B14F-4D97-AF65-F5344CB8AC3E}">
        <p14:creationId xmlns:p14="http://schemas.microsoft.com/office/powerpoint/2010/main" val="31951382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7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750" fill="hold"/>
                                        <p:tgtEl>
                                          <p:spTgt spid="16"/>
                                        </p:tgtEl>
                                        <p:attrNameLst>
                                          <p:attrName>ppt_x</p:attrName>
                                        </p:attrNameLst>
                                      </p:cBhvr>
                                      <p:tavLst>
                                        <p:tav tm="0">
                                          <p:val>
                                            <p:strVal val="#ppt_x"/>
                                          </p:val>
                                        </p:tav>
                                        <p:tav tm="100000">
                                          <p:val>
                                            <p:strVal val="#ppt_x"/>
                                          </p:val>
                                        </p:tav>
                                      </p:tavLst>
                                    </p:anim>
                                    <p:anim calcmode="lin" valueType="num">
                                      <p:cBhvr additive="base">
                                        <p:cTn id="16" dur="75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ppt_x"/>
                                          </p:val>
                                        </p:tav>
                                        <p:tav tm="100000">
                                          <p:val>
                                            <p:strVal val="#ppt_x"/>
                                          </p:val>
                                        </p:tav>
                                      </p:tavLst>
                                    </p:anim>
                                    <p:anim calcmode="lin" valueType="num">
                                      <p:cBhvr additive="base">
                                        <p:cTn id="20" dur="75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4" grpId="0"/>
      <p:bldP spid="16"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ue lines&#10;&#10;Description automatically generated">
            <a:extLst>
              <a:ext uri="{FF2B5EF4-FFF2-40B4-BE49-F238E27FC236}">
                <a16:creationId xmlns:a16="http://schemas.microsoft.com/office/drawing/2014/main" id="{33E62058-F0AC-E580-E7BB-F526FCF541B0}"/>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pic>
        <p:nvPicPr>
          <p:cNvPr id="4" name="Picture 3" descr="A person touching a screen&#10;&#10;Description automatically generated">
            <a:extLst>
              <a:ext uri="{FF2B5EF4-FFF2-40B4-BE49-F238E27FC236}">
                <a16:creationId xmlns:a16="http://schemas.microsoft.com/office/drawing/2014/main" id="{036EC32E-4669-1278-DB68-CCF60EE7D0BA}"/>
              </a:ext>
            </a:extLst>
          </p:cNvPr>
          <p:cNvPicPr>
            <a:picLocks noChangeAspect="1"/>
          </p:cNvPicPr>
          <p:nvPr/>
        </p:nvPicPr>
        <p:blipFill rotWithShape="1">
          <a:blip r:embed="rId4">
            <a:extLst>
              <a:ext uri="{28A0092B-C50C-407E-A947-70E740481C1C}">
                <a14:useLocalDpi xmlns:a14="http://schemas.microsoft.com/office/drawing/2010/main" val="0"/>
              </a:ext>
            </a:extLst>
          </a:blip>
          <a:srcRect l="12346" r="12346"/>
          <a:stretch/>
        </p:blipFill>
        <p:spPr>
          <a:xfrm>
            <a:off x="-1" y="0"/>
            <a:ext cx="4625791" cy="6858000"/>
          </a:xfrm>
          <a:prstGeom prst="rect">
            <a:avLst/>
          </a:prstGeom>
        </p:spPr>
      </p:pic>
      <p:sp>
        <p:nvSpPr>
          <p:cNvPr id="8" name="Google Shape;431;p40">
            <a:extLst>
              <a:ext uri="{FF2B5EF4-FFF2-40B4-BE49-F238E27FC236}">
                <a16:creationId xmlns:a16="http://schemas.microsoft.com/office/drawing/2014/main" id="{8EB7DBE6-C1CB-0BA3-5A44-5B7B7079F3CE}"/>
              </a:ext>
            </a:extLst>
          </p:cNvPr>
          <p:cNvSpPr/>
          <p:nvPr/>
        </p:nvSpPr>
        <p:spPr>
          <a:xfrm>
            <a:off x="0" y="0"/>
            <a:ext cx="4625790" cy="6858000"/>
          </a:xfrm>
          <a:prstGeom prst="rect">
            <a:avLst/>
          </a:prstGeom>
          <a:gradFill flip="none" rotWithShape="1">
            <a:gsLst>
              <a:gs pos="0">
                <a:srgbClr val="2D2632">
                  <a:alpha val="80000"/>
                </a:srgbClr>
              </a:gs>
              <a:gs pos="100000">
                <a:srgbClr val="322F50">
                  <a:alpha val="80000"/>
                </a:srgbClr>
              </a:gs>
            </a:gsLst>
            <a:lin ang="18900000" scaled="1"/>
            <a:tileRect/>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panose="020F0502020204030204"/>
              <a:ea typeface="Calibri"/>
              <a:cs typeface="Calibri"/>
              <a:sym typeface="Calibri"/>
            </a:endParaRPr>
          </a:p>
        </p:txBody>
      </p:sp>
      <p:sp>
        <p:nvSpPr>
          <p:cNvPr id="11" name="Rectangle 10">
            <a:extLst>
              <a:ext uri="{FF2B5EF4-FFF2-40B4-BE49-F238E27FC236}">
                <a16:creationId xmlns:a16="http://schemas.microsoft.com/office/drawing/2014/main" id="{8E92CA24-5ACA-5A0A-8B1F-8C35DD044DA8}"/>
              </a:ext>
            </a:extLst>
          </p:cNvPr>
          <p:cNvSpPr/>
          <p:nvPr/>
        </p:nvSpPr>
        <p:spPr>
          <a:xfrm>
            <a:off x="0" y="874644"/>
            <a:ext cx="5337915" cy="1924800"/>
          </a:xfrm>
          <a:prstGeom prst="rect">
            <a:avLst/>
          </a:prstGeom>
          <a:gradFill flip="none" rotWithShape="1">
            <a:gsLst>
              <a:gs pos="0">
                <a:srgbClr val="04B8DB"/>
              </a:gs>
              <a:gs pos="100000">
                <a:srgbClr val="1C6CE2"/>
              </a:gs>
            </a:gsLst>
            <a:lin ang="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Right Triangle 11">
            <a:extLst>
              <a:ext uri="{FF2B5EF4-FFF2-40B4-BE49-F238E27FC236}">
                <a16:creationId xmlns:a16="http://schemas.microsoft.com/office/drawing/2014/main" id="{32F7C657-4B1E-2D8D-3D0C-FB5C10DCC243}"/>
              </a:ext>
            </a:extLst>
          </p:cNvPr>
          <p:cNvSpPr/>
          <p:nvPr/>
        </p:nvSpPr>
        <p:spPr>
          <a:xfrm rot="5400000">
            <a:off x="4646070" y="2771797"/>
            <a:ext cx="664197" cy="719492"/>
          </a:xfrm>
          <a:prstGeom prst="rtTriangle">
            <a:avLst/>
          </a:prstGeom>
          <a:solidFill>
            <a:srgbClr val="144DA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A6A3360-D9E8-B093-9008-001A2BEDD1A1}"/>
              </a:ext>
            </a:extLst>
          </p:cNvPr>
          <p:cNvSpPr txBox="1"/>
          <p:nvPr/>
        </p:nvSpPr>
        <p:spPr>
          <a:xfrm>
            <a:off x="689294" y="1215739"/>
            <a:ext cx="2619707" cy="1053878"/>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en-US" sz="5400" b="1" spc="100">
                <a:solidFill>
                  <a:prstClr val="white"/>
                </a:solidFill>
                <a:effectLst>
                  <a:outerShdw blurRad="38100" dist="38100" dir="8100000" algn="tl">
                    <a:srgbClr val="000000">
                      <a:alpha val="43137"/>
                    </a:srgbClr>
                  </a:outerShdw>
                </a:effectLst>
                <a:latin typeface="Helvetica Neue" panose="02000503000000020004" pitchFamily="2" charset="0"/>
                <a:cs typeface="SVN-Poppins ExtraBold" panose="00000900000000000000" pitchFamily="2" charset="0"/>
              </a:rPr>
              <a:t>LƯU Ý</a:t>
            </a:r>
            <a:endParaRPr kumimoji="0" lang="en-US" sz="5400" b="1" i="0" u="none" strike="noStrike" kern="1200" cap="none" spc="100" normalizeH="0" baseline="0" noProof="0">
              <a:ln>
                <a:noFill/>
              </a:ln>
              <a:solidFill>
                <a:prstClr val="white"/>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endParaRPr>
          </a:p>
        </p:txBody>
      </p:sp>
      <p:sp>
        <p:nvSpPr>
          <p:cNvPr id="14" name="Freeform 5">
            <a:extLst>
              <a:ext uri="{FF2B5EF4-FFF2-40B4-BE49-F238E27FC236}">
                <a16:creationId xmlns:a16="http://schemas.microsoft.com/office/drawing/2014/main" id="{F0CA190F-CAF3-4656-6DEE-8E623AF5B5E4}"/>
              </a:ext>
            </a:extLst>
          </p:cNvPr>
          <p:cNvSpPr>
            <a:spLocks/>
          </p:cNvSpPr>
          <p:nvPr/>
        </p:nvSpPr>
        <p:spPr bwMode="auto">
          <a:xfrm>
            <a:off x="4619286" y="533400"/>
            <a:ext cx="1877124" cy="6396309"/>
          </a:xfrm>
          <a:custGeom>
            <a:avLst/>
            <a:gdLst>
              <a:gd name="T0" fmla="*/ 0 w 1055"/>
              <a:gd name="T1" fmla="*/ 0 h 3959"/>
              <a:gd name="T2" fmla="*/ 1055 w 1055"/>
              <a:gd name="T3" fmla="*/ 0 h 3959"/>
              <a:gd name="T4" fmla="*/ 1055 w 1055"/>
              <a:gd name="T5" fmla="*/ 3959 h 3959"/>
            </a:gdLst>
            <a:ahLst/>
            <a:cxnLst>
              <a:cxn ang="0">
                <a:pos x="T0" y="T1"/>
              </a:cxn>
              <a:cxn ang="0">
                <a:pos x="T2" y="T3"/>
              </a:cxn>
              <a:cxn ang="0">
                <a:pos x="T4" y="T5"/>
              </a:cxn>
            </a:cxnLst>
            <a:rect l="0" t="0" r="r" b="b"/>
            <a:pathLst>
              <a:path w="1055" h="3959">
                <a:moveTo>
                  <a:pt x="0" y="0"/>
                </a:moveTo>
                <a:lnTo>
                  <a:pt x="1055" y="0"/>
                </a:lnTo>
                <a:lnTo>
                  <a:pt x="1055" y="3959"/>
                </a:lnTo>
              </a:path>
            </a:pathLst>
          </a:custGeom>
          <a:noFill/>
          <a:ln w="31750" cap="flat">
            <a:solidFill>
              <a:srgbClr val="232323"/>
            </a:solidFill>
            <a:prstDash val="solid"/>
            <a:miter lim="800000"/>
            <a:headEnd/>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508F960D-FF50-E427-D38F-03A71650747C}"/>
              </a:ext>
            </a:extLst>
          </p:cNvPr>
          <p:cNvCxnSpPr>
            <a:cxnSpLocks/>
          </p:cNvCxnSpPr>
          <p:nvPr/>
        </p:nvCxnSpPr>
        <p:spPr>
          <a:xfrm>
            <a:off x="7207159" y="2049897"/>
            <a:ext cx="3212553" cy="0"/>
          </a:xfrm>
          <a:prstGeom prst="line">
            <a:avLst/>
          </a:prstGeom>
          <a:noFill/>
          <a:ln w="19050" cap="flat" cmpd="sng" algn="ctr">
            <a:solidFill>
              <a:srgbClr val="232323">
                <a:lumMod val="10000"/>
                <a:lumOff val="90000"/>
              </a:srgbClr>
            </a:solidFill>
            <a:prstDash val="solid"/>
            <a:miter lim="800000"/>
          </a:ln>
          <a:effectLst/>
        </p:spPr>
      </p:cxnSp>
      <p:cxnSp>
        <p:nvCxnSpPr>
          <p:cNvPr id="35" name="Straight Connector 34">
            <a:extLst>
              <a:ext uri="{FF2B5EF4-FFF2-40B4-BE49-F238E27FC236}">
                <a16:creationId xmlns:a16="http://schemas.microsoft.com/office/drawing/2014/main" id="{A1F3A03C-6221-D3BB-EA6F-A94A00CA801D}"/>
              </a:ext>
            </a:extLst>
          </p:cNvPr>
          <p:cNvCxnSpPr>
            <a:cxnSpLocks/>
          </p:cNvCxnSpPr>
          <p:nvPr/>
        </p:nvCxnSpPr>
        <p:spPr>
          <a:xfrm>
            <a:off x="7207159" y="3429001"/>
            <a:ext cx="3212553" cy="0"/>
          </a:xfrm>
          <a:prstGeom prst="line">
            <a:avLst/>
          </a:prstGeom>
          <a:noFill/>
          <a:ln w="19050" cap="flat" cmpd="sng" algn="ctr">
            <a:solidFill>
              <a:srgbClr val="232323">
                <a:lumMod val="10000"/>
                <a:lumOff val="90000"/>
              </a:srgbClr>
            </a:solidFill>
            <a:prstDash val="solid"/>
            <a:miter lim="800000"/>
          </a:ln>
          <a:effectLst/>
        </p:spPr>
      </p:cxnSp>
      <p:sp>
        <p:nvSpPr>
          <p:cNvPr id="31" name="TextBox 30">
            <a:extLst>
              <a:ext uri="{FF2B5EF4-FFF2-40B4-BE49-F238E27FC236}">
                <a16:creationId xmlns:a16="http://schemas.microsoft.com/office/drawing/2014/main" id="{7BB08888-AB5B-403B-43CF-CC2FD8DC69E5}"/>
              </a:ext>
            </a:extLst>
          </p:cNvPr>
          <p:cNvSpPr txBox="1"/>
          <p:nvPr/>
        </p:nvSpPr>
        <p:spPr>
          <a:xfrm>
            <a:off x="7067403" y="626046"/>
            <a:ext cx="4762969" cy="1423851"/>
          </a:xfrm>
          <a:prstGeom prst="rect">
            <a:avLst/>
          </a:prstGeom>
          <a:noFill/>
        </p:spPr>
        <p:txBody>
          <a:bodyPr wrap="square" rtlCol="0">
            <a:spAutoFit/>
          </a:bodyPr>
          <a:lstStyle/>
          <a:p>
            <a:pPr lvl="0" algn="just">
              <a:lnSpc>
                <a:spcPct val="110000"/>
              </a:lnSpc>
              <a:defRPr/>
            </a:pPr>
            <a:r>
              <a:rPr lang="vi-VN" sz="1600">
                <a:solidFill>
                  <a:prstClr val="black"/>
                </a:solidFill>
                <a:latin typeface="Helvetica Neue" panose="02000503000000020004" pitchFamily="2" charset="0"/>
                <a:cs typeface="SVN-Poppins" panose="00000500000000000000" pitchFamily="2" charset="0"/>
              </a:rPr>
              <a:t>Trong quá trình sinh viên học cùng lúc hai chương trình, nếu điểm trung bình tích lũy chương trình thứ nhất đạt điểm dưới trung bình hoặc cảnh cáo học tập sẽ buộc phải dừng học chương trình thứ hai ở kỳ tiếp theo</a:t>
            </a:r>
            <a:endParaRPr kumimoji="0" lang="vi-VN" sz="1600" b="0" i="0" u="none" strike="noStrike" kern="1200" cap="none" spc="0" normalizeH="0" baseline="0" noProof="0">
              <a:ln>
                <a:noFill/>
              </a:ln>
              <a:solidFill>
                <a:prstClr val="black"/>
              </a:solidFill>
              <a:effectLst/>
              <a:uLnTx/>
              <a:uFillTx/>
              <a:latin typeface="Helvetica Neue" panose="02000503000000020004" pitchFamily="2" charset="0"/>
              <a:cs typeface="SVN-Poppins" panose="00000500000000000000" pitchFamily="2" charset="0"/>
            </a:endParaRPr>
          </a:p>
        </p:txBody>
      </p:sp>
      <p:grpSp>
        <p:nvGrpSpPr>
          <p:cNvPr id="37" name="Group 36">
            <a:extLst>
              <a:ext uri="{FF2B5EF4-FFF2-40B4-BE49-F238E27FC236}">
                <a16:creationId xmlns:a16="http://schemas.microsoft.com/office/drawing/2014/main" id="{52F6039E-5F5F-A085-F559-F0F3D63D951C}"/>
              </a:ext>
            </a:extLst>
          </p:cNvPr>
          <p:cNvGrpSpPr/>
          <p:nvPr/>
        </p:nvGrpSpPr>
        <p:grpSpPr>
          <a:xfrm>
            <a:off x="6122225" y="993183"/>
            <a:ext cx="749808" cy="749808"/>
            <a:chOff x="11211072" y="633755"/>
            <a:chExt cx="813816" cy="815415"/>
          </a:xfrm>
        </p:grpSpPr>
        <p:grpSp>
          <p:nvGrpSpPr>
            <p:cNvPr id="38" name="Duong Ke Ngang">
              <a:extLst>
                <a:ext uri="{FF2B5EF4-FFF2-40B4-BE49-F238E27FC236}">
                  <a16:creationId xmlns:a16="http://schemas.microsoft.com/office/drawing/2014/main" id="{9DAC1473-20A2-AE06-3BA9-D6EA14D80EF4}"/>
                </a:ext>
              </a:extLst>
            </p:cNvPr>
            <p:cNvGrpSpPr/>
            <p:nvPr/>
          </p:nvGrpSpPr>
          <p:grpSpPr>
            <a:xfrm>
              <a:off x="11211072" y="633755"/>
              <a:ext cx="813816" cy="815415"/>
              <a:chOff x="515801" y="2585117"/>
              <a:chExt cx="1819656" cy="1821180"/>
            </a:xfrm>
          </p:grpSpPr>
          <p:sp>
            <p:nvSpPr>
              <p:cNvPr id="40" name="Nen - Bong Den">
                <a:extLst>
                  <a:ext uri="{FF2B5EF4-FFF2-40B4-BE49-F238E27FC236}">
                    <a16:creationId xmlns:a16="http://schemas.microsoft.com/office/drawing/2014/main" id="{AA5897F3-29E9-A4F3-1EC4-81DD1CC0B1FE}"/>
                  </a:ext>
                </a:extLst>
              </p:cNvPr>
              <p:cNvSpPr/>
              <p:nvPr/>
            </p:nvSpPr>
            <p:spPr>
              <a:xfrm>
                <a:off x="515801" y="2585117"/>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outerShdw blurRad="190500" dist="127000" dir="2700000" algn="tl" rotWithShape="0">
                  <a:srgbClr val="BCCFDE">
                    <a:alpha val="77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41" name="Nen - Bong Trang">
                <a:extLst>
                  <a:ext uri="{FF2B5EF4-FFF2-40B4-BE49-F238E27FC236}">
                    <a16:creationId xmlns:a16="http://schemas.microsoft.com/office/drawing/2014/main" id="{B0131B62-9771-E211-21E6-211F025EE999}"/>
                  </a:ext>
                </a:extLst>
              </p:cNvPr>
              <p:cNvSpPr/>
              <p:nvPr/>
            </p:nvSpPr>
            <p:spPr>
              <a:xfrm>
                <a:off x="515801" y="2585117"/>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outerShdw blurRad="190500" dist="127000" dir="135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42" name="Nen - Be Mat">
                <a:extLst>
                  <a:ext uri="{FF2B5EF4-FFF2-40B4-BE49-F238E27FC236}">
                    <a16:creationId xmlns:a16="http://schemas.microsoft.com/office/drawing/2014/main" id="{0D57F929-441F-A348-1812-5F721AB240F0}"/>
                  </a:ext>
                </a:extLst>
              </p:cNvPr>
              <p:cNvSpPr/>
              <p:nvPr/>
            </p:nvSpPr>
            <p:spPr>
              <a:xfrm>
                <a:off x="515801" y="2585117"/>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innerShdw blurRad="114300" dist="25400" dir="135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43" name="Nen - Be Mat">
                <a:extLst>
                  <a:ext uri="{FF2B5EF4-FFF2-40B4-BE49-F238E27FC236}">
                    <a16:creationId xmlns:a16="http://schemas.microsoft.com/office/drawing/2014/main" id="{6A3EF8DB-17CF-E797-295F-6329F059F8B4}"/>
                  </a:ext>
                </a:extLst>
              </p:cNvPr>
              <p:cNvSpPr/>
              <p:nvPr/>
            </p:nvSpPr>
            <p:spPr>
              <a:xfrm>
                <a:off x="515801" y="2585879"/>
                <a:ext cx="1819656" cy="1819656"/>
              </a:xfrm>
              <a:prstGeom prst="roundRect">
                <a:avLst>
                  <a:gd name="adj" fmla="val 50000"/>
                </a:avLst>
              </a:prstGeom>
              <a:solidFill>
                <a:schemeClr val="bg1">
                  <a:alpha val="6000"/>
                </a:schemeClr>
              </a:solidFill>
              <a:ln>
                <a:gradFill flip="none" rotWithShape="1">
                  <a:gsLst>
                    <a:gs pos="0">
                      <a:schemeClr val="bg1"/>
                    </a:gs>
                    <a:gs pos="100000">
                      <a:schemeClr val="bg1">
                        <a:alpha val="61000"/>
                      </a:schemeClr>
                    </a:gs>
                  </a:gsLst>
                  <a:lin ang="4200000" scaled="0"/>
                  <a:tileRect/>
                </a:gradFill>
              </a:ln>
              <a:effectLst>
                <a:innerShdw blurRad="114300" dist="25400" dir="2700000">
                  <a:schemeClr val="bg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grpSp>
        <p:sp>
          <p:nvSpPr>
            <p:cNvPr id="39" name="TextBox 38">
              <a:extLst>
                <a:ext uri="{FF2B5EF4-FFF2-40B4-BE49-F238E27FC236}">
                  <a16:creationId xmlns:a16="http://schemas.microsoft.com/office/drawing/2014/main" id="{F290F512-0DE7-1320-8387-C19B80E898AC}"/>
                </a:ext>
              </a:extLst>
            </p:cNvPr>
            <p:cNvSpPr txBox="1"/>
            <p:nvPr/>
          </p:nvSpPr>
          <p:spPr>
            <a:xfrm>
              <a:off x="11211072" y="823902"/>
              <a:ext cx="813816" cy="435119"/>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145" normalizeH="0" baseline="0" noProof="0">
                  <a:ln>
                    <a:noFill/>
                  </a:ln>
                  <a:gradFill>
                    <a:gsLst>
                      <a:gs pos="0">
                        <a:srgbClr val="1F7BF1"/>
                      </a:gs>
                      <a:gs pos="100000">
                        <a:srgbClr val="31C6EC"/>
                      </a:gs>
                    </a:gsLst>
                    <a:lin ang="2700000" scaled="0"/>
                  </a:gradFill>
                  <a:effectLst/>
                  <a:uLnTx/>
                  <a:uFillTx/>
                  <a:latin typeface="Inter" panose="02000503000000020004" pitchFamily="2" charset="0"/>
                  <a:ea typeface="Inter Black" panose="02000503000000020004" pitchFamily="2" charset="0"/>
                  <a:cs typeface="SVN-Poppins" panose="00000500000000000000" pitchFamily="2" charset="0"/>
                </a:rPr>
                <a:t>01</a:t>
              </a:r>
            </a:p>
          </p:txBody>
        </p:sp>
      </p:grpSp>
      <p:grpSp>
        <p:nvGrpSpPr>
          <p:cNvPr id="44" name="Group 43">
            <a:extLst>
              <a:ext uri="{FF2B5EF4-FFF2-40B4-BE49-F238E27FC236}">
                <a16:creationId xmlns:a16="http://schemas.microsoft.com/office/drawing/2014/main" id="{E5FDB61E-F936-0A70-2137-A445EE827376}"/>
              </a:ext>
            </a:extLst>
          </p:cNvPr>
          <p:cNvGrpSpPr/>
          <p:nvPr/>
        </p:nvGrpSpPr>
        <p:grpSpPr>
          <a:xfrm>
            <a:off x="6122225" y="2366031"/>
            <a:ext cx="749808" cy="749808"/>
            <a:chOff x="11211072" y="633755"/>
            <a:chExt cx="813816" cy="815415"/>
          </a:xfrm>
        </p:grpSpPr>
        <p:grpSp>
          <p:nvGrpSpPr>
            <p:cNvPr id="45" name="Duong Ke Ngang">
              <a:extLst>
                <a:ext uri="{FF2B5EF4-FFF2-40B4-BE49-F238E27FC236}">
                  <a16:creationId xmlns:a16="http://schemas.microsoft.com/office/drawing/2014/main" id="{BA3AD9C9-CB70-F39E-4BE1-02E7C0180971}"/>
                </a:ext>
              </a:extLst>
            </p:cNvPr>
            <p:cNvGrpSpPr/>
            <p:nvPr/>
          </p:nvGrpSpPr>
          <p:grpSpPr>
            <a:xfrm>
              <a:off x="11211072" y="633755"/>
              <a:ext cx="813816" cy="815415"/>
              <a:chOff x="515801" y="2585117"/>
              <a:chExt cx="1819656" cy="1821180"/>
            </a:xfrm>
          </p:grpSpPr>
          <p:sp>
            <p:nvSpPr>
              <p:cNvPr id="47" name="Nen - Bong Den">
                <a:extLst>
                  <a:ext uri="{FF2B5EF4-FFF2-40B4-BE49-F238E27FC236}">
                    <a16:creationId xmlns:a16="http://schemas.microsoft.com/office/drawing/2014/main" id="{3DE41A8A-9A69-F7F1-012C-9C9C87215F40}"/>
                  </a:ext>
                </a:extLst>
              </p:cNvPr>
              <p:cNvSpPr/>
              <p:nvPr/>
            </p:nvSpPr>
            <p:spPr>
              <a:xfrm>
                <a:off x="515801" y="2585117"/>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outerShdw blurRad="190500" dist="127000" dir="2700000" algn="tl" rotWithShape="0">
                  <a:srgbClr val="BCCFDE">
                    <a:alpha val="77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48" name="Nen - Bong Trang">
                <a:extLst>
                  <a:ext uri="{FF2B5EF4-FFF2-40B4-BE49-F238E27FC236}">
                    <a16:creationId xmlns:a16="http://schemas.microsoft.com/office/drawing/2014/main" id="{F9CD9E57-0857-8571-4706-D50FE7FF2F47}"/>
                  </a:ext>
                </a:extLst>
              </p:cNvPr>
              <p:cNvSpPr/>
              <p:nvPr/>
            </p:nvSpPr>
            <p:spPr>
              <a:xfrm>
                <a:off x="515801" y="2585117"/>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outerShdw blurRad="190500" dist="127000" dir="135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49" name="Nen - Be Mat">
                <a:extLst>
                  <a:ext uri="{FF2B5EF4-FFF2-40B4-BE49-F238E27FC236}">
                    <a16:creationId xmlns:a16="http://schemas.microsoft.com/office/drawing/2014/main" id="{C066C2E5-822F-180F-D8D7-788F77B13E9C}"/>
                  </a:ext>
                </a:extLst>
              </p:cNvPr>
              <p:cNvSpPr/>
              <p:nvPr/>
            </p:nvSpPr>
            <p:spPr>
              <a:xfrm>
                <a:off x="515801" y="2585117"/>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innerShdw blurRad="114300" dist="25400" dir="135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50" name="Nen - Be Mat">
                <a:extLst>
                  <a:ext uri="{FF2B5EF4-FFF2-40B4-BE49-F238E27FC236}">
                    <a16:creationId xmlns:a16="http://schemas.microsoft.com/office/drawing/2014/main" id="{03F46D2D-7711-09E7-C7ED-C403E9C532DA}"/>
                  </a:ext>
                </a:extLst>
              </p:cNvPr>
              <p:cNvSpPr/>
              <p:nvPr/>
            </p:nvSpPr>
            <p:spPr>
              <a:xfrm>
                <a:off x="515801" y="2585879"/>
                <a:ext cx="1819656" cy="1819656"/>
              </a:xfrm>
              <a:prstGeom prst="roundRect">
                <a:avLst>
                  <a:gd name="adj" fmla="val 50000"/>
                </a:avLst>
              </a:prstGeom>
              <a:solidFill>
                <a:schemeClr val="bg1">
                  <a:alpha val="6000"/>
                </a:schemeClr>
              </a:solidFill>
              <a:ln>
                <a:gradFill flip="none" rotWithShape="1">
                  <a:gsLst>
                    <a:gs pos="0">
                      <a:schemeClr val="bg1"/>
                    </a:gs>
                    <a:gs pos="100000">
                      <a:schemeClr val="bg1">
                        <a:alpha val="61000"/>
                      </a:schemeClr>
                    </a:gs>
                  </a:gsLst>
                  <a:lin ang="4200000" scaled="0"/>
                  <a:tileRect/>
                </a:gradFill>
              </a:ln>
              <a:effectLst>
                <a:innerShdw blurRad="114300" dist="25400" dir="2700000">
                  <a:schemeClr val="bg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grpSp>
        <p:sp>
          <p:nvSpPr>
            <p:cNvPr id="46" name="TextBox 45">
              <a:extLst>
                <a:ext uri="{FF2B5EF4-FFF2-40B4-BE49-F238E27FC236}">
                  <a16:creationId xmlns:a16="http://schemas.microsoft.com/office/drawing/2014/main" id="{8695B215-5365-3A8A-B4D1-9555C094EA58}"/>
                </a:ext>
              </a:extLst>
            </p:cNvPr>
            <p:cNvSpPr txBox="1"/>
            <p:nvPr/>
          </p:nvSpPr>
          <p:spPr>
            <a:xfrm>
              <a:off x="11211072" y="823902"/>
              <a:ext cx="813816" cy="435119"/>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145" normalizeH="0" baseline="0" noProof="0">
                  <a:ln>
                    <a:noFill/>
                  </a:ln>
                  <a:gradFill flip="none" rotWithShape="1">
                    <a:gsLst>
                      <a:gs pos="0">
                        <a:srgbClr val="1F7BF1"/>
                      </a:gs>
                      <a:gs pos="100000">
                        <a:srgbClr val="31C6EC"/>
                      </a:gs>
                    </a:gsLst>
                    <a:lin ang="13500000" scaled="1"/>
                    <a:tileRect/>
                  </a:gradFill>
                  <a:effectLst/>
                  <a:uLnTx/>
                  <a:uFillTx/>
                  <a:latin typeface="Inter" panose="02000503000000020004" pitchFamily="2" charset="0"/>
                  <a:ea typeface="Inter Black" panose="02000503000000020004" pitchFamily="2" charset="0"/>
                  <a:cs typeface="SVN-Poppins" panose="00000500000000000000" pitchFamily="2" charset="0"/>
                </a:rPr>
                <a:t>02</a:t>
              </a:r>
            </a:p>
          </p:txBody>
        </p:sp>
      </p:grpSp>
      <p:sp>
        <p:nvSpPr>
          <p:cNvPr id="65" name="TextBox 64">
            <a:extLst>
              <a:ext uri="{FF2B5EF4-FFF2-40B4-BE49-F238E27FC236}">
                <a16:creationId xmlns:a16="http://schemas.microsoft.com/office/drawing/2014/main" id="{9A6521AA-E0C2-E85F-CC05-A9101C8176A3}"/>
              </a:ext>
            </a:extLst>
          </p:cNvPr>
          <p:cNvSpPr txBox="1"/>
          <p:nvPr/>
        </p:nvSpPr>
        <p:spPr>
          <a:xfrm>
            <a:off x="7118369" y="2222940"/>
            <a:ext cx="4762969" cy="1153008"/>
          </a:xfrm>
          <a:prstGeom prst="rect">
            <a:avLst/>
          </a:prstGeom>
          <a:noFill/>
        </p:spPr>
        <p:txBody>
          <a:bodyPr wrap="square" rtlCol="0">
            <a:spAutoFit/>
          </a:bodyPr>
          <a:lstStyle/>
          <a:p>
            <a:pPr lvl="0" algn="just">
              <a:lnSpc>
                <a:spcPct val="110000"/>
              </a:lnSpc>
              <a:defRPr/>
            </a:pPr>
            <a:r>
              <a:rPr lang="vi-VN" sz="1600">
                <a:solidFill>
                  <a:prstClr val="black"/>
                </a:solidFill>
                <a:latin typeface="Helvetica Neue" panose="02000503000000020004" pitchFamily="2" charset="0"/>
                <a:cs typeface="SVN-Poppins" panose="00000500000000000000" pitchFamily="2" charset="0"/>
              </a:rPr>
              <a:t>Khi học chương trình thứ hai, sinh viên được công nhận kết quả của những học phần có nội dung và khối lượng kiến thức tương đương có trong chương trình thứ nhất</a:t>
            </a:r>
            <a:endParaRPr kumimoji="0" lang="vi-VN" sz="1600" b="0" i="0" u="none" strike="noStrike" kern="1200" cap="none" spc="0" normalizeH="0" baseline="0" noProof="0">
              <a:ln>
                <a:noFill/>
              </a:ln>
              <a:solidFill>
                <a:prstClr val="black"/>
              </a:solidFill>
              <a:effectLst/>
              <a:uLnTx/>
              <a:uFillTx/>
              <a:latin typeface="Helvetica Neue" panose="02000503000000020004" pitchFamily="2" charset="0"/>
              <a:cs typeface="SVN-Poppins" panose="00000500000000000000" pitchFamily="2" charset="0"/>
            </a:endParaRPr>
          </a:p>
        </p:txBody>
      </p:sp>
      <p:grpSp>
        <p:nvGrpSpPr>
          <p:cNvPr id="51" name="Group 50">
            <a:extLst>
              <a:ext uri="{FF2B5EF4-FFF2-40B4-BE49-F238E27FC236}">
                <a16:creationId xmlns:a16="http://schemas.microsoft.com/office/drawing/2014/main" id="{8DE4A0FE-DE3E-6EE1-3892-FC6004592560}"/>
              </a:ext>
            </a:extLst>
          </p:cNvPr>
          <p:cNvGrpSpPr/>
          <p:nvPr/>
        </p:nvGrpSpPr>
        <p:grpSpPr>
          <a:xfrm>
            <a:off x="6122225" y="3745291"/>
            <a:ext cx="749808" cy="749808"/>
            <a:chOff x="11211072" y="633755"/>
            <a:chExt cx="813816" cy="815415"/>
          </a:xfrm>
        </p:grpSpPr>
        <p:grpSp>
          <p:nvGrpSpPr>
            <p:cNvPr id="52" name="Duong Ke Ngang">
              <a:extLst>
                <a:ext uri="{FF2B5EF4-FFF2-40B4-BE49-F238E27FC236}">
                  <a16:creationId xmlns:a16="http://schemas.microsoft.com/office/drawing/2014/main" id="{3AD6A184-08D5-B99F-858C-228EEBDD3D80}"/>
                </a:ext>
              </a:extLst>
            </p:cNvPr>
            <p:cNvGrpSpPr/>
            <p:nvPr/>
          </p:nvGrpSpPr>
          <p:grpSpPr>
            <a:xfrm>
              <a:off x="11211072" y="633755"/>
              <a:ext cx="813816" cy="815415"/>
              <a:chOff x="515801" y="2585117"/>
              <a:chExt cx="1819656" cy="1821180"/>
            </a:xfrm>
          </p:grpSpPr>
          <p:sp>
            <p:nvSpPr>
              <p:cNvPr id="54" name="Nen - Bong Den">
                <a:extLst>
                  <a:ext uri="{FF2B5EF4-FFF2-40B4-BE49-F238E27FC236}">
                    <a16:creationId xmlns:a16="http://schemas.microsoft.com/office/drawing/2014/main" id="{EDC97E27-0A69-5C80-B78F-FD38CBD6CC77}"/>
                  </a:ext>
                </a:extLst>
              </p:cNvPr>
              <p:cNvSpPr/>
              <p:nvPr/>
            </p:nvSpPr>
            <p:spPr>
              <a:xfrm>
                <a:off x="515801" y="2585117"/>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outerShdw blurRad="190500" dist="127000" dir="2700000" algn="tl" rotWithShape="0">
                  <a:srgbClr val="BCCFDE">
                    <a:alpha val="77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55" name="Nen - Bong Trang">
                <a:extLst>
                  <a:ext uri="{FF2B5EF4-FFF2-40B4-BE49-F238E27FC236}">
                    <a16:creationId xmlns:a16="http://schemas.microsoft.com/office/drawing/2014/main" id="{C8CB5EF8-1EC8-5453-EC48-8B4C61503727}"/>
                  </a:ext>
                </a:extLst>
              </p:cNvPr>
              <p:cNvSpPr/>
              <p:nvPr/>
            </p:nvSpPr>
            <p:spPr>
              <a:xfrm>
                <a:off x="515801" y="2585117"/>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outerShdw blurRad="190500" dist="127000" dir="135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56" name="Nen - Be Mat">
                <a:extLst>
                  <a:ext uri="{FF2B5EF4-FFF2-40B4-BE49-F238E27FC236}">
                    <a16:creationId xmlns:a16="http://schemas.microsoft.com/office/drawing/2014/main" id="{E8870D91-8E02-E32E-E180-AD203B4F49EB}"/>
                  </a:ext>
                </a:extLst>
              </p:cNvPr>
              <p:cNvSpPr/>
              <p:nvPr/>
            </p:nvSpPr>
            <p:spPr>
              <a:xfrm>
                <a:off x="515801" y="2585117"/>
                <a:ext cx="1819656" cy="1821180"/>
              </a:xfrm>
              <a:prstGeom prst="roundRect">
                <a:avLst>
                  <a:gd name="adj" fmla="val 50000"/>
                </a:avLst>
              </a:prstGeom>
              <a:gradFill flip="none" rotWithShape="1">
                <a:gsLst>
                  <a:gs pos="0">
                    <a:srgbClr val="D9E4EC"/>
                  </a:gs>
                  <a:gs pos="100000">
                    <a:srgbClr val="F7F9FA"/>
                  </a:gs>
                </a:gsLst>
                <a:lin ang="2700000" scaled="1"/>
                <a:tileRect/>
              </a:gradFill>
              <a:ln>
                <a:noFill/>
              </a:ln>
              <a:effectLst>
                <a:innerShdw blurRad="114300" dist="25400" dir="13500000">
                  <a:schemeClr val="tx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sp>
            <p:nvSpPr>
              <p:cNvPr id="57" name="Nen - Be Mat">
                <a:extLst>
                  <a:ext uri="{FF2B5EF4-FFF2-40B4-BE49-F238E27FC236}">
                    <a16:creationId xmlns:a16="http://schemas.microsoft.com/office/drawing/2014/main" id="{84F8DB2E-F292-6170-A9BE-BDE59C996C3C}"/>
                  </a:ext>
                </a:extLst>
              </p:cNvPr>
              <p:cNvSpPr/>
              <p:nvPr/>
            </p:nvSpPr>
            <p:spPr>
              <a:xfrm>
                <a:off x="515801" y="2585879"/>
                <a:ext cx="1819656" cy="1819656"/>
              </a:xfrm>
              <a:prstGeom prst="roundRect">
                <a:avLst>
                  <a:gd name="adj" fmla="val 50000"/>
                </a:avLst>
              </a:prstGeom>
              <a:solidFill>
                <a:schemeClr val="bg1">
                  <a:alpha val="6000"/>
                </a:schemeClr>
              </a:solidFill>
              <a:ln>
                <a:gradFill flip="none" rotWithShape="1">
                  <a:gsLst>
                    <a:gs pos="0">
                      <a:schemeClr val="bg1"/>
                    </a:gs>
                    <a:gs pos="100000">
                      <a:schemeClr val="bg1">
                        <a:alpha val="61000"/>
                      </a:schemeClr>
                    </a:gs>
                  </a:gsLst>
                  <a:lin ang="4200000" scaled="0"/>
                  <a:tileRect/>
                </a:gradFill>
              </a:ln>
              <a:effectLst>
                <a:innerShdw blurRad="114300" dist="25400" dir="2700000">
                  <a:schemeClr val="bg1">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91440"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1F4F8"/>
                  </a:solidFill>
                  <a:effectLst/>
                  <a:uLnTx/>
                  <a:uFillTx/>
                  <a:latin typeface="Inter" panose="02000503000000020004" pitchFamily="2" charset="0"/>
                  <a:ea typeface="+mn-ea"/>
                  <a:cs typeface="+mn-cs"/>
                </a:endParaRPr>
              </a:p>
            </p:txBody>
          </p:sp>
        </p:grpSp>
        <p:sp>
          <p:nvSpPr>
            <p:cNvPr id="53" name="TextBox 52">
              <a:extLst>
                <a:ext uri="{FF2B5EF4-FFF2-40B4-BE49-F238E27FC236}">
                  <a16:creationId xmlns:a16="http://schemas.microsoft.com/office/drawing/2014/main" id="{3D6BBDFD-FB35-2CCA-B366-1214F6E5828D}"/>
                </a:ext>
              </a:extLst>
            </p:cNvPr>
            <p:cNvSpPr txBox="1"/>
            <p:nvPr/>
          </p:nvSpPr>
          <p:spPr>
            <a:xfrm>
              <a:off x="11211072" y="823902"/>
              <a:ext cx="813816" cy="435119"/>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145" normalizeH="0" baseline="0" noProof="0">
                  <a:ln>
                    <a:noFill/>
                  </a:ln>
                  <a:gradFill>
                    <a:gsLst>
                      <a:gs pos="0">
                        <a:srgbClr val="1F7BF1"/>
                      </a:gs>
                      <a:gs pos="100000">
                        <a:srgbClr val="31C6EC"/>
                      </a:gs>
                    </a:gsLst>
                    <a:lin ang="2700000" scaled="0"/>
                  </a:gradFill>
                  <a:effectLst/>
                  <a:uLnTx/>
                  <a:uFillTx/>
                  <a:latin typeface="Inter" panose="02000503000000020004" pitchFamily="2" charset="0"/>
                  <a:ea typeface="Inter Black" panose="02000503000000020004" pitchFamily="2" charset="0"/>
                  <a:cs typeface="SVN-Poppins" panose="00000500000000000000" pitchFamily="2" charset="0"/>
                </a:rPr>
                <a:t>03</a:t>
              </a:r>
            </a:p>
          </p:txBody>
        </p:sp>
      </p:grpSp>
      <p:sp>
        <p:nvSpPr>
          <p:cNvPr id="66" name="TextBox 65">
            <a:extLst>
              <a:ext uri="{FF2B5EF4-FFF2-40B4-BE49-F238E27FC236}">
                <a16:creationId xmlns:a16="http://schemas.microsoft.com/office/drawing/2014/main" id="{E2F518B2-B700-DFEB-5D4B-E065A777E5DB}"/>
              </a:ext>
            </a:extLst>
          </p:cNvPr>
          <p:cNvSpPr txBox="1"/>
          <p:nvPr/>
        </p:nvSpPr>
        <p:spPr>
          <a:xfrm>
            <a:off x="7207159" y="3832854"/>
            <a:ext cx="4674179" cy="1423851"/>
          </a:xfrm>
          <a:prstGeom prst="rect">
            <a:avLst/>
          </a:prstGeom>
          <a:noFill/>
        </p:spPr>
        <p:txBody>
          <a:bodyPr wrap="square" rtlCol="0">
            <a:spAutoFit/>
          </a:bodyPr>
          <a:lstStyle/>
          <a:p>
            <a:pPr lvl="0" algn="just">
              <a:lnSpc>
                <a:spcPct val="110000"/>
              </a:lnSpc>
              <a:spcAft>
                <a:spcPts val="600"/>
              </a:spcAft>
              <a:defRPr/>
            </a:pPr>
            <a:r>
              <a:rPr lang="vi-VN" sz="1600">
                <a:solidFill>
                  <a:prstClr val="black"/>
                </a:solidFill>
                <a:latin typeface="Helvetica Neue" panose="02000503000000020004" pitchFamily="2" charset="0"/>
                <a:cs typeface="SVN-Poppins" panose="00000500000000000000" pitchFamily="2" charset="0"/>
              </a:rPr>
              <a:t>Sinh viên chỉ được xét tốt nghiệp chương trình thứ hai, nếu có đủ điều kiện tốt nghiệp ở chương trình thứ nhất và đã đăng kí muộn nhất 02 năm trước thời điểm xét tốt nghiệp chương trình thứ hai.</a:t>
            </a:r>
            <a:endParaRPr kumimoji="0" lang="vi-VN" sz="1600" i="0" u="none" strike="noStrike" kern="1200" cap="none" spc="0" normalizeH="0" baseline="0" noProof="0">
              <a:ln>
                <a:noFill/>
              </a:ln>
              <a:solidFill>
                <a:prstClr val="black"/>
              </a:solidFill>
              <a:effectLst/>
              <a:uLnTx/>
              <a:uFillTx/>
              <a:latin typeface="Helvetica Neue" panose="02000503000000020004" pitchFamily="2" charset="0"/>
              <a:cs typeface="SVN-Poppins" panose="00000500000000000000" pitchFamily="2" charset="0"/>
            </a:endParaRPr>
          </a:p>
        </p:txBody>
      </p:sp>
      <p:sp>
        <p:nvSpPr>
          <p:cNvPr id="15" name="TextBox 14">
            <a:extLst>
              <a:ext uri="{FF2B5EF4-FFF2-40B4-BE49-F238E27FC236}">
                <a16:creationId xmlns:a16="http://schemas.microsoft.com/office/drawing/2014/main" id="{43C5C326-B542-BDC9-B413-C005CFCA5861}"/>
              </a:ext>
            </a:extLst>
          </p:cNvPr>
          <p:cNvSpPr txBox="1"/>
          <p:nvPr/>
        </p:nvSpPr>
        <p:spPr>
          <a:xfrm>
            <a:off x="1988902" y="-1369289"/>
            <a:ext cx="8721406" cy="115102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2800" b="1" i="0" u="none" strike="noStrike" kern="1200" cap="none" spc="100" normalizeH="0" baseline="0" noProof="0">
                <a:ln>
                  <a:noFill/>
                </a:ln>
                <a:solidFill>
                  <a:srgbClr val="0070C0"/>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rPr>
              <a:t>CÁC KÊNH THÔNG TIN CHÍNH THỨC</a:t>
            </a: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2800" b="1" i="0" u="none" strike="noStrike" kern="1200" cap="none" spc="100" normalizeH="0" baseline="0" noProof="0">
                <a:ln>
                  <a:noFill/>
                </a:ln>
                <a:solidFill>
                  <a:srgbClr val="0070C0"/>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rPr>
              <a:t>CỦA NHÀ TRƯỜNG</a:t>
            </a:r>
          </a:p>
        </p:txBody>
      </p:sp>
      <p:grpSp>
        <p:nvGrpSpPr>
          <p:cNvPr id="17" name="Group 16">
            <a:extLst>
              <a:ext uri="{FF2B5EF4-FFF2-40B4-BE49-F238E27FC236}">
                <a16:creationId xmlns:a16="http://schemas.microsoft.com/office/drawing/2014/main" id="{49E96BF9-C9C7-4ADE-E5CC-F6308F8BE963}"/>
              </a:ext>
            </a:extLst>
          </p:cNvPr>
          <p:cNvGrpSpPr/>
          <p:nvPr/>
        </p:nvGrpSpPr>
        <p:grpSpPr>
          <a:xfrm>
            <a:off x="12592087" y="1494480"/>
            <a:ext cx="8470900" cy="1834197"/>
            <a:chOff x="673100" y="1450561"/>
            <a:chExt cx="8470900" cy="1834197"/>
          </a:xfrm>
        </p:grpSpPr>
        <p:pic>
          <p:nvPicPr>
            <p:cNvPr id="18" name="Graphic 17">
              <a:extLst>
                <a:ext uri="{FF2B5EF4-FFF2-40B4-BE49-F238E27FC236}">
                  <a16:creationId xmlns:a16="http://schemas.microsoft.com/office/drawing/2014/main" id="{3E392E9A-DF3F-D991-A4A6-E8B6C41EE93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3100" y="1646301"/>
              <a:ext cx="8229600" cy="1638457"/>
            </a:xfrm>
            <a:prstGeom prst="rect">
              <a:avLst/>
            </a:prstGeom>
          </p:spPr>
        </p:pic>
        <p:pic>
          <p:nvPicPr>
            <p:cNvPr id="20" name="Picture 19" descr="A blue circle with a white f in it&#10;&#10;Description automatically generated">
              <a:extLst>
                <a:ext uri="{FF2B5EF4-FFF2-40B4-BE49-F238E27FC236}">
                  <a16:creationId xmlns:a16="http://schemas.microsoft.com/office/drawing/2014/main" id="{E1846081-00C5-105A-C6EC-D8CAB6DD38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4809" y="1979704"/>
              <a:ext cx="971650" cy="971650"/>
            </a:xfrm>
            <a:prstGeom prst="rect">
              <a:avLst/>
            </a:prstGeom>
          </p:spPr>
        </p:pic>
        <p:pic>
          <p:nvPicPr>
            <p:cNvPr id="21" name="Graphic 20">
              <a:extLst>
                <a:ext uri="{FF2B5EF4-FFF2-40B4-BE49-F238E27FC236}">
                  <a16:creationId xmlns:a16="http://schemas.microsoft.com/office/drawing/2014/main" id="{8611DD2A-5051-6F56-43FC-E057C1E3CC4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V="1">
              <a:off x="3857625" y="1450561"/>
              <a:ext cx="5286375" cy="63596"/>
            </a:xfrm>
            <a:prstGeom prst="rect">
              <a:avLst/>
            </a:prstGeom>
          </p:spPr>
        </p:pic>
        <p:pic>
          <p:nvPicPr>
            <p:cNvPr id="22" name="Picture 21" descr="A qr code on a white background&#10;&#10;Description automatically generated">
              <a:extLst>
                <a:ext uri="{FF2B5EF4-FFF2-40B4-BE49-F238E27FC236}">
                  <a16:creationId xmlns:a16="http://schemas.microsoft.com/office/drawing/2014/main" id="{26A174E8-C48D-858C-34D4-E25044676D9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21298" y="1782174"/>
              <a:ext cx="1377376" cy="1377376"/>
            </a:xfrm>
            <a:prstGeom prst="rect">
              <a:avLst/>
            </a:prstGeom>
          </p:spPr>
        </p:pic>
        <p:sp>
          <p:nvSpPr>
            <p:cNvPr id="23" name="TextBox 22">
              <a:extLst>
                <a:ext uri="{FF2B5EF4-FFF2-40B4-BE49-F238E27FC236}">
                  <a16:creationId xmlns:a16="http://schemas.microsoft.com/office/drawing/2014/main" id="{6F2F0945-1F29-A3EF-670E-8C91BF01A7CC}"/>
                </a:ext>
              </a:extLst>
            </p:cNvPr>
            <p:cNvSpPr txBox="1"/>
            <p:nvPr/>
          </p:nvSpPr>
          <p:spPr>
            <a:xfrm>
              <a:off x="3857625" y="1959751"/>
              <a:ext cx="2102116" cy="461665"/>
            </a:xfrm>
            <a:prstGeom prst="rect">
              <a:avLst/>
            </a:prstGeom>
            <a:noFill/>
          </p:spPr>
          <p:txBody>
            <a:bodyPr wrap="square" rtlCol="0">
              <a:spAutoFit/>
            </a:bodyPr>
            <a:lstStyle/>
            <a:p>
              <a:r>
                <a:rPr lang="en-US" sz="2400" b="1">
                  <a:solidFill>
                    <a:schemeClr val="bg1"/>
                  </a:solidFill>
                  <a:latin typeface="Helvetica Neue" panose="02000503000000020004" pitchFamily="2" charset="0"/>
                </a:rPr>
                <a:t>FACEBOOK</a:t>
              </a:r>
            </a:p>
          </p:txBody>
        </p:sp>
        <p:sp>
          <p:nvSpPr>
            <p:cNvPr id="24" name="TextBox 23">
              <a:extLst>
                <a:ext uri="{FF2B5EF4-FFF2-40B4-BE49-F238E27FC236}">
                  <a16:creationId xmlns:a16="http://schemas.microsoft.com/office/drawing/2014/main" id="{84EE0B74-7283-133C-2C60-0E40D489AE45}"/>
                </a:ext>
              </a:extLst>
            </p:cNvPr>
            <p:cNvSpPr txBox="1"/>
            <p:nvPr/>
          </p:nvSpPr>
          <p:spPr>
            <a:xfrm>
              <a:off x="3857625" y="2570945"/>
              <a:ext cx="4735703" cy="400110"/>
            </a:xfrm>
            <a:prstGeom prst="rect">
              <a:avLst/>
            </a:prstGeom>
            <a:noFill/>
          </p:spPr>
          <p:txBody>
            <a:bodyPr wrap="square" rtlCol="0">
              <a:spAutoFit/>
            </a:bodyPr>
            <a:lstStyle/>
            <a:p>
              <a:r>
                <a:rPr lang="en-US" sz="2000" b="1">
                  <a:solidFill>
                    <a:schemeClr val="bg1"/>
                  </a:solidFill>
                  <a:latin typeface="Helvetica Neue" panose="02000503000000020004" pitchFamily="2" charset="0"/>
                </a:rPr>
                <a:t>https://facebook.com/Daihoc.uneti</a:t>
              </a:r>
            </a:p>
          </p:txBody>
        </p:sp>
      </p:grpSp>
      <p:grpSp>
        <p:nvGrpSpPr>
          <p:cNvPr id="25" name="Group 24">
            <a:extLst>
              <a:ext uri="{FF2B5EF4-FFF2-40B4-BE49-F238E27FC236}">
                <a16:creationId xmlns:a16="http://schemas.microsoft.com/office/drawing/2014/main" id="{B25447E1-7497-3066-B184-A23F00589658}"/>
              </a:ext>
            </a:extLst>
          </p:cNvPr>
          <p:cNvGrpSpPr/>
          <p:nvPr/>
        </p:nvGrpSpPr>
        <p:grpSpPr>
          <a:xfrm>
            <a:off x="-8584676" y="3375948"/>
            <a:ext cx="8229600" cy="1627056"/>
            <a:chOff x="3419041" y="3328677"/>
            <a:chExt cx="8229600" cy="1627056"/>
          </a:xfrm>
        </p:grpSpPr>
        <p:pic>
          <p:nvPicPr>
            <p:cNvPr id="26" name="Graphic 25">
              <a:extLst>
                <a:ext uri="{FF2B5EF4-FFF2-40B4-BE49-F238E27FC236}">
                  <a16:creationId xmlns:a16="http://schemas.microsoft.com/office/drawing/2014/main" id="{22EA12A6-9086-BAD9-FF25-DDFF14A2233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19041" y="3328677"/>
              <a:ext cx="8229600" cy="1627056"/>
            </a:xfrm>
            <a:prstGeom prst="rect">
              <a:avLst/>
            </a:prstGeom>
          </p:spPr>
        </p:pic>
        <p:pic>
          <p:nvPicPr>
            <p:cNvPr id="27" name="Picture 26" descr="A blue and green circle with a black globe&#10;&#10;Description automatically generated">
              <a:extLst>
                <a:ext uri="{FF2B5EF4-FFF2-40B4-BE49-F238E27FC236}">
                  <a16:creationId xmlns:a16="http://schemas.microsoft.com/office/drawing/2014/main" id="{39D751D1-373E-4812-EA85-1894300EE48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476930" y="3592966"/>
              <a:ext cx="1109358" cy="1109358"/>
            </a:xfrm>
            <a:prstGeom prst="rect">
              <a:avLst/>
            </a:prstGeom>
          </p:spPr>
        </p:pic>
        <p:pic>
          <p:nvPicPr>
            <p:cNvPr id="28" name="Picture 27" descr="A qr code on a white background&#10;&#10;Description automatically generated">
              <a:extLst>
                <a:ext uri="{FF2B5EF4-FFF2-40B4-BE49-F238E27FC236}">
                  <a16:creationId xmlns:a16="http://schemas.microsoft.com/office/drawing/2014/main" id="{2EBD3EAB-A5EF-1066-9817-4F8C49658DF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048250" y="3497804"/>
              <a:ext cx="1333500" cy="1333500"/>
            </a:xfrm>
            <a:prstGeom prst="rect">
              <a:avLst/>
            </a:prstGeom>
          </p:spPr>
        </p:pic>
        <p:sp>
          <p:nvSpPr>
            <p:cNvPr id="29" name="TextBox 28">
              <a:extLst>
                <a:ext uri="{FF2B5EF4-FFF2-40B4-BE49-F238E27FC236}">
                  <a16:creationId xmlns:a16="http://schemas.microsoft.com/office/drawing/2014/main" id="{4131B168-E925-C929-4F8F-864C7FA1D845}"/>
                </a:ext>
              </a:extLst>
            </p:cNvPr>
            <p:cNvSpPr txBox="1"/>
            <p:nvPr/>
          </p:nvSpPr>
          <p:spPr>
            <a:xfrm>
              <a:off x="6621622" y="3597106"/>
              <a:ext cx="2102116" cy="461665"/>
            </a:xfrm>
            <a:prstGeom prst="rect">
              <a:avLst/>
            </a:prstGeom>
            <a:noFill/>
          </p:spPr>
          <p:txBody>
            <a:bodyPr wrap="square" rtlCol="0">
              <a:spAutoFit/>
            </a:bodyPr>
            <a:lstStyle/>
            <a:p>
              <a:r>
                <a:rPr lang="en-US" sz="2400" b="1">
                  <a:solidFill>
                    <a:schemeClr val="bg1"/>
                  </a:solidFill>
                  <a:latin typeface="Helvetica Neue" panose="02000503000000020004" pitchFamily="2" charset="0"/>
                </a:rPr>
                <a:t>WEBSITE</a:t>
              </a:r>
            </a:p>
          </p:txBody>
        </p:sp>
        <p:sp>
          <p:nvSpPr>
            <p:cNvPr id="30" name="TextBox 29">
              <a:extLst>
                <a:ext uri="{FF2B5EF4-FFF2-40B4-BE49-F238E27FC236}">
                  <a16:creationId xmlns:a16="http://schemas.microsoft.com/office/drawing/2014/main" id="{A3DF84A7-EFB4-6DE7-952B-2EA01A28EDB7}"/>
                </a:ext>
              </a:extLst>
            </p:cNvPr>
            <p:cNvSpPr txBox="1"/>
            <p:nvPr/>
          </p:nvSpPr>
          <p:spPr>
            <a:xfrm>
              <a:off x="6621622" y="4242489"/>
              <a:ext cx="4735703" cy="400110"/>
            </a:xfrm>
            <a:prstGeom prst="rect">
              <a:avLst/>
            </a:prstGeom>
            <a:noFill/>
          </p:spPr>
          <p:txBody>
            <a:bodyPr wrap="square" rtlCol="0">
              <a:spAutoFit/>
            </a:bodyPr>
            <a:lstStyle/>
            <a:p>
              <a:r>
                <a:rPr lang="en-US" sz="2000" b="1">
                  <a:solidFill>
                    <a:schemeClr val="bg1"/>
                  </a:solidFill>
                  <a:latin typeface="Helvetica Neue" panose="02000503000000020004" pitchFamily="2" charset="0"/>
                </a:rPr>
                <a:t>https://uneti.edu.vn/</a:t>
              </a:r>
            </a:p>
          </p:txBody>
        </p:sp>
      </p:grpSp>
      <p:grpSp>
        <p:nvGrpSpPr>
          <p:cNvPr id="32" name="Group 31">
            <a:extLst>
              <a:ext uri="{FF2B5EF4-FFF2-40B4-BE49-F238E27FC236}">
                <a16:creationId xmlns:a16="http://schemas.microsoft.com/office/drawing/2014/main" id="{A0614170-42C9-F65C-9F09-BD181BC4CE51}"/>
              </a:ext>
            </a:extLst>
          </p:cNvPr>
          <p:cNvGrpSpPr/>
          <p:nvPr/>
        </p:nvGrpSpPr>
        <p:grpSpPr>
          <a:xfrm>
            <a:off x="12752621" y="4544779"/>
            <a:ext cx="8229600" cy="1638458"/>
            <a:chOff x="673100" y="4948439"/>
            <a:chExt cx="8229600" cy="1638458"/>
          </a:xfrm>
        </p:grpSpPr>
        <p:pic>
          <p:nvPicPr>
            <p:cNvPr id="33" name="Graphic 32">
              <a:extLst>
                <a:ext uri="{FF2B5EF4-FFF2-40B4-BE49-F238E27FC236}">
                  <a16:creationId xmlns:a16="http://schemas.microsoft.com/office/drawing/2014/main" id="{5C928207-9C1D-E6E3-CD85-C5548845F2F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73100" y="4948439"/>
              <a:ext cx="8229600" cy="1638458"/>
            </a:xfrm>
            <a:prstGeom prst="rect">
              <a:avLst/>
            </a:prstGeom>
          </p:spPr>
        </p:pic>
        <p:pic>
          <p:nvPicPr>
            <p:cNvPr id="34" name="Picture 33" descr="A blue circle with white text&#10;&#10;Description automatically generated">
              <a:extLst>
                <a:ext uri="{FF2B5EF4-FFF2-40B4-BE49-F238E27FC236}">
                  <a16:creationId xmlns:a16="http://schemas.microsoft.com/office/drawing/2014/main" id="{B099F9EE-EDE7-B271-0B2A-1C33097A692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94809" y="5284355"/>
              <a:ext cx="971650" cy="971650"/>
            </a:xfrm>
            <a:prstGeom prst="rect">
              <a:avLst/>
            </a:prstGeom>
          </p:spPr>
        </p:pic>
        <p:pic>
          <p:nvPicPr>
            <p:cNvPr id="36" name="Picture 35" descr="A qr code with black squares&#10;&#10;Description automatically generated">
              <a:extLst>
                <a:ext uri="{FF2B5EF4-FFF2-40B4-BE49-F238E27FC236}">
                  <a16:creationId xmlns:a16="http://schemas.microsoft.com/office/drawing/2014/main" id="{EC140790-E88B-F499-036F-DF39F3ACA80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240730" y="5088695"/>
              <a:ext cx="1357944" cy="1357944"/>
            </a:xfrm>
            <a:prstGeom prst="rect">
              <a:avLst/>
            </a:prstGeom>
          </p:spPr>
        </p:pic>
        <p:sp>
          <p:nvSpPr>
            <p:cNvPr id="58" name="TextBox 57">
              <a:extLst>
                <a:ext uri="{FF2B5EF4-FFF2-40B4-BE49-F238E27FC236}">
                  <a16:creationId xmlns:a16="http://schemas.microsoft.com/office/drawing/2014/main" id="{8C11D001-4F78-4A39-45A3-631F35CBF164}"/>
                </a:ext>
              </a:extLst>
            </p:cNvPr>
            <p:cNvSpPr txBox="1"/>
            <p:nvPr/>
          </p:nvSpPr>
          <p:spPr>
            <a:xfrm>
              <a:off x="3857624" y="5268405"/>
              <a:ext cx="2524125" cy="461665"/>
            </a:xfrm>
            <a:prstGeom prst="rect">
              <a:avLst/>
            </a:prstGeom>
            <a:noFill/>
          </p:spPr>
          <p:txBody>
            <a:bodyPr wrap="square" rtlCol="0">
              <a:spAutoFit/>
            </a:bodyPr>
            <a:lstStyle/>
            <a:p>
              <a:r>
                <a:rPr lang="en-US" sz="2400" b="1">
                  <a:solidFill>
                    <a:schemeClr val="bg1"/>
                  </a:solidFill>
                  <a:latin typeface="Helvetica Neue" panose="02000503000000020004" pitchFamily="2" charset="0"/>
                </a:rPr>
                <a:t>ZALO MINI APP</a:t>
              </a:r>
            </a:p>
          </p:txBody>
        </p:sp>
        <p:sp>
          <p:nvSpPr>
            <p:cNvPr id="59" name="TextBox 58">
              <a:extLst>
                <a:ext uri="{FF2B5EF4-FFF2-40B4-BE49-F238E27FC236}">
                  <a16:creationId xmlns:a16="http://schemas.microsoft.com/office/drawing/2014/main" id="{B234C211-F746-D7FD-F11C-C33F49CE6DB9}"/>
                </a:ext>
              </a:extLst>
            </p:cNvPr>
            <p:cNvSpPr txBox="1"/>
            <p:nvPr/>
          </p:nvSpPr>
          <p:spPr>
            <a:xfrm>
              <a:off x="3792419" y="5900631"/>
              <a:ext cx="4866114" cy="338554"/>
            </a:xfrm>
            <a:prstGeom prst="rect">
              <a:avLst/>
            </a:prstGeom>
            <a:noFill/>
          </p:spPr>
          <p:txBody>
            <a:bodyPr wrap="square" rtlCol="0">
              <a:spAutoFit/>
            </a:bodyPr>
            <a:lstStyle/>
            <a:p>
              <a:r>
                <a:rPr lang="en-US" sz="1600" b="1">
                  <a:solidFill>
                    <a:schemeClr val="bg1"/>
                  </a:solidFill>
                  <a:latin typeface="Helvetica Neue" panose="02000503000000020004" pitchFamily="2" charset="0"/>
                </a:rPr>
                <a:t>Trường Đại học Kinh tế - Kỹ thuật Công nghiệp</a:t>
              </a:r>
            </a:p>
          </p:txBody>
        </p:sp>
      </p:grpSp>
    </p:spTree>
    <p:extLst>
      <p:ext uri="{BB962C8B-B14F-4D97-AF65-F5344CB8AC3E}">
        <p14:creationId xmlns:p14="http://schemas.microsoft.com/office/powerpoint/2010/main" val="16286132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750"/>
                                        <p:tgtEl>
                                          <p:spTgt spid="14"/>
                                        </p:tgtEl>
                                      </p:cBhvr>
                                    </p:animEffect>
                                  </p:childTnLst>
                                </p:cTn>
                              </p:par>
                              <p:par>
                                <p:cTn id="8" presetID="53" presetClass="entr" presetSubtype="16" fill="hold" nodeType="withEffect">
                                  <p:stCondLst>
                                    <p:cond delay="250"/>
                                  </p:stCondLst>
                                  <p:childTnLst>
                                    <p:set>
                                      <p:cBhvr>
                                        <p:cTn id="9" dur="1" fill="hold">
                                          <p:stCondLst>
                                            <p:cond delay="0"/>
                                          </p:stCondLst>
                                        </p:cTn>
                                        <p:tgtEl>
                                          <p:spTgt spid="37"/>
                                        </p:tgtEl>
                                        <p:attrNameLst>
                                          <p:attrName>style.visibility</p:attrName>
                                        </p:attrNameLst>
                                      </p:cBhvr>
                                      <p:to>
                                        <p:strVal val="visible"/>
                                      </p:to>
                                    </p:set>
                                    <p:anim calcmode="lin" valueType="num">
                                      <p:cBhvr>
                                        <p:cTn id="10" dur="500" fill="hold"/>
                                        <p:tgtEl>
                                          <p:spTgt spid="37"/>
                                        </p:tgtEl>
                                        <p:attrNameLst>
                                          <p:attrName>ppt_w</p:attrName>
                                        </p:attrNameLst>
                                      </p:cBhvr>
                                      <p:tavLst>
                                        <p:tav tm="0">
                                          <p:val>
                                            <p:fltVal val="0"/>
                                          </p:val>
                                        </p:tav>
                                        <p:tav tm="100000">
                                          <p:val>
                                            <p:strVal val="#ppt_w"/>
                                          </p:val>
                                        </p:tav>
                                      </p:tavLst>
                                    </p:anim>
                                    <p:anim calcmode="lin" valueType="num">
                                      <p:cBhvr>
                                        <p:cTn id="11" dur="500" fill="hold"/>
                                        <p:tgtEl>
                                          <p:spTgt spid="37"/>
                                        </p:tgtEl>
                                        <p:attrNameLst>
                                          <p:attrName>ppt_h</p:attrName>
                                        </p:attrNameLst>
                                      </p:cBhvr>
                                      <p:tavLst>
                                        <p:tav tm="0">
                                          <p:val>
                                            <p:fltVal val="0"/>
                                          </p:val>
                                        </p:tav>
                                        <p:tav tm="100000">
                                          <p:val>
                                            <p:strVal val="#ppt_h"/>
                                          </p:val>
                                        </p:tav>
                                      </p:tavLst>
                                    </p:anim>
                                    <p:animEffect transition="in" filter="fade">
                                      <p:cBhvr>
                                        <p:cTn id="12" dur="500"/>
                                        <p:tgtEl>
                                          <p:spTgt spid="37"/>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par>
                                <p:cTn id="18" presetID="10" presetClass="entr" presetSubtype="0" fill="hold" nodeType="withEffect">
                                  <p:stCondLst>
                                    <p:cond delay="5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53" presetClass="entr" presetSubtype="16" fill="hold" nodeType="withEffect">
                                  <p:stCondLst>
                                    <p:cond delay="75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animEffect transition="in" filter="fade">
                                      <p:cBhvr>
                                        <p:cTn id="25" dur="500"/>
                                        <p:tgtEl>
                                          <p:spTgt spid="44"/>
                                        </p:tgtEl>
                                      </p:cBhvr>
                                    </p:animEffect>
                                  </p:childTnLst>
                                </p:cTn>
                              </p:par>
                              <p:par>
                                <p:cTn id="26" presetID="53" presetClass="entr" presetSubtype="16" fill="hold" grpId="0" nodeType="withEffect">
                                  <p:stCondLst>
                                    <p:cond delay="750"/>
                                  </p:stCondLst>
                                  <p:childTnLst>
                                    <p:set>
                                      <p:cBhvr>
                                        <p:cTn id="27" dur="1" fill="hold">
                                          <p:stCondLst>
                                            <p:cond delay="0"/>
                                          </p:stCondLst>
                                        </p:cTn>
                                        <p:tgtEl>
                                          <p:spTgt spid="65"/>
                                        </p:tgtEl>
                                        <p:attrNameLst>
                                          <p:attrName>style.visibility</p:attrName>
                                        </p:attrNameLst>
                                      </p:cBhvr>
                                      <p:to>
                                        <p:strVal val="visible"/>
                                      </p:to>
                                    </p:set>
                                    <p:anim calcmode="lin" valueType="num">
                                      <p:cBhvr>
                                        <p:cTn id="28" dur="500" fill="hold"/>
                                        <p:tgtEl>
                                          <p:spTgt spid="65"/>
                                        </p:tgtEl>
                                        <p:attrNameLst>
                                          <p:attrName>ppt_w</p:attrName>
                                        </p:attrNameLst>
                                      </p:cBhvr>
                                      <p:tavLst>
                                        <p:tav tm="0">
                                          <p:val>
                                            <p:fltVal val="0"/>
                                          </p:val>
                                        </p:tav>
                                        <p:tav tm="100000">
                                          <p:val>
                                            <p:strVal val="#ppt_w"/>
                                          </p:val>
                                        </p:tav>
                                      </p:tavLst>
                                    </p:anim>
                                    <p:anim calcmode="lin" valueType="num">
                                      <p:cBhvr>
                                        <p:cTn id="29" dur="500" fill="hold"/>
                                        <p:tgtEl>
                                          <p:spTgt spid="65"/>
                                        </p:tgtEl>
                                        <p:attrNameLst>
                                          <p:attrName>ppt_h</p:attrName>
                                        </p:attrNameLst>
                                      </p:cBhvr>
                                      <p:tavLst>
                                        <p:tav tm="0">
                                          <p:val>
                                            <p:fltVal val="0"/>
                                          </p:val>
                                        </p:tav>
                                        <p:tav tm="100000">
                                          <p:val>
                                            <p:strVal val="#ppt_h"/>
                                          </p:val>
                                        </p:tav>
                                      </p:tavLst>
                                    </p:anim>
                                    <p:animEffect transition="in" filter="fade">
                                      <p:cBhvr>
                                        <p:cTn id="30" dur="500"/>
                                        <p:tgtEl>
                                          <p:spTgt spid="65"/>
                                        </p:tgtEl>
                                      </p:cBhvr>
                                    </p:animEffect>
                                  </p:childTnLst>
                                </p:cTn>
                              </p:par>
                              <p:par>
                                <p:cTn id="31" presetID="10" presetClass="entr" presetSubtype="0" fill="hold" nodeType="withEffect">
                                  <p:stCondLst>
                                    <p:cond delay="100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53" presetClass="entr" presetSubtype="16" fill="hold" nodeType="withEffect">
                                  <p:stCondLst>
                                    <p:cond delay="1250"/>
                                  </p:stCondLst>
                                  <p:childTnLst>
                                    <p:set>
                                      <p:cBhvr>
                                        <p:cTn id="35" dur="1" fill="hold">
                                          <p:stCondLst>
                                            <p:cond delay="0"/>
                                          </p:stCondLst>
                                        </p:cTn>
                                        <p:tgtEl>
                                          <p:spTgt spid="51"/>
                                        </p:tgtEl>
                                        <p:attrNameLst>
                                          <p:attrName>style.visibility</p:attrName>
                                        </p:attrNameLst>
                                      </p:cBhvr>
                                      <p:to>
                                        <p:strVal val="visible"/>
                                      </p:to>
                                    </p:set>
                                    <p:anim calcmode="lin" valueType="num">
                                      <p:cBhvr>
                                        <p:cTn id="36" dur="500" fill="hold"/>
                                        <p:tgtEl>
                                          <p:spTgt spid="51"/>
                                        </p:tgtEl>
                                        <p:attrNameLst>
                                          <p:attrName>ppt_w</p:attrName>
                                        </p:attrNameLst>
                                      </p:cBhvr>
                                      <p:tavLst>
                                        <p:tav tm="0">
                                          <p:val>
                                            <p:fltVal val="0"/>
                                          </p:val>
                                        </p:tav>
                                        <p:tav tm="100000">
                                          <p:val>
                                            <p:strVal val="#ppt_w"/>
                                          </p:val>
                                        </p:tav>
                                      </p:tavLst>
                                    </p:anim>
                                    <p:anim calcmode="lin" valueType="num">
                                      <p:cBhvr>
                                        <p:cTn id="37" dur="500" fill="hold"/>
                                        <p:tgtEl>
                                          <p:spTgt spid="51"/>
                                        </p:tgtEl>
                                        <p:attrNameLst>
                                          <p:attrName>ppt_h</p:attrName>
                                        </p:attrNameLst>
                                      </p:cBhvr>
                                      <p:tavLst>
                                        <p:tav tm="0">
                                          <p:val>
                                            <p:fltVal val="0"/>
                                          </p:val>
                                        </p:tav>
                                        <p:tav tm="100000">
                                          <p:val>
                                            <p:strVal val="#ppt_h"/>
                                          </p:val>
                                        </p:tav>
                                      </p:tavLst>
                                    </p:anim>
                                    <p:animEffect transition="in" filter="fade">
                                      <p:cBhvr>
                                        <p:cTn id="38" dur="500"/>
                                        <p:tgtEl>
                                          <p:spTgt spid="51"/>
                                        </p:tgtEl>
                                      </p:cBhvr>
                                    </p:animEffect>
                                  </p:childTnLst>
                                </p:cTn>
                              </p:par>
                              <p:par>
                                <p:cTn id="39" presetID="53" presetClass="entr" presetSubtype="16" fill="hold" grpId="0" nodeType="withEffect">
                                  <p:stCondLst>
                                    <p:cond delay="1250"/>
                                  </p:stCondLst>
                                  <p:childTnLst>
                                    <p:set>
                                      <p:cBhvr>
                                        <p:cTn id="40" dur="1" fill="hold">
                                          <p:stCondLst>
                                            <p:cond delay="0"/>
                                          </p:stCondLst>
                                        </p:cTn>
                                        <p:tgtEl>
                                          <p:spTgt spid="66"/>
                                        </p:tgtEl>
                                        <p:attrNameLst>
                                          <p:attrName>style.visibility</p:attrName>
                                        </p:attrNameLst>
                                      </p:cBhvr>
                                      <p:to>
                                        <p:strVal val="visible"/>
                                      </p:to>
                                    </p:set>
                                    <p:anim calcmode="lin" valueType="num">
                                      <p:cBhvr>
                                        <p:cTn id="41" dur="500" fill="hold"/>
                                        <p:tgtEl>
                                          <p:spTgt spid="66"/>
                                        </p:tgtEl>
                                        <p:attrNameLst>
                                          <p:attrName>ppt_w</p:attrName>
                                        </p:attrNameLst>
                                      </p:cBhvr>
                                      <p:tavLst>
                                        <p:tav tm="0">
                                          <p:val>
                                            <p:fltVal val="0"/>
                                          </p:val>
                                        </p:tav>
                                        <p:tav tm="100000">
                                          <p:val>
                                            <p:strVal val="#ppt_w"/>
                                          </p:val>
                                        </p:tav>
                                      </p:tavLst>
                                    </p:anim>
                                    <p:anim calcmode="lin" valueType="num">
                                      <p:cBhvr>
                                        <p:cTn id="42" dur="500" fill="hold"/>
                                        <p:tgtEl>
                                          <p:spTgt spid="66"/>
                                        </p:tgtEl>
                                        <p:attrNameLst>
                                          <p:attrName>ppt_h</p:attrName>
                                        </p:attrNameLst>
                                      </p:cBhvr>
                                      <p:tavLst>
                                        <p:tav tm="0">
                                          <p:val>
                                            <p:fltVal val="0"/>
                                          </p:val>
                                        </p:tav>
                                        <p:tav tm="100000">
                                          <p:val>
                                            <p:strVal val="#ppt_h"/>
                                          </p:val>
                                        </p:tav>
                                      </p:tavLst>
                                    </p:anim>
                                    <p:animEffect transition="in" filter="fade">
                                      <p:cBhvr>
                                        <p:cTn id="4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1" grpId="0"/>
      <p:bldP spid="65" grpId="0"/>
      <p:bldP spid="6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descr="A map of the world&#10;&#10;Description automatically generated">
            <a:extLst>
              <a:ext uri="{FF2B5EF4-FFF2-40B4-BE49-F238E27FC236}">
                <a16:creationId xmlns:a16="http://schemas.microsoft.com/office/drawing/2014/main" id="{66BB28D5-727F-D7BA-1860-C59E9AA9F327}"/>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0" y="5486"/>
            <a:ext cx="12192000" cy="6847027"/>
          </a:xfrm>
          <a:prstGeom prst="rect">
            <a:avLst/>
          </a:prstGeom>
        </p:spPr>
      </p:pic>
      <p:sp>
        <p:nvSpPr>
          <p:cNvPr id="4" name="TextBox 3">
            <a:extLst>
              <a:ext uri="{FF2B5EF4-FFF2-40B4-BE49-F238E27FC236}">
                <a16:creationId xmlns:a16="http://schemas.microsoft.com/office/drawing/2014/main" id="{D6F19FCF-F665-1690-65E5-43E3E7E9AED8}"/>
              </a:ext>
            </a:extLst>
          </p:cNvPr>
          <p:cNvSpPr txBox="1"/>
          <p:nvPr/>
        </p:nvSpPr>
        <p:spPr>
          <a:xfrm>
            <a:off x="-2930483" y="2429584"/>
            <a:ext cx="2868093" cy="1068369"/>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5400" b="0" i="0" u="none" strike="noStrike" kern="1200" cap="none" spc="100" normalizeH="0" baseline="0" noProof="0">
                <a:ln>
                  <a:noFill/>
                </a:ln>
                <a:solidFill>
                  <a:prstClr val="white"/>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rPr>
              <a:t>Cảm ơn</a:t>
            </a:r>
          </a:p>
        </p:txBody>
      </p:sp>
      <p:sp>
        <p:nvSpPr>
          <p:cNvPr id="5" name="TextBox 4">
            <a:extLst>
              <a:ext uri="{FF2B5EF4-FFF2-40B4-BE49-F238E27FC236}">
                <a16:creationId xmlns:a16="http://schemas.microsoft.com/office/drawing/2014/main" id="{2C287610-44FF-9DF3-897C-C14C3738E46F}"/>
              </a:ext>
            </a:extLst>
          </p:cNvPr>
          <p:cNvSpPr txBox="1"/>
          <p:nvPr/>
        </p:nvSpPr>
        <p:spPr>
          <a:xfrm>
            <a:off x="12248208" y="3592966"/>
            <a:ext cx="4442242" cy="1054456"/>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en-US" sz="5400" spc="100">
                <a:solidFill>
                  <a:prstClr val="white"/>
                </a:solidFill>
                <a:effectLst>
                  <a:outerShdw blurRad="38100" dist="38100" dir="8100000" algn="tl">
                    <a:srgbClr val="000000">
                      <a:alpha val="43137"/>
                    </a:srgbClr>
                  </a:outerShdw>
                </a:effectLst>
                <a:latin typeface="Helvetica Neue" panose="02000503000000020004" pitchFamily="2" charset="0"/>
                <a:cs typeface="SVN-Poppins ExtraBold" panose="00000900000000000000" pitchFamily="2" charset="0"/>
              </a:rPr>
              <a:t>Đã lắng nghe</a:t>
            </a:r>
            <a:endParaRPr kumimoji="0" lang="en-US" sz="5400" b="0" i="0" u="none" strike="noStrike" kern="1200" cap="none" spc="100" normalizeH="0" baseline="0" noProof="0">
              <a:ln>
                <a:noFill/>
              </a:ln>
              <a:solidFill>
                <a:prstClr val="white"/>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endParaRPr>
          </a:p>
        </p:txBody>
      </p:sp>
      <p:sp>
        <p:nvSpPr>
          <p:cNvPr id="6" name="Freeform 14">
            <a:extLst>
              <a:ext uri="{FF2B5EF4-FFF2-40B4-BE49-F238E27FC236}">
                <a16:creationId xmlns:a16="http://schemas.microsoft.com/office/drawing/2014/main" id="{0DEB5CDF-282F-165A-F5E3-DE6C74357D5E}"/>
              </a:ext>
            </a:extLst>
          </p:cNvPr>
          <p:cNvSpPr>
            <a:spLocks noEditPoints="1"/>
          </p:cNvSpPr>
          <p:nvPr/>
        </p:nvSpPr>
        <p:spPr bwMode="auto">
          <a:xfrm>
            <a:off x="-894080" y="1750005"/>
            <a:ext cx="656616" cy="613630"/>
          </a:xfrm>
          <a:custGeom>
            <a:avLst/>
            <a:gdLst>
              <a:gd name="T0" fmla="*/ 79 w 185"/>
              <a:gd name="T1" fmla="*/ 8 h 172"/>
              <a:gd name="T2" fmla="*/ 79 w 185"/>
              <a:gd name="T3" fmla="*/ 38 h 172"/>
              <a:gd name="T4" fmla="*/ 72 w 185"/>
              <a:gd name="T5" fmla="*/ 46 h 172"/>
              <a:gd name="T6" fmla="*/ 48 w 185"/>
              <a:gd name="T7" fmla="*/ 91 h 172"/>
              <a:gd name="T8" fmla="*/ 72 w 185"/>
              <a:gd name="T9" fmla="*/ 91 h 172"/>
              <a:gd name="T10" fmla="*/ 79 w 185"/>
              <a:gd name="T11" fmla="*/ 99 h 172"/>
              <a:gd name="T12" fmla="*/ 79 w 185"/>
              <a:gd name="T13" fmla="*/ 164 h 172"/>
              <a:gd name="T14" fmla="*/ 72 w 185"/>
              <a:gd name="T15" fmla="*/ 172 h 172"/>
              <a:gd name="T16" fmla="*/ 8 w 185"/>
              <a:gd name="T17" fmla="*/ 172 h 172"/>
              <a:gd name="T18" fmla="*/ 0 w 185"/>
              <a:gd name="T19" fmla="*/ 164 h 172"/>
              <a:gd name="T20" fmla="*/ 0 w 185"/>
              <a:gd name="T21" fmla="*/ 99 h 172"/>
              <a:gd name="T22" fmla="*/ 4 w 185"/>
              <a:gd name="T23" fmla="*/ 59 h 172"/>
              <a:gd name="T24" fmla="*/ 18 w 185"/>
              <a:gd name="T25" fmla="*/ 28 h 172"/>
              <a:gd name="T26" fmla="*/ 41 w 185"/>
              <a:gd name="T27" fmla="*/ 7 h 172"/>
              <a:gd name="T28" fmla="*/ 72 w 185"/>
              <a:gd name="T29" fmla="*/ 0 h 172"/>
              <a:gd name="T30" fmla="*/ 79 w 185"/>
              <a:gd name="T31" fmla="*/ 8 h 172"/>
              <a:gd name="T32" fmla="*/ 177 w 185"/>
              <a:gd name="T33" fmla="*/ 46 h 172"/>
              <a:gd name="T34" fmla="*/ 185 w 185"/>
              <a:gd name="T35" fmla="*/ 38 h 172"/>
              <a:gd name="T36" fmla="*/ 185 w 185"/>
              <a:gd name="T37" fmla="*/ 8 h 172"/>
              <a:gd name="T38" fmla="*/ 177 w 185"/>
              <a:gd name="T39" fmla="*/ 0 h 172"/>
              <a:gd name="T40" fmla="*/ 146 w 185"/>
              <a:gd name="T41" fmla="*/ 7 h 172"/>
              <a:gd name="T42" fmla="*/ 123 w 185"/>
              <a:gd name="T43" fmla="*/ 28 h 172"/>
              <a:gd name="T44" fmla="*/ 109 w 185"/>
              <a:gd name="T45" fmla="*/ 59 h 172"/>
              <a:gd name="T46" fmla="*/ 105 w 185"/>
              <a:gd name="T47" fmla="*/ 99 h 172"/>
              <a:gd name="T48" fmla="*/ 105 w 185"/>
              <a:gd name="T49" fmla="*/ 164 h 172"/>
              <a:gd name="T50" fmla="*/ 113 w 185"/>
              <a:gd name="T51" fmla="*/ 172 h 172"/>
              <a:gd name="T52" fmla="*/ 177 w 185"/>
              <a:gd name="T53" fmla="*/ 172 h 172"/>
              <a:gd name="T54" fmla="*/ 185 w 185"/>
              <a:gd name="T55" fmla="*/ 164 h 172"/>
              <a:gd name="T56" fmla="*/ 185 w 185"/>
              <a:gd name="T57" fmla="*/ 99 h 172"/>
              <a:gd name="T58" fmla="*/ 177 w 185"/>
              <a:gd name="T59" fmla="*/ 91 h 172"/>
              <a:gd name="T60" fmla="*/ 153 w 185"/>
              <a:gd name="T61" fmla="*/ 91 h 172"/>
              <a:gd name="T62" fmla="*/ 177 w 185"/>
              <a:gd name="T63" fmla="*/ 46 h 172"/>
              <a:gd name="T64" fmla="*/ 177 w 185"/>
              <a:gd name="T65" fmla="*/ 46 h 172"/>
              <a:gd name="T66" fmla="*/ 177 w 185"/>
              <a:gd name="T67" fmla="*/ 4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5" h="172">
                <a:moveTo>
                  <a:pt x="79" y="8"/>
                </a:moveTo>
                <a:cubicBezTo>
                  <a:pt x="79" y="38"/>
                  <a:pt x="79" y="38"/>
                  <a:pt x="79" y="38"/>
                </a:cubicBezTo>
                <a:cubicBezTo>
                  <a:pt x="79" y="43"/>
                  <a:pt x="76" y="46"/>
                  <a:pt x="72" y="46"/>
                </a:cubicBezTo>
                <a:cubicBezTo>
                  <a:pt x="57" y="46"/>
                  <a:pt x="49" y="61"/>
                  <a:pt x="48" y="91"/>
                </a:cubicBezTo>
                <a:cubicBezTo>
                  <a:pt x="72" y="91"/>
                  <a:pt x="72" y="91"/>
                  <a:pt x="72" y="91"/>
                </a:cubicBezTo>
                <a:cubicBezTo>
                  <a:pt x="76" y="91"/>
                  <a:pt x="79" y="95"/>
                  <a:pt x="79" y="99"/>
                </a:cubicBezTo>
                <a:cubicBezTo>
                  <a:pt x="79" y="164"/>
                  <a:pt x="79" y="164"/>
                  <a:pt x="79" y="164"/>
                </a:cubicBezTo>
                <a:cubicBezTo>
                  <a:pt x="79" y="168"/>
                  <a:pt x="76" y="172"/>
                  <a:pt x="72" y="172"/>
                </a:cubicBezTo>
                <a:cubicBezTo>
                  <a:pt x="8" y="172"/>
                  <a:pt x="8" y="172"/>
                  <a:pt x="8" y="172"/>
                </a:cubicBezTo>
                <a:cubicBezTo>
                  <a:pt x="3" y="172"/>
                  <a:pt x="0" y="168"/>
                  <a:pt x="0" y="164"/>
                </a:cubicBezTo>
                <a:cubicBezTo>
                  <a:pt x="0" y="99"/>
                  <a:pt x="0" y="99"/>
                  <a:pt x="0" y="99"/>
                </a:cubicBezTo>
                <a:cubicBezTo>
                  <a:pt x="0" y="84"/>
                  <a:pt x="1" y="71"/>
                  <a:pt x="4" y="59"/>
                </a:cubicBezTo>
                <a:cubicBezTo>
                  <a:pt x="7" y="47"/>
                  <a:pt x="12" y="37"/>
                  <a:pt x="18" y="28"/>
                </a:cubicBezTo>
                <a:cubicBezTo>
                  <a:pt x="24" y="19"/>
                  <a:pt x="32" y="12"/>
                  <a:pt x="41" y="7"/>
                </a:cubicBezTo>
                <a:cubicBezTo>
                  <a:pt x="50" y="2"/>
                  <a:pt x="60" y="0"/>
                  <a:pt x="72" y="0"/>
                </a:cubicBezTo>
                <a:cubicBezTo>
                  <a:pt x="76" y="0"/>
                  <a:pt x="79" y="3"/>
                  <a:pt x="79" y="8"/>
                </a:cubicBezTo>
                <a:close/>
                <a:moveTo>
                  <a:pt x="177" y="46"/>
                </a:moveTo>
                <a:cubicBezTo>
                  <a:pt x="181" y="46"/>
                  <a:pt x="185" y="43"/>
                  <a:pt x="185" y="38"/>
                </a:cubicBezTo>
                <a:cubicBezTo>
                  <a:pt x="185" y="8"/>
                  <a:pt x="185" y="8"/>
                  <a:pt x="185" y="8"/>
                </a:cubicBezTo>
                <a:cubicBezTo>
                  <a:pt x="185" y="3"/>
                  <a:pt x="181" y="0"/>
                  <a:pt x="177" y="0"/>
                </a:cubicBezTo>
                <a:cubicBezTo>
                  <a:pt x="165" y="0"/>
                  <a:pt x="155" y="2"/>
                  <a:pt x="146" y="7"/>
                </a:cubicBezTo>
                <a:cubicBezTo>
                  <a:pt x="137" y="12"/>
                  <a:pt x="129" y="19"/>
                  <a:pt x="123" y="28"/>
                </a:cubicBezTo>
                <a:cubicBezTo>
                  <a:pt x="117" y="37"/>
                  <a:pt x="112" y="47"/>
                  <a:pt x="109" y="59"/>
                </a:cubicBezTo>
                <a:cubicBezTo>
                  <a:pt x="107" y="71"/>
                  <a:pt x="105" y="84"/>
                  <a:pt x="105" y="99"/>
                </a:cubicBezTo>
                <a:cubicBezTo>
                  <a:pt x="105" y="164"/>
                  <a:pt x="105" y="164"/>
                  <a:pt x="105" y="164"/>
                </a:cubicBezTo>
                <a:cubicBezTo>
                  <a:pt x="105" y="168"/>
                  <a:pt x="108" y="172"/>
                  <a:pt x="113" y="172"/>
                </a:cubicBezTo>
                <a:cubicBezTo>
                  <a:pt x="177" y="172"/>
                  <a:pt x="177" y="172"/>
                  <a:pt x="177" y="172"/>
                </a:cubicBezTo>
                <a:cubicBezTo>
                  <a:pt x="181" y="172"/>
                  <a:pt x="185" y="168"/>
                  <a:pt x="185" y="164"/>
                </a:cubicBezTo>
                <a:cubicBezTo>
                  <a:pt x="185" y="99"/>
                  <a:pt x="185" y="99"/>
                  <a:pt x="185" y="99"/>
                </a:cubicBezTo>
                <a:cubicBezTo>
                  <a:pt x="185" y="95"/>
                  <a:pt x="181" y="91"/>
                  <a:pt x="177" y="91"/>
                </a:cubicBezTo>
                <a:cubicBezTo>
                  <a:pt x="153" y="91"/>
                  <a:pt x="153" y="91"/>
                  <a:pt x="153" y="91"/>
                </a:cubicBezTo>
                <a:cubicBezTo>
                  <a:pt x="154" y="61"/>
                  <a:pt x="162" y="46"/>
                  <a:pt x="177" y="46"/>
                </a:cubicBezTo>
                <a:close/>
                <a:moveTo>
                  <a:pt x="177" y="46"/>
                </a:moveTo>
                <a:cubicBezTo>
                  <a:pt x="177" y="46"/>
                  <a:pt x="177" y="46"/>
                  <a:pt x="177" y="46"/>
                </a:cubicBezTo>
              </a:path>
            </a:pathLst>
          </a:custGeom>
          <a:gradFill>
            <a:gsLst>
              <a:gs pos="0">
                <a:srgbClr val="04B8DB"/>
              </a:gs>
              <a:gs pos="100000">
                <a:srgbClr val="1C6CE2"/>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lt1"/>
              </a:solidFill>
            </a:endParaRPr>
          </a:p>
        </p:txBody>
      </p:sp>
      <p:sp>
        <p:nvSpPr>
          <p:cNvPr id="7" name="Freeform 14">
            <a:extLst>
              <a:ext uri="{FF2B5EF4-FFF2-40B4-BE49-F238E27FC236}">
                <a16:creationId xmlns:a16="http://schemas.microsoft.com/office/drawing/2014/main" id="{DD472449-B133-7373-61D4-EC6FE183528E}"/>
              </a:ext>
            </a:extLst>
          </p:cNvPr>
          <p:cNvSpPr>
            <a:spLocks noEditPoints="1"/>
          </p:cNvSpPr>
          <p:nvPr/>
        </p:nvSpPr>
        <p:spPr bwMode="auto">
          <a:xfrm rot="10800000">
            <a:off x="12422231" y="4519239"/>
            <a:ext cx="416819" cy="389532"/>
          </a:xfrm>
          <a:custGeom>
            <a:avLst/>
            <a:gdLst>
              <a:gd name="T0" fmla="*/ 79 w 185"/>
              <a:gd name="T1" fmla="*/ 8 h 172"/>
              <a:gd name="T2" fmla="*/ 79 w 185"/>
              <a:gd name="T3" fmla="*/ 38 h 172"/>
              <a:gd name="T4" fmla="*/ 72 w 185"/>
              <a:gd name="T5" fmla="*/ 46 h 172"/>
              <a:gd name="T6" fmla="*/ 48 w 185"/>
              <a:gd name="T7" fmla="*/ 91 h 172"/>
              <a:gd name="T8" fmla="*/ 72 w 185"/>
              <a:gd name="T9" fmla="*/ 91 h 172"/>
              <a:gd name="T10" fmla="*/ 79 w 185"/>
              <a:gd name="T11" fmla="*/ 99 h 172"/>
              <a:gd name="T12" fmla="*/ 79 w 185"/>
              <a:gd name="T13" fmla="*/ 164 h 172"/>
              <a:gd name="T14" fmla="*/ 72 w 185"/>
              <a:gd name="T15" fmla="*/ 172 h 172"/>
              <a:gd name="T16" fmla="*/ 8 w 185"/>
              <a:gd name="T17" fmla="*/ 172 h 172"/>
              <a:gd name="T18" fmla="*/ 0 w 185"/>
              <a:gd name="T19" fmla="*/ 164 h 172"/>
              <a:gd name="T20" fmla="*/ 0 w 185"/>
              <a:gd name="T21" fmla="*/ 99 h 172"/>
              <a:gd name="T22" fmla="*/ 4 w 185"/>
              <a:gd name="T23" fmla="*/ 59 h 172"/>
              <a:gd name="T24" fmla="*/ 18 w 185"/>
              <a:gd name="T25" fmla="*/ 28 h 172"/>
              <a:gd name="T26" fmla="*/ 41 w 185"/>
              <a:gd name="T27" fmla="*/ 7 h 172"/>
              <a:gd name="T28" fmla="*/ 72 w 185"/>
              <a:gd name="T29" fmla="*/ 0 h 172"/>
              <a:gd name="T30" fmla="*/ 79 w 185"/>
              <a:gd name="T31" fmla="*/ 8 h 172"/>
              <a:gd name="T32" fmla="*/ 177 w 185"/>
              <a:gd name="T33" fmla="*/ 46 h 172"/>
              <a:gd name="T34" fmla="*/ 185 w 185"/>
              <a:gd name="T35" fmla="*/ 38 h 172"/>
              <a:gd name="T36" fmla="*/ 185 w 185"/>
              <a:gd name="T37" fmla="*/ 8 h 172"/>
              <a:gd name="T38" fmla="*/ 177 w 185"/>
              <a:gd name="T39" fmla="*/ 0 h 172"/>
              <a:gd name="T40" fmla="*/ 146 w 185"/>
              <a:gd name="T41" fmla="*/ 7 h 172"/>
              <a:gd name="T42" fmla="*/ 123 w 185"/>
              <a:gd name="T43" fmla="*/ 28 h 172"/>
              <a:gd name="T44" fmla="*/ 109 w 185"/>
              <a:gd name="T45" fmla="*/ 59 h 172"/>
              <a:gd name="T46" fmla="*/ 105 w 185"/>
              <a:gd name="T47" fmla="*/ 99 h 172"/>
              <a:gd name="T48" fmla="*/ 105 w 185"/>
              <a:gd name="T49" fmla="*/ 164 h 172"/>
              <a:gd name="T50" fmla="*/ 113 w 185"/>
              <a:gd name="T51" fmla="*/ 172 h 172"/>
              <a:gd name="T52" fmla="*/ 177 w 185"/>
              <a:gd name="T53" fmla="*/ 172 h 172"/>
              <a:gd name="T54" fmla="*/ 185 w 185"/>
              <a:gd name="T55" fmla="*/ 164 h 172"/>
              <a:gd name="T56" fmla="*/ 185 w 185"/>
              <a:gd name="T57" fmla="*/ 99 h 172"/>
              <a:gd name="T58" fmla="*/ 177 w 185"/>
              <a:gd name="T59" fmla="*/ 91 h 172"/>
              <a:gd name="T60" fmla="*/ 153 w 185"/>
              <a:gd name="T61" fmla="*/ 91 h 172"/>
              <a:gd name="T62" fmla="*/ 177 w 185"/>
              <a:gd name="T63" fmla="*/ 46 h 172"/>
              <a:gd name="T64" fmla="*/ 177 w 185"/>
              <a:gd name="T65" fmla="*/ 46 h 172"/>
              <a:gd name="T66" fmla="*/ 177 w 185"/>
              <a:gd name="T67" fmla="*/ 4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5" h="172">
                <a:moveTo>
                  <a:pt x="79" y="8"/>
                </a:moveTo>
                <a:cubicBezTo>
                  <a:pt x="79" y="38"/>
                  <a:pt x="79" y="38"/>
                  <a:pt x="79" y="38"/>
                </a:cubicBezTo>
                <a:cubicBezTo>
                  <a:pt x="79" y="43"/>
                  <a:pt x="76" y="46"/>
                  <a:pt x="72" y="46"/>
                </a:cubicBezTo>
                <a:cubicBezTo>
                  <a:pt x="57" y="46"/>
                  <a:pt x="49" y="61"/>
                  <a:pt x="48" y="91"/>
                </a:cubicBezTo>
                <a:cubicBezTo>
                  <a:pt x="72" y="91"/>
                  <a:pt x="72" y="91"/>
                  <a:pt x="72" y="91"/>
                </a:cubicBezTo>
                <a:cubicBezTo>
                  <a:pt x="76" y="91"/>
                  <a:pt x="79" y="95"/>
                  <a:pt x="79" y="99"/>
                </a:cubicBezTo>
                <a:cubicBezTo>
                  <a:pt x="79" y="164"/>
                  <a:pt x="79" y="164"/>
                  <a:pt x="79" y="164"/>
                </a:cubicBezTo>
                <a:cubicBezTo>
                  <a:pt x="79" y="168"/>
                  <a:pt x="76" y="172"/>
                  <a:pt x="72" y="172"/>
                </a:cubicBezTo>
                <a:cubicBezTo>
                  <a:pt x="8" y="172"/>
                  <a:pt x="8" y="172"/>
                  <a:pt x="8" y="172"/>
                </a:cubicBezTo>
                <a:cubicBezTo>
                  <a:pt x="3" y="172"/>
                  <a:pt x="0" y="168"/>
                  <a:pt x="0" y="164"/>
                </a:cubicBezTo>
                <a:cubicBezTo>
                  <a:pt x="0" y="99"/>
                  <a:pt x="0" y="99"/>
                  <a:pt x="0" y="99"/>
                </a:cubicBezTo>
                <a:cubicBezTo>
                  <a:pt x="0" y="84"/>
                  <a:pt x="1" y="71"/>
                  <a:pt x="4" y="59"/>
                </a:cubicBezTo>
                <a:cubicBezTo>
                  <a:pt x="7" y="47"/>
                  <a:pt x="12" y="37"/>
                  <a:pt x="18" y="28"/>
                </a:cubicBezTo>
                <a:cubicBezTo>
                  <a:pt x="24" y="19"/>
                  <a:pt x="32" y="12"/>
                  <a:pt x="41" y="7"/>
                </a:cubicBezTo>
                <a:cubicBezTo>
                  <a:pt x="50" y="2"/>
                  <a:pt x="60" y="0"/>
                  <a:pt x="72" y="0"/>
                </a:cubicBezTo>
                <a:cubicBezTo>
                  <a:pt x="76" y="0"/>
                  <a:pt x="79" y="3"/>
                  <a:pt x="79" y="8"/>
                </a:cubicBezTo>
                <a:close/>
                <a:moveTo>
                  <a:pt x="177" y="46"/>
                </a:moveTo>
                <a:cubicBezTo>
                  <a:pt x="181" y="46"/>
                  <a:pt x="185" y="43"/>
                  <a:pt x="185" y="38"/>
                </a:cubicBezTo>
                <a:cubicBezTo>
                  <a:pt x="185" y="8"/>
                  <a:pt x="185" y="8"/>
                  <a:pt x="185" y="8"/>
                </a:cubicBezTo>
                <a:cubicBezTo>
                  <a:pt x="185" y="3"/>
                  <a:pt x="181" y="0"/>
                  <a:pt x="177" y="0"/>
                </a:cubicBezTo>
                <a:cubicBezTo>
                  <a:pt x="165" y="0"/>
                  <a:pt x="155" y="2"/>
                  <a:pt x="146" y="7"/>
                </a:cubicBezTo>
                <a:cubicBezTo>
                  <a:pt x="137" y="12"/>
                  <a:pt x="129" y="19"/>
                  <a:pt x="123" y="28"/>
                </a:cubicBezTo>
                <a:cubicBezTo>
                  <a:pt x="117" y="37"/>
                  <a:pt x="112" y="47"/>
                  <a:pt x="109" y="59"/>
                </a:cubicBezTo>
                <a:cubicBezTo>
                  <a:pt x="107" y="71"/>
                  <a:pt x="105" y="84"/>
                  <a:pt x="105" y="99"/>
                </a:cubicBezTo>
                <a:cubicBezTo>
                  <a:pt x="105" y="164"/>
                  <a:pt x="105" y="164"/>
                  <a:pt x="105" y="164"/>
                </a:cubicBezTo>
                <a:cubicBezTo>
                  <a:pt x="105" y="168"/>
                  <a:pt x="108" y="172"/>
                  <a:pt x="113" y="172"/>
                </a:cubicBezTo>
                <a:cubicBezTo>
                  <a:pt x="177" y="172"/>
                  <a:pt x="177" y="172"/>
                  <a:pt x="177" y="172"/>
                </a:cubicBezTo>
                <a:cubicBezTo>
                  <a:pt x="181" y="172"/>
                  <a:pt x="185" y="168"/>
                  <a:pt x="185" y="164"/>
                </a:cubicBezTo>
                <a:cubicBezTo>
                  <a:pt x="185" y="99"/>
                  <a:pt x="185" y="99"/>
                  <a:pt x="185" y="99"/>
                </a:cubicBezTo>
                <a:cubicBezTo>
                  <a:pt x="185" y="95"/>
                  <a:pt x="181" y="91"/>
                  <a:pt x="177" y="91"/>
                </a:cubicBezTo>
                <a:cubicBezTo>
                  <a:pt x="153" y="91"/>
                  <a:pt x="153" y="91"/>
                  <a:pt x="153" y="91"/>
                </a:cubicBezTo>
                <a:cubicBezTo>
                  <a:pt x="154" y="61"/>
                  <a:pt x="162" y="46"/>
                  <a:pt x="177" y="46"/>
                </a:cubicBezTo>
                <a:close/>
                <a:moveTo>
                  <a:pt x="177" y="46"/>
                </a:moveTo>
                <a:cubicBezTo>
                  <a:pt x="177" y="46"/>
                  <a:pt x="177" y="46"/>
                  <a:pt x="177" y="46"/>
                </a:cubicBezTo>
              </a:path>
            </a:pathLst>
          </a:custGeom>
          <a:gradFill>
            <a:gsLst>
              <a:gs pos="0">
                <a:srgbClr val="04B8DB"/>
              </a:gs>
              <a:gs pos="100000">
                <a:srgbClr val="1C6CE2"/>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lt1"/>
              </a:solidFill>
            </a:endParaRPr>
          </a:p>
        </p:txBody>
      </p:sp>
      <p:pic>
        <p:nvPicPr>
          <p:cNvPr id="8" name="Graphic 3">
            <a:extLst>
              <a:ext uri="{FF2B5EF4-FFF2-40B4-BE49-F238E27FC236}">
                <a16:creationId xmlns:a16="http://schemas.microsoft.com/office/drawing/2014/main" id="{79603BEE-2E9A-F7D5-EBCE-699D19B274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52971" y="22629"/>
            <a:ext cx="3657600" cy="1021542"/>
          </a:xfrm>
          <a:prstGeom prst="rect">
            <a:avLst/>
          </a:prstGeom>
        </p:spPr>
      </p:pic>
      <p:sp>
        <p:nvSpPr>
          <p:cNvPr id="9" name="TextBox 8">
            <a:extLst>
              <a:ext uri="{FF2B5EF4-FFF2-40B4-BE49-F238E27FC236}">
                <a16:creationId xmlns:a16="http://schemas.microsoft.com/office/drawing/2014/main" id="{DD424C65-3002-28B2-C1EE-6B3A6C1FCC68}"/>
              </a:ext>
            </a:extLst>
          </p:cNvPr>
          <p:cNvSpPr txBox="1"/>
          <p:nvPr/>
        </p:nvSpPr>
        <p:spPr>
          <a:xfrm>
            <a:off x="-3613277" y="1044171"/>
            <a:ext cx="3568606" cy="305981"/>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en-US" sz="1200" b="1" spc="100">
                <a:solidFill>
                  <a:prstClr val="white"/>
                </a:solidFill>
                <a:effectLst>
                  <a:outerShdw blurRad="38100" dist="38100" dir="8100000" algn="tl">
                    <a:srgbClr val="000000">
                      <a:alpha val="43137"/>
                    </a:srgbClr>
                  </a:outerShdw>
                </a:effectLst>
                <a:latin typeface="Helvetica Neue" panose="02000503000000020004" pitchFamily="2" charset="0"/>
                <a:cs typeface="SVN-Poppins ExtraBold" panose="00000900000000000000" pitchFamily="2" charset="0"/>
              </a:rPr>
              <a:t>PHÒNG TUYỂN SINH &amp; TRUYỀN THÔNG</a:t>
            </a:r>
            <a:endParaRPr kumimoji="0" lang="en-US" sz="1200" b="1" i="0" u="none" strike="noStrike" kern="1200" cap="none" spc="100" normalizeH="0" baseline="0" noProof="0">
              <a:ln>
                <a:noFill/>
              </a:ln>
              <a:solidFill>
                <a:prstClr val="white"/>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endParaRPr>
          </a:p>
        </p:txBody>
      </p:sp>
      <p:sp>
        <p:nvSpPr>
          <p:cNvPr id="13" name="TextBox 12">
            <a:extLst>
              <a:ext uri="{FF2B5EF4-FFF2-40B4-BE49-F238E27FC236}">
                <a16:creationId xmlns:a16="http://schemas.microsoft.com/office/drawing/2014/main" id="{D83D9476-B9CD-AC39-2D41-A9167376806B}"/>
              </a:ext>
            </a:extLst>
          </p:cNvPr>
          <p:cNvSpPr txBox="1"/>
          <p:nvPr/>
        </p:nvSpPr>
        <p:spPr>
          <a:xfrm>
            <a:off x="3048000" y="7438642"/>
            <a:ext cx="6096000" cy="773160"/>
          </a:xfrm>
          <a:prstGeom prst="rect">
            <a:avLst/>
          </a:prstGeom>
          <a:noFill/>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b="0" i="0" u="none" strike="noStrike" kern="1200" cap="none" spc="100" normalizeH="0" baseline="0" noProof="0">
                <a:ln>
                  <a:noFill/>
                </a:ln>
                <a:solidFill>
                  <a:prstClr val="white"/>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rPr>
              <a:t>Vui</a:t>
            </a:r>
            <a:r>
              <a:rPr lang="en-US" spc="100">
                <a:solidFill>
                  <a:prstClr val="white"/>
                </a:solidFill>
                <a:effectLst>
                  <a:outerShdw blurRad="38100" dist="38100" dir="8100000" algn="tl">
                    <a:srgbClr val="000000">
                      <a:alpha val="43137"/>
                    </a:srgbClr>
                  </a:outerShdw>
                </a:effectLst>
                <a:latin typeface="Helvetica Neue" panose="02000503000000020004" pitchFamily="2" charset="0"/>
                <a:cs typeface="SVN-Poppins ExtraBold" panose="00000900000000000000" pitchFamily="2" charset="0"/>
              </a:rPr>
              <a:t> lòng đặt câu hỏi </a:t>
            </a:r>
          </a:p>
          <a:p>
            <a:pPr marL="0" marR="0" lvl="0" indent="0" algn="ctr" defTabSz="914400" rtl="0" eaLnBrk="1" fontAlgn="auto" latinLnBrk="0" hangingPunct="1">
              <a:lnSpc>
                <a:spcPct val="130000"/>
              </a:lnSpc>
              <a:spcBef>
                <a:spcPts val="0"/>
              </a:spcBef>
              <a:spcAft>
                <a:spcPts val="0"/>
              </a:spcAft>
              <a:buClrTx/>
              <a:buSzTx/>
              <a:buFontTx/>
              <a:buNone/>
              <a:tabLst/>
              <a:defRPr/>
            </a:pPr>
            <a:r>
              <a:rPr lang="en-US" spc="100">
                <a:solidFill>
                  <a:prstClr val="white"/>
                </a:solidFill>
                <a:effectLst>
                  <a:outerShdw blurRad="38100" dist="38100" dir="8100000" algn="tl">
                    <a:srgbClr val="000000">
                      <a:alpha val="43137"/>
                    </a:srgbClr>
                  </a:outerShdw>
                </a:effectLst>
                <a:latin typeface="Helvetica Neue" panose="02000503000000020004" pitchFamily="2" charset="0"/>
                <a:cs typeface="SVN-Poppins ExtraBold" panose="00000900000000000000" pitchFamily="2" charset="0"/>
              </a:rPr>
              <a:t>nếu bạn có vấn đề chưa hiểu trong bài giảng</a:t>
            </a:r>
            <a:endParaRPr kumimoji="0" lang="en-US" sz="1800" b="0" i="0" u="none" strike="noStrike" kern="1200" cap="none" spc="100" normalizeH="0" baseline="0" noProof="0">
              <a:ln>
                <a:noFill/>
              </a:ln>
              <a:solidFill>
                <a:prstClr val="white"/>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endParaRPr>
          </a:p>
        </p:txBody>
      </p:sp>
      <p:sp>
        <p:nvSpPr>
          <p:cNvPr id="23" name="TextBox 22">
            <a:extLst>
              <a:ext uri="{FF2B5EF4-FFF2-40B4-BE49-F238E27FC236}">
                <a16:creationId xmlns:a16="http://schemas.microsoft.com/office/drawing/2014/main" id="{8EDCC3FD-F181-FF7A-9F36-D0B613970790}"/>
              </a:ext>
            </a:extLst>
          </p:cNvPr>
          <p:cNvSpPr txBox="1"/>
          <p:nvPr/>
        </p:nvSpPr>
        <p:spPr>
          <a:xfrm>
            <a:off x="2194244" y="194009"/>
            <a:ext cx="8721406" cy="1151021"/>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2800" b="1" i="0" u="none" strike="noStrike" kern="1200" cap="none" spc="100" normalizeH="0" baseline="0" noProof="0">
                <a:ln>
                  <a:noFill/>
                </a:ln>
                <a:solidFill>
                  <a:srgbClr val="0070C0"/>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rPr>
              <a:t>CÁC KÊNH THÔNG TIN CHÍNH THỨC</a:t>
            </a: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2800" b="1" i="0" u="none" strike="noStrike" kern="1200" cap="none" spc="100" normalizeH="0" baseline="0" noProof="0">
                <a:ln>
                  <a:noFill/>
                </a:ln>
                <a:solidFill>
                  <a:srgbClr val="0070C0"/>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rPr>
              <a:t>CỦA NHÀ TRƯỜNG</a:t>
            </a:r>
          </a:p>
        </p:txBody>
      </p:sp>
      <p:grpSp>
        <p:nvGrpSpPr>
          <p:cNvPr id="38" name="Group 37">
            <a:extLst>
              <a:ext uri="{FF2B5EF4-FFF2-40B4-BE49-F238E27FC236}">
                <a16:creationId xmlns:a16="http://schemas.microsoft.com/office/drawing/2014/main" id="{2EBF2B54-1A7D-C708-A081-D5DD9DEC1500}"/>
              </a:ext>
            </a:extLst>
          </p:cNvPr>
          <p:cNvGrpSpPr/>
          <p:nvPr/>
        </p:nvGrpSpPr>
        <p:grpSpPr>
          <a:xfrm>
            <a:off x="673100" y="1450561"/>
            <a:ext cx="8470900" cy="1834197"/>
            <a:chOff x="673100" y="1450561"/>
            <a:chExt cx="8470900" cy="1834197"/>
          </a:xfrm>
        </p:grpSpPr>
        <p:pic>
          <p:nvPicPr>
            <p:cNvPr id="16" name="Graphic 15">
              <a:extLst>
                <a:ext uri="{FF2B5EF4-FFF2-40B4-BE49-F238E27FC236}">
                  <a16:creationId xmlns:a16="http://schemas.microsoft.com/office/drawing/2014/main" id="{4880C75A-FE8A-2B63-3056-1832B56FB09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3100" y="1646301"/>
              <a:ext cx="8229600" cy="1638457"/>
            </a:xfrm>
            <a:prstGeom prst="rect">
              <a:avLst/>
            </a:prstGeom>
          </p:spPr>
        </p:pic>
        <p:pic>
          <p:nvPicPr>
            <p:cNvPr id="18" name="Picture 17" descr="A blue circle with a white f in it&#10;&#10;Description automatically generated">
              <a:extLst>
                <a:ext uri="{FF2B5EF4-FFF2-40B4-BE49-F238E27FC236}">
                  <a16:creationId xmlns:a16="http://schemas.microsoft.com/office/drawing/2014/main" id="{C7CAAF69-FA2A-9189-CAC1-81CF79FBD5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4809" y="1979704"/>
              <a:ext cx="971650" cy="971650"/>
            </a:xfrm>
            <a:prstGeom prst="rect">
              <a:avLst/>
            </a:prstGeom>
          </p:spPr>
        </p:pic>
        <p:pic>
          <p:nvPicPr>
            <p:cNvPr id="25" name="Graphic 24">
              <a:extLst>
                <a:ext uri="{FF2B5EF4-FFF2-40B4-BE49-F238E27FC236}">
                  <a16:creationId xmlns:a16="http://schemas.microsoft.com/office/drawing/2014/main" id="{CEC1D649-2862-97D0-CECB-2302E80BD82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V="1">
              <a:off x="3857625" y="1450561"/>
              <a:ext cx="5286375" cy="63596"/>
            </a:xfrm>
            <a:prstGeom prst="rect">
              <a:avLst/>
            </a:prstGeom>
          </p:spPr>
        </p:pic>
        <p:pic>
          <p:nvPicPr>
            <p:cNvPr id="29" name="Picture 28" descr="A qr code on a white background&#10;&#10;Description automatically generated">
              <a:extLst>
                <a:ext uri="{FF2B5EF4-FFF2-40B4-BE49-F238E27FC236}">
                  <a16:creationId xmlns:a16="http://schemas.microsoft.com/office/drawing/2014/main" id="{B6C121AC-8C02-5AF0-8ABB-66FC6D7B45A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21298" y="1782174"/>
              <a:ext cx="1377376" cy="1377376"/>
            </a:xfrm>
            <a:prstGeom prst="rect">
              <a:avLst/>
            </a:prstGeom>
          </p:spPr>
        </p:pic>
        <p:sp>
          <p:nvSpPr>
            <p:cNvPr id="32" name="TextBox 31">
              <a:extLst>
                <a:ext uri="{FF2B5EF4-FFF2-40B4-BE49-F238E27FC236}">
                  <a16:creationId xmlns:a16="http://schemas.microsoft.com/office/drawing/2014/main" id="{1F4591C9-B997-8606-0D2F-A7194999CF4A}"/>
                </a:ext>
              </a:extLst>
            </p:cNvPr>
            <p:cNvSpPr txBox="1"/>
            <p:nvPr/>
          </p:nvSpPr>
          <p:spPr>
            <a:xfrm>
              <a:off x="3857625" y="1959751"/>
              <a:ext cx="2102116" cy="461665"/>
            </a:xfrm>
            <a:prstGeom prst="rect">
              <a:avLst/>
            </a:prstGeom>
            <a:noFill/>
          </p:spPr>
          <p:txBody>
            <a:bodyPr wrap="square" rtlCol="0">
              <a:spAutoFit/>
            </a:bodyPr>
            <a:lstStyle/>
            <a:p>
              <a:r>
                <a:rPr lang="en-US" sz="2400" b="1">
                  <a:solidFill>
                    <a:schemeClr val="bg1"/>
                  </a:solidFill>
                  <a:latin typeface="Helvetica Neue" panose="02000503000000020004" pitchFamily="2" charset="0"/>
                </a:rPr>
                <a:t>FACEBOOK</a:t>
              </a:r>
            </a:p>
          </p:txBody>
        </p:sp>
        <p:sp>
          <p:nvSpPr>
            <p:cNvPr id="33" name="TextBox 32">
              <a:extLst>
                <a:ext uri="{FF2B5EF4-FFF2-40B4-BE49-F238E27FC236}">
                  <a16:creationId xmlns:a16="http://schemas.microsoft.com/office/drawing/2014/main" id="{FB6A0CE1-3648-02DB-9709-A7DC0B88893D}"/>
                </a:ext>
              </a:extLst>
            </p:cNvPr>
            <p:cNvSpPr txBox="1"/>
            <p:nvPr/>
          </p:nvSpPr>
          <p:spPr>
            <a:xfrm>
              <a:off x="3857625" y="2570945"/>
              <a:ext cx="4735703" cy="400110"/>
            </a:xfrm>
            <a:prstGeom prst="rect">
              <a:avLst/>
            </a:prstGeom>
            <a:noFill/>
          </p:spPr>
          <p:txBody>
            <a:bodyPr wrap="square" rtlCol="0">
              <a:spAutoFit/>
            </a:bodyPr>
            <a:lstStyle/>
            <a:p>
              <a:r>
                <a:rPr lang="en-US" sz="2000" b="1">
                  <a:solidFill>
                    <a:schemeClr val="bg1"/>
                  </a:solidFill>
                  <a:latin typeface="Helvetica Neue" panose="02000503000000020004" pitchFamily="2" charset="0"/>
                </a:rPr>
                <a:t>https://facebook.com/Daihoc.uneti</a:t>
              </a:r>
            </a:p>
          </p:txBody>
        </p:sp>
      </p:grpSp>
      <p:grpSp>
        <p:nvGrpSpPr>
          <p:cNvPr id="39" name="Group 38">
            <a:extLst>
              <a:ext uri="{FF2B5EF4-FFF2-40B4-BE49-F238E27FC236}">
                <a16:creationId xmlns:a16="http://schemas.microsoft.com/office/drawing/2014/main" id="{EF158AC7-5F66-32AC-C0A7-90D64C4BA3B6}"/>
              </a:ext>
            </a:extLst>
          </p:cNvPr>
          <p:cNvGrpSpPr/>
          <p:nvPr/>
        </p:nvGrpSpPr>
        <p:grpSpPr>
          <a:xfrm>
            <a:off x="3419041" y="3328677"/>
            <a:ext cx="8229600" cy="1627056"/>
            <a:chOff x="3419041" y="3328677"/>
            <a:chExt cx="8229600" cy="1627056"/>
          </a:xfrm>
        </p:grpSpPr>
        <p:pic>
          <p:nvPicPr>
            <p:cNvPr id="14" name="Graphic 13">
              <a:extLst>
                <a:ext uri="{FF2B5EF4-FFF2-40B4-BE49-F238E27FC236}">
                  <a16:creationId xmlns:a16="http://schemas.microsoft.com/office/drawing/2014/main" id="{D59621A8-69E0-2EE4-D37C-70FB2E798BA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419041" y="3328677"/>
              <a:ext cx="8229600" cy="1627056"/>
            </a:xfrm>
            <a:prstGeom prst="rect">
              <a:avLst/>
            </a:prstGeom>
          </p:spPr>
        </p:pic>
        <p:pic>
          <p:nvPicPr>
            <p:cNvPr id="22" name="Picture 21" descr="A blue and green circle with a black globe&#10;&#10;Description automatically generated">
              <a:extLst>
                <a:ext uri="{FF2B5EF4-FFF2-40B4-BE49-F238E27FC236}">
                  <a16:creationId xmlns:a16="http://schemas.microsoft.com/office/drawing/2014/main" id="{4A564B11-33A5-3DD9-A87C-7FF8B61D2FE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476930" y="3592966"/>
              <a:ext cx="1109358" cy="1109358"/>
            </a:xfrm>
            <a:prstGeom prst="rect">
              <a:avLst/>
            </a:prstGeom>
          </p:spPr>
        </p:pic>
        <p:pic>
          <p:nvPicPr>
            <p:cNvPr id="27" name="Picture 26" descr="A qr code on a white background&#10;&#10;Description automatically generated">
              <a:extLst>
                <a:ext uri="{FF2B5EF4-FFF2-40B4-BE49-F238E27FC236}">
                  <a16:creationId xmlns:a16="http://schemas.microsoft.com/office/drawing/2014/main" id="{0AAE39DD-358E-F7B4-2D9E-C93A57C0322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048250" y="3497804"/>
              <a:ext cx="1333500" cy="1333500"/>
            </a:xfrm>
            <a:prstGeom prst="rect">
              <a:avLst/>
            </a:prstGeom>
          </p:spPr>
        </p:pic>
        <p:sp>
          <p:nvSpPr>
            <p:cNvPr id="34" name="TextBox 33">
              <a:extLst>
                <a:ext uri="{FF2B5EF4-FFF2-40B4-BE49-F238E27FC236}">
                  <a16:creationId xmlns:a16="http://schemas.microsoft.com/office/drawing/2014/main" id="{36A6871E-8777-DBF8-2DEE-700E99B9B796}"/>
                </a:ext>
              </a:extLst>
            </p:cNvPr>
            <p:cNvSpPr txBox="1"/>
            <p:nvPr/>
          </p:nvSpPr>
          <p:spPr>
            <a:xfrm>
              <a:off x="6621622" y="3597106"/>
              <a:ext cx="2102116" cy="461665"/>
            </a:xfrm>
            <a:prstGeom prst="rect">
              <a:avLst/>
            </a:prstGeom>
            <a:noFill/>
          </p:spPr>
          <p:txBody>
            <a:bodyPr wrap="square" rtlCol="0">
              <a:spAutoFit/>
            </a:bodyPr>
            <a:lstStyle/>
            <a:p>
              <a:r>
                <a:rPr lang="en-US" sz="2400" b="1">
                  <a:solidFill>
                    <a:schemeClr val="bg1"/>
                  </a:solidFill>
                  <a:latin typeface="Helvetica Neue" panose="02000503000000020004" pitchFamily="2" charset="0"/>
                </a:rPr>
                <a:t>WEBSITE</a:t>
              </a:r>
            </a:p>
          </p:txBody>
        </p:sp>
        <p:sp>
          <p:nvSpPr>
            <p:cNvPr id="35" name="TextBox 34">
              <a:extLst>
                <a:ext uri="{FF2B5EF4-FFF2-40B4-BE49-F238E27FC236}">
                  <a16:creationId xmlns:a16="http://schemas.microsoft.com/office/drawing/2014/main" id="{9C6EC3D9-27F1-7BA8-A435-D43F7A845B65}"/>
                </a:ext>
              </a:extLst>
            </p:cNvPr>
            <p:cNvSpPr txBox="1"/>
            <p:nvPr/>
          </p:nvSpPr>
          <p:spPr>
            <a:xfrm>
              <a:off x="6621622" y="4242489"/>
              <a:ext cx="4735703" cy="400110"/>
            </a:xfrm>
            <a:prstGeom prst="rect">
              <a:avLst/>
            </a:prstGeom>
            <a:noFill/>
          </p:spPr>
          <p:txBody>
            <a:bodyPr wrap="square" rtlCol="0">
              <a:spAutoFit/>
            </a:bodyPr>
            <a:lstStyle/>
            <a:p>
              <a:r>
                <a:rPr lang="en-US" sz="2000" b="1">
                  <a:solidFill>
                    <a:schemeClr val="bg1"/>
                  </a:solidFill>
                  <a:latin typeface="Helvetica Neue" panose="02000503000000020004" pitchFamily="2" charset="0"/>
                </a:rPr>
                <a:t>https://uneti.edu.vn/</a:t>
              </a:r>
            </a:p>
          </p:txBody>
        </p:sp>
      </p:grpSp>
      <p:grpSp>
        <p:nvGrpSpPr>
          <p:cNvPr id="40" name="Group 39">
            <a:extLst>
              <a:ext uri="{FF2B5EF4-FFF2-40B4-BE49-F238E27FC236}">
                <a16:creationId xmlns:a16="http://schemas.microsoft.com/office/drawing/2014/main" id="{FB258B5B-E4D5-9230-C83B-9C9EC60571C1}"/>
              </a:ext>
            </a:extLst>
          </p:cNvPr>
          <p:cNvGrpSpPr/>
          <p:nvPr/>
        </p:nvGrpSpPr>
        <p:grpSpPr>
          <a:xfrm>
            <a:off x="673100" y="4948439"/>
            <a:ext cx="8229600" cy="1638458"/>
            <a:chOff x="673100" y="4948439"/>
            <a:chExt cx="8229600" cy="1638458"/>
          </a:xfrm>
        </p:grpSpPr>
        <p:pic>
          <p:nvPicPr>
            <p:cNvPr id="11" name="Graphic 10">
              <a:extLst>
                <a:ext uri="{FF2B5EF4-FFF2-40B4-BE49-F238E27FC236}">
                  <a16:creationId xmlns:a16="http://schemas.microsoft.com/office/drawing/2014/main" id="{94E63B1C-8FC2-6DBD-A33E-679ABB60933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73100" y="4948439"/>
              <a:ext cx="8229600" cy="1638458"/>
            </a:xfrm>
            <a:prstGeom prst="rect">
              <a:avLst/>
            </a:prstGeom>
          </p:spPr>
        </p:pic>
        <p:pic>
          <p:nvPicPr>
            <p:cNvPr id="20" name="Picture 19" descr="A blue circle with white text&#10;&#10;Description automatically generated">
              <a:extLst>
                <a:ext uri="{FF2B5EF4-FFF2-40B4-BE49-F238E27FC236}">
                  <a16:creationId xmlns:a16="http://schemas.microsoft.com/office/drawing/2014/main" id="{CFC32867-3ADB-9623-BF75-19DCF193BDC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4809" y="5284355"/>
              <a:ext cx="971650" cy="971650"/>
            </a:xfrm>
            <a:prstGeom prst="rect">
              <a:avLst/>
            </a:prstGeom>
          </p:spPr>
        </p:pic>
        <p:pic>
          <p:nvPicPr>
            <p:cNvPr id="31" name="Picture 30" descr="A qr code with black squares&#10;&#10;Description automatically generated">
              <a:extLst>
                <a:ext uri="{FF2B5EF4-FFF2-40B4-BE49-F238E27FC236}">
                  <a16:creationId xmlns:a16="http://schemas.microsoft.com/office/drawing/2014/main" id="{89D0774F-2E62-4784-0DED-1AC6636466E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40730" y="5088695"/>
              <a:ext cx="1357944" cy="1357944"/>
            </a:xfrm>
            <a:prstGeom prst="rect">
              <a:avLst/>
            </a:prstGeom>
          </p:spPr>
        </p:pic>
        <p:sp>
          <p:nvSpPr>
            <p:cNvPr id="36" name="TextBox 35">
              <a:extLst>
                <a:ext uri="{FF2B5EF4-FFF2-40B4-BE49-F238E27FC236}">
                  <a16:creationId xmlns:a16="http://schemas.microsoft.com/office/drawing/2014/main" id="{B0DE931C-93F7-7C7D-B847-5C4A403F9CF9}"/>
                </a:ext>
              </a:extLst>
            </p:cNvPr>
            <p:cNvSpPr txBox="1"/>
            <p:nvPr/>
          </p:nvSpPr>
          <p:spPr>
            <a:xfrm>
              <a:off x="3857624" y="5268405"/>
              <a:ext cx="2524125" cy="461665"/>
            </a:xfrm>
            <a:prstGeom prst="rect">
              <a:avLst/>
            </a:prstGeom>
            <a:noFill/>
          </p:spPr>
          <p:txBody>
            <a:bodyPr wrap="square" rtlCol="0">
              <a:spAutoFit/>
            </a:bodyPr>
            <a:lstStyle/>
            <a:p>
              <a:r>
                <a:rPr lang="en-US" sz="2400" b="1">
                  <a:solidFill>
                    <a:schemeClr val="bg1"/>
                  </a:solidFill>
                  <a:latin typeface="Helvetica Neue" panose="02000503000000020004" pitchFamily="2" charset="0"/>
                </a:rPr>
                <a:t>ZALO MINI APP</a:t>
              </a:r>
            </a:p>
          </p:txBody>
        </p:sp>
        <p:sp>
          <p:nvSpPr>
            <p:cNvPr id="37" name="TextBox 36">
              <a:extLst>
                <a:ext uri="{FF2B5EF4-FFF2-40B4-BE49-F238E27FC236}">
                  <a16:creationId xmlns:a16="http://schemas.microsoft.com/office/drawing/2014/main" id="{D85F107B-74E7-BA64-6C2E-8960A9E3ADF4}"/>
                </a:ext>
              </a:extLst>
            </p:cNvPr>
            <p:cNvSpPr txBox="1"/>
            <p:nvPr/>
          </p:nvSpPr>
          <p:spPr>
            <a:xfrm>
              <a:off x="3792419" y="5900631"/>
              <a:ext cx="4866114" cy="338554"/>
            </a:xfrm>
            <a:prstGeom prst="rect">
              <a:avLst/>
            </a:prstGeom>
            <a:noFill/>
          </p:spPr>
          <p:txBody>
            <a:bodyPr wrap="square" rtlCol="0">
              <a:spAutoFit/>
            </a:bodyPr>
            <a:lstStyle/>
            <a:p>
              <a:r>
                <a:rPr lang="en-US" sz="1600" b="1">
                  <a:solidFill>
                    <a:schemeClr val="bg1"/>
                  </a:solidFill>
                  <a:latin typeface="Helvetica Neue" panose="02000503000000020004" pitchFamily="2" charset="0"/>
                </a:rPr>
                <a:t>Trường Đại học Kinh tế - Kỹ thuật Công nghiệp</a:t>
              </a:r>
            </a:p>
          </p:txBody>
        </p:sp>
      </p:grpSp>
    </p:spTree>
    <p:extLst>
      <p:ext uri="{BB962C8B-B14F-4D97-AF65-F5344CB8AC3E}">
        <p14:creationId xmlns:p14="http://schemas.microsoft.com/office/powerpoint/2010/main" val="306310587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7184F0FC-BCBA-909B-1B3C-074A1FCDEAF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 y="0"/>
            <a:ext cx="12192000" cy="6858000"/>
          </a:xfrm>
          <a:prstGeom prst="rect">
            <a:avLst/>
          </a:prstGeom>
        </p:spPr>
      </p:pic>
      <p:pic>
        <p:nvPicPr>
          <p:cNvPr id="6" name="Vong 3">
            <a:extLst>
              <a:ext uri="{FF2B5EF4-FFF2-40B4-BE49-F238E27FC236}">
                <a16:creationId xmlns:a16="http://schemas.microsoft.com/office/drawing/2014/main" id="{DA8125C4-DE84-E402-64EA-C51AF5FDD6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2667000"/>
            <a:ext cx="12192000" cy="12192000"/>
          </a:xfrm>
          <a:prstGeom prst="rect">
            <a:avLst/>
          </a:prstGeom>
        </p:spPr>
      </p:pic>
      <p:pic>
        <p:nvPicPr>
          <p:cNvPr id="7" name="Vong 2">
            <a:extLst>
              <a:ext uri="{FF2B5EF4-FFF2-40B4-BE49-F238E27FC236}">
                <a16:creationId xmlns:a16="http://schemas.microsoft.com/office/drawing/2014/main" id="{A4185852-5583-317F-3895-5A5F536EF0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06980" y="-160020"/>
            <a:ext cx="7178041" cy="7178041"/>
          </a:xfrm>
          <a:prstGeom prst="rect">
            <a:avLst/>
          </a:prstGeom>
        </p:spPr>
      </p:pic>
      <p:pic>
        <p:nvPicPr>
          <p:cNvPr id="8" name="Vong 1">
            <a:extLst>
              <a:ext uri="{FF2B5EF4-FFF2-40B4-BE49-F238E27FC236}">
                <a16:creationId xmlns:a16="http://schemas.microsoft.com/office/drawing/2014/main" id="{FBF450CF-9BA0-6774-5BDA-7F03851C280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18661" y="1851661"/>
            <a:ext cx="3154679" cy="3154679"/>
          </a:xfrm>
          <a:prstGeom prst="rect">
            <a:avLst/>
          </a:prstGeom>
        </p:spPr>
      </p:pic>
      <p:sp>
        <p:nvSpPr>
          <p:cNvPr id="9" name="TextBox 8">
            <a:extLst>
              <a:ext uri="{FF2B5EF4-FFF2-40B4-BE49-F238E27FC236}">
                <a16:creationId xmlns:a16="http://schemas.microsoft.com/office/drawing/2014/main" id="{19D61F6F-8943-2532-40FC-C803B596BE60}"/>
              </a:ext>
            </a:extLst>
          </p:cNvPr>
          <p:cNvSpPr txBox="1"/>
          <p:nvPr/>
        </p:nvSpPr>
        <p:spPr>
          <a:xfrm>
            <a:off x="4573790" y="2358932"/>
            <a:ext cx="2868093" cy="1068369"/>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5400" b="0" i="0" u="none" strike="noStrike" kern="1200" cap="none" spc="100" normalizeH="0" baseline="0" noProof="0">
                <a:ln>
                  <a:noFill/>
                </a:ln>
                <a:solidFill>
                  <a:prstClr val="white"/>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rPr>
              <a:t>Cảm ơn</a:t>
            </a:r>
          </a:p>
        </p:txBody>
      </p:sp>
      <p:sp>
        <p:nvSpPr>
          <p:cNvPr id="10" name="TextBox 9">
            <a:extLst>
              <a:ext uri="{FF2B5EF4-FFF2-40B4-BE49-F238E27FC236}">
                <a16:creationId xmlns:a16="http://schemas.microsoft.com/office/drawing/2014/main" id="{F2851148-CEAB-4F91-A5EF-FC5095717333}"/>
              </a:ext>
            </a:extLst>
          </p:cNvPr>
          <p:cNvSpPr txBox="1"/>
          <p:nvPr/>
        </p:nvSpPr>
        <p:spPr>
          <a:xfrm>
            <a:off x="3786715" y="3427301"/>
            <a:ext cx="4442242" cy="1054456"/>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en-US" sz="5400" spc="100">
                <a:solidFill>
                  <a:prstClr val="white"/>
                </a:solidFill>
                <a:effectLst>
                  <a:outerShdw blurRad="38100" dist="38100" dir="8100000" algn="tl">
                    <a:srgbClr val="000000">
                      <a:alpha val="43137"/>
                    </a:srgbClr>
                  </a:outerShdw>
                </a:effectLst>
                <a:latin typeface="Helvetica Neue" panose="02000503000000020004" pitchFamily="2" charset="0"/>
                <a:cs typeface="SVN-Poppins ExtraBold" panose="00000900000000000000" pitchFamily="2" charset="0"/>
              </a:rPr>
              <a:t>Đã lắng nghe</a:t>
            </a:r>
            <a:endParaRPr kumimoji="0" lang="en-US" sz="5400" b="0" i="0" u="none" strike="noStrike" kern="1200" cap="none" spc="100" normalizeH="0" baseline="0" noProof="0">
              <a:ln>
                <a:noFill/>
              </a:ln>
              <a:solidFill>
                <a:prstClr val="white"/>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endParaRPr>
          </a:p>
        </p:txBody>
      </p:sp>
      <p:sp>
        <p:nvSpPr>
          <p:cNvPr id="2" name="Freeform 14">
            <a:extLst>
              <a:ext uri="{FF2B5EF4-FFF2-40B4-BE49-F238E27FC236}">
                <a16:creationId xmlns:a16="http://schemas.microsoft.com/office/drawing/2014/main" id="{486C8A1B-7C02-C656-975B-2F457FF60A7F}"/>
              </a:ext>
            </a:extLst>
          </p:cNvPr>
          <p:cNvSpPr>
            <a:spLocks noEditPoints="1"/>
          </p:cNvSpPr>
          <p:nvPr/>
        </p:nvSpPr>
        <p:spPr bwMode="auto">
          <a:xfrm>
            <a:off x="1281776" y="2353202"/>
            <a:ext cx="656616" cy="613630"/>
          </a:xfrm>
          <a:custGeom>
            <a:avLst/>
            <a:gdLst>
              <a:gd name="T0" fmla="*/ 79 w 185"/>
              <a:gd name="T1" fmla="*/ 8 h 172"/>
              <a:gd name="T2" fmla="*/ 79 w 185"/>
              <a:gd name="T3" fmla="*/ 38 h 172"/>
              <a:gd name="T4" fmla="*/ 72 w 185"/>
              <a:gd name="T5" fmla="*/ 46 h 172"/>
              <a:gd name="T6" fmla="*/ 48 w 185"/>
              <a:gd name="T7" fmla="*/ 91 h 172"/>
              <a:gd name="T8" fmla="*/ 72 w 185"/>
              <a:gd name="T9" fmla="*/ 91 h 172"/>
              <a:gd name="T10" fmla="*/ 79 w 185"/>
              <a:gd name="T11" fmla="*/ 99 h 172"/>
              <a:gd name="T12" fmla="*/ 79 w 185"/>
              <a:gd name="T13" fmla="*/ 164 h 172"/>
              <a:gd name="T14" fmla="*/ 72 w 185"/>
              <a:gd name="T15" fmla="*/ 172 h 172"/>
              <a:gd name="T16" fmla="*/ 8 w 185"/>
              <a:gd name="T17" fmla="*/ 172 h 172"/>
              <a:gd name="T18" fmla="*/ 0 w 185"/>
              <a:gd name="T19" fmla="*/ 164 h 172"/>
              <a:gd name="T20" fmla="*/ 0 w 185"/>
              <a:gd name="T21" fmla="*/ 99 h 172"/>
              <a:gd name="T22" fmla="*/ 4 w 185"/>
              <a:gd name="T23" fmla="*/ 59 h 172"/>
              <a:gd name="T24" fmla="*/ 18 w 185"/>
              <a:gd name="T25" fmla="*/ 28 h 172"/>
              <a:gd name="T26" fmla="*/ 41 w 185"/>
              <a:gd name="T27" fmla="*/ 7 h 172"/>
              <a:gd name="T28" fmla="*/ 72 w 185"/>
              <a:gd name="T29" fmla="*/ 0 h 172"/>
              <a:gd name="T30" fmla="*/ 79 w 185"/>
              <a:gd name="T31" fmla="*/ 8 h 172"/>
              <a:gd name="T32" fmla="*/ 177 w 185"/>
              <a:gd name="T33" fmla="*/ 46 h 172"/>
              <a:gd name="T34" fmla="*/ 185 w 185"/>
              <a:gd name="T35" fmla="*/ 38 h 172"/>
              <a:gd name="T36" fmla="*/ 185 w 185"/>
              <a:gd name="T37" fmla="*/ 8 h 172"/>
              <a:gd name="T38" fmla="*/ 177 w 185"/>
              <a:gd name="T39" fmla="*/ 0 h 172"/>
              <a:gd name="T40" fmla="*/ 146 w 185"/>
              <a:gd name="T41" fmla="*/ 7 h 172"/>
              <a:gd name="T42" fmla="*/ 123 w 185"/>
              <a:gd name="T43" fmla="*/ 28 h 172"/>
              <a:gd name="T44" fmla="*/ 109 w 185"/>
              <a:gd name="T45" fmla="*/ 59 h 172"/>
              <a:gd name="T46" fmla="*/ 105 w 185"/>
              <a:gd name="T47" fmla="*/ 99 h 172"/>
              <a:gd name="T48" fmla="*/ 105 w 185"/>
              <a:gd name="T49" fmla="*/ 164 h 172"/>
              <a:gd name="T50" fmla="*/ 113 w 185"/>
              <a:gd name="T51" fmla="*/ 172 h 172"/>
              <a:gd name="T52" fmla="*/ 177 w 185"/>
              <a:gd name="T53" fmla="*/ 172 h 172"/>
              <a:gd name="T54" fmla="*/ 185 w 185"/>
              <a:gd name="T55" fmla="*/ 164 h 172"/>
              <a:gd name="T56" fmla="*/ 185 w 185"/>
              <a:gd name="T57" fmla="*/ 99 h 172"/>
              <a:gd name="T58" fmla="*/ 177 w 185"/>
              <a:gd name="T59" fmla="*/ 91 h 172"/>
              <a:gd name="T60" fmla="*/ 153 w 185"/>
              <a:gd name="T61" fmla="*/ 91 h 172"/>
              <a:gd name="T62" fmla="*/ 177 w 185"/>
              <a:gd name="T63" fmla="*/ 46 h 172"/>
              <a:gd name="T64" fmla="*/ 177 w 185"/>
              <a:gd name="T65" fmla="*/ 46 h 172"/>
              <a:gd name="T66" fmla="*/ 177 w 185"/>
              <a:gd name="T67" fmla="*/ 4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5" h="172">
                <a:moveTo>
                  <a:pt x="79" y="8"/>
                </a:moveTo>
                <a:cubicBezTo>
                  <a:pt x="79" y="38"/>
                  <a:pt x="79" y="38"/>
                  <a:pt x="79" y="38"/>
                </a:cubicBezTo>
                <a:cubicBezTo>
                  <a:pt x="79" y="43"/>
                  <a:pt x="76" y="46"/>
                  <a:pt x="72" y="46"/>
                </a:cubicBezTo>
                <a:cubicBezTo>
                  <a:pt x="57" y="46"/>
                  <a:pt x="49" y="61"/>
                  <a:pt x="48" y="91"/>
                </a:cubicBezTo>
                <a:cubicBezTo>
                  <a:pt x="72" y="91"/>
                  <a:pt x="72" y="91"/>
                  <a:pt x="72" y="91"/>
                </a:cubicBezTo>
                <a:cubicBezTo>
                  <a:pt x="76" y="91"/>
                  <a:pt x="79" y="95"/>
                  <a:pt x="79" y="99"/>
                </a:cubicBezTo>
                <a:cubicBezTo>
                  <a:pt x="79" y="164"/>
                  <a:pt x="79" y="164"/>
                  <a:pt x="79" y="164"/>
                </a:cubicBezTo>
                <a:cubicBezTo>
                  <a:pt x="79" y="168"/>
                  <a:pt x="76" y="172"/>
                  <a:pt x="72" y="172"/>
                </a:cubicBezTo>
                <a:cubicBezTo>
                  <a:pt x="8" y="172"/>
                  <a:pt x="8" y="172"/>
                  <a:pt x="8" y="172"/>
                </a:cubicBezTo>
                <a:cubicBezTo>
                  <a:pt x="3" y="172"/>
                  <a:pt x="0" y="168"/>
                  <a:pt x="0" y="164"/>
                </a:cubicBezTo>
                <a:cubicBezTo>
                  <a:pt x="0" y="99"/>
                  <a:pt x="0" y="99"/>
                  <a:pt x="0" y="99"/>
                </a:cubicBezTo>
                <a:cubicBezTo>
                  <a:pt x="0" y="84"/>
                  <a:pt x="1" y="71"/>
                  <a:pt x="4" y="59"/>
                </a:cubicBezTo>
                <a:cubicBezTo>
                  <a:pt x="7" y="47"/>
                  <a:pt x="12" y="37"/>
                  <a:pt x="18" y="28"/>
                </a:cubicBezTo>
                <a:cubicBezTo>
                  <a:pt x="24" y="19"/>
                  <a:pt x="32" y="12"/>
                  <a:pt x="41" y="7"/>
                </a:cubicBezTo>
                <a:cubicBezTo>
                  <a:pt x="50" y="2"/>
                  <a:pt x="60" y="0"/>
                  <a:pt x="72" y="0"/>
                </a:cubicBezTo>
                <a:cubicBezTo>
                  <a:pt x="76" y="0"/>
                  <a:pt x="79" y="3"/>
                  <a:pt x="79" y="8"/>
                </a:cubicBezTo>
                <a:close/>
                <a:moveTo>
                  <a:pt x="177" y="46"/>
                </a:moveTo>
                <a:cubicBezTo>
                  <a:pt x="181" y="46"/>
                  <a:pt x="185" y="43"/>
                  <a:pt x="185" y="38"/>
                </a:cubicBezTo>
                <a:cubicBezTo>
                  <a:pt x="185" y="8"/>
                  <a:pt x="185" y="8"/>
                  <a:pt x="185" y="8"/>
                </a:cubicBezTo>
                <a:cubicBezTo>
                  <a:pt x="185" y="3"/>
                  <a:pt x="181" y="0"/>
                  <a:pt x="177" y="0"/>
                </a:cubicBezTo>
                <a:cubicBezTo>
                  <a:pt x="165" y="0"/>
                  <a:pt x="155" y="2"/>
                  <a:pt x="146" y="7"/>
                </a:cubicBezTo>
                <a:cubicBezTo>
                  <a:pt x="137" y="12"/>
                  <a:pt x="129" y="19"/>
                  <a:pt x="123" y="28"/>
                </a:cubicBezTo>
                <a:cubicBezTo>
                  <a:pt x="117" y="37"/>
                  <a:pt x="112" y="47"/>
                  <a:pt x="109" y="59"/>
                </a:cubicBezTo>
                <a:cubicBezTo>
                  <a:pt x="107" y="71"/>
                  <a:pt x="105" y="84"/>
                  <a:pt x="105" y="99"/>
                </a:cubicBezTo>
                <a:cubicBezTo>
                  <a:pt x="105" y="164"/>
                  <a:pt x="105" y="164"/>
                  <a:pt x="105" y="164"/>
                </a:cubicBezTo>
                <a:cubicBezTo>
                  <a:pt x="105" y="168"/>
                  <a:pt x="108" y="172"/>
                  <a:pt x="113" y="172"/>
                </a:cubicBezTo>
                <a:cubicBezTo>
                  <a:pt x="177" y="172"/>
                  <a:pt x="177" y="172"/>
                  <a:pt x="177" y="172"/>
                </a:cubicBezTo>
                <a:cubicBezTo>
                  <a:pt x="181" y="172"/>
                  <a:pt x="185" y="168"/>
                  <a:pt x="185" y="164"/>
                </a:cubicBezTo>
                <a:cubicBezTo>
                  <a:pt x="185" y="99"/>
                  <a:pt x="185" y="99"/>
                  <a:pt x="185" y="99"/>
                </a:cubicBezTo>
                <a:cubicBezTo>
                  <a:pt x="185" y="95"/>
                  <a:pt x="181" y="91"/>
                  <a:pt x="177" y="91"/>
                </a:cubicBezTo>
                <a:cubicBezTo>
                  <a:pt x="153" y="91"/>
                  <a:pt x="153" y="91"/>
                  <a:pt x="153" y="91"/>
                </a:cubicBezTo>
                <a:cubicBezTo>
                  <a:pt x="154" y="61"/>
                  <a:pt x="162" y="46"/>
                  <a:pt x="177" y="46"/>
                </a:cubicBezTo>
                <a:close/>
                <a:moveTo>
                  <a:pt x="177" y="46"/>
                </a:moveTo>
                <a:cubicBezTo>
                  <a:pt x="177" y="46"/>
                  <a:pt x="177" y="46"/>
                  <a:pt x="177" y="46"/>
                </a:cubicBezTo>
              </a:path>
            </a:pathLst>
          </a:custGeom>
          <a:gradFill>
            <a:gsLst>
              <a:gs pos="0">
                <a:srgbClr val="04B8DB"/>
              </a:gs>
              <a:gs pos="100000">
                <a:srgbClr val="1C6CE2"/>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lt1"/>
              </a:solidFill>
            </a:endParaRPr>
          </a:p>
        </p:txBody>
      </p:sp>
      <p:sp>
        <p:nvSpPr>
          <p:cNvPr id="3" name="Freeform 14">
            <a:extLst>
              <a:ext uri="{FF2B5EF4-FFF2-40B4-BE49-F238E27FC236}">
                <a16:creationId xmlns:a16="http://schemas.microsoft.com/office/drawing/2014/main" id="{244996FD-E7DC-F1FF-D6BD-F762DD58DE8C}"/>
              </a:ext>
            </a:extLst>
          </p:cNvPr>
          <p:cNvSpPr>
            <a:spLocks noEditPoints="1"/>
          </p:cNvSpPr>
          <p:nvPr/>
        </p:nvSpPr>
        <p:spPr bwMode="auto">
          <a:xfrm rot="10800000">
            <a:off x="10300469" y="4811574"/>
            <a:ext cx="416819" cy="389532"/>
          </a:xfrm>
          <a:custGeom>
            <a:avLst/>
            <a:gdLst>
              <a:gd name="T0" fmla="*/ 79 w 185"/>
              <a:gd name="T1" fmla="*/ 8 h 172"/>
              <a:gd name="T2" fmla="*/ 79 w 185"/>
              <a:gd name="T3" fmla="*/ 38 h 172"/>
              <a:gd name="T4" fmla="*/ 72 w 185"/>
              <a:gd name="T5" fmla="*/ 46 h 172"/>
              <a:gd name="T6" fmla="*/ 48 w 185"/>
              <a:gd name="T7" fmla="*/ 91 h 172"/>
              <a:gd name="T8" fmla="*/ 72 w 185"/>
              <a:gd name="T9" fmla="*/ 91 h 172"/>
              <a:gd name="T10" fmla="*/ 79 w 185"/>
              <a:gd name="T11" fmla="*/ 99 h 172"/>
              <a:gd name="T12" fmla="*/ 79 w 185"/>
              <a:gd name="T13" fmla="*/ 164 h 172"/>
              <a:gd name="T14" fmla="*/ 72 w 185"/>
              <a:gd name="T15" fmla="*/ 172 h 172"/>
              <a:gd name="T16" fmla="*/ 8 w 185"/>
              <a:gd name="T17" fmla="*/ 172 h 172"/>
              <a:gd name="T18" fmla="*/ 0 w 185"/>
              <a:gd name="T19" fmla="*/ 164 h 172"/>
              <a:gd name="T20" fmla="*/ 0 w 185"/>
              <a:gd name="T21" fmla="*/ 99 h 172"/>
              <a:gd name="T22" fmla="*/ 4 w 185"/>
              <a:gd name="T23" fmla="*/ 59 h 172"/>
              <a:gd name="T24" fmla="*/ 18 w 185"/>
              <a:gd name="T25" fmla="*/ 28 h 172"/>
              <a:gd name="T26" fmla="*/ 41 w 185"/>
              <a:gd name="T27" fmla="*/ 7 h 172"/>
              <a:gd name="T28" fmla="*/ 72 w 185"/>
              <a:gd name="T29" fmla="*/ 0 h 172"/>
              <a:gd name="T30" fmla="*/ 79 w 185"/>
              <a:gd name="T31" fmla="*/ 8 h 172"/>
              <a:gd name="T32" fmla="*/ 177 w 185"/>
              <a:gd name="T33" fmla="*/ 46 h 172"/>
              <a:gd name="T34" fmla="*/ 185 w 185"/>
              <a:gd name="T35" fmla="*/ 38 h 172"/>
              <a:gd name="T36" fmla="*/ 185 w 185"/>
              <a:gd name="T37" fmla="*/ 8 h 172"/>
              <a:gd name="T38" fmla="*/ 177 w 185"/>
              <a:gd name="T39" fmla="*/ 0 h 172"/>
              <a:gd name="T40" fmla="*/ 146 w 185"/>
              <a:gd name="T41" fmla="*/ 7 h 172"/>
              <a:gd name="T42" fmla="*/ 123 w 185"/>
              <a:gd name="T43" fmla="*/ 28 h 172"/>
              <a:gd name="T44" fmla="*/ 109 w 185"/>
              <a:gd name="T45" fmla="*/ 59 h 172"/>
              <a:gd name="T46" fmla="*/ 105 w 185"/>
              <a:gd name="T47" fmla="*/ 99 h 172"/>
              <a:gd name="T48" fmla="*/ 105 w 185"/>
              <a:gd name="T49" fmla="*/ 164 h 172"/>
              <a:gd name="T50" fmla="*/ 113 w 185"/>
              <a:gd name="T51" fmla="*/ 172 h 172"/>
              <a:gd name="T52" fmla="*/ 177 w 185"/>
              <a:gd name="T53" fmla="*/ 172 h 172"/>
              <a:gd name="T54" fmla="*/ 185 w 185"/>
              <a:gd name="T55" fmla="*/ 164 h 172"/>
              <a:gd name="T56" fmla="*/ 185 w 185"/>
              <a:gd name="T57" fmla="*/ 99 h 172"/>
              <a:gd name="T58" fmla="*/ 177 w 185"/>
              <a:gd name="T59" fmla="*/ 91 h 172"/>
              <a:gd name="T60" fmla="*/ 153 w 185"/>
              <a:gd name="T61" fmla="*/ 91 h 172"/>
              <a:gd name="T62" fmla="*/ 177 w 185"/>
              <a:gd name="T63" fmla="*/ 46 h 172"/>
              <a:gd name="T64" fmla="*/ 177 w 185"/>
              <a:gd name="T65" fmla="*/ 46 h 172"/>
              <a:gd name="T66" fmla="*/ 177 w 185"/>
              <a:gd name="T67" fmla="*/ 4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5" h="172">
                <a:moveTo>
                  <a:pt x="79" y="8"/>
                </a:moveTo>
                <a:cubicBezTo>
                  <a:pt x="79" y="38"/>
                  <a:pt x="79" y="38"/>
                  <a:pt x="79" y="38"/>
                </a:cubicBezTo>
                <a:cubicBezTo>
                  <a:pt x="79" y="43"/>
                  <a:pt x="76" y="46"/>
                  <a:pt x="72" y="46"/>
                </a:cubicBezTo>
                <a:cubicBezTo>
                  <a:pt x="57" y="46"/>
                  <a:pt x="49" y="61"/>
                  <a:pt x="48" y="91"/>
                </a:cubicBezTo>
                <a:cubicBezTo>
                  <a:pt x="72" y="91"/>
                  <a:pt x="72" y="91"/>
                  <a:pt x="72" y="91"/>
                </a:cubicBezTo>
                <a:cubicBezTo>
                  <a:pt x="76" y="91"/>
                  <a:pt x="79" y="95"/>
                  <a:pt x="79" y="99"/>
                </a:cubicBezTo>
                <a:cubicBezTo>
                  <a:pt x="79" y="164"/>
                  <a:pt x="79" y="164"/>
                  <a:pt x="79" y="164"/>
                </a:cubicBezTo>
                <a:cubicBezTo>
                  <a:pt x="79" y="168"/>
                  <a:pt x="76" y="172"/>
                  <a:pt x="72" y="172"/>
                </a:cubicBezTo>
                <a:cubicBezTo>
                  <a:pt x="8" y="172"/>
                  <a:pt x="8" y="172"/>
                  <a:pt x="8" y="172"/>
                </a:cubicBezTo>
                <a:cubicBezTo>
                  <a:pt x="3" y="172"/>
                  <a:pt x="0" y="168"/>
                  <a:pt x="0" y="164"/>
                </a:cubicBezTo>
                <a:cubicBezTo>
                  <a:pt x="0" y="99"/>
                  <a:pt x="0" y="99"/>
                  <a:pt x="0" y="99"/>
                </a:cubicBezTo>
                <a:cubicBezTo>
                  <a:pt x="0" y="84"/>
                  <a:pt x="1" y="71"/>
                  <a:pt x="4" y="59"/>
                </a:cubicBezTo>
                <a:cubicBezTo>
                  <a:pt x="7" y="47"/>
                  <a:pt x="12" y="37"/>
                  <a:pt x="18" y="28"/>
                </a:cubicBezTo>
                <a:cubicBezTo>
                  <a:pt x="24" y="19"/>
                  <a:pt x="32" y="12"/>
                  <a:pt x="41" y="7"/>
                </a:cubicBezTo>
                <a:cubicBezTo>
                  <a:pt x="50" y="2"/>
                  <a:pt x="60" y="0"/>
                  <a:pt x="72" y="0"/>
                </a:cubicBezTo>
                <a:cubicBezTo>
                  <a:pt x="76" y="0"/>
                  <a:pt x="79" y="3"/>
                  <a:pt x="79" y="8"/>
                </a:cubicBezTo>
                <a:close/>
                <a:moveTo>
                  <a:pt x="177" y="46"/>
                </a:moveTo>
                <a:cubicBezTo>
                  <a:pt x="181" y="46"/>
                  <a:pt x="185" y="43"/>
                  <a:pt x="185" y="38"/>
                </a:cubicBezTo>
                <a:cubicBezTo>
                  <a:pt x="185" y="8"/>
                  <a:pt x="185" y="8"/>
                  <a:pt x="185" y="8"/>
                </a:cubicBezTo>
                <a:cubicBezTo>
                  <a:pt x="185" y="3"/>
                  <a:pt x="181" y="0"/>
                  <a:pt x="177" y="0"/>
                </a:cubicBezTo>
                <a:cubicBezTo>
                  <a:pt x="165" y="0"/>
                  <a:pt x="155" y="2"/>
                  <a:pt x="146" y="7"/>
                </a:cubicBezTo>
                <a:cubicBezTo>
                  <a:pt x="137" y="12"/>
                  <a:pt x="129" y="19"/>
                  <a:pt x="123" y="28"/>
                </a:cubicBezTo>
                <a:cubicBezTo>
                  <a:pt x="117" y="37"/>
                  <a:pt x="112" y="47"/>
                  <a:pt x="109" y="59"/>
                </a:cubicBezTo>
                <a:cubicBezTo>
                  <a:pt x="107" y="71"/>
                  <a:pt x="105" y="84"/>
                  <a:pt x="105" y="99"/>
                </a:cubicBezTo>
                <a:cubicBezTo>
                  <a:pt x="105" y="164"/>
                  <a:pt x="105" y="164"/>
                  <a:pt x="105" y="164"/>
                </a:cubicBezTo>
                <a:cubicBezTo>
                  <a:pt x="105" y="168"/>
                  <a:pt x="108" y="172"/>
                  <a:pt x="113" y="172"/>
                </a:cubicBezTo>
                <a:cubicBezTo>
                  <a:pt x="177" y="172"/>
                  <a:pt x="177" y="172"/>
                  <a:pt x="177" y="172"/>
                </a:cubicBezTo>
                <a:cubicBezTo>
                  <a:pt x="181" y="172"/>
                  <a:pt x="185" y="168"/>
                  <a:pt x="185" y="164"/>
                </a:cubicBezTo>
                <a:cubicBezTo>
                  <a:pt x="185" y="99"/>
                  <a:pt x="185" y="99"/>
                  <a:pt x="185" y="99"/>
                </a:cubicBezTo>
                <a:cubicBezTo>
                  <a:pt x="185" y="95"/>
                  <a:pt x="181" y="91"/>
                  <a:pt x="177" y="91"/>
                </a:cubicBezTo>
                <a:cubicBezTo>
                  <a:pt x="153" y="91"/>
                  <a:pt x="153" y="91"/>
                  <a:pt x="153" y="91"/>
                </a:cubicBezTo>
                <a:cubicBezTo>
                  <a:pt x="154" y="61"/>
                  <a:pt x="162" y="46"/>
                  <a:pt x="177" y="46"/>
                </a:cubicBezTo>
                <a:close/>
                <a:moveTo>
                  <a:pt x="177" y="46"/>
                </a:moveTo>
                <a:cubicBezTo>
                  <a:pt x="177" y="46"/>
                  <a:pt x="177" y="46"/>
                  <a:pt x="177" y="46"/>
                </a:cubicBezTo>
              </a:path>
            </a:pathLst>
          </a:custGeom>
          <a:gradFill>
            <a:gsLst>
              <a:gs pos="0">
                <a:srgbClr val="04B8DB"/>
              </a:gs>
              <a:gs pos="100000">
                <a:srgbClr val="1C6CE2"/>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solidFill>
                <a:schemeClr val="lt1"/>
              </a:solidFill>
            </a:endParaRPr>
          </a:p>
        </p:txBody>
      </p:sp>
      <p:pic>
        <p:nvPicPr>
          <p:cNvPr id="4" name="Graphic 3">
            <a:extLst>
              <a:ext uri="{FF2B5EF4-FFF2-40B4-BE49-F238E27FC236}">
                <a16:creationId xmlns:a16="http://schemas.microsoft.com/office/drawing/2014/main" id="{C077E735-1595-C69B-A53A-159B0FB1A661}"/>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393886" y="128781"/>
            <a:ext cx="3657600" cy="1021542"/>
          </a:xfrm>
          <a:prstGeom prst="rect">
            <a:avLst/>
          </a:prstGeom>
        </p:spPr>
      </p:pic>
      <p:sp>
        <p:nvSpPr>
          <p:cNvPr id="5" name="TextBox 4">
            <a:extLst>
              <a:ext uri="{FF2B5EF4-FFF2-40B4-BE49-F238E27FC236}">
                <a16:creationId xmlns:a16="http://schemas.microsoft.com/office/drawing/2014/main" id="{6CD94A62-86E8-F54F-62CE-8C6073EA3F84}"/>
              </a:ext>
            </a:extLst>
          </p:cNvPr>
          <p:cNvSpPr txBox="1"/>
          <p:nvPr/>
        </p:nvSpPr>
        <p:spPr>
          <a:xfrm>
            <a:off x="2917648" y="1431793"/>
            <a:ext cx="6767372" cy="519694"/>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en-US" sz="2400" b="1" spc="100">
                <a:solidFill>
                  <a:prstClr val="white"/>
                </a:solidFill>
                <a:effectLst>
                  <a:outerShdw blurRad="38100" dist="38100" dir="8100000" algn="tl">
                    <a:srgbClr val="000000">
                      <a:alpha val="43137"/>
                    </a:srgbClr>
                  </a:outerShdw>
                </a:effectLst>
                <a:latin typeface="Helvetica Neue" panose="02000503000000020004" pitchFamily="2" charset="0"/>
                <a:cs typeface="SVN-Poppins ExtraBold" panose="00000900000000000000" pitchFamily="2" charset="0"/>
              </a:rPr>
              <a:t>PHÒNG TUYỂN SINH &amp; TRUYỀN THÔNG</a:t>
            </a:r>
            <a:endParaRPr kumimoji="0" lang="en-US" sz="2400" b="1" i="0" u="none" strike="noStrike" kern="1200" cap="none" spc="100" normalizeH="0" baseline="0" noProof="0">
              <a:ln>
                <a:noFill/>
              </a:ln>
              <a:solidFill>
                <a:prstClr val="white"/>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endParaRPr>
          </a:p>
        </p:txBody>
      </p:sp>
      <p:sp>
        <p:nvSpPr>
          <p:cNvPr id="12" name="TextBox 11">
            <a:extLst>
              <a:ext uri="{FF2B5EF4-FFF2-40B4-BE49-F238E27FC236}">
                <a16:creationId xmlns:a16="http://schemas.microsoft.com/office/drawing/2014/main" id="{C2E32961-83A2-9F2D-CCFD-64697B9BF5E0}"/>
              </a:ext>
            </a:extLst>
          </p:cNvPr>
          <p:cNvSpPr txBox="1"/>
          <p:nvPr/>
        </p:nvSpPr>
        <p:spPr>
          <a:xfrm>
            <a:off x="3048000" y="4871079"/>
            <a:ext cx="6096000" cy="773160"/>
          </a:xfrm>
          <a:prstGeom prst="rect">
            <a:avLst/>
          </a:prstGeom>
          <a:noFill/>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b="0" i="0" u="none" strike="noStrike" kern="1200" cap="none" spc="100" normalizeH="0" baseline="0" noProof="0">
                <a:ln>
                  <a:noFill/>
                </a:ln>
                <a:solidFill>
                  <a:prstClr val="white"/>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rPr>
              <a:t>Vui</a:t>
            </a:r>
            <a:r>
              <a:rPr lang="en-US" spc="100">
                <a:solidFill>
                  <a:prstClr val="white"/>
                </a:solidFill>
                <a:effectLst>
                  <a:outerShdw blurRad="38100" dist="38100" dir="8100000" algn="tl">
                    <a:srgbClr val="000000">
                      <a:alpha val="43137"/>
                    </a:srgbClr>
                  </a:outerShdw>
                </a:effectLst>
                <a:latin typeface="Helvetica Neue" panose="02000503000000020004" pitchFamily="2" charset="0"/>
                <a:cs typeface="SVN-Poppins ExtraBold" panose="00000900000000000000" pitchFamily="2" charset="0"/>
              </a:rPr>
              <a:t> lòng đặt câu hỏi </a:t>
            </a:r>
          </a:p>
          <a:p>
            <a:pPr marL="0" marR="0" lvl="0" indent="0" algn="ctr" defTabSz="914400" rtl="0" eaLnBrk="1" fontAlgn="auto" latinLnBrk="0" hangingPunct="1">
              <a:lnSpc>
                <a:spcPct val="130000"/>
              </a:lnSpc>
              <a:spcBef>
                <a:spcPts val="0"/>
              </a:spcBef>
              <a:spcAft>
                <a:spcPts val="0"/>
              </a:spcAft>
              <a:buClrTx/>
              <a:buSzTx/>
              <a:buFontTx/>
              <a:buNone/>
              <a:tabLst/>
              <a:defRPr/>
            </a:pPr>
            <a:r>
              <a:rPr lang="en-US" spc="100">
                <a:solidFill>
                  <a:prstClr val="white"/>
                </a:solidFill>
                <a:effectLst>
                  <a:outerShdw blurRad="38100" dist="38100" dir="8100000" algn="tl">
                    <a:srgbClr val="000000">
                      <a:alpha val="43137"/>
                    </a:srgbClr>
                  </a:outerShdw>
                </a:effectLst>
                <a:latin typeface="Helvetica Neue" panose="02000503000000020004" pitchFamily="2" charset="0"/>
                <a:cs typeface="SVN-Poppins ExtraBold" panose="00000900000000000000" pitchFamily="2" charset="0"/>
              </a:rPr>
              <a:t>nếu bạn có vấn đề chưa hiểu trong bài giảng</a:t>
            </a:r>
            <a:endParaRPr kumimoji="0" lang="en-US" sz="1800" b="0" i="0" u="none" strike="noStrike" kern="1200" cap="none" spc="100" normalizeH="0" baseline="0" noProof="0">
              <a:ln>
                <a:noFill/>
              </a:ln>
              <a:solidFill>
                <a:prstClr val="white"/>
              </a:solidFill>
              <a:effectLst>
                <a:outerShdw blurRad="38100" dist="38100" dir="8100000" algn="tl">
                  <a:srgbClr val="000000">
                    <a:alpha val="43137"/>
                  </a:srgbClr>
                </a:outerShdw>
              </a:effectLst>
              <a:uLnTx/>
              <a:uFillTx/>
              <a:latin typeface="Helvetica Neue" panose="02000503000000020004" pitchFamily="2" charset="0"/>
              <a:cs typeface="SVN-Poppins ExtraBold" panose="00000900000000000000" pitchFamily="2" charset="0"/>
            </a:endParaRPr>
          </a:p>
        </p:txBody>
      </p:sp>
    </p:spTree>
    <p:extLst>
      <p:ext uri="{BB962C8B-B14F-4D97-AF65-F5344CB8AC3E}">
        <p14:creationId xmlns:p14="http://schemas.microsoft.com/office/powerpoint/2010/main" val="365276568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1132</Words>
  <Application>Microsoft Office PowerPoint</Application>
  <PresentationFormat>Widescreen</PresentationFormat>
  <Paragraphs>97</Paragraphs>
  <Slides>27</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Aptos</vt:lpstr>
      <vt:lpstr>Aptos Display</vt:lpstr>
      <vt:lpstr>Arial</vt:lpstr>
      <vt:lpstr>Calibri</vt:lpstr>
      <vt:lpstr>Font Awesome 6 Free Solid</vt:lpstr>
      <vt:lpstr>Helvetica Neue</vt:lpstr>
      <vt:lpstr>Inter</vt:lpstr>
      <vt:lpstr>Inter Black</vt:lpstr>
      <vt:lpstr>Roboto</vt:lpstr>
      <vt:lpstr>Roboto Condensed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Thanh Của Lê</dc:creator>
  <cp:lastModifiedBy>Thanh Của Lê</cp:lastModifiedBy>
  <cp:revision>1</cp:revision>
  <dcterms:created xsi:type="dcterms:W3CDTF">2024-09-12T03:18:14Z</dcterms:created>
  <dcterms:modified xsi:type="dcterms:W3CDTF">2024-09-13T09:24:15Z</dcterms:modified>
</cp:coreProperties>
</file>