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9" r:id="rId2"/>
    <p:sldId id="331" r:id="rId3"/>
    <p:sldId id="262" r:id="rId4"/>
    <p:sldId id="263" r:id="rId5"/>
    <p:sldId id="309" r:id="rId6"/>
    <p:sldId id="264" r:id="rId7"/>
    <p:sldId id="320" r:id="rId8"/>
    <p:sldId id="321" r:id="rId9"/>
    <p:sldId id="322" r:id="rId10"/>
    <p:sldId id="311" r:id="rId11"/>
    <p:sldId id="312" r:id="rId12"/>
    <p:sldId id="313" r:id="rId13"/>
    <p:sldId id="286" r:id="rId14"/>
    <p:sldId id="284" r:id="rId15"/>
    <p:sldId id="287" r:id="rId16"/>
    <p:sldId id="293" r:id="rId17"/>
    <p:sldId id="288" r:id="rId18"/>
    <p:sldId id="285" r:id="rId19"/>
    <p:sldId id="289" r:id="rId20"/>
    <p:sldId id="326" r:id="rId21"/>
    <p:sldId id="327" r:id="rId22"/>
    <p:sldId id="328" r:id="rId23"/>
    <p:sldId id="329" r:id="rId24"/>
    <p:sldId id="330" r:id="rId25"/>
    <p:sldId id="294" r:id="rId26"/>
    <p:sldId id="290" r:id="rId27"/>
    <p:sldId id="295" r:id="rId28"/>
    <p:sldId id="296" r:id="rId29"/>
    <p:sldId id="291" r:id="rId30"/>
    <p:sldId id="297" r:id="rId31"/>
    <p:sldId id="304" r:id="rId32"/>
    <p:sldId id="307" r:id="rId33"/>
    <p:sldId id="308" r:id="rId34"/>
    <p:sldId id="318" r:id="rId35"/>
    <p:sldId id="319" r:id="rId36"/>
    <p:sldId id="261"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638" autoAdjust="0"/>
    <p:restoredTop sz="94664" autoAdjust="0"/>
  </p:normalViewPr>
  <p:slideViewPr>
    <p:cSldViewPr snapToGrid="0">
      <p:cViewPr varScale="1">
        <p:scale>
          <a:sx n="104" d="100"/>
          <a:sy n="104" d="100"/>
        </p:scale>
        <p:origin x="144" y="222"/>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EB7250-FBDE-476F-AEB3-ACAE0E36C542}" type="datetimeFigureOut">
              <a:rPr lang="en-US" smtClean="0"/>
              <a:t>12/09/2024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7B0F2C-9B48-473D-9FF8-04774DE3431E}" type="slidenum">
              <a:rPr lang="en-US" smtClean="0"/>
              <a:t>‹#›</a:t>
            </a:fld>
            <a:endParaRPr lang="en-US"/>
          </a:p>
        </p:txBody>
      </p:sp>
    </p:spTree>
    <p:extLst>
      <p:ext uri="{BB962C8B-B14F-4D97-AF65-F5344CB8AC3E}">
        <p14:creationId xmlns:p14="http://schemas.microsoft.com/office/powerpoint/2010/main" val="38846215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3A960FA-87E4-4FBA-9C17-DBDE989CAD84}" type="datetimeFigureOut">
              <a:rPr lang="en-US" smtClean="0"/>
              <a:t>12/09/2024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53F5EF-26EC-4F68-B702-A2D4F9C93323}" type="slidenum">
              <a:rPr lang="en-US" smtClean="0"/>
              <a:t>‹#›</a:t>
            </a:fld>
            <a:endParaRPr lang="en-US"/>
          </a:p>
        </p:txBody>
      </p:sp>
    </p:spTree>
    <p:extLst>
      <p:ext uri="{BB962C8B-B14F-4D97-AF65-F5344CB8AC3E}">
        <p14:creationId xmlns:p14="http://schemas.microsoft.com/office/powerpoint/2010/main" val="8143219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3A960FA-87E4-4FBA-9C17-DBDE989CAD84}" type="datetimeFigureOut">
              <a:rPr lang="en-US" smtClean="0"/>
              <a:t>12/09/2024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53F5EF-26EC-4F68-B702-A2D4F9C93323}" type="slidenum">
              <a:rPr lang="en-US" smtClean="0"/>
              <a:t>‹#›</a:t>
            </a:fld>
            <a:endParaRPr lang="en-US"/>
          </a:p>
        </p:txBody>
      </p:sp>
    </p:spTree>
    <p:extLst>
      <p:ext uri="{BB962C8B-B14F-4D97-AF65-F5344CB8AC3E}">
        <p14:creationId xmlns:p14="http://schemas.microsoft.com/office/powerpoint/2010/main" val="39340396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3A960FA-87E4-4FBA-9C17-DBDE989CAD84}" type="datetimeFigureOut">
              <a:rPr lang="en-US" smtClean="0"/>
              <a:t>12/09/2024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53F5EF-26EC-4F68-B702-A2D4F9C93323}" type="slidenum">
              <a:rPr lang="en-US" smtClean="0"/>
              <a:t>‹#›</a:t>
            </a:fld>
            <a:endParaRPr lang="en-US"/>
          </a:p>
        </p:txBody>
      </p:sp>
    </p:spTree>
    <p:extLst>
      <p:ext uri="{BB962C8B-B14F-4D97-AF65-F5344CB8AC3E}">
        <p14:creationId xmlns:p14="http://schemas.microsoft.com/office/powerpoint/2010/main" val="20017448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3A960FA-87E4-4FBA-9C17-DBDE989CAD84}" type="datetimeFigureOut">
              <a:rPr lang="en-US" smtClean="0"/>
              <a:t>12/09/2024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53F5EF-26EC-4F68-B702-A2D4F9C93323}" type="slidenum">
              <a:rPr lang="en-US" smtClean="0"/>
              <a:t>‹#›</a:t>
            </a:fld>
            <a:endParaRPr lang="en-US"/>
          </a:p>
        </p:txBody>
      </p:sp>
    </p:spTree>
    <p:extLst>
      <p:ext uri="{BB962C8B-B14F-4D97-AF65-F5344CB8AC3E}">
        <p14:creationId xmlns:p14="http://schemas.microsoft.com/office/powerpoint/2010/main" val="8413760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3A960FA-87E4-4FBA-9C17-DBDE989CAD84}" type="datetimeFigureOut">
              <a:rPr lang="en-US" smtClean="0"/>
              <a:t>12/09/2024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53F5EF-26EC-4F68-B702-A2D4F9C93323}" type="slidenum">
              <a:rPr lang="en-US" smtClean="0"/>
              <a:t>‹#›</a:t>
            </a:fld>
            <a:endParaRPr lang="en-US"/>
          </a:p>
        </p:txBody>
      </p:sp>
    </p:spTree>
    <p:extLst>
      <p:ext uri="{BB962C8B-B14F-4D97-AF65-F5344CB8AC3E}">
        <p14:creationId xmlns:p14="http://schemas.microsoft.com/office/powerpoint/2010/main" val="33314918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3A960FA-87E4-4FBA-9C17-DBDE989CAD84}" type="datetimeFigureOut">
              <a:rPr lang="en-US" smtClean="0"/>
              <a:t>12/09/2024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53F5EF-26EC-4F68-B702-A2D4F9C93323}" type="slidenum">
              <a:rPr lang="en-US" smtClean="0"/>
              <a:t>‹#›</a:t>
            </a:fld>
            <a:endParaRPr lang="en-US"/>
          </a:p>
        </p:txBody>
      </p:sp>
    </p:spTree>
    <p:extLst>
      <p:ext uri="{BB962C8B-B14F-4D97-AF65-F5344CB8AC3E}">
        <p14:creationId xmlns:p14="http://schemas.microsoft.com/office/powerpoint/2010/main" val="19766652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A960FA-87E4-4FBA-9C17-DBDE989CAD84}" type="datetimeFigureOut">
              <a:rPr lang="en-US" smtClean="0"/>
              <a:t>12/09/2024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D53F5EF-26EC-4F68-B702-A2D4F9C93323}" type="slidenum">
              <a:rPr lang="en-US" smtClean="0"/>
              <a:t>‹#›</a:t>
            </a:fld>
            <a:endParaRPr lang="en-US"/>
          </a:p>
        </p:txBody>
      </p:sp>
    </p:spTree>
    <p:extLst>
      <p:ext uri="{BB962C8B-B14F-4D97-AF65-F5344CB8AC3E}">
        <p14:creationId xmlns:p14="http://schemas.microsoft.com/office/powerpoint/2010/main" val="35687459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3A960FA-87E4-4FBA-9C17-DBDE989CAD84}" type="datetimeFigureOut">
              <a:rPr lang="en-US" smtClean="0"/>
              <a:t>12/09/2024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53F5EF-26EC-4F68-B702-A2D4F9C93323}" type="slidenum">
              <a:rPr lang="en-US" smtClean="0"/>
              <a:t>‹#›</a:t>
            </a:fld>
            <a:endParaRPr lang="en-US"/>
          </a:p>
        </p:txBody>
      </p:sp>
    </p:spTree>
    <p:extLst>
      <p:ext uri="{BB962C8B-B14F-4D97-AF65-F5344CB8AC3E}">
        <p14:creationId xmlns:p14="http://schemas.microsoft.com/office/powerpoint/2010/main" val="24306022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3A960FA-87E4-4FBA-9C17-DBDE989CAD84}" type="datetimeFigureOut">
              <a:rPr lang="en-US" smtClean="0"/>
              <a:t>12/09/2024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53F5EF-26EC-4F68-B702-A2D4F9C93323}" type="slidenum">
              <a:rPr lang="en-US" smtClean="0"/>
              <a:t>‹#›</a:t>
            </a:fld>
            <a:endParaRPr lang="en-US"/>
          </a:p>
        </p:txBody>
      </p:sp>
    </p:spTree>
    <p:extLst>
      <p:ext uri="{BB962C8B-B14F-4D97-AF65-F5344CB8AC3E}">
        <p14:creationId xmlns:p14="http://schemas.microsoft.com/office/powerpoint/2010/main" val="14115426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3A960FA-87E4-4FBA-9C17-DBDE989CAD84}" type="datetimeFigureOut">
              <a:rPr lang="en-US" smtClean="0"/>
              <a:t>12/09/2024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53F5EF-26EC-4F68-B702-A2D4F9C93323}" type="slidenum">
              <a:rPr lang="en-US" smtClean="0"/>
              <a:t>‹#›</a:t>
            </a:fld>
            <a:endParaRPr lang="en-US"/>
          </a:p>
        </p:txBody>
      </p:sp>
    </p:spTree>
    <p:extLst>
      <p:ext uri="{BB962C8B-B14F-4D97-AF65-F5344CB8AC3E}">
        <p14:creationId xmlns:p14="http://schemas.microsoft.com/office/powerpoint/2010/main" val="13641763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3A960FA-87E4-4FBA-9C17-DBDE989CAD84}" type="datetimeFigureOut">
              <a:rPr lang="en-US" smtClean="0"/>
              <a:t>12/09/2024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53F5EF-26EC-4F68-B702-A2D4F9C93323}" type="slidenum">
              <a:rPr lang="en-US" smtClean="0"/>
              <a:t>‹#›</a:t>
            </a:fld>
            <a:endParaRPr lang="en-US"/>
          </a:p>
        </p:txBody>
      </p:sp>
    </p:spTree>
    <p:extLst>
      <p:ext uri="{BB962C8B-B14F-4D97-AF65-F5344CB8AC3E}">
        <p14:creationId xmlns:p14="http://schemas.microsoft.com/office/powerpoint/2010/main" val="585821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grpSp>
        <p:nvGrpSpPr>
          <p:cNvPr id="3" name="Group 2"/>
          <p:cNvGrpSpPr/>
          <p:nvPr userDrawn="1"/>
        </p:nvGrpSpPr>
        <p:grpSpPr>
          <a:xfrm>
            <a:off x="58723" y="182598"/>
            <a:ext cx="11950909" cy="6570540"/>
            <a:chOff x="58723" y="182598"/>
            <a:chExt cx="11950909" cy="657054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367" y="182598"/>
              <a:ext cx="11827265" cy="6492803"/>
            </a:xfrm>
            <a:prstGeom prst="rect">
              <a:avLst/>
            </a:prstGeom>
          </p:spPr>
        </p:pic>
        <p:sp>
          <p:nvSpPr>
            <p:cNvPr id="5" name="Rounded Rectangle 4"/>
            <p:cNvSpPr/>
            <p:nvPr/>
          </p:nvSpPr>
          <p:spPr>
            <a:xfrm>
              <a:off x="58723" y="5629013"/>
              <a:ext cx="1778466" cy="112412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a:stretch>
              <a:fillRect/>
            </a:stretch>
          </p:blipFill>
          <p:spPr>
            <a:xfrm>
              <a:off x="500308" y="4892116"/>
              <a:ext cx="895295" cy="1473794"/>
            </a:xfrm>
            <a:prstGeom prst="rect">
              <a:avLst/>
            </a:prstGeom>
          </p:spPr>
        </p:pic>
        <p:sp>
          <p:nvSpPr>
            <p:cNvPr id="8" name="TextBox 7"/>
            <p:cNvSpPr txBox="1"/>
            <p:nvPr/>
          </p:nvSpPr>
          <p:spPr>
            <a:xfrm>
              <a:off x="500308" y="6306069"/>
              <a:ext cx="895295" cy="369332"/>
            </a:xfrm>
            <a:prstGeom prst="rect">
              <a:avLst/>
            </a:prstGeom>
            <a:noFill/>
          </p:spPr>
          <p:txBody>
            <a:bodyPr wrap="square" rtlCol="0">
              <a:spAutoFit/>
            </a:bodyPr>
            <a:lstStyle/>
            <a:p>
              <a:pPr algn="ctr"/>
              <a:r>
                <a:rPr lang="en-US" b="1" dirty="0">
                  <a:solidFill>
                    <a:schemeClr val="accent4">
                      <a:lumMod val="75000"/>
                    </a:schemeClr>
                  </a:solidFill>
                </a:rPr>
                <a:t>2022</a:t>
              </a:r>
            </a:p>
          </p:txBody>
        </p:sp>
      </p:grpSp>
    </p:spTree>
    <p:extLst>
      <p:ext uri="{BB962C8B-B14F-4D97-AF65-F5344CB8AC3E}">
        <p14:creationId xmlns:p14="http://schemas.microsoft.com/office/powerpoint/2010/main" val="11181222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28000">
              <a:schemeClr val="accent1">
                <a:lumMod val="5000"/>
                <a:lumOff val="95000"/>
              </a:schemeClr>
            </a:gs>
            <a:gs pos="92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A960FA-87E4-4FBA-9C17-DBDE989CAD84}" type="datetimeFigureOut">
              <a:rPr lang="en-US" smtClean="0"/>
              <a:t>12/09/2024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3F5EF-26EC-4F68-B702-A2D4F9C93323}" type="slidenum">
              <a:rPr lang="en-US" smtClean="0"/>
              <a:t>‹#›</a:t>
            </a:fld>
            <a:endParaRPr lang="en-US"/>
          </a:p>
        </p:txBody>
      </p:sp>
    </p:spTree>
    <p:extLst>
      <p:ext uri="{BB962C8B-B14F-4D97-AF65-F5344CB8AC3E}">
        <p14:creationId xmlns:p14="http://schemas.microsoft.com/office/powerpoint/2010/main" val="38392788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hyperlink" Target="https://thuvienphapluat.vn/van-ban/Cong-nghe-thong-tin/Luat-an-ninh-mang-2018-351416.aspx" TargetMode="External"/><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hyperlink" Target="https://thuvienphapluat.vn/van-ban/Bo-may-hanh-chinh/Luat-Phong-chong-tham-nhung-322049.aspx" TargetMode="External"/><Relationship Id="rId5" Type="http://schemas.openxmlformats.org/officeDocument/2006/relationships/hyperlink" Target="https://thuvienphapluat.vn/van-ban/Bo-may-hanh-chinh/Van-ban-hop-nhat-01-VBHN-VPQH-2017-Bo-luat-Hinh-su-363655.aspx" TargetMode="External"/><Relationship Id="rId4" Type="http://schemas.openxmlformats.org/officeDocument/2006/relationships/hyperlink" Target="https://thuvienphapluat.vn/van-ban/Trach-nhiem-hinh-su/Luat-Phong-chong-ma-tuy-2021-445185.aspx"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8.jp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jp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14.jpg"/><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15.jp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22.jpeg"/></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23.jpe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24.jpe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25.jpe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26.jpeg"/></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26.jpeg"/></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29.jpeg"/><Relationship Id="rId4" Type="http://schemas.openxmlformats.org/officeDocument/2006/relationships/image" Target="../media/image28.jpg"/></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31.jpeg"/><Relationship Id="rId4" Type="http://schemas.openxmlformats.org/officeDocument/2006/relationships/image" Target="../media/image30.jpg"/></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32.jpg"/></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34.jpg"/><Relationship Id="rId4" Type="http://schemas.openxmlformats.org/officeDocument/2006/relationships/image" Target="../media/image33.jpeg"/></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35.jpg"/></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36.jpeg"/></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37.jpeg"/></Relationships>
</file>

<file path=ppt/slides/_rels/slide34.xml.rels><?xml version="1.0" encoding="UTF-8" standalone="yes"?>
<Relationships xmlns="http://schemas.openxmlformats.org/package/2006/relationships"><Relationship Id="rId8" Type="http://schemas.openxmlformats.org/officeDocument/2006/relationships/hyperlink" Target="https://tracuuvanban.uneti.edu.vn/chi-tiet-van-ban-1/750-qd-dhktktcn.html" TargetMode="External"/><Relationship Id="rId3" Type="http://schemas.openxmlformats.org/officeDocument/2006/relationships/image" Target="../media/image5.png"/><Relationship Id="rId7" Type="http://schemas.openxmlformats.org/officeDocument/2006/relationships/hyperlink" Target="https://tracuuvanban.uneti.edu.vn/chi-tiet-van-ban-1/quyet-dinh-678-2022-qd-dhktktcn-ngay-05-09-2022.html" TargetMode="External"/><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hyperlink" Target="https://tracuuvanban.uneti.edu.vn/chi-tiet-van-ban-1/quyet-dinh-848-2023-qd-dhktktcn-ngay-25-09-2023.html" TargetMode="External"/><Relationship Id="rId5" Type="http://schemas.openxmlformats.org/officeDocument/2006/relationships/hyperlink" Target="https://tracuuvanban.uneti.edu.vn/chi-tiet-van-ban-1/quyet-dinh-849-2023-qd-dhktktcn-ngay-25-09-2023.html" TargetMode="External"/><Relationship Id="rId4" Type="http://schemas.openxmlformats.org/officeDocument/2006/relationships/hyperlink" Target="https://tracuuvanban.uneti.edu.vn/chi-tiet-van-ban-1/quyet-dinh-850-2023-qd-dhktktcn-ngay-25-09-2023.html" TargetMode="External"/><Relationship Id="rId9" Type="http://schemas.openxmlformats.org/officeDocument/2006/relationships/hyperlink" Target="https://tracuuvanban.uneti.edu.vn/chi-tiet-van-ban-1/748-qd-dhktktcn.html" TargetMode="External"/></Relationships>
</file>

<file path=ppt/slides/_rels/slide35.xml.rels><?xml version="1.0" encoding="UTF-8" standalone="yes"?>
<Relationships xmlns="http://schemas.openxmlformats.org/package/2006/relationships"><Relationship Id="rId8" Type="http://schemas.openxmlformats.org/officeDocument/2006/relationships/hyperlink" Target="https://tracuuvanban.uneti.edu.vn/chi-tiet-van-ban-1/751-qd-dhktktcn.html" TargetMode="External"/><Relationship Id="rId3" Type="http://schemas.openxmlformats.org/officeDocument/2006/relationships/image" Target="../media/image5.png"/><Relationship Id="rId7" Type="http://schemas.openxmlformats.org/officeDocument/2006/relationships/hyperlink" Target="https://tracuuvanban.uneti.edu.vn/chi-tiet-van-ban-1/quyet-dinh-672-2022-qd-dhktktcn-ngay-05-09-2022.html" TargetMode="External"/><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hyperlink" Target="https://tracuuvanban.uneti.edu.vn/chi-tiet-van-ban-1/quyet-dinh-673-2022-qd-dhktktcn-ngay-05-09-2022.html" TargetMode="External"/><Relationship Id="rId5" Type="http://schemas.openxmlformats.org/officeDocument/2006/relationships/hyperlink" Target="https://tracuuvanban.uneti.edu.vn/chi-tiet-van-ban-1/474-qd-dhktktcn.html" TargetMode="External"/><Relationship Id="rId4" Type="http://schemas.openxmlformats.org/officeDocument/2006/relationships/hyperlink" Target="https://tracuuvanban.uneti.edu.vn/chi-tiet-van-ban-1/746-qd-dhktktcn.html" TargetMode="External"/><Relationship Id="rId9" Type="http://schemas.openxmlformats.org/officeDocument/2006/relationships/hyperlink" Target="https://tracuuvanban.uneti.edu.vn/chi-tiet-van-ban-1/749-qd-dhktktcn.html"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g"/><Relationship Id="rId1" Type="http://schemas.openxmlformats.org/officeDocument/2006/relationships/slideLayout" Target="../slideLayouts/slideLayout12.xml"/><Relationship Id="rId4" Type="http://schemas.openxmlformats.org/officeDocument/2006/relationships/image" Target="../media/image4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
            <a:ext cx="12192000" cy="6858000"/>
          </a:xfrm>
          <a:prstGeom prst="rect">
            <a:avLst/>
          </a:prstGeom>
        </p:spPr>
      </p:pic>
    </p:spTree>
    <p:extLst>
      <p:ext uri="{BB962C8B-B14F-4D97-AF65-F5344CB8AC3E}">
        <p14:creationId xmlns:p14="http://schemas.microsoft.com/office/powerpoint/2010/main" val="13628916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467360" y="834044"/>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sp>
        <p:nvSpPr>
          <p:cNvPr id="15" name="TextBox 14"/>
          <p:cNvSpPr txBox="1"/>
          <p:nvPr/>
        </p:nvSpPr>
        <p:spPr>
          <a:xfrm>
            <a:off x="744902" y="1532816"/>
            <a:ext cx="10439399" cy="1246495"/>
          </a:xfrm>
          <a:prstGeom prst="rect">
            <a:avLst/>
          </a:prstGeom>
          <a:noFill/>
        </p:spPr>
        <p:txBody>
          <a:bodyPr wrap="square" rtlCol="0">
            <a:spAutoFit/>
          </a:bodyPr>
          <a:lstStyle/>
          <a:p>
            <a:pPr algn="ctr"/>
            <a:r>
              <a:rPr lang="en-US" sz="2500" b="1" dirty="0" smtClean="0">
                <a:solidFill>
                  <a:srgbClr val="0070C0"/>
                </a:solidFill>
                <a:latin typeface="Arial" panose="020B0604020202020204" pitchFamily="34" charset="0"/>
                <a:cs typeface="Arial" panose="020B0604020202020204" pitchFamily="34" charset="0"/>
              </a:rPr>
              <a:t>PHỔ BIẾN MỘT SỐ VĂN BẢN PHÁP LUẬT CỦA NHÀ NƯỚC VỀ PHÒNG CHỐNG TỘI PHẠM VÀ GIỚI THIỆU MỘT SỐ VĂN BẢN CỦA NHÀ TRƯỜNG CÓ LIÊN QUAN TRỰC TIẾP ĐẾN NGƯỜI HỌC</a:t>
            </a:r>
            <a:endParaRPr lang="en-US" sz="2500" b="1" dirty="0">
              <a:solidFill>
                <a:srgbClr val="0070C0"/>
              </a:solidFill>
              <a:latin typeface="Arial" panose="020B0604020202020204" pitchFamily="34" charset="0"/>
              <a:cs typeface="Arial" panose="020B0604020202020204" pitchFamily="34" charset="0"/>
            </a:endParaRPr>
          </a:p>
        </p:txBody>
      </p:sp>
      <p:sp>
        <p:nvSpPr>
          <p:cNvPr id="24" name="TextBox 23"/>
          <p:cNvSpPr txBox="1"/>
          <p:nvPr/>
        </p:nvSpPr>
        <p:spPr>
          <a:xfrm>
            <a:off x="2655250" y="3328916"/>
            <a:ext cx="6581774" cy="400110"/>
          </a:xfrm>
          <a:prstGeom prst="rect">
            <a:avLst/>
          </a:prstGeom>
          <a:noFill/>
        </p:spPr>
        <p:txBody>
          <a:bodyPr wrap="square" rtlCol="0">
            <a:spAutoFit/>
          </a:bodyPr>
          <a:lstStyle/>
          <a:p>
            <a:r>
              <a:rPr lang="en-US" sz="2000" b="1" dirty="0" err="1" smtClean="0">
                <a:solidFill>
                  <a:srgbClr val="0070C0"/>
                </a:solidFill>
                <a:latin typeface="Arial" panose="020B0604020202020204" pitchFamily="34" charset="0"/>
                <a:cs typeface="Arial" panose="020B0604020202020204" pitchFamily="34" charset="0"/>
              </a:rPr>
              <a:t>Giảng</a:t>
            </a:r>
            <a:r>
              <a:rPr lang="en-US" sz="2000" b="1" dirty="0" smtClean="0">
                <a:solidFill>
                  <a:srgbClr val="0070C0"/>
                </a:solidFill>
                <a:latin typeface="Arial" panose="020B0604020202020204" pitchFamily="34" charset="0"/>
                <a:cs typeface="Arial" panose="020B0604020202020204" pitchFamily="34" charset="0"/>
              </a:rPr>
              <a:t> </a:t>
            </a:r>
            <a:r>
              <a:rPr lang="en-US" sz="2000" b="1" dirty="0" err="1" smtClean="0">
                <a:solidFill>
                  <a:srgbClr val="0070C0"/>
                </a:solidFill>
                <a:latin typeface="Arial" panose="020B0604020202020204" pitchFamily="34" charset="0"/>
                <a:cs typeface="Arial" panose="020B0604020202020204" pitchFamily="34" charset="0"/>
              </a:rPr>
              <a:t>viên</a:t>
            </a:r>
            <a:r>
              <a:rPr lang="en-US" sz="2000" b="1" dirty="0" smtClean="0">
                <a:solidFill>
                  <a:srgbClr val="0070C0"/>
                </a:solidFill>
                <a:latin typeface="Arial" panose="020B0604020202020204" pitchFamily="34" charset="0"/>
                <a:cs typeface="Arial" panose="020B0604020202020204" pitchFamily="34" charset="0"/>
              </a:rPr>
              <a:t>: </a:t>
            </a:r>
            <a:r>
              <a:rPr lang="en-US" sz="2000" b="1" dirty="0" err="1">
                <a:solidFill>
                  <a:srgbClr val="0070C0"/>
                </a:solidFill>
                <a:latin typeface="Arial" panose="020B0604020202020204" pitchFamily="34" charset="0"/>
                <a:cs typeface="Arial" panose="020B0604020202020204" pitchFamily="34" charset="0"/>
              </a:rPr>
              <a:t>ThS</a:t>
            </a:r>
            <a:r>
              <a:rPr lang="en-US" sz="2000" b="1" dirty="0">
                <a:solidFill>
                  <a:srgbClr val="0070C0"/>
                </a:solidFill>
                <a:latin typeface="Arial" panose="020B0604020202020204" pitchFamily="34" charset="0"/>
                <a:cs typeface="Arial" panose="020B0604020202020204" pitchFamily="34" charset="0"/>
              </a:rPr>
              <a:t>. </a:t>
            </a:r>
            <a:r>
              <a:rPr lang="en-US" sz="2000" b="1" dirty="0" err="1" smtClean="0">
                <a:solidFill>
                  <a:srgbClr val="0070C0"/>
                </a:solidFill>
                <a:latin typeface="Arial" panose="020B0604020202020204" pitchFamily="34" charset="0"/>
                <a:cs typeface="Arial" panose="020B0604020202020204" pitchFamily="34" charset="0"/>
              </a:rPr>
              <a:t>Nguyễn</a:t>
            </a:r>
            <a:r>
              <a:rPr lang="en-US" sz="2000" b="1" dirty="0" smtClean="0">
                <a:solidFill>
                  <a:srgbClr val="0070C0"/>
                </a:solidFill>
                <a:latin typeface="Arial" panose="020B0604020202020204" pitchFamily="34" charset="0"/>
                <a:cs typeface="Arial" panose="020B0604020202020204" pitchFamily="34" charset="0"/>
              </a:rPr>
              <a:t> </a:t>
            </a:r>
            <a:r>
              <a:rPr lang="en-US" sz="2000" b="1" dirty="0" err="1" smtClean="0">
                <a:solidFill>
                  <a:srgbClr val="0070C0"/>
                </a:solidFill>
                <a:latin typeface="Arial" panose="020B0604020202020204" pitchFamily="34" charset="0"/>
                <a:cs typeface="Arial" panose="020B0604020202020204" pitchFamily="34" charset="0"/>
              </a:rPr>
              <a:t>Thị</a:t>
            </a:r>
            <a:r>
              <a:rPr lang="en-US" sz="2000" b="1" dirty="0" smtClean="0">
                <a:solidFill>
                  <a:srgbClr val="0070C0"/>
                </a:solidFill>
                <a:latin typeface="Arial" panose="020B0604020202020204" pitchFamily="34" charset="0"/>
                <a:cs typeface="Arial" panose="020B0604020202020204" pitchFamily="34" charset="0"/>
              </a:rPr>
              <a:t> </a:t>
            </a:r>
            <a:r>
              <a:rPr lang="en-US" sz="2000" b="1" dirty="0" err="1" smtClean="0">
                <a:solidFill>
                  <a:srgbClr val="0070C0"/>
                </a:solidFill>
                <a:latin typeface="Arial" panose="020B0604020202020204" pitchFamily="34" charset="0"/>
                <a:cs typeface="Arial" panose="020B0604020202020204" pitchFamily="34" charset="0"/>
              </a:rPr>
              <a:t>Diệu</a:t>
            </a:r>
            <a:r>
              <a:rPr lang="en-US" sz="2000" b="1" dirty="0" smtClean="0">
                <a:solidFill>
                  <a:srgbClr val="0070C0"/>
                </a:solidFill>
                <a:latin typeface="Arial" panose="020B0604020202020204" pitchFamily="34" charset="0"/>
                <a:cs typeface="Arial" panose="020B0604020202020204" pitchFamily="34" charset="0"/>
              </a:rPr>
              <a:t> </a:t>
            </a:r>
            <a:r>
              <a:rPr lang="en-US" sz="2000" b="1" dirty="0" err="1" smtClean="0">
                <a:solidFill>
                  <a:srgbClr val="0070C0"/>
                </a:solidFill>
                <a:latin typeface="Arial" panose="020B0604020202020204" pitchFamily="34" charset="0"/>
                <a:cs typeface="Arial" panose="020B0604020202020204" pitchFamily="34" charset="0"/>
              </a:rPr>
              <a:t>Hiền</a:t>
            </a:r>
            <a:endParaRPr lang="en-US" sz="2000" b="1" dirty="0">
              <a:solidFill>
                <a:srgbClr val="0070C0"/>
              </a:solidFill>
              <a:latin typeface="Arial" panose="020B0604020202020204" pitchFamily="34" charset="0"/>
              <a:cs typeface="Arial" panose="020B0604020202020204" pitchFamily="34" charset="0"/>
            </a:endParaRPr>
          </a:p>
        </p:txBody>
      </p:sp>
      <p:sp>
        <p:nvSpPr>
          <p:cNvPr id="25" name="TextBox 24"/>
          <p:cNvSpPr txBox="1"/>
          <p:nvPr/>
        </p:nvSpPr>
        <p:spPr>
          <a:xfrm>
            <a:off x="2655250" y="3907754"/>
            <a:ext cx="6581774" cy="400110"/>
          </a:xfrm>
          <a:prstGeom prst="rect">
            <a:avLst/>
          </a:prstGeom>
          <a:noFill/>
        </p:spPr>
        <p:txBody>
          <a:bodyPr wrap="square" rtlCol="0">
            <a:spAutoFit/>
          </a:bodyPr>
          <a:lstStyle/>
          <a:p>
            <a:r>
              <a:rPr lang="en-US" sz="2000" b="1" dirty="0" err="1">
                <a:solidFill>
                  <a:srgbClr val="0070C0"/>
                </a:solidFill>
                <a:latin typeface="Arial" panose="020B0604020202020204" pitchFamily="34" charset="0"/>
                <a:cs typeface="Arial" panose="020B0604020202020204" pitchFamily="34" charset="0"/>
              </a:rPr>
              <a:t>Đơn</a:t>
            </a:r>
            <a:r>
              <a:rPr lang="en-US" sz="2000" b="1" dirty="0">
                <a:solidFill>
                  <a:srgbClr val="0070C0"/>
                </a:solidFill>
                <a:latin typeface="Arial" panose="020B0604020202020204" pitchFamily="34" charset="0"/>
                <a:cs typeface="Arial" panose="020B0604020202020204" pitchFamily="34" charset="0"/>
              </a:rPr>
              <a:t> </a:t>
            </a:r>
            <a:r>
              <a:rPr lang="en-US" sz="2000" b="1" dirty="0" err="1">
                <a:solidFill>
                  <a:srgbClr val="0070C0"/>
                </a:solidFill>
                <a:latin typeface="Arial" panose="020B0604020202020204" pitchFamily="34" charset="0"/>
                <a:cs typeface="Arial" panose="020B0604020202020204" pitchFamily="34" charset="0"/>
              </a:rPr>
              <a:t>vị</a:t>
            </a:r>
            <a:r>
              <a:rPr lang="en-US" sz="2000" b="1" dirty="0">
                <a:solidFill>
                  <a:srgbClr val="0070C0"/>
                </a:solidFill>
                <a:latin typeface="Arial" panose="020B0604020202020204" pitchFamily="34" charset="0"/>
                <a:cs typeface="Arial" panose="020B0604020202020204" pitchFamily="34" charset="0"/>
              </a:rPr>
              <a:t>: </a:t>
            </a:r>
            <a:r>
              <a:rPr lang="en-US" sz="2000" b="1" dirty="0" err="1">
                <a:solidFill>
                  <a:srgbClr val="0070C0"/>
                </a:solidFill>
                <a:latin typeface="Arial" panose="020B0604020202020204" pitchFamily="34" charset="0"/>
                <a:cs typeface="Arial" panose="020B0604020202020204" pitchFamily="34" charset="0"/>
              </a:rPr>
              <a:t>Phòng</a:t>
            </a:r>
            <a:r>
              <a:rPr lang="en-US" sz="2000" b="1" dirty="0">
                <a:solidFill>
                  <a:srgbClr val="0070C0"/>
                </a:solidFill>
                <a:latin typeface="Arial" panose="020B0604020202020204" pitchFamily="34" charset="0"/>
                <a:cs typeface="Arial" panose="020B0604020202020204" pitchFamily="34" charset="0"/>
              </a:rPr>
              <a:t> Thanh </a:t>
            </a:r>
            <a:r>
              <a:rPr lang="en-US" sz="2000" b="1" dirty="0" err="1">
                <a:solidFill>
                  <a:srgbClr val="0070C0"/>
                </a:solidFill>
                <a:latin typeface="Arial" panose="020B0604020202020204" pitchFamily="34" charset="0"/>
                <a:cs typeface="Arial" panose="020B0604020202020204" pitchFamily="34" charset="0"/>
              </a:rPr>
              <a:t>tra</a:t>
            </a:r>
            <a:r>
              <a:rPr lang="en-US" sz="2000" b="1" dirty="0">
                <a:solidFill>
                  <a:srgbClr val="0070C0"/>
                </a:solidFill>
                <a:latin typeface="Arial" panose="020B0604020202020204" pitchFamily="34" charset="0"/>
                <a:cs typeface="Arial" panose="020B0604020202020204" pitchFamily="34" charset="0"/>
              </a:rPr>
              <a:t> – </a:t>
            </a:r>
            <a:r>
              <a:rPr lang="en-US" sz="2000" b="1" dirty="0" err="1">
                <a:solidFill>
                  <a:srgbClr val="0070C0"/>
                </a:solidFill>
                <a:latin typeface="Arial" panose="020B0604020202020204" pitchFamily="34" charset="0"/>
                <a:cs typeface="Arial" panose="020B0604020202020204" pitchFamily="34" charset="0"/>
              </a:rPr>
              <a:t>Pháp</a:t>
            </a:r>
            <a:r>
              <a:rPr lang="en-US" sz="2000" b="1" dirty="0">
                <a:solidFill>
                  <a:srgbClr val="0070C0"/>
                </a:solidFill>
                <a:latin typeface="Arial" panose="020B0604020202020204" pitchFamily="34" charset="0"/>
                <a:cs typeface="Arial" panose="020B0604020202020204" pitchFamily="34" charset="0"/>
              </a:rPr>
              <a:t> </a:t>
            </a:r>
            <a:r>
              <a:rPr lang="en-US" sz="2000" b="1" dirty="0" err="1">
                <a:solidFill>
                  <a:srgbClr val="0070C0"/>
                </a:solidFill>
                <a:latin typeface="Arial" panose="020B0604020202020204" pitchFamily="34" charset="0"/>
                <a:cs typeface="Arial" panose="020B0604020202020204" pitchFamily="34" charset="0"/>
              </a:rPr>
              <a:t>chế</a:t>
            </a:r>
            <a:endParaRPr lang="en-US" sz="2000" b="1" dirty="0">
              <a:solidFill>
                <a:srgbClr val="0070C0"/>
              </a:solidFill>
              <a:latin typeface="Arial" panose="020B0604020202020204" pitchFamily="34" charset="0"/>
              <a:cs typeface="Arial" panose="020B0604020202020204" pitchFamily="34" charset="0"/>
            </a:endParaRPr>
          </a:p>
        </p:txBody>
      </p:sp>
      <p:grpSp>
        <p:nvGrpSpPr>
          <p:cNvPr id="21" name="Group 20"/>
          <p:cNvGrpSpPr/>
          <p:nvPr/>
        </p:nvGrpSpPr>
        <p:grpSpPr>
          <a:xfrm>
            <a:off x="147781" y="5037478"/>
            <a:ext cx="932873" cy="1923908"/>
            <a:chOff x="10157" y="5118758"/>
            <a:chExt cx="932873" cy="1923908"/>
          </a:xfrm>
        </p:grpSpPr>
        <p:sp>
          <p:nvSpPr>
            <p:cNvPr id="22" name="TextBox 21"/>
            <p:cNvSpPr txBox="1"/>
            <p:nvPr/>
          </p:nvSpPr>
          <p:spPr>
            <a:xfrm>
              <a:off x="10157" y="6396335"/>
              <a:ext cx="932873" cy="646331"/>
            </a:xfrm>
            <a:prstGeom prst="rect">
              <a:avLst/>
            </a:prstGeom>
            <a:noFill/>
          </p:spPr>
          <p:txBody>
            <a:bodyPr wrap="square" rtlCol="0">
              <a:spAutoFit/>
            </a:bodyPr>
            <a:lstStyle/>
            <a:p>
              <a:pPr algn="ctr"/>
              <a:r>
                <a:rPr lang="en-US" sz="1200" b="1" dirty="0" err="1">
                  <a:solidFill>
                    <a:srgbClr val="0070C0"/>
                  </a:solidFill>
                </a:rPr>
                <a:t>Tuần</a:t>
              </a:r>
              <a:r>
                <a:rPr lang="en-US" sz="1200" b="1" dirty="0">
                  <a:solidFill>
                    <a:srgbClr val="0070C0"/>
                  </a:solidFill>
                </a:rPr>
                <a:t> SH </a:t>
              </a:r>
              <a:r>
                <a:rPr lang="en-US" sz="1200" b="1" dirty="0" err="1">
                  <a:solidFill>
                    <a:srgbClr val="0070C0"/>
                  </a:solidFill>
                </a:rPr>
                <a:t>công</a:t>
              </a:r>
              <a:r>
                <a:rPr lang="en-US" sz="1200" b="1" dirty="0">
                  <a:solidFill>
                    <a:srgbClr val="0070C0"/>
                  </a:solidFill>
                </a:rPr>
                <a:t> </a:t>
              </a:r>
              <a:r>
                <a:rPr lang="en-US" sz="1200" b="1" dirty="0" err="1">
                  <a:solidFill>
                    <a:srgbClr val="0070C0"/>
                  </a:solidFill>
                </a:rPr>
                <a:t>dân</a:t>
              </a:r>
              <a:r>
                <a:rPr lang="en-US" sz="1200" b="1" dirty="0">
                  <a:solidFill>
                    <a:srgbClr val="0070C0"/>
                  </a:solidFill>
                </a:rPr>
                <a:t> – </a:t>
              </a:r>
              <a:r>
                <a:rPr lang="en-US" sz="1200" b="1" dirty="0" err="1">
                  <a:solidFill>
                    <a:srgbClr val="0070C0"/>
                  </a:solidFill>
                </a:rPr>
                <a:t>sinh</a:t>
              </a:r>
              <a:r>
                <a:rPr lang="en-US" sz="1200" b="1" dirty="0">
                  <a:solidFill>
                    <a:srgbClr val="0070C0"/>
                  </a:solidFill>
                </a:rPr>
                <a:t> </a:t>
              </a:r>
              <a:r>
                <a:rPr lang="en-US" sz="1200" b="1" dirty="0" err="1">
                  <a:solidFill>
                    <a:srgbClr val="0070C0"/>
                  </a:solidFill>
                </a:rPr>
                <a:t>viên</a:t>
              </a:r>
              <a:endParaRPr lang="en-US" sz="1200" b="1" dirty="0">
                <a:solidFill>
                  <a:srgbClr val="0070C0"/>
                </a:solidFill>
              </a:endParaRPr>
            </a:p>
          </p:txBody>
        </p:sp>
        <p:pic>
          <p:nvPicPr>
            <p:cNvPr id="23" name="Picture 2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sp>
        <p:nvSpPr>
          <p:cNvPr id="26" name="TextBox 25"/>
          <p:cNvSpPr txBox="1"/>
          <p:nvPr/>
        </p:nvSpPr>
        <p:spPr>
          <a:xfrm>
            <a:off x="414209" y="220963"/>
            <a:ext cx="10629707" cy="430887"/>
          </a:xfrm>
          <a:prstGeom prst="rect">
            <a:avLst/>
          </a:prstGeom>
          <a:noFill/>
        </p:spPr>
        <p:txBody>
          <a:bodyPr wrap="square" rtlCol="0">
            <a:spAutoFit/>
          </a:bodyPr>
          <a:lstStyle/>
          <a:p>
            <a:r>
              <a:rPr lang="en-US" sz="2200" b="1" dirty="0" smtClean="0">
                <a:solidFill>
                  <a:srgbClr val="FF0000"/>
                </a:solidFill>
                <a:latin typeface="Arial" panose="020B0604020202020204" pitchFamily="34" charset="0"/>
                <a:cs typeface="Arial" panose="020B0604020202020204" pitchFamily="34" charset="0"/>
              </a:rPr>
              <a:t>TUẦN SINH HOẠT CÔNG DÂN - SINH VIÊN ĐẦU NĂM </a:t>
            </a:r>
            <a:r>
              <a:rPr lang="en-US" sz="2200" b="1" dirty="0">
                <a:solidFill>
                  <a:srgbClr val="FF0000"/>
                </a:solidFill>
                <a:latin typeface="Arial" panose="020B0604020202020204" pitchFamily="34" charset="0"/>
                <a:cs typeface="Arial" panose="020B0604020202020204" pitchFamily="34" charset="0"/>
              </a:rPr>
              <a:t>HỌC </a:t>
            </a:r>
            <a:r>
              <a:rPr lang="en-US" sz="2200" b="1" dirty="0" smtClean="0">
                <a:solidFill>
                  <a:srgbClr val="FF0000"/>
                </a:solidFill>
                <a:latin typeface="Arial" panose="020B0604020202020204" pitchFamily="34" charset="0"/>
                <a:cs typeface="Arial" panose="020B0604020202020204" pitchFamily="34" charset="0"/>
              </a:rPr>
              <a:t>2024 </a:t>
            </a:r>
            <a:r>
              <a:rPr lang="en-US" sz="2200" b="1" dirty="0">
                <a:solidFill>
                  <a:srgbClr val="FF0000"/>
                </a:solidFill>
                <a:latin typeface="Arial" panose="020B0604020202020204" pitchFamily="34" charset="0"/>
                <a:cs typeface="Arial" panose="020B0604020202020204" pitchFamily="34" charset="0"/>
              </a:rPr>
              <a:t>- </a:t>
            </a:r>
            <a:r>
              <a:rPr lang="en-US" sz="2200" b="1" dirty="0" smtClean="0">
                <a:solidFill>
                  <a:srgbClr val="FF0000"/>
                </a:solidFill>
                <a:latin typeface="Arial" panose="020B0604020202020204" pitchFamily="34" charset="0"/>
                <a:cs typeface="Arial" panose="020B0604020202020204" pitchFamily="34" charset="0"/>
              </a:rPr>
              <a:t>2025</a:t>
            </a:r>
            <a:endParaRPr lang="en-US" sz="22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922335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467360" y="834044"/>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sp>
        <p:nvSpPr>
          <p:cNvPr id="21" name="TextBox 20"/>
          <p:cNvSpPr txBox="1"/>
          <p:nvPr/>
        </p:nvSpPr>
        <p:spPr>
          <a:xfrm>
            <a:off x="1026302" y="295830"/>
            <a:ext cx="9789918" cy="400110"/>
          </a:xfrm>
          <a:prstGeom prst="rect">
            <a:avLst/>
          </a:prstGeom>
          <a:noFill/>
        </p:spPr>
        <p:txBody>
          <a:bodyPr wrap="square" rtlCol="0">
            <a:spAutoFit/>
          </a:bodyPr>
          <a:lstStyle/>
          <a:p>
            <a:pPr algn="ctr"/>
            <a:r>
              <a:rPr lang="en-US" sz="2000" b="1" dirty="0" smtClean="0">
                <a:solidFill>
                  <a:srgbClr val="0070C0"/>
                </a:solidFill>
                <a:latin typeface="Arial" panose="020B0604020202020204" pitchFamily="34" charset="0"/>
                <a:cs typeface="Arial" panose="020B0604020202020204" pitchFamily="34" charset="0"/>
              </a:rPr>
              <a:t>PHỔ BIẾN, GIÁO DỤC PHÁP LUẬT</a:t>
            </a:r>
            <a:endParaRPr lang="en-US" sz="2000" b="1" dirty="0">
              <a:solidFill>
                <a:srgbClr val="0070C0"/>
              </a:solidFill>
              <a:latin typeface="Arial" panose="020B0604020202020204" pitchFamily="34" charset="0"/>
              <a:cs typeface="Arial" panose="020B0604020202020204" pitchFamily="34" charset="0"/>
            </a:endParaRPr>
          </a:p>
        </p:txBody>
      </p:sp>
      <p:grpSp>
        <p:nvGrpSpPr>
          <p:cNvPr id="14" name="Group 13"/>
          <p:cNvGrpSpPr/>
          <p:nvPr/>
        </p:nvGrpSpPr>
        <p:grpSpPr>
          <a:xfrm>
            <a:off x="79436" y="5037478"/>
            <a:ext cx="909944" cy="1877741"/>
            <a:chOff x="-58188" y="5118758"/>
            <a:chExt cx="909944" cy="1877741"/>
          </a:xfrm>
        </p:grpSpPr>
        <p:sp>
          <p:nvSpPr>
            <p:cNvPr id="15" name="TextBox 14"/>
            <p:cNvSpPr txBox="1"/>
            <p:nvPr/>
          </p:nvSpPr>
          <p:spPr>
            <a:xfrm>
              <a:off x="-58188" y="6396335"/>
              <a:ext cx="909944" cy="600164"/>
            </a:xfrm>
            <a:prstGeom prst="rect">
              <a:avLst/>
            </a:prstGeom>
            <a:noFill/>
          </p:spPr>
          <p:txBody>
            <a:bodyPr wrap="square" rtlCol="0">
              <a:spAutoFit/>
            </a:bodyPr>
            <a:lstStyle/>
            <a:p>
              <a:pPr algn="ctr"/>
              <a:r>
                <a:rPr lang="en-US" sz="1100" b="1" dirty="0" err="1" smtClean="0">
                  <a:solidFill>
                    <a:srgbClr val="0070C0"/>
                  </a:solidFill>
                </a:rPr>
                <a:t>Tuần</a:t>
              </a:r>
              <a:r>
                <a:rPr lang="en-US" sz="1100" b="1" dirty="0" smtClean="0">
                  <a:solidFill>
                    <a:srgbClr val="0070C0"/>
                  </a:solidFill>
                </a:rPr>
                <a:t> SH </a:t>
              </a:r>
              <a:r>
                <a:rPr lang="en-US" sz="1100" b="1" dirty="0" err="1" smtClean="0">
                  <a:solidFill>
                    <a:srgbClr val="0070C0"/>
                  </a:solidFill>
                </a:rPr>
                <a:t>công</a:t>
              </a:r>
              <a:r>
                <a:rPr lang="en-US" sz="1100" b="1" dirty="0" smtClean="0">
                  <a:solidFill>
                    <a:srgbClr val="0070C0"/>
                  </a:solidFill>
                </a:rPr>
                <a:t> </a:t>
              </a:r>
              <a:r>
                <a:rPr lang="en-US" sz="1100" b="1" dirty="0" err="1" smtClean="0">
                  <a:solidFill>
                    <a:srgbClr val="0070C0"/>
                  </a:solidFill>
                </a:rPr>
                <a:t>dân</a:t>
              </a:r>
              <a:r>
                <a:rPr lang="en-US" sz="1100" b="1" dirty="0" smtClean="0">
                  <a:solidFill>
                    <a:srgbClr val="0070C0"/>
                  </a:solidFill>
                </a:rPr>
                <a:t> – </a:t>
              </a:r>
              <a:r>
                <a:rPr lang="en-US" sz="1100" b="1" dirty="0" err="1" smtClean="0">
                  <a:solidFill>
                    <a:srgbClr val="0070C0"/>
                  </a:solidFill>
                </a:rPr>
                <a:t>sinh</a:t>
              </a:r>
              <a:r>
                <a:rPr lang="en-US" sz="1100" b="1" dirty="0" smtClean="0">
                  <a:solidFill>
                    <a:srgbClr val="0070C0"/>
                  </a:solidFill>
                </a:rPr>
                <a:t> </a:t>
              </a:r>
              <a:r>
                <a:rPr lang="en-US" sz="1100" b="1" dirty="0" err="1" smtClean="0">
                  <a:solidFill>
                    <a:srgbClr val="0070C0"/>
                  </a:solidFill>
                </a:rPr>
                <a:t>viên</a:t>
              </a:r>
              <a:endParaRPr lang="en-US" sz="1100" b="1" dirty="0">
                <a:solidFill>
                  <a:srgbClr val="0070C0"/>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grpSp>
        <p:nvGrpSpPr>
          <p:cNvPr id="37" name="Group 60">
            <a:extLst>
              <a:ext uri="{FF2B5EF4-FFF2-40B4-BE49-F238E27FC236}">
                <a16:creationId xmlns:a16="http://schemas.microsoft.com/office/drawing/2014/main" id="{09A1818C-BA97-0302-6CEE-9C4D9933E87E}"/>
              </a:ext>
            </a:extLst>
          </p:cNvPr>
          <p:cNvGrpSpPr>
            <a:grpSpLocks/>
          </p:cNvGrpSpPr>
          <p:nvPr/>
        </p:nvGrpSpPr>
        <p:grpSpPr bwMode="auto">
          <a:xfrm>
            <a:off x="157781" y="2243136"/>
            <a:ext cx="2373313" cy="2371725"/>
            <a:chOff x="192" y="1631"/>
            <a:chExt cx="1684" cy="1683"/>
          </a:xfrm>
        </p:grpSpPr>
        <p:sp>
          <p:nvSpPr>
            <p:cNvPr id="38" name="Oval 61">
              <a:extLst>
                <a:ext uri="{FF2B5EF4-FFF2-40B4-BE49-F238E27FC236}">
                  <a16:creationId xmlns:a16="http://schemas.microsoft.com/office/drawing/2014/main" id="{174A5F56-EFA4-9CF2-5BCA-AF0B17964DAE}"/>
                </a:ext>
              </a:extLst>
            </p:cNvPr>
            <p:cNvSpPr>
              <a:spLocks noChangeArrowheads="1"/>
            </p:cNvSpPr>
            <p:nvPr/>
          </p:nvSpPr>
          <p:spPr bwMode="gray">
            <a:xfrm>
              <a:off x="192" y="1631"/>
              <a:ext cx="1684" cy="1683"/>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w="38100" algn="ctr">
              <a:noFill/>
              <a:round/>
              <a:headEnd/>
              <a:tailEnd/>
            </a:ln>
            <a:effectLst/>
          </p:spPr>
          <p:txBody>
            <a:bodyPr wrap="none" anchor="ctr">
              <a:spAutoFit/>
            </a:bodyPr>
            <a:lstStyle/>
            <a:p>
              <a:endParaRPr lang="en-US"/>
            </a:p>
          </p:txBody>
        </p:sp>
        <p:sp>
          <p:nvSpPr>
            <p:cNvPr id="39" name="Oval 62">
              <a:extLst>
                <a:ext uri="{FF2B5EF4-FFF2-40B4-BE49-F238E27FC236}">
                  <a16:creationId xmlns:a16="http://schemas.microsoft.com/office/drawing/2014/main" id="{6E61C009-C114-1838-C30D-67D9F75CE604}"/>
                </a:ext>
              </a:extLst>
            </p:cNvPr>
            <p:cNvSpPr>
              <a:spLocks noChangeArrowheads="1"/>
            </p:cNvSpPr>
            <p:nvPr/>
          </p:nvSpPr>
          <p:spPr bwMode="gray">
            <a:xfrm>
              <a:off x="303" y="1740"/>
              <a:ext cx="1461" cy="1463"/>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w="38100" algn="ctr">
              <a:noFill/>
              <a:round/>
              <a:headEnd/>
              <a:tailEnd/>
            </a:ln>
            <a:effectLst/>
          </p:spPr>
          <p:txBody>
            <a:bodyPr anchor="ctr">
              <a:spAutoFit/>
            </a:bodyPr>
            <a:lstStyle/>
            <a:p>
              <a:endParaRPr lang="en-US"/>
            </a:p>
          </p:txBody>
        </p:sp>
        <p:sp>
          <p:nvSpPr>
            <p:cNvPr id="40" name="Oval 63">
              <a:extLst>
                <a:ext uri="{FF2B5EF4-FFF2-40B4-BE49-F238E27FC236}">
                  <a16:creationId xmlns:a16="http://schemas.microsoft.com/office/drawing/2014/main" id="{827084F2-161E-9CBC-B3CD-D41618D2CE3C}"/>
                </a:ext>
              </a:extLst>
            </p:cNvPr>
            <p:cNvSpPr>
              <a:spLocks noChangeArrowheads="1"/>
            </p:cNvSpPr>
            <p:nvPr/>
          </p:nvSpPr>
          <p:spPr bwMode="gray">
            <a:xfrm>
              <a:off x="288" y="1754"/>
              <a:ext cx="1461" cy="1462"/>
            </a:xfrm>
            <a:prstGeom prst="ellipse">
              <a:avLst/>
            </a:prstGeom>
            <a:gradFill rotWithShape="1">
              <a:gsLst>
                <a:gs pos="0">
                  <a:schemeClr val="hlink">
                    <a:gamma/>
                    <a:shade val="63529"/>
                    <a:invGamma/>
                  </a:schemeClr>
                </a:gs>
                <a:gs pos="100000">
                  <a:schemeClr val="hlink">
                    <a:alpha val="0"/>
                  </a:schemeClr>
                </a:gs>
              </a:gsLst>
              <a:lin ang="2700000" scaled="1"/>
            </a:gradFill>
            <a:ln w="38100" algn="ctr">
              <a:noFill/>
              <a:round/>
              <a:headEnd/>
              <a:tailEnd/>
            </a:ln>
            <a:effectLst/>
          </p:spPr>
          <p:txBody>
            <a:bodyPr anchor="ctr">
              <a:spAutoFit/>
            </a:bodyPr>
            <a:lstStyle/>
            <a:p>
              <a:endParaRPr lang="en-US"/>
            </a:p>
          </p:txBody>
        </p:sp>
        <p:sp>
          <p:nvSpPr>
            <p:cNvPr id="41" name="Oval 64">
              <a:extLst>
                <a:ext uri="{FF2B5EF4-FFF2-40B4-BE49-F238E27FC236}">
                  <a16:creationId xmlns:a16="http://schemas.microsoft.com/office/drawing/2014/main" id="{583CC2C4-3D16-4812-D33A-89B8E998064F}"/>
                </a:ext>
              </a:extLst>
            </p:cNvPr>
            <p:cNvSpPr>
              <a:spLocks noChangeArrowheads="1"/>
            </p:cNvSpPr>
            <p:nvPr/>
          </p:nvSpPr>
          <p:spPr bwMode="gray">
            <a:xfrm>
              <a:off x="375" y="1814"/>
              <a:ext cx="1317" cy="1316"/>
            </a:xfrm>
            <a:prstGeom prst="ellipse">
              <a:avLst/>
            </a:prstGeom>
            <a:solidFill>
              <a:srgbClr val="000000"/>
            </a:solidFill>
            <a:ln w="38100" algn="ctr">
              <a:noFill/>
              <a:round/>
              <a:headEnd/>
              <a:tailEnd/>
            </a:ln>
            <a:effectLst/>
          </p:spPr>
          <p:txBody>
            <a:bodyPr anchor="ctr">
              <a:spAutoFit/>
            </a:bodyPr>
            <a:lstStyle/>
            <a:p>
              <a:endParaRPr lang="en-US"/>
            </a:p>
          </p:txBody>
        </p:sp>
        <p:sp>
          <p:nvSpPr>
            <p:cNvPr id="42" name="Oval 65">
              <a:extLst>
                <a:ext uri="{FF2B5EF4-FFF2-40B4-BE49-F238E27FC236}">
                  <a16:creationId xmlns:a16="http://schemas.microsoft.com/office/drawing/2014/main" id="{A48D7B38-DF9D-54BF-624C-CC6E0AF976A0}"/>
                </a:ext>
              </a:extLst>
            </p:cNvPr>
            <p:cNvSpPr>
              <a:spLocks noChangeArrowheads="1"/>
            </p:cNvSpPr>
            <p:nvPr/>
          </p:nvSpPr>
          <p:spPr bwMode="gray">
            <a:xfrm>
              <a:off x="396" y="1835"/>
              <a:ext cx="1276" cy="1277"/>
            </a:xfrm>
            <a:prstGeom prst="ellipse">
              <a:avLst/>
            </a:prstGeom>
            <a:gradFill rotWithShape="1">
              <a:gsLst>
                <a:gs pos="0">
                  <a:srgbClr val="D6E1E2">
                    <a:gamma/>
                    <a:shade val="46275"/>
                    <a:invGamma/>
                  </a:srgbClr>
                </a:gs>
                <a:gs pos="100000">
                  <a:srgbClr val="D6E1E2"/>
                </a:gs>
              </a:gsLst>
              <a:lin ang="5400000" scaled="1"/>
            </a:gradFill>
            <a:ln w="9525" algn="ctr">
              <a:noFill/>
              <a:round/>
              <a:headEnd/>
              <a:tailEnd/>
            </a:ln>
            <a:effectLst/>
          </p:spPr>
          <p:txBody>
            <a:bodyPr vert="eaVert" wrap="none" anchor="ctr"/>
            <a:lstStyle/>
            <a:p>
              <a:endParaRPr lang="en-US"/>
            </a:p>
          </p:txBody>
        </p:sp>
        <p:sp>
          <p:nvSpPr>
            <p:cNvPr id="43" name="Oval 66">
              <a:extLst>
                <a:ext uri="{FF2B5EF4-FFF2-40B4-BE49-F238E27FC236}">
                  <a16:creationId xmlns:a16="http://schemas.microsoft.com/office/drawing/2014/main" id="{68B6DF12-A2C3-1F0B-7FDB-43307F6FE23A}"/>
                </a:ext>
              </a:extLst>
            </p:cNvPr>
            <p:cNvSpPr>
              <a:spLocks noChangeArrowheads="1"/>
            </p:cNvSpPr>
            <p:nvPr/>
          </p:nvSpPr>
          <p:spPr bwMode="gray">
            <a:xfrm>
              <a:off x="412" y="1842"/>
              <a:ext cx="1246" cy="1246"/>
            </a:xfrm>
            <a:prstGeom prst="ellipse">
              <a:avLst/>
            </a:prstGeom>
            <a:gradFill rotWithShape="1">
              <a:gsLst>
                <a:gs pos="0">
                  <a:srgbClr val="D6E1E2">
                    <a:alpha val="0"/>
                  </a:srgbClr>
                </a:gs>
                <a:gs pos="100000">
                  <a:srgbClr val="D6E1E2">
                    <a:gamma/>
                    <a:tint val="34902"/>
                    <a:invGamma/>
                  </a:srgbClr>
                </a:gs>
              </a:gsLst>
              <a:lin ang="5400000" scaled="1"/>
            </a:gradFill>
            <a:ln w="9525" algn="ctr">
              <a:noFill/>
              <a:round/>
              <a:headEnd/>
              <a:tailEnd/>
            </a:ln>
            <a:effectLst/>
          </p:spPr>
          <p:txBody>
            <a:bodyPr vert="eaVert" wrap="none" anchor="ctr"/>
            <a:lstStyle/>
            <a:p>
              <a:endParaRPr lang="en-US"/>
            </a:p>
          </p:txBody>
        </p:sp>
        <p:sp>
          <p:nvSpPr>
            <p:cNvPr id="44" name="Oval 67">
              <a:extLst>
                <a:ext uri="{FF2B5EF4-FFF2-40B4-BE49-F238E27FC236}">
                  <a16:creationId xmlns:a16="http://schemas.microsoft.com/office/drawing/2014/main" id="{3EFC4EDB-CC2E-55F1-4379-A0657501811A}"/>
                </a:ext>
              </a:extLst>
            </p:cNvPr>
            <p:cNvSpPr>
              <a:spLocks noChangeArrowheads="1"/>
            </p:cNvSpPr>
            <p:nvPr/>
          </p:nvSpPr>
          <p:spPr bwMode="gray">
            <a:xfrm>
              <a:off x="426" y="1854"/>
              <a:ext cx="1184" cy="1164"/>
            </a:xfrm>
            <a:prstGeom prst="ellipse">
              <a:avLst/>
            </a:prstGeom>
            <a:gradFill rotWithShape="1">
              <a:gsLst>
                <a:gs pos="0">
                  <a:srgbClr val="D6E1E2">
                    <a:gamma/>
                    <a:shade val="79216"/>
                    <a:invGamma/>
                  </a:srgbClr>
                </a:gs>
                <a:gs pos="100000">
                  <a:srgbClr val="D6E1E2">
                    <a:alpha val="48000"/>
                  </a:srgbClr>
                </a:gs>
              </a:gsLst>
              <a:lin ang="5400000" scaled="1"/>
            </a:gradFill>
            <a:ln w="9525" algn="ctr">
              <a:noFill/>
              <a:round/>
              <a:headEnd/>
              <a:tailEnd/>
            </a:ln>
            <a:effectLst/>
          </p:spPr>
          <p:txBody>
            <a:bodyPr vert="eaVert" wrap="none" anchor="ctr"/>
            <a:lstStyle/>
            <a:p>
              <a:endParaRPr lang="en-US"/>
            </a:p>
          </p:txBody>
        </p:sp>
        <p:sp>
          <p:nvSpPr>
            <p:cNvPr id="45" name="Oval 68">
              <a:extLst>
                <a:ext uri="{FF2B5EF4-FFF2-40B4-BE49-F238E27FC236}">
                  <a16:creationId xmlns:a16="http://schemas.microsoft.com/office/drawing/2014/main" id="{9922DB37-2CC3-E5FB-0CB3-51A88A9C3256}"/>
                </a:ext>
              </a:extLst>
            </p:cNvPr>
            <p:cNvSpPr>
              <a:spLocks noChangeArrowheads="1"/>
            </p:cNvSpPr>
            <p:nvPr/>
          </p:nvSpPr>
          <p:spPr bwMode="gray">
            <a:xfrm>
              <a:off x="480" y="1872"/>
              <a:ext cx="1053" cy="945"/>
            </a:xfrm>
            <a:prstGeom prst="ellipse">
              <a:avLst/>
            </a:prstGeom>
            <a:gradFill rotWithShape="1">
              <a:gsLst>
                <a:gs pos="0">
                  <a:srgbClr val="D6E1E2">
                    <a:gamma/>
                    <a:tint val="0"/>
                    <a:invGamma/>
                  </a:srgbClr>
                </a:gs>
                <a:gs pos="100000">
                  <a:srgbClr val="D6E1E2">
                    <a:alpha val="38000"/>
                  </a:srgbClr>
                </a:gs>
              </a:gsLst>
              <a:lin ang="5400000" scaled="1"/>
            </a:gradFill>
            <a:ln w="9525" algn="ctr">
              <a:noFill/>
              <a:round/>
              <a:headEnd/>
              <a:tailEnd/>
            </a:ln>
            <a:effectLst/>
          </p:spPr>
          <p:txBody>
            <a:bodyPr vert="eaVert" wrap="none" anchor="ctr"/>
            <a:lstStyle/>
            <a:p>
              <a:endParaRPr lang="en-US"/>
            </a:p>
          </p:txBody>
        </p:sp>
        <p:sp>
          <p:nvSpPr>
            <p:cNvPr id="46" name="Text Box 69">
              <a:extLst>
                <a:ext uri="{FF2B5EF4-FFF2-40B4-BE49-F238E27FC236}">
                  <a16:creationId xmlns:a16="http://schemas.microsoft.com/office/drawing/2014/main" id="{BDF52DAE-177E-E9ED-B24A-3A43D46D7976}"/>
                </a:ext>
              </a:extLst>
            </p:cNvPr>
            <p:cNvSpPr txBox="1">
              <a:spLocks noChangeArrowheads="1"/>
            </p:cNvSpPr>
            <p:nvPr/>
          </p:nvSpPr>
          <p:spPr bwMode="gray">
            <a:xfrm>
              <a:off x="383" y="2160"/>
              <a:ext cx="1297" cy="415"/>
            </a:xfrm>
            <a:prstGeom prst="rect">
              <a:avLst/>
            </a:prstGeom>
            <a:noFill/>
            <a:ln w="9525">
              <a:noFill/>
              <a:miter lim="800000"/>
              <a:headEnd/>
              <a:tailEnd/>
            </a:ln>
            <a:effectLst/>
          </p:spPr>
          <p:txBody>
            <a:bodyPr>
              <a:spAutoFit/>
            </a:bodyPr>
            <a:lstStyle/>
            <a:p>
              <a:pPr algn="ctr"/>
              <a:r>
                <a:rPr lang="en-US" sz="3200" b="1" dirty="0" err="1" smtClean="0">
                  <a:solidFill>
                    <a:srgbClr val="1205BB"/>
                  </a:solidFill>
                  <a:latin typeface="+mn-lt"/>
                  <a:cs typeface="Times New Roman" panose="02020603050405020304" pitchFamily="18" charset="0"/>
                </a:rPr>
                <a:t>Nội</a:t>
              </a:r>
              <a:r>
                <a:rPr lang="en-US" sz="3200" b="1" dirty="0" smtClean="0">
                  <a:solidFill>
                    <a:srgbClr val="1205BB"/>
                  </a:solidFill>
                  <a:latin typeface="+mn-lt"/>
                  <a:cs typeface="Times New Roman" panose="02020603050405020304" pitchFamily="18" charset="0"/>
                </a:rPr>
                <a:t> dung</a:t>
              </a:r>
              <a:endParaRPr lang="en-US" sz="3200" b="1" dirty="0">
                <a:solidFill>
                  <a:srgbClr val="1205BB"/>
                </a:solidFill>
                <a:latin typeface="+mn-lt"/>
                <a:cs typeface="Times New Roman" panose="02020603050405020304" pitchFamily="18" charset="0"/>
              </a:endParaRPr>
            </a:p>
          </p:txBody>
        </p:sp>
      </p:grpSp>
      <p:grpSp>
        <p:nvGrpSpPr>
          <p:cNvPr id="72" name="Group 71">
            <a:extLst>
              <a:ext uri="{FF2B5EF4-FFF2-40B4-BE49-F238E27FC236}">
                <a16:creationId xmlns:a16="http://schemas.microsoft.com/office/drawing/2014/main" id="{EC5E1329-D3C5-C376-E362-05BC7E5A4A89}"/>
              </a:ext>
            </a:extLst>
          </p:cNvPr>
          <p:cNvGrpSpPr/>
          <p:nvPr/>
        </p:nvGrpSpPr>
        <p:grpSpPr>
          <a:xfrm>
            <a:off x="3039398" y="3406008"/>
            <a:ext cx="8594974" cy="1142787"/>
            <a:chOff x="3100057" y="3281831"/>
            <a:chExt cx="9010663" cy="856743"/>
          </a:xfrm>
        </p:grpSpPr>
        <p:sp>
          <p:nvSpPr>
            <p:cNvPr id="71" name="Rectangle: Rounded Corners 70">
              <a:extLst>
                <a:ext uri="{FF2B5EF4-FFF2-40B4-BE49-F238E27FC236}">
                  <a16:creationId xmlns:a16="http://schemas.microsoft.com/office/drawing/2014/main" id="{009B5CEB-9F3C-FC6B-816D-55B14CA0A512}"/>
                </a:ext>
              </a:extLst>
            </p:cNvPr>
            <p:cNvSpPr/>
            <p:nvPr/>
          </p:nvSpPr>
          <p:spPr>
            <a:xfrm>
              <a:off x="3618079" y="3323540"/>
              <a:ext cx="8492641" cy="783175"/>
            </a:xfrm>
            <a:prstGeom prst="roundRect">
              <a:avLst/>
            </a:prstGeom>
            <a:solidFill>
              <a:schemeClr val="accent1"/>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smtClean="0"/>
            </a:p>
            <a:p>
              <a:pPr algn="ctr"/>
              <a:r>
                <a:rPr lang="en-US" dirty="0" err="1" smtClean="0"/>
                <a:t>Pháp</a:t>
              </a:r>
              <a:r>
                <a:rPr lang="en-US" dirty="0" smtClean="0"/>
                <a:t> </a:t>
              </a:r>
              <a:r>
                <a:rPr lang="en-US" dirty="0" err="1" smtClean="0"/>
                <a:t>luật</a:t>
              </a:r>
              <a:r>
                <a:rPr lang="en-US" dirty="0" smtClean="0"/>
                <a:t> </a:t>
              </a:r>
              <a:r>
                <a:rPr lang="en-US" dirty="0" err="1" smtClean="0"/>
                <a:t>phòng</a:t>
              </a:r>
              <a:r>
                <a:rPr lang="en-US" dirty="0" smtClean="0"/>
                <a:t>, </a:t>
              </a:r>
              <a:r>
                <a:rPr lang="en-US" dirty="0" err="1" smtClean="0"/>
                <a:t>chống</a:t>
              </a:r>
              <a:r>
                <a:rPr lang="en-US" dirty="0" smtClean="0"/>
                <a:t> </a:t>
              </a:r>
              <a:r>
                <a:rPr lang="en-US" dirty="0" err="1" smtClean="0"/>
                <a:t>các</a:t>
              </a:r>
              <a:r>
                <a:rPr lang="en-US" dirty="0" smtClean="0"/>
                <a:t> </a:t>
              </a:r>
              <a:r>
                <a:rPr lang="en-US" dirty="0" err="1" smtClean="0"/>
                <a:t>tệ</a:t>
              </a:r>
              <a:r>
                <a:rPr lang="en-US" dirty="0" smtClean="0"/>
                <a:t> </a:t>
              </a:r>
              <a:r>
                <a:rPr lang="en-US" dirty="0" err="1" smtClean="0"/>
                <a:t>nạn</a:t>
              </a:r>
              <a:r>
                <a:rPr lang="en-US" dirty="0" smtClean="0"/>
                <a:t> </a:t>
              </a:r>
              <a:r>
                <a:rPr lang="en-US" dirty="0" err="1" smtClean="0"/>
                <a:t>xã</a:t>
              </a:r>
              <a:r>
                <a:rPr lang="en-US" dirty="0" smtClean="0"/>
                <a:t> </a:t>
              </a:r>
              <a:r>
                <a:rPr lang="en-US" dirty="0" err="1" smtClean="0"/>
                <a:t>hội</a:t>
              </a:r>
              <a:endParaRPr lang="en-US" dirty="0" smtClean="0"/>
            </a:p>
            <a:p>
              <a:pPr algn="ctr"/>
              <a:r>
                <a:rPr lang="en-US" sz="1400" dirty="0">
                  <a:hlinkClick r:id="rId4"/>
                </a:rPr>
                <a:t>https://</a:t>
              </a:r>
              <a:r>
                <a:rPr lang="en-US" sz="1400" dirty="0" smtClean="0">
                  <a:hlinkClick r:id="rId4"/>
                </a:rPr>
                <a:t>thuvienphapluat.vn/van-ban/Trach-nhiem-hinh-su/Luat-Phong-chong-ma-tuy-2021-445185.aspx</a:t>
              </a:r>
              <a:endParaRPr lang="en-US" sz="1400" dirty="0" smtClean="0"/>
            </a:p>
            <a:p>
              <a:pPr algn="ctr"/>
              <a:r>
                <a:rPr lang="en-US" sz="1400" dirty="0">
                  <a:hlinkClick r:id="rId5"/>
                </a:rPr>
                <a:t>https://</a:t>
              </a:r>
              <a:r>
                <a:rPr lang="en-US" sz="1400" dirty="0" smtClean="0">
                  <a:hlinkClick r:id="rId5"/>
                </a:rPr>
                <a:t>thuvienphapluat.vn/van-ban/Bo-may-hanh-chinh/Van-ban-hop-nhat-01-VBHN-VPQH-2017-Bo-luat-Hinh-su-363655.aspx</a:t>
              </a:r>
              <a:endParaRPr lang="en-US" sz="1400" dirty="0" smtClean="0"/>
            </a:p>
            <a:p>
              <a:pPr algn="ctr"/>
              <a:endParaRPr lang="en-US" sz="1400" dirty="0" smtClean="0"/>
            </a:p>
            <a:p>
              <a:pPr algn="ctr"/>
              <a:endParaRPr lang="en-US" sz="1400" dirty="0"/>
            </a:p>
          </p:txBody>
        </p:sp>
        <p:sp>
          <p:nvSpPr>
            <p:cNvPr id="53" name="Flowchart: Connector 52">
              <a:extLst>
                <a:ext uri="{FF2B5EF4-FFF2-40B4-BE49-F238E27FC236}">
                  <a16:creationId xmlns:a16="http://schemas.microsoft.com/office/drawing/2014/main" id="{D28FCA1D-6D18-14EC-6B0F-06A51DDA4750}"/>
                </a:ext>
              </a:extLst>
            </p:cNvPr>
            <p:cNvSpPr/>
            <p:nvPr/>
          </p:nvSpPr>
          <p:spPr>
            <a:xfrm>
              <a:off x="3100057" y="3281831"/>
              <a:ext cx="856512" cy="856743"/>
            </a:xfrm>
            <a:prstGeom prst="flowChartConnector">
              <a:avLst/>
            </a:prstGeom>
            <a:solidFill>
              <a:schemeClr val="bg1"/>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5400" b="1" dirty="0">
                <a:ln w="6600">
                  <a:solidFill>
                    <a:schemeClr val="accent2"/>
                  </a:solidFill>
                  <a:prstDash val="solid"/>
                </a:ln>
                <a:solidFill>
                  <a:srgbClr val="FFC000"/>
                </a:solidFill>
                <a:effectLst>
                  <a:outerShdw dist="38100" dir="2700000" algn="tl" rotWithShape="0">
                    <a:schemeClr val="accent2"/>
                  </a:outerShdw>
                </a:effectLst>
              </a:endParaRPr>
            </a:p>
            <a:p>
              <a:pPr algn="ctr"/>
              <a:r>
                <a:rPr lang="en-US" sz="5400" b="1" dirty="0">
                  <a:ln w="6600">
                    <a:solidFill>
                      <a:schemeClr val="accent2"/>
                    </a:solidFill>
                    <a:prstDash val="solid"/>
                  </a:ln>
                  <a:solidFill>
                    <a:srgbClr val="FFC000"/>
                  </a:solidFill>
                  <a:effectLst>
                    <a:outerShdw dist="38100" dir="2700000" algn="tl" rotWithShape="0">
                      <a:schemeClr val="accent2"/>
                    </a:outerShdw>
                  </a:effectLst>
                </a:rPr>
                <a:t>3</a:t>
              </a:r>
            </a:p>
            <a:p>
              <a:pPr algn="ctr"/>
              <a:endParaRPr lang="en-US" sz="5400" dirty="0">
                <a:solidFill>
                  <a:schemeClr val="accent4"/>
                </a:solidFill>
                <a:latin typeface="Arial" panose="020B0604020202020204" pitchFamily="34" charset="0"/>
                <a:cs typeface="Arial" panose="020B0604020202020204" pitchFamily="34" charset="0"/>
              </a:endParaRPr>
            </a:p>
          </p:txBody>
        </p:sp>
      </p:grpSp>
      <p:grpSp>
        <p:nvGrpSpPr>
          <p:cNvPr id="73" name="Group 72">
            <a:extLst>
              <a:ext uri="{FF2B5EF4-FFF2-40B4-BE49-F238E27FC236}">
                <a16:creationId xmlns:a16="http://schemas.microsoft.com/office/drawing/2014/main" id="{136AC446-11A7-0A0D-2F8F-2A1A676B563D}"/>
              </a:ext>
            </a:extLst>
          </p:cNvPr>
          <p:cNvGrpSpPr/>
          <p:nvPr/>
        </p:nvGrpSpPr>
        <p:grpSpPr>
          <a:xfrm>
            <a:off x="2317883" y="4757979"/>
            <a:ext cx="9316489" cy="1102530"/>
            <a:chOff x="3100057" y="3281831"/>
            <a:chExt cx="9010663" cy="856743"/>
          </a:xfrm>
        </p:grpSpPr>
        <p:sp>
          <p:nvSpPr>
            <p:cNvPr id="74" name="Rectangle: Rounded Corners 73">
              <a:extLst>
                <a:ext uri="{FF2B5EF4-FFF2-40B4-BE49-F238E27FC236}">
                  <a16:creationId xmlns:a16="http://schemas.microsoft.com/office/drawing/2014/main" id="{0411DFCC-1C4E-152D-646C-2B56A70F3C34}"/>
                </a:ext>
              </a:extLst>
            </p:cNvPr>
            <p:cNvSpPr/>
            <p:nvPr/>
          </p:nvSpPr>
          <p:spPr>
            <a:xfrm>
              <a:off x="3618079" y="3323540"/>
              <a:ext cx="8492641" cy="783175"/>
            </a:xfrm>
            <a:prstGeom prst="roundRect">
              <a:avLst/>
            </a:prstGeom>
            <a:solidFill>
              <a:srgbClr val="C00000"/>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75" name="Flowchart: Connector 74">
              <a:extLst>
                <a:ext uri="{FF2B5EF4-FFF2-40B4-BE49-F238E27FC236}">
                  <a16:creationId xmlns:a16="http://schemas.microsoft.com/office/drawing/2014/main" id="{752559E5-BBF1-A79E-8787-4B9C21396487}"/>
                </a:ext>
              </a:extLst>
            </p:cNvPr>
            <p:cNvSpPr/>
            <p:nvPr/>
          </p:nvSpPr>
          <p:spPr>
            <a:xfrm>
              <a:off x="3100057" y="3281831"/>
              <a:ext cx="856512" cy="856743"/>
            </a:xfrm>
            <a:prstGeom prst="flowChartConnector">
              <a:avLst/>
            </a:prstGeom>
            <a:solidFill>
              <a:schemeClr val="bg1"/>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5400" b="1" dirty="0">
                <a:ln w="6600">
                  <a:solidFill>
                    <a:schemeClr val="accent2"/>
                  </a:solidFill>
                  <a:prstDash val="solid"/>
                </a:ln>
                <a:solidFill>
                  <a:schemeClr val="accent5"/>
                </a:solidFill>
                <a:effectLst>
                  <a:outerShdw dist="38100" dir="2700000" algn="tl" rotWithShape="0">
                    <a:schemeClr val="accent2"/>
                  </a:outerShdw>
                </a:effectLst>
              </a:endParaRPr>
            </a:p>
            <a:p>
              <a:pPr algn="ctr"/>
              <a:endParaRPr lang="en-US" sz="5400" b="1" dirty="0">
                <a:ln w="6600">
                  <a:solidFill>
                    <a:schemeClr val="accent2"/>
                  </a:solidFill>
                  <a:prstDash val="solid"/>
                </a:ln>
                <a:solidFill>
                  <a:schemeClr val="accent5"/>
                </a:solidFill>
                <a:effectLst>
                  <a:outerShdw dist="38100" dir="2700000" algn="tl" rotWithShape="0">
                    <a:schemeClr val="accent2"/>
                  </a:outerShdw>
                </a:effectLst>
              </a:endParaRPr>
            </a:p>
            <a:p>
              <a:pPr algn="ctr"/>
              <a:r>
                <a:rPr lang="en-US" sz="5400" b="1" dirty="0">
                  <a:ln w="6600">
                    <a:solidFill>
                      <a:schemeClr val="accent2"/>
                    </a:solidFill>
                    <a:prstDash val="solid"/>
                  </a:ln>
                  <a:solidFill>
                    <a:schemeClr val="accent5"/>
                  </a:solidFill>
                  <a:effectLst>
                    <a:outerShdw dist="38100" dir="2700000" algn="tl" rotWithShape="0">
                      <a:schemeClr val="accent2"/>
                    </a:outerShdw>
                  </a:effectLst>
                </a:rPr>
                <a:t>4</a:t>
              </a:r>
            </a:p>
            <a:p>
              <a:pPr algn="ctr"/>
              <a:endParaRPr lang="en-US" sz="5400" b="1" dirty="0">
                <a:ln w="6600">
                  <a:solidFill>
                    <a:schemeClr val="accent2"/>
                  </a:solidFill>
                  <a:prstDash val="solid"/>
                </a:ln>
                <a:solidFill>
                  <a:srgbClr val="FFC000"/>
                </a:solidFill>
                <a:effectLst>
                  <a:outerShdw dist="38100" dir="2700000" algn="tl" rotWithShape="0">
                    <a:schemeClr val="accent2"/>
                  </a:outerShdw>
                </a:effectLst>
              </a:endParaRPr>
            </a:p>
            <a:p>
              <a:pPr algn="ctr"/>
              <a:endParaRPr lang="en-US" sz="5400" dirty="0">
                <a:solidFill>
                  <a:schemeClr val="accent4"/>
                </a:solidFill>
                <a:latin typeface="Arial" panose="020B0604020202020204" pitchFamily="34" charset="0"/>
                <a:cs typeface="Arial" panose="020B0604020202020204" pitchFamily="34" charset="0"/>
              </a:endParaRPr>
            </a:p>
          </p:txBody>
        </p:sp>
      </p:grpSp>
      <p:grpSp>
        <p:nvGrpSpPr>
          <p:cNvPr id="2" name="Group 1">
            <a:extLst>
              <a:ext uri="{FF2B5EF4-FFF2-40B4-BE49-F238E27FC236}">
                <a16:creationId xmlns:a16="http://schemas.microsoft.com/office/drawing/2014/main" id="{F35EDCCC-5889-55AA-BC7E-2B08A770B557}"/>
              </a:ext>
            </a:extLst>
          </p:cNvPr>
          <p:cNvGrpSpPr/>
          <p:nvPr/>
        </p:nvGrpSpPr>
        <p:grpSpPr>
          <a:xfrm>
            <a:off x="2317883" y="931057"/>
            <a:ext cx="8994527" cy="1016319"/>
            <a:chOff x="3116193" y="3275979"/>
            <a:chExt cx="8994527" cy="1016319"/>
          </a:xfrm>
        </p:grpSpPr>
        <p:sp>
          <p:nvSpPr>
            <p:cNvPr id="5" name="Rectangle: Rounded Corners 4">
              <a:extLst>
                <a:ext uri="{FF2B5EF4-FFF2-40B4-BE49-F238E27FC236}">
                  <a16:creationId xmlns:a16="http://schemas.microsoft.com/office/drawing/2014/main" id="{B397CF10-AE1C-C1DA-8662-500C33A8519E}"/>
                </a:ext>
              </a:extLst>
            </p:cNvPr>
            <p:cNvSpPr/>
            <p:nvPr/>
          </p:nvSpPr>
          <p:spPr>
            <a:xfrm>
              <a:off x="3618079" y="3323540"/>
              <a:ext cx="8492641" cy="968758"/>
            </a:xfrm>
            <a:prstGeom prst="roundRect">
              <a:avLst/>
            </a:prstGeom>
            <a:solidFill>
              <a:schemeClr val="accent4"/>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err="1" smtClean="0"/>
                <a:t>Luật</a:t>
              </a:r>
              <a:r>
                <a:rPr lang="en-US" dirty="0" smtClean="0"/>
                <a:t> PCTN </a:t>
              </a:r>
              <a:r>
                <a:rPr lang="en-US" dirty="0" err="1" smtClean="0"/>
                <a:t>năm</a:t>
              </a:r>
              <a:r>
                <a:rPr lang="en-US" dirty="0" smtClean="0"/>
                <a:t> 2018</a:t>
              </a:r>
            </a:p>
            <a:p>
              <a:pPr algn="ctr"/>
              <a:r>
                <a:rPr lang="en-US" sz="1400" dirty="0" smtClean="0">
                  <a:hlinkClick r:id="rId6"/>
                </a:rPr>
                <a:t>https</a:t>
              </a:r>
              <a:r>
                <a:rPr lang="en-US" sz="1400" dirty="0">
                  <a:hlinkClick r:id="rId6"/>
                </a:rPr>
                <a:t>://</a:t>
              </a:r>
              <a:r>
                <a:rPr lang="en-US" sz="1400" dirty="0" smtClean="0">
                  <a:hlinkClick r:id="rId6"/>
                </a:rPr>
                <a:t>thuvienphapluat.vn/van-ban/Bo-may-hanh-chinh/Luat-Phong-chong-tham-nhung-322049.aspx</a:t>
              </a:r>
              <a:endParaRPr lang="en-US" sz="1400" dirty="0" smtClean="0"/>
            </a:p>
            <a:p>
              <a:pPr algn="ctr"/>
              <a:endParaRPr lang="en-US" sz="1400" dirty="0"/>
            </a:p>
          </p:txBody>
        </p:sp>
        <p:sp>
          <p:nvSpPr>
            <p:cNvPr id="7" name="Flowchart: Connector 6">
              <a:extLst>
                <a:ext uri="{FF2B5EF4-FFF2-40B4-BE49-F238E27FC236}">
                  <a16:creationId xmlns:a16="http://schemas.microsoft.com/office/drawing/2014/main" id="{6382954B-FE4F-A8CB-9749-B82EB5DDBF8C}"/>
                </a:ext>
              </a:extLst>
            </p:cNvPr>
            <p:cNvSpPr/>
            <p:nvPr/>
          </p:nvSpPr>
          <p:spPr>
            <a:xfrm>
              <a:off x="3116193" y="3275979"/>
              <a:ext cx="856512" cy="1003826"/>
            </a:xfrm>
            <a:prstGeom prst="flowChartConnector">
              <a:avLst/>
            </a:prstGeom>
            <a:solidFill>
              <a:schemeClr val="bg1"/>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5400" b="1" dirty="0">
                <a:ln w="6600">
                  <a:solidFill>
                    <a:schemeClr val="accent2"/>
                  </a:solidFill>
                  <a:prstDash val="solid"/>
                </a:ln>
                <a:solidFill>
                  <a:schemeClr val="accent5"/>
                </a:solidFill>
                <a:effectLst>
                  <a:outerShdw dist="38100" dir="2700000" algn="tl" rotWithShape="0">
                    <a:schemeClr val="accent2"/>
                  </a:outerShdw>
                </a:effectLst>
              </a:endParaRPr>
            </a:p>
            <a:p>
              <a:pPr algn="ctr"/>
              <a:endParaRPr lang="en-US" sz="5400" b="1" dirty="0">
                <a:ln w="6600">
                  <a:solidFill>
                    <a:schemeClr val="accent2"/>
                  </a:solidFill>
                  <a:prstDash val="solid"/>
                </a:ln>
                <a:solidFill>
                  <a:schemeClr val="accent5"/>
                </a:solidFill>
                <a:effectLst>
                  <a:outerShdw dist="38100" dir="2700000" algn="tl" rotWithShape="0">
                    <a:schemeClr val="accent2"/>
                  </a:outerShdw>
                </a:effectLst>
              </a:endParaRPr>
            </a:p>
            <a:p>
              <a:pPr algn="ctr"/>
              <a:r>
                <a:rPr lang="en-US" sz="5400" b="1" dirty="0">
                  <a:ln w="6600">
                    <a:solidFill>
                      <a:schemeClr val="accent2"/>
                    </a:solidFill>
                    <a:prstDash val="solid"/>
                  </a:ln>
                  <a:solidFill>
                    <a:schemeClr val="accent4"/>
                  </a:solidFill>
                  <a:effectLst>
                    <a:outerShdw dist="38100" dir="2700000" algn="tl" rotWithShape="0">
                      <a:schemeClr val="accent2"/>
                    </a:outerShdw>
                  </a:effectLst>
                </a:rPr>
                <a:t>1</a:t>
              </a:r>
            </a:p>
            <a:p>
              <a:pPr algn="ctr"/>
              <a:endParaRPr lang="en-US" sz="5400" b="1" dirty="0">
                <a:ln w="6600">
                  <a:solidFill>
                    <a:schemeClr val="accent2"/>
                  </a:solidFill>
                  <a:prstDash val="solid"/>
                </a:ln>
                <a:solidFill>
                  <a:srgbClr val="FFC000"/>
                </a:solidFill>
                <a:effectLst>
                  <a:outerShdw dist="38100" dir="2700000" algn="tl" rotWithShape="0">
                    <a:schemeClr val="accent2"/>
                  </a:outerShdw>
                </a:effectLst>
              </a:endParaRPr>
            </a:p>
            <a:p>
              <a:pPr algn="ctr"/>
              <a:endParaRPr lang="en-US" sz="5400" dirty="0">
                <a:solidFill>
                  <a:schemeClr val="accent4"/>
                </a:solidFill>
                <a:latin typeface="Arial" panose="020B0604020202020204" pitchFamily="34" charset="0"/>
                <a:cs typeface="Arial" panose="020B0604020202020204" pitchFamily="34" charset="0"/>
              </a:endParaRPr>
            </a:p>
          </p:txBody>
        </p:sp>
      </p:grpSp>
      <p:grpSp>
        <p:nvGrpSpPr>
          <p:cNvPr id="8" name="Group 7">
            <a:extLst>
              <a:ext uri="{FF2B5EF4-FFF2-40B4-BE49-F238E27FC236}">
                <a16:creationId xmlns:a16="http://schemas.microsoft.com/office/drawing/2014/main" id="{CC33DD68-25A1-4CEB-34DD-DD28B8ACCD8A}"/>
              </a:ext>
            </a:extLst>
          </p:cNvPr>
          <p:cNvGrpSpPr/>
          <p:nvPr/>
        </p:nvGrpSpPr>
        <p:grpSpPr>
          <a:xfrm>
            <a:off x="2853487" y="2216097"/>
            <a:ext cx="8896687" cy="1086528"/>
            <a:chOff x="3100057" y="3281831"/>
            <a:chExt cx="9010663" cy="856743"/>
          </a:xfrm>
        </p:grpSpPr>
        <p:sp>
          <p:nvSpPr>
            <p:cNvPr id="9" name="Rectangle: Rounded Corners 8">
              <a:extLst>
                <a:ext uri="{FF2B5EF4-FFF2-40B4-BE49-F238E27FC236}">
                  <a16:creationId xmlns:a16="http://schemas.microsoft.com/office/drawing/2014/main" id="{EB2FAFC6-E4C3-D885-6164-6B3B30D19852}"/>
                </a:ext>
              </a:extLst>
            </p:cNvPr>
            <p:cNvSpPr/>
            <p:nvPr/>
          </p:nvSpPr>
          <p:spPr>
            <a:xfrm>
              <a:off x="3618079" y="3323540"/>
              <a:ext cx="8492641" cy="783175"/>
            </a:xfrm>
            <a:prstGeom prst="roundRect">
              <a:avLst/>
            </a:prstGeom>
            <a:solidFill>
              <a:schemeClr val="accent6"/>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err="1" smtClean="0"/>
                <a:t>Luật</a:t>
              </a:r>
              <a:r>
                <a:rPr lang="en-US" dirty="0" smtClean="0"/>
                <a:t> An </a:t>
              </a:r>
              <a:r>
                <a:rPr lang="en-US" dirty="0" err="1" smtClean="0"/>
                <a:t>ninh</a:t>
              </a:r>
              <a:r>
                <a:rPr lang="en-US" dirty="0" smtClean="0"/>
                <a:t> </a:t>
              </a:r>
              <a:r>
                <a:rPr lang="en-US" dirty="0" err="1" smtClean="0"/>
                <a:t>mạng</a:t>
              </a:r>
              <a:r>
                <a:rPr lang="en-US" dirty="0" smtClean="0"/>
                <a:t> </a:t>
              </a:r>
              <a:r>
                <a:rPr lang="en-US" dirty="0" err="1" smtClean="0"/>
                <a:t>năm</a:t>
              </a:r>
              <a:r>
                <a:rPr lang="en-US" dirty="0" smtClean="0"/>
                <a:t> 2018</a:t>
              </a:r>
            </a:p>
            <a:p>
              <a:pPr algn="ctr"/>
              <a:r>
                <a:rPr lang="en-US" sz="1400" dirty="0">
                  <a:hlinkClick r:id="rId7"/>
                </a:rPr>
                <a:t>https://</a:t>
              </a:r>
              <a:r>
                <a:rPr lang="en-US" sz="1400" dirty="0" smtClean="0">
                  <a:hlinkClick r:id="rId7"/>
                </a:rPr>
                <a:t>thuvienphapluat.vn/van-ban/Cong-nghe-thong-tin/Luat-an-ninh-mang-2018-351416.aspx</a:t>
              </a:r>
              <a:endParaRPr lang="en-US" sz="1400" dirty="0" smtClean="0"/>
            </a:p>
            <a:p>
              <a:pPr algn="ctr"/>
              <a:endParaRPr lang="en-US" sz="1400" dirty="0"/>
            </a:p>
          </p:txBody>
        </p:sp>
        <p:sp>
          <p:nvSpPr>
            <p:cNvPr id="10" name="Flowchart: Connector 9">
              <a:extLst>
                <a:ext uri="{FF2B5EF4-FFF2-40B4-BE49-F238E27FC236}">
                  <a16:creationId xmlns:a16="http://schemas.microsoft.com/office/drawing/2014/main" id="{51DED51D-553B-6B15-322C-01839C96A7D7}"/>
                </a:ext>
              </a:extLst>
            </p:cNvPr>
            <p:cNvSpPr/>
            <p:nvPr/>
          </p:nvSpPr>
          <p:spPr>
            <a:xfrm>
              <a:off x="3100057" y="3281831"/>
              <a:ext cx="856512" cy="856743"/>
            </a:xfrm>
            <a:prstGeom prst="flowChartConnector">
              <a:avLst/>
            </a:prstGeom>
            <a:solidFill>
              <a:schemeClr val="bg1"/>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5400" b="1" dirty="0">
                <a:ln w="6600">
                  <a:solidFill>
                    <a:schemeClr val="accent2"/>
                  </a:solidFill>
                  <a:prstDash val="solid"/>
                </a:ln>
                <a:solidFill>
                  <a:schemeClr val="accent5"/>
                </a:solidFill>
                <a:effectLst>
                  <a:outerShdw dist="38100" dir="2700000" algn="tl" rotWithShape="0">
                    <a:schemeClr val="accent2"/>
                  </a:outerShdw>
                </a:effectLst>
              </a:endParaRPr>
            </a:p>
            <a:p>
              <a:pPr algn="ctr"/>
              <a:endParaRPr lang="en-US" sz="5400" b="1" dirty="0">
                <a:ln w="6600">
                  <a:solidFill>
                    <a:schemeClr val="accent2"/>
                  </a:solidFill>
                  <a:prstDash val="solid"/>
                </a:ln>
                <a:solidFill>
                  <a:schemeClr val="accent5"/>
                </a:solidFill>
                <a:effectLst>
                  <a:outerShdw dist="38100" dir="2700000" algn="tl" rotWithShape="0">
                    <a:schemeClr val="accent2"/>
                  </a:outerShdw>
                </a:effectLst>
              </a:endParaRPr>
            </a:p>
            <a:p>
              <a:pPr algn="ctr"/>
              <a:r>
                <a:rPr lang="en-US" sz="5400" b="1" dirty="0">
                  <a:ln w="6600">
                    <a:solidFill>
                      <a:schemeClr val="accent2"/>
                    </a:solidFill>
                    <a:prstDash val="solid"/>
                  </a:ln>
                  <a:solidFill>
                    <a:schemeClr val="accent6">
                      <a:lumMod val="75000"/>
                    </a:schemeClr>
                  </a:solidFill>
                  <a:effectLst>
                    <a:outerShdw dist="38100" dir="2700000" algn="tl" rotWithShape="0">
                      <a:schemeClr val="accent2"/>
                    </a:outerShdw>
                  </a:effectLst>
                </a:rPr>
                <a:t>2</a:t>
              </a:r>
            </a:p>
            <a:p>
              <a:pPr algn="ctr"/>
              <a:endParaRPr lang="en-US" sz="5400" b="1" dirty="0">
                <a:ln w="6600">
                  <a:solidFill>
                    <a:schemeClr val="accent2"/>
                  </a:solidFill>
                  <a:prstDash val="solid"/>
                </a:ln>
                <a:solidFill>
                  <a:srgbClr val="FFC000"/>
                </a:solidFill>
                <a:effectLst>
                  <a:outerShdw dist="38100" dir="2700000" algn="tl" rotWithShape="0">
                    <a:schemeClr val="accent2"/>
                  </a:outerShdw>
                </a:effectLst>
              </a:endParaRPr>
            </a:p>
            <a:p>
              <a:pPr algn="ctr"/>
              <a:endParaRPr lang="en-US" sz="5400" dirty="0">
                <a:solidFill>
                  <a:schemeClr val="accent4"/>
                </a:solidFill>
                <a:latin typeface="Arial" panose="020B0604020202020204" pitchFamily="34" charset="0"/>
                <a:cs typeface="Arial" panose="020B0604020202020204" pitchFamily="34" charset="0"/>
              </a:endParaRPr>
            </a:p>
          </p:txBody>
        </p:sp>
      </p:grpSp>
      <p:sp>
        <p:nvSpPr>
          <p:cNvPr id="4" name="Rectangle 3"/>
          <p:cNvSpPr/>
          <p:nvPr/>
        </p:nvSpPr>
        <p:spPr>
          <a:xfrm>
            <a:off x="4043133" y="5032109"/>
            <a:ext cx="6123728" cy="369332"/>
          </a:xfrm>
          <a:prstGeom prst="rect">
            <a:avLst/>
          </a:prstGeom>
        </p:spPr>
        <p:txBody>
          <a:bodyPr wrap="none">
            <a:spAutoFit/>
          </a:bodyPr>
          <a:lstStyle/>
          <a:p>
            <a:pPr algn="ctr"/>
            <a:r>
              <a:rPr lang="en-US" dirty="0" err="1"/>
              <a:t>Nghĩa</a:t>
            </a:r>
            <a:r>
              <a:rPr lang="en-US" dirty="0"/>
              <a:t> </a:t>
            </a:r>
            <a:r>
              <a:rPr lang="en-US" dirty="0" err="1"/>
              <a:t>vụ</a:t>
            </a:r>
            <a:r>
              <a:rPr lang="en-US" dirty="0"/>
              <a:t> </a:t>
            </a:r>
            <a:r>
              <a:rPr lang="en-US" dirty="0" err="1"/>
              <a:t>của</a:t>
            </a:r>
            <a:r>
              <a:rPr lang="en-US" dirty="0"/>
              <a:t> </a:t>
            </a:r>
            <a:r>
              <a:rPr lang="en-US" dirty="0" err="1"/>
              <a:t>sinh</a:t>
            </a:r>
            <a:r>
              <a:rPr lang="en-US" dirty="0"/>
              <a:t> </a:t>
            </a:r>
            <a:r>
              <a:rPr lang="en-US" dirty="0" err="1"/>
              <a:t>viên</a:t>
            </a:r>
            <a:r>
              <a:rPr lang="en-US" dirty="0"/>
              <a:t> </a:t>
            </a:r>
            <a:r>
              <a:rPr lang="en-US" dirty="0" err="1"/>
              <a:t>trong</a:t>
            </a:r>
            <a:r>
              <a:rPr lang="en-US" dirty="0"/>
              <a:t> </a:t>
            </a:r>
            <a:r>
              <a:rPr lang="en-US" dirty="0" err="1"/>
              <a:t>phòng</a:t>
            </a:r>
            <a:r>
              <a:rPr lang="en-US" dirty="0"/>
              <a:t>, </a:t>
            </a:r>
            <a:r>
              <a:rPr lang="en-US" dirty="0" err="1"/>
              <a:t>chống</a:t>
            </a:r>
            <a:r>
              <a:rPr lang="en-US" dirty="0"/>
              <a:t> vi </a:t>
            </a:r>
            <a:r>
              <a:rPr lang="en-US" dirty="0" err="1"/>
              <a:t>vi</a:t>
            </a:r>
            <a:r>
              <a:rPr lang="en-US" dirty="0"/>
              <a:t> </a:t>
            </a:r>
            <a:r>
              <a:rPr lang="en-US" dirty="0" err="1"/>
              <a:t>phạm</a:t>
            </a:r>
            <a:r>
              <a:rPr lang="en-US" dirty="0"/>
              <a:t> </a:t>
            </a:r>
            <a:r>
              <a:rPr lang="en-US" dirty="0" err="1"/>
              <a:t>pháp</a:t>
            </a:r>
            <a:r>
              <a:rPr lang="en-US" dirty="0"/>
              <a:t> </a:t>
            </a:r>
            <a:r>
              <a:rPr lang="en-US" dirty="0" err="1"/>
              <a:t>luật</a:t>
            </a:r>
            <a:endParaRPr lang="en-US" dirty="0"/>
          </a:p>
        </p:txBody>
      </p:sp>
    </p:spTree>
    <p:extLst>
      <p:ext uri="{BB962C8B-B14F-4D97-AF65-F5344CB8AC3E}">
        <p14:creationId xmlns:p14="http://schemas.microsoft.com/office/powerpoint/2010/main" val="628216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barn(inVertical)">
                                      <p:cBhvr>
                                        <p:cTn id="7" dur="500"/>
                                        <p:tgtEl>
                                          <p:spTgt spid="3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72"/>
                                        </p:tgtEl>
                                        <p:attrNameLst>
                                          <p:attrName>style.visibility</p:attrName>
                                        </p:attrNameLst>
                                      </p:cBhvr>
                                      <p:to>
                                        <p:strVal val="visible"/>
                                      </p:to>
                                    </p:set>
                                    <p:animEffect transition="in" filter="barn(inVertical)">
                                      <p:cBhvr>
                                        <p:cTn id="22" dur="500"/>
                                        <p:tgtEl>
                                          <p:spTgt spid="72"/>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73"/>
                                        </p:tgtEl>
                                        <p:attrNameLst>
                                          <p:attrName>style.visibility</p:attrName>
                                        </p:attrNameLst>
                                      </p:cBhvr>
                                      <p:to>
                                        <p:strVal val="visible"/>
                                      </p:to>
                                    </p:set>
                                    <p:animEffect transition="in" filter="barn(inVertical)">
                                      <p:cBhvr>
                                        <p:cTn id="27" dur="500"/>
                                        <p:tgtEl>
                                          <p:spTgt spid="7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499227" y="570218"/>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4" name="Group 13"/>
          <p:cNvGrpSpPr/>
          <p:nvPr/>
        </p:nvGrpSpPr>
        <p:grpSpPr>
          <a:xfrm>
            <a:off x="79435" y="5037478"/>
            <a:ext cx="909945" cy="1923908"/>
            <a:chOff x="-58189" y="5118758"/>
            <a:chExt cx="909945" cy="1923908"/>
          </a:xfrm>
        </p:grpSpPr>
        <p:sp>
          <p:nvSpPr>
            <p:cNvPr id="15" name="TextBox 14"/>
            <p:cNvSpPr txBox="1"/>
            <p:nvPr/>
          </p:nvSpPr>
          <p:spPr>
            <a:xfrm>
              <a:off x="-58189" y="6396335"/>
              <a:ext cx="909945" cy="646331"/>
            </a:xfrm>
            <a:prstGeom prst="rect">
              <a:avLst/>
            </a:prstGeom>
            <a:noFill/>
          </p:spPr>
          <p:txBody>
            <a:bodyPr wrap="square" rtlCol="0">
              <a:spAutoFit/>
            </a:bodyPr>
            <a:lstStyle/>
            <a:p>
              <a:pPr algn="ctr"/>
              <a:r>
                <a:rPr lang="en-US" sz="1200" b="1" dirty="0" err="1">
                  <a:solidFill>
                    <a:srgbClr val="0070C0"/>
                  </a:solidFill>
                </a:rPr>
                <a:t>Tuần</a:t>
              </a:r>
              <a:r>
                <a:rPr lang="en-US" sz="1200" b="1" dirty="0">
                  <a:solidFill>
                    <a:srgbClr val="0070C0"/>
                  </a:solidFill>
                </a:rPr>
                <a:t> SH </a:t>
              </a:r>
              <a:r>
                <a:rPr lang="en-US" sz="1200" b="1" dirty="0" err="1">
                  <a:solidFill>
                    <a:srgbClr val="0070C0"/>
                  </a:solidFill>
                </a:rPr>
                <a:t>công</a:t>
              </a:r>
              <a:r>
                <a:rPr lang="en-US" sz="1200" b="1" dirty="0">
                  <a:solidFill>
                    <a:srgbClr val="0070C0"/>
                  </a:solidFill>
                </a:rPr>
                <a:t> </a:t>
              </a:r>
              <a:r>
                <a:rPr lang="en-US" sz="1200" b="1" dirty="0" err="1">
                  <a:solidFill>
                    <a:srgbClr val="0070C0"/>
                  </a:solidFill>
                </a:rPr>
                <a:t>dân</a:t>
              </a:r>
              <a:r>
                <a:rPr lang="en-US" sz="1200" b="1" dirty="0">
                  <a:solidFill>
                    <a:srgbClr val="0070C0"/>
                  </a:solidFill>
                </a:rPr>
                <a:t> – </a:t>
              </a:r>
              <a:r>
                <a:rPr lang="en-US" sz="1200" b="1" dirty="0" err="1">
                  <a:solidFill>
                    <a:srgbClr val="0070C0"/>
                  </a:solidFill>
                </a:rPr>
                <a:t>sinh</a:t>
              </a:r>
              <a:r>
                <a:rPr lang="en-US" sz="1200" b="1" dirty="0">
                  <a:solidFill>
                    <a:srgbClr val="0070C0"/>
                  </a:solidFill>
                </a:rPr>
                <a:t> </a:t>
              </a:r>
              <a:r>
                <a:rPr lang="en-US" sz="1200" b="1" dirty="0" err="1">
                  <a:solidFill>
                    <a:srgbClr val="0070C0"/>
                  </a:solidFill>
                </a:rPr>
                <a:t>viên</a:t>
              </a:r>
              <a:endParaRPr lang="en-US" sz="1200" b="1" dirty="0">
                <a:solidFill>
                  <a:srgbClr val="0070C0"/>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sp>
        <p:nvSpPr>
          <p:cNvPr id="4" name="TextBox 3">
            <a:extLst>
              <a:ext uri="{FF2B5EF4-FFF2-40B4-BE49-F238E27FC236}">
                <a16:creationId xmlns:a16="http://schemas.microsoft.com/office/drawing/2014/main" id="{FB33EF3A-E784-48AE-261B-CDD02A41ADCC}"/>
              </a:ext>
            </a:extLst>
          </p:cNvPr>
          <p:cNvSpPr txBox="1"/>
          <p:nvPr/>
        </p:nvSpPr>
        <p:spPr>
          <a:xfrm>
            <a:off x="1060335" y="81280"/>
            <a:ext cx="9789918" cy="400110"/>
          </a:xfrm>
          <a:prstGeom prst="rect">
            <a:avLst/>
          </a:prstGeom>
          <a:noFill/>
        </p:spPr>
        <p:txBody>
          <a:bodyPr wrap="square" rtlCol="0">
            <a:spAutoFit/>
          </a:bodyPr>
          <a:lstStyle/>
          <a:p>
            <a:pPr algn="ctr"/>
            <a:r>
              <a:rPr lang="en-US" sz="2000" b="1" dirty="0">
                <a:solidFill>
                  <a:srgbClr val="0070C0"/>
                </a:solidFill>
                <a:latin typeface="Arial" panose="020B0604020202020204" pitchFamily="34" charset="0"/>
                <a:cs typeface="Arial" panose="020B0604020202020204" pitchFamily="34" charset="0"/>
              </a:rPr>
              <a:t>PHÁP LUẬT PHÒNG, CHỐNG THAM NHŨNG</a:t>
            </a:r>
          </a:p>
        </p:txBody>
      </p:sp>
      <p:sp>
        <p:nvSpPr>
          <p:cNvPr id="2" name="TextBox 1"/>
          <p:cNvSpPr txBox="1"/>
          <p:nvPr/>
        </p:nvSpPr>
        <p:spPr>
          <a:xfrm>
            <a:off x="823568" y="694973"/>
            <a:ext cx="2738750" cy="1138773"/>
          </a:xfrm>
          <a:prstGeom prst="rect">
            <a:avLst/>
          </a:prstGeom>
          <a:noFill/>
        </p:spPr>
        <p:txBody>
          <a:bodyPr wrap="square" rtlCol="0">
            <a:spAutoFit/>
          </a:bodyPr>
          <a:lstStyle/>
          <a:p>
            <a:r>
              <a:rPr lang="en-US" sz="1700" dirty="0" err="1" smtClean="0">
                <a:solidFill>
                  <a:srgbClr val="7030A0"/>
                </a:solidFill>
              </a:rPr>
              <a:t>Sự</a:t>
            </a:r>
            <a:r>
              <a:rPr lang="en-US" sz="1700" dirty="0" smtClean="0">
                <a:solidFill>
                  <a:srgbClr val="7030A0"/>
                </a:solidFill>
              </a:rPr>
              <a:t> </a:t>
            </a:r>
            <a:r>
              <a:rPr lang="en-US" sz="1700" dirty="0" err="1" smtClean="0">
                <a:solidFill>
                  <a:srgbClr val="7030A0"/>
                </a:solidFill>
              </a:rPr>
              <a:t>cần</a:t>
            </a:r>
            <a:r>
              <a:rPr lang="en-US" sz="1700" dirty="0" smtClean="0">
                <a:solidFill>
                  <a:srgbClr val="7030A0"/>
                </a:solidFill>
              </a:rPr>
              <a:t> </a:t>
            </a:r>
            <a:r>
              <a:rPr lang="en-US" sz="1700" dirty="0" err="1" smtClean="0">
                <a:solidFill>
                  <a:srgbClr val="7030A0"/>
                </a:solidFill>
              </a:rPr>
              <a:t>thiết</a:t>
            </a:r>
            <a:r>
              <a:rPr lang="en-US" sz="1700" dirty="0" smtClean="0">
                <a:solidFill>
                  <a:srgbClr val="7030A0"/>
                </a:solidFill>
              </a:rPr>
              <a:t> ban </a:t>
            </a:r>
            <a:r>
              <a:rPr lang="en-US" sz="1700" dirty="0" err="1" smtClean="0">
                <a:solidFill>
                  <a:srgbClr val="7030A0"/>
                </a:solidFill>
              </a:rPr>
              <a:t>hành</a:t>
            </a:r>
            <a:r>
              <a:rPr lang="en-US" sz="1700" dirty="0" smtClean="0">
                <a:solidFill>
                  <a:srgbClr val="7030A0"/>
                </a:solidFill>
              </a:rPr>
              <a:t> </a:t>
            </a:r>
            <a:r>
              <a:rPr lang="en-US" sz="1700" dirty="0" err="1" smtClean="0">
                <a:solidFill>
                  <a:srgbClr val="7030A0"/>
                </a:solidFill>
              </a:rPr>
              <a:t>Luật</a:t>
            </a:r>
            <a:r>
              <a:rPr lang="en-US" sz="1700" dirty="0" smtClean="0">
                <a:solidFill>
                  <a:srgbClr val="7030A0"/>
                </a:solidFill>
              </a:rPr>
              <a:t> PCTN</a:t>
            </a:r>
          </a:p>
          <a:p>
            <a:r>
              <a:rPr lang="en-US" sz="1700" dirty="0" smtClean="0"/>
              <a:t>- </a:t>
            </a:r>
            <a:r>
              <a:rPr lang="en-US" sz="1700" dirty="0" err="1" smtClean="0"/>
              <a:t>Khắc</a:t>
            </a:r>
            <a:r>
              <a:rPr lang="en-US" sz="1700" dirty="0" smtClean="0"/>
              <a:t> </a:t>
            </a:r>
            <a:r>
              <a:rPr lang="en-US" sz="1700" dirty="0" err="1" smtClean="0"/>
              <a:t>phục</a:t>
            </a:r>
            <a:r>
              <a:rPr lang="en-US" sz="1700" dirty="0" smtClean="0"/>
              <a:t> </a:t>
            </a:r>
            <a:r>
              <a:rPr lang="en-US" sz="1700" dirty="0" err="1" smtClean="0"/>
              <a:t>những</a:t>
            </a:r>
            <a:r>
              <a:rPr lang="en-US" sz="1700" dirty="0" smtClean="0"/>
              <a:t> </a:t>
            </a:r>
            <a:r>
              <a:rPr lang="en-US" sz="1700" dirty="0" err="1" smtClean="0"/>
              <a:t>hạn</a:t>
            </a:r>
            <a:r>
              <a:rPr lang="en-US" sz="1700" dirty="0" smtClean="0"/>
              <a:t> </a:t>
            </a:r>
            <a:r>
              <a:rPr lang="en-US" sz="1700" dirty="0" err="1" smtClean="0"/>
              <a:t>chế</a:t>
            </a:r>
            <a:r>
              <a:rPr lang="en-US" sz="1700" dirty="0" smtClean="0"/>
              <a:t> </a:t>
            </a:r>
            <a:r>
              <a:rPr lang="en-US" sz="1700" dirty="0" err="1" smtClean="0"/>
              <a:t>của</a:t>
            </a:r>
            <a:r>
              <a:rPr lang="en-US" sz="1700" dirty="0" smtClean="0"/>
              <a:t> </a:t>
            </a:r>
            <a:r>
              <a:rPr lang="en-US" sz="1700" dirty="0" err="1" smtClean="0"/>
              <a:t>Luật</a:t>
            </a:r>
            <a:r>
              <a:rPr lang="en-US" sz="1700" dirty="0" smtClean="0"/>
              <a:t> PCTN </a:t>
            </a:r>
            <a:r>
              <a:rPr lang="en-US" sz="1700" dirty="0" err="1" smtClean="0"/>
              <a:t>năm</a:t>
            </a:r>
            <a:r>
              <a:rPr lang="en-US" sz="1700" dirty="0" smtClean="0"/>
              <a:t> 2005</a:t>
            </a:r>
          </a:p>
        </p:txBody>
      </p:sp>
      <p:sp>
        <p:nvSpPr>
          <p:cNvPr id="9" name="TextBox 8"/>
          <p:cNvSpPr txBox="1"/>
          <p:nvPr/>
        </p:nvSpPr>
        <p:spPr>
          <a:xfrm>
            <a:off x="6168044" y="1895302"/>
            <a:ext cx="4380807" cy="3300153"/>
          </a:xfrm>
          <a:prstGeom prst="rect">
            <a:avLst/>
          </a:prstGeom>
          <a:noFill/>
        </p:spPr>
        <p:txBody>
          <a:bodyPr wrap="square" rtlCol="0">
            <a:spAutoFit/>
          </a:bodyPr>
          <a:lstStyle/>
          <a:p>
            <a:endParaRPr lang="en-US" dirty="0"/>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17211" y="781396"/>
            <a:ext cx="4726706" cy="5248864"/>
          </a:xfrm>
          <a:prstGeom prst="rect">
            <a:avLst/>
          </a:prstGeom>
        </p:spPr>
      </p:pic>
      <p:sp>
        <p:nvSpPr>
          <p:cNvPr id="11" name="TextBox 10"/>
          <p:cNvSpPr txBox="1"/>
          <p:nvPr/>
        </p:nvSpPr>
        <p:spPr>
          <a:xfrm>
            <a:off x="3954552" y="2588135"/>
            <a:ext cx="2362660" cy="1323439"/>
          </a:xfrm>
          <a:prstGeom prst="rect">
            <a:avLst/>
          </a:prstGeom>
          <a:noFill/>
        </p:spPr>
        <p:txBody>
          <a:bodyPr wrap="square" rtlCol="0">
            <a:spAutoFit/>
          </a:bodyPr>
          <a:lstStyle/>
          <a:p>
            <a:r>
              <a:rPr lang="en-US" sz="1600" dirty="0" err="1"/>
              <a:t>Tệ</a:t>
            </a:r>
            <a:r>
              <a:rPr lang="en-US" sz="1600" dirty="0"/>
              <a:t> </a:t>
            </a:r>
            <a:r>
              <a:rPr lang="en-US" sz="1600" dirty="0" err="1"/>
              <a:t>tham</a:t>
            </a:r>
            <a:r>
              <a:rPr lang="en-US" sz="1600" dirty="0"/>
              <a:t> </a:t>
            </a:r>
            <a:r>
              <a:rPr lang="en-US" sz="1600" dirty="0" err="1"/>
              <a:t>nhũng</a:t>
            </a:r>
            <a:r>
              <a:rPr lang="en-US" sz="1600" dirty="0"/>
              <a:t> </a:t>
            </a:r>
            <a:r>
              <a:rPr lang="en-US" sz="1600" dirty="0" err="1"/>
              <a:t>nguy</a:t>
            </a:r>
            <a:r>
              <a:rPr lang="en-US" sz="1600" dirty="0"/>
              <a:t> </a:t>
            </a:r>
            <a:r>
              <a:rPr lang="en-US" sz="1600" dirty="0" err="1"/>
              <a:t>hiểm</a:t>
            </a:r>
            <a:r>
              <a:rPr lang="en-US" sz="1600" dirty="0"/>
              <a:t> </a:t>
            </a:r>
            <a:r>
              <a:rPr lang="en-US" sz="1600" dirty="0" err="1"/>
              <a:t>và</a:t>
            </a:r>
            <a:r>
              <a:rPr lang="en-US" sz="1600" dirty="0"/>
              <a:t> </a:t>
            </a:r>
            <a:r>
              <a:rPr lang="en-US" sz="1600" dirty="0" err="1"/>
              <a:t>khó</a:t>
            </a:r>
            <a:r>
              <a:rPr lang="en-US" sz="1600" dirty="0"/>
              <a:t> </a:t>
            </a:r>
            <a:r>
              <a:rPr lang="en-US" sz="1600" dirty="0" err="1"/>
              <a:t>chịu</a:t>
            </a:r>
            <a:r>
              <a:rPr lang="en-US" sz="1600" dirty="0"/>
              <a:t> </a:t>
            </a:r>
            <a:r>
              <a:rPr lang="en-US" sz="1600" dirty="0" err="1"/>
              <a:t>đã</a:t>
            </a:r>
            <a:r>
              <a:rPr lang="en-US" sz="1600" dirty="0"/>
              <a:t> </a:t>
            </a:r>
            <a:r>
              <a:rPr lang="en-US" sz="1600" dirty="0" err="1"/>
              <a:t>khá</a:t>
            </a:r>
            <a:r>
              <a:rPr lang="en-US" sz="1600" dirty="0"/>
              <a:t> </a:t>
            </a:r>
            <a:r>
              <a:rPr lang="en-US" sz="1600" dirty="0" err="1"/>
              <a:t>phổ</a:t>
            </a:r>
            <a:r>
              <a:rPr lang="en-US" sz="1600" dirty="0"/>
              <a:t> </a:t>
            </a:r>
            <a:r>
              <a:rPr lang="en-US" sz="1600" dirty="0" err="1"/>
              <a:t>biến</a:t>
            </a:r>
            <a:r>
              <a:rPr lang="en-US" sz="1600" dirty="0"/>
              <a:t> </a:t>
            </a:r>
            <a:r>
              <a:rPr lang="en-US" sz="1600" dirty="0" err="1"/>
              <a:t>và</a:t>
            </a:r>
            <a:r>
              <a:rPr lang="en-US" sz="1600" dirty="0"/>
              <a:t> </a:t>
            </a:r>
            <a:r>
              <a:rPr lang="en-US" sz="1600" dirty="0" err="1"/>
              <a:t>thành</a:t>
            </a:r>
            <a:r>
              <a:rPr lang="en-US" sz="1600" dirty="0"/>
              <a:t> </a:t>
            </a:r>
            <a:r>
              <a:rPr lang="en-US" sz="1600" dirty="0" err="1"/>
              <a:t>đường</a:t>
            </a:r>
            <a:r>
              <a:rPr lang="en-US" sz="1600" dirty="0"/>
              <a:t> </a:t>
            </a:r>
            <a:r>
              <a:rPr lang="en-US" sz="1600" dirty="0" err="1"/>
              <a:t>dây</a:t>
            </a:r>
            <a:r>
              <a:rPr lang="en-US" sz="1600" dirty="0"/>
              <a:t> </a:t>
            </a:r>
            <a:r>
              <a:rPr lang="en-US" sz="1600" dirty="0" err="1"/>
              <a:t>rồi</a:t>
            </a:r>
            <a:r>
              <a:rPr lang="en-US" sz="1600" dirty="0"/>
              <a:t> </a:t>
            </a:r>
            <a:r>
              <a:rPr lang="en-US" sz="1600" dirty="0" err="1"/>
              <a:t>chứ</a:t>
            </a:r>
            <a:r>
              <a:rPr lang="en-US" sz="1600" dirty="0"/>
              <a:t> </a:t>
            </a:r>
            <a:r>
              <a:rPr lang="en-US" sz="1600" dirty="0" err="1"/>
              <a:t>không</a:t>
            </a:r>
            <a:r>
              <a:rPr lang="en-US" sz="1600" dirty="0"/>
              <a:t> </a:t>
            </a:r>
            <a:r>
              <a:rPr lang="en-US" sz="1600" dirty="0" err="1"/>
              <a:t>phải</a:t>
            </a:r>
            <a:r>
              <a:rPr lang="en-US" sz="1600" dirty="0"/>
              <a:t> </a:t>
            </a:r>
            <a:r>
              <a:rPr lang="en-US" sz="1600" dirty="0" err="1"/>
              <a:t>một</a:t>
            </a:r>
            <a:r>
              <a:rPr lang="en-US" sz="1600" dirty="0"/>
              <a:t> </a:t>
            </a:r>
            <a:r>
              <a:rPr lang="en-US" sz="1600" dirty="0" err="1"/>
              <a:t>người</a:t>
            </a:r>
            <a:r>
              <a:rPr lang="en-US" sz="1600" dirty="0"/>
              <a:t> </a:t>
            </a:r>
            <a:r>
              <a:rPr lang="en-US" sz="1600" dirty="0" err="1"/>
              <a:t>ăn</a:t>
            </a:r>
            <a:r>
              <a:rPr lang="en-US" sz="1600" dirty="0"/>
              <a:t> </a:t>
            </a:r>
            <a:r>
              <a:rPr lang="en-US" sz="1600" dirty="0" err="1"/>
              <a:t>mảnh</a:t>
            </a:r>
            <a:r>
              <a:rPr lang="en-US" sz="1600" dirty="0"/>
              <a:t> </a:t>
            </a:r>
            <a:r>
              <a:rPr lang="en-US" sz="1600" dirty="0" err="1"/>
              <a:t>một</a:t>
            </a:r>
            <a:r>
              <a:rPr lang="en-US" sz="1600" dirty="0"/>
              <a:t> </a:t>
            </a:r>
            <a:r>
              <a:rPr lang="en-US" sz="1600" dirty="0" err="1"/>
              <a:t>mình</a:t>
            </a:r>
            <a:endParaRPr lang="en-US" sz="1600" dirty="0"/>
          </a:p>
        </p:txBody>
      </p:sp>
      <p:sp>
        <p:nvSpPr>
          <p:cNvPr id="12" name="TextBox 11"/>
          <p:cNvSpPr txBox="1"/>
          <p:nvPr/>
        </p:nvSpPr>
        <p:spPr>
          <a:xfrm>
            <a:off x="765379" y="1805664"/>
            <a:ext cx="3075066" cy="1923604"/>
          </a:xfrm>
          <a:prstGeom prst="rect">
            <a:avLst/>
          </a:prstGeom>
          <a:noFill/>
        </p:spPr>
        <p:txBody>
          <a:bodyPr wrap="square" rtlCol="0">
            <a:spAutoFit/>
          </a:bodyPr>
          <a:lstStyle/>
          <a:p>
            <a:pPr algn="just"/>
            <a:r>
              <a:rPr lang="en-US" sz="1700" dirty="0"/>
              <a:t>- </a:t>
            </a:r>
            <a:r>
              <a:rPr lang="en-US" sz="1700" dirty="0" err="1"/>
              <a:t>Thực</a:t>
            </a:r>
            <a:r>
              <a:rPr lang="en-US" sz="1700" dirty="0"/>
              <a:t> </a:t>
            </a:r>
            <a:r>
              <a:rPr lang="en-US" sz="1700" dirty="0" err="1"/>
              <a:t>hiện</a:t>
            </a:r>
            <a:r>
              <a:rPr lang="en-US" sz="1700" dirty="0"/>
              <a:t> </a:t>
            </a:r>
            <a:r>
              <a:rPr lang="en-US" sz="1700" dirty="0" err="1"/>
              <a:t>chủ</a:t>
            </a:r>
            <a:r>
              <a:rPr lang="en-US" sz="1700" dirty="0"/>
              <a:t> </a:t>
            </a:r>
            <a:r>
              <a:rPr lang="en-US" sz="1700" dirty="0" err="1"/>
              <a:t>trương</a:t>
            </a:r>
            <a:r>
              <a:rPr lang="en-US" sz="1700" dirty="0"/>
              <a:t>, </a:t>
            </a:r>
            <a:r>
              <a:rPr lang="en-US" sz="1700" dirty="0" err="1"/>
              <a:t>đường</a:t>
            </a:r>
            <a:r>
              <a:rPr lang="en-US" sz="1700" dirty="0"/>
              <a:t> </a:t>
            </a:r>
            <a:r>
              <a:rPr lang="en-US" sz="1700" dirty="0" err="1"/>
              <a:t>lối</a:t>
            </a:r>
            <a:r>
              <a:rPr lang="en-US" sz="1700" dirty="0"/>
              <a:t> </a:t>
            </a:r>
            <a:r>
              <a:rPr lang="en-US" sz="1700" dirty="0" err="1"/>
              <a:t>của</a:t>
            </a:r>
            <a:r>
              <a:rPr lang="en-US" sz="1700" dirty="0"/>
              <a:t> </a:t>
            </a:r>
            <a:r>
              <a:rPr lang="en-US" sz="1700" dirty="0" err="1"/>
              <a:t>Đảng</a:t>
            </a:r>
            <a:r>
              <a:rPr lang="en-US" sz="1700" dirty="0"/>
              <a:t> </a:t>
            </a:r>
            <a:r>
              <a:rPr lang="en-US" sz="1700" dirty="0" err="1"/>
              <a:t>trong</a:t>
            </a:r>
            <a:r>
              <a:rPr lang="en-US" sz="1700" dirty="0"/>
              <a:t> </a:t>
            </a:r>
            <a:r>
              <a:rPr lang="en-US" sz="1700" dirty="0" err="1"/>
              <a:t>công</a:t>
            </a:r>
            <a:r>
              <a:rPr lang="en-US" sz="1700" dirty="0"/>
              <a:t> </a:t>
            </a:r>
            <a:r>
              <a:rPr lang="en-US" sz="1700" dirty="0" err="1"/>
              <a:t>tác</a:t>
            </a:r>
            <a:r>
              <a:rPr lang="en-US" sz="1700" dirty="0"/>
              <a:t> </a:t>
            </a:r>
            <a:r>
              <a:rPr lang="en-US" sz="1700" dirty="0" smtClean="0"/>
              <a:t>PCTN: </a:t>
            </a:r>
            <a:r>
              <a:rPr lang="en-US" sz="1700" dirty="0" err="1" smtClean="0"/>
              <a:t>Chỉ</a:t>
            </a:r>
            <a:r>
              <a:rPr lang="en-US" sz="1700" dirty="0" smtClean="0"/>
              <a:t> </a:t>
            </a:r>
            <a:r>
              <a:rPr lang="en-US" sz="1700" dirty="0" err="1"/>
              <a:t>thị</a:t>
            </a:r>
            <a:r>
              <a:rPr lang="en-US" sz="1700" dirty="0"/>
              <a:t> </a:t>
            </a:r>
            <a:r>
              <a:rPr lang="en-US" sz="1700" dirty="0" err="1"/>
              <a:t>số</a:t>
            </a:r>
            <a:r>
              <a:rPr lang="en-US" sz="1700" dirty="0"/>
              <a:t> 50-CT/TW </a:t>
            </a:r>
            <a:r>
              <a:rPr lang="en-US" sz="1700" dirty="0" err="1"/>
              <a:t>ngày</a:t>
            </a:r>
            <a:r>
              <a:rPr lang="en-US" sz="1700" dirty="0"/>
              <a:t> 07/12/2015 </a:t>
            </a:r>
            <a:r>
              <a:rPr lang="en-US" sz="1700" dirty="0" err="1"/>
              <a:t>của</a:t>
            </a:r>
            <a:r>
              <a:rPr lang="en-US" sz="1700" dirty="0"/>
              <a:t> </a:t>
            </a:r>
            <a:r>
              <a:rPr lang="en-US" sz="1700" dirty="0" err="1"/>
              <a:t>Bộ</a:t>
            </a:r>
            <a:r>
              <a:rPr lang="en-US" sz="1700" dirty="0"/>
              <a:t> </a:t>
            </a:r>
            <a:r>
              <a:rPr lang="en-US" sz="1700" dirty="0" err="1"/>
              <a:t>Chính</a:t>
            </a:r>
            <a:r>
              <a:rPr lang="en-US" sz="1700" dirty="0"/>
              <a:t> </a:t>
            </a:r>
            <a:r>
              <a:rPr lang="en-US" sz="1700" dirty="0" err="1"/>
              <a:t>trị</a:t>
            </a:r>
            <a:r>
              <a:rPr lang="en-US" sz="1700" dirty="0"/>
              <a:t> </a:t>
            </a:r>
            <a:r>
              <a:rPr lang="en-US" sz="1700" dirty="0" err="1"/>
              <a:t>về</a:t>
            </a:r>
            <a:r>
              <a:rPr lang="en-US" sz="1700" dirty="0"/>
              <a:t> </a:t>
            </a:r>
            <a:r>
              <a:rPr lang="en-US" sz="1700" dirty="0" err="1"/>
              <a:t>tăng</a:t>
            </a:r>
            <a:r>
              <a:rPr lang="en-US" sz="1700" dirty="0"/>
              <a:t> </a:t>
            </a:r>
            <a:r>
              <a:rPr lang="en-US" sz="1700" dirty="0" err="1"/>
              <a:t>cường</a:t>
            </a:r>
            <a:r>
              <a:rPr lang="en-US" sz="1700" dirty="0"/>
              <a:t> </a:t>
            </a:r>
            <a:r>
              <a:rPr lang="en-US" sz="1700" dirty="0" err="1"/>
              <a:t>sự</a:t>
            </a:r>
            <a:r>
              <a:rPr lang="en-US" sz="1700" dirty="0"/>
              <a:t> </a:t>
            </a:r>
            <a:r>
              <a:rPr lang="en-US" sz="1700" dirty="0" err="1"/>
              <a:t>lãnh</a:t>
            </a:r>
            <a:r>
              <a:rPr lang="en-US" sz="1700" dirty="0"/>
              <a:t> </a:t>
            </a:r>
            <a:r>
              <a:rPr lang="en-US" sz="1700" dirty="0" err="1"/>
              <a:t>đạo</a:t>
            </a:r>
            <a:r>
              <a:rPr lang="en-US" sz="1700" dirty="0"/>
              <a:t> </a:t>
            </a:r>
            <a:r>
              <a:rPr lang="en-US" sz="1700" dirty="0" err="1"/>
              <a:t>của</a:t>
            </a:r>
            <a:r>
              <a:rPr lang="en-US" sz="1700" dirty="0"/>
              <a:t> </a:t>
            </a:r>
            <a:r>
              <a:rPr lang="en-US" sz="1700" dirty="0" err="1"/>
              <a:t>Đảng</a:t>
            </a:r>
            <a:r>
              <a:rPr lang="en-US" sz="1700" dirty="0"/>
              <a:t> đối </a:t>
            </a:r>
            <a:r>
              <a:rPr lang="en-US" sz="1700" dirty="0" err="1"/>
              <a:t>với</a:t>
            </a:r>
            <a:r>
              <a:rPr lang="en-US" sz="1700" dirty="0"/>
              <a:t> </a:t>
            </a:r>
            <a:r>
              <a:rPr lang="en-US" sz="1700" dirty="0" err="1"/>
              <a:t>công</a:t>
            </a:r>
            <a:r>
              <a:rPr lang="en-US" sz="1700" dirty="0"/>
              <a:t> </a:t>
            </a:r>
            <a:r>
              <a:rPr lang="en-US" sz="1700" dirty="0" err="1"/>
              <a:t>tác</a:t>
            </a:r>
            <a:r>
              <a:rPr lang="en-US" sz="1700" dirty="0"/>
              <a:t> </a:t>
            </a:r>
            <a:r>
              <a:rPr lang="en-US" sz="1700" dirty="0" err="1"/>
              <a:t>phát</a:t>
            </a:r>
            <a:r>
              <a:rPr lang="en-US" sz="1700" dirty="0"/>
              <a:t> </a:t>
            </a:r>
            <a:r>
              <a:rPr lang="en-US" sz="1700" dirty="0" err="1"/>
              <a:t>hiện</a:t>
            </a:r>
            <a:r>
              <a:rPr lang="en-US" sz="1700" dirty="0"/>
              <a:t>, </a:t>
            </a:r>
            <a:r>
              <a:rPr lang="en-US" sz="1700" dirty="0" err="1"/>
              <a:t>xử</a:t>
            </a:r>
            <a:r>
              <a:rPr lang="en-US" sz="1700" dirty="0"/>
              <a:t> </a:t>
            </a:r>
            <a:r>
              <a:rPr lang="en-US" sz="1700" dirty="0" err="1"/>
              <a:t>lý</a:t>
            </a:r>
            <a:r>
              <a:rPr lang="en-US" sz="1700" dirty="0"/>
              <a:t> </a:t>
            </a:r>
            <a:r>
              <a:rPr lang="en-US" sz="1700" dirty="0" err="1"/>
              <a:t>vụ</a:t>
            </a:r>
            <a:r>
              <a:rPr lang="en-US" sz="1700" dirty="0"/>
              <a:t> </a:t>
            </a:r>
            <a:r>
              <a:rPr lang="en-US" sz="1700" dirty="0" err="1"/>
              <a:t>việc</a:t>
            </a:r>
            <a:r>
              <a:rPr lang="en-US" sz="1700" dirty="0"/>
              <a:t>, </a:t>
            </a:r>
            <a:r>
              <a:rPr lang="en-US" sz="1700" dirty="0" err="1"/>
              <a:t>vụ</a:t>
            </a:r>
            <a:r>
              <a:rPr lang="en-US" sz="1700" dirty="0"/>
              <a:t> </a:t>
            </a:r>
            <a:r>
              <a:rPr lang="en-US" sz="1700" dirty="0" err="1"/>
              <a:t>án</a:t>
            </a:r>
            <a:r>
              <a:rPr lang="en-US" sz="1700" dirty="0"/>
              <a:t> </a:t>
            </a:r>
            <a:r>
              <a:rPr lang="en-US" sz="1700" dirty="0" err="1"/>
              <a:t>tham</a:t>
            </a:r>
            <a:r>
              <a:rPr lang="en-US" sz="1700" dirty="0"/>
              <a:t> </a:t>
            </a:r>
            <a:r>
              <a:rPr lang="en-US" sz="1700" dirty="0" err="1"/>
              <a:t>nhũng</a:t>
            </a:r>
            <a:r>
              <a:rPr lang="en-US" sz="1700" dirty="0"/>
              <a:t>.</a:t>
            </a:r>
          </a:p>
        </p:txBody>
      </p:sp>
      <p:sp>
        <p:nvSpPr>
          <p:cNvPr id="21" name="TextBox 20"/>
          <p:cNvSpPr txBox="1"/>
          <p:nvPr/>
        </p:nvSpPr>
        <p:spPr>
          <a:xfrm>
            <a:off x="757601" y="3751434"/>
            <a:ext cx="3557240" cy="2462213"/>
          </a:xfrm>
          <a:prstGeom prst="rect">
            <a:avLst/>
          </a:prstGeom>
          <a:noFill/>
        </p:spPr>
        <p:txBody>
          <a:bodyPr wrap="square" rtlCol="0">
            <a:spAutoFit/>
          </a:bodyPr>
          <a:lstStyle/>
          <a:p>
            <a:r>
              <a:rPr lang="en-US" sz="1700" dirty="0" smtClean="0"/>
              <a:t>- </a:t>
            </a:r>
            <a:r>
              <a:rPr lang="en-US" sz="1700" dirty="0" err="1" smtClean="0"/>
              <a:t>Tình</a:t>
            </a:r>
            <a:r>
              <a:rPr lang="en-US" sz="1700" dirty="0" smtClean="0"/>
              <a:t> </a:t>
            </a:r>
            <a:r>
              <a:rPr lang="en-US" sz="1700" dirty="0" err="1" smtClean="0"/>
              <a:t>hình</a:t>
            </a:r>
            <a:r>
              <a:rPr lang="en-US" sz="1700" dirty="0" smtClean="0"/>
              <a:t> </a:t>
            </a:r>
            <a:r>
              <a:rPr lang="en-US" sz="1700" dirty="0" err="1" smtClean="0"/>
              <a:t>kinh</a:t>
            </a:r>
            <a:r>
              <a:rPr lang="en-US" sz="1700" dirty="0" smtClean="0"/>
              <a:t> </a:t>
            </a:r>
            <a:r>
              <a:rPr lang="en-US" sz="1700" dirty="0" err="1" smtClean="0"/>
              <a:t>tế</a:t>
            </a:r>
            <a:r>
              <a:rPr lang="en-US" sz="1700" dirty="0" smtClean="0"/>
              <a:t> </a:t>
            </a:r>
            <a:r>
              <a:rPr lang="en-US" sz="1700" dirty="0" err="1" smtClean="0"/>
              <a:t>xã</a:t>
            </a:r>
            <a:r>
              <a:rPr lang="en-US" sz="1700" dirty="0" smtClean="0"/>
              <a:t> </a:t>
            </a:r>
            <a:r>
              <a:rPr lang="en-US" sz="1700" dirty="0" err="1" smtClean="0"/>
              <a:t>hội</a:t>
            </a:r>
            <a:r>
              <a:rPr lang="en-US" sz="1700" dirty="0" smtClean="0"/>
              <a:t>: </a:t>
            </a:r>
          </a:p>
          <a:p>
            <a:r>
              <a:rPr lang="en-US" sz="1700" dirty="0"/>
              <a:t>+ </a:t>
            </a:r>
            <a:r>
              <a:rPr lang="en-US" sz="1700" dirty="0" err="1"/>
              <a:t>Trong</a:t>
            </a:r>
            <a:r>
              <a:rPr lang="en-US" sz="1700" dirty="0"/>
              <a:t> </a:t>
            </a:r>
            <a:r>
              <a:rPr lang="en-US" sz="1700" dirty="0" err="1"/>
              <a:t>những</a:t>
            </a:r>
            <a:r>
              <a:rPr lang="en-US" sz="1700" dirty="0"/>
              <a:t> </a:t>
            </a:r>
            <a:r>
              <a:rPr lang="en-US" sz="1700" dirty="0" err="1"/>
              <a:t>năm</a:t>
            </a:r>
            <a:r>
              <a:rPr lang="en-US" sz="1700" dirty="0"/>
              <a:t> qua </a:t>
            </a:r>
            <a:r>
              <a:rPr lang="en-US" sz="1700" dirty="0" err="1"/>
              <a:t>nhiều</a:t>
            </a:r>
            <a:r>
              <a:rPr lang="en-US" sz="1700" dirty="0"/>
              <a:t> </a:t>
            </a:r>
            <a:r>
              <a:rPr lang="en-US" sz="1700" dirty="0" err="1"/>
              <a:t>cán</a:t>
            </a:r>
            <a:r>
              <a:rPr lang="en-US" sz="1700" dirty="0"/>
              <a:t> </a:t>
            </a:r>
            <a:r>
              <a:rPr lang="en-US" sz="1700" dirty="0" err="1"/>
              <a:t>bộ</a:t>
            </a:r>
            <a:r>
              <a:rPr lang="en-US" sz="1700" dirty="0"/>
              <a:t> </a:t>
            </a:r>
            <a:r>
              <a:rPr lang="en-US" sz="1700" dirty="0" err="1"/>
              <a:t>cao</a:t>
            </a:r>
            <a:r>
              <a:rPr lang="en-US" sz="1700" dirty="0"/>
              <a:t> </a:t>
            </a:r>
            <a:r>
              <a:rPr lang="en-US" sz="1700" dirty="0" err="1"/>
              <a:t>cấp</a:t>
            </a:r>
            <a:r>
              <a:rPr lang="en-US" sz="1700" dirty="0"/>
              <a:t> </a:t>
            </a:r>
            <a:r>
              <a:rPr lang="en-US" sz="1700" dirty="0" err="1"/>
              <a:t>bị</a:t>
            </a:r>
            <a:r>
              <a:rPr lang="en-US" sz="1700" dirty="0"/>
              <a:t> </a:t>
            </a:r>
            <a:r>
              <a:rPr lang="en-US" sz="1700" dirty="0" err="1"/>
              <a:t>xử</a:t>
            </a:r>
            <a:r>
              <a:rPr lang="en-US" sz="1700" dirty="0"/>
              <a:t> </a:t>
            </a:r>
            <a:r>
              <a:rPr lang="en-US" sz="1700" dirty="0" err="1"/>
              <a:t>lý</a:t>
            </a:r>
            <a:r>
              <a:rPr lang="en-US" sz="1700" dirty="0"/>
              <a:t> </a:t>
            </a:r>
            <a:r>
              <a:rPr lang="en-US" sz="1700" dirty="0" err="1"/>
              <a:t>về</a:t>
            </a:r>
            <a:r>
              <a:rPr lang="en-US" sz="1700" dirty="0"/>
              <a:t> </a:t>
            </a:r>
            <a:r>
              <a:rPr lang="en-US" sz="1700" dirty="0" err="1"/>
              <a:t>hành</a:t>
            </a:r>
            <a:r>
              <a:rPr lang="en-US" sz="1700" dirty="0"/>
              <a:t> vi </a:t>
            </a:r>
            <a:r>
              <a:rPr lang="en-US" sz="1700" dirty="0" err="1"/>
              <a:t>tham</a:t>
            </a:r>
            <a:r>
              <a:rPr lang="en-US" sz="1700" dirty="0"/>
              <a:t> </a:t>
            </a:r>
            <a:r>
              <a:rPr lang="en-US" sz="1700" dirty="0" err="1"/>
              <a:t>nhũng</a:t>
            </a:r>
            <a:endParaRPr lang="en-US" sz="1700" dirty="0"/>
          </a:p>
          <a:p>
            <a:r>
              <a:rPr lang="en-US" sz="1700" dirty="0"/>
              <a:t>+ </a:t>
            </a:r>
            <a:r>
              <a:rPr lang="en-US" sz="1700" dirty="0" err="1"/>
              <a:t>Hàng</a:t>
            </a:r>
            <a:r>
              <a:rPr lang="en-US" sz="1700" dirty="0"/>
              <a:t> </a:t>
            </a:r>
            <a:r>
              <a:rPr lang="en-US" sz="1700" dirty="0" err="1"/>
              <a:t>loạt</a:t>
            </a:r>
            <a:r>
              <a:rPr lang="en-US" sz="1700" dirty="0"/>
              <a:t> </a:t>
            </a:r>
            <a:r>
              <a:rPr lang="en-US" sz="1700" dirty="0" err="1"/>
              <a:t>vụ</a:t>
            </a:r>
            <a:r>
              <a:rPr lang="en-US" sz="1700" dirty="0"/>
              <a:t> </a:t>
            </a:r>
            <a:r>
              <a:rPr lang="en-US" sz="1700" dirty="0" err="1"/>
              <a:t>án</a:t>
            </a:r>
            <a:r>
              <a:rPr lang="en-US" sz="1700" dirty="0"/>
              <a:t> </a:t>
            </a:r>
            <a:r>
              <a:rPr lang="en-US" sz="1700" dirty="0" err="1"/>
              <a:t>tham</a:t>
            </a:r>
            <a:r>
              <a:rPr lang="en-US" sz="1700" dirty="0"/>
              <a:t> </a:t>
            </a:r>
            <a:r>
              <a:rPr lang="en-US" sz="1700" dirty="0" err="1"/>
              <a:t>nhũng</a:t>
            </a:r>
            <a:r>
              <a:rPr lang="en-US" sz="1700" dirty="0"/>
              <a:t> </a:t>
            </a:r>
            <a:r>
              <a:rPr lang="en-US" sz="1700" dirty="0" err="1"/>
              <a:t>bị</a:t>
            </a:r>
            <a:r>
              <a:rPr lang="en-US" sz="1700" dirty="0"/>
              <a:t> </a:t>
            </a:r>
            <a:r>
              <a:rPr lang="en-US" sz="1700" dirty="0" err="1"/>
              <a:t>đưa</a:t>
            </a:r>
            <a:r>
              <a:rPr lang="en-US" sz="1700" dirty="0"/>
              <a:t> </a:t>
            </a:r>
            <a:r>
              <a:rPr lang="en-US" sz="1700" dirty="0" err="1"/>
              <a:t>ra</a:t>
            </a:r>
            <a:r>
              <a:rPr lang="en-US" sz="1700" dirty="0"/>
              <a:t> </a:t>
            </a:r>
            <a:r>
              <a:rPr lang="en-US" sz="1700" dirty="0" err="1"/>
              <a:t>xét</a:t>
            </a:r>
            <a:r>
              <a:rPr lang="en-US" sz="1700" dirty="0"/>
              <a:t> </a:t>
            </a:r>
            <a:r>
              <a:rPr lang="en-US" sz="1700" dirty="0" err="1"/>
              <a:t>xử</a:t>
            </a:r>
            <a:endParaRPr lang="en-US" sz="1700" dirty="0"/>
          </a:p>
          <a:p>
            <a:r>
              <a:rPr lang="en-US" sz="1700" dirty="0"/>
              <a:t>+ </a:t>
            </a:r>
            <a:r>
              <a:rPr lang="en-US" sz="1700" dirty="0" err="1"/>
              <a:t>Thi</a:t>
            </a:r>
            <a:r>
              <a:rPr lang="en-US" sz="1700" dirty="0"/>
              <a:t> </a:t>
            </a:r>
            <a:r>
              <a:rPr lang="en-US" sz="1700" dirty="0" err="1"/>
              <a:t>hành</a:t>
            </a:r>
            <a:r>
              <a:rPr lang="en-US" sz="1700" dirty="0"/>
              <a:t> </a:t>
            </a:r>
            <a:r>
              <a:rPr lang="en-US" sz="1700" dirty="0" err="1"/>
              <a:t>kỷ</a:t>
            </a:r>
            <a:r>
              <a:rPr lang="en-US" sz="1700" dirty="0"/>
              <a:t> </a:t>
            </a:r>
            <a:r>
              <a:rPr lang="en-US" sz="1700" dirty="0" err="1"/>
              <a:t>luật</a:t>
            </a:r>
            <a:r>
              <a:rPr lang="en-US" sz="1700" dirty="0"/>
              <a:t> </a:t>
            </a:r>
            <a:r>
              <a:rPr lang="en-US" sz="1700" dirty="0" err="1"/>
              <a:t>nhiều</a:t>
            </a:r>
            <a:r>
              <a:rPr lang="en-US" sz="1700" dirty="0"/>
              <a:t> </a:t>
            </a:r>
            <a:r>
              <a:rPr lang="en-US" sz="1700" dirty="0" err="1"/>
              <a:t>tổ</a:t>
            </a:r>
            <a:r>
              <a:rPr lang="en-US" sz="1700" dirty="0"/>
              <a:t> </a:t>
            </a:r>
            <a:r>
              <a:rPr lang="en-US" sz="1700" dirty="0" err="1"/>
              <a:t>chức</a:t>
            </a:r>
            <a:r>
              <a:rPr lang="en-US" sz="1700" dirty="0"/>
              <a:t> </a:t>
            </a:r>
            <a:r>
              <a:rPr lang="en-US" sz="1700" dirty="0" err="1"/>
              <a:t>Đảng</a:t>
            </a:r>
            <a:r>
              <a:rPr lang="en-US" sz="1700" dirty="0"/>
              <a:t>, </a:t>
            </a:r>
            <a:r>
              <a:rPr lang="en-US" sz="1700" dirty="0" err="1"/>
              <a:t>Đảng</a:t>
            </a:r>
            <a:r>
              <a:rPr lang="en-US" sz="1700" dirty="0"/>
              <a:t> </a:t>
            </a:r>
            <a:r>
              <a:rPr lang="en-US" sz="1700" dirty="0" err="1"/>
              <a:t>viên</a:t>
            </a:r>
            <a:r>
              <a:rPr lang="en-US" sz="1700" dirty="0"/>
              <a:t> </a:t>
            </a:r>
            <a:r>
              <a:rPr lang="en-US" sz="1700" dirty="0" err="1"/>
              <a:t>tham</a:t>
            </a:r>
            <a:r>
              <a:rPr lang="en-US" sz="1700" dirty="0"/>
              <a:t> </a:t>
            </a:r>
            <a:r>
              <a:rPr lang="en-US" sz="1700" dirty="0" err="1"/>
              <a:t>nhũng</a:t>
            </a:r>
            <a:endParaRPr lang="en-US" sz="1700" dirty="0"/>
          </a:p>
          <a:p>
            <a:endParaRPr lang="en-US" dirty="0"/>
          </a:p>
        </p:txBody>
      </p:sp>
    </p:spTree>
    <p:extLst>
      <p:ext uri="{BB962C8B-B14F-4D97-AF65-F5344CB8AC3E}">
        <p14:creationId xmlns:p14="http://schemas.microsoft.com/office/powerpoint/2010/main" val="32302177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467360" y="834044"/>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4" name="Group 13"/>
          <p:cNvGrpSpPr/>
          <p:nvPr/>
        </p:nvGrpSpPr>
        <p:grpSpPr>
          <a:xfrm>
            <a:off x="79435" y="5037478"/>
            <a:ext cx="909945" cy="1923908"/>
            <a:chOff x="-58189" y="5118758"/>
            <a:chExt cx="909945" cy="1923908"/>
          </a:xfrm>
        </p:grpSpPr>
        <p:sp>
          <p:nvSpPr>
            <p:cNvPr id="15" name="TextBox 14"/>
            <p:cNvSpPr txBox="1"/>
            <p:nvPr/>
          </p:nvSpPr>
          <p:spPr>
            <a:xfrm>
              <a:off x="-58189" y="6396335"/>
              <a:ext cx="909945" cy="646331"/>
            </a:xfrm>
            <a:prstGeom prst="rect">
              <a:avLst/>
            </a:prstGeom>
            <a:noFill/>
          </p:spPr>
          <p:txBody>
            <a:bodyPr wrap="square" rtlCol="0">
              <a:spAutoFit/>
            </a:bodyPr>
            <a:lstStyle/>
            <a:p>
              <a:pPr algn="ctr"/>
              <a:r>
                <a:rPr lang="en-US" sz="1200" b="1" dirty="0" err="1">
                  <a:solidFill>
                    <a:srgbClr val="0070C0"/>
                  </a:solidFill>
                </a:rPr>
                <a:t>Tuần</a:t>
              </a:r>
              <a:r>
                <a:rPr lang="en-US" sz="1200" b="1" dirty="0">
                  <a:solidFill>
                    <a:srgbClr val="0070C0"/>
                  </a:solidFill>
                </a:rPr>
                <a:t> SH </a:t>
              </a:r>
              <a:r>
                <a:rPr lang="en-US" sz="1200" b="1" dirty="0" err="1">
                  <a:solidFill>
                    <a:srgbClr val="0070C0"/>
                  </a:solidFill>
                </a:rPr>
                <a:t>công</a:t>
              </a:r>
              <a:r>
                <a:rPr lang="en-US" sz="1200" b="1" dirty="0">
                  <a:solidFill>
                    <a:srgbClr val="0070C0"/>
                  </a:solidFill>
                </a:rPr>
                <a:t> </a:t>
              </a:r>
              <a:r>
                <a:rPr lang="en-US" sz="1200" b="1" dirty="0" err="1">
                  <a:solidFill>
                    <a:srgbClr val="0070C0"/>
                  </a:solidFill>
                </a:rPr>
                <a:t>dân</a:t>
              </a:r>
              <a:r>
                <a:rPr lang="en-US" sz="1200" b="1" dirty="0">
                  <a:solidFill>
                    <a:srgbClr val="0070C0"/>
                  </a:solidFill>
                </a:rPr>
                <a:t> – </a:t>
              </a:r>
              <a:r>
                <a:rPr lang="en-US" sz="1200" b="1" dirty="0" err="1">
                  <a:solidFill>
                    <a:srgbClr val="0070C0"/>
                  </a:solidFill>
                </a:rPr>
                <a:t>sinh</a:t>
              </a:r>
              <a:r>
                <a:rPr lang="en-US" sz="1200" b="1" dirty="0">
                  <a:solidFill>
                    <a:srgbClr val="0070C0"/>
                  </a:solidFill>
                </a:rPr>
                <a:t> </a:t>
              </a:r>
              <a:r>
                <a:rPr lang="en-US" sz="1200" b="1" dirty="0" err="1">
                  <a:solidFill>
                    <a:srgbClr val="0070C0"/>
                  </a:solidFill>
                </a:rPr>
                <a:t>viên</a:t>
              </a:r>
              <a:endParaRPr lang="en-US" sz="1200" b="1" dirty="0">
                <a:solidFill>
                  <a:srgbClr val="0070C0"/>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sp>
        <p:nvSpPr>
          <p:cNvPr id="4" name="TextBox 3">
            <a:extLst>
              <a:ext uri="{FF2B5EF4-FFF2-40B4-BE49-F238E27FC236}">
                <a16:creationId xmlns:a16="http://schemas.microsoft.com/office/drawing/2014/main" id="{FB33EF3A-E784-48AE-261B-CDD02A41ADCC}"/>
              </a:ext>
            </a:extLst>
          </p:cNvPr>
          <p:cNvSpPr txBox="1"/>
          <p:nvPr/>
        </p:nvSpPr>
        <p:spPr>
          <a:xfrm>
            <a:off x="1060335" y="81280"/>
            <a:ext cx="9789918" cy="400110"/>
          </a:xfrm>
          <a:prstGeom prst="rect">
            <a:avLst/>
          </a:prstGeom>
          <a:noFill/>
        </p:spPr>
        <p:txBody>
          <a:bodyPr wrap="square" rtlCol="0">
            <a:spAutoFit/>
          </a:bodyPr>
          <a:lstStyle/>
          <a:p>
            <a:pPr algn="ctr"/>
            <a:r>
              <a:rPr lang="en-US" sz="2000" b="1" dirty="0" smtClean="0">
                <a:solidFill>
                  <a:srgbClr val="0070C0"/>
                </a:solidFill>
                <a:latin typeface="Arial" panose="020B0604020202020204" pitchFamily="34" charset="0"/>
                <a:cs typeface="Arial" panose="020B0604020202020204" pitchFamily="34" charset="0"/>
              </a:rPr>
              <a:t>PHÁP LUẬT PHÒNG, CHỐNG THAM NHŨNG</a:t>
            </a:r>
            <a:endParaRPr lang="en-US" sz="2000" b="1" dirty="0">
              <a:solidFill>
                <a:srgbClr val="0070C0"/>
              </a:solidFill>
              <a:latin typeface="Arial" panose="020B0604020202020204" pitchFamily="34" charset="0"/>
              <a:cs typeface="Arial" panose="020B0604020202020204" pitchFamily="34" charset="0"/>
            </a:endParaRPr>
          </a:p>
        </p:txBody>
      </p:sp>
      <p:sp>
        <p:nvSpPr>
          <p:cNvPr id="2" name="TextBox 1"/>
          <p:cNvSpPr txBox="1"/>
          <p:nvPr/>
        </p:nvSpPr>
        <p:spPr>
          <a:xfrm>
            <a:off x="1282044" y="1192518"/>
            <a:ext cx="3350030" cy="3139321"/>
          </a:xfrm>
          <a:prstGeom prst="rect">
            <a:avLst/>
          </a:prstGeom>
          <a:noFill/>
        </p:spPr>
        <p:txBody>
          <a:bodyPr wrap="square" rtlCol="0">
            <a:spAutoFit/>
          </a:bodyPr>
          <a:lstStyle/>
          <a:p>
            <a:pPr algn="just"/>
            <a:r>
              <a:rPr lang="en-US" dirty="0" smtClean="0"/>
              <a:t>- </a:t>
            </a:r>
            <a:r>
              <a:rPr lang="en-US" dirty="0" err="1" smtClean="0"/>
              <a:t>Luật</a:t>
            </a:r>
            <a:r>
              <a:rPr lang="en-US" dirty="0" smtClean="0"/>
              <a:t> </a:t>
            </a:r>
            <a:r>
              <a:rPr lang="en-US" dirty="0" err="1" smtClean="0"/>
              <a:t>Phòng</a:t>
            </a:r>
            <a:r>
              <a:rPr lang="en-US" dirty="0" smtClean="0"/>
              <a:t>, </a:t>
            </a:r>
            <a:r>
              <a:rPr lang="en-US" dirty="0" err="1" smtClean="0"/>
              <a:t>chống</a:t>
            </a:r>
            <a:r>
              <a:rPr lang="en-US" dirty="0" smtClean="0"/>
              <a:t> </a:t>
            </a:r>
            <a:r>
              <a:rPr lang="en-US" dirty="0" err="1" smtClean="0"/>
              <a:t>tham</a:t>
            </a:r>
            <a:r>
              <a:rPr lang="en-US" dirty="0" smtClean="0"/>
              <a:t> </a:t>
            </a:r>
            <a:r>
              <a:rPr lang="en-US" dirty="0" err="1" smtClean="0"/>
              <a:t>nhũng</a:t>
            </a:r>
            <a:r>
              <a:rPr lang="en-US" dirty="0" smtClean="0"/>
              <a:t> </a:t>
            </a:r>
            <a:r>
              <a:rPr lang="en-US" dirty="0" err="1" smtClean="0"/>
              <a:t>năm</a:t>
            </a:r>
            <a:r>
              <a:rPr lang="en-US" dirty="0" smtClean="0"/>
              <a:t> 2018</a:t>
            </a:r>
          </a:p>
          <a:p>
            <a:pPr algn="just"/>
            <a:r>
              <a:rPr lang="en-US" dirty="0" smtClean="0"/>
              <a:t>- </a:t>
            </a:r>
            <a:r>
              <a:rPr lang="en-US" dirty="0" err="1" smtClean="0"/>
              <a:t>Luật</a:t>
            </a:r>
            <a:r>
              <a:rPr lang="en-US" dirty="0" smtClean="0"/>
              <a:t> PCTN </a:t>
            </a:r>
            <a:r>
              <a:rPr lang="en-US" dirty="0" err="1" smtClean="0"/>
              <a:t>năm</a:t>
            </a:r>
            <a:r>
              <a:rPr lang="en-US" dirty="0" smtClean="0"/>
              <a:t> 2018 </a:t>
            </a:r>
            <a:r>
              <a:rPr lang="en-US" dirty="0" err="1" smtClean="0"/>
              <a:t>được</a:t>
            </a:r>
            <a:r>
              <a:rPr lang="en-US" dirty="0"/>
              <a:t> QH </a:t>
            </a:r>
            <a:r>
              <a:rPr lang="en-US" dirty="0" err="1"/>
              <a:t>khóa</a:t>
            </a:r>
            <a:r>
              <a:rPr lang="en-US" dirty="0"/>
              <a:t> 14 </a:t>
            </a:r>
            <a:r>
              <a:rPr lang="en-US" dirty="0" err="1"/>
              <a:t>thông</a:t>
            </a:r>
            <a:r>
              <a:rPr lang="en-US" dirty="0"/>
              <a:t> qua </a:t>
            </a:r>
            <a:r>
              <a:rPr lang="en-US" dirty="0" err="1" smtClean="0"/>
              <a:t>ngày</a:t>
            </a:r>
            <a:r>
              <a:rPr lang="en-US" dirty="0" smtClean="0"/>
              <a:t> 20/11/2018 </a:t>
            </a:r>
            <a:r>
              <a:rPr lang="en-US" dirty="0" err="1" smtClean="0"/>
              <a:t>tại</a:t>
            </a:r>
            <a:r>
              <a:rPr lang="en-US" dirty="0" smtClean="0"/>
              <a:t> </a:t>
            </a:r>
            <a:r>
              <a:rPr lang="en-US" dirty="0" err="1" smtClean="0"/>
              <a:t>kỳ</a:t>
            </a:r>
            <a:r>
              <a:rPr lang="en-US" dirty="0" smtClean="0"/>
              <a:t> </a:t>
            </a:r>
            <a:r>
              <a:rPr lang="en-US" dirty="0" err="1" smtClean="0"/>
              <a:t>họp</a:t>
            </a:r>
            <a:r>
              <a:rPr lang="en-US" dirty="0" smtClean="0"/>
              <a:t> </a:t>
            </a:r>
            <a:r>
              <a:rPr lang="en-US" dirty="0" err="1" smtClean="0"/>
              <a:t>thứ</a:t>
            </a:r>
            <a:r>
              <a:rPr lang="en-US" dirty="0" smtClean="0"/>
              <a:t> 6 </a:t>
            </a:r>
            <a:r>
              <a:rPr lang="en-US" dirty="0" err="1" smtClean="0"/>
              <a:t>gồm</a:t>
            </a:r>
            <a:r>
              <a:rPr lang="en-US" dirty="0" smtClean="0"/>
              <a:t> 10 </a:t>
            </a:r>
            <a:r>
              <a:rPr lang="en-US" dirty="0" err="1" smtClean="0"/>
              <a:t>chương</a:t>
            </a:r>
            <a:r>
              <a:rPr lang="en-US" dirty="0" smtClean="0"/>
              <a:t> </a:t>
            </a:r>
            <a:r>
              <a:rPr lang="en-US" dirty="0" err="1" smtClean="0"/>
              <a:t>và</a:t>
            </a:r>
            <a:r>
              <a:rPr lang="en-US" dirty="0" smtClean="0"/>
              <a:t> 96 </a:t>
            </a:r>
            <a:r>
              <a:rPr lang="en-US" dirty="0" err="1" smtClean="0"/>
              <a:t>Điều</a:t>
            </a:r>
            <a:endParaRPr lang="en-US" dirty="0" smtClean="0"/>
          </a:p>
          <a:p>
            <a:pPr algn="just"/>
            <a:r>
              <a:rPr lang="en-US" dirty="0" smtClean="0"/>
              <a:t>- </a:t>
            </a:r>
            <a:r>
              <a:rPr lang="en-US" dirty="0" err="1" smtClean="0"/>
              <a:t>Phạm</a:t>
            </a:r>
            <a:r>
              <a:rPr lang="en-US" dirty="0" smtClean="0"/>
              <a:t> </a:t>
            </a:r>
            <a:r>
              <a:rPr lang="en-US" dirty="0"/>
              <a:t>vi </a:t>
            </a:r>
            <a:r>
              <a:rPr lang="en-US" dirty="0" err="1"/>
              <a:t>điều</a:t>
            </a:r>
            <a:r>
              <a:rPr lang="en-US" dirty="0"/>
              <a:t> </a:t>
            </a:r>
            <a:r>
              <a:rPr lang="en-US" dirty="0" err="1"/>
              <a:t>chỉnh</a:t>
            </a:r>
            <a:r>
              <a:rPr lang="en-US" dirty="0"/>
              <a:t>: </a:t>
            </a:r>
            <a:r>
              <a:rPr lang="en-US" dirty="0" err="1"/>
              <a:t>Quy</a:t>
            </a:r>
            <a:r>
              <a:rPr lang="en-US" dirty="0"/>
              <a:t> </a:t>
            </a:r>
            <a:r>
              <a:rPr lang="en-US" dirty="0" err="1"/>
              <a:t>định</a:t>
            </a:r>
            <a:r>
              <a:rPr lang="en-US" dirty="0"/>
              <a:t> </a:t>
            </a:r>
            <a:r>
              <a:rPr lang="en-US" dirty="0" err="1"/>
              <a:t>về</a:t>
            </a:r>
            <a:r>
              <a:rPr lang="en-US" dirty="0"/>
              <a:t> </a:t>
            </a:r>
            <a:r>
              <a:rPr lang="en-US" dirty="0" err="1"/>
              <a:t>phòng</a:t>
            </a:r>
            <a:r>
              <a:rPr lang="en-US" dirty="0"/>
              <a:t> </a:t>
            </a:r>
            <a:r>
              <a:rPr lang="en-US" dirty="0" err="1"/>
              <a:t>ngừa</a:t>
            </a:r>
            <a:r>
              <a:rPr lang="en-US" dirty="0"/>
              <a:t>, </a:t>
            </a:r>
            <a:r>
              <a:rPr lang="en-US" dirty="0" err="1"/>
              <a:t>phát</a:t>
            </a:r>
            <a:r>
              <a:rPr lang="en-US" dirty="0"/>
              <a:t> </a:t>
            </a:r>
            <a:r>
              <a:rPr lang="en-US" dirty="0" err="1"/>
              <a:t>hiện</a:t>
            </a:r>
            <a:r>
              <a:rPr lang="en-US" dirty="0"/>
              <a:t> </a:t>
            </a:r>
            <a:r>
              <a:rPr lang="en-US" dirty="0" err="1"/>
              <a:t>tham</a:t>
            </a:r>
            <a:r>
              <a:rPr lang="en-US" dirty="0"/>
              <a:t> </a:t>
            </a:r>
            <a:r>
              <a:rPr lang="en-US" dirty="0" err="1"/>
              <a:t>nhũng</a:t>
            </a:r>
            <a:r>
              <a:rPr lang="en-US" dirty="0"/>
              <a:t>; </a:t>
            </a:r>
            <a:r>
              <a:rPr lang="en-US" dirty="0" err="1"/>
              <a:t>xử</a:t>
            </a:r>
            <a:r>
              <a:rPr lang="en-US" dirty="0"/>
              <a:t> </a:t>
            </a:r>
            <a:r>
              <a:rPr lang="en-US" dirty="0" err="1"/>
              <a:t>lý</a:t>
            </a:r>
            <a:r>
              <a:rPr lang="en-US" dirty="0"/>
              <a:t> </a:t>
            </a:r>
            <a:r>
              <a:rPr lang="en-US" dirty="0" err="1"/>
              <a:t>tham</a:t>
            </a:r>
            <a:r>
              <a:rPr lang="en-US" dirty="0"/>
              <a:t> </a:t>
            </a:r>
            <a:r>
              <a:rPr lang="en-US" dirty="0" err="1"/>
              <a:t>nhũng</a:t>
            </a:r>
            <a:r>
              <a:rPr lang="en-US" dirty="0"/>
              <a:t> </a:t>
            </a:r>
            <a:r>
              <a:rPr lang="en-US" dirty="0" err="1"/>
              <a:t>và</a:t>
            </a:r>
            <a:r>
              <a:rPr lang="en-US" dirty="0"/>
              <a:t> </a:t>
            </a:r>
            <a:r>
              <a:rPr lang="en-US" dirty="0" err="1"/>
              <a:t>hành</a:t>
            </a:r>
            <a:r>
              <a:rPr lang="en-US" dirty="0"/>
              <a:t> vi </a:t>
            </a:r>
            <a:r>
              <a:rPr lang="en-US" dirty="0" err="1"/>
              <a:t>khác</a:t>
            </a:r>
            <a:r>
              <a:rPr lang="en-US" dirty="0"/>
              <a:t> vi </a:t>
            </a:r>
            <a:r>
              <a:rPr lang="en-US" dirty="0" err="1"/>
              <a:t>phạm</a:t>
            </a:r>
            <a:r>
              <a:rPr lang="en-US" dirty="0"/>
              <a:t> </a:t>
            </a:r>
            <a:r>
              <a:rPr lang="en-US" dirty="0" err="1"/>
              <a:t>pháp</a:t>
            </a:r>
            <a:r>
              <a:rPr lang="en-US" dirty="0"/>
              <a:t> </a:t>
            </a:r>
            <a:r>
              <a:rPr lang="en-US" dirty="0" err="1"/>
              <a:t>luật</a:t>
            </a:r>
            <a:r>
              <a:rPr lang="en-US" dirty="0"/>
              <a:t> </a:t>
            </a:r>
            <a:r>
              <a:rPr lang="en-US" dirty="0" err="1"/>
              <a:t>về</a:t>
            </a:r>
            <a:r>
              <a:rPr lang="en-US" dirty="0"/>
              <a:t> </a:t>
            </a:r>
            <a:r>
              <a:rPr lang="en-US" dirty="0" err="1"/>
              <a:t>phòng</a:t>
            </a:r>
            <a:r>
              <a:rPr lang="en-US" dirty="0"/>
              <a:t> </a:t>
            </a:r>
            <a:r>
              <a:rPr lang="en-US" dirty="0" err="1"/>
              <a:t>chống</a:t>
            </a:r>
            <a:r>
              <a:rPr lang="en-US" dirty="0"/>
              <a:t> </a:t>
            </a:r>
            <a:r>
              <a:rPr lang="en-US" dirty="0" err="1"/>
              <a:t>tham</a:t>
            </a:r>
            <a:r>
              <a:rPr lang="en-US" dirty="0"/>
              <a:t> </a:t>
            </a:r>
            <a:r>
              <a:rPr lang="en-US" dirty="0" err="1"/>
              <a:t>nhũng</a:t>
            </a:r>
            <a:endParaRPr lang="en-US" dirty="0"/>
          </a:p>
        </p:txBody>
      </p:sp>
      <p:sp>
        <p:nvSpPr>
          <p:cNvPr id="10" name="TextBox 9"/>
          <p:cNvSpPr txBox="1"/>
          <p:nvPr/>
        </p:nvSpPr>
        <p:spPr>
          <a:xfrm>
            <a:off x="1282044" y="4362282"/>
            <a:ext cx="3250276" cy="1200329"/>
          </a:xfrm>
          <a:prstGeom prst="rect">
            <a:avLst/>
          </a:prstGeom>
          <a:noFill/>
        </p:spPr>
        <p:txBody>
          <a:bodyPr wrap="square" rtlCol="0">
            <a:spAutoFit/>
          </a:bodyPr>
          <a:lstStyle/>
          <a:p>
            <a:pPr algn="just"/>
            <a:r>
              <a:rPr lang="en-US" dirty="0" err="1" smtClean="0"/>
              <a:t>Nghị</a:t>
            </a:r>
            <a:r>
              <a:rPr lang="en-US" dirty="0" smtClean="0"/>
              <a:t> </a:t>
            </a:r>
            <a:r>
              <a:rPr lang="en-US" dirty="0" err="1" smtClean="0"/>
              <a:t>định</a:t>
            </a:r>
            <a:r>
              <a:rPr lang="en-US" dirty="0" smtClean="0"/>
              <a:t> 59/2019/NĐ-CP </a:t>
            </a:r>
            <a:r>
              <a:rPr lang="en-US" dirty="0" err="1" smtClean="0"/>
              <a:t>ngày</a:t>
            </a:r>
            <a:r>
              <a:rPr lang="en-US" dirty="0" smtClean="0"/>
              <a:t> 01/7/2019 </a:t>
            </a:r>
            <a:r>
              <a:rPr lang="en-US" dirty="0" err="1" smtClean="0"/>
              <a:t>của</a:t>
            </a:r>
            <a:r>
              <a:rPr lang="en-US" dirty="0" smtClean="0"/>
              <a:t> </a:t>
            </a:r>
            <a:r>
              <a:rPr lang="en-US" dirty="0" err="1" smtClean="0"/>
              <a:t>Chính</a:t>
            </a:r>
            <a:r>
              <a:rPr lang="en-US" dirty="0" smtClean="0"/>
              <a:t> </a:t>
            </a:r>
            <a:r>
              <a:rPr lang="en-US" dirty="0" err="1" smtClean="0"/>
              <a:t>phủ</a:t>
            </a:r>
            <a:r>
              <a:rPr lang="en-US" dirty="0" smtClean="0"/>
              <a:t> </a:t>
            </a:r>
            <a:r>
              <a:rPr lang="en-US" dirty="0" err="1" smtClean="0"/>
              <a:t>quy</a:t>
            </a:r>
            <a:r>
              <a:rPr lang="en-US" dirty="0" smtClean="0"/>
              <a:t> </a:t>
            </a:r>
            <a:r>
              <a:rPr lang="en-US" dirty="0" err="1" smtClean="0"/>
              <a:t>định</a:t>
            </a:r>
            <a:r>
              <a:rPr lang="en-US" dirty="0" smtClean="0"/>
              <a:t> chi </a:t>
            </a:r>
            <a:r>
              <a:rPr lang="en-US" dirty="0" err="1" smtClean="0"/>
              <a:t>tiết</a:t>
            </a:r>
            <a:r>
              <a:rPr lang="en-US" dirty="0" smtClean="0"/>
              <a:t> </a:t>
            </a:r>
            <a:r>
              <a:rPr lang="en-US" dirty="0" err="1" smtClean="0"/>
              <a:t>một</a:t>
            </a:r>
            <a:r>
              <a:rPr lang="en-US" dirty="0" smtClean="0"/>
              <a:t> </a:t>
            </a:r>
            <a:r>
              <a:rPr lang="en-US" dirty="0" err="1" smtClean="0"/>
              <a:t>số</a:t>
            </a:r>
            <a:r>
              <a:rPr lang="en-US" dirty="0" smtClean="0"/>
              <a:t> </a:t>
            </a:r>
            <a:r>
              <a:rPr lang="en-US" dirty="0" err="1" smtClean="0"/>
              <a:t>điều</a:t>
            </a:r>
            <a:r>
              <a:rPr lang="en-US" dirty="0" smtClean="0"/>
              <a:t> </a:t>
            </a:r>
            <a:r>
              <a:rPr lang="en-US" dirty="0" err="1" smtClean="0"/>
              <a:t>và</a:t>
            </a:r>
            <a:r>
              <a:rPr lang="en-US" dirty="0" smtClean="0"/>
              <a:t> </a:t>
            </a:r>
            <a:r>
              <a:rPr lang="en-US" dirty="0" err="1" smtClean="0"/>
              <a:t>biện</a:t>
            </a:r>
            <a:r>
              <a:rPr lang="en-US" dirty="0" smtClean="0"/>
              <a:t> </a:t>
            </a:r>
            <a:r>
              <a:rPr lang="en-US" dirty="0" err="1" smtClean="0"/>
              <a:t>pháp</a:t>
            </a:r>
            <a:r>
              <a:rPr lang="en-US" dirty="0" smtClean="0"/>
              <a:t> </a:t>
            </a:r>
            <a:r>
              <a:rPr lang="en-US" dirty="0" err="1" smtClean="0"/>
              <a:t>thi</a:t>
            </a:r>
            <a:r>
              <a:rPr lang="en-US" dirty="0" smtClean="0"/>
              <a:t> </a:t>
            </a:r>
            <a:r>
              <a:rPr lang="en-US" dirty="0" err="1" smtClean="0"/>
              <a:t>hành</a:t>
            </a:r>
            <a:r>
              <a:rPr lang="en-US" dirty="0" smtClean="0"/>
              <a:t> </a:t>
            </a:r>
            <a:r>
              <a:rPr lang="en-US" dirty="0" err="1" smtClean="0"/>
              <a:t>Luật</a:t>
            </a:r>
            <a:r>
              <a:rPr lang="en-US" dirty="0" smtClean="0"/>
              <a:t> PCTN</a:t>
            </a:r>
            <a:endParaRPr lang="en-US" dirty="0"/>
          </a:p>
        </p:txBody>
      </p:sp>
      <p:sp>
        <p:nvSpPr>
          <p:cNvPr id="12" name="TextBox 11"/>
          <p:cNvSpPr txBox="1"/>
          <p:nvPr/>
        </p:nvSpPr>
        <p:spPr>
          <a:xfrm>
            <a:off x="6508866" y="1296131"/>
            <a:ext cx="3892500" cy="2152997"/>
          </a:xfrm>
          <a:prstGeom prst="rect">
            <a:avLst/>
          </a:prstGeom>
          <a:noFill/>
        </p:spPr>
        <p:txBody>
          <a:bodyPr wrap="square" rtlCol="0">
            <a:spAutoFit/>
          </a:bodyPr>
          <a:lstStyle/>
          <a:p>
            <a:endParaRPr lang="en-US" dirty="0"/>
          </a:p>
        </p:txBody>
      </p:sp>
      <p:pic>
        <p:nvPicPr>
          <p:cNvPr id="23" name="Picture 2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0971" y="1206070"/>
            <a:ext cx="2698211" cy="4356541"/>
          </a:xfrm>
          <a:prstGeom prst="rect">
            <a:avLst/>
          </a:prstGeom>
        </p:spPr>
      </p:pic>
      <p:pic>
        <p:nvPicPr>
          <p:cNvPr id="25" name="Picture 2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78936" y="1171028"/>
            <a:ext cx="4154772" cy="4706400"/>
          </a:xfrm>
          <a:prstGeom prst="rect">
            <a:avLst/>
          </a:prstGeom>
        </p:spPr>
      </p:pic>
    </p:spTree>
    <p:extLst>
      <p:ext uri="{BB962C8B-B14F-4D97-AF65-F5344CB8AC3E}">
        <p14:creationId xmlns:p14="http://schemas.microsoft.com/office/powerpoint/2010/main" val="9292182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534408" y="567296"/>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4" name="Group 13"/>
          <p:cNvGrpSpPr/>
          <p:nvPr/>
        </p:nvGrpSpPr>
        <p:grpSpPr>
          <a:xfrm>
            <a:off x="79436" y="5037478"/>
            <a:ext cx="909944" cy="1923908"/>
            <a:chOff x="-58188" y="5118758"/>
            <a:chExt cx="909944" cy="1923908"/>
          </a:xfrm>
        </p:grpSpPr>
        <p:sp>
          <p:nvSpPr>
            <p:cNvPr id="15" name="TextBox 14"/>
            <p:cNvSpPr txBox="1"/>
            <p:nvPr/>
          </p:nvSpPr>
          <p:spPr>
            <a:xfrm>
              <a:off x="-58188" y="6396335"/>
              <a:ext cx="909944" cy="646331"/>
            </a:xfrm>
            <a:prstGeom prst="rect">
              <a:avLst/>
            </a:prstGeom>
            <a:noFill/>
          </p:spPr>
          <p:txBody>
            <a:bodyPr wrap="square" rtlCol="0">
              <a:spAutoFit/>
            </a:bodyPr>
            <a:lstStyle/>
            <a:p>
              <a:pPr algn="ctr"/>
              <a:r>
                <a:rPr lang="en-US" sz="1200" b="1" dirty="0" err="1">
                  <a:solidFill>
                    <a:srgbClr val="0070C0"/>
                  </a:solidFill>
                </a:rPr>
                <a:t>Tuần</a:t>
              </a:r>
              <a:r>
                <a:rPr lang="en-US" sz="1200" b="1" dirty="0">
                  <a:solidFill>
                    <a:srgbClr val="0070C0"/>
                  </a:solidFill>
                </a:rPr>
                <a:t> SH </a:t>
              </a:r>
              <a:r>
                <a:rPr lang="en-US" sz="1200" b="1" dirty="0" err="1">
                  <a:solidFill>
                    <a:srgbClr val="0070C0"/>
                  </a:solidFill>
                </a:rPr>
                <a:t>công</a:t>
              </a:r>
              <a:r>
                <a:rPr lang="en-US" sz="1200" b="1" dirty="0">
                  <a:solidFill>
                    <a:srgbClr val="0070C0"/>
                  </a:solidFill>
                </a:rPr>
                <a:t> </a:t>
              </a:r>
              <a:r>
                <a:rPr lang="en-US" sz="1200" b="1" dirty="0" err="1">
                  <a:solidFill>
                    <a:srgbClr val="0070C0"/>
                  </a:solidFill>
                </a:rPr>
                <a:t>dân</a:t>
              </a:r>
              <a:r>
                <a:rPr lang="en-US" sz="1200" b="1" dirty="0">
                  <a:solidFill>
                    <a:srgbClr val="0070C0"/>
                  </a:solidFill>
                </a:rPr>
                <a:t> – </a:t>
              </a:r>
              <a:r>
                <a:rPr lang="en-US" sz="1200" b="1" dirty="0" err="1">
                  <a:solidFill>
                    <a:srgbClr val="0070C0"/>
                  </a:solidFill>
                </a:rPr>
                <a:t>sinh</a:t>
              </a:r>
              <a:r>
                <a:rPr lang="en-US" sz="1200" b="1" dirty="0">
                  <a:solidFill>
                    <a:srgbClr val="0070C0"/>
                  </a:solidFill>
                </a:rPr>
                <a:t> </a:t>
              </a:r>
              <a:r>
                <a:rPr lang="en-US" sz="1200" b="1" dirty="0" err="1">
                  <a:solidFill>
                    <a:srgbClr val="0070C0"/>
                  </a:solidFill>
                </a:rPr>
                <a:t>viên</a:t>
              </a:r>
              <a:endParaRPr lang="en-US" sz="1200" b="1" dirty="0">
                <a:solidFill>
                  <a:srgbClr val="0070C0"/>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sp>
        <p:nvSpPr>
          <p:cNvPr id="4" name="TextBox 3">
            <a:extLst>
              <a:ext uri="{FF2B5EF4-FFF2-40B4-BE49-F238E27FC236}">
                <a16:creationId xmlns:a16="http://schemas.microsoft.com/office/drawing/2014/main" id="{FB33EF3A-E784-48AE-261B-CDD02A41ADCC}"/>
              </a:ext>
            </a:extLst>
          </p:cNvPr>
          <p:cNvSpPr txBox="1"/>
          <p:nvPr/>
        </p:nvSpPr>
        <p:spPr>
          <a:xfrm>
            <a:off x="1060335" y="81280"/>
            <a:ext cx="9789918" cy="400110"/>
          </a:xfrm>
          <a:prstGeom prst="rect">
            <a:avLst/>
          </a:prstGeom>
          <a:noFill/>
        </p:spPr>
        <p:txBody>
          <a:bodyPr wrap="square" rtlCol="0">
            <a:spAutoFit/>
          </a:bodyPr>
          <a:lstStyle/>
          <a:p>
            <a:pPr algn="ctr"/>
            <a:r>
              <a:rPr lang="en-US" sz="2000" b="1" dirty="0">
                <a:solidFill>
                  <a:srgbClr val="0070C0"/>
                </a:solidFill>
                <a:latin typeface="Arial" panose="020B0604020202020204" pitchFamily="34" charset="0"/>
                <a:cs typeface="Arial" panose="020B0604020202020204" pitchFamily="34" charset="0"/>
              </a:rPr>
              <a:t>PHÁP LUẬT PHÒNG, CHỐNG THAM NHŨNG</a:t>
            </a: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9379" y="1020556"/>
            <a:ext cx="5565126" cy="1880586"/>
          </a:xfrm>
          <a:prstGeom prst="rect">
            <a:avLst/>
          </a:prstGeom>
        </p:spPr>
      </p:pic>
      <p:sp>
        <p:nvSpPr>
          <p:cNvPr id="9" name="TextBox 8"/>
          <p:cNvSpPr txBox="1"/>
          <p:nvPr/>
        </p:nvSpPr>
        <p:spPr>
          <a:xfrm>
            <a:off x="7005573" y="1037519"/>
            <a:ext cx="4044435" cy="1938992"/>
          </a:xfrm>
          <a:prstGeom prst="rect">
            <a:avLst/>
          </a:prstGeom>
          <a:noFill/>
        </p:spPr>
        <p:txBody>
          <a:bodyPr wrap="square" rtlCol="0">
            <a:spAutoFit/>
          </a:bodyPr>
          <a:lstStyle/>
          <a:p>
            <a:r>
              <a:rPr lang="en-US" sz="2400" dirty="0" smtClean="0"/>
              <a:t>K1, </a:t>
            </a:r>
            <a:r>
              <a:rPr lang="en-US" sz="2400" dirty="0" err="1" smtClean="0"/>
              <a:t>Điều</a:t>
            </a:r>
            <a:r>
              <a:rPr lang="en-US" sz="2400" dirty="0" smtClean="0"/>
              <a:t> 3 </a:t>
            </a:r>
            <a:r>
              <a:rPr lang="en-US" sz="2400" dirty="0" err="1" smtClean="0"/>
              <a:t>Luật</a:t>
            </a:r>
            <a:r>
              <a:rPr lang="en-US" sz="2400" dirty="0" smtClean="0"/>
              <a:t> PCTN: </a:t>
            </a:r>
            <a:r>
              <a:rPr lang="en-US" sz="2400" dirty="0" err="1" smtClean="0"/>
              <a:t>Tham</a:t>
            </a:r>
            <a:r>
              <a:rPr lang="en-US" sz="2400" dirty="0" smtClean="0"/>
              <a:t> </a:t>
            </a:r>
            <a:r>
              <a:rPr lang="en-US" sz="2400" dirty="0" err="1"/>
              <a:t>nhũng</a:t>
            </a:r>
            <a:r>
              <a:rPr lang="en-US" sz="2400" dirty="0"/>
              <a:t> </a:t>
            </a:r>
            <a:r>
              <a:rPr lang="en-US" sz="2400" dirty="0" err="1"/>
              <a:t>là</a:t>
            </a:r>
            <a:r>
              <a:rPr lang="en-US" sz="2400" dirty="0"/>
              <a:t> </a:t>
            </a:r>
            <a:r>
              <a:rPr lang="en-US" sz="2400" dirty="0" err="1"/>
              <a:t>hành</a:t>
            </a:r>
            <a:r>
              <a:rPr lang="en-US" sz="2400" dirty="0"/>
              <a:t> vi </a:t>
            </a:r>
            <a:r>
              <a:rPr lang="en-US" sz="2400" dirty="0" err="1"/>
              <a:t>của</a:t>
            </a:r>
            <a:r>
              <a:rPr lang="en-US" sz="2400" dirty="0"/>
              <a:t> </a:t>
            </a:r>
            <a:r>
              <a:rPr lang="en-US" sz="2400" dirty="0" err="1"/>
              <a:t>người</a:t>
            </a:r>
            <a:r>
              <a:rPr lang="en-US" sz="2400" dirty="0"/>
              <a:t> </a:t>
            </a:r>
            <a:r>
              <a:rPr lang="en-US" sz="2400" dirty="0" err="1"/>
              <a:t>có</a:t>
            </a:r>
            <a:r>
              <a:rPr lang="en-US" sz="2400" dirty="0"/>
              <a:t> </a:t>
            </a:r>
            <a:r>
              <a:rPr lang="en-US" sz="2400" dirty="0" err="1"/>
              <a:t>chức</a:t>
            </a:r>
            <a:r>
              <a:rPr lang="en-US" sz="2400" dirty="0"/>
              <a:t> </a:t>
            </a:r>
            <a:r>
              <a:rPr lang="en-US" sz="2400" dirty="0" err="1"/>
              <a:t>vụ</a:t>
            </a:r>
            <a:r>
              <a:rPr lang="en-US" sz="2400" dirty="0"/>
              <a:t>, </a:t>
            </a:r>
            <a:r>
              <a:rPr lang="en-US" sz="2400" dirty="0" err="1"/>
              <a:t>quyền</a:t>
            </a:r>
            <a:r>
              <a:rPr lang="en-US" sz="2400" dirty="0"/>
              <a:t> </a:t>
            </a:r>
            <a:r>
              <a:rPr lang="en-US" sz="2400" dirty="0" err="1"/>
              <a:t>hạn</a:t>
            </a:r>
            <a:r>
              <a:rPr lang="en-US" sz="2400" dirty="0"/>
              <a:t> </a:t>
            </a:r>
            <a:r>
              <a:rPr lang="en-US" sz="2400" dirty="0" err="1"/>
              <a:t>đã</a:t>
            </a:r>
            <a:r>
              <a:rPr lang="en-US" sz="2400" dirty="0"/>
              <a:t> </a:t>
            </a:r>
            <a:r>
              <a:rPr lang="en-US" sz="2400" dirty="0" err="1"/>
              <a:t>lợi</a:t>
            </a:r>
            <a:r>
              <a:rPr lang="en-US" sz="2400" dirty="0"/>
              <a:t> </a:t>
            </a:r>
            <a:r>
              <a:rPr lang="en-US" sz="2400" dirty="0" err="1"/>
              <a:t>dụng</a:t>
            </a:r>
            <a:r>
              <a:rPr lang="en-US" sz="2400" dirty="0"/>
              <a:t> </a:t>
            </a:r>
            <a:r>
              <a:rPr lang="en-US" sz="2400" dirty="0" err="1"/>
              <a:t>chức</a:t>
            </a:r>
            <a:r>
              <a:rPr lang="en-US" sz="2400" dirty="0"/>
              <a:t> </a:t>
            </a:r>
            <a:r>
              <a:rPr lang="en-US" sz="2400" dirty="0" err="1"/>
              <a:t>vụ</a:t>
            </a:r>
            <a:r>
              <a:rPr lang="en-US" sz="2400" dirty="0"/>
              <a:t>, </a:t>
            </a:r>
            <a:r>
              <a:rPr lang="en-US" sz="2400" dirty="0" err="1"/>
              <a:t>quyền</a:t>
            </a:r>
            <a:r>
              <a:rPr lang="en-US" sz="2400" dirty="0"/>
              <a:t> </a:t>
            </a:r>
            <a:r>
              <a:rPr lang="en-US" sz="2400" dirty="0" err="1"/>
              <a:t>hạn</a:t>
            </a:r>
            <a:r>
              <a:rPr lang="en-US" sz="2400" dirty="0"/>
              <a:t> </a:t>
            </a:r>
            <a:r>
              <a:rPr lang="en-US" sz="2400" dirty="0" err="1"/>
              <a:t>đó</a:t>
            </a:r>
            <a:r>
              <a:rPr lang="en-US" sz="2400" dirty="0"/>
              <a:t> </a:t>
            </a:r>
            <a:r>
              <a:rPr lang="en-US" sz="2400" dirty="0" err="1"/>
              <a:t>vì</a:t>
            </a:r>
            <a:r>
              <a:rPr lang="en-US" sz="2400" dirty="0"/>
              <a:t> </a:t>
            </a:r>
            <a:r>
              <a:rPr lang="en-US" sz="2400" dirty="0" err="1"/>
              <a:t>vụ</a:t>
            </a:r>
            <a:r>
              <a:rPr lang="en-US" sz="2400" dirty="0"/>
              <a:t> </a:t>
            </a:r>
            <a:r>
              <a:rPr lang="en-US" sz="2400" dirty="0" err="1"/>
              <a:t>lợi</a:t>
            </a:r>
            <a:r>
              <a:rPr lang="en-US" sz="2400" dirty="0"/>
              <a:t> </a:t>
            </a:r>
          </a:p>
        </p:txBody>
      </p:sp>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9381" y="3199942"/>
            <a:ext cx="5565124" cy="2816313"/>
          </a:xfrm>
          <a:prstGeom prst="rect">
            <a:avLst/>
          </a:prstGeom>
        </p:spPr>
      </p:pic>
      <p:pic>
        <p:nvPicPr>
          <p:cNvPr id="24" name="Picture 2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05573" y="3199942"/>
            <a:ext cx="4598994" cy="2816313"/>
          </a:xfrm>
          <a:prstGeom prst="rect">
            <a:avLst/>
          </a:prstGeom>
        </p:spPr>
      </p:pic>
    </p:spTree>
    <p:extLst>
      <p:ext uri="{BB962C8B-B14F-4D97-AF65-F5344CB8AC3E}">
        <p14:creationId xmlns:p14="http://schemas.microsoft.com/office/powerpoint/2010/main" val="199603374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576478" y="542334"/>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4" name="Group 13"/>
          <p:cNvGrpSpPr/>
          <p:nvPr/>
        </p:nvGrpSpPr>
        <p:grpSpPr>
          <a:xfrm>
            <a:off x="79435" y="5037478"/>
            <a:ext cx="980900" cy="1923908"/>
            <a:chOff x="-58189" y="5118758"/>
            <a:chExt cx="980900" cy="1923908"/>
          </a:xfrm>
        </p:grpSpPr>
        <p:sp>
          <p:nvSpPr>
            <p:cNvPr id="15" name="TextBox 14"/>
            <p:cNvSpPr txBox="1"/>
            <p:nvPr/>
          </p:nvSpPr>
          <p:spPr>
            <a:xfrm>
              <a:off x="-58189" y="6396335"/>
              <a:ext cx="980900" cy="646331"/>
            </a:xfrm>
            <a:prstGeom prst="rect">
              <a:avLst/>
            </a:prstGeom>
            <a:noFill/>
          </p:spPr>
          <p:txBody>
            <a:bodyPr wrap="square" rtlCol="0">
              <a:spAutoFit/>
            </a:bodyPr>
            <a:lstStyle/>
            <a:p>
              <a:pPr algn="ctr"/>
              <a:r>
                <a:rPr lang="en-US" sz="1200" b="1" dirty="0" err="1">
                  <a:solidFill>
                    <a:srgbClr val="0070C0"/>
                  </a:solidFill>
                </a:rPr>
                <a:t>Tuần</a:t>
              </a:r>
              <a:r>
                <a:rPr lang="en-US" sz="1200" b="1" dirty="0">
                  <a:solidFill>
                    <a:srgbClr val="0070C0"/>
                  </a:solidFill>
                </a:rPr>
                <a:t> SH </a:t>
              </a:r>
              <a:r>
                <a:rPr lang="en-US" sz="1200" b="1" dirty="0" err="1">
                  <a:solidFill>
                    <a:srgbClr val="0070C0"/>
                  </a:solidFill>
                </a:rPr>
                <a:t>công</a:t>
              </a:r>
              <a:r>
                <a:rPr lang="en-US" sz="1200" b="1" dirty="0">
                  <a:solidFill>
                    <a:srgbClr val="0070C0"/>
                  </a:solidFill>
                </a:rPr>
                <a:t> </a:t>
              </a:r>
              <a:r>
                <a:rPr lang="en-US" sz="1200" b="1" dirty="0" err="1">
                  <a:solidFill>
                    <a:srgbClr val="0070C0"/>
                  </a:solidFill>
                </a:rPr>
                <a:t>dân</a:t>
              </a:r>
              <a:r>
                <a:rPr lang="en-US" sz="1200" b="1" dirty="0">
                  <a:solidFill>
                    <a:srgbClr val="0070C0"/>
                  </a:solidFill>
                </a:rPr>
                <a:t> – </a:t>
              </a:r>
              <a:r>
                <a:rPr lang="en-US" sz="1200" b="1" dirty="0" err="1">
                  <a:solidFill>
                    <a:srgbClr val="0070C0"/>
                  </a:solidFill>
                </a:rPr>
                <a:t>sinh</a:t>
              </a:r>
              <a:r>
                <a:rPr lang="en-US" sz="1200" b="1" dirty="0">
                  <a:solidFill>
                    <a:srgbClr val="0070C0"/>
                  </a:solidFill>
                </a:rPr>
                <a:t> </a:t>
              </a:r>
              <a:r>
                <a:rPr lang="en-US" sz="1200" b="1" dirty="0" err="1">
                  <a:solidFill>
                    <a:srgbClr val="0070C0"/>
                  </a:solidFill>
                </a:rPr>
                <a:t>viên</a:t>
              </a:r>
              <a:endParaRPr lang="en-US" sz="1200" b="1" dirty="0">
                <a:solidFill>
                  <a:srgbClr val="0070C0"/>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sp>
        <p:nvSpPr>
          <p:cNvPr id="4" name="TextBox 3">
            <a:extLst>
              <a:ext uri="{FF2B5EF4-FFF2-40B4-BE49-F238E27FC236}">
                <a16:creationId xmlns:a16="http://schemas.microsoft.com/office/drawing/2014/main" id="{FB33EF3A-E784-48AE-261B-CDD02A41ADCC}"/>
              </a:ext>
            </a:extLst>
          </p:cNvPr>
          <p:cNvSpPr txBox="1"/>
          <p:nvPr/>
        </p:nvSpPr>
        <p:spPr>
          <a:xfrm>
            <a:off x="1060335" y="81280"/>
            <a:ext cx="9789918" cy="400110"/>
          </a:xfrm>
          <a:prstGeom prst="rect">
            <a:avLst/>
          </a:prstGeom>
          <a:noFill/>
        </p:spPr>
        <p:txBody>
          <a:bodyPr wrap="square" rtlCol="0">
            <a:spAutoFit/>
          </a:bodyPr>
          <a:lstStyle/>
          <a:p>
            <a:pPr algn="ctr"/>
            <a:r>
              <a:rPr lang="en-US" sz="2000" b="1" dirty="0">
                <a:solidFill>
                  <a:srgbClr val="0070C0"/>
                </a:solidFill>
                <a:latin typeface="Arial" panose="020B0604020202020204" pitchFamily="34" charset="0"/>
                <a:cs typeface="Arial" panose="020B0604020202020204" pitchFamily="34" charset="0"/>
              </a:rPr>
              <a:t>PHÁP LUẬT PHÒNG, CHỐNG THAM NHŨNG</a:t>
            </a:r>
          </a:p>
        </p:txBody>
      </p:sp>
      <p:sp>
        <p:nvSpPr>
          <p:cNvPr id="7" name="Rectangle 6">
            <a:extLst>
              <a:ext uri="{FF2B5EF4-FFF2-40B4-BE49-F238E27FC236}">
                <a16:creationId xmlns:a16="http://schemas.microsoft.com/office/drawing/2014/main" id="{6840702B-E6BF-55C2-AB7C-9383CD9EB9BA}"/>
              </a:ext>
            </a:extLst>
          </p:cNvPr>
          <p:cNvSpPr/>
          <p:nvPr/>
        </p:nvSpPr>
        <p:spPr>
          <a:xfrm>
            <a:off x="1206184" y="1181950"/>
            <a:ext cx="6574614" cy="49390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a:lstStyle/>
          <a:p>
            <a:r>
              <a:rPr lang="en-US" dirty="0" err="1" smtClean="0"/>
              <a:t>Dấu</a:t>
            </a:r>
            <a:r>
              <a:rPr lang="en-US" dirty="0" smtClean="0"/>
              <a:t> </a:t>
            </a:r>
            <a:r>
              <a:rPr lang="en-US" dirty="0" err="1" smtClean="0"/>
              <a:t>hiệu</a:t>
            </a:r>
            <a:r>
              <a:rPr lang="en-US" dirty="0" smtClean="0"/>
              <a:t> 1: </a:t>
            </a:r>
            <a:r>
              <a:rPr lang="en-US" dirty="0" err="1" smtClean="0"/>
              <a:t>Tham</a:t>
            </a:r>
            <a:r>
              <a:rPr lang="en-US" dirty="0" smtClean="0"/>
              <a:t> </a:t>
            </a:r>
            <a:r>
              <a:rPr lang="en-US" dirty="0" err="1" smtClean="0"/>
              <a:t>nhũng</a:t>
            </a:r>
            <a:r>
              <a:rPr lang="en-US" dirty="0" smtClean="0"/>
              <a:t> </a:t>
            </a:r>
            <a:r>
              <a:rPr lang="en-US" dirty="0" err="1" smtClean="0"/>
              <a:t>là</a:t>
            </a:r>
            <a:r>
              <a:rPr lang="en-US" dirty="0" smtClean="0"/>
              <a:t> </a:t>
            </a:r>
            <a:r>
              <a:rPr lang="en-US" dirty="0" err="1" smtClean="0"/>
              <a:t>hành</a:t>
            </a:r>
            <a:r>
              <a:rPr lang="en-US" dirty="0" smtClean="0"/>
              <a:t> vi </a:t>
            </a:r>
            <a:r>
              <a:rPr lang="en-US" dirty="0" err="1" smtClean="0"/>
              <a:t>của</a:t>
            </a:r>
            <a:r>
              <a:rPr lang="en-US" dirty="0" smtClean="0"/>
              <a:t> </a:t>
            </a:r>
            <a:r>
              <a:rPr lang="en-US" dirty="0" err="1" smtClean="0"/>
              <a:t>người</a:t>
            </a:r>
            <a:r>
              <a:rPr lang="en-US" dirty="0" smtClean="0"/>
              <a:t> </a:t>
            </a:r>
            <a:r>
              <a:rPr lang="en-US" dirty="0" err="1" smtClean="0"/>
              <a:t>có</a:t>
            </a:r>
            <a:r>
              <a:rPr lang="en-US" dirty="0" smtClean="0"/>
              <a:t> </a:t>
            </a:r>
            <a:r>
              <a:rPr lang="en-US" dirty="0" err="1" smtClean="0"/>
              <a:t>chức</a:t>
            </a:r>
            <a:r>
              <a:rPr lang="en-US" dirty="0" smtClean="0"/>
              <a:t> </a:t>
            </a:r>
            <a:r>
              <a:rPr lang="en-US" dirty="0" err="1" smtClean="0"/>
              <a:t>vụ</a:t>
            </a:r>
            <a:r>
              <a:rPr lang="en-US" dirty="0" smtClean="0"/>
              <a:t>, </a:t>
            </a:r>
            <a:r>
              <a:rPr lang="en-US" dirty="0" err="1" smtClean="0"/>
              <a:t>quyền</a:t>
            </a:r>
            <a:r>
              <a:rPr lang="en-US" dirty="0" smtClean="0"/>
              <a:t> </a:t>
            </a:r>
            <a:r>
              <a:rPr lang="en-US" dirty="0" err="1" smtClean="0"/>
              <a:t>hạn</a:t>
            </a:r>
            <a:endParaRPr lang="en-US" dirty="0"/>
          </a:p>
        </p:txBody>
      </p:sp>
      <p:sp>
        <p:nvSpPr>
          <p:cNvPr id="2" name="TextBox 1"/>
          <p:cNvSpPr txBox="1"/>
          <p:nvPr/>
        </p:nvSpPr>
        <p:spPr>
          <a:xfrm>
            <a:off x="1060335" y="1758967"/>
            <a:ext cx="6866313" cy="4247317"/>
          </a:xfrm>
          <a:prstGeom prst="rect">
            <a:avLst/>
          </a:prstGeom>
          <a:solidFill>
            <a:schemeClr val="accent1"/>
          </a:solidFill>
        </p:spPr>
        <p:txBody>
          <a:bodyPr wrap="square" rtlCol="0">
            <a:spAutoFit/>
          </a:bodyPr>
          <a:lstStyle/>
          <a:p>
            <a:r>
              <a:rPr lang="en-US" dirty="0" err="1" smtClean="0">
                <a:solidFill>
                  <a:schemeClr val="accent1">
                    <a:lumMod val="20000"/>
                    <a:lumOff val="80000"/>
                  </a:schemeClr>
                </a:solidFill>
              </a:rPr>
              <a:t>Người</a:t>
            </a:r>
            <a:r>
              <a:rPr lang="en-US" dirty="0" smtClean="0">
                <a:solidFill>
                  <a:schemeClr val="accent1">
                    <a:lumMod val="20000"/>
                    <a:lumOff val="80000"/>
                  </a:schemeClr>
                </a:solidFill>
              </a:rPr>
              <a:t> </a:t>
            </a:r>
            <a:r>
              <a:rPr lang="en-US" dirty="0" err="1" smtClean="0">
                <a:solidFill>
                  <a:schemeClr val="accent1">
                    <a:lumMod val="20000"/>
                    <a:lumOff val="80000"/>
                  </a:schemeClr>
                </a:solidFill>
              </a:rPr>
              <a:t>có</a:t>
            </a:r>
            <a:r>
              <a:rPr lang="en-US" dirty="0" smtClean="0">
                <a:solidFill>
                  <a:schemeClr val="accent1">
                    <a:lumMod val="20000"/>
                    <a:lumOff val="80000"/>
                  </a:schemeClr>
                </a:solidFill>
              </a:rPr>
              <a:t> </a:t>
            </a:r>
            <a:r>
              <a:rPr lang="en-US" dirty="0" err="1" smtClean="0">
                <a:solidFill>
                  <a:schemeClr val="accent1">
                    <a:lumMod val="20000"/>
                    <a:lumOff val="80000"/>
                  </a:schemeClr>
                </a:solidFill>
              </a:rPr>
              <a:t>chức</a:t>
            </a:r>
            <a:r>
              <a:rPr lang="en-US" dirty="0" smtClean="0">
                <a:solidFill>
                  <a:schemeClr val="accent1">
                    <a:lumMod val="20000"/>
                    <a:lumOff val="80000"/>
                  </a:schemeClr>
                </a:solidFill>
              </a:rPr>
              <a:t> </a:t>
            </a:r>
            <a:r>
              <a:rPr lang="en-US" dirty="0" err="1" smtClean="0">
                <a:solidFill>
                  <a:schemeClr val="accent1">
                    <a:lumMod val="20000"/>
                    <a:lumOff val="80000"/>
                  </a:schemeClr>
                </a:solidFill>
              </a:rPr>
              <a:t>vụ</a:t>
            </a:r>
            <a:r>
              <a:rPr lang="en-US" dirty="0" smtClean="0">
                <a:solidFill>
                  <a:schemeClr val="accent1">
                    <a:lumMod val="20000"/>
                    <a:lumOff val="80000"/>
                  </a:schemeClr>
                </a:solidFill>
              </a:rPr>
              <a:t>, </a:t>
            </a:r>
            <a:r>
              <a:rPr lang="en-US" dirty="0" err="1" smtClean="0">
                <a:solidFill>
                  <a:schemeClr val="accent1">
                    <a:lumMod val="20000"/>
                    <a:lumOff val="80000"/>
                  </a:schemeClr>
                </a:solidFill>
              </a:rPr>
              <a:t>quyền</a:t>
            </a:r>
            <a:r>
              <a:rPr lang="en-US" dirty="0" smtClean="0">
                <a:solidFill>
                  <a:schemeClr val="accent1">
                    <a:lumMod val="20000"/>
                    <a:lumOff val="80000"/>
                  </a:schemeClr>
                </a:solidFill>
              </a:rPr>
              <a:t> </a:t>
            </a:r>
            <a:r>
              <a:rPr lang="en-US" dirty="0" err="1" smtClean="0">
                <a:solidFill>
                  <a:schemeClr val="accent1">
                    <a:lumMod val="20000"/>
                    <a:lumOff val="80000"/>
                  </a:schemeClr>
                </a:solidFill>
              </a:rPr>
              <a:t>hạn</a:t>
            </a:r>
            <a:r>
              <a:rPr lang="en-US" dirty="0" smtClean="0">
                <a:solidFill>
                  <a:schemeClr val="accent1">
                    <a:lumMod val="20000"/>
                    <a:lumOff val="80000"/>
                  </a:schemeClr>
                </a:solidFill>
              </a:rPr>
              <a:t>: </a:t>
            </a:r>
            <a:r>
              <a:rPr lang="en-US" dirty="0" err="1">
                <a:solidFill>
                  <a:schemeClr val="accent1">
                    <a:lumMod val="20000"/>
                    <a:lumOff val="80000"/>
                  </a:schemeClr>
                </a:solidFill>
              </a:rPr>
              <a:t>là</a:t>
            </a:r>
            <a:r>
              <a:rPr lang="en-US" dirty="0">
                <a:solidFill>
                  <a:schemeClr val="accent1">
                    <a:lumMod val="20000"/>
                    <a:lumOff val="80000"/>
                  </a:schemeClr>
                </a:solidFill>
              </a:rPr>
              <a:t> </a:t>
            </a:r>
            <a:r>
              <a:rPr lang="en-US" dirty="0" err="1">
                <a:solidFill>
                  <a:schemeClr val="accent1">
                    <a:lumMod val="20000"/>
                    <a:lumOff val="80000"/>
                  </a:schemeClr>
                </a:solidFill>
              </a:rPr>
              <a:t>người</a:t>
            </a:r>
            <a:r>
              <a:rPr lang="en-US" dirty="0">
                <a:solidFill>
                  <a:schemeClr val="accent1">
                    <a:lumMod val="20000"/>
                    <a:lumOff val="80000"/>
                  </a:schemeClr>
                </a:solidFill>
              </a:rPr>
              <a:t> do </a:t>
            </a:r>
            <a:r>
              <a:rPr lang="en-US" dirty="0" err="1">
                <a:solidFill>
                  <a:schemeClr val="accent1">
                    <a:lumMod val="20000"/>
                    <a:lumOff val="80000"/>
                  </a:schemeClr>
                </a:solidFill>
              </a:rPr>
              <a:t>bổ</a:t>
            </a:r>
            <a:r>
              <a:rPr lang="en-US" dirty="0">
                <a:solidFill>
                  <a:schemeClr val="accent1">
                    <a:lumMod val="20000"/>
                    <a:lumOff val="80000"/>
                  </a:schemeClr>
                </a:solidFill>
              </a:rPr>
              <a:t> </a:t>
            </a:r>
            <a:r>
              <a:rPr lang="en-US" dirty="0" err="1">
                <a:solidFill>
                  <a:schemeClr val="accent1">
                    <a:lumMod val="20000"/>
                    <a:lumOff val="80000"/>
                  </a:schemeClr>
                </a:solidFill>
              </a:rPr>
              <a:t>nhiệm</a:t>
            </a:r>
            <a:r>
              <a:rPr lang="en-US" dirty="0">
                <a:solidFill>
                  <a:schemeClr val="accent1">
                    <a:lumMod val="20000"/>
                    <a:lumOff val="80000"/>
                  </a:schemeClr>
                </a:solidFill>
              </a:rPr>
              <a:t>, do </a:t>
            </a:r>
            <a:r>
              <a:rPr lang="en-US" dirty="0" err="1">
                <a:solidFill>
                  <a:schemeClr val="accent1">
                    <a:lumMod val="20000"/>
                    <a:lumOff val="80000"/>
                  </a:schemeClr>
                </a:solidFill>
              </a:rPr>
              <a:t>bầu</a:t>
            </a:r>
            <a:r>
              <a:rPr lang="en-US" dirty="0">
                <a:solidFill>
                  <a:schemeClr val="accent1">
                    <a:lumMod val="20000"/>
                    <a:lumOff val="80000"/>
                  </a:schemeClr>
                </a:solidFill>
              </a:rPr>
              <a:t> </a:t>
            </a:r>
            <a:r>
              <a:rPr lang="en-US" dirty="0" err="1">
                <a:solidFill>
                  <a:schemeClr val="accent1">
                    <a:lumMod val="20000"/>
                    <a:lumOff val="80000"/>
                  </a:schemeClr>
                </a:solidFill>
              </a:rPr>
              <a:t>cử</a:t>
            </a:r>
            <a:r>
              <a:rPr lang="en-US" dirty="0">
                <a:solidFill>
                  <a:schemeClr val="accent1">
                    <a:lumMod val="20000"/>
                    <a:lumOff val="80000"/>
                  </a:schemeClr>
                </a:solidFill>
              </a:rPr>
              <a:t>, do </a:t>
            </a:r>
            <a:r>
              <a:rPr lang="en-US" dirty="0" err="1">
                <a:solidFill>
                  <a:schemeClr val="accent1">
                    <a:lumMod val="20000"/>
                    <a:lumOff val="80000"/>
                  </a:schemeClr>
                </a:solidFill>
              </a:rPr>
              <a:t>tuyển</a:t>
            </a:r>
            <a:r>
              <a:rPr lang="en-US" dirty="0">
                <a:solidFill>
                  <a:schemeClr val="accent1">
                    <a:lumMod val="20000"/>
                    <a:lumOff val="80000"/>
                  </a:schemeClr>
                </a:solidFill>
              </a:rPr>
              <a:t> </a:t>
            </a:r>
            <a:r>
              <a:rPr lang="en-US" dirty="0" err="1">
                <a:solidFill>
                  <a:schemeClr val="accent1">
                    <a:lumMod val="20000"/>
                    <a:lumOff val="80000"/>
                  </a:schemeClr>
                </a:solidFill>
              </a:rPr>
              <a:t>dụng</a:t>
            </a:r>
            <a:r>
              <a:rPr lang="en-US" dirty="0">
                <a:solidFill>
                  <a:schemeClr val="accent1">
                    <a:lumMod val="20000"/>
                    <a:lumOff val="80000"/>
                  </a:schemeClr>
                </a:solidFill>
              </a:rPr>
              <a:t>, do </a:t>
            </a:r>
            <a:r>
              <a:rPr lang="en-US" dirty="0" err="1">
                <a:solidFill>
                  <a:schemeClr val="accent1">
                    <a:lumMod val="20000"/>
                    <a:lumOff val="80000"/>
                  </a:schemeClr>
                </a:solidFill>
              </a:rPr>
              <a:t>hợp</a:t>
            </a:r>
            <a:r>
              <a:rPr lang="en-US" dirty="0">
                <a:solidFill>
                  <a:schemeClr val="accent1">
                    <a:lumMod val="20000"/>
                    <a:lumOff val="80000"/>
                  </a:schemeClr>
                </a:solidFill>
              </a:rPr>
              <a:t> </a:t>
            </a:r>
            <a:r>
              <a:rPr lang="en-US" dirty="0" err="1">
                <a:solidFill>
                  <a:schemeClr val="accent1">
                    <a:lumMod val="20000"/>
                    <a:lumOff val="80000"/>
                  </a:schemeClr>
                </a:solidFill>
              </a:rPr>
              <a:t>đồng</a:t>
            </a:r>
            <a:r>
              <a:rPr lang="en-US" dirty="0">
                <a:solidFill>
                  <a:schemeClr val="accent1">
                    <a:lumMod val="20000"/>
                    <a:lumOff val="80000"/>
                  </a:schemeClr>
                </a:solidFill>
              </a:rPr>
              <a:t> </a:t>
            </a:r>
            <a:r>
              <a:rPr lang="en-US" dirty="0" err="1">
                <a:solidFill>
                  <a:schemeClr val="accent1">
                    <a:lumMod val="20000"/>
                    <a:lumOff val="80000"/>
                  </a:schemeClr>
                </a:solidFill>
              </a:rPr>
              <a:t>hoặc</a:t>
            </a:r>
            <a:r>
              <a:rPr lang="en-US" dirty="0">
                <a:solidFill>
                  <a:schemeClr val="accent1">
                    <a:lumMod val="20000"/>
                    <a:lumOff val="80000"/>
                  </a:schemeClr>
                </a:solidFill>
              </a:rPr>
              <a:t> do </a:t>
            </a:r>
            <a:r>
              <a:rPr lang="en-US" dirty="0" err="1">
                <a:solidFill>
                  <a:schemeClr val="accent1">
                    <a:lumMod val="20000"/>
                    <a:lumOff val="80000"/>
                  </a:schemeClr>
                </a:solidFill>
              </a:rPr>
              <a:t>một</a:t>
            </a:r>
            <a:r>
              <a:rPr lang="en-US" dirty="0">
                <a:solidFill>
                  <a:schemeClr val="accent1">
                    <a:lumMod val="20000"/>
                    <a:lumOff val="80000"/>
                  </a:schemeClr>
                </a:solidFill>
              </a:rPr>
              <a:t> </a:t>
            </a:r>
            <a:r>
              <a:rPr lang="en-US" dirty="0" err="1">
                <a:solidFill>
                  <a:schemeClr val="accent1">
                    <a:lumMod val="20000"/>
                    <a:lumOff val="80000"/>
                  </a:schemeClr>
                </a:solidFill>
              </a:rPr>
              <a:t>hình</a:t>
            </a:r>
            <a:r>
              <a:rPr lang="en-US" dirty="0">
                <a:solidFill>
                  <a:schemeClr val="accent1">
                    <a:lumMod val="20000"/>
                    <a:lumOff val="80000"/>
                  </a:schemeClr>
                </a:solidFill>
              </a:rPr>
              <a:t> </a:t>
            </a:r>
            <a:r>
              <a:rPr lang="en-US" dirty="0" err="1">
                <a:solidFill>
                  <a:schemeClr val="accent1">
                    <a:lumMod val="20000"/>
                    <a:lumOff val="80000"/>
                  </a:schemeClr>
                </a:solidFill>
              </a:rPr>
              <a:t>thức</a:t>
            </a:r>
            <a:r>
              <a:rPr lang="en-US" dirty="0">
                <a:solidFill>
                  <a:schemeClr val="accent1">
                    <a:lumMod val="20000"/>
                    <a:lumOff val="80000"/>
                  </a:schemeClr>
                </a:solidFill>
              </a:rPr>
              <a:t> </a:t>
            </a:r>
            <a:r>
              <a:rPr lang="en-US" dirty="0" err="1">
                <a:solidFill>
                  <a:schemeClr val="accent1">
                    <a:lumMod val="20000"/>
                    <a:lumOff val="80000"/>
                  </a:schemeClr>
                </a:solidFill>
              </a:rPr>
              <a:t>khác</a:t>
            </a:r>
            <a:r>
              <a:rPr lang="en-US" dirty="0">
                <a:solidFill>
                  <a:schemeClr val="accent1">
                    <a:lumMod val="20000"/>
                    <a:lumOff val="80000"/>
                  </a:schemeClr>
                </a:solidFill>
              </a:rPr>
              <a:t>, </a:t>
            </a:r>
            <a:r>
              <a:rPr lang="en-US" dirty="0" err="1">
                <a:solidFill>
                  <a:schemeClr val="accent1">
                    <a:lumMod val="20000"/>
                    <a:lumOff val="80000"/>
                  </a:schemeClr>
                </a:solidFill>
              </a:rPr>
              <a:t>có</a:t>
            </a:r>
            <a:r>
              <a:rPr lang="en-US" dirty="0">
                <a:solidFill>
                  <a:schemeClr val="accent1">
                    <a:lumMod val="20000"/>
                    <a:lumOff val="80000"/>
                  </a:schemeClr>
                </a:solidFill>
              </a:rPr>
              <a:t> </a:t>
            </a:r>
            <a:r>
              <a:rPr lang="en-US" dirty="0" err="1">
                <a:solidFill>
                  <a:schemeClr val="accent1">
                    <a:lumMod val="20000"/>
                    <a:lumOff val="80000"/>
                  </a:schemeClr>
                </a:solidFill>
              </a:rPr>
              <a:t>hưởng</a:t>
            </a:r>
            <a:r>
              <a:rPr lang="en-US" dirty="0">
                <a:solidFill>
                  <a:schemeClr val="accent1">
                    <a:lumMod val="20000"/>
                    <a:lumOff val="80000"/>
                  </a:schemeClr>
                </a:solidFill>
              </a:rPr>
              <a:t> </a:t>
            </a:r>
            <a:r>
              <a:rPr lang="en-US" dirty="0" err="1">
                <a:solidFill>
                  <a:schemeClr val="accent1">
                    <a:lumMod val="20000"/>
                    <a:lumOff val="80000"/>
                  </a:schemeClr>
                </a:solidFill>
              </a:rPr>
              <a:t>lương</a:t>
            </a:r>
            <a:r>
              <a:rPr lang="en-US" dirty="0">
                <a:solidFill>
                  <a:schemeClr val="accent1">
                    <a:lumMod val="20000"/>
                    <a:lumOff val="80000"/>
                  </a:schemeClr>
                </a:solidFill>
              </a:rPr>
              <a:t> </a:t>
            </a:r>
            <a:r>
              <a:rPr lang="en-US" dirty="0" err="1">
                <a:solidFill>
                  <a:schemeClr val="accent1">
                    <a:lumMod val="20000"/>
                    <a:lumOff val="80000"/>
                  </a:schemeClr>
                </a:solidFill>
              </a:rPr>
              <a:t>hoặc</a:t>
            </a:r>
            <a:r>
              <a:rPr lang="en-US" dirty="0">
                <a:solidFill>
                  <a:schemeClr val="accent1">
                    <a:lumMod val="20000"/>
                    <a:lumOff val="80000"/>
                  </a:schemeClr>
                </a:solidFill>
              </a:rPr>
              <a:t> </a:t>
            </a:r>
            <a:r>
              <a:rPr lang="en-US" dirty="0" err="1">
                <a:solidFill>
                  <a:schemeClr val="accent1">
                    <a:lumMod val="20000"/>
                    <a:lumOff val="80000"/>
                  </a:schemeClr>
                </a:solidFill>
              </a:rPr>
              <a:t>không</a:t>
            </a:r>
            <a:r>
              <a:rPr lang="en-US" dirty="0">
                <a:solidFill>
                  <a:schemeClr val="accent1">
                    <a:lumMod val="20000"/>
                    <a:lumOff val="80000"/>
                  </a:schemeClr>
                </a:solidFill>
              </a:rPr>
              <a:t> </a:t>
            </a:r>
            <a:r>
              <a:rPr lang="en-US" dirty="0" err="1">
                <a:solidFill>
                  <a:schemeClr val="accent1">
                    <a:lumMod val="20000"/>
                    <a:lumOff val="80000"/>
                  </a:schemeClr>
                </a:solidFill>
              </a:rPr>
              <a:t>hưởng</a:t>
            </a:r>
            <a:r>
              <a:rPr lang="en-US" dirty="0">
                <a:solidFill>
                  <a:schemeClr val="accent1">
                    <a:lumMod val="20000"/>
                    <a:lumOff val="80000"/>
                  </a:schemeClr>
                </a:solidFill>
              </a:rPr>
              <a:t> </a:t>
            </a:r>
            <a:r>
              <a:rPr lang="en-US" dirty="0" err="1">
                <a:solidFill>
                  <a:schemeClr val="accent1">
                    <a:lumMod val="20000"/>
                    <a:lumOff val="80000"/>
                  </a:schemeClr>
                </a:solidFill>
              </a:rPr>
              <a:t>lương</a:t>
            </a:r>
            <a:r>
              <a:rPr lang="en-US" dirty="0">
                <a:solidFill>
                  <a:schemeClr val="accent1">
                    <a:lumMod val="20000"/>
                    <a:lumOff val="80000"/>
                  </a:schemeClr>
                </a:solidFill>
              </a:rPr>
              <a:t>, </a:t>
            </a:r>
            <a:r>
              <a:rPr lang="en-US" dirty="0" err="1">
                <a:solidFill>
                  <a:schemeClr val="accent1">
                    <a:lumMod val="20000"/>
                    <a:lumOff val="80000"/>
                  </a:schemeClr>
                </a:solidFill>
              </a:rPr>
              <a:t>được</a:t>
            </a:r>
            <a:r>
              <a:rPr lang="en-US" dirty="0">
                <a:solidFill>
                  <a:schemeClr val="accent1">
                    <a:lumMod val="20000"/>
                    <a:lumOff val="80000"/>
                  </a:schemeClr>
                </a:solidFill>
              </a:rPr>
              <a:t> </a:t>
            </a:r>
            <a:r>
              <a:rPr lang="en-US" dirty="0" err="1">
                <a:solidFill>
                  <a:schemeClr val="accent1">
                    <a:lumMod val="20000"/>
                    <a:lumOff val="80000"/>
                  </a:schemeClr>
                </a:solidFill>
              </a:rPr>
              <a:t>giao</a:t>
            </a:r>
            <a:r>
              <a:rPr lang="en-US" dirty="0">
                <a:solidFill>
                  <a:schemeClr val="accent1">
                    <a:lumMod val="20000"/>
                    <a:lumOff val="80000"/>
                  </a:schemeClr>
                </a:solidFill>
              </a:rPr>
              <a:t> </a:t>
            </a:r>
            <a:r>
              <a:rPr lang="en-US" dirty="0" err="1">
                <a:solidFill>
                  <a:schemeClr val="accent1">
                    <a:lumMod val="20000"/>
                    <a:lumOff val="80000"/>
                  </a:schemeClr>
                </a:solidFill>
              </a:rPr>
              <a:t>thực</a:t>
            </a:r>
            <a:r>
              <a:rPr lang="en-US" dirty="0">
                <a:solidFill>
                  <a:schemeClr val="accent1">
                    <a:lumMod val="20000"/>
                    <a:lumOff val="80000"/>
                  </a:schemeClr>
                </a:solidFill>
              </a:rPr>
              <a:t> </a:t>
            </a:r>
            <a:r>
              <a:rPr lang="en-US" dirty="0" err="1">
                <a:solidFill>
                  <a:schemeClr val="accent1">
                    <a:lumMod val="20000"/>
                    <a:lumOff val="80000"/>
                  </a:schemeClr>
                </a:solidFill>
              </a:rPr>
              <a:t>hiện</a:t>
            </a:r>
            <a:r>
              <a:rPr lang="en-US" dirty="0">
                <a:solidFill>
                  <a:schemeClr val="accent1">
                    <a:lumMod val="20000"/>
                    <a:lumOff val="80000"/>
                  </a:schemeClr>
                </a:solidFill>
              </a:rPr>
              <a:t> </a:t>
            </a:r>
            <a:r>
              <a:rPr lang="en-US" dirty="0" err="1">
                <a:solidFill>
                  <a:schemeClr val="accent1">
                    <a:lumMod val="20000"/>
                    <a:lumOff val="80000"/>
                  </a:schemeClr>
                </a:solidFill>
              </a:rPr>
              <a:t>nhiệm</a:t>
            </a:r>
            <a:r>
              <a:rPr lang="en-US" dirty="0">
                <a:solidFill>
                  <a:schemeClr val="accent1">
                    <a:lumMod val="20000"/>
                    <a:lumOff val="80000"/>
                  </a:schemeClr>
                </a:solidFill>
              </a:rPr>
              <a:t> </a:t>
            </a:r>
            <a:r>
              <a:rPr lang="en-US" dirty="0" err="1">
                <a:solidFill>
                  <a:schemeClr val="accent1">
                    <a:lumMod val="20000"/>
                    <a:lumOff val="80000"/>
                  </a:schemeClr>
                </a:solidFill>
              </a:rPr>
              <a:t>vụ</a:t>
            </a:r>
            <a:r>
              <a:rPr lang="en-US" dirty="0">
                <a:solidFill>
                  <a:schemeClr val="accent1">
                    <a:lumMod val="20000"/>
                    <a:lumOff val="80000"/>
                  </a:schemeClr>
                </a:solidFill>
              </a:rPr>
              <a:t>, </a:t>
            </a:r>
            <a:r>
              <a:rPr lang="en-US" dirty="0" err="1">
                <a:solidFill>
                  <a:schemeClr val="accent1">
                    <a:lumMod val="20000"/>
                    <a:lumOff val="80000"/>
                  </a:schemeClr>
                </a:solidFill>
              </a:rPr>
              <a:t>công</a:t>
            </a:r>
            <a:r>
              <a:rPr lang="en-US" dirty="0">
                <a:solidFill>
                  <a:schemeClr val="accent1">
                    <a:lumMod val="20000"/>
                    <a:lumOff val="80000"/>
                  </a:schemeClr>
                </a:solidFill>
              </a:rPr>
              <a:t> </a:t>
            </a:r>
            <a:r>
              <a:rPr lang="en-US" dirty="0" err="1">
                <a:solidFill>
                  <a:schemeClr val="accent1">
                    <a:lumMod val="20000"/>
                    <a:lumOff val="80000"/>
                  </a:schemeClr>
                </a:solidFill>
              </a:rPr>
              <a:t>vụ</a:t>
            </a:r>
            <a:r>
              <a:rPr lang="en-US" dirty="0">
                <a:solidFill>
                  <a:schemeClr val="accent1">
                    <a:lumMod val="20000"/>
                    <a:lumOff val="80000"/>
                  </a:schemeClr>
                </a:solidFill>
              </a:rPr>
              <a:t> </a:t>
            </a:r>
            <a:r>
              <a:rPr lang="en-US" dirty="0" err="1">
                <a:solidFill>
                  <a:schemeClr val="accent1">
                    <a:lumMod val="20000"/>
                    <a:lumOff val="80000"/>
                  </a:schemeClr>
                </a:solidFill>
              </a:rPr>
              <a:t>nhất</a:t>
            </a:r>
            <a:r>
              <a:rPr lang="en-US" dirty="0">
                <a:solidFill>
                  <a:schemeClr val="accent1">
                    <a:lumMod val="20000"/>
                    <a:lumOff val="80000"/>
                  </a:schemeClr>
                </a:solidFill>
              </a:rPr>
              <a:t> </a:t>
            </a:r>
            <a:r>
              <a:rPr lang="en-US" dirty="0" err="1">
                <a:solidFill>
                  <a:schemeClr val="accent1">
                    <a:lumMod val="20000"/>
                    <a:lumOff val="80000"/>
                  </a:schemeClr>
                </a:solidFill>
              </a:rPr>
              <a:t>định</a:t>
            </a:r>
            <a:r>
              <a:rPr lang="en-US" dirty="0">
                <a:solidFill>
                  <a:schemeClr val="accent1">
                    <a:lumMod val="20000"/>
                    <a:lumOff val="80000"/>
                  </a:schemeClr>
                </a:solidFill>
              </a:rPr>
              <a:t> </a:t>
            </a:r>
            <a:r>
              <a:rPr lang="en-US" dirty="0" err="1">
                <a:solidFill>
                  <a:schemeClr val="accent1">
                    <a:lumMod val="20000"/>
                    <a:lumOff val="80000"/>
                  </a:schemeClr>
                </a:solidFill>
              </a:rPr>
              <a:t>và</a:t>
            </a:r>
            <a:r>
              <a:rPr lang="en-US" dirty="0">
                <a:solidFill>
                  <a:schemeClr val="accent1">
                    <a:lumMod val="20000"/>
                    <a:lumOff val="80000"/>
                  </a:schemeClr>
                </a:solidFill>
              </a:rPr>
              <a:t> </a:t>
            </a:r>
            <a:r>
              <a:rPr lang="en-US" dirty="0" err="1">
                <a:solidFill>
                  <a:schemeClr val="accent1">
                    <a:lumMod val="20000"/>
                    <a:lumOff val="80000"/>
                  </a:schemeClr>
                </a:solidFill>
              </a:rPr>
              <a:t>có</a:t>
            </a:r>
            <a:r>
              <a:rPr lang="en-US" dirty="0">
                <a:solidFill>
                  <a:schemeClr val="accent1">
                    <a:lumMod val="20000"/>
                    <a:lumOff val="80000"/>
                  </a:schemeClr>
                </a:solidFill>
              </a:rPr>
              <a:t> </a:t>
            </a:r>
            <a:r>
              <a:rPr lang="en-US" dirty="0" err="1">
                <a:solidFill>
                  <a:schemeClr val="accent1">
                    <a:lumMod val="20000"/>
                    <a:lumOff val="80000"/>
                  </a:schemeClr>
                </a:solidFill>
              </a:rPr>
              <a:t>quyền</a:t>
            </a:r>
            <a:r>
              <a:rPr lang="en-US" dirty="0">
                <a:solidFill>
                  <a:schemeClr val="accent1">
                    <a:lumMod val="20000"/>
                    <a:lumOff val="80000"/>
                  </a:schemeClr>
                </a:solidFill>
              </a:rPr>
              <a:t> </a:t>
            </a:r>
            <a:r>
              <a:rPr lang="en-US" dirty="0" err="1">
                <a:solidFill>
                  <a:schemeClr val="accent1">
                    <a:lumMod val="20000"/>
                    <a:lumOff val="80000"/>
                  </a:schemeClr>
                </a:solidFill>
              </a:rPr>
              <a:t>hạn</a:t>
            </a:r>
            <a:r>
              <a:rPr lang="en-US" dirty="0">
                <a:solidFill>
                  <a:schemeClr val="accent1">
                    <a:lumMod val="20000"/>
                    <a:lumOff val="80000"/>
                  </a:schemeClr>
                </a:solidFill>
              </a:rPr>
              <a:t> </a:t>
            </a:r>
            <a:r>
              <a:rPr lang="en-US" dirty="0" err="1">
                <a:solidFill>
                  <a:schemeClr val="accent1">
                    <a:lumMod val="20000"/>
                    <a:lumOff val="80000"/>
                  </a:schemeClr>
                </a:solidFill>
              </a:rPr>
              <a:t>nhất</a:t>
            </a:r>
            <a:r>
              <a:rPr lang="en-US" dirty="0">
                <a:solidFill>
                  <a:schemeClr val="accent1">
                    <a:lumMod val="20000"/>
                    <a:lumOff val="80000"/>
                  </a:schemeClr>
                </a:solidFill>
              </a:rPr>
              <a:t> </a:t>
            </a:r>
            <a:r>
              <a:rPr lang="en-US" dirty="0" err="1">
                <a:solidFill>
                  <a:schemeClr val="accent1">
                    <a:lumMod val="20000"/>
                    <a:lumOff val="80000"/>
                  </a:schemeClr>
                </a:solidFill>
              </a:rPr>
              <a:t>định</a:t>
            </a:r>
            <a:r>
              <a:rPr lang="en-US" dirty="0">
                <a:solidFill>
                  <a:schemeClr val="accent1">
                    <a:lumMod val="20000"/>
                    <a:lumOff val="80000"/>
                  </a:schemeClr>
                </a:solidFill>
              </a:rPr>
              <a:t> </a:t>
            </a:r>
            <a:r>
              <a:rPr lang="en-US" dirty="0" err="1">
                <a:solidFill>
                  <a:schemeClr val="accent1">
                    <a:lumMod val="20000"/>
                    <a:lumOff val="80000"/>
                  </a:schemeClr>
                </a:solidFill>
              </a:rPr>
              <a:t>trong</a:t>
            </a:r>
            <a:r>
              <a:rPr lang="en-US" dirty="0">
                <a:solidFill>
                  <a:schemeClr val="accent1">
                    <a:lumMod val="20000"/>
                    <a:lumOff val="80000"/>
                  </a:schemeClr>
                </a:solidFill>
              </a:rPr>
              <a:t> </a:t>
            </a:r>
            <a:r>
              <a:rPr lang="en-US" dirty="0" err="1">
                <a:solidFill>
                  <a:schemeClr val="accent1">
                    <a:lumMod val="20000"/>
                    <a:lumOff val="80000"/>
                  </a:schemeClr>
                </a:solidFill>
              </a:rPr>
              <a:t>khi</a:t>
            </a:r>
            <a:r>
              <a:rPr lang="en-US" dirty="0">
                <a:solidFill>
                  <a:schemeClr val="accent1">
                    <a:lumMod val="20000"/>
                    <a:lumOff val="80000"/>
                  </a:schemeClr>
                </a:solidFill>
              </a:rPr>
              <a:t> </a:t>
            </a:r>
            <a:r>
              <a:rPr lang="en-US" dirty="0" err="1">
                <a:solidFill>
                  <a:schemeClr val="accent1">
                    <a:lumMod val="20000"/>
                    <a:lumOff val="80000"/>
                  </a:schemeClr>
                </a:solidFill>
              </a:rPr>
              <a:t>thực</a:t>
            </a:r>
            <a:r>
              <a:rPr lang="en-US" dirty="0">
                <a:solidFill>
                  <a:schemeClr val="accent1">
                    <a:lumMod val="20000"/>
                    <a:lumOff val="80000"/>
                  </a:schemeClr>
                </a:solidFill>
              </a:rPr>
              <a:t> </a:t>
            </a:r>
            <a:r>
              <a:rPr lang="en-US" dirty="0" err="1">
                <a:solidFill>
                  <a:schemeClr val="accent1">
                    <a:lumMod val="20000"/>
                    <a:lumOff val="80000"/>
                  </a:schemeClr>
                </a:solidFill>
              </a:rPr>
              <a:t>hiện</a:t>
            </a:r>
            <a:r>
              <a:rPr lang="en-US" dirty="0">
                <a:solidFill>
                  <a:schemeClr val="accent1">
                    <a:lumMod val="20000"/>
                    <a:lumOff val="80000"/>
                  </a:schemeClr>
                </a:solidFill>
              </a:rPr>
              <a:t> </a:t>
            </a:r>
            <a:r>
              <a:rPr lang="en-US" dirty="0" err="1">
                <a:solidFill>
                  <a:schemeClr val="accent1">
                    <a:lumMod val="20000"/>
                    <a:lumOff val="80000"/>
                  </a:schemeClr>
                </a:solidFill>
              </a:rPr>
              <a:t>nhiệm</a:t>
            </a:r>
            <a:r>
              <a:rPr lang="en-US" dirty="0">
                <a:solidFill>
                  <a:schemeClr val="accent1">
                    <a:lumMod val="20000"/>
                    <a:lumOff val="80000"/>
                  </a:schemeClr>
                </a:solidFill>
              </a:rPr>
              <a:t> </a:t>
            </a:r>
            <a:r>
              <a:rPr lang="en-US" dirty="0" err="1">
                <a:solidFill>
                  <a:schemeClr val="accent1">
                    <a:lumMod val="20000"/>
                    <a:lumOff val="80000"/>
                  </a:schemeClr>
                </a:solidFill>
              </a:rPr>
              <a:t>vụ</a:t>
            </a:r>
            <a:r>
              <a:rPr lang="en-US" dirty="0">
                <a:solidFill>
                  <a:schemeClr val="accent1">
                    <a:lumMod val="20000"/>
                    <a:lumOff val="80000"/>
                  </a:schemeClr>
                </a:solidFill>
              </a:rPr>
              <a:t>, </a:t>
            </a:r>
            <a:r>
              <a:rPr lang="en-US" dirty="0" err="1">
                <a:solidFill>
                  <a:schemeClr val="accent1">
                    <a:lumMod val="20000"/>
                    <a:lumOff val="80000"/>
                  </a:schemeClr>
                </a:solidFill>
              </a:rPr>
              <a:t>công</a:t>
            </a:r>
            <a:r>
              <a:rPr lang="en-US" dirty="0">
                <a:solidFill>
                  <a:schemeClr val="accent1">
                    <a:lumMod val="20000"/>
                    <a:lumOff val="80000"/>
                  </a:schemeClr>
                </a:solidFill>
              </a:rPr>
              <a:t> </a:t>
            </a:r>
            <a:r>
              <a:rPr lang="en-US" dirty="0" err="1">
                <a:solidFill>
                  <a:schemeClr val="accent1">
                    <a:lumMod val="20000"/>
                    <a:lumOff val="80000"/>
                  </a:schemeClr>
                </a:solidFill>
              </a:rPr>
              <a:t>vụ</a:t>
            </a:r>
            <a:r>
              <a:rPr lang="en-US" dirty="0">
                <a:solidFill>
                  <a:schemeClr val="accent1">
                    <a:lumMod val="20000"/>
                    <a:lumOff val="80000"/>
                  </a:schemeClr>
                </a:solidFill>
              </a:rPr>
              <a:t> </a:t>
            </a:r>
            <a:r>
              <a:rPr lang="en-US" dirty="0" err="1">
                <a:solidFill>
                  <a:schemeClr val="accent1">
                    <a:lumMod val="20000"/>
                    <a:lumOff val="80000"/>
                  </a:schemeClr>
                </a:solidFill>
              </a:rPr>
              <a:t>đó</a:t>
            </a:r>
            <a:r>
              <a:rPr lang="en-US" dirty="0">
                <a:solidFill>
                  <a:schemeClr val="accent1">
                    <a:lumMod val="20000"/>
                    <a:lumOff val="80000"/>
                  </a:schemeClr>
                </a:solidFill>
              </a:rPr>
              <a:t>, </a:t>
            </a:r>
            <a:r>
              <a:rPr lang="en-US" dirty="0" err="1">
                <a:solidFill>
                  <a:schemeClr val="accent1">
                    <a:lumMod val="20000"/>
                    <a:lumOff val="80000"/>
                  </a:schemeClr>
                </a:solidFill>
              </a:rPr>
              <a:t>bao</a:t>
            </a:r>
            <a:r>
              <a:rPr lang="en-US" dirty="0">
                <a:solidFill>
                  <a:schemeClr val="accent1">
                    <a:lumMod val="20000"/>
                    <a:lumOff val="80000"/>
                  </a:schemeClr>
                </a:solidFill>
              </a:rPr>
              <a:t> </a:t>
            </a:r>
            <a:r>
              <a:rPr lang="en-US" dirty="0" err="1">
                <a:solidFill>
                  <a:schemeClr val="accent1">
                    <a:lumMod val="20000"/>
                    <a:lumOff val="80000"/>
                  </a:schemeClr>
                </a:solidFill>
              </a:rPr>
              <a:t>gồm</a:t>
            </a:r>
            <a:r>
              <a:rPr lang="en-US" dirty="0">
                <a:solidFill>
                  <a:schemeClr val="accent1">
                    <a:lumMod val="20000"/>
                    <a:lumOff val="80000"/>
                  </a:schemeClr>
                </a:solidFill>
              </a:rPr>
              <a:t>:</a:t>
            </a:r>
          </a:p>
          <a:p>
            <a:r>
              <a:rPr lang="en-US" dirty="0">
                <a:solidFill>
                  <a:schemeClr val="accent1">
                    <a:lumMod val="20000"/>
                    <a:lumOff val="80000"/>
                  </a:schemeClr>
                </a:solidFill>
              </a:rPr>
              <a:t>a) </a:t>
            </a:r>
            <a:r>
              <a:rPr lang="en-US" dirty="0" err="1">
                <a:solidFill>
                  <a:schemeClr val="accent1">
                    <a:lumMod val="20000"/>
                    <a:lumOff val="80000"/>
                  </a:schemeClr>
                </a:solidFill>
              </a:rPr>
              <a:t>Cán</a:t>
            </a:r>
            <a:r>
              <a:rPr lang="en-US" dirty="0">
                <a:solidFill>
                  <a:schemeClr val="accent1">
                    <a:lumMod val="20000"/>
                    <a:lumOff val="80000"/>
                  </a:schemeClr>
                </a:solidFill>
              </a:rPr>
              <a:t> </a:t>
            </a:r>
            <a:r>
              <a:rPr lang="en-US" dirty="0" err="1">
                <a:solidFill>
                  <a:schemeClr val="accent1">
                    <a:lumMod val="20000"/>
                    <a:lumOff val="80000"/>
                  </a:schemeClr>
                </a:solidFill>
              </a:rPr>
              <a:t>bộ</a:t>
            </a:r>
            <a:r>
              <a:rPr lang="en-US" dirty="0">
                <a:solidFill>
                  <a:schemeClr val="accent1">
                    <a:lumMod val="20000"/>
                    <a:lumOff val="80000"/>
                  </a:schemeClr>
                </a:solidFill>
              </a:rPr>
              <a:t>, </a:t>
            </a:r>
            <a:r>
              <a:rPr lang="en-US" dirty="0" err="1">
                <a:solidFill>
                  <a:schemeClr val="accent1">
                    <a:lumMod val="20000"/>
                    <a:lumOff val="80000"/>
                  </a:schemeClr>
                </a:solidFill>
              </a:rPr>
              <a:t>công</a:t>
            </a:r>
            <a:r>
              <a:rPr lang="en-US" dirty="0">
                <a:solidFill>
                  <a:schemeClr val="accent1">
                    <a:lumMod val="20000"/>
                    <a:lumOff val="80000"/>
                  </a:schemeClr>
                </a:solidFill>
              </a:rPr>
              <a:t> </a:t>
            </a:r>
            <a:r>
              <a:rPr lang="en-US" dirty="0" err="1">
                <a:solidFill>
                  <a:schemeClr val="accent1">
                    <a:lumMod val="20000"/>
                    <a:lumOff val="80000"/>
                  </a:schemeClr>
                </a:solidFill>
              </a:rPr>
              <a:t>chức</a:t>
            </a:r>
            <a:r>
              <a:rPr lang="en-US" dirty="0">
                <a:solidFill>
                  <a:schemeClr val="accent1">
                    <a:lumMod val="20000"/>
                    <a:lumOff val="80000"/>
                  </a:schemeClr>
                </a:solidFill>
              </a:rPr>
              <a:t>, </a:t>
            </a:r>
            <a:r>
              <a:rPr lang="en-US" dirty="0" err="1">
                <a:solidFill>
                  <a:schemeClr val="accent1">
                    <a:lumMod val="20000"/>
                    <a:lumOff val="80000"/>
                  </a:schemeClr>
                </a:solidFill>
              </a:rPr>
              <a:t>viên</a:t>
            </a:r>
            <a:r>
              <a:rPr lang="en-US" dirty="0">
                <a:solidFill>
                  <a:schemeClr val="accent1">
                    <a:lumMod val="20000"/>
                    <a:lumOff val="80000"/>
                  </a:schemeClr>
                </a:solidFill>
              </a:rPr>
              <a:t> </a:t>
            </a:r>
            <a:r>
              <a:rPr lang="en-US" dirty="0" err="1">
                <a:solidFill>
                  <a:schemeClr val="accent1">
                    <a:lumMod val="20000"/>
                    <a:lumOff val="80000"/>
                  </a:schemeClr>
                </a:solidFill>
              </a:rPr>
              <a:t>chức</a:t>
            </a:r>
            <a:r>
              <a:rPr lang="en-US" dirty="0">
                <a:solidFill>
                  <a:schemeClr val="accent1">
                    <a:lumMod val="20000"/>
                    <a:lumOff val="80000"/>
                  </a:schemeClr>
                </a:solidFill>
              </a:rPr>
              <a:t>;</a:t>
            </a:r>
          </a:p>
          <a:p>
            <a:r>
              <a:rPr lang="en-US" dirty="0">
                <a:solidFill>
                  <a:schemeClr val="accent1">
                    <a:lumMod val="20000"/>
                    <a:lumOff val="80000"/>
                  </a:schemeClr>
                </a:solidFill>
              </a:rPr>
              <a:t>b) </a:t>
            </a:r>
            <a:r>
              <a:rPr lang="en-US" dirty="0" err="1">
                <a:solidFill>
                  <a:schemeClr val="accent1">
                    <a:lumMod val="20000"/>
                    <a:lumOff val="80000"/>
                  </a:schemeClr>
                </a:solidFill>
              </a:rPr>
              <a:t>Sĩ</a:t>
            </a:r>
            <a:r>
              <a:rPr lang="en-US" dirty="0">
                <a:solidFill>
                  <a:schemeClr val="accent1">
                    <a:lumMod val="20000"/>
                    <a:lumOff val="80000"/>
                  </a:schemeClr>
                </a:solidFill>
              </a:rPr>
              <a:t> </a:t>
            </a:r>
            <a:r>
              <a:rPr lang="en-US" dirty="0" err="1">
                <a:solidFill>
                  <a:schemeClr val="accent1">
                    <a:lumMod val="20000"/>
                    <a:lumOff val="80000"/>
                  </a:schemeClr>
                </a:solidFill>
              </a:rPr>
              <a:t>quan</a:t>
            </a:r>
            <a:r>
              <a:rPr lang="en-US" dirty="0">
                <a:solidFill>
                  <a:schemeClr val="accent1">
                    <a:lumMod val="20000"/>
                    <a:lumOff val="80000"/>
                  </a:schemeClr>
                </a:solidFill>
              </a:rPr>
              <a:t>, </a:t>
            </a:r>
            <a:r>
              <a:rPr lang="en-US" dirty="0" err="1">
                <a:solidFill>
                  <a:schemeClr val="accent1">
                    <a:lumMod val="20000"/>
                    <a:lumOff val="80000"/>
                  </a:schemeClr>
                </a:solidFill>
              </a:rPr>
              <a:t>quân</a:t>
            </a:r>
            <a:r>
              <a:rPr lang="en-US" dirty="0">
                <a:solidFill>
                  <a:schemeClr val="accent1">
                    <a:lumMod val="20000"/>
                    <a:lumOff val="80000"/>
                  </a:schemeClr>
                </a:solidFill>
              </a:rPr>
              <a:t> </a:t>
            </a:r>
            <a:r>
              <a:rPr lang="en-US" dirty="0" err="1">
                <a:solidFill>
                  <a:schemeClr val="accent1">
                    <a:lumMod val="20000"/>
                    <a:lumOff val="80000"/>
                  </a:schemeClr>
                </a:solidFill>
              </a:rPr>
              <a:t>nhân</a:t>
            </a:r>
            <a:r>
              <a:rPr lang="en-US" dirty="0">
                <a:solidFill>
                  <a:schemeClr val="accent1">
                    <a:lumMod val="20000"/>
                    <a:lumOff val="80000"/>
                  </a:schemeClr>
                </a:solidFill>
              </a:rPr>
              <a:t> </a:t>
            </a:r>
            <a:r>
              <a:rPr lang="en-US" dirty="0" err="1">
                <a:solidFill>
                  <a:schemeClr val="accent1">
                    <a:lumMod val="20000"/>
                    <a:lumOff val="80000"/>
                  </a:schemeClr>
                </a:solidFill>
              </a:rPr>
              <a:t>chuyên</a:t>
            </a:r>
            <a:r>
              <a:rPr lang="en-US" dirty="0">
                <a:solidFill>
                  <a:schemeClr val="accent1">
                    <a:lumMod val="20000"/>
                    <a:lumOff val="80000"/>
                  </a:schemeClr>
                </a:solidFill>
              </a:rPr>
              <a:t> </a:t>
            </a:r>
            <a:r>
              <a:rPr lang="en-US" dirty="0" err="1">
                <a:solidFill>
                  <a:schemeClr val="accent1">
                    <a:lumMod val="20000"/>
                    <a:lumOff val="80000"/>
                  </a:schemeClr>
                </a:solidFill>
              </a:rPr>
              <a:t>nghiệp</a:t>
            </a:r>
            <a:r>
              <a:rPr lang="en-US" dirty="0">
                <a:solidFill>
                  <a:schemeClr val="accent1">
                    <a:lumMod val="20000"/>
                    <a:lumOff val="80000"/>
                  </a:schemeClr>
                </a:solidFill>
              </a:rPr>
              <a:t>, </a:t>
            </a:r>
            <a:r>
              <a:rPr lang="en-US" dirty="0" err="1">
                <a:solidFill>
                  <a:schemeClr val="accent1">
                    <a:lumMod val="20000"/>
                    <a:lumOff val="80000"/>
                  </a:schemeClr>
                </a:solidFill>
              </a:rPr>
              <a:t>công</a:t>
            </a:r>
            <a:r>
              <a:rPr lang="en-US" dirty="0">
                <a:solidFill>
                  <a:schemeClr val="accent1">
                    <a:lumMod val="20000"/>
                    <a:lumOff val="80000"/>
                  </a:schemeClr>
                </a:solidFill>
              </a:rPr>
              <a:t> </a:t>
            </a:r>
            <a:r>
              <a:rPr lang="en-US" dirty="0" err="1">
                <a:solidFill>
                  <a:schemeClr val="accent1">
                    <a:lumMod val="20000"/>
                    <a:lumOff val="80000"/>
                  </a:schemeClr>
                </a:solidFill>
              </a:rPr>
              <a:t>nhân</a:t>
            </a:r>
            <a:r>
              <a:rPr lang="en-US" dirty="0">
                <a:solidFill>
                  <a:schemeClr val="accent1">
                    <a:lumMod val="20000"/>
                    <a:lumOff val="80000"/>
                  </a:schemeClr>
                </a:solidFill>
              </a:rPr>
              <a:t>, </a:t>
            </a:r>
            <a:r>
              <a:rPr lang="en-US" dirty="0" err="1">
                <a:solidFill>
                  <a:schemeClr val="accent1">
                    <a:lumMod val="20000"/>
                    <a:lumOff val="80000"/>
                  </a:schemeClr>
                </a:solidFill>
              </a:rPr>
              <a:t>viên</a:t>
            </a:r>
            <a:r>
              <a:rPr lang="en-US" dirty="0">
                <a:solidFill>
                  <a:schemeClr val="accent1">
                    <a:lumMod val="20000"/>
                    <a:lumOff val="80000"/>
                  </a:schemeClr>
                </a:solidFill>
              </a:rPr>
              <a:t> </a:t>
            </a:r>
            <a:r>
              <a:rPr lang="en-US" dirty="0" err="1">
                <a:solidFill>
                  <a:schemeClr val="accent1">
                    <a:lumMod val="20000"/>
                    <a:lumOff val="80000"/>
                  </a:schemeClr>
                </a:solidFill>
              </a:rPr>
              <a:t>chức</a:t>
            </a:r>
            <a:r>
              <a:rPr lang="en-US" dirty="0">
                <a:solidFill>
                  <a:schemeClr val="accent1">
                    <a:lumMod val="20000"/>
                    <a:lumOff val="80000"/>
                  </a:schemeClr>
                </a:solidFill>
              </a:rPr>
              <a:t> </a:t>
            </a:r>
            <a:r>
              <a:rPr lang="en-US" dirty="0" err="1">
                <a:solidFill>
                  <a:schemeClr val="accent1">
                    <a:lumMod val="20000"/>
                    <a:lumOff val="80000"/>
                  </a:schemeClr>
                </a:solidFill>
              </a:rPr>
              <a:t>quốc</a:t>
            </a:r>
            <a:r>
              <a:rPr lang="en-US" dirty="0">
                <a:solidFill>
                  <a:schemeClr val="accent1">
                    <a:lumMod val="20000"/>
                    <a:lumOff val="80000"/>
                  </a:schemeClr>
                </a:solidFill>
              </a:rPr>
              <a:t> </a:t>
            </a:r>
            <a:r>
              <a:rPr lang="en-US" dirty="0" err="1">
                <a:solidFill>
                  <a:schemeClr val="accent1">
                    <a:lumMod val="20000"/>
                    <a:lumOff val="80000"/>
                  </a:schemeClr>
                </a:solidFill>
              </a:rPr>
              <a:t>phòng</a:t>
            </a:r>
            <a:r>
              <a:rPr lang="en-US" dirty="0">
                <a:solidFill>
                  <a:schemeClr val="accent1">
                    <a:lumMod val="20000"/>
                    <a:lumOff val="80000"/>
                  </a:schemeClr>
                </a:solidFill>
              </a:rPr>
              <a:t> </a:t>
            </a:r>
            <a:r>
              <a:rPr lang="en-US" dirty="0" err="1">
                <a:solidFill>
                  <a:schemeClr val="accent1">
                    <a:lumMod val="20000"/>
                    <a:lumOff val="80000"/>
                  </a:schemeClr>
                </a:solidFill>
              </a:rPr>
              <a:t>trong</a:t>
            </a:r>
            <a:r>
              <a:rPr lang="en-US" dirty="0">
                <a:solidFill>
                  <a:schemeClr val="accent1">
                    <a:lumMod val="20000"/>
                    <a:lumOff val="80000"/>
                  </a:schemeClr>
                </a:solidFill>
              </a:rPr>
              <a:t> </a:t>
            </a:r>
            <a:r>
              <a:rPr lang="en-US" dirty="0" err="1">
                <a:solidFill>
                  <a:schemeClr val="accent1">
                    <a:lumMod val="20000"/>
                    <a:lumOff val="80000"/>
                  </a:schemeClr>
                </a:solidFill>
              </a:rPr>
              <a:t>cơ</a:t>
            </a:r>
            <a:r>
              <a:rPr lang="en-US" dirty="0">
                <a:solidFill>
                  <a:schemeClr val="accent1">
                    <a:lumMod val="20000"/>
                    <a:lumOff val="80000"/>
                  </a:schemeClr>
                </a:solidFill>
              </a:rPr>
              <a:t> </a:t>
            </a:r>
            <a:r>
              <a:rPr lang="en-US" dirty="0" err="1">
                <a:solidFill>
                  <a:schemeClr val="accent1">
                    <a:lumMod val="20000"/>
                    <a:lumOff val="80000"/>
                  </a:schemeClr>
                </a:solidFill>
              </a:rPr>
              <a:t>quan</a:t>
            </a:r>
            <a:r>
              <a:rPr lang="en-US" dirty="0">
                <a:solidFill>
                  <a:schemeClr val="accent1">
                    <a:lumMod val="20000"/>
                    <a:lumOff val="80000"/>
                  </a:schemeClr>
                </a:solidFill>
              </a:rPr>
              <a:t>, </a:t>
            </a:r>
            <a:r>
              <a:rPr lang="en-US" dirty="0" err="1">
                <a:solidFill>
                  <a:schemeClr val="accent1">
                    <a:lumMod val="20000"/>
                    <a:lumOff val="80000"/>
                  </a:schemeClr>
                </a:solidFill>
              </a:rPr>
              <a:t>đơn</a:t>
            </a:r>
            <a:r>
              <a:rPr lang="en-US" dirty="0">
                <a:solidFill>
                  <a:schemeClr val="accent1">
                    <a:lumMod val="20000"/>
                    <a:lumOff val="80000"/>
                  </a:schemeClr>
                </a:solidFill>
              </a:rPr>
              <a:t> </a:t>
            </a:r>
            <a:r>
              <a:rPr lang="en-US" dirty="0" err="1">
                <a:solidFill>
                  <a:schemeClr val="accent1">
                    <a:lumMod val="20000"/>
                    <a:lumOff val="80000"/>
                  </a:schemeClr>
                </a:solidFill>
              </a:rPr>
              <a:t>vị</a:t>
            </a:r>
            <a:r>
              <a:rPr lang="en-US" dirty="0">
                <a:solidFill>
                  <a:schemeClr val="accent1">
                    <a:lumMod val="20000"/>
                    <a:lumOff val="80000"/>
                  </a:schemeClr>
                </a:solidFill>
              </a:rPr>
              <a:t> </a:t>
            </a:r>
            <a:r>
              <a:rPr lang="en-US" dirty="0" err="1">
                <a:solidFill>
                  <a:schemeClr val="accent1">
                    <a:lumMod val="20000"/>
                    <a:lumOff val="80000"/>
                  </a:schemeClr>
                </a:solidFill>
              </a:rPr>
              <a:t>thuộc</a:t>
            </a:r>
            <a:r>
              <a:rPr lang="en-US" dirty="0">
                <a:solidFill>
                  <a:schemeClr val="accent1">
                    <a:lumMod val="20000"/>
                    <a:lumOff val="80000"/>
                  </a:schemeClr>
                </a:solidFill>
              </a:rPr>
              <a:t> </a:t>
            </a:r>
            <a:r>
              <a:rPr lang="en-US" dirty="0" err="1">
                <a:solidFill>
                  <a:schemeClr val="accent1">
                    <a:lumMod val="20000"/>
                    <a:lumOff val="80000"/>
                  </a:schemeClr>
                </a:solidFill>
              </a:rPr>
              <a:t>Quân</a:t>
            </a:r>
            <a:r>
              <a:rPr lang="en-US" dirty="0">
                <a:solidFill>
                  <a:schemeClr val="accent1">
                    <a:lumMod val="20000"/>
                    <a:lumOff val="80000"/>
                  </a:schemeClr>
                </a:solidFill>
              </a:rPr>
              <a:t> </a:t>
            </a:r>
            <a:r>
              <a:rPr lang="en-US" dirty="0" err="1">
                <a:solidFill>
                  <a:schemeClr val="accent1">
                    <a:lumMod val="20000"/>
                    <a:lumOff val="80000"/>
                  </a:schemeClr>
                </a:solidFill>
              </a:rPr>
              <a:t>đội</a:t>
            </a:r>
            <a:r>
              <a:rPr lang="en-US" dirty="0">
                <a:solidFill>
                  <a:schemeClr val="accent1">
                    <a:lumMod val="20000"/>
                    <a:lumOff val="80000"/>
                  </a:schemeClr>
                </a:solidFill>
              </a:rPr>
              <a:t> </a:t>
            </a:r>
            <a:r>
              <a:rPr lang="en-US" dirty="0" err="1">
                <a:solidFill>
                  <a:schemeClr val="accent1">
                    <a:lumMod val="20000"/>
                    <a:lumOff val="80000"/>
                  </a:schemeClr>
                </a:solidFill>
              </a:rPr>
              <a:t>nhân</a:t>
            </a:r>
            <a:r>
              <a:rPr lang="en-US" dirty="0">
                <a:solidFill>
                  <a:schemeClr val="accent1">
                    <a:lumMod val="20000"/>
                    <a:lumOff val="80000"/>
                  </a:schemeClr>
                </a:solidFill>
              </a:rPr>
              <a:t> </a:t>
            </a:r>
            <a:r>
              <a:rPr lang="en-US" dirty="0" err="1">
                <a:solidFill>
                  <a:schemeClr val="accent1">
                    <a:lumMod val="20000"/>
                    <a:lumOff val="80000"/>
                  </a:schemeClr>
                </a:solidFill>
              </a:rPr>
              <a:t>dân</a:t>
            </a:r>
            <a:r>
              <a:rPr lang="en-US" dirty="0">
                <a:solidFill>
                  <a:schemeClr val="accent1">
                    <a:lumMod val="20000"/>
                    <a:lumOff val="80000"/>
                  </a:schemeClr>
                </a:solidFill>
              </a:rPr>
              <a:t>; </a:t>
            </a:r>
            <a:r>
              <a:rPr lang="en-US" dirty="0" err="1">
                <a:solidFill>
                  <a:schemeClr val="accent1">
                    <a:lumMod val="20000"/>
                    <a:lumOff val="80000"/>
                  </a:schemeClr>
                </a:solidFill>
              </a:rPr>
              <a:t>sĩ</a:t>
            </a:r>
            <a:r>
              <a:rPr lang="en-US" dirty="0">
                <a:solidFill>
                  <a:schemeClr val="accent1">
                    <a:lumMod val="20000"/>
                    <a:lumOff val="80000"/>
                  </a:schemeClr>
                </a:solidFill>
              </a:rPr>
              <a:t> </a:t>
            </a:r>
            <a:r>
              <a:rPr lang="en-US" dirty="0" err="1">
                <a:solidFill>
                  <a:schemeClr val="accent1">
                    <a:lumMod val="20000"/>
                    <a:lumOff val="80000"/>
                  </a:schemeClr>
                </a:solidFill>
              </a:rPr>
              <a:t>quan</a:t>
            </a:r>
            <a:r>
              <a:rPr lang="en-US" dirty="0">
                <a:solidFill>
                  <a:schemeClr val="accent1">
                    <a:lumMod val="20000"/>
                    <a:lumOff val="80000"/>
                  </a:schemeClr>
                </a:solidFill>
              </a:rPr>
              <a:t>, </a:t>
            </a:r>
            <a:r>
              <a:rPr lang="en-US" dirty="0" err="1">
                <a:solidFill>
                  <a:schemeClr val="accent1">
                    <a:lumMod val="20000"/>
                    <a:lumOff val="80000"/>
                  </a:schemeClr>
                </a:solidFill>
              </a:rPr>
              <a:t>hạ</a:t>
            </a:r>
            <a:r>
              <a:rPr lang="en-US" dirty="0">
                <a:solidFill>
                  <a:schemeClr val="accent1">
                    <a:lumMod val="20000"/>
                    <a:lumOff val="80000"/>
                  </a:schemeClr>
                </a:solidFill>
              </a:rPr>
              <a:t> </a:t>
            </a:r>
            <a:r>
              <a:rPr lang="en-US" dirty="0" err="1">
                <a:solidFill>
                  <a:schemeClr val="accent1">
                    <a:lumMod val="20000"/>
                    <a:lumOff val="80000"/>
                  </a:schemeClr>
                </a:solidFill>
              </a:rPr>
              <a:t>sĩ</a:t>
            </a:r>
            <a:r>
              <a:rPr lang="en-US" dirty="0">
                <a:solidFill>
                  <a:schemeClr val="accent1">
                    <a:lumMod val="20000"/>
                    <a:lumOff val="80000"/>
                  </a:schemeClr>
                </a:solidFill>
              </a:rPr>
              <a:t> </a:t>
            </a:r>
            <a:r>
              <a:rPr lang="en-US" dirty="0" err="1">
                <a:solidFill>
                  <a:schemeClr val="accent1">
                    <a:lumMod val="20000"/>
                    <a:lumOff val="80000"/>
                  </a:schemeClr>
                </a:solidFill>
              </a:rPr>
              <a:t>quan</a:t>
            </a:r>
            <a:r>
              <a:rPr lang="en-US" dirty="0">
                <a:solidFill>
                  <a:schemeClr val="accent1">
                    <a:lumMod val="20000"/>
                    <a:lumOff val="80000"/>
                  </a:schemeClr>
                </a:solidFill>
              </a:rPr>
              <a:t> </a:t>
            </a:r>
            <a:r>
              <a:rPr lang="en-US" dirty="0" err="1">
                <a:solidFill>
                  <a:schemeClr val="accent1">
                    <a:lumMod val="20000"/>
                    <a:lumOff val="80000"/>
                  </a:schemeClr>
                </a:solidFill>
              </a:rPr>
              <a:t>nghiệp</a:t>
            </a:r>
            <a:r>
              <a:rPr lang="en-US" dirty="0">
                <a:solidFill>
                  <a:schemeClr val="accent1">
                    <a:lumMod val="20000"/>
                    <a:lumOff val="80000"/>
                  </a:schemeClr>
                </a:solidFill>
              </a:rPr>
              <a:t> </a:t>
            </a:r>
            <a:r>
              <a:rPr lang="en-US" dirty="0" err="1">
                <a:solidFill>
                  <a:schemeClr val="accent1">
                    <a:lumMod val="20000"/>
                    <a:lumOff val="80000"/>
                  </a:schemeClr>
                </a:solidFill>
              </a:rPr>
              <a:t>vụ</a:t>
            </a:r>
            <a:r>
              <a:rPr lang="en-US" dirty="0">
                <a:solidFill>
                  <a:schemeClr val="accent1">
                    <a:lumMod val="20000"/>
                    <a:lumOff val="80000"/>
                  </a:schemeClr>
                </a:solidFill>
              </a:rPr>
              <a:t>, </a:t>
            </a:r>
            <a:r>
              <a:rPr lang="en-US" dirty="0" err="1">
                <a:solidFill>
                  <a:schemeClr val="accent1">
                    <a:lumMod val="20000"/>
                    <a:lumOff val="80000"/>
                  </a:schemeClr>
                </a:solidFill>
              </a:rPr>
              <a:t>sĩ</a:t>
            </a:r>
            <a:r>
              <a:rPr lang="en-US" dirty="0">
                <a:solidFill>
                  <a:schemeClr val="accent1">
                    <a:lumMod val="20000"/>
                    <a:lumOff val="80000"/>
                  </a:schemeClr>
                </a:solidFill>
              </a:rPr>
              <a:t> </a:t>
            </a:r>
            <a:r>
              <a:rPr lang="en-US" dirty="0" err="1">
                <a:solidFill>
                  <a:schemeClr val="accent1">
                    <a:lumMod val="20000"/>
                    <a:lumOff val="80000"/>
                  </a:schemeClr>
                </a:solidFill>
              </a:rPr>
              <a:t>quan</a:t>
            </a:r>
            <a:r>
              <a:rPr lang="en-US" dirty="0">
                <a:solidFill>
                  <a:schemeClr val="accent1">
                    <a:lumMod val="20000"/>
                    <a:lumOff val="80000"/>
                  </a:schemeClr>
                </a:solidFill>
              </a:rPr>
              <a:t>, </a:t>
            </a:r>
            <a:r>
              <a:rPr lang="en-US" dirty="0" err="1">
                <a:solidFill>
                  <a:schemeClr val="accent1">
                    <a:lumMod val="20000"/>
                    <a:lumOff val="80000"/>
                  </a:schemeClr>
                </a:solidFill>
              </a:rPr>
              <a:t>hạ</a:t>
            </a:r>
            <a:r>
              <a:rPr lang="en-US" dirty="0">
                <a:solidFill>
                  <a:schemeClr val="accent1">
                    <a:lumMod val="20000"/>
                    <a:lumOff val="80000"/>
                  </a:schemeClr>
                </a:solidFill>
              </a:rPr>
              <a:t> </a:t>
            </a:r>
            <a:r>
              <a:rPr lang="en-US" dirty="0" err="1">
                <a:solidFill>
                  <a:schemeClr val="accent1">
                    <a:lumMod val="20000"/>
                    <a:lumOff val="80000"/>
                  </a:schemeClr>
                </a:solidFill>
              </a:rPr>
              <a:t>sĩ</a:t>
            </a:r>
            <a:r>
              <a:rPr lang="en-US" dirty="0">
                <a:solidFill>
                  <a:schemeClr val="accent1">
                    <a:lumMod val="20000"/>
                    <a:lumOff val="80000"/>
                  </a:schemeClr>
                </a:solidFill>
              </a:rPr>
              <a:t> </a:t>
            </a:r>
            <a:r>
              <a:rPr lang="en-US" dirty="0" err="1">
                <a:solidFill>
                  <a:schemeClr val="accent1">
                    <a:lumMod val="20000"/>
                    <a:lumOff val="80000"/>
                  </a:schemeClr>
                </a:solidFill>
              </a:rPr>
              <a:t>quan</a:t>
            </a:r>
            <a:r>
              <a:rPr lang="en-US" dirty="0">
                <a:solidFill>
                  <a:schemeClr val="accent1">
                    <a:lumMod val="20000"/>
                    <a:lumOff val="80000"/>
                  </a:schemeClr>
                </a:solidFill>
              </a:rPr>
              <a:t> </a:t>
            </a:r>
            <a:r>
              <a:rPr lang="en-US" dirty="0" err="1">
                <a:solidFill>
                  <a:schemeClr val="accent1">
                    <a:lumMod val="20000"/>
                    <a:lumOff val="80000"/>
                  </a:schemeClr>
                </a:solidFill>
              </a:rPr>
              <a:t>chuyên</a:t>
            </a:r>
            <a:r>
              <a:rPr lang="en-US" dirty="0">
                <a:solidFill>
                  <a:schemeClr val="accent1">
                    <a:lumMod val="20000"/>
                    <a:lumOff val="80000"/>
                  </a:schemeClr>
                </a:solidFill>
              </a:rPr>
              <a:t> </a:t>
            </a:r>
            <a:r>
              <a:rPr lang="en-US" dirty="0" err="1">
                <a:solidFill>
                  <a:schemeClr val="accent1">
                    <a:lumMod val="20000"/>
                    <a:lumOff val="80000"/>
                  </a:schemeClr>
                </a:solidFill>
              </a:rPr>
              <a:t>môn</a:t>
            </a:r>
            <a:r>
              <a:rPr lang="en-US" dirty="0">
                <a:solidFill>
                  <a:schemeClr val="accent1">
                    <a:lumMod val="20000"/>
                    <a:lumOff val="80000"/>
                  </a:schemeClr>
                </a:solidFill>
              </a:rPr>
              <a:t> </a:t>
            </a:r>
            <a:r>
              <a:rPr lang="en-US" dirty="0" err="1">
                <a:solidFill>
                  <a:schemeClr val="accent1">
                    <a:lumMod val="20000"/>
                    <a:lumOff val="80000"/>
                  </a:schemeClr>
                </a:solidFill>
              </a:rPr>
              <a:t>kỹ</a:t>
            </a:r>
            <a:r>
              <a:rPr lang="en-US" dirty="0">
                <a:solidFill>
                  <a:schemeClr val="accent1">
                    <a:lumMod val="20000"/>
                    <a:lumOff val="80000"/>
                  </a:schemeClr>
                </a:solidFill>
              </a:rPr>
              <a:t> </a:t>
            </a:r>
            <a:r>
              <a:rPr lang="en-US" dirty="0" err="1">
                <a:solidFill>
                  <a:schemeClr val="accent1">
                    <a:lumMod val="20000"/>
                    <a:lumOff val="80000"/>
                  </a:schemeClr>
                </a:solidFill>
              </a:rPr>
              <a:t>thuật</a:t>
            </a:r>
            <a:r>
              <a:rPr lang="en-US" dirty="0">
                <a:solidFill>
                  <a:schemeClr val="accent1">
                    <a:lumMod val="20000"/>
                    <a:lumOff val="80000"/>
                  </a:schemeClr>
                </a:solidFill>
              </a:rPr>
              <a:t>, </a:t>
            </a:r>
            <a:r>
              <a:rPr lang="en-US" dirty="0" err="1">
                <a:solidFill>
                  <a:schemeClr val="accent1">
                    <a:lumMod val="20000"/>
                    <a:lumOff val="80000"/>
                  </a:schemeClr>
                </a:solidFill>
              </a:rPr>
              <a:t>công</a:t>
            </a:r>
            <a:r>
              <a:rPr lang="en-US" dirty="0">
                <a:solidFill>
                  <a:schemeClr val="accent1">
                    <a:lumMod val="20000"/>
                    <a:lumOff val="80000"/>
                  </a:schemeClr>
                </a:solidFill>
              </a:rPr>
              <a:t> </a:t>
            </a:r>
            <a:r>
              <a:rPr lang="en-US" dirty="0" err="1">
                <a:solidFill>
                  <a:schemeClr val="accent1">
                    <a:lumMod val="20000"/>
                    <a:lumOff val="80000"/>
                  </a:schemeClr>
                </a:solidFill>
              </a:rPr>
              <a:t>nhân</a:t>
            </a:r>
            <a:r>
              <a:rPr lang="en-US" dirty="0">
                <a:solidFill>
                  <a:schemeClr val="accent1">
                    <a:lumMod val="20000"/>
                    <a:lumOff val="80000"/>
                  </a:schemeClr>
                </a:solidFill>
              </a:rPr>
              <a:t> </a:t>
            </a:r>
            <a:r>
              <a:rPr lang="en-US" dirty="0" err="1">
                <a:solidFill>
                  <a:schemeClr val="accent1">
                    <a:lumMod val="20000"/>
                    <a:lumOff val="80000"/>
                  </a:schemeClr>
                </a:solidFill>
              </a:rPr>
              <a:t>công</a:t>
            </a:r>
            <a:r>
              <a:rPr lang="en-US" dirty="0">
                <a:solidFill>
                  <a:schemeClr val="accent1">
                    <a:lumMod val="20000"/>
                    <a:lumOff val="80000"/>
                  </a:schemeClr>
                </a:solidFill>
              </a:rPr>
              <a:t> an </a:t>
            </a:r>
            <a:r>
              <a:rPr lang="en-US" dirty="0" err="1">
                <a:solidFill>
                  <a:schemeClr val="accent1">
                    <a:lumMod val="20000"/>
                    <a:lumOff val="80000"/>
                  </a:schemeClr>
                </a:solidFill>
              </a:rPr>
              <a:t>trong</a:t>
            </a:r>
            <a:r>
              <a:rPr lang="en-US" dirty="0">
                <a:solidFill>
                  <a:schemeClr val="accent1">
                    <a:lumMod val="20000"/>
                    <a:lumOff val="80000"/>
                  </a:schemeClr>
                </a:solidFill>
              </a:rPr>
              <a:t> </a:t>
            </a:r>
            <a:r>
              <a:rPr lang="en-US" dirty="0" err="1">
                <a:solidFill>
                  <a:schemeClr val="accent1">
                    <a:lumMod val="20000"/>
                    <a:lumOff val="80000"/>
                  </a:schemeClr>
                </a:solidFill>
              </a:rPr>
              <a:t>cơ</a:t>
            </a:r>
            <a:r>
              <a:rPr lang="en-US" dirty="0">
                <a:solidFill>
                  <a:schemeClr val="accent1">
                    <a:lumMod val="20000"/>
                    <a:lumOff val="80000"/>
                  </a:schemeClr>
                </a:solidFill>
              </a:rPr>
              <a:t> </a:t>
            </a:r>
            <a:r>
              <a:rPr lang="en-US" dirty="0" err="1">
                <a:solidFill>
                  <a:schemeClr val="accent1">
                    <a:lumMod val="20000"/>
                    <a:lumOff val="80000"/>
                  </a:schemeClr>
                </a:solidFill>
              </a:rPr>
              <a:t>quan</a:t>
            </a:r>
            <a:r>
              <a:rPr lang="en-US" dirty="0">
                <a:solidFill>
                  <a:schemeClr val="accent1">
                    <a:lumMod val="20000"/>
                    <a:lumOff val="80000"/>
                  </a:schemeClr>
                </a:solidFill>
              </a:rPr>
              <a:t>, </a:t>
            </a:r>
            <a:r>
              <a:rPr lang="en-US" dirty="0" err="1">
                <a:solidFill>
                  <a:schemeClr val="accent1">
                    <a:lumMod val="20000"/>
                    <a:lumOff val="80000"/>
                  </a:schemeClr>
                </a:solidFill>
              </a:rPr>
              <a:t>đơn</a:t>
            </a:r>
            <a:r>
              <a:rPr lang="en-US" dirty="0">
                <a:solidFill>
                  <a:schemeClr val="accent1">
                    <a:lumMod val="20000"/>
                    <a:lumOff val="80000"/>
                  </a:schemeClr>
                </a:solidFill>
              </a:rPr>
              <a:t> </a:t>
            </a:r>
            <a:r>
              <a:rPr lang="en-US" dirty="0" err="1">
                <a:solidFill>
                  <a:schemeClr val="accent1">
                    <a:lumMod val="20000"/>
                    <a:lumOff val="80000"/>
                  </a:schemeClr>
                </a:solidFill>
              </a:rPr>
              <a:t>vị</a:t>
            </a:r>
            <a:r>
              <a:rPr lang="en-US" dirty="0">
                <a:solidFill>
                  <a:schemeClr val="accent1">
                    <a:lumMod val="20000"/>
                    <a:lumOff val="80000"/>
                  </a:schemeClr>
                </a:solidFill>
              </a:rPr>
              <a:t> </a:t>
            </a:r>
            <a:r>
              <a:rPr lang="en-US" dirty="0" err="1">
                <a:solidFill>
                  <a:schemeClr val="accent1">
                    <a:lumMod val="20000"/>
                    <a:lumOff val="80000"/>
                  </a:schemeClr>
                </a:solidFill>
              </a:rPr>
              <a:t>thuộc</a:t>
            </a:r>
            <a:r>
              <a:rPr lang="en-US" dirty="0">
                <a:solidFill>
                  <a:schemeClr val="accent1">
                    <a:lumMod val="20000"/>
                    <a:lumOff val="80000"/>
                  </a:schemeClr>
                </a:solidFill>
              </a:rPr>
              <a:t> </a:t>
            </a:r>
            <a:r>
              <a:rPr lang="en-US" dirty="0" err="1">
                <a:solidFill>
                  <a:schemeClr val="accent1">
                    <a:lumMod val="20000"/>
                    <a:lumOff val="80000"/>
                  </a:schemeClr>
                </a:solidFill>
              </a:rPr>
              <a:t>Công</a:t>
            </a:r>
            <a:r>
              <a:rPr lang="en-US" dirty="0">
                <a:solidFill>
                  <a:schemeClr val="accent1">
                    <a:lumMod val="20000"/>
                    <a:lumOff val="80000"/>
                  </a:schemeClr>
                </a:solidFill>
              </a:rPr>
              <a:t> an </a:t>
            </a:r>
            <a:r>
              <a:rPr lang="en-US" dirty="0" err="1">
                <a:solidFill>
                  <a:schemeClr val="accent1">
                    <a:lumMod val="20000"/>
                    <a:lumOff val="80000"/>
                  </a:schemeClr>
                </a:solidFill>
              </a:rPr>
              <a:t>nhân</a:t>
            </a:r>
            <a:r>
              <a:rPr lang="en-US" dirty="0">
                <a:solidFill>
                  <a:schemeClr val="accent1">
                    <a:lumMod val="20000"/>
                    <a:lumOff val="80000"/>
                  </a:schemeClr>
                </a:solidFill>
              </a:rPr>
              <a:t> </a:t>
            </a:r>
            <a:r>
              <a:rPr lang="en-US" dirty="0" err="1">
                <a:solidFill>
                  <a:schemeClr val="accent1">
                    <a:lumMod val="20000"/>
                    <a:lumOff val="80000"/>
                  </a:schemeClr>
                </a:solidFill>
              </a:rPr>
              <a:t>dân</a:t>
            </a:r>
            <a:r>
              <a:rPr lang="en-US" dirty="0">
                <a:solidFill>
                  <a:schemeClr val="accent1">
                    <a:lumMod val="20000"/>
                    <a:lumOff val="80000"/>
                  </a:schemeClr>
                </a:solidFill>
              </a:rPr>
              <a:t>;</a:t>
            </a:r>
          </a:p>
          <a:p>
            <a:r>
              <a:rPr lang="en-US" dirty="0">
                <a:solidFill>
                  <a:schemeClr val="accent1">
                    <a:lumMod val="20000"/>
                    <a:lumOff val="80000"/>
                  </a:schemeClr>
                </a:solidFill>
              </a:rPr>
              <a:t>c) </a:t>
            </a:r>
            <a:r>
              <a:rPr lang="en-US" dirty="0" err="1">
                <a:solidFill>
                  <a:schemeClr val="accent1">
                    <a:lumMod val="20000"/>
                    <a:lumOff val="80000"/>
                  </a:schemeClr>
                </a:solidFill>
              </a:rPr>
              <a:t>Người</a:t>
            </a:r>
            <a:r>
              <a:rPr lang="en-US" dirty="0">
                <a:solidFill>
                  <a:schemeClr val="accent1">
                    <a:lumMod val="20000"/>
                    <a:lumOff val="80000"/>
                  </a:schemeClr>
                </a:solidFill>
              </a:rPr>
              <a:t> </a:t>
            </a:r>
            <a:r>
              <a:rPr lang="en-US" dirty="0" err="1">
                <a:solidFill>
                  <a:schemeClr val="accent1">
                    <a:lumMod val="20000"/>
                    <a:lumOff val="80000"/>
                  </a:schemeClr>
                </a:solidFill>
              </a:rPr>
              <a:t>đại</a:t>
            </a:r>
            <a:r>
              <a:rPr lang="en-US" dirty="0">
                <a:solidFill>
                  <a:schemeClr val="accent1">
                    <a:lumMod val="20000"/>
                    <a:lumOff val="80000"/>
                  </a:schemeClr>
                </a:solidFill>
              </a:rPr>
              <a:t> </a:t>
            </a:r>
            <a:r>
              <a:rPr lang="en-US" dirty="0" err="1">
                <a:solidFill>
                  <a:schemeClr val="accent1">
                    <a:lumMod val="20000"/>
                    <a:lumOff val="80000"/>
                  </a:schemeClr>
                </a:solidFill>
              </a:rPr>
              <a:t>diện</a:t>
            </a:r>
            <a:r>
              <a:rPr lang="en-US" dirty="0">
                <a:solidFill>
                  <a:schemeClr val="accent1">
                    <a:lumMod val="20000"/>
                    <a:lumOff val="80000"/>
                  </a:schemeClr>
                </a:solidFill>
              </a:rPr>
              <a:t> </a:t>
            </a:r>
            <a:r>
              <a:rPr lang="en-US" dirty="0" err="1">
                <a:solidFill>
                  <a:schemeClr val="accent1">
                    <a:lumMod val="20000"/>
                    <a:lumOff val="80000"/>
                  </a:schemeClr>
                </a:solidFill>
              </a:rPr>
              <a:t>phần</a:t>
            </a:r>
            <a:r>
              <a:rPr lang="en-US" dirty="0">
                <a:solidFill>
                  <a:schemeClr val="accent1">
                    <a:lumMod val="20000"/>
                    <a:lumOff val="80000"/>
                  </a:schemeClr>
                </a:solidFill>
              </a:rPr>
              <a:t> </a:t>
            </a:r>
            <a:r>
              <a:rPr lang="en-US" dirty="0" err="1">
                <a:solidFill>
                  <a:schemeClr val="accent1">
                    <a:lumMod val="20000"/>
                    <a:lumOff val="80000"/>
                  </a:schemeClr>
                </a:solidFill>
              </a:rPr>
              <a:t>vốn</a:t>
            </a:r>
            <a:r>
              <a:rPr lang="en-US" dirty="0">
                <a:solidFill>
                  <a:schemeClr val="accent1">
                    <a:lumMod val="20000"/>
                    <a:lumOff val="80000"/>
                  </a:schemeClr>
                </a:solidFill>
              </a:rPr>
              <a:t> </a:t>
            </a:r>
            <a:r>
              <a:rPr lang="en-US" dirty="0" err="1">
                <a:solidFill>
                  <a:schemeClr val="accent1">
                    <a:lumMod val="20000"/>
                    <a:lumOff val="80000"/>
                  </a:schemeClr>
                </a:solidFill>
              </a:rPr>
              <a:t>nhà</a:t>
            </a:r>
            <a:r>
              <a:rPr lang="en-US" dirty="0">
                <a:solidFill>
                  <a:schemeClr val="accent1">
                    <a:lumMod val="20000"/>
                    <a:lumOff val="80000"/>
                  </a:schemeClr>
                </a:solidFill>
              </a:rPr>
              <a:t> </a:t>
            </a:r>
            <a:r>
              <a:rPr lang="en-US" dirty="0" err="1">
                <a:solidFill>
                  <a:schemeClr val="accent1">
                    <a:lumMod val="20000"/>
                    <a:lumOff val="80000"/>
                  </a:schemeClr>
                </a:solidFill>
              </a:rPr>
              <a:t>nước</a:t>
            </a:r>
            <a:r>
              <a:rPr lang="en-US" dirty="0">
                <a:solidFill>
                  <a:schemeClr val="accent1">
                    <a:lumMod val="20000"/>
                    <a:lumOff val="80000"/>
                  </a:schemeClr>
                </a:solidFill>
              </a:rPr>
              <a:t> </a:t>
            </a:r>
            <a:r>
              <a:rPr lang="en-US" dirty="0" err="1">
                <a:solidFill>
                  <a:schemeClr val="accent1">
                    <a:lumMod val="20000"/>
                    <a:lumOff val="80000"/>
                  </a:schemeClr>
                </a:solidFill>
              </a:rPr>
              <a:t>tại</a:t>
            </a:r>
            <a:r>
              <a:rPr lang="en-US" dirty="0">
                <a:solidFill>
                  <a:schemeClr val="accent1">
                    <a:lumMod val="20000"/>
                    <a:lumOff val="80000"/>
                  </a:schemeClr>
                </a:solidFill>
              </a:rPr>
              <a:t> </a:t>
            </a:r>
            <a:r>
              <a:rPr lang="en-US" dirty="0" err="1">
                <a:solidFill>
                  <a:schemeClr val="accent1">
                    <a:lumMod val="20000"/>
                    <a:lumOff val="80000"/>
                  </a:schemeClr>
                </a:solidFill>
              </a:rPr>
              <a:t>doanh</a:t>
            </a:r>
            <a:r>
              <a:rPr lang="en-US" dirty="0">
                <a:solidFill>
                  <a:schemeClr val="accent1">
                    <a:lumMod val="20000"/>
                    <a:lumOff val="80000"/>
                  </a:schemeClr>
                </a:solidFill>
              </a:rPr>
              <a:t> </a:t>
            </a:r>
            <a:r>
              <a:rPr lang="en-US" dirty="0" err="1">
                <a:solidFill>
                  <a:schemeClr val="accent1">
                    <a:lumMod val="20000"/>
                    <a:lumOff val="80000"/>
                  </a:schemeClr>
                </a:solidFill>
              </a:rPr>
              <a:t>nghiệp</a:t>
            </a:r>
            <a:r>
              <a:rPr lang="en-US" dirty="0">
                <a:solidFill>
                  <a:schemeClr val="accent1">
                    <a:lumMod val="20000"/>
                    <a:lumOff val="80000"/>
                  </a:schemeClr>
                </a:solidFill>
              </a:rPr>
              <a:t>;</a:t>
            </a:r>
          </a:p>
          <a:p>
            <a:r>
              <a:rPr lang="en-US" dirty="0">
                <a:solidFill>
                  <a:schemeClr val="accent1">
                    <a:lumMod val="20000"/>
                    <a:lumOff val="80000"/>
                  </a:schemeClr>
                </a:solidFill>
              </a:rPr>
              <a:t>d) </a:t>
            </a:r>
            <a:r>
              <a:rPr lang="en-US" dirty="0" err="1">
                <a:solidFill>
                  <a:schemeClr val="accent1">
                    <a:lumMod val="20000"/>
                    <a:lumOff val="80000"/>
                  </a:schemeClr>
                </a:solidFill>
              </a:rPr>
              <a:t>Người</a:t>
            </a:r>
            <a:r>
              <a:rPr lang="en-US" dirty="0">
                <a:solidFill>
                  <a:schemeClr val="accent1">
                    <a:lumMod val="20000"/>
                    <a:lumOff val="80000"/>
                  </a:schemeClr>
                </a:solidFill>
              </a:rPr>
              <a:t> </a:t>
            </a:r>
            <a:r>
              <a:rPr lang="en-US" dirty="0" err="1">
                <a:solidFill>
                  <a:schemeClr val="accent1">
                    <a:lumMod val="20000"/>
                    <a:lumOff val="80000"/>
                  </a:schemeClr>
                </a:solidFill>
              </a:rPr>
              <a:t>giữ</a:t>
            </a:r>
            <a:r>
              <a:rPr lang="en-US" dirty="0">
                <a:solidFill>
                  <a:schemeClr val="accent1">
                    <a:lumMod val="20000"/>
                    <a:lumOff val="80000"/>
                  </a:schemeClr>
                </a:solidFill>
              </a:rPr>
              <a:t> </a:t>
            </a:r>
            <a:r>
              <a:rPr lang="en-US" dirty="0" err="1">
                <a:solidFill>
                  <a:schemeClr val="accent1">
                    <a:lumMod val="20000"/>
                    <a:lumOff val="80000"/>
                  </a:schemeClr>
                </a:solidFill>
              </a:rPr>
              <a:t>chức</a:t>
            </a:r>
            <a:r>
              <a:rPr lang="en-US" dirty="0">
                <a:solidFill>
                  <a:schemeClr val="accent1">
                    <a:lumMod val="20000"/>
                    <a:lumOff val="80000"/>
                  </a:schemeClr>
                </a:solidFill>
              </a:rPr>
              <a:t> </a:t>
            </a:r>
            <a:r>
              <a:rPr lang="en-US" dirty="0" err="1">
                <a:solidFill>
                  <a:schemeClr val="accent1">
                    <a:lumMod val="20000"/>
                    <a:lumOff val="80000"/>
                  </a:schemeClr>
                </a:solidFill>
              </a:rPr>
              <a:t>danh</a:t>
            </a:r>
            <a:r>
              <a:rPr lang="en-US" dirty="0">
                <a:solidFill>
                  <a:schemeClr val="accent1">
                    <a:lumMod val="20000"/>
                    <a:lumOff val="80000"/>
                  </a:schemeClr>
                </a:solidFill>
              </a:rPr>
              <a:t>, </a:t>
            </a:r>
            <a:r>
              <a:rPr lang="en-US" dirty="0" err="1">
                <a:solidFill>
                  <a:schemeClr val="accent1">
                    <a:lumMod val="20000"/>
                    <a:lumOff val="80000"/>
                  </a:schemeClr>
                </a:solidFill>
              </a:rPr>
              <a:t>chức</a:t>
            </a:r>
            <a:r>
              <a:rPr lang="en-US" dirty="0">
                <a:solidFill>
                  <a:schemeClr val="accent1">
                    <a:lumMod val="20000"/>
                    <a:lumOff val="80000"/>
                  </a:schemeClr>
                </a:solidFill>
              </a:rPr>
              <a:t> </a:t>
            </a:r>
            <a:r>
              <a:rPr lang="en-US" dirty="0" err="1">
                <a:solidFill>
                  <a:schemeClr val="accent1">
                    <a:lumMod val="20000"/>
                    <a:lumOff val="80000"/>
                  </a:schemeClr>
                </a:solidFill>
              </a:rPr>
              <a:t>vụ</a:t>
            </a:r>
            <a:r>
              <a:rPr lang="en-US" dirty="0">
                <a:solidFill>
                  <a:schemeClr val="accent1">
                    <a:lumMod val="20000"/>
                    <a:lumOff val="80000"/>
                  </a:schemeClr>
                </a:solidFill>
              </a:rPr>
              <a:t> </a:t>
            </a:r>
            <a:r>
              <a:rPr lang="en-US" dirty="0" err="1">
                <a:solidFill>
                  <a:schemeClr val="accent1">
                    <a:lumMod val="20000"/>
                    <a:lumOff val="80000"/>
                  </a:schemeClr>
                </a:solidFill>
              </a:rPr>
              <a:t>quản</a:t>
            </a:r>
            <a:r>
              <a:rPr lang="en-US" dirty="0">
                <a:solidFill>
                  <a:schemeClr val="accent1">
                    <a:lumMod val="20000"/>
                    <a:lumOff val="80000"/>
                  </a:schemeClr>
                </a:solidFill>
              </a:rPr>
              <a:t> </a:t>
            </a:r>
            <a:r>
              <a:rPr lang="en-US" dirty="0" err="1">
                <a:solidFill>
                  <a:schemeClr val="accent1">
                    <a:lumMod val="20000"/>
                    <a:lumOff val="80000"/>
                  </a:schemeClr>
                </a:solidFill>
              </a:rPr>
              <a:t>lý</a:t>
            </a:r>
            <a:r>
              <a:rPr lang="en-US" dirty="0">
                <a:solidFill>
                  <a:schemeClr val="accent1">
                    <a:lumMod val="20000"/>
                    <a:lumOff val="80000"/>
                  </a:schemeClr>
                </a:solidFill>
              </a:rPr>
              <a:t> </a:t>
            </a:r>
            <a:r>
              <a:rPr lang="en-US" dirty="0" err="1">
                <a:solidFill>
                  <a:schemeClr val="accent1">
                    <a:lumMod val="20000"/>
                    <a:lumOff val="80000"/>
                  </a:schemeClr>
                </a:solidFill>
              </a:rPr>
              <a:t>trong</a:t>
            </a:r>
            <a:r>
              <a:rPr lang="en-US" dirty="0">
                <a:solidFill>
                  <a:schemeClr val="accent1">
                    <a:lumMod val="20000"/>
                    <a:lumOff val="80000"/>
                  </a:schemeClr>
                </a:solidFill>
              </a:rPr>
              <a:t> </a:t>
            </a:r>
            <a:r>
              <a:rPr lang="en-US" dirty="0" err="1">
                <a:solidFill>
                  <a:schemeClr val="accent1">
                    <a:lumMod val="20000"/>
                    <a:lumOff val="80000"/>
                  </a:schemeClr>
                </a:solidFill>
              </a:rPr>
              <a:t>doanh</a:t>
            </a:r>
            <a:r>
              <a:rPr lang="en-US" dirty="0">
                <a:solidFill>
                  <a:schemeClr val="accent1">
                    <a:lumMod val="20000"/>
                    <a:lumOff val="80000"/>
                  </a:schemeClr>
                </a:solidFill>
              </a:rPr>
              <a:t> </a:t>
            </a:r>
            <a:r>
              <a:rPr lang="en-US" dirty="0" err="1">
                <a:solidFill>
                  <a:schemeClr val="accent1">
                    <a:lumMod val="20000"/>
                    <a:lumOff val="80000"/>
                  </a:schemeClr>
                </a:solidFill>
              </a:rPr>
              <a:t>nghiệp</a:t>
            </a:r>
            <a:r>
              <a:rPr lang="en-US" dirty="0">
                <a:solidFill>
                  <a:schemeClr val="accent1">
                    <a:lumMod val="20000"/>
                    <a:lumOff val="80000"/>
                  </a:schemeClr>
                </a:solidFill>
              </a:rPr>
              <a:t>, </a:t>
            </a:r>
            <a:r>
              <a:rPr lang="en-US" dirty="0" err="1">
                <a:solidFill>
                  <a:schemeClr val="accent1">
                    <a:lumMod val="20000"/>
                    <a:lumOff val="80000"/>
                  </a:schemeClr>
                </a:solidFill>
              </a:rPr>
              <a:t>tổ</a:t>
            </a:r>
            <a:r>
              <a:rPr lang="en-US" dirty="0">
                <a:solidFill>
                  <a:schemeClr val="accent1">
                    <a:lumMod val="20000"/>
                    <a:lumOff val="80000"/>
                  </a:schemeClr>
                </a:solidFill>
              </a:rPr>
              <a:t> </a:t>
            </a:r>
            <a:r>
              <a:rPr lang="en-US" dirty="0" err="1">
                <a:solidFill>
                  <a:schemeClr val="accent1">
                    <a:lumMod val="20000"/>
                    <a:lumOff val="80000"/>
                  </a:schemeClr>
                </a:solidFill>
              </a:rPr>
              <a:t>chức</a:t>
            </a:r>
            <a:r>
              <a:rPr lang="en-US" dirty="0">
                <a:solidFill>
                  <a:schemeClr val="accent1">
                    <a:lumMod val="20000"/>
                    <a:lumOff val="80000"/>
                  </a:schemeClr>
                </a:solidFill>
              </a:rPr>
              <a:t>;</a:t>
            </a:r>
          </a:p>
          <a:p>
            <a:r>
              <a:rPr lang="en-US" dirty="0">
                <a:solidFill>
                  <a:schemeClr val="accent1">
                    <a:lumMod val="20000"/>
                    <a:lumOff val="80000"/>
                  </a:schemeClr>
                </a:solidFill>
              </a:rPr>
              <a:t>đ) </a:t>
            </a:r>
            <a:r>
              <a:rPr lang="en-US" dirty="0" err="1">
                <a:solidFill>
                  <a:schemeClr val="accent1">
                    <a:lumMod val="20000"/>
                    <a:lumOff val="80000"/>
                  </a:schemeClr>
                </a:solidFill>
              </a:rPr>
              <a:t>Những</a:t>
            </a:r>
            <a:r>
              <a:rPr lang="en-US" dirty="0">
                <a:solidFill>
                  <a:schemeClr val="accent1">
                    <a:lumMod val="20000"/>
                    <a:lumOff val="80000"/>
                  </a:schemeClr>
                </a:solidFill>
              </a:rPr>
              <a:t> </a:t>
            </a:r>
            <a:r>
              <a:rPr lang="en-US" dirty="0" err="1">
                <a:solidFill>
                  <a:schemeClr val="accent1">
                    <a:lumMod val="20000"/>
                    <a:lumOff val="80000"/>
                  </a:schemeClr>
                </a:solidFill>
              </a:rPr>
              <a:t>người</a:t>
            </a:r>
            <a:r>
              <a:rPr lang="en-US" dirty="0">
                <a:solidFill>
                  <a:schemeClr val="accent1">
                    <a:lumMod val="20000"/>
                    <a:lumOff val="80000"/>
                  </a:schemeClr>
                </a:solidFill>
              </a:rPr>
              <a:t> </a:t>
            </a:r>
            <a:r>
              <a:rPr lang="en-US" dirty="0" err="1">
                <a:solidFill>
                  <a:schemeClr val="accent1">
                    <a:lumMod val="20000"/>
                    <a:lumOff val="80000"/>
                  </a:schemeClr>
                </a:solidFill>
              </a:rPr>
              <a:t>khác</a:t>
            </a:r>
            <a:r>
              <a:rPr lang="en-US" dirty="0">
                <a:solidFill>
                  <a:schemeClr val="accent1">
                    <a:lumMod val="20000"/>
                    <a:lumOff val="80000"/>
                  </a:schemeClr>
                </a:solidFill>
              </a:rPr>
              <a:t> </a:t>
            </a:r>
            <a:r>
              <a:rPr lang="en-US" dirty="0" err="1">
                <a:solidFill>
                  <a:schemeClr val="accent1">
                    <a:lumMod val="20000"/>
                    <a:lumOff val="80000"/>
                  </a:schemeClr>
                </a:solidFill>
              </a:rPr>
              <a:t>được</a:t>
            </a:r>
            <a:r>
              <a:rPr lang="en-US" dirty="0">
                <a:solidFill>
                  <a:schemeClr val="accent1">
                    <a:lumMod val="20000"/>
                    <a:lumOff val="80000"/>
                  </a:schemeClr>
                </a:solidFill>
              </a:rPr>
              <a:t> </a:t>
            </a:r>
            <a:r>
              <a:rPr lang="en-US" dirty="0" err="1">
                <a:solidFill>
                  <a:schemeClr val="accent1">
                    <a:lumMod val="20000"/>
                    <a:lumOff val="80000"/>
                  </a:schemeClr>
                </a:solidFill>
              </a:rPr>
              <a:t>giao</a:t>
            </a:r>
            <a:r>
              <a:rPr lang="en-US" dirty="0">
                <a:solidFill>
                  <a:schemeClr val="accent1">
                    <a:lumMod val="20000"/>
                    <a:lumOff val="80000"/>
                  </a:schemeClr>
                </a:solidFill>
              </a:rPr>
              <a:t> </a:t>
            </a:r>
            <a:r>
              <a:rPr lang="en-US" dirty="0" err="1">
                <a:solidFill>
                  <a:schemeClr val="accent1">
                    <a:lumMod val="20000"/>
                    <a:lumOff val="80000"/>
                  </a:schemeClr>
                </a:solidFill>
              </a:rPr>
              <a:t>thực</a:t>
            </a:r>
            <a:r>
              <a:rPr lang="en-US" dirty="0">
                <a:solidFill>
                  <a:schemeClr val="accent1">
                    <a:lumMod val="20000"/>
                    <a:lumOff val="80000"/>
                  </a:schemeClr>
                </a:solidFill>
              </a:rPr>
              <a:t> </a:t>
            </a:r>
            <a:r>
              <a:rPr lang="en-US" dirty="0" err="1">
                <a:solidFill>
                  <a:schemeClr val="accent1">
                    <a:lumMod val="20000"/>
                    <a:lumOff val="80000"/>
                  </a:schemeClr>
                </a:solidFill>
              </a:rPr>
              <a:t>hiện</a:t>
            </a:r>
            <a:r>
              <a:rPr lang="en-US" dirty="0">
                <a:solidFill>
                  <a:schemeClr val="accent1">
                    <a:lumMod val="20000"/>
                    <a:lumOff val="80000"/>
                  </a:schemeClr>
                </a:solidFill>
              </a:rPr>
              <a:t> </a:t>
            </a:r>
            <a:r>
              <a:rPr lang="en-US" dirty="0" err="1">
                <a:solidFill>
                  <a:schemeClr val="accent1">
                    <a:lumMod val="20000"/>
                    <a:lumOff val="80000"/>
                  </a:schemeClr>
                </a:solidFill>
              </a:rPr>
              <a:t>nhiệm</a:t>
            </a:r>
            <a:r>
              <a:rPr lang="en-US" dirty="0">
                <a:solidFill>
                  <a:schemeClr val="accent1">
                    <a:lumMod val="20000"/>
                    <a:lumOff val="80000"/>
                  </a:schemeClr>
                </a:solidFill>
              </a:rPr>
              <a:t> </a:t>
            </a:r>
            <a:r>
              <a:rPr lang="en-US" dirty="0" err="1">
                <a:solidFill>
                  <a:schemeClr val="accent1">
                    <a:lumMod val="20000"/>
                    <a:lumOff val="80000"/>
                  </a:schemeClr>
                </a:solidFill>
              </a:rPr>
              <a:t>vụ</a:t>
            </a:r>
            <a:r>
              <a:rPr lang="en-US" dirty="0">
                <a:solidFill>
                  <a:schemeClr val="accent1">
                    <a:lumMod val="20000"/>
                    <a:lumOff val="80000"/>
                  </a:schemeClr>
                </a:solidFill>
              </a:rPr>
              <a:t>, </a:t>
            </a:r>
            <a:r>
              <a:rPr lang="en-US" dirty="0" err="1">
                <a:solidFill>
                  <a:schemeClr val="accent1">
                    <a:lumMod val="20000"/>
                    <a:lumOff val="80000"/>
                  </a:schemeClr>
                </a:solidFill>
              </a:rPr>
              <a:t>công</a:t>
            </a:r>
            <a:r>
              <a:rPr lang="en-US" dirty="0">
                <a:solidFill>
                  <a:schemeClr val="accent1">
                    <a:lumMod val="20000"/>
                    <a:lumOff val="80000"/>
                  </a:schemeClr>
                </a:solidFill>
              </a:rPr>
              <a:t> </a:t>
            </a:r>
            <a:r>
              <a:rPr lang="en-US" dirty="0" err="1">
                <a:solidFill>
                  <a:schemeClr val="accent1">
                    <a:lumMod val="20000"/>
                    <a:lumOff val="80000"/>
                  </a:schemeClr>
                </a:solidFill>
              </a:rPr>
              <a:t>vụ</a:t>
            </a:r>
            <a:r>
              <a:rPr lang="en-US" dirty="0">
                <a:solidFill>
                  <a:schemeClr val="accent1">
                    <a:lumMod val="20000"/>
                    <a:lumOff val="80000"/>
                  </a:schemeClr>
                </a:solidFill>
              </a:rPr>
              <a:t> </a:t>
            </a:r>
            <a:r>
              <a:rPr lang="en-US" dirty="0" err="1">
                <a:solidFill>
                  <a:schemeClr val="accent1">
                    <a:lumMod val="20000"/>
                    <a:lumOff val="80000"/>
                  </a:schemeClr>
                </a:solidFill>
              </a:rPr>
              <a:t>và</a:t>
            </a:r>
            <a:r>
              <a:rPr lang="en-US" dirty="0">
                <a:solidFill>
                  <a:schemeClr val="accent1">
                    <a:lumMod val="20000"/>
                    <a:lumOff val="80000"/>
                  </a:schemeClr>
                </a:solidFill>
              </a:rPr>
              <a:t> </a:t>
            </a:r>
            <a:r>
              <a:rPr lang="en-US" dirty="0" err="1">
                <a:solidFill>
                  <a:schemeClr val="accent1">
                    <a:lumMod val="20000"/>
                    <a:lumOff val="80000"/>
                  </a:schemeClr>
                </a:solidFill>
              </a:rPr>
              <a:t>có</a:t>
            </a:r>
            <a:r>
              <a:rPr lang="en-US" dirty="0">
                <a:solidFill>
                  <a:schemeClr val="accent1">
                    <a:lumMod val="20000"/>
                    <a:lumOff val="80000"/>
                  </a:schemeClr>
                </a:solidFill>
              </a:rPr>
              <a:t> </a:t>
            </a:r>
            <a:r>
              <a:rPr lang="en-US" dirty="0" err="1">
                <a:solidFill>
                  <a:schemeClr val="accent1">
                    <a:lumMod val="20000"/>
                    <a:lumOff val="80000"/>
                  </a:schemeClr>
                </a:solidFill>
              </a:rPr>
              <a:t>quyền</a:t>
            </a:r>
            <a:r>
              <a:rPr lang="en-US" dirty="0">
                <a:solidFill>
                  <a:schemeClr val="accent1">
                    <a:lumMod val="20000"/>
                    <a:lumOff val="80000"/>
                  </a:schemeClr>
                </a:solidFill>
              </a:rPr>
              <a:t> </a:t>
            </a:r>
            <a:r>
              <a:rPr lang="en-US" dirty="0" err="1">
                <a:solidFill>
                  <a:schemeClr val="accent1">
                    <a:lumMod val="20000"/>
                    <a:lumOff val="80000"/>
                  </a:schemeClr>
                </a:solidFill>
              </a:rPr>
              <a:t>hạn</a:t>
            </a:r>
            <a:r>
              <a:rPr lang="en-US" dirty="0">
                <a:solidFill>
                  <a:schemeClr val="accent1">
                    <a:lumMod val="20000"/>
                    <a:lumOff val="80000"/>
                  </a:schemeClr>
                </a:solidFill>
              </a:rPr>
              <a:t> </a:t>
            </a:r>
            <a:r>
              <a:rPr lang="en-US" dirty="0" err="1">
                <a:solidFill>
                  <a:schemeClr val="accent1">
                    <a:lumMod val="20000"/>
                    <a:lumOff val="80000"/>
                  </a:schemeClr>
                </a:solidFill>
              </a:rPr>
              <a:t>trong</a:t>
            </a:r>
            <a:r>
              <a:rPr lang="en-US" dirty="0">
                <a:solidFill>
                  <a:schemeClr val="accent1">
                    <a:lumMod val="20000"/>
                    <a:lumOff val="80000"/>
                  </a:schemeClr>
                </a:solidFill>
              </a:rPr>
              <a:t> </a:t>
            </a:r>
            <a:r>
              <a:rPr lang="en-US" dirty="0" err="1">
                <a:solidFill>
                  <a:schemeClr val="accent1">
                    <a:lumMod val="20000"/>
                    <a:lumOff val="80000"/>
                  </a:schemeClr>
                </a:solidFill>
              </a:rPr>
              <a:t>khi</a:t>
            </a:r>
            <a:r>
              <a:rPr lang="en-US" dirty="0">
                <a:solidFill>
                  <a:schemeClr val="accent1">
                    <a:lumMod val="20000"/>
                    <a:lumOff val="80000"/>
                  </a:schemeClr>
                </a:solidFill>
              </a:rPr>
              <a:t> </a:t>
            </a:r>
            <a:r>
              <a:rPr lang="en-US" dirty="0" err="1">
                <a:solidFill>
                  <a:schemeClr val="accent1">
                    <a:lumMod val="20000"/>
                    <a:lumOff val="80000"/>
                  </a:schemeClr>
                </a:solidFill>
              </a:rPr>
              <a:t>thực</a:t>
            </a:r>
            <a:r>
              <a:rPr lang="en-US" dirty="0">
                <a:solidFill>
                  <a:schemeClr val="accent1">
                    <a:lumMod val="20000"/>
                    <a:lumOff val="80000"/>
                  </a:schemeClr>
                </a:solidFill>
              </a:rPr>
              <a:t> </a:t>
            </a:r>
            <a:r>
              <a:rPr lang="en-US" dirty="0" err="1">
                <a:solidFill>
                  <a:schemeClr val="accent1">
                    <a:lumMod val="20000"/>
                    <a:lumOff val="80000"/>
                  </a:schemeClr>
                </a:solidFill>
              </a:rPr>
              <a:t>hiện</a:t>
            </a:r>
            <a:r>
              <a:rPr lang="en-US" dirty="0">
                <a:solidFill>
                  <a:schemeClr val="accent1">
                    <a:lumMod val="20000"/>
                    <a:lumOff val="80000"/>
                  </a:schemeClr>
                </a:solidFill>
              </a:rPr>
              <a:t> </a:t>
            </a:r>
            <a:r>
              <a:rPr lang="en-US" dirty="0" err="1">
                <a:solidFill>
                  <a:schemeClr val="accent1">
                    <a:lumMod val="20000"/>
                    <a:lumOff val="80000"/>
                  </a:schemeClr>
                </a:solidFill>
              </a:rPr>
              <a:t>nhiệm</a:t>
            </a:r>
            <a:r>
              <a:rPr lang="en-US" dirty="0">
                <a:solidFill>
                  <a:schemeClr val="accent1">
                    <a:lumMod val="20000"/>
                    <a:lumOff val="80000"/>
                  </a:schemeClr>
                </a:solidFill>
              </a:rPr>
              <a:t> </a:t>
            </a:r>
            <a:r>
              <a:rPr lang="en-US" dirty="0" err="1">
                <a:solidFill>
                  <a:schemeClr val="accent1">
                    <a:lumMod val="20000"/>
                    <a:lumOff val="80000"/>
                  </a:schemeClr>
                </a:solidFill>
              </a:rPr>
              <a:t>vụ</a:t>
            </a:r>
            <a:r>
              <a:rPr lang="en-US" dirty="0">
                <a:solidFill>
                  <a:schemeClr val="accent1">
                    <a:lumMod val="20000"/>
                    <a:lumOff val="80000"/>
                  </a:schemeClr>
                </a:solidFill>
              </a:rPr>
              <a:t>, </a:t>
            </a:r>
            <a:r>
              <a:rPr lang="en-US" dirty="0" err="1">
                <a:solidFill>
                  <a:schemeClr val="accent1">
                    <a:lumMod val="20000"/>
                    <a:lumOff val="80000"/>
                  </a:schemeClr>
                </a:solidFill>
              </a:rPr>
              <a:t>công</a:t>
            </a:r>
            <a:r>
              <a:rPr lang="en-US" dirty="0">
                <a:solidFill>
                  <a:schemeClr val="accent1">
                    <a:lumMod val="20000"/>
                    <a:lumOff val="80000"/>
                  </a:schemeClr>
                </a:solidFill>
              </a:rPr>
              <a:t> </a:t>
            </a:r>
            <a:r>
              <a:rPr lang="en-US" dirty="0" err="1">
                <a:solidFill>
                  <a:schemeClr val="accent1">
                    <a:lumMod val="20000"/>
                    <a:lumOff val="80000"/>
                  </a:schemeClr>
                </a:solidFill>
              </a:rPr>
              <a:t>vụ</a:t>
            </a:r>
            <a:r>
              <a:rPr lang="en-US" dirty="0">
                <a:solidFill>
                  <a:schemeClr val="accent1">
                    <a:lumMod val="20000"/>
                    <a:lumOff val="80000"/>
                  </a:schemeClr>
                </a:solidFill>
              </a:rPr>
              <a:t> </a:t>
            </a:r>
            <a:r>
              <a:rPr lang="en-US" dirty="0" err="1">
                <a:solidFill>
                  <a:schemeClr val="accent1">
                    <a:lumMod val="20000"/>
                    <a:lumOff val="80000"/>
                  </a:schemeClr>
                </a:solidFill>
              </a:rPr>
              <a:t>đó</a:t>
            </a:r>
            <a:r>
              <a:rPr lang="en-US" dirty="0">
                <a:solidFill>
                  <a:schemeClr val="accent1">
                    <a:lumMod val="20000"/>
                    <a:lumOff val="80000"/>
                  </a:schemeClr>
                </a:solidFill>
              </a:rPr>
              <a:t>.</a:t>
            </a:r>
          </a:p>
          <a:p>
            <a:endParaRPr lang="en-US" dirty="0"/>
          </a:p>
        </p:txBody>
      </p:sp>
      <p:pic>
        <p:nvPicPr>
          <p:cNvPr id="21" name="Picture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71657" y="1766912"/>
            <a:ext cx="3773979" cy="4231425"/>
          </a:xfrm>
          <a:prstGeom prst="rect">
            <a:avLst/>
          </a:prstGeom>
        </p:spPr>
      </p:pic>
      <p:sp>
        <p:nvSpPr>
          <p:cNvPr id="5" name="Rounded Rectangle 4"/>
          <p:cNvSpPr/>
          <p:nvPr/>
        </p:nvSpPr>
        <p:spPr>
          <a:xfrm>
            <a:off x="1206185" y="603279"/>
            <a:ext cx="5231560" cy="452755"/>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err="1" smtClean="0">
                <a:solidFill>
                  <a:srgbClr val="002060"/>
                </a:solidFill>
              </a:rPr>
              <a:t>Dấu</a:t>
            </a:r>
            <a:r>
              <a:rPr lang="en-US" dirty="0" smtClean="0">
                <a:solidFill>
                  <a:srgbClr val="002060"/>
                </a:solidFill>
              </a:rPr>
              <a:t> </a:t>
            </a:r>
            <a:r>
              <a:rPr lang="en-US" dirty="0" err="1" smtClean="0">
                <a:solidFill>
                  <a:srgbClr val="002060"/>
                </a:solidFill>
              </a:rPr>
              <a:t>hiệu</a:t>
            </a:r>
            <a:r>
              <a:rPr lang="en-US" dirty="0" smtClean="0">
                <a:solidFill>
                  <a:srgbClr val="002060"/>
                </a:solidFill>
              </a:rPr>
              <a:t> </a:t>
            </a:r>
            <a:r>
              <a:rPr lang="en-US" dirty="0" err="1" smtClean="0">
                <a:solidFill>
                  <a:srgbClr val="002060"/>
                </a:solidFill>
              </a:rPr>
              <a:t>nhận</a:t>
            </a:r>
            <a:r>
              <a:rPr lang="en-US" dirty="0" smtClean="0">
                <a:solidFill>
                  <a:srgbClr val="002060"/>
                </a:solidFill>
              </a:rPr>
              <a:t> </a:t>
            </a:r>
            <a:r>
              <a:rPr lang="en-US" dirty="0" err="1" smtClean="0">
                <a:solidFill>
                  <a:srgbClr val="002060"/>
                </a:solidFill>
              </a:rPr>
              <a:t>biết</a:t>
            </a:r>
            <a:r>
              <a:rPr lang="en-US" dirty="0" smtClean="0">
                <a:solidFill>
                  <a:srgbClr val="002060"/>
                </a:solidFill>
              </a:rPr>
              <a:t> </a:t>
            </a:r>
            <a:r>
              <a:rPr lang="en-US" dirty="0" err="1" smtClean="0">
                <a:solidFill>
                  <a:srgbClr val="002060"/>
                </a:solidFill>
              </a:rPr>
              <a:t>hành</a:t>
            </a:r>
            <a:r>
              <a:rPr lang="en-US" dirty="0" smtClean="0">
                <a:solidFill>
                  <a:srgbClr val="002060"/>
                </a:solidFill>
              </a:rPr>
              <a:t> vi </a:t>
            </a:r>
            <a:r>
              <a:rPr lang="en-US" dirty="0" err="1" smtClean="0">
                <a:solidFill>
                  <a:srgbClr val="002060"/>
                </a:solidFill>
              </a:rPr>
              <a:t>tham</a:t>
            </a:r>
            <a:r>
              <a:rPr lang="en-US" dirty="0" smtClean="0">
                <a:solidFill>
                  <a:srgbClr val="002060"/>
                </a:solidFill>
              </a:rPr>
              <a:t> </a:t>
            </a:r>
            <a:r>
              <a:rPr lang="en-US" dirty="0" err="1" smtClean="0">
                <a:solidFill>
                  <a:srgbClr val="002060"/>
                </a:solidFill>
              </a:rPr>
              <a:t>nhũng</a:t>
            </a:r>
            <a:endParaRPr lang="en-US" dirty="0">
              <a:solidFill>
                <a:srgbClr val="002060"/>
              </a:solidFill>
            </a:endParaRPr>
          </a:p>
        </p:txBody>
      </p:sp>
    </p:spTree>
    <p:extLst>
      <p:ext uri="{BB962C8B-B14F-4D97-AF65-F5344CB8AC3E}">
        <p14:creationId xmlns:p14="http://schemas.microsoft.com/office/powerpoint/2010/main" val="16207142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576478" y="542334"/>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4" name="Group 13"/>
          <p:cNvGrpSpPr/>
          <p:nvPr/>
        </p:nvGrpSpPr>
        <p:grpSpPr>
          <a:xfrm>
            <a:off x="79435" y="5037478"/>
            <a:ext cx="980900" cy="1923908"/>
            <a:chOff x="-58189" y="5118758"/>
            <a:chExt cx="980900" cy="1923908"/>
          </a:xfrm>
        </p:grpSpPr>
        <p:sp>
          <p:nvSpPr>
            <p:cNvPr id="15" name="TextBox 14"/>
            <p:cNvSpPr txBox="1"/>
            <p:nvPr/>
          </p:nvSpPr>
          <p:spPr>
            <a:xfrm>
              <a:off x="-58189" y="6396335"/>
              <a:ext cx="980900" cy="646331"/>
            </a:xfrm>
            <a:prstGeom prst="rect">
              <a:avLst/>
            </a:prstGeom>
            <a:noFill/>
          </p:spPr>
          <p:txBody>
            <a:bodyPr wrap="square" rtlCol="0">
              <a:spAutoFit/>
            </a:bodyPr>
            <a:lstStyle/>
            <a:p>
              <a:pPr algn="ctr"/>
              <a:r>
                <a:rPr lang="en-US" sz="1200" b="1" dirty="0" err="1">
                  <a:solidFill>
                    <a:srgbClr val="0070C0"/>
                  </a:solidFill>
                </a:rPr>
                <a:t>Tuần</a:t>
              </a:r>
              <a:r>
                <a:rPr lang="en-US" sz="1200" b="1" dirty="0">
                  <a:solidFill>
                    <a:srgbClr val="0070C0"/>
                  </a:solidFill>
                </a:rPr>
                <a:t> SH </a:t>
              </a:r>
              <a:r>
                <a:rPr lang="en-US" sz="1200" b="1" dirty="0" err="1">
                  <a:solidFill>
                    <a:srgbClr val="0070C0"/>
                  </a:solidFill>
                </a:rPr>
                <a:t>công</a:t>
              </a:r>
              <a:r>
                <a:rPr lang="en-US" sz="1200" b="1" dirty="0">
                  <a:solidFill>
                    <a:srgbClr val="0070C0"/>
                  </a:solidFill>
                </a:rPr>
                <a:t> </a:t>
              </a:r>
              <a:r>
                <a:rPr lang="en-US" sz="1200" b="1" dirty="0" err="1">
                  <a:solidFill>
                    <a:srgbClr val="0070C0"/>
                  </a:solidFill>
                </a:rPr>
                <a:t>dân</a:t>
              </a:r>
              <a:r>
                <a:rPr lang="en-US" sz="1200" b="1" dirty="0">
                  <a:solidFill>
                    <a:srgbClr val="0070C0"/>
                  </a:solidFill>
                </a:rPr>
                <a:t> – </a:t>
              </a:r>
              <a:r>
                <a:rPr lang="en-US" sz="1200" b="1" dirty="0" err="1">
                  <a:solidFill>
                    <a:srgbClr val="0070C0"/>
                  </a:solidFill>
                </a:rPr>
                <a:t>sinh</a:t>
              </a:r>
              <a:r>
                <a:rPr lang="en-US" sz="1200" b="1" dirty="0">
                  <a:solidFill>
                    <a:srgbClr val="0070C0"/>
                  </a:solidFill>
                </a:rPr>
                <a:t> </a:t>
              </a:r>
              <a:r>
                <a:rPr lang="en-US" sz="1200" b="1" dirty="0" err="1">
                  <a:solidFill>
                    <a:srgbClr val="0070C0"/>
                  </a:solidFill>
                </a:rPr>
                <a:t>viên</a:t>
              </a:r>
              <a:endParaRPr lang="en-US" sz="1200" b="1" dirty="0">
                <a:solidFill>
                  <a:srgbClr val="0070C0"/>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sp>
        <p:nvSpPr>
          <p:cNvPr id="4" name="TextBox 3">
            <a:extLst>
              <a:ext uri="{FF2B5EF4-FFF2-40B4-BE49-F238E27FC236}">
                <a16:creationId xmlns:a16="http://schemas.microsoft.com/office/drawing/2014/main" id="{FB33EF3A-E784-48AE-261B-CDD02A41ADCC}"/>
              </a:ext>
            </a:extLst>
          </p:cNvPr>
          <p:cNvSpPr txBox="1"/>
          <p:nvPr/>
        </p:nvSpPr>
        <p:spPr>
          <a:xfrm>
            <a:off x="1060335" y="81280"/>
            <a:ext cx="9789918" cy="400110"/>
          </a:xfrm>
          <a:prstGeom prst="rect">
            <a:avLst/>
          </a:prstGeom>
          <a:noFill/>
        </p:spPr>
        <p:txBody>
          <a:bodyPr wrap="square" rtlCol="0">
            <a:spAutoFit/>
          </a:bodyPr>
          <a:lstStyle/>
          <a:p>
            <a:pPr algn="ctr"/>
            <a:r>
              <a:rPr lang="en-US" sz="2000" b="1" dirty="0">
                <a:solidFill>
                  <a:srgbClr val="0070C0"/>
                </a:solidFill>
                <a:latin typeface="Arial" panose="020B0604020202020204" pitchFamily="34" charset="0"/>
                <a:cs typeface="Arial" panose="020B0604020202020204" pitchFamily="34" charset="0"/>
              </a:rPr>
              <a:t>PHÁP LUẬT PHÒNG, CHỐNG THAM NHŨNG</a:t>
            </a:r>
          </a:p>
        </p:txBody>
      </p:sp>
      <p:sp>
        <p:nvSpPr>
          <p:cNvPr id="7" name="Rectangle 6">
            <a:extLst>
              <a:ext uri="{FF2B5EF4-FFF2-40B4-BE49-F238E27FC236}">
                <a16:creationId xmlns:a16="http://schemas.microsoft.com/office/drawing/2014/main" id="{6840702B-E6BF-55C2-AB7C-9383CD9EB9BA}"/>
              </a:ext>
            </a:extLst>
          </p:cNvPr>
          <p:cNvSpPr/>
          <p:nvPr/>
        </p:nvSpPr>
        <p:spPr>
          <a:xfrm>
            <a:off x="1060335" y="1154428"/>
            <a:ext cx="10092700" cy="41859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a:lstStyle/>
          <a:p>
            <a:r>
              <a:rPr lang="en-US" dirty="0" err="1" smtClean="0"/>
              <a:t>Dấu</a:t>
            </a:r>
            <a:r>
              <a:rPr lang="en-US" dirty="0" smtClean="0"/>
              <a:t> </a:t>
            </a:r>
            <a:r>
              <a:rPr lang="en-US" dirty="0" err="1" smtClean="0"/>
              <a:t>hiệu</a:t>
            </a:r>
            <a:r>
              <a:rPr lang="en-US" dirty="0" smtClean="0"/>
              <a:t> 2: </a:t>
            </a:r>
            <a:r>
              <a:rPr lang="en-US" dirty="0" err="1"/>
              <a:t>Người</a:t>
            </a:r>
            <a:r>
              <a:rPr lang="en-US" dirty="0"/>
              <a:t> </a:t>
            </a:r>
            <a:r>
              <a:rPr lang="en-US" dirty="0" err="1"/>
              <a:t>có</a:t>
            </a:r>
            <a:r>
              <a:rPr lang="en-US" dirty="0"/>
              <a:t> </a:t>
            </a:r>
            <a:r>
              <a:rPr lang="en-US" dirty="0" err="1"/>
              <a:t>chức</a:t>
            </a:r>
            <a:r>
              <a:rPr lang="en-US" dirty="0"/>
              <a:t> </a:t>
            </a:r>
            <a:r>
              <a:rPr lang="en-US" dirty="0" err="1"/>
              <a:t>vụ</a:t>
            </a:r>
            <a:r>
              <a:rPr lang="en-US" dirty="0"/>
              <a:t>, </a:t>
            </a:r>
            <a:r>
              <a:rPr lang="en-US" dirty="0" err="1"/>
              <a:t>quyền</a:t>
            </a:r>
            <a:r>
              <a:rPr lang="en-US" dirty="0"/>
              <a:t> </a:t>
            </a:r>
            <a:r>
              <a:rPr lang="en-US" dirty="0" err="1"/>
              <a:t>hạn</a:t>
            </a:r>
            <a:r>
              <a:rPr lang="en-US" dirty="0"/>
              <a:t> </a:t>
            </a:r>
            <a:r>
              <a:rPr lang="en-US" dirty="0" err="1"/>
              <a:t>lợi</a:t>
            </a:r>
            <a:r>
              <a:rPr lang="en-US" dirty="0"/>
              <a:t> </a:t>
            </a:r>
            <a:r>
              <a:rPr lang="en-US" dirty="0" err="1"/>
              <a:t>dụng</a:t>
            </a:r>
            <a:r>
              <a:rPr lang="en-US" dirty="0"/>
              <a:t> </a:t>
            </a:r>
            <a:r>
              <a:rPr lang="en-US" dirty="0" err="1"/>
              <a:t>chức</a:t>
            </a:r>
            <a:r>
              <a:rPr lang="en-US" dirty="0"/>
              <a:t> </a:t>
            </a:r>
            <a:r>
              <a:rPr lang="en-US" dirty="0" err="1"/>
              <a:t>vụ</a:t>
            </a:r>
            <a:r>
              <a:rPr lang="en-US" dirty="0"/>
              <a:t>, </a:t>
            </a:r>
            <a:r>
              <a:rPr lang="en-US" dirty="0" err="1"/>
              <a:t>quyền</a:t>
            </a:r>
            <a:r>
              <a:rPr lang="en-US" dirty="0"/>
              <a:t> </a:t>
            </a:r>
            <a:r>
              <a:rPr lang="en-US" dirty="0" err="1"/>
              <a:t>hạn</a:t>
            </a:r>
            <a:r>
              <a:rPr lang="en-US" dirty="0"/>
              <a:t> </a:t>
            </a:r>
            <a:r>
              <a:rPr lang="en-US" dirty="0" err="1"/>
              <a:t>để</a:t>
            </a:r>
            <a:r>
              <a:rPr lang="en-US" dirty="0"/>
              <a:t> </a:t>
            </a:r>
            <a:r>
              <a:rPr lang="en-US" dirty="0" err="1"/>
              <a:t>thực</a:t>
            </a:r>
            <a:r>
              <a:rPr lang="en-US" dirty="0"/>
              <a:t> </a:t>
            </a:r>
            <a:r>
              <a:rPr lang="en-US" dirty="0" err="1"/>
              <a:t>hiện</a:t>
            </a:r>
            <a:r>
              <a:rPr lang="en-US" dirty="0"/>
              <a:t> </a:t>
            </a:r>
            <a:r>
              <a:rPr lang="en-US" dirty="0" err="1"/>
              <a:t>hành</a:t>
            </a:r>
            <a:r>
              <a:rPr lang="en-US" dirty="0"/>
              <a:t> vi </a:t>
            </a:r>
            <a:r>
              <a:rPr lang="en-US" dirty="0" err="1"/>
              <a:t>vi</a:t>
            </a:r>
            <a:r>
              <a:rPr lang="en-US" dirty="0"/>
              <a:t> </a:t>
            </a:r>
            <a:r>
              <a:rPr lang="en-US" dirty="0" err="1"/>
              <a:t>phạm</a:t>
            </a:r>
            <a:r>
              <a:rPr lang="en-US" dirty="0"/>
              <a:t> </a:t>
            </a: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0335" y="1634421"/>
            <a:ext cx="5406967" cy="4001205"/>
          </a:xfrm>
          <a:prstGeom prst="rect">
            <a:avLst/>
          </a:prstGeom>
        </p:spPr>
      </p:pic>
      <p:sp>
        <p:nvSpPr>
          <p:cNvPr id="9" name="TextBox 8"/>
          <p:cNvSpPr txBox="1"/>
          <p:nvPr/>
        </p:nvSpPr>
        <p:spPr>
          <a:xfrm>
            <a:off x="7739149" y="2011680"/>
            <a:ext cx="3994559" cy="3458095"/>
          </a:xfrm>
          <a:prstGeom prst="rect">
            <a:avLst/>
          </a:prstGeom>
          <a:noFill/>
        </p:spPr>
        <p:txBody>
          <a:bodyPr wrap="square" rtlCol="0">
            <a:spAutoFit/>
          </a:bodyPr>
          <a:lstStyle/>
          <a:p>
            <a:endParaRPr lang="en-US" dirty="0"/>
          </a:p>
        </p:txBody>
      </p:sp>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83433" y="1672657"/>
            <a:ext cx="4775955" cy="3962969"/>
          </a:xfrm>
          <a:prstGeom prst="rect">
            <a:avLst/>
          </a:prstGeom>
        </p:spPr>
      </p:pic>
      <p:sp>
        <p:nvSpPr>
          <p:cNvPr id="21" name="Rounded Rectangle 20"/>
          <p:cNvSpPr/>
          <p:nvPr/>
        </p:nvSpPr>
        <p:spPr>
          <a:xfrm>
            <a:off x="1244348" y="603279"/>
            <a:ext cx="5231560" cy="452755"/>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err="1" smtClean="0">
                <a:solidFill>
                  <a:srgbClr val="002060"/>
                </a:solidFill>
              </a:rPr>
              <a:t>Dấu</a:t>
            </a:r>
            <a:r>
              <a:rPr lang="en-US" dirty="0" smtClean="0">
                <a:solidFill>
                  <a:srgbClr val="002060"/>
                </a:solidFill>
              </a:rPr>
              <a:t> </a:t>
            </a:r>
            <a:r>
              <a:rPr lang="en-US" dirty="0" err="1" smtClean="0">
                <a:solidFill>
                  <a:srgbClr val="002060"/>
                </a:solidFill>
              </a:rPr>
              <a:t>hiệu</a:t>
            </a:r>
            <a:r>
              <a:rPr lang="en-US" dirty="0" smtClean="0">
                <a:solidFill>
                  <a:srgbClr val="002060"/>
                </a:solidFill>
              </a:rPr>
              <a:t> </a:t>
            </a:r>
            <a:r>
              <a:rPr lang="en-US" dirty="0" err="1" smtClean="0">
                <a:solidFill>
                  <a:srgbClr val="002060"/>
                </a:solidFill>
              </a:rPr>
              <a:t>nhận</a:t>
            </a:r>
            <a:r>
              <a:rPr lang="en-US" dirty="0" smtClean="0">
                <a:solidFill>
                  <a:srgbClr val="002060"/>
                </a:solidFill>
              </a:rPr>
              <a:t> </a:t>
            </a:r>
            <a:r>
              <a:rPr lang="en-US" dirty="0" err="1" smtClean="0">
                <a:solidFill>
                  <a:srgbClr val="002060"/>
                </a:solidFill>
              </a:rPr>
              <a:t>biết</a:t>
            </a:r>
            <a:r>
              <a:rPr lang="en-US" dirty="0" smtClean="0">
                <a:solidFill>
                  <a:srgbClr val="002060"/>
                </a:solidFill>
              </a:rPr>
              <a:t> </a:t>
            </a:r>
            <a:r>
              <a:rPr lang="en-US" dirty="0" err="1" smtClean="0">
                <a:solidFill>
                  <a:srgbClr val="002060"/>
                </a:solidFill>
              </a:rPr>
              <a:t>hành</a:t>
            </a:r>
            <a:r>
              <a:rPr lang="en-US" dirty="0" smtClean="0">
                <a:solidFill>
                  <a:srgbClr val="002060"/>
                </a:solidFill>
              </a:rPr>
              <a:t> vi </a:t>
            </a:r>
            <a:r>
              <a:rPr lang="en-US" dirty="0" err="1" smtClean="0">
                <a:solidFill>
                  <a:srgbClr val="002060"/>
                </a:solidFill>
              </a:rPr>
              <a:t>tham</a:t>
            </a:r>
            <a:r>
              <a:rPr lang="en-US" dirty="0" smtClean="0">
                <a:solidFill>
                  <a:srgbClr val="002060"/>
                </a:solidFill>
              </a:rPr>
              <a:t> </a:t>
            </a:r>
            <a:r>
              <a:rPr lang="en-US" dirty="0" err="1" smtClean="0">
                <a:solidFill>
                  <a:srgbClr val="002060"/>
                </a:solidFill>
              </a:rPr>
              <a:t>nhũng</a:t>
            </a:r>
            <a:endParaRPr lang="en-US" dirty="0">
              <a:solidFill>
                <a:srgbClr val="002060"/>
              </a:solidFill>
            </a:endParaRPr>
          </a:p>
        </p:txBody>
      </p:sp>
    </p:spTree>
    <p:extLst>
      <p:ext uri="{BB962C8B-B14F-4D97-AF65-F5344CB8AC3E}">
        <p14:creationId xmlns:p14="http://schemas.microsoft.com/office/powerpoint/2010/main" val="9419654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576478" y="542334"/>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4" name="Group 13"/>
          <p:cNvGrpSpPr/>
          <p:nvPr/>
        </p:nvGrpSpPr>
        <p:grpSpPr>
          <a:xfrm>
            <a:off x="79435" y="5037478"/>
            <a:ext cx="980900" cy="1923908"/>
            <a:chOff x="-58189" y="5118758"/>
            <a:chExt cx="980900" cy="1923908"/>
          </a:xfrm>
        </p:grpSpPr>
        <p:sp>
          <p:nvSpPr>
            <p:cNvPr id="15" name="TextBox 14"/>
            <p:cNvSpPr txBox="1"/>
            <p:nvPr/>
          </p:nvSpPr>
          <p:spPr>
            <a:xfrm>
              <a:off x="-58189" y="6396335"/>
              <a:ext cx="980900" cy="646331"/>
            </a:xfrm>
            <a:prstGeom prst="rect">
              <a:avLst/>
            </a:prstGeom>
            <a:noFill/>
          </p:spPr>
          <p:txBody>
            <a:bodyPr wrap="square" rtlCol="0">
              <a:spAutoFit/>
            </a:bodyPr>
            <a:lstStyle/>
            <a:p>
              <a:pPr algn="ctr"/>
              <a:r>
                <a:rPr lang="en-US" sz="1200" b="1" dirty="0" err="1">
                  <a:solidFill>
                    <a:srgbClr val="0070C0"/>
                  </a:solidFill>
                </a:rPr>
                <a:t>Tuần</a:t>
              </a:r>
              <a:r>
                <a:rPr lang="en-US" sz="1200" b="1" dirty="0">
                  <a:solidFill>
                    <a:srgbClr val="0070C0"/>
                  </a:solidFill>
                </a:rPr>
                <a:t> SH </a:t>
              </a:r>
              <a:r>
                <a:rPr lang="en-US" sz="1200" b="1" dirty="0" err="1">
                  <a:solidFill>
                    <a:srgbClr val="0070C0"/>
                  </a:solidFill>
                </a:rPr>
                <a:t>công</a:t>
              </a:r>
              <a:r>
                <a:rPr lang="en-US" sz="1200" b="1" dirty="0">
                  <a:solidFill>
                    <a:srgbClr val="0070C0"/>
                  </a:solidFill>
                </a:rPr>
                <a:t> </a:t>
              </a:r>
              <a:r>
                <a:rPr lang="en-US" sz="1200" b="1" dirty="0" err="1">
                  <a:solidFill>
                    <a:srgbClr val="0070C0"/>
                  </a:solidFill>
                </a:rPr>
                <a:t>dân</a:t>
              </a:r>
              <a:r>
                <a:rPr lang="en-US" sz="1200" b="1" dirty="0">
                  <a:solidFill>
                    <a:srgbClr val="0070C0"/>
                  </a:solidFill>
                </a:rPr>
                <a:t> – </a:t>
              </a:r>
              <a:r>
                <a:rPr lang="en-US" sz="1200" b="1" dirty="0" err="1">
                  <a:solidFill>
                    <a:srgbClr val="0070C0"/>
                  </a:solidFill>
                </a:rPr>
                <a:t>sinh</a:t>
              </a:r>
              <a:r>
                <a:rPr lang="en-US" sz="1200" b="1" dirty="0">
                  <a:solidFill>
                    <a:srgbClr val="0070C0"/>
                  </a:solidFill>
                </a:rPr>
                <a:t> </a:t>
              </a:r>
              <a:r>
                <a:rPr lang="en-US" sz="1200" b="1" dirty="0" err="1">
                  <a:solidFill>
                    <a:srgbClr val="0070C0"/>
                  </a:solidFill>
                </a:rPr>
                <a:t>viên</a:t>
              </a:r>
              <a:endParaRPr lang="en-US" sz="1200" b="1" dirty="0">
                <a:solidFill>
                  <a:srgbClr val="0070C0"/>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sp>
        <p:nvSpPr>
          <p:cNvPr id="4" name="TextBox 3">
            <a:extLst>
              <a:ext uri="{FF2B5EF4-FFF2-40B4-BE49-F238E27FC236}">
                <a16:creationId xmlns:a16="http://schemas.microsoft.com/office/drawing/2014/main" id="{FB33EF3A-E784-48AE-261B-CDD02A41ADCC}"/>
              </a:ext>
            </a:extLst>
          </p:cNvPr>
          <p:cNvSpPr txBox="1"/>
          <p:nvPr/>
        </p:nvSpPr>
        <p:spPr>
          <a:xfrm>
            <a:off x="1060335" y="81280"/>
            <a:ext cx="9789918" cy="400110"/>
          </a:xfrm>
          <a:prstGeom prst="rect">
            <a:avLst/>
          </a:prstGeom>
          <a:noFill/>
        </p:spPr>
        <p:txBody>
          <a:bodyPr wrap="square" rtlCol="0">
            <a:spAutoFit/>
          </a:bodyPr>
          <a:lstStyle/>
          <a:p>
            <a:pPr algn="ctr"/>
            <a:r>
              <a:rPr lang="en-US" sz="2000" b="1" dirty="0">
                <a:solidFill>
                  <a:srgbClr val="0070C0"/>
                </a:solidFill>
                <a:latin typeface="Arial" panose="020B0604020202020204" pitchFamily="34" charset="0"/>
                <a:cs typeface="Arial" panose="020B0604020202020204" pitchFamily="34" charset="0"/>
              </a:rPr>
              <a:t>PHÁP LUẬT PHÒNG, CHỐNG THAM NHŨNG</a:t>
            </a:r>
          </a:p>
        </p:txBody>
      </p:sp>
      <p:sp>
        <p:nvSpPr>
          <p:cNvPr id="7" name="Rectangle 6">
            <a:extLst>
              <a:ext uri="{FF2B5EF4-FFF2-40B4-BE49-F238E27FC236}">
                <a16:creationId xmlns:a16="http://schemas.microsoft.com/office/drawing/2014/main" id="{6840702B-E6BF-55C2-AB7C-9383CD9EB9BA}"/>
              </a:ext>
            </a:extLst>
          </p:cNvPr>
          <p:cNvSpPr/>
          <p:nvPr/>
        </p:nvSpPr>
        <p:spPr>
          <a:xfrm>
            <a:off x="603136" y="1110015"/>
            <a:ext cx="10365169" cy="379082"/>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a:lstStyle/>
          <a:p>
            <a:r>
              <a:rPr lang="en-US" dirty="0" err="1" smtClean="0"/>
              <a:t>Dấu</a:t>
            </a:r>
            <a:r>
              <a:rPr lang="en-US" dirty="0" smtClean="0"/>
              <a:t> </a:t>
            </a:r>
            <a:r>
              <a:rPr lang="en-US" dirty="0" err="1" smtClean="0"/>
              <a:t>hiệu</a:t>
            </a:r>
            <a:r>
              <a:rPr lang="en-US" dirty="0" smtClean="0"/>
              <a:t> 3: </a:t>
            </a:r>
            <a:r>
              <a:rPr lang="en-US" dirty="0" err="1"/>
              <a:t>Người</a:t>
            </a:r>
            <a:r>
              <a:rPr lang="en-US" dirty="0"/>
              <a:t> </a:t>
            </a:r>
            <a:r>
              <a:rPr lang="en-US" dirty="0" err="1"/>
              <a:t>có</a:t>
            </a:r>
            <a:r>
              <a:rPr lang="en-US" dirty="0"/>
              <a:t> </a:t>
            </a:r>
            <a:r>
              <a:rPr lang="en-US" dirty="0" err="1"/>
              <a:t>chức</a:t>
            </a:r>
            <a:r>
              <a:rPr lang="en-US" dirty="0"/>
              <a:t> </a:t>
            </a:r>
            <a:r>
              <a:rPr lang="en-US" dirty="0" err="1"/>
              <a:t>vụ</a:t>
            </a:r>
            <a:r>
              <a:rPr lang="en-US" dirty="0"/>
              <a:t>, </a:t>
            </a:r>
            <a:r>
              <a:rPr lang="en-US" dirty="0" err="1"/>
              <a:t>quyền</a:t>
            </a:r>
            <a:r>
              <a:rPr lang="en-US" dirty="0"/>
              <a:t> </a:t>
            </a:r>
            <a:r>
              <a:rPr lang="en-US" dirty="0" err="1"/>
              <a:t>hạn</a:t>
            </a:r>
            <a:r>
              <a:rPr lang="en-US" dirty="0"/>
              <a:t> </a:t>
            </a:r>
            <a:r>
              <a:rPr lang="en-US" dirty="0" err="1"/>
              <a:t>lợi</a:t>
            </a:r>
            <a:r>
              <a:rPr lang="en-US" dirty="0"/>
              <a:t> </a:t>
            </a:r>
            <a:r>
              <a:rPr lang="en-US" dirty="0" err="1"/>
              <a:t>dụng</a:t>
            </a:r>
            <a:r>
              <a:rPr lang="en-US" dirty="0"/>
              <a:t> </a:t>
            </a:r>
            <a:r>
              <a:rPr lang="en-US" dirty="0" err="1"/>
              <a:t>chức</a:t>
            </a:r>
            <a:r>
              <a:rPr lang="en-US" dirty="0"/>
              <a:t> </a:t>
            </a:r>
            <a:r>
              <a:rPr lang="en-US" dirty="0" err="1"/>
              <a:t>vụ</a:t>
            </a:r>
            <a:r>
              <a:rPr lang="en-US" dirty="0"/>
              <a:t>, </a:t>
            </a:r>
            <a:r>
              <a:rPr lang="en-US" dirty="0" err="1"/>
              <a:t>quyền</a:t>
            </a:r>
            <a:r>
              <a:rPr lang="en-US" dirty="0"/>
              <a:t> </a:t>
            </a:r>
            <a:r>
              <a:rPr lang="en-US" dirty="0" err="1"/>
              <a:t>hạn</a:t>
            </a:r>
            <a:r>
              <a:rPr lang="en-US" dirty="0"/>
              <a:t> </a:t>
            </a:r>
            <a:r>
              <a:rPr lang="en-US" dirty="0" err="1"/>
              <a:t>để</a:t>
            </a:r>
            <a:r>
              <a:rPr lang="en-US" dirty="0"/>
              <a:t> </a:t>
            </a:r>
            <a:r>
              <a:rPr lang="en-US" dirty="0" err="1"/>
              <a:t>thực</a:t>
            </a:r>
            <a:r>
              <a:rPr lang="en-US" dirty="0"/>
              <a:t> </a:t>
            </a:r>
            <a:r>
              <a:rPr lang="en-US" dirty="0" err="1"/>
              <a:t>hiện</a:t>
            </a:r>
            <a:r>
              <a:rPr lang="en-US" dirty="0"/>
              <a:t> </a:t>
            </a:r>
            <a:r>
              <a:rPr lang="en-US" dirty="0" err="1"/>
              <a:t>hành</a:t>
            </a:r>
            <a:r>
              <a:rPr lang="en-US" dirty="0"/>
              <a:t> vi </a:t>
            </a:r>
            <a:r>
              <a:rPr lang="en-US" dirty="0" err="1"/>
              <a:t>vi</a:t>
            </a:r>
            <a:r>
              <a:rPr lang="en-US" dirty="0"/>
              <a:t> </a:t>
            </a:r>
            <a:r>
              <a:rPr lang="en-US" dirty="0" err="1"/>
              <a:t>phạm</a:t>
            </a:r>
            <a:r>
              <a:rPr lang="en-US" dirty="0"/>
              <a:t> </a:t>
            </a:r>
            <a:r>
              <a:rPr lang="en-US" dirty="0" err="1"/>
              <a:t>vì</a:t>
            </a:r>
            <a:r>
              <a:rPr lang="en-US" dirty="0"/>
              <a:t> </a:t>
            </a:r>
            <a:r>
              <a:rPr lang="en-US" dirty="0" err="1"/>
              <a:t>vụ</a:t>
            </a:r>
            <a:r>
              <a:rPr lang="en-US" dirty="0"/>
              <a:t> </a:t>
            </a:r>
            <a:r>
              <a:rPr lang="en-US" dirty="0" err="1"/>
              <a:t>lợi</a:t>
            </a:r>
            <a:endParaRPr lang="en-US" dirty="0"/>
          </a:p>
          <a:p>
            <a:endParaRPr lang="en-US"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28953" y="1689720"/>
            <a:ext cx="5873652" cy="4149042"/>
          </a:xfrm>
          <a:prstGeom prst="rect">
            <a:avLst/>
          </a:prstGeom>
        </p:spPr>
      </p:pic>
      <p:sp>
        <p:nvSpPr>
          <p:cNvPr id="6" name="TextBox 5"/>
          <p:cNvSpPr txBox="1"/>
          <p:nvPr/>
        </p:nvSpPr>
        <p:spPr>
          <a:xfrm>
            <a:off x="1248586" y="2510444"/>
            <a:ext cx="3988432" cy="1754326"/>
          </a:xfrm>
          <a:prstGeom prst="rect">
            <a:avLst/>
          </a:prstGeom>
          <a:noFill/>
        </p:spPr>
        <p:txBody>
          <a:bodyPr wrap="square" rtlCol="0">
            <a:spAutoFit/>
          </a:bodyPr>
          <a:lstStyle/>
          <a:p>
            <a:r>
              <a:rPr lang="en-US" dirty="0" smtClean="0"/>
              <a:t>K7, </a:t>
            </a:r>
            <a:r>
              <a:rPr lang="en-US" dirty="0" err="1" smtClean="0"/>
              <a:t>Điều</a:t>
            </a:r>
            <a:r>
              <a:rPr lang="en-US" dirty="0" smtClean="0"/>
              <a:t> 3: </a:t>
            </a:r>
            <a:r>
              <a:rPr lang="en-US" dirty="0" err="1" smtClean="0"/>
              <a:t>Vụ</a:t>
            </a:r>
            <a:r>
              <a:rPr lang="en-US" dirty="0" smtClean="0"/>
              <a:t> </a:t>
            </a:r>
            <a:r>
              <a:rPr lang="en-US" dirty="0" err="1"/>
              <a:t>lợi</a:t>
            </a:r>
            <a:r>
              <a:rPr lang="en-US" dirty="0"/>
              <a:t> </a:t>
            </a:r>
            <a:r>
              <a:rPr lang="en-US" dirty="0" err="1"/>
              <a:t>là</a:t>
            </a:r>
            <a:r>
              <a:rPr lang="en-US" dirty="0"/>
              <a:t> </a:t>
            </a:r>
            <a:r>
              <a:rPr lang="en-US" dirty="0" err="1"/>
              <a:t>việc</a:t>
            </a:r>
            <a:r>
              <a:rPr lang="en-US" dirty="0"/>
              <a:t> </a:t>
            </a:r>
            <a:r>
              <a:rPr lang="en-US" dirty="0" err="1"/>
              <a:t>người</a:t>
            </a:r>
            <a:r>
              <a:rPr lang="en-US" dirty="0"/>
              <a:t> </a:t>
            </a:r>
            <a:r>
              <a:rPr lang="en-US" dirty="0" err="1"/>
              <a:t>có</a:t>
            </a:r>
            <a:r>
              <a:rPr lang="en-US" dirty="0"/>
              <a:t> </a:t>
            </a:r>
            <a:r>
              <a:rPr lang="en-US" dirty="0" err="1"/>
              <a:t>chức</a:t>
            </a:r>
            <a:r>
              <a:rPr lang="en-US" dirty="0"/>
              <a:t> </a:t>
            </a:r>
            <a:r>
              <a:rPr lang="en-US" dirty="0" err="1"/>
              <a:t>vụ</a:t>
            </a:r>
            <a:r>
              <a:rPr lang="en-US" dirty="0"/>
              <a:t>, </a:t>
            </a:r>
            <a:r>
              <a:rPr lang="en-US" dirty="0" err="1"/>
              <a:t>quyền</a:t>
            </a:r>
            <a:r>
              <a:rPr lang="en-US" dirty="0"/>
              <a:t> </a:t>
            </a:r>
            <a:r>
              <a:rPr lang="en-US" dirty="0" err="1"/>
              <a:t>hạn</a:t>
            </a:r>
            <a:r>
              <a:rPr lang="en-US" dirty="0"/>
              <a:t> </a:t>
            </a:r>
            <a:r>
              <a:rPr lang="en-US" dirty="0" err="1"/>
              <a:t>đã</a:t>
            </a:r>
            <a:r>
              <a:rPr lang="en-US" dirty="0"/>
              <a:t> </a:t>
            </a:r>
            <a:r>
              <a:rPr lang="en-US" dirty="0" err="1"/>
              <a:t>lợi</a:t>
            </a:r>
            <a:r>
              <a:rPr lang="en-US" dirty="0"/>
              <a:t> </a:t>
            </a:r>
            <a:r>
              <a:rPr lang="en-US" dirty="0" err="1"/>
              <a:t>dụng</a:t>
            </a:r>
            <a:r>
              <a:rPr lang="en-US" dirty="0"/>
              <a:t> </a:t>
            </a:r>
            <a:r>
              <a:rPr lang="en-US" dirty="0" err="1"/>
              <a:t>chức</a:t>
            </a:r>
            <a:r>
              <a:rPr lang="en-US" dirty="0"/>
              <a:t> </a:t>
            </a:r>
            <a:r>
              <a:rPr lang="en-US" dirty="0" err="1"/>
              <a:t>vụ</a:t>
            </a:r>
            <a:r>
              <a:rPr lang="en-US" dirty="0"/>
              <a:t>, </a:t>
            </a:r>
            <a:r>
              <a:rPr lang="en-US" dirty="0" err="1"/>
              <a:t>quyền</a:t>
            </a:r>
            <a:r>
              <a:rPr lang="en-US" dirty="0"/>
              <a:t> </a:t>
            </a:r>
            <a:r>
              <a:rPr lang="en-US" dirty="0" err="1"/>
              <a:t>hạn</a:t>
            </a:r>
            <a:r>
              <a:rPr lang="en-US" dirty="0"/>
              <a:t> </a:t>
            </a:r>
            <a:r>
              <a:rPr lang="en-US" dirty="0" err="1"/>
              <a:t>nhằm</a:t>
            </a:r>
            <a:r>
              <a:rPr lang="en-US" dirty="0"/>
              <a:t> </a:t>
            </a:r>
            <a:r>
              <a:rPr lang="en-US" dirty="0" err="1"/>
              <a:t>đạt</a:t>
            </a:r>
            <a:r>
              <a:rPr lang="en-US" dirty="0"/>
              <a:t> </a:t>
            </a:r>
            <a:r>
              <a:rPr lang="en-US" dirty="0" err="1"/>
              <a:t>được</a:t>
            </a:r>
            <a:r>
              <a:rPr lang="en-US" dirty="0"/>
              <a:t> </a:t>
            </a:r>
            <a:r>
              <a:rPr lang="en-US" dirty="0" err="1"/>
              <a:t>lợi</a:t>
            </a:r>
            <a:r>
              <a:rPr lang="en-US" dirty="0"/>
              <a:t> </a:t>
            </a:r>
            <a:r>
              <a:rPr lang="en-US" dirty="0" err="1"/>
              <a:t>ích</a:t>
            </a:r>
            <a:r>
              <a:rPr lang="en-US" dirty="0"/>
              <a:t> </a:t>
            </a:r>
            <a:r>
              <a:rPr lang="en-US" dirty="0" err="1"/>
              <a:t>vật</a:t>
            </a:r>
            <a:r>
              <a:rPr lang="en-US" dirty="0"/>
              <a:t> </a:t>
            </a:r>
            <a:r>
              <a:rPr lang="en-US" dirty="0" err="1"/>
              <a:t>chất</a:t>
            </a:r>
            <a:r>
              <a:rPr lang="en-US" dirty="0"/>
              <a:t> </a:t>
            </a:r>
            <a:r>
              <a:rPr lang="en-US" dirty="0" err="1"/>
              <a:t>hoặc</a:t>
            </a:r>
            <a:r>
              <a:rPr lang="en-US" dirty="0"/>
              <a:t> </a:t>
            </a:r>
            <a:r>
              <a:rPr lang="en-US" dirty="0" err="1"/>
              <a:t>lợi</a:t>
            </a:r>
            <a:r>
              <a:rPr lang="en-US" dirty="0"/>
              <a:t> </a:t>
            </a:r>
            <a:r>
              <a:rPr lang="en-US" dirty="0" err="1"/>
              <a:t>ích</a:t>
            </a:r>
            <a:r>
              <a:rPr lang="en-US" dirty="0"/>
              <a:t> phi </a:t>
            </a:r>
            <a:r>
              <a:rPr lang="en-US" dirty="0" err="1"/>
              <a:t>vật</a:t>
            </a:r>
            <a:r>
              <a:rPr lang="en-US" dirty="0"/>
              <a:t> </a:t>
            </a:r>
            <a:r>
              <a:rPr lang="en-US" dirty="0" err="1"/>
              <a:t>chất</a:t>
            </a:r>
            <a:r>
              <a:rPr lang="en-US" dirty="0"/>
              <a:t> </a:t>
            </a:r>
            <a:r>
              <a:rPr lang="en-US" dirty="0" err="1"/>
              <a:t>không</a:t>
            </a:r>
            <a:r>
              <a:rPr lang="en-US" dirty="0"/>
              <a:t> </a:t>
            </a:r>
            <a:r>
              <a:rPr lang="en-US" dirty="0" err="1"/>
              <a:t>chính</a:t>
            </a:r>
            <a:r>
              <a:rPr lang="en-US" dirty="0"/>
              <a:t> </a:t>
            </a:r>
            <a:r>
              <a:rPr lang="en-US" dirty="0" err="1"/>
              <a:t>đáng</a:t>
            </a:r>
            <a:endParaRPr lang="en-US" dirty="0"/>
          </a:p>
          <a:p>
            <a:endParaRPr lang="en-US" dirty="0"/>
          </a:p>
        </p:txBody>
      </p:sp>
      <p:sp>
        <p:nvSpPr>
          <p:cNvPr id="21" name="Rounded Rectangle 20"/>
          <p:cNvSpPr/>
          <p:nvPr/>
        </p:nvSpPr>
        <p:spPr>
          <a:xfrm>
            <a:off x="1206185" y="603279"/>
            <a:ext cx="5231560" cy="452755"/>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err="1" smtClean="0">
                <a:solidFill>
                  <a:srgbClr val="002060"/>
                </a:solidFill>
              </a:rPr>
              <a:t>Dấu</a:t>
            </a:r>
            <a:r>
              <a:rPr lang="en-US" dirty="0" smtClean="0">
                <a:solidFill>
                  <a:srgbClr val="002060"/>
                </a:solidFill>
              </a:rPr>
              <a:t> </a:t>
            </a:r>
            <a:r>
              <a:rPr lang="en-US" dirty="0" err="1" smtClean="0">
                <a:solidFill>
                  <a:srgbClr val="002060"/>
                </a:solidFill>
              </a:rPr>
              <a:t>hiệu</a:t>
            </a:r>
            <a:r>
              <a:rPr lang="en-US" dirty="0" smtClean="0">
                <a:solidFill>
                  <a:srgbClr val="002060"/>
                </a:solidFill>
              </a:rPr>
              <a:t> </a:t>
            </a:r>
            <a:r>
              <a:rPr lang="en-US" dirty="0" err="1" smtClean="0">
                <a:solidFill>
                  <a:srgbClr val="002060"/>
                </a:solidFill>
              </a:rPr>
              <a:t>nhận</a:t>
            </a:r>
            <a:r>
              <a:rPr lang="en-US" dirty="0" smtClean="0">
                <a:solidFill>
                  <a:srgbClr val="002060"/>
                </a:solidFill>
              </a:rPr>
              <a:t> </a:t>
            </a:r>
            <a:r>
              <a:rPr lang="en-US" dirty="0" err="1" smtClean="0">
                <a:solidFill>
                  <a:srgbClr val="002060"/>
                </a:solidFill>
              </a:rPr>
              <a:t>biết</a:t>
            </a:r>
            <a:r>
              <a:rPr lang="en-US" dirty="0" smtClean="0">
                <a:solidFill>
                  <a:srgbClr val="002060"/>
                </a:solidFill>
              </a:rPr>
              <a:t> </a:t>
            </a:r>
            <a:r>
              <a:rPr lang="en-US" dirty="0" err="1" smtClean="0">
                <a:solidFill>
                  <a:srgbClr val="002060"/>
                </a:solidFill>
              </a:rPr>
              <a:t>hành</a:t>
            </a:r>
            <a:r>
              <a:rPr lang="en-US" dirty="0" smtClean="0">
                <a:solidFill>
                  <a:srgbClr val="002060"/>
                </a:solidFill>
              </a:rPr>
              <a:t> vi </a:t>
            </a:r>
            <a:r>
              <a:rPr lang="en-US" dirty="0" err="1" smtClean="0">
                <a:solidFill>
                  <a:srgbClr val="002060"/>
                </a:solidFill>
              </a:rPr>
              <a:t>tham</a:t>
            </a:r>
            <a:r>
              <a:rPr lang="en-US" dirty="0" smtClean="0">
                <a:solidFill>
                  <a:srgbClr val="002060"/>
                </a:solidFill>
              </a:rPr>
              <a:t> </a:t>
            </a:r>
            <a:r>
              <a:rPr lang="en-US" dirty="0" err="1" smtClean="0">
                <a:solidFill>
                  <a:srgbClr val="002060"/>
                </a:solidFill>
              </a:rPr>
              <a:t>nhũng</a:t>
            </a:r>
            <a:endParaRPr lang="en-US" dirty="0">
              <a:solidFill>
                <a:srgbClr val="002060"/>
              </a:solidFill>
            </a:endParaRPr>
          </a:p>
        </p:txBody>
      </p:sp>
    </p:spTree>
    <p:extLst>
      <p:ext uri="{BB962C8B-B14F-4D97-AF65-F5344CB8AC3E}">
        <p14:creationId xmlns:p14="http://schemas.microsoft.com/office/powerpoint/2010/main" val="17141234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576478" y="542334"/>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4" name="Group 13"/>
          <p:cNvGrpSpPr/>
          <p:nvPr/>
        </p:nvGrpSpPr>
        <p:grpSpPr>
          <a:xfrm>
            <a:off x="79435" y="5037478"/>
            <a:ext cx="980900" cy="1923908"/>
            <a:chOff x="-58189" y="5118758"/>
            <a:chExt cx="980900" cy="1923908"/>
          </a:xfrm>
        </p:grpSpPr>
        <p:sp>
          <p:nvSpPr>
            <p:cNvPr id="15" name="TextBox 14"/>
            <p:cNvSpPr txBox="1"/>
            <p:nvPr/>
          </p:nvSpPr>
          <p:spPr>
            <a:xfrm>
              <a:off x="-58189" y="6396335"/>
              <a:ext cx="980900" cy="646331"/>
            </a:xfrm>
            <a:prstGeom prst="rect">
              <a:avLst/>
            </a:prstGeom>
            <a:noFill/>
          </p:spPr>
          <p:txBody>
            <a:bodyPr wrap="square" rtlCol="0">
              <a:spAutoFit/>
            </a:bodyPr>
            <a:lstStyle/>
            <a:p>
              <a:pPr algn="ctr"/>
              <a:r>
                <a:rPr lang="en-US" sz="1200" b="1" dirty="0" err="1">
                  <a:solidFill>
                    <a:srgbClr val="0070C0"/>
                  </a:solidFill>
                </a:rPr>
                <a:t>Tuần</a:t>
              </a:r>
              <a:r>
                <a:rPr lang="en-US" sz="1200" b="1" dirty="0">
                  <a:solidFill>
                    <a:srgbClr val="0070C0"/>
                  </a:solidFill>
                </a:rPr>
                <a:t> SH </a:t>
              </a:r>
              <a:r>
                <a:rPr lang="en-US" sz="1200" b="1" dirty="0" err="1">
                  <a:solidFill>
                    <a:srgbClr val="0070C0"/>
                  </a:solidFill>
                </a:rPr>
                <a:t>công</a:t>
              </a:r>
              <a:r>
                <a:rPr lang="en-US" sz="1200" b="1" dirty="0">
                  <a:solidFill>
                    <a:srgbClr val="0070C0"/>
                  </a:solidFill>
                </a:rPr>
                <a:t> </a:t>
              </a:r>
              <a:r>
                <a:rPr lang="en-US" sz="1200" b="1" dirty="0" err="1">
                  <a:solidFill>
                    <a:srgbClr val="0070C0"/>
                  </a:solidFill>
                </a:rPr>
                <a:t>dân</a:t>
              </a:r>
              <a:r>
                <a:rPr lang="en-US" sz="1200" b="1" dirty="0">
                  <a:solidFill>
                    <a:srgbClr val="0070C0"/>
                  </a:solidFill>
                </a:rPr>
                <a:t> – </a:t>
              </a:r>
              <a:r>
                <a:rPr lang="en-US" sz="1200" b="1" dirty="0" err="1">
                  <a:solidFill>
                    <a:srgbClr val="0070C0"/>
                  </a:solidFill>
                </a:rPr>
                <a:t>sinh</a:t>
              </a:r>
              <a:r>
                <a:rPr lang="en-US" sz="1200" b="1" dirty="0">
                  <a:solidFill>
                    <a:srgbClr val="0070C0"/>
                  </a:solidFill>
                </a:rPr>
                <a:t> </a:t>
              </a:r>
              <a:r>
                <a:rPr lang="en-US" sz="1200" b="1" dirty="0" err="1">
                  <a:solidFill>
                    <a:srgbClr val="0070C0"/>
                  </a:solidFill>
                </a:rPr>
                <a:t>viên</a:t>
              </a:r>
              <a:endParaRPr lang="en-US" sz="1200" b="1" dirty="0">
                <a:solidFill>
                  <a:srgbClr val="0070C0"/>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sp>
        <p:nvSpPr>
          <p:cNvPr id="4" name="TextBox 3">
            <a:extLst>
              <a:ext uri="{FF2B5EF4-FFF2-40B4-BE49-F238E27FC236}">
                <a16:creationId xmlns:a16="http://schemas.microsoft.com/office/drawing/2014/main" id="{FB33EF3A-E784-48AE-261B-CDD02A41ADCC}"/>
              </a:ext>
            </a:extLst>
          </p:cNvPr>
          <p:cNvSpPr txBox="1"/>
          <p:nvPr/>
        </p:nvSpPr>
        <p:spPr>
          <a:xfrm>
            <a:off x="1157151" y="142224"/>
            <a:ext cx="9789918" cy="400110"/>
          </a:xfrm>
          <a:prstGeom prst="rect">
            <a:avLst/>
          </a:prstGeom>
          <a:noFill/>
        </p:spPr>
        <p:txBody>
          <a:bodyPr wrap="square" rtlCol="0">
            <a:spAutoFit/>
          </a:bodyPr>
          <a:lstStyle/>
          <a:p>
            <a:pPr algn="ctr"/>
            <a:r>
              <a:rPr lang="en-US" sz="2000" b="1" dirty="0" smtClean="0">
                <a:solidFill>
                  <a:srgbClr val="0070C0"/>
                </a:solidFill>
                <a:latin typeface="Arial" panose="020B0604020202020204" pitchFamily="34" charset="0"/>
                <a:cs typeface="Arial" panose="020B0604020202020204" pitchFamily="34" charset="0"/>
              </a:rPr>
              <a:t>LUẬT AN NINH MẠNG 2018</a:t>
            </a:r>
            <a:endParaRPr lang="en-US" sz="2000" b="1" dirty="0">
              <a:solidFill>
                <a:srgbClr val="0070C0"/>
              </a:solidFill>
              <a:latin typeface="Arial" panose="020B0604020202020204" pitchFamily="34" charset="0"/>
              <a:cs typeface="Arial" panose="020B0604020202020204" pitchFamily="34" charset="0"/>
            </a:endParaRPr>
          </a:p>
        </p:txBody>
      </p:sp>
      <p:sp>
        <p:nvSpPr>
          <p:cNvPr id="21" name="Rectangle 20"/>
          <p:cNvSpPr/>
          <p:nvPr/>
        </p:nvSpPr>
        <p:spPr>
          <a:xfrm>
            <a:off x="3100901" y="659117"/>
            <a:ext cx="5016823" cy="369332"/>
          </a:xfrm>
          <a:prstGeom prst="rect">
            <a:avLst/>
          </a:prstGeom>
          <a:solidFill>
            <a:schemeClr val="accent2"/>
          </a:solidFill>
        </p:spPr>
        <p:txBody>
          <a:bodyPr wrap="none">
            <a:spAutoFit/>
          </a:bodyPr>
          <a:lstStyle/>
          <a:p>
            <a:r>
              <a:rPr lang="en" dirty="0" smtClean="0">
                <a:solidFill>
                  <a:schemeClr val="tx1">
                    <a:lumMod val="95000"/>
                  </a:schemeClr>
                </a:solidFill>
                <a:latin typeface="Cambria" panose="02040503050406030204" pitchFamily="18" charset="0"/>
                <a:ea typeface="Cambria" panose="02040503050406030204" pitchFamily="18" charset="0"/>
              </a:rPr>
              <a:t>SỰ </a:t>
            </a:r>
            <a:r>
              <a:rPr lang="en" dirty="0">
                <a:solidFill>
                  <a:schemeClr val="tx1">
                    <a:lumMod val="95000"/>
                  </a:schemeClr>
                </a:solidFill>
                <a:latin typeface="Cambria" panose="02040503050406030204" pitchFamily="18" charset="0"/>
                <a:ea typeface="Cambria" panose="02040503050406030204" pitchFamily="18" charset="0"/>
              </a:rPr>
              <a:t>CẦN THIẾT BAN HÀNH LUẬT AN NINH MẠNG</a:t>
            </a:r>
            <a:endParaRPr lang="en-US" dirty="0"/>
          </a:p>
        </p:txBody>
      </p:sp>
      <p:sp>
        <p:nvSpPr>
          <p:cNvPr id="23" name="Title 1"/>
          <p:cNvSpPr txBox="1">
            <a:spLocks/>
          </p:cNvSpPr>
          <p:nvPr/>
        </p:nvSpPr>
        <p:spPr>
          <a:xfrm>
            <a:off x="2078182" y="1078199"/>
            <a:ext cx="9594569" cy="906103"/>
          </a:xfrm>
          <a:prstGeom prst="rect">
            <a:avLst/>
          </a:prstGeom>
        </p:spPr>
        <p:txBody>
          <a:bodyPr vert="horz" lIns="91440" tIns="45720" rIns="91440" bIns="45720" rtlCol="0" anchor="b">
            <a:normAutofit fontScale="8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sz="1800" b="1" dirty="0" smtClean="0">
              <a:solidFill>
                <a:schemeClr val="tx1">
                  <a:lumMod val="95000"/>
                </a:schemeClr>
              </a:solidFill>
              <a:latin typeface="Cambria" panose="02040503050406030204" pitchFamily="18" charset="0"/>
              <a:ea typeface="Cambria" panose="02040503050406030204" pitchFamily="18" charset="0"/>
            </a:endParaRPr>
          </a:p>
          <a:p>
            <a:r>
              <a:rPr lang="vi-VN" sz="3000" b="1" dirty="0">
                <a:solidFill>
                  <a:srgbClr val="FF0000"/>
                </a:solidFill>
                <a:ea typeface="Calibri" panose="020F0502020204030204" pitchFamily="34" charset="0"/>
              </a:rPr>
              <a:t>Việt Nam </a:t>
            </a:r>
            <a:r>
              <a:rPr lang="vi-VN" sz="3000" dirty="0">
                <a:solidFill>
                  <a:srgbClr val="333333"/>
                </a:solidFill>
                <a:ea typeface="Calibri" panose="020F0502020204030204" pitchFamily="34" charset="0"/>
              </a:rPr>
              <a:t>là quốc gia có lượng người dùng Internet</a:t>
            </a:r>
          </a:p>
          <a:p>
            <a:r>
              <a:rPr lang="vi-VN" sz="3000" dirty="0">
                <a:solidFill>
                  <a:srgbClr val="333333"/>
                </a:solidFill>
                <a:ea typeface="Calibri" panose="020F0502020204030204" pitchFamily="34" charset="0"/>
              </a:rPr>
              <a:t> cao thứ </a:t>
            </a:r>
            <a:r>
              <a:rPr lang="vi-VN" sz="3000" b="1" dirty="0">
                <a:solidFill>
                  <a:srgbClr val="FF0000"/>
                </a:solidFill>
                <a:ea typeface="Calibri" panose="020F0502020204030204" pitchFamily="34" charset="0"/>
              </a:rPr>
              <a:t>12</a:t>
            </a:r>
            <a:r>
              <a:rPr lang="vi-VN" sz="3000" dirty="0">
                <a:solidFill>
                  <a:srgbClr val="333333"/>
                </a:solidFill>
                <a:ea typeface="Calibri" panose="020F0502020204030204" pitchFamily="34" charset="0"/>
              </a:rPr>
              <a:t> trên toàn thế giới</a:t>
            </a:r>
            <a:endParaRPr lang="en-US" sz="3000" dirty="0"/>
          </a:p>
          <a:p>
            <a:endParaRPr lang="en-US" sz="3000" dirty="0">
              <a:solidFill>
                <a:schemeClr val="tx1">
                  <a:lumMod val="95000"/>
                </a:schemeClr>
              </a:solidFill>
              <a:latin typeface="Cambria" panose="02040503050406030204" pitchFamily="18" charset="0"/>
              <a:ea typeface="Cambria" panose="02040503050406030204" pitchFamily="18" charset="0"/>
            </a:endParaRPr>
          </a:p>
        </p:txBody>
      </p:sp>
      <p:pic>
        <p:nvPicPr>
          <p:cNvPr id="33" name="Picture 32"/>
          <p:cNvPicPr>
            <a:picLocks noChangeAspect="1"/>
          </p:cNvPicPr>
          <p:nvPr/>
        </p:nvPicPr>
        <p:blipFill>
          <a:blip r:embed="rId4"/>
          <a:stretch>
            <a:fillRect/>
          </a:stretch>
        </p:blipFill>
        <p:spPr>
          <a:xfrm>
            <a:off x="7181483" y="2547081"/>
            <a:ext cx="3765586" cy="3291555"/>
          </a:xfrm>
          <a:prstGeom prst="rect">
            <a:avLst/>
          </a:prstGeom>
        </p:spPr>
      </p:pic>
      <p:sp>
        <p:nvSpPr>
          <p:cNvPr id="25" name="TextBox 24"/>
          <p:cNvSpPr txBox="1"/>
          <p:nvPr/>
        </p:nvSpPr>
        <p:spPr>
          <a:xfrm>
            <a:off x="2033549" y="2397915"/>
            <a:ext cx="4103766" cy="2585323"/>
          </a:xfrm>
          <a:prstGeom prst="rect">
            <a:avLst/>
          </a:prstGeom>
          <a:noFill/>
        </p:spPr>
        <p:txBody>
          <a:bodyPr wrap="square" rtlCol="0">
            <a:spAutoFit/>
          </a:bodyPr>
          <a:lstStyle/>
          <a:p>
            <a:pPr algn="ctr"/>
            <a:r>
              <a:rPr lang="en-US" sz="3200" b="1" dirty="0" err="1">
                <a:solidFill>
                  <a:srgbClr val="FF0000"/>
                </a:solidFill>
                <a:latin typeface="Cambria" panose="02040503050406030204" pitchFamily="18" charset="0"/>
                <a:ea typeface="Cambria" panose="02040503050406030204" pitchFamily="18" charset="0"/>
              </a:rPr>
              <a:t>Năm</a:t>
            </a:r>
            <a:r>
              <a:rPr lang="en-US" sz="3200" b="1" dirty="0">
                <a:solidFill>
                  <a:srgbClr val="FF0000"/>
                </a:solidFill>
                <a:latin typeface="Cambria" panose="02040503050406030204" pitchFamily="18" charset="0"/>
                <a:ea typeface="Cambria" panose="02040503050406030204" pitchFamily="18" charset="0"/>
              </a:rPr>
              <a:t> 2023: </a:t>
            </a:r>
            <a:endParaRPr lang="en-US" sz="3200" b="1" dirty="0" smtClean="0">
              <a:solidFill>
                <a:srgbClr val="FF0000"/>
              </a:solidFill>
              <a:latin typeface="Cambria" panose="02040503050406030204" pitchFamily="18" charset="0"/>
              <a:ea typeface="Cambria" panose="02040503050406030204" pitchFamily="18" charset="0"/>
            </a:endParaRPr>
          </a:p>
          <a:p>
            <a:pPr algn="just"/>
            <a:r>
              <a:rPr lang="en-US" sz="2400" b="1" dirty="0" err="1" smtClean="0">
                <a:solidFill>
                  <a:srgbClr val="FF0000"/>
                </a:solidFill>
                <a:latin typeface="Cambria" panose="02040503050406030204" pitchFamily="18" charset="0"/>
                <a:ea typeface="Cambria" panose="02040503050406030204" pitchFamily="18" charset="0"/>
              </a:rPr>
              <a:t>Việt</a:t>
            </a:r>
            <a:r>
              <a:rPr lang="en-US" sz="2400" b="1" dirty="0" smtClean="0">
                <a:solidFill>
                  <a:srgbClr val="FF0000"/>
                </a:solidFill>
                <a:latin typeface="Cambria" panose="02040503050406030204" pitchFamily="18" charset="0"/>
                <a:ea typeface="Cambria" panose="02040503050406030204" pitchFamily="18" charset="0"/>
              </a:rPr>
              <a:t> </a:t>
            </a:r>
            <a:r>
              <a:rPr lang="en-US" sz="2400" b="1" dirty="0">
                <a:solidFill>
                  <a:srgbClr val="FF0000"/>
                </a:solidFill>
                <a:latin typeface="Cambria" panose="02040503050406030204" pitchFamily="18" charset="0"/>
                <a:ea typeface="Cambria" panose="02040503050406030204" pitchFamily="18" charset="0"/>
              </a:rPr>
              <a:t>Nam </a:t>
            </a:r>
            <a:r>
              <a:rPr lang="en-US" b="1" dirty="0" err="1">
                <a:latin typeface="Cambria" panose="02040503050406030204" pitchFamily="18" charset="0"/>
                <a:ea typeface="Cambria" panose="02040503050406030204" pitchFamily="18" charset="0"/>
              </a:rPr>
              <a:t>hứng</a:t>
            </a:r>
            <a:r>
              <a:rPr lang="en-US" b="1" dirty="0">
                <a:latin typeface="Cambria" panose="02040503050406030204" pitchFamily="18" charset="0"/>
                <a:ea typeface="Cambria" panose="02040503050406030204" pitchFamily="18" charset="0"/>
              </a:rPr>
              <a:t> </a:t>
            </a:r>
            <a:r>
              <a:rPr lang="en-US" b="1" dirty="0" err="1">
                <a:latin typeface="Cambria" panose="02040503050406030204" pitchFamily="18" charset="0"/>
                <a:ea typeface="Cambria" panose="02040503050406030204" pitchFamily="18" charset="0"/>
              </a:rPr>
              <a:t>chịu</a:t>
            </a:r>
            <a:r>
              <a:rPr lang="en-US" b="1" dirty="0">
                <a:latin typeface="Cambria" panose="02040503050406030204" pitchFamily="18" charset="0"/>
                <a:ea typeface="Cambria" panose="02040503050406030204" pitchFamily="18" charset="0"/>
              </a:rPr>
              <a:t> </a:t>
            </a:r>
            <a:r>
              <a:rPr lang="en-US" sz="2400" b="1" dirty="0">
                <a:solidFill>
                  <a:srgbClr val="FF0000"/>
                </a:solidFill>
                <a:latin typeface="Cambria" panose="02040503050406030204" pitchFamily="18" charset="0"/>
                <a:ea typeface="Cambria" panose="02040503050406030204" pitchFamily="18" charset="0"/>
              </a:rPr>
              <a:t>13.900 </a:t>
            </a:r>
            <a:r>
              <a:rPr lang="en-US" b="1" dirty="0" err="1">
                <a:latin typeface="Cambria" panose="02040503050406030204" pitchFamily="18" charset="0"/>
                <a:ea typeface="Cambria" panose="02040503050406030204" pitchFamily="18" charset="0"/>
              </a:rPr>
              <a:t>vụ</a:t>
            </a:r>
            <a:r>
              <a:rPr lang="en-US" b="1" dirty="0">
                <a:latin typeface="Cambria" panose="02040503050406030204" pitchFamily="18" charset="0"/>
                <a:ea typeface="Cambria" panose="02040503050406030204" pitchFamily="18" charset="0"/>
              </a:rPr>
              <a:t> </a:t>
            </a:r>
            <a:r>
              <a:rPr lang="en-US" b="1" dirty="0" err="1">
                <a:latin typeface="Cambria" panose="02040503050406030204" pitchFamily="18" charset="0"/>
                <a:ea typeface="Cambria" panose="02040503050406030204" pitchFamily="18" charset="0"/>
              </a:rPr>
              <a:t>tấn</a:t>
            </a:r>
            <a:r>
              <a:rPr lang="en-US" b="1" dirty="0">
                <a:latin typeface="Cambria" panose="02040503050406030204" pitchFamily="18" charset="0"/>
                <a:ea typeface="Cambria" panose="02040503050406030204" pitchFamily="18" charset="0"/>
              </a:rPr>
              <a:t> </a:t>
            </a:r>
            <a:r>
              <a:rPr lang="en-US" b="1" dirty="0" err="1">
                <a:latin typeface="Cambria" panose="02040503050406030204" pitchFamily="18" charset="0"/>
                <a:ea typeface="Cambria" panose="02040503050406030204" pitchFamily="18" charset="0"/>
              </a:rPr>
              <a:t>công</a:t>
            </a:r>
            <a:r>
              <a:rPr lang="en-US" b="1" dirty="0">
                <a:latin typeface="Cambria" panose="02040503050406030204" pitchFamily="18" charset="0"/>
                <a:ea typeface="Cambria" panose="02040503050406030204" pitchFamily="18" charset="0"/>
              </a:rPr>
              <a:t> </a:t>
            </a:r>
            <a:r>
              <a:rPr lang="en-US" b="1" dirty="0" err="1">
                <a:latin typeface="Cambria" panose="02040503050406030204" pitchFamily="18" charset="0"/>
                <a:ea typeface="Cambria" panose="02040503050406030204" pitchFamily="18" charset="0"/>
              </a:rPr>
              <a:t>về</a:t>
            </a:r>
            <a:r>
              <a:rPr lang="en-US" b="1" dirty="0">
                <a:latin typeface="Cambria" panose="02040503050406030204" pitchFamily="18" charset="0"/>
                <a:ea typeface="Cambria" panose="02040503050406030204" pitchFamily="18" charset="0"/>
              </a:rPr>
              <a:t> an </a:t>
            </a:r>
            <a:r>
              <a:rPr lang="en-US" b="1" dirty="0" err="1">
                <a:latin typeface="Cambria" panose="02040503050406030204" pitchFamily="18" charset="0"/>
                <a:ea typeface="Cambria" panose="02040503050406030204" pitchFamily="18" charset="0"/>
              </a:rPr>
              <a:t>ninh</a:t>
            </a:r>
            <a:r>
              <a:rPr lang="en-US" b="1" dirty="0">
                <a:latin typeface="Cambria" panose="02040503050406030204" pitchFamily="18" charset="0"/>
                <a:ea typeface="Cambria" panose="02040503050406030204" pitchFamily="18" charset="0"/>
              </a:rPr>
              <a:t> </a:t>
            </a:r>
            <a:r>
              <a:rPr lang="en-US" b="1" dirty="0" err="1">
                <a:latin typeface="Cambria" panose="02040503050406030204" pitchFamily="18" charset="0"/>
                <a:ea typeface="Cambria" panose="02040503050406030204" pitchFamily="18" charset="0"/>
              </a:rPr>
              <a:t>mạng</a:t>
            </a:r>
            <a:r>
              <a:rPr lang="en-US" b="1" dirty="0">
                <a:latin typeface="Cambria" panose="02040503050406030204" pitchFamily="18" charset="0"/>
                <a:ea typeface="Cambria" panose="02040503050406030204" pitchFamily="18" charset="0"/>
              </a:rPr>
              <a:t> </a:t>
            </a:r>
            <a:r>
              <a:rPr lang="en-US" b="1" dirty="0" err="1">
                <a:latin typeface="Cambria" panose="02040503050406030204" pitchFamily="18" charset="0"/>
                <a:ea typeface="Cambria" panose="02040503050406030204" pitchFamily="18" charset="0"/>
              </a:rPr>
              <a:t>vào</a:t>
            </a:r>
            <a:r>
              <a:rPr lang="en-US" b="1" dirty="0">
                <a:latin typeface="Cambria" panose="02040503050406030204" pitchFamily="18" charset="0"/>
                <a:ea typeface="Cambria" panose="02040503050406030204" pitchFamily="18" charset="0"/>
              </a:rPr>
              <a:t> </a:t>
            </a:r>
            <a:r>
              <a:rPr lang="en-US" b="1" dirty="0" err="1">
                <a:latin typeface="Cambria" panose="02040503050406030204" pitchFamily="18" charset="0"/>
                <a:ea typeface="Cambria" panose="02040503050406030204" pitchFamily="18" charset="0"/>
              </a:rPr>
              <a:t>các</a:t>
            </a:r>
            <a:r>
              <a:rPr lang="en-US" b="1" dirty="0">
                <a:latin typeface="Cambria" panose="02040503050406030204" pitchFamily="18" charset="0"/>
                <a:ea typeface="Cambria" panose="02040503050406030204" pitchFamily="18" charset="0"/>
              </a:rPr>
              <a:t> </a:t>
            </a:r>
            <a:r>
              <a:rPr lang="en-US" b="1" dirty="0" err="1">
                <a:latin typeface="Cambria" panose="02040503050406030204" pitchFamily="18" charset="0"/>
                <a:ea typeface="Cambria" panose="02040503050406030204" pitchFamily="18" charset="0"/>
              </a:rPr>
              <a:t>hệ</a:t>
            </a:r>
            <a:r>
              <a:rPr lang="en-US" b="1" dirty="0">
                <a:latin typeface="Cambria" panose="02040503050406030204" pitchFamily="18" charset="0"/>
                <a:ea typeface="Cambria" panose="02040503050406030204" pitchFamily="18" charset="0"/>
              </a:rPr>
              <a:t> </a:t>
            </a:r>
            <a:r>
              <a:rPr lang="en-US" b="1" dirty="0" err="1">
                <a:latin typeface="Cambria" panose="02040503050406030204" pitchFamily="18" charset="0"/>
                <a:ea typeface="Cambria" panose="02040503050406030204" pitchFamily="18" charset="0"/>
              </a:rPr>
              <a:t>thống</a:t>
            </a:r>
            <a:r>
              <a:rPr lang="en-US" b="1" dirty="0">
                <a:latin typeface="Cambria" panose="02040503050406030204" pitchFamily="18" charset="0"/>
                <a:ea typeface="Cambria" panose="02040503050406030204" pitchFamily="18" charset="0"/>
              </a:rPr>
              <a:t> </a:t>
            </a:r>
            <a:r>
              <a:rPr lang="en-US" b="1" dirty="0" err="1">
                <a:latin typeface="Cambria" panose="02040503050406030204" pitchFamily="18" charset="0"/>
                <a:ea typeface="Cambria" panose="02040503050406030204" pitchFamily="18" charset="0"/>
              </a:rPr>
              <a:t>thông</a:t>
            </a:r>
            <a:r>
              <a:rPr lang="en-US" b="1" dirty="0">
                <a:latin typeface="Cambria" panose="02040503050406030204" pitchFamily="18" charset="0"/>
                <a:ea typeface="Cambria" panose="02040503050406030204" pitchFamily="18" charset="0"/>
              </a:rPr>
              <a:t> tin </a:t>
            </a:r>
            <a:r>
              <a:rPr lang="en-US" b="1" dirty="0" err="1">
                <a:latin typeface="Cambria" panose="02040503050406030204" pitchFamily="18" charset="0"/>
                <a:ea typeface="Cambria" panose="02040503050406030204" pitchFamily="18" charset="0"/>
              </a:rPr>
              <a:t>tại</a:t>
            </a:r>
            <a:r>
              <a:rPr lang="en-US" b="1" dirty="0">
                <a:latin typeface="Cambria" panose="02040503050406030204" pitchFamily="18" charset="0"/>
                <a:ea typeface="Cambria" panose="02040503050406030204" pitchFamily="18" charset="0"/>
              </a:rPr>
              <a:t> </a:t>
            </a:r>
            <a:r>
              <a:rPr lang="en-US" b="1" dirty="0" err="1">
                <a:latin typeface="Cambria" panose="02040503050406030204" pitchFamily="18" charset="0"/>
                <a:ea typeface="Cambria" panose="02040503050406030204" pitchFamily="18" charset="0"/>
              </a:rPr>
              <a:t>Việt</a:t>
            </a:r>
            <a:r>
              <a:rPr lang="en-US" b="1" dirty="0">
                <a:latin typeface="Cambria" panose="02040503050406030204" pitchFamily="18" charset="0"/>
                <a:ea typeface="Cambria" panose="02040503050406030204" pitchFamily="18" charset="0"/>
              </a:rPr>
              <a:t> Nam. </a:t>
            </a:r>
            <a:r>
              <a:rPr lang="en-US" b="1" dirty="0" err="1">
                <a:latin typeface="Cambria" panose="02040503050406030204" pitchFamily="18" charset="0"/>
                <a:ea typeface="Cambria" panose="02040503050406030204" pitchFamily="18" charset="0"/>
              </a:rPr>
              <a:t>Tăng</a:t>
            </a:r>
            <a:r>
              <a:rPr lang="en-US" b="1" dirty="0">
                <a:latin typeface="Cambria" panose="02040503050406030204" pitchFamily="18" charset="0"/>
                <a:ea typeface="Cambria" panose="02040503050406030204" pitchFamily="18" charset="0"/>
              </a:rPr>
              <a:t> </a:t>
            </a:r>
            <a:r>
              <a:rPr lang="en-US" sz="2400" b="1" dirty="0">
                <a:solidFill>
                  <a:srgbClr val="FF0000"/>
                </a:solidFill>
                <a:latin typeface="Cambria" panose="02040503050406030204" pitchFamily="18" charset="0"/>
                <a:ea typeface="Cambria" panose="02040503050406030204" pitchFamily="18" charset="0"/>
              </a:rPr>
              <a:t>9.5%</a:t>
            </a:r>
            <a:r>
              <a:rPr lang="en-US" b="1" dirty="0">
                <a:latin typeface="Cambria" panose="02040503050406030204" pitchFamily="18" charset="0"/>
                <a:ea typeface="Cambria" panose="02040503050406030204" pitchFamily="18" charset="0"/>
              </a:rPr>
              <a:t> so </a:t>
            </a:r>
            <a:r>
              <a:rPr lang="en-US" b="1" dirty="0" err="1">
                <a:latin typeface="Cambria" panose="02040503050406030204" pitchFamily="18" charset="0"/>
                <a:ea typeface="Cambria" panose="02040503050406030204" pitchFamily="18" charset="0"/>
              </a:rPr>
              <a:t>với</a:t>
            </a:r>
            <a:r>
              <a:rPr lang="en-US" b="1" dirty="0">
                <a:latin typeface="Cambria" panose="02040503050406030204" pitchFamily="18" charset="0"/>
                <a:ea typeface="Cambria" panose="02040503050406030204" pitchFamily="18" charset="0"/>
              </a:rPr>
              <a:t> </a:t>
            </a:r>
            <a:r>
              <a:rPr lang="en-US" sz="2400" b="1" dirty="0">
                <a:solidFill>
                  <a:srgbClr val="FF0000"/>
                </a:solidFill>
                <a:latin typeface="Cambria" panose="02040503050406030204" pitchFamily="18" charset="0"/>
                <a:ea typeface="Cambria" panose="02040503050406030204" pitchFamily="18" charset="0"/>
              </a:rPr>
              <a:t>2022</a:t>
            </a:r>
            <a:r>
              <a:rPr lang="en-US" b="1" dirty="0">
                <a:latin typeface="Cambria" panose="02040503050406030204" pitchFamily="18" charset="0"/>
                <a:ea typeface="Cambria" panose="02040503050406030204" pitchFamily="18" charset="0"/>
              </a:rPr>
              <a:t>. </a:t>
            </a:r>
            <a:r>
              <a:rPr lang="en-US" b="1" dirty="0" err="1">
                <a:latin typeface="Cambria" panose="02040503050406030204" pitchFamily="18" charset="0"/>
                <a:ea typeface="Cambria" panose="02040503050406030204" pitchFamily="18" charset="0"/>
              </a:rPr>
              <a:t>Trong</a:t>
            </a:r>
            <a:r>
              <a:rPr lang="en-US" b="1" dirty="0">
                <a:latin typeface="Cambria" panose="02040503050406030204" pitchFamily="18" charset="0"/>
                <a:ea typeface="Cambria" panose="02040503050406030204" pitchFamily="18" charset="0"/>
              </a:rPr>
              <a:t> </a:t>
            </a:r>
            <a:r>
              <a:rPr lang="en-US" b="1" dirty="0" err="1">
                <a:latin typeface="Cambria" panose="02040503050406030204" pitchFamily="18" charset="0"/>
                <a:ea typeface="Cambria" panose="02040503050406030204" pitchFamily="18" charset="0"/>
              </a:rPr>
              <a:t>đó</a:t>
            </a:r>
            <a:r>
              <a:rPr lang="en-US" b="1" dirty="0">
                <a:latin typeface="Cambria" panose="02040503050406030204" pitchFamily="18" charset="0"/>
                <a:ea typeface="Cambria" panose="02040503050406030204" pitchFamily="18" charset="0"/>
              </a:rPr>
              <a:t>, </a:t>
            </a:r>
            <a:r>
              <a:rPr lang="en-US" b="1" dirty="0" err="1">
                <a:latin typeface="Cambria" panose="02040503050406030204" pitchFamily="18" charset="0"/>
                <a:ea typeface="Cambria" panose="02040503050406030204" pitchFamily="18" charset="0"/>
              </a:rPr>
              <a:t>có</a:t>
            </a:r>
            <a:r>
              <a:rPr lang="en-US" b="1" dirty="0">
                <a:latin typeface="Cambria" panose="02040503050406030204" pitchFamily="18" charset="0"/>
                <a:ea typeface="Cambria" panose="02040503050406030204" pitchFamily="18" charset="0"/>
              </a:rPr>
              <a:t> </a:t>
            </a:r>
            <a:r>
              <a:rPr lang="en-US" sz="2800" b="1" dirty="0">
                <a:solidFill>
                  <a:srgbClr val="FF0000"/>
                </a:solidFill>
                <a:latin typeface="Cambria" panose="02040503050406030204" pitchFamily="18" charset="0"/>
                <a:ea typeface="Cambria" panose="02040503050406030204" pitchFamily="18" charset="0"/>
              </a:rPr>
              <a:t>554</a:t>
            </a:r>
            <a:r>
              <a:rPr lang="en-US" b="1" dirty="0">
                <a:latin typeface="Cambria" panose="02040503050406030204" pitchFamily="18" charset="0"/>
                <a:ea typeface="Cambria" panose="02040503050406030204" pitchFamily="18" charset="0"/>
              </a:rPr>
              <a:t> website </a:t>
            </a:r>
            <a:r>
              <a:rPr lang="en-US" b="1" dirty="0" err="1">
                <a:latin typeface="Cambria" panose="02040503050406030204" pitchFamily="18" charset="0"/>
                <a:ea typeface="Cambria" panose="02040503050406030204" pitchFamily="18" charset="0"/>
              </a:rPr>
              <a:t>của</a:t>
            </a:r>
            <a:r>
              <a:rPr lang="en-US" b="1" dirty="0">
                <a:latin typeface="Cambria" panose="02040503050406030204" pitchFamily="18" charset="0"/>
                <a:ea typeface="Cambria" panose="02040503050406030204" pitchFamily="18" charset="0"/>
              </a:rPr>
              <a:t> </a:t>
            </a:r>
            <a:r>
              <a:rPr lang="en-US" b="1" dirty="0" err="1">
                <a:latin typeface="Cambria" panose="02040503050406030204" pitchFamily="18" charset="0"/>
                <a:ea typeface="Cambria" panose="02040503050406030204" pitchFamily="18" charset="0"/>
              </a:rPr>
              <a:t>các</a:t>
            </a:r>
            <a:r>
              <a:rPr lang="en-US" b="1" dirty="0">
                <a:latin typeface="Cambria" panose="02040503050406030204" pitchFamily="18" charset="0"/>
                <a:ea typeface="Cambria" panose="02040503050406030204" pitchFamily="18" charset="0"/>
              </a:rPr>
              <a:t> </a:t>
            </a:r>
            <a:r>
              <a:rPr lang="en-US" b="1" dirty="0" err="1">
                <a:latin typeface="Cambria" panose="02040503050406030204" pitchFamily="18" charset="0"/>
                <a:ea typeface="Cambria" panose="02040503050406030204" pitchFamily="18" charset="0"/>
              </a:rPr>
              <a:t>cơ</a:t>
            </a:r>
            <a:r>
              <a:rPr lang="en-US" b="1" dirty="0">
                <a:latin typeface="Cambria" panose="02040503050406030204" pitchFamily="18" charset="0"/>
                <a:ea typeface="Cambria" panose="02040503050406030204" pitchFamily="18" charset="0"/>
              </a:rPr>
              <a:t> </a:t>
            </a:r>
            <a:r>
              <a:rPr lang="en-US" b="1" dirty="0" err="1">
                <a:latin typeface="Cambria" panose="02040503050406030204" pitchFamily="18" charset="0"/>
                <a:ea typeface="Cambria" panose="02040503050406030204" pitchFamily="18" charset="0"/>
              </a:rPr>
              <a:t>quan</a:t>
            </a:r>
            <a:r>
              <a:rPr lang="en-US" b="1" dirty="0">
                <a:latin typeface="Cambria" panose="02040503050406030204" pitchFamily="18" charset="0"/>
                <a:ea typeface="Cambria" panose="02040503050406030204" pitchFamily="18" charset="0"/>
              </a:rPr>
              <a:t>, </a:t>
            </a:r>
            <a:r>
              <a:rPr lang="en-US" b="1" dirty="0" err="1">
                <a:latin typeface="Cambria" panose="02040503050406030204" pitchFamily="18" charset="0"/>
                <a:ea typeface="Cambria" panose="02040503050406030204" pitchFamily="18" charset="0"/>
              </a:rPr>
              <a:t>tổ</a:t>
            </a:r>
            <a:r>
              <a:rPr lang="en-US" b="1" dirty="0">
                <a:latin typeface="Cambria" panose="02040503050406030204" pitchFamily="18" charset="0"/>
                <a:ea typeface="Cambria" panose="02040503050406030204" pitchFamily="18" charset="0"/>
              </a:rPr>
              <a:t> </a:t>
            </a:r>
            <a:r>
              <a:rPr lang="en-US" b="1" dirty="0" err="1" smtClean="0">
                <a:latin typeface="Cambria" panose="02040503050406030204" pitchFamily="18" charset="0"/>
                <a:ea typeface="Cambria" panose="02040503050406030204" pitchFamily="18" charset="0"/>
              </a:rPr>
              <a:t>chức</a:t>
            </a:r>
            <a:r>
              <a:rPr lang="en-US" b="1" dirty="0" smtClean="0">
                <a:latin typeface="Cambria" panose="02040503050406030204" pitchFamily="18" charset="0"/>
                <a:ea typeface="Cambria" panose="02040503050406030204" pitchFamily="18" charset="0"/>
              </a:rPr>
              <a:t>.</a:t>
            </a:r>
            <a:endParaRPr lang="en-US" b="1"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4925720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576478" y="542334"/>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4" name="Group 13"/>
          <p:cNvGrpSpPr/>
          <p:nvPr/>
        </p:nvGrpSpPr>
        <p:grpSpPr>
          <a:xfrm>
            <a:off x="79435" y="5037478"/>
            <a:ext cx="980900" cy="1923908"/>
            <a:chOff x="-58189" y="5118758"/>
            <a:chExt cx="980900" cy="1923908"/>
          </a:xfrm>
        </p:grpSpPr>
        <p:sp>
          <p:nvSpPr>
            <p:cNvPr id="15" name="TextBox 14"/>
            <p:cNvSpPr txBox="1"/>
            <p:nvPr/>
          </p:nvSpPr>
          <p:spPr>
            <a:xfrm>
              <a:off x="-58189" y="6396335"/>
              <a:ext cx="980900" cy="646331"/>
            </a:xfrm>
            <a:prstGeom prst="rect">
              <a:avLst/>
            </a:prstGeom>
            <a:noFill/>
          </p:spPr>
          <p:txBody>
            <a:bodyPr wrap="square" rtlCol="0">
              <a:spAutoFit/>
            </a:bodyPr>
            <a:lstStyle/>
            <a:p>
              <a:pPr algn="ctr"/>
              <a:r>
                <a:rPr lang="en-US" sz="1200" b="1" dirty="0" err="1">
                  <a:solidFill>
                    <a:srgbClr val="0070C0"/>
                  </a:solidFill>
                </a:rPr>
                <a:t>Tuần</a:t>
              </a:r>
              <a:r>
                <a:rPr lang="en-US" sz="1200" b="1" dirty="0">
                  <a:solidFill>
                    <a:srgbClr val="0070C0"/>
                  </a:solidFill>
                </a:rPr>
                <a:t> SH </a:t>
              </a:r>
              <a:r>
                <a:rPr lang="en-US" sz="1200" b="1" dirty="0" err="1">
                  <a:solidFill>
                    <a:srgbClr val="0070C0"/>
                  </a:solidFill>
                </a:rPr>
                <a:t>công</a:t>
              </a:r>
              <a:r>
                <a:rPr lang="en-US" sz="1200" b="1" dirty="0">
                  <a:solidFill>
                    <a:srgbClr val="0070C0"/>
                  </a:solidFill>
                </a:rPr>
                <a:t> </a:t>
              </a:r>
              <a:r>
                <a:rPr lang="en-US" sz="1200" b="1" dirty="0" err="1">
                  <a:solidFill>
                    <a:srgbClr val="0070C0"/>
                  </a:solidFill>
                </a:rPr>
                <a:t>dân</a:t>
              </a:r>
              <a:r>
                <a:rPr lang="en-US" sz="1200" b="1" dirty="0">
                  <a:solidFill>
                    <a:srgbClr val="0070C0"/>
                  </a:solidFill>
                </a:rPr>
                <a:t> – </a:t>
              </a:r>
              <a:r>
                <a:rPr lang="en-US" sz="1200" b="1" dirty="0" err="1">
                  <a:solidFill>
                    <a:srgbClr val="0070C0"/>
                  </a:solidFill>
                </a:rPr>
                <a:t>sinh</a:t>
              </a:r>
              <a:r>
                <a:rPr lang="en-US" sz="1200" b="1" dirty="0">
                  <a:solidFill>
                    <a:srgbClr val="0070C0"/>
                  </a:solidFill>
                </a:rPr>
                <a:t> </a:t>
              </a:r>
              <a:r>
                <a:rPr lang="en-US" sz="1200" b="1" dirty="0" err="1">
                  <a:solidFill>
                    <a:srgbClr val="0070C0"/>
                  </a:solidFill>
                </a:rPr>
                <a:t>viên</a:t>
              </a:r>
              <a:endParaRPr lang="en-US" sz="1200" b="1" dirty="0">
                <a:solidFill>
                  <a:srgbClr val="0070C0"/>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sp>
        <p:nvSpPr>
          <p:cNvPr id="4" name="TextBox 3">
            <a:extLst>
              <a:ext uri="{FF2B5EF4-FFF2-40B4-BE49-F238E27FC236}">
                <a16:creationId xmlns:a16="http://schemas.microsoft.com/office/drawing/2014/main" id="{FB33EF3A-E784-48AE-261B-CDD02A41ADCC}"/>
              </a:ext>
            </a:extLst>
          </p:cNvPr>
          <p:cNvSpPr txBox="1"/>
          <p:nvPr/>
        </p:nvSpPr>
        <p:spPr>
          <a:xfrm>
            <a:off x="1060335" y="81280"/>
            <a:ext cx="9789918" cy="400110"/>
          </a:xfrm>
          <a:prstGeom prst="rect">
            <a:avLst/>
          </a:prstGeom>
          <a:noFill/>
        </p:spPr>
        <p:txBody>
          <a:bodyPr wrap="square" rtlCol="0">
            <a:spAutoFit/>
          </a:bodyPr>
          <a:lstStyle/>
          <a:p>
            <a:pPr algn="ctr"/>
            <a:r>
              <a:rPr lang="en-US" sz="2000" b="1" dirty="0" smtClean="0">
                <a:solidFill>
                  <a:srgbClr val="0070C0"/>
                </a:solidFill>
                <a:latin typeface="Arial" panose="020B0604020202020204" pitchFamily="34" charset="0"/>
                <a:cs typeface="Arial" panose="020B0604020202020204" pitchFamily="34" charset="0"/>
              </a:rPr>
              <a:t>LUẬT AN NINH MẠNG 2018</a:t>
            </a:r>
            <a:endParaRPr lang="en-US" sz="2000" b="1" dirty="0">
              <a:solidFill>
                <a:srgbClr val="0070C0"/>
              </a:solidFill>
              <a:latin typeface="Arial" panose="020B0604020202020204" pitchFamily="34" charset="0"/>
              <a:cs typeface="Arial" panose="020B0604020202020204" pitchFamily="34" charset="0"/>
            </a:endParaRPr>
          </a:p>
        </p:txBody>
      </p:sp>
      <p:sp>
        <p:nvSpPr>
          <p:cNvPr id="21" name="TextBox 20"/>
          <p:cNvSpPr txBox="1"/>
          <p:nvPr/>
        </p:nvSpPr>
        <p:spPr>
          <a:xfrm>
            <a:off x="6325986" y="1769954"/>
            <a:ext cx="4605250" cy="1323439"/>
          </a:xfrm>
          <a:prstGeom prst="rect">
            <a:avLst/>
          </a:prstGeom>
          <a:noFill/>
        </p:spPr>
        <p:txBody>
          <a:bodyPr wrap="square" rtlCol="0">
            <a:spAutoFit/>
          </a:bodyPr>
          <a:lstStyle/>
          <a:p>
            <a:pPr algn="just"/>
            <a:r>
              <a:rPr lang="en-US" sz="2000" dirty="0" err="1">
                <a:solidFill>
                  <a:schemeClr val="tx1">
                    <a:lumMod val="95000"/>
                  </a:schemeClr>
                </a:solidFill>
                <a:latin typeface="Cambria" panose="02040503050406030204" pitchFamily="18" charset="0"/>
                <a:ea typeface="Cambria" panose="02040503050406030204" pitchFamily="18" charset="0"/>
              </a:rPr>
              <a:t>Sự</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phát</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triển</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của</a:t>
            </a:r>
            <a:r>
              <a:rPr lang="en-US" sz="2000" dirty="0">
                <a:solidFill>
                  <a:schemeClr val="tx1">
                    <a:lumMod val="95000"/>
                  </a:schemeClr>
                </a:solidFill>
                <a:latin typeface="Cambria" panose="02040503050406030204" pitchFamily="18" charset="0"/>
                <a:ea typeface="Cambria" panose="02040503050406030204" pitchFamily="18" charset="0"/>
              </a:rPr>
              <a:t> MXH </a:t>
            </a:r>
            <a:r>
              <a:rPr lang="en-US" sz="2000" dirty="0" err="1">
                <a:solidFill>
                  <a:schemeClr val="tx1">
                    <a:lumMod val="95000"/>
                  </a:schemeClr>
                </a:solidFill>
                <a:latin typeface="Cambria" panose="02040503050406030204" pitchFamily="18" charset="0"/>
                <a:ea typeface="Cambria" panose="02040503050406030204" pitchFamily="18" charset="0"/>
              </a:rPr>
              <a:t>góp</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phần</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quan</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trọng</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phát</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triển</a:t>
            </a:r>
            <a:r>
              <a:rPr lang="en-US" sz="2000" dirty="0">
                <a:solidFill>
                  <a:schemeClr val="tx1">
                    <a:lumMod val="95000"/>
                  </a:schemeClr>
                </a:solidFill>
                <a:latin typeface="Cambria" panose="02040503050406030204" pitchFamily="18" charset="0"/>
                <a:ea typeface="Cambria" panose="02040503050406030204" pitchFamily="18" charset="0"/>
              </a:rPr>
              <a:t> KTXH, song </a:t>
            </a:r>
            <a:r>
              <a:rPr lang="en-US" sz="2000" dirty="0" err="1">
                <a:solidFill>
                  <a:schemeClr val="tx1">
                    <a:lumMod val="95000"/>
                  </a:schemeClr>
                </a:solidFill>
                <a:latin typeface="Cambria" panose="02040503050406030204" pitchFamily="18" charset="0"/>
                <a:ea typeface="Cambria" panose="02040503050406030204" pitchFamily="18" charset="0"/>
              </a:rPr>
              <a:t>cũng</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tạo</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môi</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trường</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thuận</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lợi</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cho</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các</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hoạt</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động</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tác</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động</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chuyển</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hóa</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chính</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trị</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khủng</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bố</a:t>
            </a:r>
            <a:r>
              <a:rPr lang="en-US" sz="2000" dirty="0">
                <a:solidFill>
                  <a:schemeClr val="tx1">
                    <a:lumMod val="95000"/>
                  </a:schemeClr>
                </a:solidFill>
                <a:latin typeface="Cambria" panose="02040503050406030204" pitchFamily="18" charset="0"/>
                <a:ea typeface="Cambria" panose="02040503050406030204" pitchFamily="18" charset="0"/>
              </a:rPr>
              <a:t>.</a:t>
            </a:r>
          </a:p>
        </p:txBody>
      </p:sp>
      <p:pic>
        <p:nvPicPr>
          <p:cNvPr id="23" name="Picture 22"/>
          <p:cNvPicPr>
            <a:picLocks noChangeAspect="1"/>
          </p:cNvPicPr>
          <p:nvPr/>
        </p:nvPicPr>
        <p:blipFill>
          <a:blip r:embed="rId4"/>
          <a:stretch>
            <a:fillRect/>
          </a:stretch>
        </p:blipFill>
        <p:spPr>
          <a:xfrm>
            <a:off x="1470322" y="1234545"/>
            <a:ext cx="3966202" cy="4864040"/>
          </a:xfrm>
          <a:prstGeom prst="rect">
            <a:avLst/>
          </a:prstGeom>
        </p:spPr>
      </p:pic>
      <p:sp>
        <p:nvSpPr>
          <p:cNvPr id="24" name="TextBox 23"/>
          <p:cNvSpPr txBox="1"/>
          <p:nvPr/>
        </p:nvSpPr>
        <p:spPr>
          <a:xfrm>
            <a:off x="6387444" y="3406262"/>
            <a:ext cx="4704634" cy="1631216"/>
          </a:xfrm>
          <a:prstGeom prst="rect">
            <a:avLst/>
          </a:prstGeom>
          <a:noFill/>
        </p:spPr>
        <p:txBody>
          <a:bodyPr wrap="square" rtlCol="0">
            <a:spAutoFit/>
          </a:bodyPr>
          <a:lstStyle/>
          <a:p>
            <a:pPr algn="just"/>
            <a:r>
              <a:rPr lang="en-US" sz="2000" dirty="0" err="1">
                <a:solidFill>
                  <a:schemeClr val="tx1">
                    <a:lumMod val="95000"/>
                  </a:schemeClr>
                </a:solidFill>
                <a:latin typeface="Cambria" panose="02040503050406030204" pitchFamily="18" charset="0"/>
                <a:ea typeface="Cambria" panose="02040503050406030204" pitchFamily="18" charset="0"/>
              </a:rPr>
              <a:t>Thiết</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bị</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kết</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nối</a:t>
            </a:r>
            <a:r>
              <a:rPr lang="en-US" sz="2000" dirty="0">
                <a:solidFill>
                  <a:schemeClr val="tx1">
                    <a:lumMod val="95000"/>
                  </a:schemeClr>
                </a:solidFill>
                <a:latin typeface="Cambria" panose="02040503050406030204" pitchFamily="18" charset="0"/>
                <a:ea typeface="Cambria" panose="02040503050406030204" pitchFamily="18" charset="0"/>
              </a:rPr>
              <a:t> Internet </a:t>
            </a:r>
            <a:r>
              <a:rPr lang="en-US" sz="2000" dirty="0" err="1">
                <a:solidFill>
                  <a:schemeClr val="tx1">
                    <a:lumMod val="95000"/>
                  </a:schemeClr>
                </a:solidFill>
                <a:latin typeface="Cambria" panose="02040503050406030204" pitchFamily="18" charset="0"/>
                <a:ea typeface="Cambria" panose="02040503050406030204" pitchFamily="18" charset="0"/>
              </a:rPr>
              <a:t>ngày</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càng</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phổ</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biến</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không</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chỉ</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mang</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lại</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lợi</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ích</a:t>
            </a:r>
            <a:r>
              <a:rPr lang="en-US" sz="2000" dirty="0">
                <a:solidFill>
                  <a:schemeClr val="tx1">
                    <a:lumMod val="95000"/>
                  </a:schemeClr>
                </a:solidFill>
                <a:latin typeface="Cambria" panose="02040503050406030204" pitchFamily="18" charset="0"/>
                <a:ea typeface="Cambria" panose="02040503050406030204" pitchFamily="18" charset="0"/>
              </a:rPr>
              <a:t> to </a:t>
            </a:r>
            <a:r>
              <a:rPr lang="en-US" sz="2000" dirty="0" err="1">
                <a:solidFill>
                  <a:schemeClr val="tx1">
                    <a:lumMod val="95000"/>
                  </a:schemeClr>
                </a:solidFill>
                <a:latin typeface="Cambria" panose="02040503050406030204" pitchFamily="18" charset="0"/>
                <a:ea typeface="Cambria" panose="02040503050406030204" pitchFamily="18" charset="0"/>
              </a:rPr>
              <a:t>lớn</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cho</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cuộc</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sống</a:t>
            </a:r>
            <a:r>
              <a:rPr lang="en-US" sz="2000" dirty="0">
                <a:solidFill>
                  <a:schemeClr val="tx1">
                    <a:lumMod val="95000"/>
                  </a:schemeClr>
                </a:solidFill>
                <a:latin typeface="Cambria" panose="02040503050406030204" pitchFamily="18" charset="0"/>
                <a:ea typeface="Cambria" panose="02040503050406030204" pitchFamily="18" charset="0"/>
              </a:rPr>
              <a:t> con </a:t>
            </a:r>
            <a:r>
              <a:rPr lang="en-US" sz="2000" dirty="0" err="1">
                <a:solidFill>
                  <a:schemeClr val="tx1">
                    <a:lumMod val="95000"/>
                  </a:schemeClr>
                </a:solidFill>
                <a:latin typeface="Cambria" panose="02040503050406030204" pitchFamily="18" charset="0"/>
                <a:ea typeface="Cambria" panose="02040503050406030204" pitchFamily="18" charset="0"/>
              </a:rPr>
              <a:t>người</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phát</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triển</a:t>
            </a:r>
            <a:r>
              <a:rPr lang="en-US" sz="2000" dirty="0">
                <a:solidFill>
                  <a:schemeClr val="tx1">
                    <a:lumMod val="95000"/>
                  </a:schemeClr>
                </a:solidFill>
                <a:latin typeface="Cambria" panose="02040503050406030204" pitchFamily="18" charset="0"/>
                <a:ea typeface="Cambria" panose="02040503050406030204" pitchFamily="18" charset="0"/>
              </a:rPr>
              <a:t> KTXH, </a:t>
            </a:r>
            <a:r>
              <a:rPr lang="en-US" sz="2000" dirty="0" err="1">
                <a:solidFill>
                  <a:schemeClr val="tx1">
                    <a:lumMod val="95000"/>
                  </a:schemeClr>
                </a:solidFill>
                <a:latin typeface="Cambria" panose="02040503050406030204" pitchFamily="18" charset="0"/>
                <a:ea typeface="Cambria" panose="02040503050406030204" pitchFamily="18" charset="0"/>
              </a:rPr>
              <a:t>bảo</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đảm</a:t>
            </a:r>
            <a:r>
              <a:rPr lang="en-US" sz="2000" dirty="0">
                <a:solidFill>
                  <a:schemeClr val="tx1">
                    <a:lumMod val="95000"/>
                  </a:schemeClr>
                </a:solidFill>
                <a:latin typeface="Cambria" panose="02040503050406030204" pitchFamily="18" charset="0"/>
                <a:ea typeface="Cambria" panose="02040503050406030204" pitchFamily="18" charset="0"/>
              </a:rPr>
              <a:t> QPAN </a:t>
            </a:r>
            <a:r>
              <a:rPr lang="en-US" sz="2000" dirty="0" err="1">
                <a:solidFill>
                  <a:schemeClr val="tx1">
                    <a:lumMod val="95000"/>
                  </a:schemeClr>
                </a:solidFill>
                <a:latin typeface="Cambria" panose="02040503050406030204" pitchFamily="18" charset="0"/>
                <a:ea typeface="Cambria" panose="02040503050406030204" pitchFamily="18" charset="0"/>
              </a:rPr>
              <a:t>mà</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còn</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có</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thể</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bị</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sử</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dụng</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để</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tấn</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công</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mạng</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quy</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mô</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lớn</a:t>
            </a:r>
            <a:r>
              <a:rPr lang="en-US" sz="2000" dirty="0">
                <a:solidFill>
                  <a:schemeClr val="tx1">
                    <a:lumMod val="95000"/>
                  </a:schemeClr>
                </a:solidFill>
                <a:latin typeface="Cambria" panose="02040503050406030204" pitchFamily="18" charset="0"/>
                <a:ea typeface="Cambria" panose="02040503050406030204" pitchFamily="18" charset="0"/>
              </a:rPr>
              <a:t>.</a:t>
            </a:r>
          </a:p>
        </p:txBody>
      </p:sp>
      <p:sp>
        <p:nvSpPr>
          <p:cNvPr id="25" name="Rectangle 24"/>
          <p:cNvSpPr/>
          <p:nvPr/>
        </p:nvSpPr>
        <p:spPr>
          <a:xfrm>
            <a:off x="1218108" y="711549"/>
            <a:ext cx="5016823" cy="369332"/>
          </a:xfrm>
          <a:prstGeom prst="rect">
            <a:avLst/>
          </a:prstGeom>
          <a:solidFill>
            <a:schemeClr val="accent2"/>
          </a:solidFill>
        </p:spPr>
        <p:txBody>
          <a:bodyPr wrap="none">
            <a:spAutoFit/>
          </a:bodyPr>
          <a:lstStyle/>
          <a:p>
            <a:r>
              <a:rPr lang="en" dirty="0" smtClean="0">
                <a:solidFill>
                  <a:schemeClr val="tx1">
                    <a:lumMod val="95000"/>
                  </a:schemeClr>
                </a:solidFill>
                <a:latin typeface="Cambria" panose="02040503050406030204" pitchFamily="18" charset="0"/>
                <a:ea typeface="Cambria" panose="02040503050406030204" pitchFamily="18" charset="0"/>
              </a:rPr>
              <a:t>SỰ </a:t>
            </a:r>
            <a:r>
              <a:rPr lang="en" dirty="0">
                <a:solidFill>
                  <a:schemeClr val="tx1">
                    <a:lumMod val="95000"/>
                  </a:schemeClr>
                </a:solidFill>
                <a:latin typeface="Cambria" panose="02040503050406030204" pitchFamily="18" charset="0"/>
                <a:ea typeface="Cambria" panose="02040503050406030204" pitchFamily="18" charset="0"/>
              </a:rPr>
              <a:t>CẦN THIẾT BAN HÀNH LUẬT AN NINH MẠNG</a:t>
            </a:r>
            <a:endParaRPr lang="en-US" dirty="0"/>
          </a:p>
        </p:txBody>
      </p:sp>
    </p:spTree>
    <p:extLst>
      <p:ext uri="{BB962C8B-B14F-4D97-AF65-F5344CB8AC3E}">
        <p14:creationId xmlns:p14="http://schemas.microsoft.com/office/powerpoint/2010/main" val="41709230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576478" y="542334"/>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4" name="Group 13"/>
          <p:cNvGrpSpPr/>
          <p:nvPr/>
        </p:nvGrpSpPr>
        <p:grpSpPr>
          <a:xfrm>
            <a:off x="79435" y="5037478"/>
            <a:ext cx="980900" cy="1923908"/>
            <a:chOff x="-58189" y="5118758"/>
            <a:chExt cx="980900" cy="1923908"/>
          </a:xfrm>
        </p:grpSpPr>
        <p:sp>
          <p:nvSpPr>
            <p:cNvPr id="15" name="TextBox 14"/>
            <p:cNvSpPr txBox="1"/>
            <p:nvPr/>
          </p:nvSpPr>
          <p:spPr>
            <a:xfrm>
              <a:off x="-58189" y="6396335"/>
              <a:ext cx="980900" cy="646331"/>
            </a:xfrm>
            <a:prstGeom prst="rect">
              <a:avLst/>
            </a:prstGeom>
            <a:noFill/>
          </p:spPr>
          <p:txBody>
            <a:bodyPr wrap="square" rtlCol="0">
              <a:spAutoFit/>
            </a:bodyPr>
            <a:lstStyle/>
            <a:p>
              <a:pPr algn="ctr"/>
              <a:r>
                <a:rPr lang="en-US" sz="1200" b="1" dirty="0" err="1">
                  <a:solidFill>
                    <a:srgbClr val="0070C0"/>
                  </a:solidFill>
                </a:rPr>
                <a:t>Tuần</a:t>
              </a:r>
              <a:r>
                <a:rPr lang="en-US" sz="1200" b="1" dirty="0">
                  <a:solidFill>
                    <a:srgbClr val="0070C0"/>
                  </a:solidFill>
                </a:rPr>
                <a:t> SH </a:t>
              </a:r>
              <a:r>
                <a:rPr lang="en-US" sz="1200" b="1" dirty="0" err="1">
                  <a:solidFill>
                    <a:srgbClr val="0070C0"/>
                  </a:solidFill>
                </a:rPr>
                <a:t>công</a:t>
              </a:r>
              <a:r>
                <a:rPr lang="en-US" sz="1200" b="1" dirty="0">
                  <a:solidFill>
                    <a:srgbClr val="0070C0"/>
                  </a:solidFill>
                </a:rPr>
                <a:t> </a:t>
              </a:r>
              <a:r>
                <a:rPr lang="en-US" sz="1200" b="1" dirty="0" err="1">
                  <a:solidFill>
                    <a:srgbClr val="0070C0"/>
                  </a:solidFill>
                </a:rPr>
                <a:t>dân</a:t>
              </a:r>
              <a:r>
                <a:rPr lang="en-US" sz="1200" b="1" dirty="0">
                  <a:solidFill>
                    <a:srgbClr val="0070C0"/>
                  </a:solidFill>
                </a:rPr>
                <a:t> – </a:t>
              </a:r>
              <a:r>
                <a:rPr lang="en-US" sz="1200" b="1" dirty="0" err="1">
                  <a:solidFill>
                    <a:srgbClr val="0070C0"/>
                  </a:solidFill>
                </a:rPr>
                <a:t>sinh</a:t>
              </a:r>
              <a:r>
                <a:rPr lang="en-US" sz="1200" b="1" dirty="0">
                  <a:solidFill>
                    <a:srgbClr val="0070C0"/>
                  </a:solidFill>
                </a:rPr>
                <a:t> </a:t>
              </a:r>
              <a:r>
                <a:rPr lang="en-US" sz="1200" b="1" dirty="0" err="1">
                  <a:solidFill>
                    <a:srgbClr val="0070C0"/>
                  </a:solidFill>
                </a:rPr>
                <a:t>viên</a:t>
              </a:r>
              <a:endParaRPr lang="en-US" sz="1200" b="1" dirty="0">
                <a:solidFill>
                  <a:srgbClr val="0070C0"/>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sp>
        <p:nvSpPr>
          <p:cNvPr id="4" name="TextBox 3">
            <a:extLst>
              <a:ext uri="{FF2B5EF4-FFF2-40B4-BE49-F238E27FC236}">
                <a16:creationId xmlns:a16="http://schemas.microsoft.com/office/drawing/2014/main" id="{FB33EF3A-E784-48AE-261B-CDD02A41ADCC}"/>
              </a:ext>
            </a:extLst>
          </p:cNvPr>
          <p:cNvSpPr txBox="1"/>
          <p:nvPr/>
        </p:nvSpPr>
        <p:spPr>
          <a:xfrm>
            <a:off x="1060335" y="81280"/>
            <a:ext cx="9789918" cy="400110"/>
          </a:xfrm>
          <a:prstGeom prst="rect">
            <a:avLst/>
          </a:prstGeom>
          <a:noFill/>
        </p:spPr>
        <p:txBody>
          <a:bodyPr wrap="square" rtlCol="0">
            <a:spAutoFit/>
          </a:bodyPr>
          <a:lstStyle/>
          <a:p>
            <a:pPr algn="ctr"/>
            <a:r>
              <a:rPr lang="en-US" sz="2000" b="1" dirty="0" smtClean="0">
                <a:solidFill>
                  <a:srgbClr val="0070C0"/>
                </a:solidFill>
                <a:latin typeface="Arial" panose="020B0604020202020204" pitchFamily="34" charset="0"/>
                <a:cs typeface="Arial" panose="020B0604020202020204" pitchFamily="34" charset="0"/>
              </a:rPr>
              <a:t>LUẬT AN NINH MẠNG 2018</a:t>
            </a:r>
            <a:endParaRPr lang="en-US" sz="2000" b="1" dirty="0">
              <a:solidFill>
                <a:srgbClr val="0070C0"/>
              </a:solidFill>
              <a:latin typeface="Arial" panose="020B0604020202020204" pitchFamily="34" charset="0"/>
              <a:cs typeface="Arial" panose="020B0604020202020204" pitchFamily="34" charset="0"/>
            </a:endParaRPr>
          </a:p>
        </p:txBody>
      </p:sp>
      <p:sp>
        <p:nvSpPr>
          <p:cNvPr id="21" name="TextBox 20"/>
          <p:cNvSpPr txBox="1"/>
          <p:nvPr/>
        </p:nvSpPr>
        <p:spPr>
          <a:xfrm>
            <a:off x="2110524" y="614368"/>
            <a:ext cx="6645350" cy="369332"/>
          </a:xfrm>
          <a:prstGeom prst="rect">
            <a:avLst/>
          </a:prstGeom>
          <a:noFill/>
        </p:spPr>
        <p:txBody>
          <a:bodyPr wrap="square" rtlCol="0">
            <a:spAutoFit/>
          </a:bodyPr>
          <a:lstStyle/>
          <a:p>
            <a:r>
              <a:rPr lang="en-US" sz="1800" dirty="0" err="1">
                <a:solidFill>
                  <a:schemeClr val="tx1">
                    <a:lumMod val="95000"/>
                  </a:schemeClr>
                </a:solidFill>
                <a:latin typeface="Cambria" panose="02040503050406030204" pitchFamily="18" charset="0"/>
                <a:ea typeface="Cambria" panose="02040503050406030204" pitchFamily="18" charset="0"/>
              </a:rPr>
              <a:t>Từ</a:t>
            </a:r>
            <a:r>
              <a:rPr lang="en-US" sz="1800" dirty="0">
                <a:solidFill>
                  <a:schemeClr val="tx1">
                    <a:lumMod val="95000"/>
                  </a:schemeClr>
                </a:solidFill>
                <a:latin typeface="Cambria" panose="02040503050406030204" pitchFamily="18" charset="0"/>
                <a:ea typeface="Cambria" panose="02040503050406030204" pitchFamily="18" charset="0"/>
              </a:rPr>
              <a:t> </a:t>
            </a:r>
            <a:r>
              <a:rPr lang="en-US" sz="1800" dirty="0" err="1">
                <a:solidFill>
                  <a:schemeClr val="tx1">
                    <a:lumMod val="95000"/>
                  </a:schemeClr>
                </a:solidFill>
                <a:latin typeface="Cambria" panose="02040503050406030204" pitchFamily="18" charset="0"/>
                <a:ea typeface="Cambria" panose="02040503050406030204" pitchFamily="18" charset="0"/>
              </a:rPr>
              <a:t>thực</a:t>
            </a:r>
            <a:r>
              <a:rPr lang="en-US" sz="1800" dirty="0">
                <a:solidFill>
                  <a:schemeClr val="tx1">
                    <a:lumMod val="95000"/>
                  </a:schemeClr>
                </a:solidFill>
                <a:latin typeface="Cambria" panose="02040503050406030204" pitchFamily="18" charset="0"/>
                <a:ea typeface="Cambria" panose="02040503050406030204" pitchFamily="18" charset="0"/>
              </a:rPr>
              <a:t> </a:t>
            </a:r>
            <a:r>
              <a:rPr lang="en-US" sz="1800" dirty="0" err="1">
                <a:solidFill>
                  <a:schemeClr val="tx1">
                    <a:lumMod val="95000"/>
                  </a:schemeClr>
                </a:solidFill>
                <a:latin typeface="Cambria" panose="02040503050406030204" pitchFamily="18" charset="0"/>
                <a:ea typeface="Cambria" panose="02040503050406030204" pitchFamily="18" charset="0"/>
              </a:rPr>
              <a:t>trạng</a:t>
            </a:r>
            <a:r>
              <a:rPr lang="en-US" sz="1800" dirty="0">
                <a:solidFill>
                  <a:schemeClr val="tx1">
                    <a:lumMod val="95000"/>
                  </a:schemeClr>
                </a:solidFill>
                <a:latin typeface="Cambria" panose="02040503050406030204" pitchFamily="18" charset="0"/>
                <a:ea typeface="Cambria" panose="02040503050406030204" pitchFamily="18" charset="0"/>
              </a:rPr>
              <a:t> </a:t>
            </a:r>
            <a:r>
              <a:rPr lang="en-US" sz="1800" dirty="0" err="1">
                <a:solidFill>
                  <a:schemeClr val="tx1">
                    <a:lumMod val="95000"/>
                  </a:schemeClr>
                </a:solidFill>
                <a:latin typeface="Cambria" panose="02040503050406030204" pitchFamily="18" charset="0"/>
                <a:ea typeface="Cambria" panose="02040503050406030204" pitchFamily="18" charset="0"/>
              </a:rPr>
              <a:t>nêu</a:t>
            </a:r>
            <a:r>
              <a:rPr lang="en-US" sz="1800" dirty="0">
                <a:solidFill>
                  <a:schemeClr val="tx1">
                    <a:lumMod val="95000"/>
                  </a:schemeClr>
                </a:solidFill>
                <a:latin typeface="Cambria" panose="02040503050406030204" pitchFamily="18" charset="0"/>
                <a:ea typeface="Cambria" panose="02040503050406030204" pitchFamily="18" charset="0"/>
              </a:rPr>
              <a:t> </a:t>
            </a:r>
            <a:r>
              <a:rPr lang="en-US" sz="1800" dirty="0" err="1">
                <a:solidFill>
                  <a:schemeClr val="tx1">
                    <a:lumMod val="95000"/>
                  </a:schemeClr>
                </a:solidFill>
                <a:latin typeface="Cambria" panose="02040503050406030204" pitchFamily="18" charset="0"/>
                <a:ea typeface="Cambria" panose="02040503050406030204" pitchFamily="18" charset="0"/>
              </a:rPr>
              <a:t>trên</a:t>
            </a:r>
            <a:r>
              <a:rPr lang="en-US" sz="1800" dirty="0">
                <a:solidFill>
                  <a:schemeClr val="tx1">
                    <a:lumMod val="95000"/>
                  </a:schemeClr>
                </a:solidFill>
                <a:latin typeface="Cambria" panose="02040503050406030204" pitchFamily="18" charset="0"/>
                <a:ea typeface="Cambria" panose="02040503050406030204" pitchFamily="18" charset="0"/>
              </a:rPr>
              <a:t>, </a:t>
            </a:r>
            <a:r>
              <a:rPr lang="en-US" sz="1800" dirty="0" err="1">
                <a:solidFill>
                  <a:schemeClr val="tx1">
                    <a:lumMod val="95000"/>
                  </a:schemeClr>
                </a:solidFill>
                <a:latin typeface="Cambria" panose="02040503050406030204" pitchFamily="18" charset="0"/>
                <a:ea typeface="Cambria" panose="02040503050406030204" pitchFamily="18" charset="0"/>
              </a:rPr>
              <a:t>Quốc</a:t>
            </a:r>
            <a:r>
              <a:rPr lang="en-US" sz="1800" dirty="0">
                <a:solidFill>
                  <a:schemeClr val="tx1">
                    <a:lumMod val="95000"/>
                  </a:schemeClr>
                </a:solidFill>
                <a:latin typeface="Cambria" panose="02040503050406030204" pitchFamily="18" charset="0"/>
                <a:ea typeface="Cambria" panose="02040503050406030204" pitchFamily="18" charset="0"/>
              </a:rPr>
              <a:t> </a:t>
            </a:r>
            <a:r>
              <a:rPr lang="en-US" sz="1800" dirty="0" err="1">
                <a:solidFill>
                  <a:schemeClr val="tx1">
                    <a:lumMod val="95000"/>
                  </a:schemeClr>
                </a:solidFill>
                <a:latin typeface="Cambria" panose="02040503050406030204" pitchFamily="18" charset="0"/>
                <a:ea typeface="Cambria" panose="02040503050406030204" pitchFamily="18" charset="0"/>
              </a:rPr>
              <a:t>hội</a:t>
            </a:r>
            <a:r>
              <a:rPr lang="en-US" sz="1800" dirty="0">
                <a:solidFill>
                  <a:schemeClr val="tx1">
                    <a:lumMod val="95000"/>
                  </a:schemeClr>
                </a:solidFill>
                <a:latin typeface="Cambria" panose="02040503050406030204" pitchFamily="18" charset="0"/>
                <a:ea typeface="Cambria" panose="02040503050406030204" pitchFamily="18" charset="0"/>
              </a:rPr>
              <a:t> </a:t>
            </a:r>
            <a:r>
              <a:rPr lang="en-US" sz="1800" dirty="0" err="1">
                <a:solidFill>
                  <a:schemeClr val="tx1">
                    <a:lumMod val="95000"/>
                  </a:schemeClr>
                </a:solidFill>
                <a:latin typeface="Cambria" panose="02040503050406030204" pitchFamily="18" charset="0"/>
                <a:ea typeface="Cambria" panose="02040503050406030204" pitchFamily="18" charset="0"/>
              </a:rPr>
              <a:t>đã</a:t>
            </a:r>
            <a:r>
              <a:rPr lang="en-US" sz="1800" dirty="0">
                <a:solidFill>
                  <a:schemeClr val="tx1">
                    <a:lumMod val="95000"/>
                  </a:schemeClr>
                </a:solidFill>
                <a:latin typeface="Cambria" panose="02040503050406030204" pitchFamily="18" charset="0"/>
                <a:ea typeface="Cambria" panose="02040503050406030204" pitchFamily="18" charset="0"/>
              </a:rPr>
              <a:t> ban </a:t>
            </a:r>
            <a:r>
              <a:rPr lang="en-US" sz="1800" dirty="0" err="1">
                <a:solidFill>
                  <a:schemeClr val="tx1">
                    <a:lumMod val="95000"/>
                  </a:schemeClr>
                </a:solidFill>
                <a:latin typeface="Cambria" panose="02040503050406030204" pitchFamily="18" charset="0"/>
                <a:ea typeface="Cambria" panose="02040503050406030204" pitchFamily="18" charset="0"/>
              </a:rPr>
              <a:t>hành</a:t>
            </a:r>
            <a:r>
              <a:rPr lang="en-US" sz="1800" dirty="0">
                <a:solidFill>
                  <a:schemeClr val="tx1">
                    <a:lumMod val="95000"/>
                  </a:schemeClr>
                </a:solidFill>
                <a:latin typeface="Cambria" panose="02040503050406030204" pitchFamily="18" charset="0"/>
                <a:ea typeface="Cambria" panose="02040503050406030204" pitchFamily="18" charset="0"/>
              </a:rPr>
              <a:t> </a:t>
            </a:r>
            <a:r>
              <a:rPr lang="en-US" sz="1800" dirty="0" err="1">
                <a:solidFill>
                  <a:schemeClr val="tx1">
                    <a:lumMod val="95000"/>
                  </a:schemeClr>
                </a:solidFill>
                <a:latin typeface="Cambria" panose="02040503050406030204" pitchFamily="18" charset="0"/>
                <a:ea typeface="Cambria" panose="02040503050406030204" pitchFamily="18" charset="0"/>
              </a:rPr>
              <a:t>Luật</a:t>
            </a:r>
            <a:r>
              <a:rPr lang="en-US" sz="1800" dirty="0">
                <a:solidFill>
                  <a:schemeClr val="tx1">
                    <a:lumMod val="95000"/>
                  </a:schemeClr>
                </a:solidFill>
                <a:latin typeface="Cambria" panose="02040503050406030204" pitchFamily="18" charset="0"/>
                <a:ea typeface="Cambria" panose="02040503050406030204" pitchFamily="18" charset="0"/>
              </a:rPr>
              <a:t> An </a:t>
            </a:r>
            <a:r>
              <a:rPr lang="en-US" sz="1800" dirty="0" err="1">
                <a:solidFill>
                  <a:schemeClr val="tx1">
                    <a:lumMod val="95000"/>
                  </a:schemeClr>
                </a:solidFill>
                <a:latin typeface="Cambria" panose="02040503050406030204" pitchFamily="18" charset="0"/>
                <a:ea typeface="Cambria" panose="02040503050406030204" pitchFamily="18" charset="0"/>
              </a:rPr>
              <a:t>ninh</a:t>
            </a:r>
            <a:r>
              <a:rPr lang="en-US" sz="1800" dirty="0">
                <a:solidFill>
                  <a:schemeClr val="tx1">
                    <a:lumMod val="95000"/>
                  </a:schemeClr>
                </a:solidFill>
                <a:latin typeface="Cambria" panose="02040503050406030204" pitchFamily="18" charset="0"/>
                <a:ea typeface="Cambria" panose="02040503050406030204" pitchFamily="18" charset="0"/>
              </a:rPr>
              <a:t> </a:t>
            </a:r>
            <a:r>
              <a:rPr lang="en-US" sz="1800" dirty="0" err="1">
                <a:solidFill>
                  <a:schemeClr val="tx1">
                    <a:lumMod val="95000"/>
                  </a:schemeClr>
                </a:solidFill>
                <a:latin typeface="Cambria" panose="02040503050406030204" pitchFamily="18" charset="0"/>
                <a:ea typeface="Cambria" panose="02040503050406030204" pitchFamily="18" charset="0"/>
              </a:rPr>
              <a:t>mạng</a:t>
            </a:r>
            <a:r>
              <a:rPr lang="en-US" sz="1800" dirty="0">
                <a:solidFill>
                  <a:schemeClr val="tx1">
                    <a:lumMod val="95000"/>
                  </a:schemeClr>
                </a:solidFill>
                <a:latin typeface="Cambria" panose="02040503050406030204" pitchFamily="18" charset="0"/>
                <a:ea typeface="Cambria" panose="02040503050406030204" pitchFamily="18" charset="0"/>
              </a:rPr>
              <a:t>.</a:t>
            </a:r>
          </a:p>
        </p:txBody>
      </p:sp>
      <p:pic>
        <p:nvPicPr>
          <p:cNvPr id="23" name="Picture 2" descr="No photo description availab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2328" y="1033567"/>
            <a:ext cx="10021454" cy="3781653"/>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p:cNvSpPr txBox="1"/>
          <p:nvPr/>
        </p:nvSpPr>
        <p:spPr>
          <a:xfrm>
            <a:off x="1302328" y="4837386"/>
            <a:ext cx="10021454" cy="923330"/>
          </a:xfrm>
          <a:prstGeom prst="rect">
            <a:avLst/>
          </a:prstGeom>
          <a:solidFill>
            <a:schemeClr val="tx1"/>
          </a:solidFill>
        </p:spPr>
        <p:txBody>
          <a:bodyPr wrap="square" rtlCol="0">
            <a:spAutoFit/>
          </a:bodyPr>
          <a:lstStyle/>
          <a:p>
            <a:pPr algn="just"/>
            <a:r>
              <a:rPr lang="en-US" sz="1800" b="1" dirty="0" err="1">
                <a:solidFill>
                  <a:schemeClr val="bg1">
                    <a:lumMod val="90000"/>
                    <a:lumOff val="10000"/>
                  </a:schemeClr>
                </a:solidFill>
                <a:latin typeface="Cambria" panose="02040503050406030204" pitchFamily="18" charset="0"/>
                <a:ea typeface="Cambria" panose="02040503050406030204" pitchFamily="18" charset="0"/>
              </a:rPr>
              <a:t>Sáng</a:t>
            </a:r>
            <a:r>
              <a:rPr lang="en-US" sz="1800" b="1" dirty="0">
                <a:solidFill>
                  <a:schemeClr val="bg1">
                    <a:lumMod val="90000"/>
                    <a:lumOff val="10000"/>
                  </a:schemeClr>
                </a:solidFill>
                <a:latin typeface="Cambria" panose="02040503050406030204" pitchFamily="18" charset="0"/>
                <a:ea typeface="Cambria" panose="02040503050406030204" pitchFamily="18" charset="0"/>
              </a:rPr>
              <a:t> 12/06/2018, </a:t>
            </a:r>
            <a:r>
              <a:rPr lang="en-US" sz="1800" b="1" dirty="0" err="1">
                <a:solidFill>
                  <a:schemeClr val="bg1">
                    <a:lumMod val="90000"/>
                    <a:lumOff val="10000"/>
                  </a:schemeClr>
                </a:solidFill>
                <a:latin typeface="Cambria" panose="02040503050406030204" pitchFamily="18" charset="0"/>
                <a:ea typeface="Cambria" panose="02040503050406030204" pitchFamily="18" charset="0"/>
              </a:rPr>
              <a:t>với</a:t>
            </a:r>
            <a:r>
              <a:rPr lang="en-US" sz="1800" b="1" dirty="0">
                <a:solidFill>
                  <a:schemeClr val="bg1">
                    <a:lumMod val="90000"/>
                    <a:lumOff val="10000"/>
                  </a:schemeClr>
                </a:solidFill>
                <a:latin typeface="Cambria" panose="02040503050406030204" pitchFamily="18" charset="0"/>
                <a:ea typeface="Cambria" panose="02040503050406030204" pitchFamily="18" charset="0"/>
              </a:rPr>
              <a:t> 86,86% </a:t>
            </a:r>
            <a:r>
              <a:rPr lang="en-US" sz="1800" b="1" dirty="0" err="1">
                <a:solidFill>
                  <a:schemeClr val="bg1">
                    <a:lumMod val="90000"/>
                    <a:lumOff val="10000"/>
                  </a:schemeClr>
                </a:solidFill>
                <a:latin typeface="Cambria" panose="02040503050406030204" pitchFamily="18" charset="0"/>
                <a:ea typeface="Cambria" panose="02040503050406030204" pitchFamily="18" charset="0"/>
              </a:rPr>
              <a:t>đại</a:t>
            </a:r>
            <a:r>
              <a:rPr lang="en-US" sz="1800" b="1" dirty="0">
                <a:solidFill>
                  <a:schemeClr val="bg1">
                    <a:lumMod val="90000"/>
                    <a:lumOff val="10000"/>
                  </a:schemeClr>
                </a:solidFill>
                <a:latin typeface="Cambria" panose="02040503050406030204" pitchFamily="18" charset="0"/>
                <a:ea typeface="Cambria" panose="02040503050406030204" pitchFamily="18" charset="0"/>
              </a:rPr>
              <a:t> </a:t>
            </a:r>
            <a:r>
              <a:rPr lang="en-US" sz="1800" b="1" dirty="0" err="1">
                <a:solidFill>
                  <a:schemeClr val="bg1">
                    <a:lumMod val="90000"/>
                    <a:lumOff val="10000"/>
                  </a:schemeClr>
                </a:solidFill>
                <a:latin typeface="Cambria" panose="02040503050406030204" pitchFamily="18" charset="0"/>
                <a:ea typeface="Cambria" panose="02040503050406030204" pitchFamily="18" charset="0"/>
              </a:rPr>
              <a:t>biểu</a:t>
            </a:r>
            <a:r>
              <a:rPr lang="en-US" sz="1800" b="1" dirty="0">
                <a:solidFill>
                  <a:schemeClr val="bg1">
                    <a:lumMod val="90000"/>
                    <a:lumOff val="10000"/>
                  </a:schemeClr>
                </a:solidFill>
                <a:latin typeface="Cambria" panose="02040503050406030204" pitchFamily="18" charset="0"/>
                <a:ea typeface="Cambria" panose="02040503050406030204" pitchFamily="18" charset="0"/>
              </a:rPr>
              <a:t> </a:t>
            </a:r>
            <a:r>
              <a:rPr lang="en-US" sz="1800" b="1" dirty="0" err="1">
                <a:solidFill>
                  <a:schemeClr val="bg1">
                    <a:lumMod val="90000"/>
                    <a:lumOff val="10000"/>
                  </a:schemeClr>
                </a:solidFill>
                <a:latin typeface="Cambria" panose="02040503050406030204" pitchFamily="18" charset="0"/>
                <a:ea typeface="Cambria" panose="02040503050406030204" pitchFamily="18" charset="0"/>
              </a:rPr>
              <a:t>có</a:t>
            </a:r>
            <a:r>
              <a:rPr lang="en-US" sz="1800" b="1" dirty="0">
                <a:solidFill>
                  <a:schemeClr val="bg1">
                    <a:lumMod val="90000"/>
                    <a:lumOff val="10000"/>
                  </a:schemeClr>
                </a:solidFill>
                <a:latin typeface="Cambria" panose="02040503050406030204" pitchFamily="18" charset="0"/>
                <a:ea typeface="Cambria" panose="02040503050406030204" pitchFamily="18" charset="0"/>
              </a:rPr>
              <a:t> </a:t>
            </a:r>
            <a:r>
              <a:rPr lang="en-US" sz="1800" b="1" dirty="0" err="1">
                <a:solidFill>
                  <a:schemeClr val="bg1">
                    <a:lumMod val="90000"/>
                    <a:lumOff val="10000"/>
                  </a:schemeClr>
                </a:solidFill>
                <a:latin typeface="Cambria" panose="02040503050406030204" pitchFamily="18" charset="0"/>
                <a:ea typeface="Cambria" panose="02040503050406030204" pitchFamily="18" charset="0"/>
              </a:rPr>
              <a:t>mặt</a:t>
            </a:r>
            <a:r>
              <a:rPr lang="en-US" sz="1800" b="1" dirty="0">
                <a:solidFill>
                  <a:schemeClr val="bg1">
                    <a:lumMod val="90000"/>
                    <a:lumOff val="10000"/>
                  </a:schemeClr>
                </a:solidFill>
                <a:latin typeface="Cambria" panose="02040503050406030204" pitchFamily="18" charset="0"/>
                <a:ea typeface="Cambria" panose="02040503050406030204" pitchFamily="18" charset="0"/>
              </a:rPr>
              <a:t> </a:t>
            </a:r>
            <a:r>
              <a:rPr lang="en-US" sz="1800" b="1" dirty="0" err="1">
                <a:solidFill>
                  <a:schemeClr val="bg1">
                    <a:lumMod val="90000"/>
                    <a:lumOff val="10000"/>
                  </a:schemeClr>
                </a:solidFill>
                <a:latin typeface="Cambria" panose="02040503050406030204" pitchFamily="18" charset="0"/>
                <a:ea typeface="Cambria" panose="02040503050406030204" pitchFamily="18" charset="0"/>
              </a:rPr>
              <a:t>tán</a:t>
            </a:r>
            <a:r>
              <a:rPr lang="en-US" sz="1800" b="1" dirty="0">
                <a:solidFill>
                  <a:schemeClr val="bg1">
                    <a:lumMod val="90000"/>
                    <a:lumOff val="10000"/>
                  </a:schemeClr>
                </a:solidFill>
                <a:latin typeface="Cambria" panose="02040503050406030204" pitchFamily="18" charset="0"/>
                <a:ea typeface="Cambria" panose="02040503050406030204" pitchFamily="18" charset="0"/>
              </a:rPr>
              <a:t> </a:t>
            </a:r>
            <a:r>
              <a:rPr lang="en-US" sz="1800" b="1" dirty="0" err="1">
                <a:solidFill>
                  <a:schemeClr val="bg1">
                    <a:lumMod val="90000"/>
                    <a:lumOff val="10000"/>
                  </a:schemeClr>
                </a:solidFill>
                <a:latin typeface="Cambria" panose="02040503050406030204" pitchFamily="18" charset="0"/>
                <a:ea typeface="Cambria" panose="02040503050406030204" pitchFamily="18" charset="0"/>
              </a:rPr>
              <a:t>thành</a:t>
            </a:r>
            <a:r>
              <a:rPr lang="en-US" sz="1800" b="1" dirty="0">
                <a:solidFill>
                  <a:schemeClr val="bg1">
                    <a:lumMod val="90000"/>
                    <a:lumOff val="10000"/>
                  </a:schemeClr>
                </a:solidFill>
                <a:latin typeface="Cambria" panose="02040503050406030204" pitchFamily="18" charset="0"/>
                <a:ea typeface="Cambria" panose="02040503050406030204" pitchFamily="18" charset="0"/>
              </a:rPr>
              <a:t>, </a:t>
            </a:r>
            <a:r>
              <a:rPr lang="en-US" sz="1800" b="1" dirty="0" err="1">
                <a:solidFill>
                  <a:schemeClr val="bg1">
                    <a:lumMod val="90000"/>
                    <a:lumOff val="10000"/>
                  </a:schemeClr>
                </a:solidFill>
                <a:latin typeface="Cambria" panose="02040503050406030204" pitchFamily="18" charset="0"/>
                <a:ea typeface="Cambria" panose="02040503050406030204" pitchFamily="18" charset="0"/>
              </a:rPr>
              <a:t>Quốc</a:t>
            </a:r>
            <a:r>
              <a:rPr lang="en-US" sz="1800" b="1" dirty="0">
                <a:solidFill>
                  <a:schemeClr val="bg1">
                    <a:lumMod val="90000"/>
                    <a:lumOff val="10000"/>
                  </a:schemeClr>
                </a:solidFill>
                <a:latin typeface="Cambria" panose="02040503050406030204" pitchFamily="18" charset="0"/>
                <a:ea typeface="Cambria" panose="02040503050406030204" pitchFamily="18" charset="0"/>
              </a:rPr>
              <a:t> </a:t>
            </a:r>
            <a:r>
              <a:rPr lang="en-US" sz="1800" b="1" dirty="0" err="1">
                <a:solidFill>
                  <a:schemeClr val="bg1">
                    <a:lumMod val="90000"/>
                    <a:lumOff val="10000"/>
                  </a:schemeClr>
                </a:solidFill>
                <a:latin typeface="Cambria" panose="02040503050406030204" pitchFamily="18" charset="0"/>
                <a:ea typeface="Cambria" panose="02040503050406030204" pitchFamily="18" charset="0"/>
              </a:rPr>
              <a:t>hội</a:t>
            </a:r>
            <a:r>
              <a:rPr lang="en-US" sz="1800" b="1" dirty="0">
                <a:solidFill>
                  <a:schemeClr val="bg1">
                    <a:lumMod val="90000"/>
                    <a:lumOff val="10000"/>
                  </a:schemeClr>
                </a:solidFill>
                <a:latin typeface="Cambria" panose="02040503050406030204" pitchFamily="18" charset="0"/>
                <a:ea typeface="Cambria" panose="02040503050406030204" pitchFamily="18" charset="0"/>
              </a:rPr>
              <a:t> </a:t>
            </a:r>
            <a:r>
              <a:rPr lang="en-US" sz="1800" b="1" dirty="0" err="1">
                <a:solidFill>
                  <a:schemeClr val="bg1">
                    <a:lumMod val="90000"/>
                    <a:lumOff val="10000"/>
                  </a:schemeClr>
                </a:solidFill>
                <a:latin typeface="Cambria" panose="02040503050406030204" pitchFamily="18" charset="0"/>
                <a:ea typeface="Cambria" panose="02040503050406030204" pitchFamily="18" charset="0"/>
              </a:rPr>
              <a:t>đã</a:t>
            </a:r>
            <a:r>
              <a:rPr lang="en-US" sz="1800" b="1" dirty="0">
                <a:solidFill>
                  <a:schemeClr val="bg1">
                    <a:lumMod val="90000"/>
                    <a:lumOff val="10000"/>
                  </a:schemeClr>
                </a:solidFill>
                <a:latin typeface="Cambria" panose="02040503050406030204" pitchFamily="18" charset="0"/>
                <a:ea typeface="Cambria" panose="02040503050406030204" pitchFamily="18" charset="0"/>
              </a:rPr>
              <a:t> </a:t>
            </a:r>
            <a:r>
              <a:rPr lang="en-US" sz="1800" b="1" dirty="0" err="1">
                <a:solidFill>
                  <a:schemeClr val="bg1">
                    <a:lumMod val="90000"/>
                    <a:lumOff val="10000"/>
                  </a:schemeClr>
                </a:solidFill>
                <a:latin typeface="Cambria" panose="02040503050406030204" pitchFamily="18" charset="0"/>
                <a:ea typeface="Cambria" panose="02040503050406030204" pitchFamily="18" charset="0"/>
              </a:rPr>
              <a:t>biểu</a:t>
            </a:r>
            <a:r>
              <a:rPr lang="en-US" sz="1800" b="1" dirty="0">
                <a:solidFill>
                  <a:schemeClr val="bg1">
                    <a:lumMod val="90000"/>
                    <a:lumOff val="10000"/>
                  </a:schemeClr>
                </a:solidFill>
                <a:latin typeface="Cambria" panose="02040503050406030204" pitchFamily="18" charset="0"/>
                <a:ea typeface="Cambria" panose="02040503050406030204" pitchFamily="18" charset="0"/>
              </a:rPr>
              <a:t> </a:t>
            </a:r>
            <a:r>
              <a:rPr lang="en-US" sz="1800" b="1" dirty="0" err="1">
                <a:solidFill>
                  <a:schemeClr val="bg1">
                    <a:lumMod val="90000"/>
                    <a:lumOff val="10000"/>
                  </a:schemeClr>
                </a:solidFill>
                <a:latin typeface="Cambria" panose="02040503050406030204" pitchFamily="18" charset="0"/>
                <a:ea typeface="Cambria" panose="02040503050406030204" pitchFamily="18" charset="0"/>
              </a:rPr>
              <a:t>quyết</a:t>
            </a:r>
            <a:r>
              <a:rPr lang="en-US" sz="1800" b="1" dirty="0">
                <a:solidFill>
                  <a:schemeClr val="bg1">
                    <a:lumMod val="90000"/>
                    <a:lumOff val="10000"/>
                  </a:schemeClr>
                </a:solidFill>
                <a:latin typeface="Cambria" panose="02040503050406030204" pitchFamily="18" charset="0"/>
                <a:ea typeface="Cambria" panose="02040503050406030204" pitchFamily="18" charset="0"/>
              </a:rPr>
              <a:t> </a:t>
            </a:r>
            <a:r>
              <a:rPr lang="en-US" sz="1800" b="1" dirty="0" err="1">
                <a:solidFill>
                  <a:schemeClr val="bg1">
                    <a:lumMod val="90000"/>
                    <a:lumOff val="10000"/>
                  </a:schemeClr>
                </a:solidFill>
                <a:latin typeface="Cambria" panose="02040503050406030204" pitchFamily="18" charset="0"/>
                <a:ea typeface="Cambria" panose="02040503050406030204" pitchFamily="18" charset="0"/>
              </a:rPr>
              <a:t>thông</a:t>
            </a:r>
            <a:r>
              <a:rPr lang="en-US" sz="1800" b="1" dirty="0">
                <a:solidFill>
                  <a:schemeClr val="bg1">
                    <a:lumMod val="90000"/>
                    <a:lumOff val="10000"/>
                  </a:schemeClr>
                </a:solidFill>
                <a:latin typeface="Cambria" panose="02040503050406030204" pitchFamily="18" charset="0"/>
                <a:ea typeface="Cambria" panose="02040503050406030204" pitchFamily="18" charset="0"/>
              </a:rPr>
              <a:t> qua </a:t>
            </a:r>
            <a:r>
              <a:rPr lang="en-US" sz="1800" b="1" dirty="0" err="1">
                <a:solidFill>
                  <a:schemeClr val="bg1">
                    <a:lumMod val="90000"/>
                    <a:lumOff val="10000"/>
                  </a:schemeClr>
                </a:solidFill>
                <a:latin typeface="Cambria" panose="02040503050406030204" pitchFamily="18" charset="0"/>
                <a:ea typeface="Cambria" panose="02040503050406030204" pitchFamily="18" charset="0"/>
              </a:rPr>
              <a:t>Luật</a:t>
            </a:r>
            <a:r>
              <a:rPr lang="en-US" sz="1800" b="1" dirty="0">
                <a:solidFill>
                  <a:schemeClr val="bg1">
                    <a:lumMod val="90000"/>
                    <a:lumOff val="10000"/>
                  </a:schemeClr>
                </a:solidFill>
                <a:latin typeface="Cambria" panose="02040503050406030204" pitchFamily="18" charset="0"/>
                <a:ea typeface="Cambria" panose="02040503050406030204" pitchFamily="18" charset="0"/>
              </a:rPr>
              <a:t> An </a:t>
            </a:r>
            <a:r>
              <a:rPr lang="en-US" sz="1800" b="1" dirty="0" err="1">
                <a:solidFill>
                  <a:schemeClr val="bg1">
                    <a:lumMod val="90000"/>
                    <a:lumOff val="10000"/>
                  </a:schemeClr>
                </a:solidFill>
                <a:latin typeface="Cambria" panose="02040503050406030204" pitchFamily="18" charset="0"/>
                <a:ea typeface="Cambria" panose="02040503050406030204" pitchFamily="18" charset="0"/>
              </a:rPr>
              <a:t>ninh</a:t>
            </a:r>
            <a:r>
              <a:rPr lang="en-US" sz="1800" b="1" dirty="0">
                <a:solidFill>
                  <a:schemeClr val="bg1">
                    <a:lumMod val="90000"/>
                    <a:lumOff val="10000"/>
                  </a:schemeClr>
                </a:solidFill>
                <a:latin typeface="Cambria" panose="02040503050406030204" pitchFamily="18" charset="0"/>
                <a:ea typeface="Cambria" panose="02040503050406030204" pitchFamily="18" charset="0"/>
              </a:rPr>
              <a:t> </a:t>
            </a:r>
            <a:r>
              <a:rPr lang="en-US" sz="1800" b="1" dirty="0" err="1">
                <a:solidFill>
                  <a:schemeClr val="bg1">
                    <a:lumMod val="90000"/>
                    <a:lumOff val="10000"/>
                  </a:schemeClr>
                </a:solidFill>
                <a:latin typeface="Cambria" panose="02040503050406030204" pitchFamily="18" charset="0"/>
                <a:ea typeface="Cambria" panose="02040503050406030204" pitchFamily="18" charset="0"/>
              </a:rPr>
              <a:t>mạng</a:t>
            </a:r>
            <a:r>
              <a:rPr lang="en-US" sz="1800" b="1" dirty="0">
                <a:solidFill>
                  <a:schemeClr val="bg1">
                    <a:lumMod val="90000"/>
                    <a:lumOff val="10000"/>
                  </a:schemeClr>
                </a:solidFill>
                <a:latin typeface="Cambria" panose="02040503050406030204" pitchFamily="18" charset="0"/>
                <a:ea typeface="Cambria" panose="02040503050406030204" pitchFamily="18" charset="0"/>
              </a:rPr>
              <a:t>, </a:t>
            </a:r>
            <a:r>
              <a:rPr lang="en-US" sz="1800" b="1" dirty="0" err="1">
                <a:solidFill>
                  <a:schemeClr val="bg1">
                    <a:lumMod val="90000"/>
                    <a:lumOff val="10000"/>
                  </a:schemeClr>
                </a:solidFill>
                <a:latin typeface="Cambria" panose="02040503050406030204" pitchFamily="18" charset="0"/>
                <a:ea typeface="Cambria" panose="02040503050406030204" pitchFamily="18" charset="0"/>
              </a:rPr>
              <a:t>có</a:t>
            </a:r>
            <a:r>
              <a:rPr lang="en-US" sz="1800" b="1" dirty="0">
                <a:solidFill>
                  <a:schemeClr val="bg1">
                    <a:lumMod val="90000"/>
                    <a:lumOff val="10000"/>
                  </a:schemeClr>
                </a:solidFill>
                <a:latin typeface="Cambria" panose="02040503050406030204" pitchFamily="18" charset="0"/>
                <a:ea typeface="Cambria" panose="02040503050406030204" pitchFamily="18" charset="0"/>
              </a:rPr>
              <a:t> </a:t>
            </a:r>
            <a:r>
              <a:rPr lang="en-US" sz="1800" b="1" dirty="0" err="1">
                <a:solidFill>
                  <a:schemeClr val="bg1">
                    <a:lumMod val="90000"/>
                    <a:lumOff val="10000"/>
                  </a:schemeClr>
                </a:solidFill>
                <a:latin typeface="Cambria" panose="02040503050406030204" pitchFamily="18" charset="0"/>
                <a:ea typeface="Cambria" panose="02040503050406030204" pitchFamily="18" charset="0"/>
              </a:rPr>
              <a:t>hiệu</a:t>
            </a:r>
            <a:r>
              <a:rPr lang="en-US" sz="1800" b="1" dirty="0">
                <a:solidFill>
                  <a:schemeClr val="bg1">
                    <a:lumMod val="90000"/>
                    <a:lumOff val="10000"/>
                  </a:schemeClr>
                </a:solidFill>
                <a:latin typeface="Cambria" panose="02040503050406030204" pitchFamily="18" charset="0"/>
                <a:ea typeface="Cambria" panose="02040503050406030204" pitchFamily="18" charset="0"/>
              </a:rPr>
              <a:t> </a:t>
            </a:r>
            <a:r>
              <a:rPr lang="en-US" sz="1800" b="1" dirty="0" err="1">
                <a:solidFill>
                  <a:schemeClr val="bg1">
                    <a:lumMod val="90000"/>
                    <a:lumOff val="10000"/>
                  </a:schemeClr>
                </a:solidFill>
                <a:latin typeface="Cambria" panose="02040503050406030204" pitchFamily="18" charset="0"/>
                <a:ea typeface="Cambria" panose="02040503050406030204" pitchFamily="18" charset="0"/>
              </a:rPr>
              <a:t>lực</a:t>
            </a:r>
            <a:r>
              <a:rPr lang="en-US" sz="1800" b="1" dirty="0">
                <a:solidFill>
                  <a:schemeClr val="bg1">
                    <a:lumMod val="90000"/>
                    <a:lumOff val="10000"/>
                  </a:schemeClr>
                </a:solidFill>
                <a:latin typeface="Cambria" panose="02040503050406030204" pitchFamily="18" charset="0"/>
                <a:ea typeface="Cambria" panose="02040503050406030204" pitchFamily="18" charset="0"/>
              </a:rPr>
              <a:t> </a:t>
            </a:r>
            <a:r>
              <a:rPr lang="en-US" sz="1800" b="1" dirty="0" err="1">
                <a:solidFill>
                  <a:schemeClr val="bg1">
                    <a:lumMod val="90000"/>
                    <a:lumOff val="10000"/>
                  </a:schemeClr>
                </a:solidFill>
                <a:latin typeface="Cambria" panose="02040503050406030204" pitchFamily="18" charset="0"/>
                <a:ea typeface="Cambria" panose="02040503050406030204" pitchFamily="18" charset="0"/>
              </a:rPr>
              <a:t>thi</a:t>
            </a:r>
            <a:r>
              <a:rPr lang="en-US" sz="1800" b="1" dirty="0">
                <a:solidFill>
                  <a:schemeClr val="bg1">
                    <a:lumMod val="90000"/>
                    <a:lumOff val="10000"/>
                  </a:schemeClr>
                </a:solidFill>
                <a:latin typeface="Cambria" panose="02040503050406030204" pitchFamily="18" charset="0"/>
                <a:ea typeface="Cambria" panose="02040503050406030204" pitchFamily="18" charset="0"/>
              </a:rPr>
              <a:t> </a:t>
            </a:r>
            <a:r>
              <a:rPr lang="en-US" sz="1800" b="1" dirty="0" err="1">
                <a:solidFill>
                  <a:schemeClr val="bg1">
                    <a:lumMod val="90000"/>
                    <a:lumOff val="10000"/>
                  </a:schemeClr>
                </a:solidFill>
                <a:latin typeface="Cambria" panose="02040503050406030204" pitchFamily="18" charset="0"/>
                <a:ea typeface="Cambria" panose="02040503050406030204" pitchFamily="18" charset="0"/>
              </a:rPr>
              <a:t>hành</a:t>
            </a:r>
            <a:r>
              <a:rPr lang="en-US" sz="1800" b="1" dirty="0">
                <a:solidFill>
                  <a:schemeClr val="bg1">
                    <a:lumMod val="90000"/>
                    <a:lumOff val="10000"/>
                  </a:schemeClr>
                </a:solidFill>
                <a:latin typeface="Cambria" panose="02040503050406030204" pitchFamily="18" charset="0"/>
                <a:ea typeface="Cambria" panose="02040503050406030204" pitchFamily="18" charset="0"/>
              </a:rPr>
              <a:t> </a:t>
            </a:r>
            <a:r>
              <a:rPr lang="en-US" sz="1800" b="1" dirty="0" err="1">
                <a:solidFill>
                  <a:schemeClr val="bg1">
                    <a:lumMod val="90000"/>
                    <a:lumOff val="10000"/>
                  </a:schemeClr>
                </a:solidFill>
                <a:latin typeface="Cambria" panose="02040503050406030204" pitchFamily="18" charset="0"/>
                <a:ea typeface="Cambria" panose="02040503050406030204" pitchFamily="18" charset="0"/>
              </a:rPr>
              <a:t>từ</a:t>
            </a:r>
            <a:r>
              <a:rPr lang="en-US" sz="1800" b="1" dirty="0">
                <a:solidFill>
                  <a:schemeClr val="bg1">
                    <a:lumMod val="90000"/>
                    <a:lumOff val="10000"/>
                  </a:schemeClr>
                </a:solidFill>
                <a:latin typeface="Cambria" panose="02040503050406030204" pitchFamily="18" charset="0"/>
                <a:ea typeface="Cambria" panose="02040503050406030204" pitchFamily="18" charset="0"/>
              </a:rPr>
              <a:t> </a:t>
            </a:r>
            <a:r>
              <a:rPr lang="en-US" sz="1800" b="1" dirty="0" err="1">
                <a:solidFill>
                  <a:schemeClr val="bg1">
                    <a:lumMod val="90000"/>
                    <a:lumOff val="10000"/>
                  </a:schemeClr>
                </a:solidFill>
                <a:latin typeface="Cambria" panose="02040503050406030204" pitchFamily="18" charset="0"/>
                <a:ea typeface="Cambria" panose="02040503050406030204" pitchFamily="18" charset="0"/>
              </a:rPr>
              <a:t>ngày</a:t>
            </a:r>
            <a:r>
              <a:rPr lang="en-US" sz="1800" b="1" dirty="0">
                <a:solidFill>
                  <a:schemeClr val="bg1">
                    <a:lumMod val="90000"/>
                    <a:lumOff val="10000"/>
                  </a:schemeClr>
                </a:solidFill>
                <a:latin typeface="Cambria" panose="02040503050406030204" pitchFamily="18" charset="0"/>
                <a:ea typeface="Cambria" panose="02040503050406030204" pitchFamily="18" charset="0"/>
              </a:rPr>
              <a:t> 01/01/2019</a:t>
            </a:r>
            <a:r>
              <a:rPr lang="en-US" sz="1800" b="1" dirty="0" smtClean="0">
                <a:solidFill>
                  <a:schemeClr val="bg1">
                    <a:lumMod val="90000"/>
                    <a:lumOff val="10000"/>
                  </a:schemeClr>
                </a:solidFill>
                <a:latin typeface="Cambria" panose="02040503050406030204" pitchFamily="18" charset="0"/>
                <a:ea typeface="Cambria" panose="02040503050406030204" pitchFamily="18" charset="0"/>
              </a:rPr>
              <a:t>. </a:t>
            </a:r>
            <a:r>
              <a:rPr lang="en-US" sz="1800" b="1" dirty="0" err="1" smtClean="0">
                <a:solidFill>
                  <a:schemeClr val="bg1">
                    <a:lumMod val="90000"/>
                    <a:lumOff val="10000"/>
                  </a:schemeClr>
                </a:solidFill>
                <a:latin typeface="Cambria" panose="02040503050406030204" pitchFamily="18" charset="0"/>
                <a:ea typeface="Cambria" panose="02040503050406030204" pitchFamily="18" charset="0"/>
              </a:rPr>
              <a:t>Luật</a:t>
            </a:r>
            <a:r>
              <a:rPr lang="en-US" sz="1800" b="1" dirty="0" smtClean="0">
                <a:solidFill>
                  <a:schemeClr val="bg1">
                    <a:lumMod val="90000"/>
                    <a:lumOff val="10000"/>
                  </a:schemeClr>
                </a:solidFill>
                <a:latin typeface="Cambria" panose="02040503050406030204" pitchFamily="18" charset="0"/>
                <a:ea typeface="Cambria" panose="02040503050406030204" pitchFamily="18" charset="0"/>
              </a:rPr>
              <a:t> An </a:t>
            </a:r>
            <a:r>
              <a:rPr lang="en-US" sz="1800" b="1" dirty="0" err="1" smtClean="0">
                <a:solidFill>
                  <a:schemeClr val="bg1">
                    <a:lumMod val="90000"/>
                    <a:lumOff val="10000"/>
                  </a:schemeClr>
                </a:solidFill>
                <a:latin typeface="Cambria" panose="02040503050406030204" pitchFamily="18" charset="0"/>
                <a:ea typeface="Cambria" panose="02040503050406030204" pitchFamily="18" charset="0"/>
              </a:rPr>
              <a:t>ninh</a:t>
            </a:r>
            <a:r>
              <a:rPr lang="en-US" sz="1800" b="1" dirty="0" smtClean="0">
                <a:solidFill>
                  <a:schemeClr val="bg1">
                    <a:lumMod val="90000"/>
                    <a:lumOff val="10000"/>
                  </a:schemeClr>
                </a:solidFill>
                <a:latin typeface="Cambria" panose="02040503050406030204" pitchFamily="18" charset="0"/>
                <a:ea typeface="Cambria" panose="02040503050406030204" pitchFamily="18" charset="0"/>
              </a:rPr>
              <a:t> </a:t>
            </a:r>
            <a:r>
              <a:rPr lang="en-US" sz="1800" b="1" dirty="0" err="1" smtClean="0">
                <a:solidFill>
                  <a:schemeClr val="bg1">
                    <a:lumMod val="90000"/>
                    <a:lumOff val="10000"/>
                  </a:schemeClr>
                </a:solidFill>
                <a:latin typeface="Cambria" panose="02040503050406030204" pitchFamily="18" charset="0"/>
                <a:ea typeface="Cambria" panose="02040503050406030204" pitchFamily="18" charset="0"/>
              </a:rPr>
              <a:t>mạng</a:t>
            </a:r>
            <a:r>
              <a:rPr lang="en-US" sz="1800" b="1" dirty="0" smtClean="0">
                <a:solidFill>
                  <a:schemeClr val="bg1">
                    <a:lumMod val="90000"/>
                    <a:lumOff val="10000"/>
                  </a:schemeClr>
                </a:solidFill>
                <a:latin typeface="Cambria" panose="02040503050406030204" pitchFamily="18" charset="0"/>
                <a:ea typeface="Cambria" panose="02040503050406030204" pitchFamily="18" charset="0"/>
              </a:rPr>
              <a:t> </a:t>
            </a:r>
            <a:r>
              <a:rPr lang="en-US" sz="1800" b="1" dirty="0" err="1" smtClean="0">
                <a:solidFill>
                  <a:schemeClr val="bg1">
                    <a:lumMod val="90000"/>
                    <a:lumOff val="10000"/>
                  </a:schemeClr>
                </a:solidFill>
                <a:latin typeface="Cambria" panose="02040503050406030204" pitchFamily="18" charset="0"/>
                <a:ea typeface="Cambria" panose="02040503050406030204" pitchFamily="18" charset="0"/>
              </a:rPr>
              <a:t>bao</a:t>
            </a:r>
            <a:r>
              <a:rPr lang="en-US" sz="1800" b="1" dirty="0" smtClean="0">
                <a:solidFill>
                  <a:schemeClr val="bg1">
                    <a:lumMod val="90000"/>
                    <a:lumOff val="10000"/>
                  </a:schemeClr>
                </a:solidFill>
                <a:latin typeface="Cambria" panose="02040503050406030204" pitchFamily="18" charset="0"/>
                <a:ea typeface="Cambria" panose="02040503050406030204" pitchFamily="18" charset="0"/>
              </a:rPr>
              <a:t> </a:t>
            </a:r>
            <a:r>
              <a:rPr lang="en-US" sz="1800" b="1" dirty="0" err="1" smtClean="0">
                <a:solidFill>
                  <a:schemeClr val="bg1">
                    <a:lumMod val="90000"/>
                    <a:lumOff val="10000"/>
                  </a:schemeClr>
                </a:solidFill>
                <a:latin typeface="Cambria" panose="02040503050406030204" pitchFamily="18" charset="0"/>
                <a:ea typeface="Cambria" panose="02040503050406030204" pitchFamily="18" charset="0"/>
              </a:rPr>
              <a:t>gồm</a:t>
            </a:r>
            <a:r>
              <a:rPr lang="en-US" sz="1800" b="1" dirty="0" smtClean="0">
                <a:solidFill>
                  <a:schemeClr val="bg1">
                    <a:lumMod val="90000"/>
                    <a:lumOff val="10000"/>
                  </a:schemeClr>
                </a:solidFill>
                <a:latin typeface="Cambria" panose="02040503050406030204" pitchFamily="18" charset="0"/>
                <a:ea typeface="Cambria" panose="02040503050406030204" pitchFamily="18" charset="0"/>
              </a:rPr>
              <a:t> 7 </a:t>
            </a:r>
            <a:r>
              <a:rPr lang="en-US" sz="1800" b="1" dirty="0" err="1" smtClean="0">
                <a:solidFill>
                  <a:schemeClr val="bg1">
                    <a:lumMod val="90000"/>
                    <a:lumOff val="10000"/>
                  </a:schemeClr>
                </a:solidFill>
                <a:latin typeface="Cambria" panose="02040503050406030204" pitchFamily="18" charset="0"/>
                <a:ea typeface="Cambria" panose="02040503050406030204" pitchFamily="18" charset="0"/>
              </a:rPr>
              <a:t>chương</a:t>
            </a:r>
            <a:r>
              <a:rPr lang="en-US" sz="1800" b="1" dirty="0" smtClean="0">
                <a:solidFill>
                  <a:schemeClr val="bg1">
                    <a:lumMod val="90000"/>
                    <a:lumOff val="10000"/>
                  </a:schemeClr>
                </a:solidFill>
                <a:latin typeface="Cambria" panose="02040503050406030204" pitchFamily="18" charset="0"/>
                <a:ea typeface="Cambria" panose="02040503050406030204" pitchFamily="18" charset="0"/>
              </a:rPr>
              <a:t> </a:t>
            </a:r>
            <a:r>
              <a:rPr lang="en-US" sz="1800" b="1" dirty="0" err="1" smtClean="0">
                <a:solidFill>
                  <a:schemeClr val="bg1">
                    <a:lumMod val="90000"/>
                    <a:lumOff val="10000"/>
                  </a:schemeClr>
                </a:solidFill>
                <a:latin typeface="Cambria" panose="02040503050406030204" pitchFamily="18" charset="0"/>
                <a:ea typeface="Cambria" panose="02040503050406030204" pitchFamily="18" charset="0"/>
              </a:rPr>
              <a:t>và</a:t>
            </a:r>
            <a:r>
              <a:rPr lang="en-US" sz="1800" b="1" dirty="0" smtClean="0">
                <a:solidFill>
                  <a:schemeClr val="bg1">
                    <a:lumMod val="90000"/>
                    <a:lumOff val="10000"/>
                  </a:schemeClr>
                </a:solidFill>
                <a:latin typeface="Cambria" panose="02040503050406030204" pitchFamily="18" charset="0"/>
                <a:ea typeface="Cambria" panose="02040503050406030204" pitchFamily="18" charset="0"/>
              </a:rPr>
              <a:t> 43 </a:t>
            </a:r>
            <a:r>
              <a:rPr lang="en-US" sz="1800" b="1" dirty="0" err="1" smtClean="0">
                <a:solidFill>
                  <a:schemeClr val="bg1">
                    <a:lumMod val="90000"/>
                    <a:lumOff val="10000"/>
                  </a:schemeClr>
                </a:solidFill>
                <a:latin typeface="Cambria" panose="02040503050406030204" pitchFamily="18" charset="0"/>
                <a:ea typeface="Cambria" panose="02040503050406030204" pitchFamily="18" charset="0"/>
              </a:rPr>
              <a:t>điều</a:t>
            </a:r>
            <a:endParaRPr lang="en-US" sz="1800" b="1" dirty="0">
              <a:solidFill>
                <a:schemeClr val="bg1">
                  <a:lumMod val="90000"/>
                  <a:lumOff val="10000"/>
                </a:schemeClr>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02394103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576478" y="542334"/>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4" name="Group 13"/>
          <p:cNvGrpSpPr/>
          <p:nvPr/>
        </p:nvGrpSpPr>
        <p:grpSpPr>
          <a:xfrm>
            <a:off x="79435" y="5037478"/>
            <a:ext cx="980900" cy="1923908"/>
            <a:chOff x="-58189" y="5118758"/>
            <a:chExt cx="980900" cy="1923908"/>
          </a:xfrm>
        </p:grpSpPr>
        <p:sp>
          <p:nvSpPr>
            <p:cNvPr id="15" name="TextBox 14"/>
            <p:cNvSpPr txBox="1"/>
            <p:nvPr/>
          </p:nvSpPr>
          <p:spPr>
            <a:xfrm>
              <a:off x="-58189" y="6396335"/>
              <a:ext cx="980900" cy="646331"/>
            </a:xfrm>
            <a:prstGeom prst="rect">
              <a:avLst/>
            </a:prstGeom>
            <a:noFill/>
          </p:spPr>
          <p:txBody>
            <a:bodyPr wrap="square" rtlCol="0">
              <a:spAutoFit/>
            </a:bodyPr>
            <a:lstStyle/>
            <a:p>
              <a:pPr algn="ctr"/>
              <a:r>
                <a:rPr lang="en-US" sz="1200" b="1" dirty="0" err="1">
                  <a:solidFill>
                    <a:srgbClr val="0070C0"/>
                  </a:solidFill>
                </a:rPr>
                <a:t>Tuần</a:t>
              </a:r>
              <a:r>
                <a:rPr lang="en-US" sz="1200" b="1" dirty="0">
                  <a:solidFill>
                    <a:srgbClr val="0070C0"/>
                  </a:solidFill>
                </a:rPr>
                <a:t> SH </a:t>
              </a:r>
              <a:r>
                <a:rPr lang="en-US" sz="1200" b="1" dirty="0" err="1">
                  <a:solidFill>
                    <a:srgbClr val="0070C0"/>
                  </a:solidFill>
                </a:rPr>
                <a:t>công</a:t>
              </a:r>
              <a:r>
                <a:rPr lang="en-US" sz="1200" b="1" dirty="0">
                  <a:solidFill>
                    <a:srgbClr val="0070C0"/>
                  </a:solidFill>
                </a:rPr>
                <a:t> </a:t>
              </a:r>
              <a:r>
                <a:rPr lang="en-US" sz="1200" b="1" dirty="0" err="1">
                  <a:solidFill>
                    <a:srgbClr val="0070C0"/>
                  </a:solidFill>
                </a:rPr>
                <a:t>dân</a:t>
              </a:r>
              <a:r>
                <a:rPr lang="en-US" sz="1200" b="1" dirty="0">
                  <a:solidFill>
                    <a:srgbClr val="0070C0"/>
                  </a:solidFill>
                </a:rPr>
                <a:t> – </a:t>
              </a:r>
              <a:r>
                <a:rPr lang="en-US" sz="1200" b="1" dirty="0" err="1">
                  <a:solidFill>
                    <a:srgbClr val="0070C0"/>
                  </a:solidFill>
                </a:rPr>
                <a:t>sinh</a:t>
              </a:r>
              <a:r>
                <a:rPr lang="en-US" sz="1200" b="1" dirty="0">
                  <a:solidFill>
                    <a:srgbClr val="0070C0"/>
                  </a:solidFill>
                </a:rPr>
                <a:t> </a:t>
              </a:r>
              <a:r>
                <a:rPr lang="en-US" sz="1200" b="1" dirty="0" err="1">
                  <a:solidFill>
                    <a:srgbClr val="0070C0"/>
                  </a:solidFill>
                </a:rPr>
                <a:t>viên</a:t>
              </a:r>
              <a:endParaRPr lang="en-US" sz="1200" b="1" dirty="0">
                <a:solidFill>
                  <a:srgbClr val="0070C0"/>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sp>
        <p:nvSpPr>
          <p:cNvPr id="4" name="TextBox 3">
            <a:extLst>
              <a:ext uri="{FF2B5EF4-FFF2-40B4-BE49-F238E27FC236}">
                <a16:creationId xmlns:a16="http://schemas.microsoft.com/office/drawing/2014/main" id="{FB33EF3A-E784-48AE-261B-CDD02A41ADCC}"/>
              </a:ext>
            </a:extLst>
          </p:cNvPr>
          <p:cNvSpPr txBox="1"/>
          <p:nvPr/>
        </p:nvSpPr>
        <p:spPr>
          <a:xfrm>
            <a:off x="1060335" y="81280"/>
            <a:ext cx="9789918" cy="400110"/>
          </a:xfrm>
          <a:prstGeom prst="rect">
            <a:avLst/>
          </a:prstGeom>
          <a:noFill/>
        </p:spPr>
        <p:txBody>
          <a:bodyPr wrap="square" rtlCol="0">
            <a:spAutoFit/>
          </a:bodyPr>
          <a:lstStyle/>
          <a:p>
            <a:pPr algn="ctr"/>
            <a:r>
              <a:rPr lang="en-US" sz="2000" b="1" dirty="0" smtClean="0">
                <a:solidFill>
                  <a:srgbClr val="0070C0"/>
                </a:solidFill>
                <a:latin typeface="Arial" panose="020B0604020202020204" pitchFamily="34" charset="0"/>
                <a:cs typeface="Arial" panose="020B0604020202020204" pitchFamily="34" charset="0"/>
              </a:rPr>
              <a:t>LUẬT AN NINH MẠNG 2018</a:t>
            </a:r>
            <a:endParaRPr lang="en-US" sz="2000" b="1" dirty="0">
              <a:solidFill>
                <a:srgbClr val="0070C0"/>
              </a:solidFill>
              <a:latin typeface="Arial" panose="020B0604020202020204" pitchFamily="34" charset="0"/>
              <a:cs typeface="Arial" panose="020B0604020202020204" pitchFamily="34" charset="0"/>
            </a:endParaRPr>
          </a:p>
        </p:txBody>
      </p:sp>
      <p:sp>
        <p:nvSpPr>
          <p:cNvPr id="21" name="TextBox 20"/>
          <p:cNvSpPr txBox="1"/>
          <p:nvPr/>
        </p:nvSpPr>
        <p:spPr>
          <a:xfrm>
            <a:off x="1813560" y="548640"/>
            <a:ext cx="5471160" cy="369332"/>
          </a:xfrm>
          <a:prstGeom prst="rect">
            <a:avLst/>
          </a:prstGeom>
          <a:solidFill>
            <a:schemeClr val="accent2"/>
          </a:solidFill>
        </p:spPr>
        <p:txBody>
          <a:bodyPr wrap="square" rtlCol="0">
            <a:spAutoFit/>
          </a:bodyPr>
          <a:lstStyle/>
          <a:p>
            <a:r>
              <a:rPr lang="en-US" sz="1800" b="1" dirty="0" smtClean="0">
                <a:solidFill>
                  <a:schemeClr val="tx1">
                    <a:lumMod val="95000"/>
                  </a:schemeClr>
                </a:solidFill>
                <a:latin typeface="Cambria" pitchFamily="18" charset="0"/>
                <a:ea typeface="Cambria" pitchFamily="18" charset="0"/>
              </a:rPr>
              <a:t> </a:t>
            </a:r>
            <a:r>
              <a:rPr lang="en-US" sz="1800" b="1" dirty="0">
                <a:solidFill>
                  <a:schemeClr val="tx1">
                    <a:lumMod val="95000"/>
                  </a:schemeClr>
                </a:solidFill>
                <a:latin typeface="Cambria" pitchFamily="18" charset="0"/>
                <a:ea typeface="Cambria" pitchFamily="18" charset="0"/>
              </a:rPr>
              <a:t>Ý </a:t>
            </a:r>
            <a:r>
              <a:rPr lang="en-US" sz="1800" b="1" dirty="0" err="1">
                <a:solidFill>
                  <a:schemeClr val="tx1">
                    <a:lumMod val="95000"/>
                  </a:schemeClr>
                </a:solidFill>
                <a:latin typeface="Cambria" pitchFamily="18" charset="0"/>
                <a:ea typeface="Cambria" pitchFamily="18" charset="0"/>
              </a:rPr>
              <a:t>nghĩa</a:t>
            </a:r>
            <a:r>
              <a:rPr lang="en-US" sz="1800" b="1" dirty="0">
                <a:solidFill>
                  <a:schemeClr val="tx1">
                    <a:lumMod val="95000"/>
                  </a:schemeClr>
                </a:solidFill>
                <a:latin typeface="Cambria" pitchFamily="18" charset="0"/>
                <a:ea typeface="Cambria" pitchFamily="18" charset="0"/>
              </a:rPr>
              <a:t> ban </a:t>
            </a:r>
            <a:r>
              <a:rPr lang="en-US" sz="1800" b="1" dirty="0" err="1">
                <a:solidFill>
                  <a:schemeClr val="tx1">
                    <a:lumMod val="95000"/>
                  </a:schemeClr>
                </a:solidFill>
                <a:latin typeface="Cambria" pitchFamily="18" charset="0"/>
                <a:ea typeface="Cambria" pitchFamily="18" charset="0"/>
              </a:rPr>
              <a:t>hành</a:t>
            </a:r>
            <a:r>
              <a:rPr lang="en-US" sz="1800" b="1" dirty="0">
                <a:solidFill>
                  <a:schemeClr val="tx1">
                    <a:lumMod val="95000"/>
                  </a:schemeClr>
                </a:solidFill>
                <a:latin typeface="Cambria" pitchFamily="18" charset="0"/>
                <a:ea typeface="Cambria" pitchFamily="18" charset="0"/>
              </a:rPr>
              <a:t> </a:t>
            </a:r>
            <a:r>
              <a:rPr lang="en-US" sz="1800" b="1" dirty="0" err="1">
                <a:solidFill>
                  <a:schemeClr val="tx1">
                    <a:lumMod val="95000"/>
                  </a:schemeClr>
                </a:solidFill>
                <a:latin typeface="Cambria" pitchFamily="18" charset="0"/>
                <a:ea typeface="Cambria" pitchFamily="18" charset="0"/>
              </a:rPr>
              <a:t>Luật</a:t>
            </a:r>
            <a:r>
              <a:rPr lang="en-US" sz="1800" b="1" dirty="0">
                <a:solidFill>
                  <a:schemeClr val="tx1">
                    <a:lumMod val="95000"/>
                  </a:schemeClr>
                </a:solidFill>
                <a:latin typeface="Cambria" pitchFamily="18" charset="0"/>
                <a:ea typeface="Cambria" pitchFamily="18" charset="0"/>
              </a:rPr>
              <a:t> An </a:t>
            </a:r>
            <a:r>
              <a:rPr lang="en-US" sz="1800" b="1" dirty="0" err="1">
                <a:solidFill>
                  <a:schemeClr val="tx1">
                    <a:lumMod val="95000"/>
                  </a:schemeClr>
                </a:solidFill>
                <a:latin typeface="Cambria" pitchFamily="18" charset="0"/>
                <a:ea typeface="Cambria" pitchFamily="18" charset="0"/>
              </a:rPr>
              <a:t>ninh</a:t>
            </a:r>
            <a:r>
              <a:rPr lang="en-US" sz="1800" b="1" dirty="0">
                <a:solidFill>
                  <a:schemeClr val="tx1">
                    <a:lumMod val="95000"/>
                  </a:schemeClr>
                </a:solidFill>
                <a:latin typeface="Cambria" pitchFamily="18" charset="0"/>
                <a:ea typeface="Cambria" pitchFamily="18" charset="0"/>
              </a:rPr>
              <a:t> </a:t>
            </a:r>
            <a:r>
              <a:rPr lang="en-US" sz="1800" b="1" dirty="0" err="1">
                <a:solidFill>
                  <a:schemeClr val="tx1">
                    <a:lumMod val="95000"/>
                  </a:schemeClr>
                </a:solidFill>
                <a:latin typeface="Cambria" pitchFamily="18" charset="0"/>
                <a:ea typeface="Cambria" pitchFamily="18" charset="0"/>
              </a:rPr>
              <a:t>mạng</a:t>
            </a:r>
            <a:endParaRPr lang="en-US" sz="1800" b="1" dirty="0">
              <a:solidFill>
                <a:schemeClr val="tx1">
                  <a:lumMod val="95000"/>
                </a:schemeClr>
              </a:solidFill>
              <a:latin typeface="Cambria" pitchFamily="18" charset="0"/>
              <a:ea typeface="Cambria" pitchFamily="18" charset="0"/>
            </a:endParaRPr>
          </a:p>
        </p:txBody>
      </p:sp>
      <p:pic>
        <p:nvPicPr>
          <p:cNvPr id="23" name="Picture 4" descr="http://thptbuihuunghia.edu.vn/upload/61732/fck/files/6.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81860" y="933833"/>
            <a:ext cx="4570548" cy="5180354"/>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p:cNvSpPr txBox="1"/>
          <p:nvPr/>
        </p:nvSpPr>
        <p:spPr>
          <a:xfrm>
            <a:off x="5976850" y="1272540"/>
            <a:ext cx="5756857" cy="1754326"/>
          </a:xfrm>
          <a:prstGeom prst="rect">
            <a:avLst/>
          </a:prstGeom>
          <a:noFill/>
        </p:spPr>
        <p:txBody>
          <a:bodyPr wrap="square" rtlCol="0">
            <a:spAutoFit/>
          </a:bodyPr>
          <a:lstStyle/>
          <a:p>
            <a:pPr algn="just"/>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Là</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cơ</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sở</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pháp</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lý</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quan</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trọng</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để</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bảo</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vệ</a:t>
            </a:r>
            <a:r>
              <a:rPr lang="en-US" sz="1800" dirty="0">
                <a:solidFill>
                  <a:schemeClr val="tx1">
                    <a:lumMod val="95000"/>
                  </a:schemeClr>
                </a:solidFill>
                <a:latin typeface="Cambria" pitchFamily="18" charset="0"/>
                <a:ea typeface="Cambria" pitchFamily="18" charset="0"/>
              </a:rPr>
              <a:t> an </a:t>
            </a:r>
            <a:r>
              <a:rPr lang="en-US" sz="1800" dirty="0" err="1">
                <a:solidFill>
                  <a:schemeClr val="tx1">
                    <a:lumMod val="95000"/>
                  </a:schemeClr>
                </a:solidFill>
                <a:latin typeface="Cambria" pitchFamily="18" charset="0"/>
                <a:ea typeface="Cambria" pitchFamily="18" charset="0"/>
              </a:rPr>
              <a:t>ninh</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quốc</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gia</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xử</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lý</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đối</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với</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các</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hành</a:t>
            </a:r>
            <a:r>
              <a:rPr lang="en-US" sz="1800" dirty="0">
                <a:solidFill>
                  <a:schemeClr val="tx1">
                    <a:lumMod val="95000"/>
                  </a:schemeClr>
                </a:solidFill>
                <a:latin typeface="Cambria" pitchFamily="18" charset="0"/>
                <a:ea typeface="Cambria" pitchFamily="18" charset="0"/>
              </a:rPr>
              <a:t> vi </a:t>
            </a:r>
            <a:r>
              <a:rPr lang="en-US" sz="1800" dirty="0" err="1">
                <a:solidFill>
                  <a:schemeClr val="tx1">
                    <a:lumMod val="95000"/>
                  </a:schemeClr>
                </a:solidFill>
                <a:latin typeface="Cambria" pitchFamily="18" charset="0"/>
                <a:ea typeface="Cambria" pitchFamily="18" charset="0"/>
              </a:rPr>
              <a:t>vi</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phạm</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pháp</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luật</a:t>
            </a:r>
            <a:endParaRPr lang="en-US" sz="1800" dirty="0">
              <a:solidFill>
                <a:schemeClr val="tx1">
                  <a:lumMod val="95000"/>
                </a:schemeClr>
              </a:solidFill>
              <a:latin typeface="Cambria" pitchFamily="18" charset="0"/>
              <a:ea typeface="Cambria" pitchFamily="18" charset="0"/>
            </a:endParaRPr>
          </a:p>
          <a:p>
            <a:pPr algn="just"/>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Bảo</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vệ</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hệ</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thống</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thông</a:t>
            </a:r>
            <a:r>
              <a:rPr lang="en-US" sz="1800" dirty="0">
                <a:solidFill>
                  <a:schemeClr val="tx1">
                    <a:lumMod val="95000"/>
                  </a:schemeClr>
                </a:solidFill>
                <a:latin typeface="Cambria" pitchFamily="18" charset="0"/>
                <a:ea typeface="Cambria" pitchFamily="18" charset="0"/>
              </a:rPr>
              <a:t> tin </a:t>
            </a:r>
            <a:r>
              <a:rPr lang="en-US" sz="1800" dirty="0" err="1">
                <a:solidFill>
                  <a:schemeClr val="tx1">
                    <a:lumMod val="95000"/>
                  </a:schemeClr>
                </a:solidFill>
                <a:latin typeface="Cambria" pitchFamily="18" charset="0"/>
                <a:ea typeface="Cambria" pitchFamily="18" charset="0"/>
              </a:rPr>
              <a:t>quan</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trọng</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về</a:t>
            </a:r>
            <a:r>
              <a:rPr lang="en-US" sz="1800" dirty="0">
                <a:solidFill>
                  <a:schemeClr val="tx1">
                    <a:lumMod val="95000"/>
                  </a:schemeClr>
                </a:solidFill>
                <a:latin typeface="Cambria" pitchFamily="18" charset="0"/>
                <a:ea typeface="Cambria" pitchFamily="18" charset="0"/>
              </a:rPr>
              <a:t> an </a:t>
            </a:r>
            <a:r>
              <a:rPr lang="en-US" sz="1800" dirty="0" err="1">
                <a:solidFill>
                  <a:schemeClr val="tx1">
                    <a:lumMod val="95000"/>
                  </a:schemeClr>
                </a:solidFill>
                <a:latin typeface="Cambria" pitchFamily="18" charset="0"/>
                <a:ea typeface="Cambria" pitchFamily="18" charset="0"/>
              </a:rPr>
              <a:t>ninh</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quốc</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gia</a:t>
            </a:r>
            <a:endParaRPr lang="en-US" sz="1800" dirty="0">
              <a:solidFill>
                <a:schemeClr val="tx1">
                  <a:lumMod val="95000"/>
                </a:schemeClr>
              </a:solidFill>
              <a:latin typeface="Cambria" pitchFamily="18" charset="0"/>
              <a:ea typeface="Cambria" pitchFamily="18" charset="0"/>
            </a:endParaRPr>
          </a:p>
          <a:p>
            <a:pPr algn="just"/>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Phòng</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chống</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tấn</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công</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mạng</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bảo</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vệ</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quyền</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và</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lợi</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ích</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hợp</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pháp</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của</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cơ</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quan</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tổ</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chức</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cá</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nhân</a:t>
            </a:r>
            <a:r>
              <a:rPr lang="en-US" sz="1800" dirty="0">
                <a:solidFill>
                  <a:schemeClr val="tx1">
                    <a:lumMod val="95000"/>
                  </a:schemeClr>
                </a:solidFill>
                <a:latin typeface="Cambria" pitchFamily="18" charset="0"/>
                <a:ea typeface="Cambria" pitchFamily="18" charset="0"/>
              </a:rPr>
              <a:t>.</a:t>
            </a:r>
          </a:p>
        </p:txBody>
      </p:sp>
    </p:spTree>
    <p:extLst>
      <p:ext uri="{BB962C8B-B14F-4D97-AF65-F5344CB8AC3E}">
        <p14:creationId xmlns:p14="http://schemas.microsoft.com/office/powerpoint/2010/main" val="217968035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576478" y="542334"/>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4" name="Group 13"/>
          <p:cNvGrpSpPr/>
          <p:nvPr/>
        </p:nvGrpSpPr>
        <p:grpSpPr>
          <a:xfrm>
            <a:off x="79435" y="5037478"/>
            <a:ext cx="980900" cy="1923908"/>
            <a:chOff x="-58189" y="5118758"/>
            <a:chExt cx="980900" cy="1923908"/>
          </a:xfrm>
        </p:grpSpPr>
        <p:sp>
          <p:nvSpPr>
            <p:cNvPr id="15" name="TextBox 14"/>
            <p:cNvSpPr txBox="1"/>
            <p:nvPr/>
          </p:nvSpPr>
          <p:spPr>
            <a:xfrm>
              <a:off x="-58189" y="6396335"/>
              <a:ext cx="980900" cy="646331"/>
            </a:xfrm>
            <a:prstGeom prst="rect">
              <a:avLst/>
            </a:prstGeom>
            <a:noFill/>
          </p:spPr>
          <p:txBody>
            <a:bodyPr wrap="square" rtlCol="0">
              <a:spAutoFit/>
            </a:bodyPr>
            <a:lstStyle/>
            <a:p>
              <a:pPr algn="ctr"/>
              <a:r>
                <a:rPr lang="en-US" sz="1200" b="1" dirty="0" err="1">
                  <a:solidFill>
                    <a:srgbClr val="0070C0"/>
                  </a:solidFill>
                </a:rPr>
                <a:t>Tuần</a:t>
              </a:r>
              <a:r>
                <a:rPr lang="en-US" sz="1200" b="1" dirty="0">
                  <a:solidFill>
                    <a:srgbClr val="0070C0"/>
                  </a:solidFill>
                </a:rPr>
                <a:t> SH </a:t>
              </a:r>
              <a:r>
                <a:rPr lang="en-US" sz="1200" b="1" dirty="0" err="1">
                  <a:solidFill>
                    <a:srgbClr val="0070C0"/>
                  </a:solidFill>
                </a:rPr>
                <a:t>công</a:t>
              </a:r>
              <a:r>
                <a:rPr lang="en-US" sz="1200" b="1" dirty="0">
                  <a:solidFill>
                    <a:srgbClr val="0070C0"/>
                  </a:solidFill>
                </a:rPr>
                <a:t> </a:t>
              </a:r>
              <a:r>
                <a:rPr lang="en-US" sz="1200" b="1" dirty="0" err="1">
                  <a:solidFill>
                    <a:srgbClr val="0070C0"/>
                  </a:solidFill>
                </a:rPr>
                <a:t>dân</a:t>
              </a:r>
              <a:r>
                <a:rPr lang="en-US" sz="1200" b="1" dirty="0">
                  <a:solidFill>
                    <a:srgbClr val="0070C0"/>
                  </a:solidFill>
                </a:rPr>
                <a:t> – </a:t>
              </a:r>
              <a:r>
                <a:rPr lang="en-US" sz="1200" b="1" dirty="0" err="1">
                  <a:solidFill>
                    <a:srgbClr val="0070C0"/>
                  </a:solidFill>
                </a:rPr>
                <a:t>sinh</a:t>
              </a:r>
              <a:r>
                <a:rPr lang="en-US" sz="1200" b="1" dirty="0">
                  <a:solidFill>
                    <a:srgbClr val="0070C0"/>
                  </a:solidFill>
                </a:rPr>
                <a:t> </a:t>
              </a:r>
              <a:r>
                <a:rPr lang="en-US" sz="1200" b="1" dirty="0" err="1">
                  <a:solidFill>
                    <a:srgbClr val="0070C0"/>
                  </a:solidFill>
                </a:rPr>
                <a:t>viên</a:t>
              </a:r>
              <a:endParaRPr lang="en-US" sz="1200" b="1" dirty="0">
                <a:solidFill>
                  <a:srgbClr val="0070C0"/>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sp>
        <p:nvSpPr>
          <p:cNvPr id="4" name="TextBox 3">
            <a:extLst>
              <a:ext uri="{FF2B5EF4-FFF2-40B4-BE49-F238E27FC236}">
                <a16:creationId xmlns:a16="http://schemas.microsoft.com/office/drawing/2014/main" id="{FB33EF3A-E784-48AE-261B-CDD02A41ADCC}"/>
              </a:ext>
            </a:extLst>
          </p:cNvPr>
          <p:cNvSpPr txBox="1"/>
          <p:nvPr/>
        </p:nvSpPr>
        <p:spPr>
          <a:xfrm>
            <a:off x="1060335" y="81280"/>
            <a:ext cx="9789918" cy="400110"/>
          </a:xfrm>
          <a:prstGeom prst="rect">
            <a:avLst/>
          </a:prstGeom>
          <a:noFill/>
        </p:spPr>
        <p:txBody>
          <a:bodyPr wrap="square" rtlCol="0">
            <a:spAutoFit/>
          </a:bodyPr>
          <a:lstStyle/>
          <a:p>
            <a:pPr algn="ctr"/>
            <a:r>
              <a:rPr lang="en-US" sz="2000" b="1" dirty="0" smtClean="0">
                <a:solidFill>
                  <a:srgbClr val="0070C0"/>
                </a:solidFill>
                <a:latin typeface="Arial" panose="020B0604020202020204" pitchFamily="34" charset="0"/>
                <a:cs typeface="Arial" panose="020B0604020202020204" pitchFamily="34" charset="0"/>
              </a:rPr>
              <a:t>LUẬT AN NINH MẠNG 2018</a:t>
            </a:r>
            <a:endParaRPr lang="en-US" sz="2000" b="1" dirty="0">
              <a:solidFill>
                <a:srgbClr val="0070C0"/>
              </a:solidFill>
              <a:latin typeface="Arial" panose="020B0604020202020204" pitchFamily="34" charset="0"/>
              <a:cs typeface="Arial" panose="020B0604020202020204" pitchFamily="34" charset="0"/>
            </a:endParaRPr>
          </a:p>
        </p:txBody>
      </p:sp>
      <p:sp>
        <p:nvSpPr>
          <p:cNvPr id="21" name="Google Shape;359;p14"/>
          <p:cNvSpPr txBox="1">
            <a:spLocks noGrp="1"/>
          </p:cNvSpPr>
          <p:nvPr>
            <p:ph type="ctrTitle"/>
          </p:nvPr>
        </p:nvSpPr>
        <p:spPr>
          <a:xfrm>
            <a:off x="1379912" y="603279"/>
            <a:ext cx="6281525" cy="369645"/>
          </a:xfrm>
          <a:prstGeom prst="rect">
            <a:avLst/>
          </a:prstGeom>
          <a:solidFill>
            <a:schemeClr val="accent4"/>
          </a:solidFill>
        </p:spPr>
        <p:txBody>
          <a:bodyPr spcFirstLastPara="1" wrap="square" lIns="91425" tIns="91425" rIns="91425" bIns="91425" anchor="b" anchorCtr="0">
            <a:noAutofit/>
          </a:bodyPr>
          <a:lstStyle/>
          <a:p>
            <a:pPr lvl="0" algn="ctr"/>
            <a:r>
              <a:rPr lang="vi-VN" sz="1800" b="1" dirty="0">
                <a:solidFill>
                  <a:schemeClr val="tx1">
                    <a:lumMod val="95000"/>
                  </a:schemeClr>
                </a:solidFill>
                <a:latin typeface="Cambria" panose="02040503050406030204" pitchFamily="18" charset="0"/>
                <a:ea typeface="Cambria" panose="02040503050406030204" pitchFamily="18" charset="0"/>
              </a:rPr>
              <a:t>NỘI DUNG CƠ BẢN </a:t>
            </a:r>
            <a:r>
              <a:rPr lang="vi-VN" sz="1800" b="1" dirty="0" smtClean="0">
                <a:solidFill>
                  <a:schemeClr val="tx1">
                    <a:lumMod val="95000"/>
                  </a:schemeClr>
                </a:solidFill>
                <a:latin typeface="Cambria" panose="02040503050406030204" pitchFamily="18" charset="0"/>
                <a:ea typeface="Cambria" panose="02040503050406030204" pitchFamily="18" charset="0"/>
              </a:rPr>
              <a:t>CỦA</a:t>
            </a:r>
            <a:r>
              <a:rPr lang="en-US" sz="1800" b="1" dirty="0" smtClean="0">
                <a:solidFill>
                  <a:schemeClr val="tx1">
                    <a:lumMod val="95000"/>
                  </a:schemeClr>
                </a:solidFill>
                <a:latin typeface="Cambria" panose="02040503050406030204" pitchFamily="18" charset="0"/>
                <a:ea typeface="Cambria" panose="02040503050406030204" pitchFamily="18" charset="0"/>
              </a:rPr>
              <a:t> </a:t>
            </a:r>
            <a:r>
              <a:rPr lang="vi-VN" sz="1800" b="1" dirty="0">
                <a:solidFill>
                  <a:schemeClr val="tx1">
                    <a:lumMod val="95000"/>
                  </a:schemeClr>
                </a:solidFill>
                <a:latin typeface="Cambria" panose="02040503050406030204" pitchFamily="18" charset="0"/>
                <a:ea typeface="Cambria" panose="02040503050406030204" pitchFamily="18" charset="0"/>
              </a:rPr>
              <a:t>LUẬT AN NINH MẠNG</a:t>
            </a:r>
            <a:endParaRPr sz="1800" b="1" dirty="0">
              <a:solidFill>
                <a:schemeClr val="tx1">
                  <a:lumMod val="95000"/>
                </a:schemeClr>
              </a:solidFill>
              <a:latin typeface="Cambria" panose="02040503050406030204" pitchFamily="18" charset="0"/>
              <a:ea typeface="Cambria" panose="02040503050406030204" pitchFamily="18" charset="0"/>
            </a:endParaRPr>
          </a:p>
        </p:txBody>
      </p:sp>
      <p:pic>
        <p:nvPicPr>
          <p:cNvPr id="23" name="Picture 2" descr="https://thuvienphapluat.vn/cong-dong-dan-luat/userfiles/files/1953008/Images/5_DL%20(2).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99516" y="972924"/>
            <a:ext cx="4787355" cy="511718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576478" y="1021016"/>
            <a:ext cx="6156830" cy="784830"/>
          </a:xfrm>
          <a:prstGeom prst="rect">
            <a:avLst/>
          </a:prstGeom>
          <a:noFill/>
        </p:spPr>
        <p:txBody>
          <a:bodyPr wrap="square" rtlCol="0">
            <a:spAutoFit/>
          </a:bodyPr>
          <a:lstStyle/>
          <a:p>
            <a:r>
              <a:rPr lang="en-US" sz="1500" dirty="0" err="1" smtClean="0">
                <a:latin typeface="Arial (Body)"/>
              </a:rPr>
              <a:t>Phạm</a:t>
            </a:r>
            <a:r>
              <a:rPr lang="en-US" sz="1500" dirty="0" smtClean="0">
                <a:latin typeface="Arial (Body)"/>
              </a:rPr>
              <a:t> vi </a:t>
            </a:r>
            <a:r>
              <a:rPr lang="en-US" sz="1500" dirty="0" err="1" smtClean="0">
                <a:latin typeface="Arial (Body)"/>
              </a:rPr>
              <a:t>điều</a:t>
            </a:r>
            <a:r>
              <a:rPr lang="en-US" sz="1500" dirty="0" smtClean="0">
                <a:latin typeface="Arial (Body)"/>
              </a:rPr>
              <a:t> </a:t>
            </a:r>
            <a:r>
              <a:rPr lang="en-US" sz="1500" dirty="0" err="1" smtClean="0">
                <a:latin typeface="Arial (Body)"/>
              </a:rPr>
              <a:t>chỉnh</a:t>
            </a:r>
            <a:r>
              <a:rPr lang="en-US" sz="1500" dirty="0" smtClean="0">
                <a:latin typeface="Arial (Body)"/>
              </a:rPr>
              <a:t>: </a:t>
            </a:r>
            <a:r>
              <a:rPr lang="en-US" sz="1500" dirty="0" err="1" smtClean="0">
                <a:latin typeface="Arial (Body)"/>
              </a:rPr>
              <a:t>Luật</a:t>
            </a:r>
            <a:r>
              <a:rPr lang="en-US" sz="1500" dirty="0" smtClean="0">
                <a:latin typeface="Arial (Body)"/>
              </a:rPr>
              <a:t> an </a:t>
            </a:r>
            <a:r>
              <a:rPr lang="en-US" sz="1500" dirty="0" err="1" smtClean="0">
                <a:latin typeface="Arial (Body)"/>
              </a:rPr>
              <a:t>ninh</a:t>
            </a:r>
            <a:r>
              <a:rPr lang="en-US" sz="1500" dirty="0" smtClean="0">
                <a:latin typeface="Arial (Body)"/>
              </a:rPr>
              <a:t> </a:t>
            </a:r>
            <a:r>
              <a:rPr lang="en-US" sz="1500" dirty="0" err="1" smtClean="0">
                <a:latin typeface="Arial (Body)"/>
              </a:rPr>
              <a:t>mạng</a:t>
            </a:r>
            <a:r>
              <a:rPr lang="en-US" sz="1500" dirty="0" smtClean="0">
                <a:latin typeface="Arial (Body)"/>
              </a:rPr>
              <a:t> </a:t>
            </a:r>
            <a:r>
              <a:rPr lang="vi-VN" sz="1500" dirty="0" smtClean="0"/>
              <a:t>quy </a:t>
            </a:r>
            <a:r>
              <a:rPr lang="vi-VN" sz="1500" dirty="0"/>
              <a:t>định về hoạt động bảo vệ an ninh quốc gia và bảo đảm trật tự, an toàn xã hội trên không gian mạng; trách nhiệm của cơ quan, tổ chức, cá nhân có liên quan.</a:t>
            </a:r>
            <a:endParaRPr lang="en-US" sz="1500" dirty="0"/>
          </a:p>
        </p:txBody>
      </p:sp>
      <p:sp>
        <p:nvSpPr>
          <p:cNvPr id="5" name="TextBox 4"/>
          <p:cNvSpPr txBox="1"/>
          <p:nvPr/>
        </p:nvSpPr>
        <p:spPr>
          <a:xfrm>
            <a:off x="906418" y="1842078"/>
            <a:ext cx="5793805" cy="4616648"/>
          </a:xfrm>
          <a:prstGeom prst="rect">
            <a:avLst/>
          </a:prstGeom>
          <a:noFill/>
        </p:spPr>
        <p:txBody>
          <a:bodyPr wrap="square" rtlCol="0">
            <a:spAutoFit/>
          </a:bodyPr>
          <a:lstStyle/>
          <a:p>
            <a:r>
              <a:rPr lang="vi-VN" sz="1600" dirty="0"/>
              <a:t>1. </a:t>
            </a:r>
            <a:r>
              <a:rPr lang="vi-VN" sz="1600" b="1" dirty="0"/>
              <a:t>An ninh mạng</a:t>
            </a:r>
            <a:r>
              <a:rPr lang="vi-VN" sz="1600" dirty="0"/>
              <a:t> là sự bảo đảm hoạt động trên không gian mạng không gây phương hại đến an ninh quốc gia, trật tự, an toàn xã hội, quyền và lợi ích hợp pháp của cơ quan, tổ chức, cá nhân.</a:t>
            </a:r>
          </a:p>
          <a:p>
            <a:r>
              <a:rPr lang="vi-VN" sz="1600" dirty="0"/>
              <a:t>2. </a:t>
            </a:r>
            <a:r>
              <a:rPr lang="vi-VN" sz="1600" b="1" dirty="0"/>
              <a:t>Bảo vệ an ninh mạng</a:t>
            </a:r>
            <a:r>
              <a:rPr lang="vi-VN" sz="1600" i="1" dirty="0"/>
              <a:t> </a:t>
            </a:r>
            <a:r>
              <a:rPr lang="vi-VN" sz="1600" dirty="0"/>
              <a:t>là phòng ngừa, phát hiện, ngăn chặn, xử lý hành vi xâm phạm an ninh mạng.</a:t>
            </a:r>
          </a:p>
          <a:p>
            <a:r>
              <a:rPr lang="vi-VN" sz="1600" dirty="0"/>
              <a:t>3. </a:t>
            </a:r>
            <a:r>
              <a:rPr lang="vi-VN" sz="1600" b="1" dirty="0"/>
              <a:t>Không gian mạng</a:t>
            </a:r>
            <a:r>
              <a:rPr lang="vi-VN" sz="1600" dirty="0"/>
              <a:t> là mạng lưới kết nối của cơ sở hạ tầng công nghệ thông tin, bao gồm mạng viễn thông, mạng Internet, mạng máy tính, hệ thống thông tin, hệ thống xử lý và điều khiển thông tin, cơ sở dữ liệu; là nơi con người thực hiện các hành vi xã hội không bị giới hạn bởi không gian và thời gian.</a:t>
            </a:r>
          </a:p>
          <a:p>
            <a:r>
              <a:rPr lang="vi-VN" sz="1600" dirty="0"/>
              <a:t>4. </a:t>
            </a:r>
            <a:r>
              <a:rPr lang="vi-VN" sz="1600" b="1" dirty="0"/>
              <a:t>Không gian mạng quốc gia</a:t>
            </a:r>
            <a:r>
              <a:rPr lang="vi-VN" sz="1600" dirty="0"/>
              <a:t> là không gian mạng do Chính phủ xác lập, quản lý và kiểm soát.</a:t>
            </a:r>
          </a:p>
          <a:p>
            <a:r>
              <a:rPr lang="vi-VN" sz="1600" dirty="0"/>
              <a:t>5</a:t>
            </a:r>
            <a:r>
              <a:rPr lang="vi-VN" sz="1600" i="1" dirty="0"/>
              <a:t>. </a:t>
            </a:r>
            <a:r>
              <a:rPr lang="vi-VN" sz="1600" b="1" dirty="0"/>
              <a:t>Cơ sở hạ tầng không gian mạng quốc gia</a:t>
            </a:r>
            <a:r>
              <a:rPr lang="vi-VN" sz="1600" dirty="0"/>
              <a:t> là hệ thống cơ sở vật chất, kỹ thuật để tạo lập, </a:t>
            </a:r>
            <a:r>
              <a:rPr lang="vi-VN" dirty="0"/>
              <a:t>truyền đưa, thu thập, xử lý, lưu trữ và trao đổi thông tin trên không gian mạng quốc gia</a:t>
            </a:r>
          </a:p>
        </p:txBody>
      </p:sp>
    </p:spTree>
    <p:extLst>
      <p:ext uri="{BB962C8B-B14F-4D97-AF65-F5344CB8AC3E}">
        <p14:creationId xmlns:p14="http://schemas.microsoft.com/office/powerpoint/2010/main" val="351261636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576478" y="542334"/>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4" name="Group 13"/>
          <p:cNvGrpSpPr/>
          <p:nvPr/>
        </p:nvGrpSpPr>
        <p:grpSpPr>
          <a:xfrm>
            <a:off x="79435" y="5037478"/>
            <a:ext cx="980900" cy="1923908"/>
            <a:chOff x="-58189" y="5118758"/>
            <a:chExt cx="980900" cy="1923908"/>
          </a:xfrm>
        </p:grpSpPr>
        <p:sp>
          <p:nvSpPr>
            <p:cNvPr id="15" name="TextBox 14"/>
            <p:cNvSpPr txBox="1"/>
            <p:nvPr/>
          </p:nvSpPr>
          <p:spPr>
            <a:xfrm>
              <a:off x="-58189" y="6396335"/>
              <a:ext cx="980900" cy="646331"/>
            </a:xfrm>
            <a:prstGeom prst="rect">
              <a:avLst/>
            </a:prstGeom>
            <a:noFill/>
          </p:spPr>
          <p:txBody>
            <a:bodyPr wrap="square" rtlCol="0">
              <a:spAutoFit/>
            </a:bodyPr>
            <a:lstStyle/>
            <a:p>
              <a:pPr algn="ctr"/>
              <a:r>
                <a:rPr lang="en-US" sz="1200" b="1" dirty="0" err="1">
                  <a:solidFill>
                    <a:srgbClr val="0070C0"/>
                  </a:solidFill>
                </a:rPr>
                <a:t>Tuần</a:t>
              </a:r>
              <a:r>
                <a:rPr lang="en-US" sz="1200" b="1" dirty="0">
                  <a:solidFill>
                    <a:srgbClr val="0070C0"/>
                  </a:solidFill>
                </a:rPr>
                <a:t> SH </a:t>
              </a:r>
              <a:r>
                <a:rPr lang="en-US" sz="1200" b="1" dirty="0" err="1">
                  <a:solidFill>
                    <a:srgbClr val="0070C0"/>
                  </a:solidFill>
                </a:rPr>
                <a:t>công</a:t>
              </a:r>
              <a:r>
                <a:rPr lang="en-US" sz="1200" b="1" dirty="0">
                  <a:solidFill>
                    <a:srgbClr val="0070C0"/>
                  </a:solidFill>
                </a:rPr>
                <a:t> </a:t>
              </a:r>
              <a:r>
                <a:rPr lang="en-US" sz="1200" b="1" dirty="0" err="1">
                  <a:solidFill>
                    <a:srgbClr val="0070C0"/>
                  </a:solidFill>
                </a:rPr>
                <a:t>dân</a:t>
              </a:r>
              <a:r>
                <a:rPr lang="en-US" sz="1200" b="1" dirty="0">
                  <a:solidFill>
                    <a:srgbClr val="0070C0"/>
                  </a:solidFill>
                </a:rPr>
                <a:t> – </a:t>
              </a:r>
              <a:r>
                <a:rPr lang="en-US" sz="1200" b="1" dirty="0" err="1">
                  <a:solidFill>
                    <a:srgbClr val="0070C0"/>
                  </a:solidFill>
                </a:rPr>
                <a:t>sinh</a:t>
              </a:r>
              <a:r>
                <a:rPr lang="en-US" sz="1200" b="1" dirty="0">
                  <a:solidFill>
                    <a:srgbClr val="0070C0"/>
                  </a:solidFill>
                </a:rPr>
                <a:t> </a:t>
              </a:r>
              <a:r>
                <a:rPr lang="en-US" sz="1200" b="1" dirty="0" err="1">
                  <a:solidFill>
                    <a:srgbClr val="0070C0"/>
                  </a:solidFill>
                </a:rPr>
                <a:t>viên</a:t>
              </a:r>
              <a:endParaRPr lang="en-US" sz="1200" b="1" dirty="0">
                <a:solidFill>
                  <a:srgbClr val="0070C0"/>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sp>
        <p:nvSpPr>
          <p:cNvPr id="4" name="TextBox 3">
            <a:extLst>
              <a:ext uri="{FF2B5EF4-FFF2-40B4-BE49-F238E27FC236}">
                <a16:creationId xmlns:a16="http://schemas.microsoft.com/office/drawing/2014/main" id="{FB33EF3A-E784-48AE-261B-CDD02A41ADCC}"/>
              </a:ext>
            </a:extLst>
          </p:cNvPr>
          <p:cNvSpPr txBox="1"/>
          <p:nvPr/>
        </p:nvSpPr>
        <p:spPr>
          <a:xfrm>
            <a:off x="1060335" y="81280"/>
            <a:ext cx="9789918" cy="400110"/>
          </a:xfrm>
          <a:prstGeom prst="rect">
            <a:avLst/>
          </a:prstGeom>
          <a:noFill/>
        </p:spPr>
        <p:txBody>
          <a:bodyPr wrap="square" rtlCol="0">
            <a:spAutoFit/>
          </a:bodyPr>
          <a:lstStyle/>
          <a:p>
            <a:pPr algn="ctr"/>
            <a:r>
              <a:rPr lang="en-US" sz="2000" b="1" dirty="0" smtClean="0">
                <a:solidFill>
                  <a:srgbClr val="0070C0"/>
                </a:solidFill>
                <a:latin typeface="Arial" panose="020B0604020202020204" pitchFamily="34" charset="0"/>
                <a:cs typeface="Arial" panose="020B0604020202020204" pitchFamily="34" charset="0"/>
              </a:rPr>
              <a:t>LUẬT AN NINH MẠNG 2018</a:t>
            </a:r>
            <a:endParaRPr lang="en-US" sz="2000" b="1" dirty="0">
              <a:solidFill>
                <a:srgbClr val="0070C0"/>
              </a:solidFill>
              <a:latin typeface="Arial" panose="020B0604020202020204" pitchFamily="34" charset="0"/>
              <a:cs typeface="Arial" panose="020B0604020202020204" pitchFamily="34" charset="0"/>
            </a:endParaRPr>
          </a:p>
        </p:txBody>
      </p:sp>
      <p:sp>
        <p:nvSpPr>
          <p:cNvPr id="23" name="Rectangle 22"/>
          <p:cNvSpPr/>
          <p:nvPr/>
        </p:nvSpPr>
        <p:spPr>
          <a:xfrm>
            <a:off x="1060335" y="972924"/>
            <a:ext cx="6971060" cy="615553"/>
          </a:xfrm>
          <a:prstGeom prst="rect">
            <a:avLst/>
          </a:prstGeom>
        </p:spPr>
        <p:txBody>
          <a:bodyPr wrap="square">
            <a:spAutoFit/>
          </a:bodyPr>
          <a:lstStyle/>
          <a:p>
            <a:pPr algn="ctr"/>
            <a:r>
              <a:rPr lang="en" sz="1800" b="1" dirty="0">
                <a:solidFill>
                  <a:schemeClr val="tx1">
                    <a:lumMod val="95000"/>
                  </a:schemeClr>
                </a:solidFill>
                <a:latin typeface="Cambria" panose="02040503050406030204" pitchFamily="18" charset="0"/>
                <a:ea typeface="Cambria" panose="02040503050406030204" pitchFamily="18" charset="0"/>
              </a:rPr>
              <a:t>CÁC HÀNH VI BỊ NGHIÊM CẤM VỀ AN NINH MẠNG                        </a:t>
            </a:r>
            <a:r>
              <a:rPr lang="en" sz="1600" b="1" dirty="0">
                <a:solidFill>
                  <a:schemeClr val="tx1">
                    <a:lumMod val="95000"/>
                  </a:schemeClr>
                </a:solidFill>
                <a:latin typeface="Cambria" panose="02040503050406030204" pitchFamily="18" charset="0"/>
                <a:ea typeface="Cambria" panose="02040503050406030204" pitchFamily="18" charset="0"/>
              </a:rPr>
              <a:t>(Điều 8 Luật An ninh mạng 2018)</a:t>
            </a:r>
            <a:endParaRPr lang="en-US" sz="1600" b="1" dirty="0"/>
          </a:p>
        </p:txBody>
      </p:sp>
      <p:sp>
        <p:nvSpPr>
          <p:cNvPr id="24" name="TextBox 23"/>
          <p:cNvSpPr txBox="1"/>
          <p:nvPr/>
        </p:nvSpPr>
        <p:spPr>
          <a:xfrm>
            <a:off x="1612670" y="1557120"/>
            <a:ext cx="9310254" cy="4093428"/>
          </a:xfrm>
          <a:prstGeom prst="rect">
            <a:avLst/>
          </a:prstGeom>
          <a:noFill/>
        </p:spPr>
        <p:txBody>
          <a:bodyPr wrap="square" rtlCol="0">
            <a:spAutoFit/>
          </a:bodyPr>
          <a:lstStyle/>
          <a:p>
            <a:pPr algn="just"/>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Chiếm</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đoạt</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tài</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sản</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tổ</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chức</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đánh</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bạc</a:t>
            </a:r>
            <a:r>
              <a:rPr lang="en-US" sz="2000" dirty="0">
                <a:solidFill>
                  <a:schemeClr val="tx1">
                    <a:lumMod val="95000"/>
                  </a:schemeClr>
                </a:solidFill>
                <a:latin typeface="Cambria" panose="02040503050406030204" pitchFamily="18" charset="0"/>
                <a:ea typeface="Cambria" panose="02040503050406030204" pitchFamily="18" charset="0"/>
              </a:rPr>
              <a:t> qua </a:t>
            </a:r>
            <a:r>
              <a:rPr lang="en-US" sz="2000" dirty="0" err="1">
                <a:solidFill>
                  <a:schemeClr val="tx1">
                    <a:lumMod val="95000"/>
                  </a:schemeClr>
                </a:solidFill>
                <a:latin typeface="Cambria" panose="02040503050406030204" pitchFamily="18" charset="0"/>
                <a:ea typeface="Cambria" panose="02040503050406030204" pitchFamily="18" charset="0"/>
              </a:rPr>
              <a:t>mạng</a:t>
            </a:r>
            <a:r>
              <a:rPr lang="en-US" sz="2000" dirty="0">
                <a:solidFill>
                  <a:schemeClr val="tx1">
                    <a:lumMod val="95000"/>
                  </a:schemeClr>
                </a:solidFill>
                <a:latin typeface="Cambria" panose="02040503050406030204" pitchFamily="18" charset="0"/>
                <a:ea typeface="Cambria" panose="02040503050406030204" pitchFamily="18" charset="0"/>
              </a:rPr>
              <a:t> Internet; </a:t>
            </a:r>
            <a:r>
              <a:rPr lang="en-US" sz="2000" dirty="0" err="1">
                <a:solidFill>
                  <a:schemeClr val="tx1">
                    <a:lumMod val="95000"/>
                  </a:schemeClr>
                </a:solidFill>
                <a:latin typeface="Cambria" panose="02040503050406030204" pitchFamily="18" charset="0"/>
                <a:ea typeface="Cambria" panose="02040503050406030204" pitchFamily="18" charset="0"/>
              </a:rPr>
              <a:t>trộm</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cắp</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cước</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viễn</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thông</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quốc</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tế</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trên</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nền</a:t>
            </a:r>
            <a:r>
              <a:rPr lang="en-US" sz="2000" dirty="0">
                <a:solidFill>
                  <a:schemeClr val="tx1">
                    <a:lumMod val="95000"/>
                  </a:schemeClr>
                </a:solidFill>
                <a:latin typeface="Cambria" panose="02040503050406030204" pitchFamily="18" charset="0"/>
                <a:ea typeface="Cambria" panose="02040503050406030204" pitchFamily="18" charset="0"/>
              </a:rPr>
              <a:t> Internet; vi </a:t>
            </a:r>
            <a:r>
              <a:rPr lang="en-US" sz="2000" dirty="0" err="1">
                <a:solidFill>
                  <a:schemeClr val="tx1">
                    <a:lumMod val="95000"/>
                  </a:schemeClr>
                </a:solidFill>
                <a:latin typeface="Cambria" panose="02040503050406030204" pitchFamily="18" charset="0"/>
                <a:ea typeface="Cambria" panose="02040503050406030204" pitchFamily="18" charset="0"/>
              </a:rPr>
              <a:t>phạm</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bản</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quyền</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và</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sở</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hữu</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trí</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tuệ</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trên</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không</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gian</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mạng</a:t>
            </a:r>
            <a:r>
              <a:rPr lang="en-US" sz="2000" dirty="0">
                <a:solidFill>
                  <a:schemeClr val="tx1">
                    <a:lumMod val="95000"/>
                  </a:schemeClr>
                </a:solidFill>
                <a:latin typeface="Cambria" panose="02040503050406030204" pitchFamily="18" charset="0"/>
                <a:ea typeface="Cambria" panose="02040503050406030204" pitchFamily="18" charset="0"/>
              </a:rPr>
              <a:t>.</a:t>
            </a:r>
          </a:p>
          <a:p>
            <a:pPr algn="just"/>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Giả</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mạo</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trang</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thông</a:t>
            </a:r>
            <a:r>
              <a:rPr lang="en-US" sz="2000" dirty="0">
                <a:solidFill>
                  <a:schemeClr val="tx1">
                    <a:lumMod val="95000"/>
                  </a:schemeClr>
                </a:solidFill>
                <a:latin typeface="Cambria" panose="02040503050406030204" pitchFamily="18" charset="0"/>
                <a:ea typeface="Cambria" panose="02040503050406030204" pitchFamily="18" charset="0"/>
              </a:rPr>
              <a:t> tin </a:t>
            </a:r>
            <a:r>
              <a:rPr lang="en-US" sz="2000" dirty="0" err="1">
                <a:solidFill>
                  <a:schemeClr val="tx1">
                    <a:lumMod val="95000"/>
                  </a:schemeClr>
                </a:solidFill>
                <a:latin typeface="Cambria" panose="02040503050406030204" pitchFamily="18" charset="0"/>
                <a:ea typeface="Cambria" panose="02040503050406030204" pitchFamily="18" charset="0"/>
              </a:rPr>
              <a:t>điện</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tử</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của</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cơ</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quan</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tổ</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chức</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cá</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nhân</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làm</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giả</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lưu</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hành</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trộm</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cắp</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mua</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bán</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thu</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thập</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trao</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đổi</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trái</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phép</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thông</a:t>
            </a:r>
            <a:r>
              <a:rPr lang="en-US" sz="2000" dirty="0">
                <a:solidFill>
                  <a:schemeClr val="tx1">
                    <a:lumMod val="95000"/>
                  </a:schemeClr>
                </a:solidFill>
                <a:latin typeface="Cambria" panose="02040503050406030204" pitchFamily="18" charset="0"/>
                <a:ea typeface="Cambria" panose="02040503050406030204" pitchFamily="18" charset="0"/>
              </a:rPr>
              <a:t> tin </a:t>
            </a:r>
            <a:r>
              <a:rPr lang="en-US" sz="2000" dirty="0" err="1">
                <a:solidFill>
                  <a:schemeClr val="tx1">
                    <a:lumMod val="95000"/>
                  </a:schemeClr>
                </a:solidFill>
                <a:latin typeface="Cambria" panose="02040503050406030204" pitchFamily="18" charset="0"/>
                <a:ea typeface="Cambria" panose="02040503050406030204" pitchFamily="18" charset="0"/>
              </a:rPr>
              <a:t>thẻ</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tín</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dụng</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tài</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khoản</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ngân</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hàng</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của</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người</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khác</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phát</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hành</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cung</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cấp</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sử</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dụng</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trái</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phép</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các</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phương</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tiện</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thanh</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toán</a:t>
            </a:r>
            <a:r>
              <a:rPr lang="en-US" sz="2000" dirty="0">
                <a:solidFill>
                  <a:schemeClr val="tx1">
                    <a:lumMod val="95000"/>
                  </a:schemeClr>
                </a:solidFill>
                <a:latin typeface="Cambria" panose="02040503050406030204" pitchFamily="18" charset="0"/>
                <a:ea typeface="Cambria" panose="02040503050406030204" pitchFamily="18" charset="0"/>
              </a:rPr>
              <a:t>.</a:t>
            </a:r>
          </a:p>
          <a:p>
            <a:pPr algn="just"/>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Tuyên</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truyền</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quảng</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cáo</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mua</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bán</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hàng</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hóa</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dịch</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vụ</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thuộc</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danh</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mục</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cấm</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theo</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quy</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định</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của</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pháp</a:t>
            </a:r>
            <a:r>
              <a:rPr lang="en-US" sz="2000" dirty="0">
                <a:solidFill>
                  <a:schemeClr val="tx1">
                    <a:lumMod val="95000"/>
                  </a:schemeClr>
                </a:solidFill>
                <a:latin typeface="Cambria" panose="02040503050406030204" pitchFamily="18" charset="0"/>
                <a:ea typeface="Cambria" panose="02040503050406030204" pitchFamily="18" charset="0"/>
              </a:rPr>
              <a:t> </a:t>
            </a:r>
            <a:r>
              <a:rPr lang="en-US" sz="2000" dirty="0" err="1">
                <a:solidFill>
                  <a:schemeClr val="tx1">
                    <a:lumMod val="95000"/>
                  </a:schemeClr>
                </a:solidFill>
                <a:latin typeface="Cambria" panose="02040503050406030204" pitchFamily="18" charset="0"/>
                <a:ea typeface="Cambria" panose="02040503050406030204" pitchFamily="18" charset="0"/>
              </a:rPr>
              <a:t>luật</a:t>
            </a:r>
            <a:r>
              <a:rPr lang="en-US" sz="2000" dirty="0">
                <a:solidFill>
                  <a:schemeClr val="tx1">
                    <a:lumMod val="95000"/>
                  </a:schemeClr>
                </a:solidFill>
                <a:latin typeface="Cambria" panose="02040503050406030204" pitchFamily="18" charset="0"/>
                <a:ea typeface="Cambria" panose="02040503050406030204" pitchFamily="18" charset="0"/>
              </a:rPr>
              <a:t>.</a:t>
            </a:r>
          </a:p>
          <a:p>
            <a:pPr algn="just"/>
            <a:r>
              <a:rPr lang="en-US" sz="2000" dirty="0">
                <a:solidFill>
                  <a:schemeClr val="tx1">
                    <a:lumMod val="95000"/>
                  </a:schemeClr>
                </a:solidFill>
                <a:latin typeface="Cambria" panose="02040503050406030204" pitchFamily="18" charset="0"/>
                <a:ea typeface="Cambria" panose="02040503050406030204" pitchFamily="18" charset="0"/>
              </a:rPr>
              <a:t>…………………</a:t>
            </a:r>
          </a:p>
          <a:p>
            <a:pPr algn="just"/>
            <a:r>
              <a:rPr lang="vi-VN" sz="2000" dirty="0">
                <a:solidFill>
                  <a:schemeClr val="tx1">
                    <a:lumMod val="95000"/>
                  </a:schemeClr>
                </a:solidFill>
                <a:latin typeface="Cambria" panose="02040503050406030204" pitchFamily="18" charset="0"/>
                <a:ea typeface="Cambria" panose="02040503050406030204" pitchFamily="18" charset="0"/>
              </a:rPr>
              <a:t>– Lợi dụng hoặc lạm dụng hoạt động bảo vệ an ninh mạng để xâm phạm chủ quyền, lợi ích, an ninh quốc gia, trật tự, an toàn xã hội, quyền và lợi ích hợp pháp của cơ quan, tổ chức, cá nhân hoặc để trục lợi.</a:t>
            </a:r>
            <a:endParaRPr lang="en-US" sz="2000" dirty="0">
              <a:solidFill>
                <a:schemeClr val="tx1">
                  <a:lumMod val="95000"/>
                </a:schemeClr>
              </a:solidFill>
              <a:latin typeface="Cambria" panose="02040503050406030204" pitchFamily="18" charset="0"/>
              <a:ea typeface="Cambria" panose="02040503050406030204" pitchFamily="18" charset="0"/>
            </a:endParaRPr>
          </a:p>
        </p:txBody>
      </p:sp>
      <p:sp>
        <p:nvSpPr>
          <p:cNvPr id="25" name="Google Shape;359;p14"/>
          <p:cNvSpPr txBox="1">
            <a:spLocks/>
          </p:cNvSpPr>
          <p:nvPr/>
        </p:nvSpPr>
        <p:spPr>
          <a:xfrm>
            <a:off x="1733242" y="570723"/>
            <a:ext cx="6281525" cy="369645"/>
          </a:xfrm>
          <a:prstGeom prst="rect">
            <a:avLst/>
          </a:prstGeom>
          <a:solidFill>
            <a:schemeClr val="accent4"/>
          </a:solidFill>
        </p:spPr>
        <p:txBody>
          <a:bodyPr spcFirstLastPara="1" vert="horz" wrap="square" lIns="91425" tIns="91425" rIns="91425" bIns="91425" rtlCol="0" anchor="b"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vi-VN" sz="1800" b="1" dirty="0" smtClean="0">
                <a:solidFill>
                  <a:schemeClr val="tx1">
                    <a:lumMod val="95000"/>
                  </a:schemeClr>
                </a:solidFill>
                <a:latin typeface="Cambria" panose="02040503050406030204" pitchFamily="18" charset="0"/>
                <a:ea typeface="Cambria" panose="02040503050406030204" pitchFamily="18" charset="0"/>
              </a:rPr>
              <a:t>NỘI DUNG CƠ BẢN CỦA LUẬT AN NINH MẠNG</a:t>
            </a:r>
            <a:endParaRPr lang="vi-VN" sz="1800" b="1" dirty="0">
              <a:solidFill>
                <a:schemeClr val="tx1">
                  <a:lumMod val="95000"/>
                </a:schemeClr>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28020805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576478" y="542334"/>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4" name="Group 13"/>
          <p:cNvGrpSpPr/>
          <p:nvPr/>
        </p:nvGrpSpPr>
        <p:grpSpPr>
          <a:xfrm>
            <a:off x="79435" y="5037478"/>
            <a:ext cx="980900" cy="1923908"/>
            <a:chOff x="-58189" y="5118758"/>
            <a:chExt cx="980900" cy="1923908"/>
          </a:xfrm>
        </p:grpSpPr>
        <p:sp>
          <p:nvSpPr>
            <p:cNvPr id="15" name="TextBox 14"/>
            <p:cNvSpPr txBox="1"/>
            <p:nvPr/>
          </p:nvSpPr>
          <p:spPr>
            <a:xfrm>
              <a:off x="-58189" y="6396335"/>
              <a:ext cx="980900" cy="646331"/>
            </a:xfrm>
            <a:prstGeom prst="rect">
              <a:avLst/>
            </a:prstGeom>
            <a:noFill/>
          </p:spPr>
          <p:txBody>
            <a:bodyPr wrap="square" rtlCol="0">
              <a:spAutoFit/>
            </a:bodyPr>
            <a:lstStyle/>
            <a:p>
              <a:pPr algn="ctr"/>
              <a:r>
                <a:rPr lang="en-US" sz="1200" b="1" dirty="0" err="1">
                  <a:solidFill>
                    <a:srgbClr val="0070C0"/>
                  </a:solidFill>
                </a:rPr>
                <a:t>Tuần</a:t>
              </a:r>
              <a:r>
                <a:rPr lang="en-US" sz="1200" b="1" dirty="0">
                  <a:solidFill>
                    <a:srgbClr val="0070C0"/>
                  </a:solidFill>
                </a:rPr>
                <a:t> SH </a:t>
              </a:r>
              <a:r>
                <a:rPr lang="en-US" sz="1200" b="1" dirty="0" err="1">
                  <a:solidFill>
                    <a:srgbClr val="0070C0"/>
                  </a:solidFill>
                </a:rPr>
                <a:t>công</a:t>
              </a:r>
              <a:r>
                <a:rPr lang="en-US" sz="1200" b="1" dirty="0">
                  <a:solidFill>
                    <a:srgbClr val="0070C0"/>
                  </a:solidFill>
                </a:rPr>
                <a:t> </a:t>
              </a:r>
              <a:r>
                <a:rPr lang="en-US" sz="1200" b="1" dirty="0" err="1">
                  <a:solidFill>
                    <a:srgbClr val="0070C0"/>
                  </a:solidFill>
                </a:rPr>
                <a:t>dân</a:t>
              </a:r>
              <a:r>
                <a:rPr lang="en-US" sz="1200" b="1" dirty="0">
                  <a:solidFill>
                    <a:srgbClr val="0070C0"/>
                  </a:solidFill>
                </a:rPr>
                <a:t> – </a:t>
              </a:r>
              <a:r>
                <a:rPr lang="en-US" sz="1200" b="1" dirty="0" err="1">
                  <a:solidFill>
                    <a:srgbClr val="0070C0"/>
                  </a:solidFill>
                </a:rPr>
                <a:t>sinh</a:t>
              </a:r>
              <a:r>
                <a:rPr lang="en-US" sz="1200" b="1" dirty="0">
                  <a:solidFill>
                    <a:srgbClr val="0070C0"/>
                  </a:solidFill>
                </a:rPr>
                <a:t> </a:t>
              </a:r>
              <a:r>
                <a:rPr lang="en-US" sz="1200" b="1" dirty="0" err="1">
                  <a:solidFill>
                    <a:srgbClr val="0070C0"/>
                  </a:solidFill>
                </a:rPr>
                <a:t>viên</a:t>
              </a:r>
              <a:endParaRPr lang="en-US" sz="1200" b="1" dirty="0">
                <a:solidFill>
                  <a:srgbClr val="0070C0"/>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sp>
        <p:nvSpPr>
          <p:cNvPr id="4" name="TextBox 3">
            <a:extLst>
              <a:ext uri="{FF2B5EF4-FFF2-40B4-BE49-F238E27FC236}">
                <a16:creationId xmlns:a16="http://schemas.microsoft.com/office/drawing/2014/main" id="{FB33EF3A-E784-48AE-261B-CDD02A41ADCC}"/>
              </a:ext>
            </a:extLst>
          </p:cNvPr>
          <p:cNvSpPr txBox="1"/>
          <p:nvPr/>
        </p:nvSpPr>
        <p:spPr>
          <a:xfrm>
            <a:off x="1060335" y="81280"/>
            <a:ext cx="9789918" cy="400110"/>
          </a:xfrm>
          <a:prstGeom prst="rect">
            <a:avLst/>
          </a:prstGeom>
          <a:noFill/>
        </p:spPr>
        <p:txBody>
          <a:bodyPr wrap="square" rtlCol="0">
            <a:spAutoFit/>
          </a:bodyPr>
          <a:lstStyle/>
          <a:p>
            <a:pPr algn="ctr"/>
            <a:r>
              <a:rPr lang="en-US" sz="2000" b="1" dirty="0" smtClean="0">
                <a:solidFill>
                  <a:srgbClr val="0070C0"/>
                </a:solidFill>
                <a:latin typeface="Arial" panose="020B0604020202020204" pitchFamily="34" charset="0"/>
                <a:cs typeface="Arial" panose="020B0604020202020204" pitchFamily="34" charset="0"/>
              </a:rPr>
              <a:t>LUẬT AN NINH MẠNG 2018</a:t>
            </a:r>
            <a:endParaRPr lang="en-US" sz="2000" b="1" dirty="0">
              <a:solidFill>
                <a:srgbClr val="0070C0"/>
              </a:solidFill>
              <a:latin typeface="Arial" panose="020B0604020202020204" pitchFamily="34" charset="0"/>
              <a:cs typeface="Arial" panose="020B0604020202020204" pitchFamily="34" charset="0"/>
            </a:endParaRPr>
          </a:p>
        </p:txBody>
      </p:sp>
      <p:pic>
        <p:nvPicPr>
          <p:cNvPr id="6146" name="Picture 2" descr="luật an ninh mạng tóm tắt nội dung . Những thông tin bị nghiêm cấ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57151" y="972924"/>
            <a:ext cx="10194340" cy="5279325"/>
          </a:xfrm>
          <a:prstGeom prst="rect">
            <a:avLst/>
          </a:prstGeom>
          <a:noFill/>
          <a:extLst>
            <a:ext uri="{909E8E84-426E-40DD-AFC4-6F175D3DCCD1}">
              <a14:hiddenFill xmlns:a14="http://schemas.microsoft.com/office/drawing/2010/main">
                <a:solidFill>
                  <a:srgbClr val="FFFFFF"/>
                </a:solidFill>
              </a14:hiddenFill>
            </a:ext>
          </a:extLst>
        </p:spPr>
      </p:pic>
      <p:sp>
        <p:nvSpPr>
          <p:cNvPr id="21" name="Google Shape;359;p14"/>
          <p:cNvSpPr txBox="1">
            <a:spLocks/>
          </p:cNvSpPr>
          <p:nvPr/>
        </p:nvSpPr>
        <p:spPr>
          <a:xfrm>
            <a:off x="1733242" y="570723"/>
            <a:ext cx="6281525" cy="369645"/>
          </a:xfrm>
          <a:prstGeom prst="rect">
            <a:avLst/>
          </a:prstGeom>
          <a:solidFill>
            <a:schemeClr val="accent4"/>
          </a:solidFill>
        </p:spPr>
        <p:txBody>
          <a:bodyPr spcFirstLastPara="1" vert="horz" wrap="square" lIns="91425" tIns="91425" rIns="91425" bIns="91425" rtlCol="0" anchor="b"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vi-VN" sz="1800" b="1" dirty="0" smtClean="0">
                <a:solidFill>
                  <a:schemeClr val="tx1">
                    <a:lumMod val="95000"/>
                  </a:schemeClr>
                </a:solidFill>
                <a:latin typeface="Cambria" panose="02040503050406030204" pitchFamily="18" charset="0"/>
                <a:ea typeface="Cambria" panose="02040503050406030204" pitchFamily="18" charset="0"/>
              </a:rPr>
              <a:t>NỘI DUNG CƠ BẢN CỦA LUẬT AN NINH MẠNG</a:t>
            </a:r>
            <a:endParaRPr lang="vi-VN" sz="1800" b="1" dirty="0">
              <a:solidFill>
                <a:schemeClr val="tx1">
                  <a:lumMod val="95000"/>
                </a:schemeClr>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3060949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576478" y="542334"/>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4" name="Group 13"/>
          <p:cNvGrpSpPr/>
          <p:nvPr/>
        </p:nvGrpSpPr>
        <p:grpSpPr>
          <a:xfrm>
            <a:off x="79435" y="5037478"/>
            <a:ext cx="980900" cy="1923908"/>
            <a:chOff x="-58189" y="5118758"/>
            <a:chExt cx="980900" cy="1923908"/>
          </a:xfrm>
        </p:grpSpPr>
        <p:sp>
          <p:nvSpPr>
            <p:cNvPr id="15" name="TextBox 14"/>
            <p:cNvSpPr txBox="1"/>
            <p:nvPr/>
          </p:nvSpPr>
          <p:spPr>
            <a:xfrm>
              <a:off x="-58189" y="6396335"/>
              <a:ext cx="980900" cy="646331"/>
            </a:xfrm>
            <a:prstGeom prst="rect">
              <a:avLst/>
            </a:prstGeom>
            <a:noFill/>
          </p:spPr>
          <p:txBody>
            <a:bodyPr wrap="square" rtlCol="0">
              <a:spAutoFit/>
            </a:bodyPr>
            <a:lstStyle/>
            <a:p>
              <a:pPr algn="ctr"/>
              <a:r>
                <a:rPr lang="en-US" sz="1200" b="1" dirty="0" err="1">
                  <a:solidFill>
                    <a:srgbClr val="0070C0"/>
                  </a:solidFill>
                </a:rPr>
                <a:t>Tuần</a:t>
              </a:r>
              <a:r>
                <a:rPr lang="en-US" sz="1200" b="1" dirty="0">
                  <a:solidFill>
                    <a:srgbClr val="0070C0"/>
                  </a:solidFill>
                </a:rPr>
                <a:t> SH </a:t>
              </a:r>
              <a:r>
                <a:rPr lang="en-US" sz="1200" b="1" dirty="0" err="1">
                  <a:solidFill>
                    <a:srgbClr val="0070C0"/>
                  </a:solidFill>
                </a:rPr>
                <a:t>công</a:t>
              </a:r>
              <a:r>
                <a:rPr lang="en-US" sz="1200" b="1" dirty="0">
                  <a:solidFill>
                    <a:srgbClr val="0070C0"/>
                  </a:solidFill>
                </a:rPr>
                <a:t> </a:t>
              </a:r>
              <a:r>
                <a:rPr lang="en-US" sz="1200" b="1" dirty="0" err="1">
                  <a:solidFill>
                    <a:srgbClr val="0070C0"/>
                  </a:solidFill>
                </a:rPr>
                <a:t>dân</a:t>
              </a:r>
              <a:r>
                <a:rPr lang="en-US" sz="1200" b="1" dirty="0">
                  <a:solidFill>
                    <a:srgbClr val="0070C0"/>
                  </a:solidFill>
                </a:rPr>
                <a:t> – </a:t>
              </a:r>
              <a:r>
                <a:rPr lang="en-US" sz="1200" b="1" dirty="0" err="1">
                  <a:solidFill>
                    <a:srgbClr val="0070C0"/>
                  </a:solidFill>
                </a:rPr>
                <a:t>sinh</a:t>
              </a:r>
              <a:r>
                <a:rPr lang="en-US" sz="1200" b="1" dirty="0">
                  <a:solidFill>
                    <a:srgbClr val="0070C0"/>
                  </a:solidFill>
                </a:rPr>
                <a:t> </a:t>
              </a:r>
              <a:r>
                <a:rPr lang="en-US" sz="1200" b="1" dirty="0" err="1">
                  <a:solidFill>
                    <a:srgbClr val="0070C0"/>
                  </a:solidFill>
                </a:rPr>
                <a:t>viên</a:t>
              </a:r>
              <a:endParaRPr lang="en-US" sz="1200" b="1" dirty="0">
                <a:solidFill>
                  <a:srgbClr val="0070C0"/>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sp>
        <p:nvSpPr>
          <p:cNvPr id="4" name="TextBox 3">
            <a:extLst>
              <a:ext uri="{FF2B5EF4-FFF2-40B4-BE49-F238E27FC236}">
                <a16:creationId xmlns:a16="http://schemas.microsoft.com/office/drawing/2014/main" id="{FB33EF3A-E784-48AE-261B-CDD02A41ADCC}"/>
              </a:ext>
            </a:extLst>
          </p:cNvPr>
          <p:cNvSpPr txBox="1"/>
          <p:nvPr/>
        </p:nvSpPr>
        <p:spPr>
          <a:xfrm>
            <a:off x="1060335" y="81280"/>
            <a:ext cx="9789918" cy="400110"/>
          </a:xfrm>
          <a:prstGeom prst="rect">
            <a:avLst/>
          </a:prstGeom>
          <a:noFill/>
        </p:spPr>
        <p:txBody>
          <a:bodyPr wrap="square" rtlCol="0">
            <a:spAutoFit/>
          </a:bodyPr>
          <a:lstStyle/>
          <a:p>
            <a:pPr algn="ctr"/>
            <a:r>
              <a:rPr lang="en-US" sz="2000" b="1" dirty="0" smtClean="0">
                <a:solidFill>
                  <a:srgbClr val="0070C0"/>
                </a:solidFill>
                <a:latin typeface="Arial" panose="020B0604020202020204" pitchFamily="34" charset="0"/>
                <a:cs typeface="Arial" panose="020B0604020202020204" pitchFamily="34" charset="0"/>
              </a:rPr>
              <a:t>LUẬT AN NINH MẠNG 2018</a:t>
            </a:r>
            <a:endParaRPr lang="en-US" sz="2000" b="1" dirty="0">
              <a:solidFill>
                <a:srgbClr val="0070C0"/>
              </a:solidFill>
              <a:latin typeface="Arial" panose="020B0604020202020204" pitchFamily="34" charset="0"/>
              <a:cs typeface="Arial" panose="020B0604020202020204" pitchFamily="34" charset="0"/>
            </a:endParaRPr>
          </a:p>
        </p:txBody>
      </p:sp>
      <p:sp>
        <p:nvSpPr>
          <p:cNvPr id="23" name="Rectangle 22"/>
          <p:cNvSpPr/>
          <p:nvPr/>
        </p:nvSpPr>
        <p:spPr>
          <a:xfrm>
            <a:off x="1972050" y="969374"/>
            <a:ext cx="6645349" cy="369332"/>
          </a:xfrm>
          <a:prstGeom prst="rect">
            <a:avLst/>
          </a:prstGeom>
        </p:spPr>
        <p:txBody>
          <a:bodyPr wrap="square">
            <a:spAutoFit/>
          </a:bodyPr>
          <a:lstStyle/>
          <a:p>
            <a:pPr algn="ctr"/>
            <a:r>
              <a:rPr lang="en" sz="1800" b="1" dirty="0">
                <a:solidFill>
                  <a:schemeClr val="tx1">
                    <a:lumMod val="95000"/>
                  </a:schemeClr>
                </a:solidFill>
                <a:latin typeface="Cambria" panose="02040503050406030204" pitchFamily="18" charset="0"/>
                <a:ea typeface="Cambria" panose="02040503050406030204" pitchFamily="18" charset="0"/>
              </a:rPr>
              <a:t>PHÒNG NGỪA, XỬ LÝ HÀNH VI XÂM PHẠM AN NINH MẠNG</a:t>
            </a:r>
            <a:endParaRPr lang="en-US" sz="1800" b="1" dirty="0"/>
          </a:p>
        </p:txBody>
      </p:sp>
      <p:sp>
        <p:nvSpPr>
          <p:cNvPr id="24" name="Google Shape;359;p14"/>
          <p:cNvSpPr txBox="1">
            <a:spLocks/>
          </p:cNvSpPr>
          <p:nvPr/>
        </p:nvSpPr>
        <p:spPr>
          <a:xfrm>
            <a:off x="1972050" y="614362"/>
            <a:ext cx="6281525" cy="369645"/>
          </a:xfrm>
          <a:prstGeom prst="rect">
            <a:avLst/>
          </a:prstGeom>
          <a:solidFill>
            <a:schemeClr val="accent4"/>
          </a:solidFill>
        </p:spPr>
        <p:txBody>
          <a:bodyPr spcFirstLastPara="1" vert="horz" wrap="square" lIns="91425" tIns="91425" rIns="91425" bIns="91425" rtlCol="0" anchor="b"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vi-VN" sz="1800" b="1" dirty="0" smtClean="0">
                <a:solidFill>
                  <a:schemeClr val="tx1">
                    <a:lumMod val="95000"/>
                  </a:schemeClr>
                </a:solidFill>
                <a:latin typeface="Cambria" panose="02040503050406030204" pitchFamily="18" charset="0"/>
                <a:ea typeface="Cambria" panose="02040503050406030204" pitchFamily="18" charset="0"/>
              </a:rPr>
              <a:t>NỘI DUNG CƠ BẢN CỦA LUẬT AN NINH MẠNG</a:t>
            </a:r>
            <a:endParaRPr lang="vi-VN" sz="1800" b="1" dirty="0">
              <a:solidFill>
                <a:schemeClr val="tx1">
                  <a:lumMod val="95000"/>
                </a:schemeClr>
              </a:solidFill>
              <a:latin typeface="Cambria" panose="02040503050406030204" pitchFamily="18" charset="0"/>
              <a:ea typeface="Cambria" panose="02040503050406030204" pitchFamily="18" charset="0"/>
            </a:endParaRPr>
          </a:p>
        </p:txBody>
      </p:sp>
      <p:sp>
        <p:nvSpPr>
          <p:cNvPr id="25" name="TextBox 24"/>
          <p:cNvSpPr txBox="1"/>
          <p:nvPr/>
        </p:nvSpPr>
        <p:spPr>
          <a:xfrm>
            <a:off x="923304" y="1270870"/>
            <a:ext cx="6391896" cy="4293483"/>
          </a:xfrm>
          <a:prstGeom prst="rect">
            <a:avLst/>
          </a:prstGeom>
          <a:noFill/>
        </p:spPr>
        <p:txBody>
          <a:bodyPr wrap="square" rtlCol="0">
            <a:spAutoFit/>
          </a:bodyPr>
          <a:lstStyle/>
          <a:p>
            <a:pPr algn="just"/>
            <a:r>
              <a:rPr lang="en-US" sz="1800" dirty="0">
                <a:solidFill>
                  <a:schemeClr val="tx1">
                    <a:lumMod val="95000"/>
                  </a:schemeClr>
                </a:solidFill>
                <a:latin typeface="Cambria" panose="02040503050406030204" pitchFamily="18" charset="0"/>
                <a:ea typeface="Cambria" panose="02040503050406030204" pitchFamily="18" charset="0"/>
              </a:rPr>
              <a:t>            </a:t>
            </a:r>
            <a:r>
              <a:rPr lang="vi-VN" sz="1700" dirty="0">
                <a:solidFill>
                  <a:schemeClr val="tx1">
                    <a:lumMod val="95000"/>
                  </a:schemeClr>
                </a:solidFill>
                <a:latin typeface="Cambria" panose="02040503050406030204" pitchFamily="18" charset="0"/>
                <a:ea typeface="Cambria" panose="02040503050406030204" pitchFamily="18" charset="0"/>
              </a:rPr>
              <a:t>Chương III</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Luật</a:t>
            </a:r>
            <a:r>
              <a:rPr lang="en-US" sz="1700" dirty="0">
                <a:solidFill>
                  <a:schemeClr val="tx1">
                    <a:lumMod val="95000"/>
                  </a:schemeClr>
                </a:solidFill>
                <a:latin typeface="Cambria" panose="02040503050406030204" pitchFamily="18" charset="0"/>
                <a:ea typeface="Cambria" panose="02040503050406030204" pitchFamily="18" charset="0"/>
              </a:rPr>
              <a:t> An </a:t>
            </a:r>
            <a:r>
              <a:rPr lang="en-US" sz="1700" dirty="0" err="1">
                <a:solidFill>
                  <a:schemeClr val="tx1">
                    <a:lumMod val="95000"/>
                  </a:schemeClr>
                </a:solidFill>
                <a:latin typeface="Cambria" panose="02040503050406030204" pitchFamily="18" charset="0"/>
                <a:ea typeface="Cambria" panose="02040503050406030204" pitchFamily="18" charset="0"/>
              </a:rPr>
              <a:t>ninh</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mạng</a:t>
            </a:r>
            <a:r>
              <a:rPr lang="en-US" sz="1700" dirty="0">
                <a:solidFill>
                  <a:schemeClr val="tx1">
                    <a:lumMod val="95000"/>
                  </a:schemeClr>
                </a:solidFill>
                <a:latin typeface="Cambria" panose="02040503050406030204" pitchFamily="18" charset="0"/>
                <a:ea typeface="Cambria" panose="02040503050406030204" pitchFamily="18" charset="0"/>
              </a:rPr>
              <a:t> 2018</a:t>
            </a:r>
            <a:r>
              <a:rPr lang="vi-VN" sz="1700" dirty="0">
                <a:solidFill>
                  <a:schemeClr val="tx1">
                    <a:lumMod val="95000"/>
                  </a:schemeClr>
                </a:solidFill>
                <a:latin typeface="Cambria" panose="02040503050406030204" pitchFamily="18" charset="0"/>
                <a:ea typeface="Cambria" panose="02040503050406030204" pitchFamily="18" charset="0"/>
              </a:rPr>
              <a:t> gồm 7 Điều (Điều 16 đến Điều 21), cụ thể:</a:t>
            </a:r>
          </a:p>
          <a:p>
            <a:pPr algn="just"/>
            <a:r>
              <a:rPr lang="en-US" sz="1700" dirty="0">
                <a:solidFill>
                  <a:schemeClr val="tx1">
                    <a:lumMod val="95000"/>
                  </a:schemeClr>
                </a:solidFill>
                <a:latin typeface="Cambria" panose="02040503050406030204" pitchFamily="18" charset="0"/>
                <a:ea typeface="Cambria" panose="02040503050406030204" pitchFamily="18" charset="0"/>
              </a:rPr>
              <a:t>- </a:t>
            </a:r>
            <a:r>
              <a:rPr lang="vi-VN" sz="1700" dirty="0">
                <a:solidFill>
                  <a:schemeClr val="tx1">
                    <a:lumMod val="95000"/>
                  </a:schemeClr>
                </a:solidFill>
                <a:latin typeface="Cambria" panose="02040503050406030204" pitchFamily="18" charset="0"/>
                <a:ea typeface="Cambria" panose="02040503050406030204" pitchFamily="18" charset="0"/>
              </a:rPr>
              <a:t>Điều 16 quy định phòng ngừa, xử lý thông tin trên không gian mạng có nội dung tuyên truyền chống Nhà nước CHXHCN Việt Nam; kích động gây bạo loạn, phá rối an ninh, gây rối trật tự công cộng; làm nhục, vu khống; xâm phạm trật tự quản lý kinh tế.</a:t>
            </a:r>
          </a:p>
          <a:p>
            <a:pPr algn="just"/>
            <a:r>
              <a:rPr lang="en-US" sz="1700" dirty="0">
                <a:solidFill>
                  <a:schemeClr val="tx1">
                    <a:lumMod val="95000"/>
                  </a:schemeClr>
                </a:solidFill>
                <a:latin typeface="Cambria" panose="02040503050406030204" pitchFamily="18" charset="0"/>
                <a:ea typeface="Cambria" panose="02040503050406030204" pitchFamily="18" charset="0"/>
              </a:rPr>
              <a:t>- </a:t>
            </a:r>
            <a:r>
              <a:rPr lang="vi-VN" sz="1700" dirty="0">
                <a:solidFill>
                  <a:schemeClr val="tx1">
                    <a:lumMod val="95000"/>
                  </a:schemeClr>
                </a:solidFill>
                <a:latin typeface="Cambria" panose="02040503050406030204" pitchFamily="18" charset="0"/>
                <a:ea typeface="Cambria" panose="02040503050406030204" pitchFamily="18" charset="0"/>
              </a:rPr>
              <a:t>Điều 17 quy định phòng, chống gián điệp mạng; bảo vệ thông tin thuộc bí mật nhà nước, bí mật công tác, bí mật kinh doanh, bí mật cá nhân, bí mật gia đình và đời sống riêng tư trên không gian mạng.</a:t>
            </a:r>
          </a:p>
          <a:p>
            <a:pPr algn="just"/>
            <a:r>
              <a:rPr lang="en-US" sz="1700" dirty="0">
                <a:solidFill>
                  <a:schemeClr val="tx1">
                    <a:lumMod val="95000"/>
                  </a:schemeClr>
                </a:solidFill>
                <a:latin typeface="Cambria" panose="02040503050406030204" pitchFamily="18" charset="0"/>
                <a:ea typeface="Cambria" panose="02040503050406030204" pitchFamily="18" charset="0"/>
              </a:rPr>
              <a:t>- </a:t>
            </a:r>
            <a:r>
              <a:rPr lang="vi-VN" sz="1700" dirty="0">
                <a:solidFill>
                  <a:schemeClr val="tx1">
                    <a:lumMod val="95000"/>
                  </a:schemeClr>
                </a:solidFill>
                <a:latin typeface="Cambria" panose="02040503050406030204" pitchFamily="18" charset="0"/>
                <a:ea typeface="Cambria" panose="02040503050406030204" pitchFamily="18" charset="0"/>
              </a:rPr>
              <a:t>Điều 18 quy định phòng, chống hành vi sử dụng không gian mạng, công nghệ thông tin, phương tiện điện tử để vi phạm pháp luật về an ninh quốc gia, trật tự, an toàn xã hội.</a:t>
            </a:r>
          </a:p>
          <a:p>
            <a:pPr algn="just"/>
            <a:r>
              <a:rPr lang="en-US" sz="1700" dirty="0">
                <a:solidFill>
                  <a:schemeClr val="tx1">
                    <a:lumMod val="95000"/>
                  </a:schemeClr>
                </a:solidFill>
                <a:latin typeface="Cambria" panose="02040503050406030204" pitchFamily="18" charset="0"/>
                <a:ea typeface="Cambria" panose="02040503050406030204" pitchFamily="18" charset="0"/>
              </a:rPr>
              <a:t>- </a:t>
            </a:r>
            <a:r>
              <a:rPr lang="vi-VN" sz="1700" dirty="0">
                <a:solidFill>
                  <a:schemeClr val="tx1">
                    <a:lumMod val="95000"/>
                  </a:schemeClr>
                </a:solidFill>
                <a:latin typeface="Cambria" panose="02040503050406030204" pitchFamily="18" charset="0"/>
                <a:ea typeface="Cambria" panose="02040503050406030204" pitchFamily="18" charset="0"/>
              </a:rPr>
              <a:t>Điều 19 quy định phòng, chống tấn công mạng. Điều 20 quy định phòng, chống khủng bố mạng. Điều 21 quy định phòng ngừa, xử lý tình huống nguy hiểm về an ninh mạng. Điều 22 quy định đấu tranh bảo vệ an ninh mạng.</a:t>
            </a:r>
          </a:p>
        </p:txBody>
      </p:sp>
      <p:pic>
        <p:nvPicPr>
          <p:cNvPr id="4098" name="Picture 2" descr="Nhận diện “comment bẩn” từ thực tiễn onlin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81455" y="1284717"/>
            <a:ext cx="4405745" cy="49082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508272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576478" y="542334"/>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4" name="Group 13"/>
          <p:cNvGrpSpPr/>
          <p:nvPr/>
        </p:nvGrpSpPr>
        <p:grpSpPr>
          <a:xfrm>
            <a:off x="79435" y="5037478"/>
            <a:ext cx="980900" cy="1923908"/>
            <a:chOff x="-58189" y="5118758"/>
            <a:chExt cx="980900" cy="1923908"/>
          </a:xfrm>
        </p:grpSpPr>
        <p:sp>
          <p:nvSpPr>
            <p:cNvPr id="15" name="TextBox 14"/>
            <p:cNvSpPr txBox="1"/>
            <p:nvPr/>
          </p:nvSpPr>
          <p:spPr>
            <a:xfrm>
              <a:off x="-58189" y="6396335"/>
              <a:ext cx="980900" cy="646331"/>
            </a:xfrm>
            <a:prstGeom prst="rect">
              <a:avLst/>
            </a:prstGeom>
            <a:noFill/>
          </p:spPr>
          <p:txBody>
            <a:bodyPr wrap="square" rtlCol="0">
              <a:spAutoFit/>
            </a:bodyPr>
            <a:lstStyle/>
            <a:p>
              <a:pPr algn="ctr"/>
              <a:r>
                <a:rPr lang="en-US" sz="1200" b="1" dirty="0" err="1">
                  <a:solidFill>
                    <a:srgbClr val="0070C0"/>
                  </a:solidFill>
                </a:rPr>
                <a:t>Tuần</a:t>
              </a:r>
              <a:r>
                <a:rPr lang="en-US" sz="1200" b="1" dirty="0">
                  <a:solidFill>
                    <a:srgbClr val="0070C0"/>
                  </a:solidFill>
                </a:rPr>
                <a:t> SH </a:t>
              </a:r>
              <a:r>
                <a:rPr lang="en-US" sz="1200" b="1" dirty="0" err="1">
                  <a:solidFill>
                    <a:srgbClr val="0070C0"/>
                  </a:solidFill>
                </a:rPr>
                <a:t>công</a:t>
              </a:r>
              <a:r>
                <a:rPr lang="en-US" sz="1200" b="1" dirty="0">
                  <a:solidFill>
                    <a:srgbClr val="0070C0"/>
                  </a:solidFill>
                </a:rPr>
                <a:t> </a:t>
              </a:r>
              <a:r>
                <a:rPr lang="en-US" sz="1200" b="1" dirty="0" err="1">
                  <a:solidFill>
                    <a:srgbClr val="0070C0"/>
                  </a:solidFill>
                </a:rPr>
                <a:t>dân</a:t>
              </a:r>
              <a:r>
                <a:rPr lang="en-US" sz="1200" b="1" dirty="0">
                  <a:solidFill>
                    <a:srgbClr val="0070C0"/>
                  </a:solidFill>
                </a:rPr>
                <a:t> – </a:t>
              </a:r>
              <a:r>
                <a:rPr lang="en-US" sz="1200" b="1" dirty="0" err="1">
                  <a:solidFill>
                    <a:srgbClr val="0070C0"/>
                  </a:solidFill>
                </a:rPr>
                <a:t>sinh</a:t>
              </a:r>
              <a:r>
                <a:rPr lang="en-US" sz="1200" b="1" dirty="0">
                  <a:solidFill>
                    <a:srgbClr val="0070C0"/>
                  </a:solidFill>
                </a:rPr>
                <a:t> </a:t>
              </a:r>
              <a:r>
                <a:rPr lang="en-US" sz="1200" b="1" dirty="0" err="1">
                  <a:solidFill>
                    <a:srgbClr val="0070C0"/>
                  </a:solidFill>
                </a:rPr>
                <a:t>viên</a:t>
              </a:r>
              <a:endParaRPr lang="en-US" sz="1200" b="1" dirty="0">
                <a:solidFill>
                  <a:srgbClr val="0070C0"/>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sp>
        <p:nvSpPr>
          <p:cNvPr id="4" name="TextBox 3">
            <a:extLst>
              <a:ext uri="{FF2B5EF4-FFF2-40B4-BE49-F238E27FC236}">
                <a16:creationId xmlns:a16="http://schemas.microsoft.com/office/drawing/2014/main" id="{FB33EF3A-E784-48AE-261B-CDD02A41ADCC}"/>
              </a:ext>
            </a:extLst>
          </p:cNvPr>
          <p:cNvSpPr txBox="1"/>
          <p:nvPr/>
        </p:nvSpPr>
        <p:spPr>
          <a:xfrm>
            <a:off x="1060335" y="81280"/>
            <a:ext cx="9789918" cy="400110"/>
          </a:xfrm>
          <a:prstGeom prst="rect">
            <a:avLst/>
          </a:prstGeom>
          <a:noFill/>
        </p:spPr>
        <p:txBody>
          <a:bodyPr wrap="square" rtlCol="0">
            <a:spAutoFit/>
          </a:bodyPr>
          <a:lstStyle/>
          <a:p>
            <a:pPr algn="ctr"/>
            <a:r>
              <a:rPr lang="en-US" sz="2000" b="1" dirty="0" smtClean="0">
                <a:solidFill>
                  <a:srgbClr val="0070C0"/>
                </a:solidFill>
                <a:latin typeface="Arial" panose="020B0604020202020204" pitchFamily="34" charset="0"/>
                <a:cs typeface="Arial" panose="020B0604020202020204" pitchFamily="34" charset="0"/>
              </a:rPr>
              <a:t>LUẬT AN NINH MẠNG 2018</a:t>
            </a:r>
            <a:endParaRPr lang="en-US" sz="2000" b="1" dirty="0">
              <a:solidFill>
                <a:srgbClr val="0070C0"/>
              </a:solidFill>
              <a:latin typeface="Arial" panose="020B0604020202020204" pitchFamily="34" charset="0"/>
              <a:cs typeface="Arial" panose="020B0604020202020204" pitchFamily="34" charset="0"/>
            </a:endParaRPr>
          </a:p>
        </p:txBody>
      </p:sp>
      <p:sp>
        <p:nvSpPr>
          <p:cNvPr id="21" name="Google Shape;359;p14"/>
          <p:cNvSpPr txBox="1">
            <a:spLocks/>
          </p:cNvSpPr>
          <p:nvPr/>
        </p:nvSpPr>
        <p:spPr>
          <a:xfrm>
            <a:off x="1972050" y="614362"/>
            <a:ext cx="6281525" cy="369645"/>
          </a:xfrm>
          <a:prstGeom prst="rect">
            <a:avLst/>
          </a:prstGeom>
          <a:solidFill>
            <a:schemeClr val="accent4"/>
          </a:solidFill>
        </p:spPr>
        <p:txBody>
          <a:bodyPr spcFirstLastPara="1" vert="horz" wrap="square" lIns="91425" tIns="91425" rIns="91425" bIns="91425" rtlCol="0" anchor="b"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vi-VN" sz="1800" b="1" dirty="0" smtClean="0">
                <a:solidFill>
                  <a:schemeClr val="tx1">
                    <a:lumMod val="95000"/>
                  </a:schemeClr>
                </a:solidFill>
                <a:latin typeface="Cambria" panose="02040503050406030204" pitchFamily="18" charset="0"/>
                <a:ea typeface="Cambria" panose="02040503050406030204" pitchFamily="18" charset="0"/>
              </a:rPr>
              <a:t>NỘI DUNG CƠ BẢN CỦA LUẬT AN NINH MẠNG</a:t>
            </a:r>
            <a:endParaRPr lang="vi-VN" sz="1800" b="1" dirty="0">
              <a:solidFill>
                <a:schemeClr val="tx1">
                  <a:lumMod val="95000"/>
                </a:schemeClr>
              </a:solidFill>
              <a:latin typeface="Cambria" panose="02040503050406030204" pitchFamily="18" charset="0"/>
              <a:ea typeface="Cambria" panose="02040503050406030204" pitchFamily="18" charset="0"/>
            </a:endParaRPr>
          </a:p>
        </p:txBody>
      </p:sp>
      <p:sp>
        <p:nvSpPr>
          <p:cNvPr id="23" name="Rectangle 22"/>
          <p:cNvSpPr/>
          <p:nvPr/>
        </p:nvSpPr>
        <p:spPr>
          <a:xfrm>
            <a:off x="1949045" y="972924"/>
            <a:ext cx="6645349" cy="369332"/>
          </a:xfrm>
          <a:prstGeom prst="rect">
            <a:avLst/>
          </a:prstGeom>
        </p:spPr>
        <p:txBody>
          <a:bodyPr wrap="square">
            <a:spAutoFit/>
          </a:bodyPr>
          <a:lstStyle/>
          <a:p>
            <a:pPr algn="ctr"/>
            <a:r>
              <a:rPr lang="en" sz="1800" b="1" dirty="0">
                <a:solidFill>
                  <a:schemeClr val="tx1">
                    <a:lumMod val="95000"/>
                  </a:schemeClr>
                </a:solidFill>
                <a:latin typeface="Cambria" panose="02040503050406030204" pitchFamily="18" charset="0"/>
                <a:ea typeface="Cambria" panose="02040503050406030204" pitchFamily="18" charset="0"/>
              </a:rPr>
              <a:t>HOẠT ĐỘNG BẢO VỆ AN NINH MẠNG</a:t>
            </a:r>
            <a:endParaRPr lang="en-US" sz="1800" b="1" dirty="0"/>
          </a:p>
        </p:txBody>
      </p:sp>
      <p:sp>
        <p:nvSpPr>
          <p:cNvPr id="24" name="TextBox 23"/>
          <p:cNvSpPr txBox="1"/>
          <p:nvPr/>
        </p:nvSpPr>
        <p:spPr>
          <a:xfrm>
            <a:off x="5955294" y="1339177"/>
            <a:ext cx="4617525" cy="2446824"/>
          </a:xfrm>
          <a:prstGeom prst="rect">
            <a:avLst/>
          </a:prstGeom>
          <a:noFill/>
        </p:spPr>
        <p:txBody>
          <a:bodyPr wrap="square" rtlCol="0">
            <a:spAutoFit/>
          </a:bodyPr>
          <a:lstStyle/>
          <a:p>
            <a:pPr algn="just"/>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Xây</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dựng</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hoàn</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thiện</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quy</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định</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quy</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chế</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sử</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dụng</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mạng</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máy</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tính</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nội</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bộ</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mạng</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máy</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tính</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có</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kết</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nối</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mạng</a:t>
            </a:r>
            <a:r>
              <a:rPr lang="en-US" sz="1700" dirty="0">
                <a:solidFill>
                  <a:schemeClr val="tx1">
                    <a:lumMod val="95000"/>
                  </a:schemeClr>
                </a:solidFill>
                <a:latin typeface="Cambria" panose="02040503050406030204" pitchFamily="18" charset="0"/>
                <a:ea typeface="Cambria" panose="02040503050406030204" pitchFamily="18" charset="0"/>
              </a:rPr>
              <a:t> Internet; </a:t>
            </a:r>
            <a:r>
              <a:rPr lang="en-US" sz="1700" dirty="0" err="1">
                <a:solidFill>
                  <a:schemeClr val="tx1">
                    <a:lumMod val="95000"/>
                  </a:schemeClr>
                </a:solidFill>
                <a:latin typeface="Cambria" panose="02040503050406030204" pitchFamily="18" charset="0"/>
                <a:ea typeface="Cambria" panose="02040503050406030204" pitchFamily="18" charset="0"/>
              </a:rPr>
              <a:t>phương</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án</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bảo</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đảm</a:t>
            </a:r>
            <a:r>
              <a:rPr lang="en-US" sz="1700" dirty="0">
                <a:solidFill>
                  <a:schemeClr val="tx1">
                    <a:lumMod val="95000"/>
                  </a:schemeClr>
                </a:solidFill>
                <a:latin typeface="Cambria" panose="02040503050406030204" pitchFamily="18" charset="0"/>
                <a:ea typeface="Cambria" panose="02040503050406030204" pitchFamily="18" charset="0"/>
              </a:rPr>
              <a:t> an </a:t>
            </a:r>
            <a:r>
              <a:rPr lang="en-US" sz="1700" dirty="0" err="1">
                <a:solidFill>
                  <a:schemeClr val="tx1">
                    <a:lumMod val="95000"/>
                  </a:schemeClr>
                </a:solidFill>
                <a:latin typeface="Cambria" panose="02040503050406030204" pitchFamily="18" charset="0"/>
                <a:ea typeface="Cambria" panose="02040503050406030204" pitchFamily="18" charset="0"/>
              </a:rPr>
              <a:t>ninh</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mạng</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đối</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với</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hệ</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thống</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thông</a:t>
            </a:r>
            <a:r>
              <a:rPr lang="en-US" sz="1700" dirty="0">
                <a:solidFill>
                  <a:schemeClr val="tx1">
                    <a:lumMod val="95000"/>
                  </a:schemeClr>
                </a:solidFill>
                <a:latin typeface="Cambria" panose="02040503050406030204" pitchFamily="18" charset="0"/>
                <a:ea typeface="Cambria" panose="02040503050406030204" pitchFamily="18" charset="0"/>
              </a:rPr>
              <a:t> tin; </a:t>
            </a:r>
            <a:r>
              <a:rPr lang="en-US" sz="1700" dirty="0" err="1">
                <a:solidFill>
                  <a:schemeClr val="tx1">
                    <a:lumMod val="95000"/>
                  </a:schemeClr>
                </a:solidFill>
                <a:latin typeface="Cambria" panose="02040503050406030204" pitchFamily="18" charset="0"/>
                <a:ea typeface="Cambria" panose="02040503050406030204" pitchFamily="18" charset="0"/>
              </a:rPr>
              <a:t>phương</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án</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ứng</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phó</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khắc</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phục</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sự</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cố</a:t>
            </a:r>
            <a:r>
              <a:rPr lang="en-US" sz="1700" dirty="0">
                <a:solidFill>
                  <a:schemeClr val="tx1">
                    <a:lumMod val="95000"/>
                  </a:schemeClr>
                </a:solidFill>
                <a:latin typeface="Cambria" panose="02040503050406030204" pitchFamily="18" charset="0"/>
                <a:ea typeface="Cambria" panose="02040503050406030204" pitchFamily="18" charset="0"/>
              </a:rPr>
              <a:t> an </a:t>
            </a:r>
            <a:r>
              <a:rPr lang="en-US" sz="1700" dirty="0" err="1">
                <a:solidFill>
                  <a:schemeClr val="tx1">
                    <a:lumMod val="95000"/>
                  </a:schemeClr>
                </a:solidFill>
                <a:latin typeface="Cambria" panose="02040503050406030204" pitchFamily="18" charset="0"/>
                <a:ea typeface="Cambria" panose="02040503050406030204" pitchFamily="18" charset="0"/>
              </a:rPr>
              <a:t>ninh</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mạng</a:t>
            </a:r>
            <a:r>
              <a:rPr lang="en-US" sz="1700" dirty="0">
                <a:solidFill>
                  <a:schemeClr val="tx1">
                    <a:lumMod val="95000"/>
                  </a:schemeClr>
                </a:solidFill>
                <a:latin typeface="Cambria" panose="02040503050406030204" pitchFamily="18" charset="0"/>
                <a:ea typeface="Cambria" panose="02040503050406030204" pitchFamily="18" charset="0"/>
              </a:rPr>
              <a:t>.</a:t>
            </a:r>
          </a:p>
          <a:p>
            <a:pPr algn="just"/>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Tổ</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chức</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bồi</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dưỡng</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kiến</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thức</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về</a:t>
            </a:r>
            <a:r>
              <a:rPr lang="en-US" sz="1700" dirty="0">
                <a:solidFill>
                  <a:schemeClr val="tx1">
                    <a:lumMod val="95000"/>
                  </a:schemeClr>
                </a:solidFill>
                <a:latin typeface="Cambria" panose="02040503050406030204" pitchFamily="18" charset="0"/>
                <a:ea typeface="Cambria" panose="02040503050406030204" pitchFamily="18" charset="0"/>
              </a:rPr>
              <a:t> an </a:t>
            </a:r>
            <a:r>
              <a:rPr lang="en-US" sz="1700" dirty="0" err="1">
                <a:solidFill>
                  <a:schemeClr val="tx1">
                    <a:lumMod val="95000"/>
                  </a:schemeClr>
                </a:solidFill>
                <a:latin typeface="Cambria" panose="02040503050406030204" pitchFamily="18" charset="0"/>
                <a:ea typeface="Cambria" panose="02040503050406030204" pitchFamily="18" charset="0"/>
              </a:rPr>
              <a:t>ninh</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mạng</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cho</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cán</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bộ</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công</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chức</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viên</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chức</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người</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lao</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động</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nâng</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cao</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năng</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lực</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bảo</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vệ</a:t>
            </a:r>
            <a:r>
              <a:rPr lang="en-US" sz="1700" dirty="0">
                <a:solidFill>
                  <a:schemeClr val="tx1">
                    <a:lumMod val="95000"/>
                  </a:schemeClr>
                </a:solidFill>
                <a:latin typeface="Cambria" panose="02040503050406030204" pitchFamily="18" charset="0"/>
                <a:ea typeface="Cambria" panose="02040503050406030204" pitchFamily="18" charset="0"/>
              </a:rPr>
              <a:t> an </a:t>
            </a:r>
            <a:r>
              <a:rPr lang="en-US" sz="1700" dirty="0" err="1">
                <a:solidFill>
                  <a:schemeClr val="tx1">
                    <a:lumMod val="95000"/>
                  </a:schemeClr>
                </a:solidFill>
                <a:latin typeface="Cambria" panose="02040503050406030204" pitchFamily="18" charset="0"/>
                <a:ea typeface="Cambria" panose="02040503050406030204" pitchFamily="18" charset="0"/>
              </a:rPr>
              <a:t>ninh</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mạng</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cho</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lực</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lượng</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bảo</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vệ</a:t>
            </a:r>
            <a:r>
              <a:rPr lang="en-US" sz="1700" dirty="0">
                <a:solidFill>
                  <a:schemeClr val="tx1">
                    <a:lumMod val="95000"/>
                  </a:schemeClr>
                </a:solidFill>
                <a:latin typeface="Cambria" panose="02040503050406030204" pitchFamily="18" charset="0"/>
                <a:ea typeface="Cambria" panose="02040503050406030204" pitchFamily="18" charset="0"/>
              </a:rPr>
              <a:t> an </a:t>
            </a:r>
            <a:r>
              <a:rPr lang="en-US" sz="1700" dirty="0" err="1">
                <a:solidFill>
                  <a:schemeClr val="tx1">
                    <a:lumMod val="95000"/>
                  </a:schemeClr>
                </a:solidFill>
                <a:latin typeface="Cambria" panose="02040503050406030204" pitchFamily="18" charset="0"/>
                <a:ea typeface="Cambria" panose="02040503050406030204" pitchFamily="18" charset="0"/>
              </a:rPr>
              <a:t>ninh</a:t>
            </a:r>
            <a:r>
              <a:rPr lang="en-US" sz="1700" dirty="0">
                <a:solidFill>
                  <a:schemeClr val="tx1">
                    <a:lumMod val="95000"/>
                  </a:schemeClr>
                </a:solidFill>
                <a:latin typeface="Cambria" panose="02040503050406030204" pitchFamily="18" charset="0"/>
                <a:ea typeface="Cambria" panose="02040503050406030204" pitchFamily="18" charset="0"/>
              </a:rPr>
              <a:t> </a:t>
            </a:r>
            <a:r>
              <a:rPr lang="en-US" sz="1700" dirty="0" err="1">
                <a:solidFill>
                  <a:schemeClr val="tx1">
                    <a:lumMod val="95000"/>
                  </a:schemeClr>
                </a:solidFill>
                <a:latin typeface="Cambria" panose="02040503050406030204" pitchFamily="18" charset="0"/>
                <a:ea typeface="Cambria" panose="02040503050406030204" pitchFamily="18" charset="0"/>
              </a:rPr>
              <a:t>mạng</a:t>
            </a:r>
            <a:r>
              <a:rPr lang="en-US" sz="1700" dirty="0">
                <a:solidFill>
                  <a:schemeClr val="tx1">
                    <a:lumMod val="95000"/>
                  </a:schemeClr>
                </a:solidFill>
                <a:latin typeface="Cambria" panose="02040503050406030204" pitchFamily="18" charset="0"/>
                <a:ea typeface="Cambria" panose="02040503050406030204" pitchFamily="18" charset="0"/>
              </a:rPr>
              <a:t>.</a:t>
            </a:r>
          </a:p>
        </p:txBody>
      </p:sp>
      <p:sp>
        <p:nvSpPr>
          <p:cNvPr id="25" name="TextBox 24"/>
          <p:cNvSpPr txBox="1"/>
          <p:nvPr/>
        </p:nvSpPr>
        <p:spPr>
          <a:xfrm>
            <a:off x="4485613" y="3883316"/>
            <a:ext cx="4901381" cy="2308324"/>
          </a:xfrm>
          <a:prstGeom prst="rect">
            <a:avLst/>
          </a:prstGeom>
          <a:noFill/>
        </p:spPr>
        <p:txBody>
          <a:bodyPr wrap="square" rtlCol="0">
            <a:spAutoFit/>
          </a:bodyPr>
          <a:lstStyle/>
          <a:p>
            <a:pPr algn="just"/>
            <a:r>
              <a:rPr lang="en-US" sz="1800" b="1" i="1" dirty="0" err="1">
                <a:solidFill>
                  <a:schemeClr val="tx1">
                    <a:lumMod val="95000"/>
                  </a:schemeClr>
                </a:solidFill>
                <a:latin typeface="Cambria" panose="02040503050406030204" pitchFamily="18" charset="0"/>
                <a:ea typeface="Cambria" panose="02040503050406030204" pitchFamily="18" charset="0"/>
              </a:rPr>
              <a:t>Thói</a:t>
            </a:r>
            <a:r>
              <a:rPr lang="en-US" sz="1800" b="1" i="1" dirty="0">
                <a:solidFill>
                  <a:schemeClr val="tx1">
                    <a:lumMod val="95000"/>
                  </a:schemeClr>
                </a:solidFill>
                <a:latin typeface="Cambria" panose="02040503050406030204" pitchFamily="18" charset="0"/>
                <a:ea typeface="Cambria" panose="02040503050406030204" pitchFamily="18" charset="0"/>
              </a:rPr>
              <a:t> </a:t>
            </a:r>
            <a:r>
              <a:rPr lang="en-US" sz="1800" b="1" i="1" dirty="0" err="1">
                <a:solidFill>
                  <a:schemeClr val="tx1">
                    <a:lumMod val="95000"/>
                  </a:schemeClr>
                </a:solidFill>
                <a:latin typeface="Cambria" panose="02040503050406030204" pitchFamily="18" charset="0"/>
                <a:ea typeface="Cambria" panose="02040503050406030204" pitchFamily="18" charset="0"/>
              </a:rPr>
              <a:t>quen</a:t>
            </a:r>
            <a:r>
              <a:rPr lang="en-US" sz="1800" b="1" i="1" dirty="0">
                <a:solidFill>
                  <a:schemeClr val="tx1">
                    <a:lumMod val="95000"/>
                  </a:schemeClr>
                </a:solidFill>
                <a:latin typeface="Cambria" panose="02040503050406030204" pitchFamily="18" charset="0"/>
                <a:ea typeface="Cambria" panose="02040503050406030204" pitchFamily="18" charset="0"/>
              </a:rPr>
              <a:t> </a:t>
            </a:r>
            <a:r>
              <a:rPr lang="en-US" sz="1800" b="1" i="1" dirty="0" err="1">
                <a:solidFill>
                  <a:schemeClr val="tx1">
                    <a:lumMod val="95000"/>
                  </a:schemeClr>
                </a:solidFill>
                <a:latin typeface="Cambria" panose="02040503050406030204" pitchFamily="18" charset="0"/>
                <a:ea typeface="Cambria" panose="02040503050406030204" pitchFamily="18" charset="0"/>
              </a:rPr>
              <a:t>dùng</a:t>
            </a:r>
            <a:r>
              <a:rPr lang="en-US" sz="1800" b="1" i="1" dirty="0">
                <a:solidFill>
                  <a:schemeClr val="tx1">
                    <a:lumMod val="95000"/>
                  </a:schemeClr>
                </a:solidFill>
                <a:latin typeface="Cambria" panose="02040503050406030204" pitchFamily="18" charset="0"/>
                <a:ea typeface="Cambria" panose="02040503050406030204" pitchFamily="18" charset="0"/>
              </a:rPr>
              <a:t> </a:t>
            </a:r>
            <a:r>
              <a:rPr lang="en-US" sz="1800" b="1" i="1" dirty="0" err="1">
                <a:solidFill>
                  <a:schemeClr val="tx1">
                    <a:lumMod val="95000"/>
                  </a:schemeClr>
                </a:solidFill>
                <a:latin typeface="Cambria" panose="02040503050406030204" pitchFamily="18" charset="0"/>
                <a:ea typeface="Cambria" panose="02040503050406030204" pitchFamily="18" charset="0"/>
              </a:rPr>
              <a:t>máy</a:t>
            </a:r>
            <a:r>
              <a:rPr lang="en-US" sz="1800" b="1" i="1" dirty="0">
                <a:solidFill>
                  <a:schemeClr val="tx1">
                    <a:lumMod val="95000"/>
                  </a:schemeClr>
                </a:solidFill>
                <a:latin typeface="Cambria" panose="02040503050406030204" pitchFamily="18" charset="0"/>
                <a:ea typeface="Cambria" panose="02040503050406030204" pitchFamily="18" charset="0"/>
              </a:rPr>
              <a:t> </a:t>
            </a:r>
            <a:r>
              <a:rPr lang="en-US" sz="1800" b="1" i="1" dirty="0" err="1">
                <a:solidFill>
                  <a:schemeClr val="tx1">
                    <a:lumMod val="95000"/>
                  </a:schemeClr>
                </a:solidFill>
                <a:latin typeface="Cambria" panose="02040503050406030204" pitchFamily="18" charset="0"/>
                <a:ea typeface="Cambria" panose="02040503050406030204" pitchFamily="18" charset="0"/>
              </a:rPr>
              <a:t>tính</a:t>
            </a:r>
            <a:r>
              <a:rPr lang="en-US" sz="1800" b="1" i="1" dirty="0">
                <a:solidFill>
                  <a:schemeClr val="tx1">
                    <a:lumMod val="95000"/>
                  </a:schemeClr>
                </a:solidFill>
                <a:latin typeface="Cambria" panose="02040503050406030204" pitchFamily="18" charset="0"/>
                <a:ea typeface="Cambria" panose="02040503050406030204" pitchFamily="18" charset="0"/>
              </a:rPr>
              <a:t> </a:t>
            </a:r>
            <a:r>
              <a:rPr lang="en-US" sz="1800" b="1" i="1" dirty="0" err="1">
                <a:solidFill>
                  <a:schemeClr val="tx1">
                    <a:lumMod val="95000"/>
                  </a:schemeClr>
                </a:solidFill>
                <a:latin typeface="Cambria" panose="02040503050406030204" pitchFamily="18" charset="0"/>
                <a:ea typeface="Cambria" panose="02040503050406030204" pitchFamily="18" charset="0"/>
              </a:rPr>
              <a:t>dễ</a:t>
            </a:r>
            <a:r>
              <a:rPr lang="en-US" sz="1800" b="1" i="1" dirty="0">
                <a:solidFill>
                  <a:schemeClr val="tx1">
                    <a:lumMod val="95000"/>
                  </a:schemeClr>
                </a:solidFill>
                <a:latin typeface="Cambria" panose="02040503050406030204" pitchFamily="18" charset="0"/>
                <a:ea typeface="Cambria" panose="02040503050406030204" pitchFamily="18" charset="0"/>
              </a:rPr>
              <a:t> </a:t>
            </a:r>
            <a:r>
              <a:rPr lang="en-US" sz="1800" b="1" i="1" dirty="0" err="1">
                <a:solidFill>
                  <a:schemeClr val="tx1">
                    <a:lumMod val="95000"/>
                  </a:schemeClr>
                </a:solidFill>
                <a:latin typeface="Cambria" panose="02040503050406030204" pitchFamily="18" charset="0"/>
                <a:ea typeface="Cambria" panose="02040503050406030204" pitchFamily="18" charset="0"/>
              </a:rPr>
              <a:t>khiến</a:t>
            </a:r>
            <a:r>
              <a:rPr lang="en-US" sz="1800" b="1" i="1" dirty="0">
                <a:solidFill>
                  <a:schemeClr val="tx1">
                    <a:lumMod val="95000"/>
                  </a:schemeClr>
                </a:solidFill>
                <a:latin typeface="Cambria" panose="02040503050406030204" pitchFamily="18" charset="0"/>
                <a:ea typeface="Cambria" panose="02040503050406030204" pitchFamily="18" charset="0"/>
              </a:rPr>
              <a:t> hacker “</a:t>
            </a:r>
            <a:r>
              <a:rPr lang="en-US" sz="1800" b="1" i="1" dirty="0" err="1">
                <a:solidFill>
                  <a:schemeClr val="tx1">
                    <a:lumMod val="95000"/>
                  </a:schemeClr>
                </a:solidFill>
                <a:latin typeface="Cambria" panose="02040503050406030204" pitchFamily="18" charset="0"/>
                <a:ea typeface="Cambria" panose="02040503050406030204" pitchFamily="18" charset="0"/>
              </a:rPr>
              <a:t>hỏi</a:t>
            </a:r>
            <a:r>
              <a:rPr lang="en-US" sz="1800" b="1" i="1" dirty="0">
                <a:solidFill>
                  <a:schemeClr val="tx1">
                    <a:lumMod val="95000"/>
                  </a:schemeClr>
                </a:solidFill>
                <a:latin typeface="Cambria" panose="02040503050406030204" pitchFamily="18" charset="0"/>
                <a:ea typeface="Cambria" panose="02040503050406030204" pitchFamily="18" charset="0"/>
              </a:rPr>
              <a:t> </a:t>
            </a:r>
            <a:r>
              <a:rPr lang="en-US" sz="1800" b="1" i="1" dirty="0" err="1">
                <a:solidFill>
                  <a:schemeClr val="tx1">
                    <a:lumMod val="95000"/>
                  </a:schemeClr>
                </a:solidFill>
                <a:latin typeface="Cambria" panose="02040503050406030204" pitchFamily="18" charset="0"/>
                <a:ea typeface="Cambria" panose="02040503050406030204" pitchFamily="18" charset="0"/>
              </a:rPr>
              <a:t>thăm</a:t>
            </a:r>
            <a:r>
              <a:rPr lang="en-US" sz="1800" b="1" i="1" dirty="0">
                <a:solidFill>
                  <a:schemeClr val="tx1">
                    <a:lumMod val="95000"/>
                  </a:schemeClr>
                </a:solidFill>
                <a:latin typeface="Cambria" panose="02040503050406030204" pitchFamily="18" charset="0"/>
                <a:ea typeface="Cambria" panose="02040503050406030204" pitchFamily="18" charset="0"/>
              </a:rPr>
              <a:t>”:</a:t>
            </a:r>
          </a:p>
          <a:p>
            <a:pPr algn="just"/>
            <a:r>
              <a:rPr lang="en-US" sz="1800" i="1" dirty="0">
                <a:solidFill>
                  <a:schemeClr val="tx1">
                    <a:lumMod val="95000"/>
                  </a:schemeClr>
                </a:solidFill>
                <a:latin typeface="Cambria" panose="02040503050406030204" pitchFamily="18" charset="0"/>
                <a:ea typeface="Cambria" panose="02040503050406030204" pitchFamily="18" charset="0"/>
              </a:rPr>
              <a:t>- </a:t>
            </a:r>
            <a:r>
              <a:rPr lang="vi-VN" sz="1800" i="1" dirty="0">
                <a:solidFill>
                  <a:schemeClr val="tx1">
                    <a:lumMod val="95000"/>
                  </a:schemeClr>
                </a:solidFill>
                <a:latin typeface="Cambria" panose="02040503050406030204" pitchFamily="18" charset="0"/>
                <a:ea typeface="Cambria" panose="02040503050406030204" pitchFamily="18" charset="0"/>
              </a:rPr>
              <a:t>Xem phim hoặc các chương trình TV “lậu”</a:t>
            </a:r>
          </a:p>
          <a:p>
            <a:pPr algn="just"/>
            <a:r>
              <a:rPr lang="en-US" sz="1800" i="1" dirty="0">
                <a:solidFill>
                  <a:schemeClr val="tx1">
                    <a:lumMod val="95000"/>
                  </a:schemeClr>
                </a:solidFill>
                <a:latin typeface="Cambria" panose="02040503050406030204" pitchFamily="18" charset="0"/>
                <a:ea typeface="Cambria" panose="02040503050406030204" pitchFamily="18" charset="0"/>
              </a:rPr>
              <a:t>- </a:t>
            </a:r>
            <a:r>
              <a:rPr lang="vi-VN" sz="1800" i="1" dirty="0">
                <a:solidFill>
                  <a:schemeClr val="tx1">
                    <a:lumMod val="95000"/>
                  </a:schemeClr>
                </a:solidFill>
                <a:latin typeface="Cambria" panose="02040503050406030204" pitchFamily="18" charset="0"/>
                <a:ea typeface="Cambria" panose="02040503050406030204" pitchFamily="18" charset="0"/>
              </a:rPr>
              <a:t>Không thường xuyên cập nhật phần mềm</a:t>
            </a:r>
          </a:p>
          <a:p>
            <a:pPr algn="just"/>
            <a:r>
              <a:rPr lang="en-US" sz="1800" i="1" dirty="0">
                <a:solidFill>
                  <a:schemeClr val="tx1">
                    <a:lumMod val="95000"/>
                  </a:schemeClr>
                </a:solidFill>
                <a:latin typeface="Cambria" panose="02040503050406030204" pitchFamily="18" charset="0"/>
                <a:ea typeface="Cambria" panose="02040503050406030204" pitchFamily="18" charset="0"/>
              </a:rPr>
              <a:t>- </a:t>
            </a:r>
            <a:r>
              <a:rPr lang="vi-VN" sz="1800" i="1" dirty="0">
                <a:solidFill>
                  <a:schemeClr val="tx1">
                    <a:lumMod val="95000"/>
                  </a:schemeClr>
                </a:solidFill>
                <a:latin typeface="Cambria" panose="02040503050406030204" pitchFamily="18" charset="0"/>
                <a:ea typeface="Cambria" panose="02040503050406030204" pitchFamily="18" charset="0"/>
              </a:rPr>
              <a:t>Chia sẻ tài khoản cho người khác</a:t>
            </a:r>
          </a:p>
          <a:p>
            <a:pPr algn="just"/>
            <a:r>
              <a:rPr lang="en-US" sz="1800" i="1" dirty="0">
                <a:solidFill>
                  <a:schemeClr val="tx1">
                    <a:lumMod val="95000"/>
                  </a:schemeClr>
                </a:solidFill>
                <a:latin typeface="Cambria" panose="02040503050406030204" pitchFamily="18" charset="0"/>
                <a:ea typeface="Cambria" panose="02040503050406030204" pitchFamily="18" charset="0"/>
              </a:rPr>
              <a:t>- </a:t>
            </a:r>
            <a:r>
              <a:rPr lang="en-US" sz="1800" i="1" dirty="0" err="1">
                <a:solidFill>
                  <a:schemeClr val="tx1">
                    <a:lumMod val="95000"/>
                  </a:schemeClr>
                </a:solidFill>
                <a:latin typeface="Cambria" panose="02040503050406030204" pitchFamily="18" charset="0"/>
                <a:ea typeface="Cambria" panose="02040503050406030204" pitchFamily="18" charset="0"/>
              </a:rPr>
              <a:t>Coi</a:t>
            </a:r>
            <a:r>
              <a:rPr lang="en-US" sz="1800" i="1" dirty="0">
                <a:solidFill>
                  <a:schemeClr val="tx1">
                    <a:lumMod val="95000"/>
                  </a:schemeClr>
                </a:solidFill>
                <a:latin typeface="Cambria" panose="02040503050406030204" pitchFamily="18" charset="0"/>
                <a:ea typeface="Cambria" panose="02040503050406030204" pitchFamily="18" charset="0"/>
              </a:rPr>
              <a:t> </a:t>
            </a:r>
            <a:r>
              <a:rPr lang="en-US" sz="1800" i="1" dirty="0" err="1">
                <a:solidFill>
                  <a:schemeClr val="tx1">
                    <a:lumMod val="95000"/>
                  </a:schemeClr>
                </a:solidFill>
                <a:latin typeface="Cambria" panose="02040503050406030204" pitchFamily="18" charset="0"/>
                <a:ea typeface="Cambria" panose="02040503050406030204" pitchFamily="18" charset="0"/>
              </a:rPr>
              <a:t>nhẹ</a:t>
            </a:r>
            <a:r>
              <a:rPr lang="en-US" sz="1800" i="1" dirty="0">
                <a:solidFill>
                  <a:schemeClr val="tx1">
                    <a:lumMod val="95000"/>
                  </a:schemeClr>
                </a:solidFill>
                <a:latin typeface="Cambria" panose="02040503050406030204" pitchFamily="18" charset="0"/>
                <a:ea typeface="Cambria" panose="02040503050406030204" pitchFamily="18" charset="0"/>
              </a:rPr>
              <a:t> </a:t>
            </a:r>
            <a:r>
              <a:rPr lang="en-US" sz="1800" i="1" dirty="0" err="1">
                <a:solidFill>
                  <a:schemeClr val="tx1">
                    <a:lumMod val="95000"/>
                  </a:schemeClr>
                </a:solidFill>
                <a:latin typeface="Cambria" panose="02040503050406030204" pitchFamily="18" charset="0"/>
                <a:ea typeface="Cambria" panose="02040503050406030204" pitchFamily="18" charset="0"/>
              </a:rPr>
              <a:t>việc</a:t>
            </a:r>
            <a:r>
              <a:rPr lang="en-US" sz="1800" i="1" dirty="0">
                <a:solidFill>
                  <a:schemeClr val="tx1">
                    <a:lumMod val="95000"/>
                  </a:schemeClr>
                </a:solidFill>
                <a:latin typeface="Cambria" panose="02040503050406030204" pitchFamily="18" charset="0"/>
                <a:ea typeface="Cambria" panose="02040503050406030204" pitchFamily="18" charset="0"/>
              </a:rPr>
              <a:t> </a:t>
            </a:r>
            <a:r>
              <a:rPr lang="en-US" sz="1800" i="1" dirty="0" err="1">
                <a:solidFill>
                  <a:schemeClr val="tx1">
                    <a:lumMod val="95000"/>
                  </a:schemeClr>
                </a:solidFill>
                <a:latin typeface="Cambria" panose="02040503050406030204" pitchFamily="18" charset="0"/>
                <a:ea typeface="Cambria" panose="02040503050406030204" pitchFamily="18" charset="0"/>
              </a:rPr>
              <a:t>quét</a:t>
            </a:r>
            <a:r>
              <a:rPr lang="en-US" sz="1800" i="1" dirty="0">
                <a:solidFill>
                  <a:schemeClr val="tx1">
                    <a:lumMod val="95000"/>
                  </a:schemeClr>
                </a:solidFill>
                <a:latin typeface="Cambria" panose="02040503050406030204" pitchFamily="18" charset="0"/>
                <a:ea typeface="Cambria" panose="02040503050406030204" pitchFamily="18" charset="0"/>
              </a:rPr>
              <a:t> USB</a:t>
            </a:r>
          </a:p>
          <a:p>
            <a:pPr algn="just"/>
            <a:r>
              <a:rPr lang="en-US" sz="1800" i="1" dirty="0">
                <a:solidFill>
                  <a:schemeClr val="tx1">
                    <a:lumMod val="95000"/>
                  </a:schemeClr>
                </a:solidFill>
                <a:latin typeface="Cambria" panose="02040503050406030204" pitchFamily="18" charset="0"/>
                <a:ea typeface="Cambria" panose="02040503050406030204" pitchFamily="18" charset="0"/>
              </a:rPr>
              <a:t>- </a:t>
            </a:r>
            <a:r>
              <a:rPr lang="vi-VN" sz="1800" i="1" dirty="0">
                <a:solidFill>
                  <a:schemeClr val="tx1">
                    <a:lumMod val="95000"/>
                  </a:schemeClr>
                </a:solidFill>
                <a:latin typeface="Cambria" panose="02040503050406030204" pitchFamily="18" charset="0"/>
                <a:ea typeface="Cambria" panose="02040503050406030204" pitchFamily="18" charset="0"/>
              </a:rPr>
              <a:t>Đặt mật khẩu quá đơn giản, dễ đoán</a:t>
            </a:r>
          </a:p>
          <a:p>
            <a:pPr algn="just"/>
            <a:r>
              <a:rPr lang="en-US" sz="1800" i="1" dirty="0">
                <a:solidFill>
                  <a:schemeClr val="tx1">
                    <a:lumMod val="95000"/>
                  </a:schemeClr>
                </a:solidFill>
                <a:latin typeface="Cambria" panose="02040503050406030204" pitchFamily="18" charset="0"/>
                <a:ea typeface="Cambria" panose="02040503050406030204" pitchFamily="18" charset="0"/>
              </a:rPr>
              <a:t>- </a:t>
            </a:r>
            <a:r>
              <a:rPr lang="en-US" sz="1800" i="1" dirty="0" err="1">
                <a:solidFill>
                  <a:schemeClr val="tx1">
                    <a:lumMod val="95000"/>
                  </a:schemeClr>
                </a:solidFill>
                <a:latin typeface="Cambria" panose="02040503050406030204" pitchFamily="18" charset="0"/>
                <a:ea typeface="Cambria" panose="02040503050406030204" pitchFamily="18" charset="0"/>
              </a:rPr>
              <a:t>Không</a:t>
            </a:r>
            <a:r>
              <a:rPr lang="en-US" sz="1800" i="1" dirty="0">
                <a:solidFill>
                  <a:schemeClr val="tx1">
                    <a:lumMod val="95000"/>
                  </a:schemeClr>
                </a:solidFill>
                <a:latin typeface="Cambria" panose="02040503050406030204" pitchFamily="18" charset="0"/>
                <a:ea typeface="Cambria" panose="02040503050406030204" pitchFamily="18" charset="0"/>
              </a:rPr>
              <a:t> </a:t>
            </a:r>
            <a:r>
              <a:rPr lang="en-US" sz="1800" i="1" dirty="0" err="1">
                <a:solidFill>
                  <a:schemeClr val="tx1">
                    <a:lumMod val="95000"/>
                  </a:schemeClr>
                </a:solidFill>
                <a:latin typeface="Cambria" panose="02040503050406030204" pitchFamily="18" charset="0"/>
                <a:ea typeface="Cambria" panose="02040503050406030204" pitchFamily="18" charset="0"/>
              </a:rPr>
              <a:t>che</a:t>
            </a:r>
            <a:r>
              <a:rPr lang="en-US" sz="1800" i="1" dirty="0">
                <a:solidFill>
                  <a:schemeClr val="tx1">
                    <a:lumMod val="95000"/>
                  </a:schemeClr>
                </a:solidFill>
                <a:latin typeface="Cambria" panose="02040503050406030204" pitchFamily="18" charset="0"/>
                <a:ea typeface="Cambria" panose="02040503050406030204" pitchFamily="18" charset="0"/>
              </a:rPr>
              <a:t> micro </a:t>
            </a:r>
            <a:r>
              <a:rPr lang="en-US" sz="1800" i="1" dirty="0" err="1">
                <a:solidFill>
                  <a:schemeClr val="tx1">
                    <a:lumMod val="95000"/>
                  </a:schemeClr>
                </a:solidFill>
                <a:latin typeface="Cambria" panose="02040503050406030204" pitchFamily="18" charset="0"/>
                <a:ea typeface="Cambria" panose="02040503050406030204" pitchFamily="18" charset="0"/>
              </a:rPr>
              <a:t>và</a:t>
            </a:r>
            <a:r>
              <a:rPr lang="en-US" sz="1800" i="1" dirty="0">
                <a:solidFill>
                  <a:schemeClr val="tx1">
                    <a:lumMod val="95000"/>
                  </a:schemeClr>
                </a:solidFill>
                <a:latin typeface="Cambria" panose="02040503050406030204" pitchFamily="18" charset="0"/>
                <a:ea typeface="Cambria" panose="02040503050406030204" pitchFamily="18" charset="0"/>
              </a:rPr>
              <a:t> webcam </a:t>
            </a:r>
            <a:r>
              <a:rPr lang="en-US" sz="1800" i="1" dirty="0" err="1">
                <a:solidFill>
                  <a:schemeClr val="tx1">
                    <a:lumMod val="95000"/>
                  </a:schemeClr>
                </a:solidFill>
                <a:latin typeface="Cambria" panose="02040503050406030204" pitchFamily="18" charset="0"/>
                <a:ea typeface="Cambria" panose="02040503050406030204" pitchFamily="18" charset="0"/>
              </a:rPr>
              <a:t>máy</a:t>
            </a:r>
            <a:r>
              <a:rPr lang="en-US" sz="1800" i="1" dirty="0">
                <a:solidFill>
                  <a:schemeClr val="tx1">
                    <a:lumMod val="95000"/>
                  </a:schemeClr>
                </a:solidFill>
                <a:latin typeface="Cambria" panose="02040503050406030204" pitchFamily="18" charset="0"/>
                <a:ea typeface="Cambria" panose="02040503050406030204" pitchFamily="18" charset="0"/>
              </a:rPr>
              <a:t> </a:t>
            </a:r>
            <a:r>
              <a:rPr lang="en-US" sz="1800" i="1" dirty="0" err="1" smtClean="0">
                <a:solidFill>
                  <a:schemeClr val="tx1">
                    <a:lumMod val="95000"/>
                  </a:schemeClr>
                </a:solidFill>
                <a:latin typeface="Cambria" panose="02040503050406030204" pitchFamily="18" charset="0"/>
                <a:ea typeface="Cambria" panose="02040503050406030204" pitchFamily="18" charset="0"/>
              </a:rPr>
              <a:t>tính</a:t>
            </a:r>
            <a:endParaRPr lang="vi-VN" sz="1800" dirty="0">
              <a:solidFill>
                <a:schemeClr val="tx1">
                  <a:lumMod val="95000"/>
                </a:schemeClr>
              </a:solidFill>
              <a:latin typeface="Cambria" panose="02040503050406030204" pitchFamily="18" charset="0"/>
              <a:ea typeface="Cambria" panose="02040503050406030204" pitchFamily="18" charset="0"/>
            </a:endParaRPr>
          </a:p>
        </p:txBody>
      </p:sp>
      <p:pic>
        <p:nvPicPr>
          <p:cNvPr id="7170" name="Picture 2" descr="Trách nhiệm của Bộ thông tin và Truyền thông về an ninh mạng là gì?"/>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0336" y="1402864"/>
            <a:ext cx="3425278" cy="4766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142818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576478" y="542334"/>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4" name="Group 13"/>
          <p:cNvGrpSpPr/>
          <p:nvPr/>
        </p:nvGrpSpPr>
        <p:grpSpPr>
          <a:xfrm>
            <a:off x="79435" y="5037478"/>
            <a:ext cx="980900" cy="1923908"/>
            <a:chOff x="-58189" y="5118758"/>
            <a:chExt cx="980900" cy="1923908"/>
          </a:xfrm>
        </p:grpSpPr>
        <p:sp>
          <p:nvSpPr>
            <p:cNvPr id="15" name="TextBox 14"/>
            <p:cNvSpPr txBox="1"/>
            <p:nvPr/>
          </p:nvSpPr>
          <p:spPr>
            <a:xfrm>
              <a:off x="-58189" y="6396335"/>
              <a:ext cx="980900" cy="646331"/>
            </a:xfrm>
            <a:prstGeom prst="rect">
              <a:avLst/>
            </a:prstGeom>
            <a:noFill/>
          </p:spPr>
          <p:txBody>
            <a:bodyPr wrap="square" rtlCol="0">
              <a:spAutoFit/>
            </a:bodyPr>
            <a:lstStyle/>
            <a:p>
              <a:pPr algn="ctr"/>
              <a:r>
                <a:rPr lang="en-US" sz="1200" b="1" dirty="0" err="1">
                  <a:solidFill>
                    <a:srgbClr val="0070C0"/>
                  </a:solidFill>
                </a:rPr>
                <a:t>Tuần</a:t>
              </a:r>
              <a:r>
                <a:rPr lang="en-US" sz="1200" b="1" dirty="0">
                  <a:solidFill>
                    <a:srgbClr val="0070C0"/>
                  </a:solidFill>
                </a:rPr>
                <a:t> SH </a:t>
              </a:r>
              <a:r>
                <a:rPr lang="en-US" sz="1200" b="1" dirty="0" err="1">
                  <a:solidFill>
                    <a:srgbClr val="0070C0"/>
                  </a:solidFill>
                </a:rPr>
                <a:t>công</a:t>
              </a:r>
              <a:r>
                <a:rPr lang="en-US" sz="1200" b="1" dirty="0">
                  <a:solidFill>
                    <a:srgbClr val="0070C0"/>
                  </a:solidFill>
                </a:rPr>
                <a:t> </a:t>
              </a:r>
              <a:r>
                <a:rPr lang="en-US" sz="1200" b="1" dirty="0" err="1">
                  <a:solidFill>
                    <a:srgbClr val="0070C0"/>
                  </a:solidFill>
                </a:rPr>
                <a:t>dân</a:t>
              </a:r>
              <a:r>
                <a:rPr lang="en-US" sz="1200" b="1" dirty="0">
                  <a:solidFill>
                    <a:srgbClr val="0070C0"/>
                  </a:solidFill>
                </a:rPr>
                <a:t> – </a:t>
              </a:r>
              <a:r>
                <a:rPr lang="en-US" sz="1200" b="1" dirty="0" err="1">
                  <a:solidFill>
                    <a:srgbClr val="0070C0"/>
                  </a:solidFill>
                </a:rPr>
                <a:t>sinh</a:t>
              </a:r>
              <a:r>
                <a:rPr lang="en-US" sz="1200" b="1" dirty="0">
                  <a:solidFill>
                    <a:srgbClr val="0070C0"/>
                  </a:solidFill>
                </a:rPr>
                <a:t> </a:t>
              </a:r>
              <a:r>
                <a:rPr lang="en-US" sz="1200" b="1" dirty="0" err="1">
                  <a:solidFill>
                    <a:srgbClr val="0070C0"/>
                  </a:solidFill>
                </a:rPr>
                <a:t>viên</a:t>
              </a:r>
              <a:endParaRPr lang="en-US" sz="1200" b="1" dirty="0">
                <a:solidFill>
                  <a:srgbClr val="0070C0"/>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sp>
        <p:nvSpPr>
          <p:cNvPr id="4" name="TextBox 3">
            <a:extLst>
              <a:ext uri="{FF2B5EF4-FFF2-40B4-BE49-F238E27FC236}">
                <a16:creationId xmlns:a16="http://schemas.microsoft.com/office/drawing/2014/main" id="{FB33EF3A-E784-48AE-261B-CDD02A41ADCC}"/>
              </a:ext>
            </a:extLst>
          </p:cNvPr>
          <p:cNvSpPr txBox="1"/>
          <p:nvPr/>
        </p:nvSpPr>
        <p:spPr>
          <a:xfrm>
            <a:off x="1060335" y="81280"/>
            <a:ext cx="9789918" cy="400110"/>
          </a:xfrm>
          <a:prstGeom prst="rect">
            <a:avLst/>
          </a:prstGeom>
          <a:noFill/>
        </p:spPr>
        <p:txBody>
          <a:bodyPr wrap="square" rtlCol="0">
            <a:spAutoFit/>
          </a:bodyPr>
          <a:lstStyle/>
          <a:p>
            <a:pPr algn="ctr"/>
            <a:r>
              <a:rPr lang="en-US" sz="2000" b="1" dirty="0" smtClean="0">
                <a:solidFill>
                  <a:srgbClr val="0070C0"/>
                </a:solidFill>
                <a:latin typeface="Arial" panose="020B0604020202020204" pitchFamily="34" charset="0"/>
                <a:cs typeface="Arial" panose="020B0604020202020204" pitchFamily="34" charset="0"/>
              </a:rPr>
              <a:t>LUẬT AN NINH MẠNG 2018</a:t>
            </a:r>
            <a:endParaRPr lang="en-US" sz="2000" b="1" dirty="0">
              <a:solidFill>
                <a:srgbClr val="0070C0"/>
              </a:solidFill>
              <a:latin typeface="Arial" panose="020B0604020202020204" pitchFamily="34" charset="0"/>
              <a:cs typeface="Arial" panose="020B0604020202020204" pitchFamily="34" charset="0"/>
            </a:endParaRPr>
          </a:p>
        </p:txBody>
      </p:sp>
      <p:sp>
        <p:nvSpPr>
          <p:cNvPr id="21" name="Rectangle 20"/>
          <p:cNvSpPr/>
          <p:nvPr/>
        </p:nvSpPr>
        <p:spPr>
          <a:xfrm>
            <a:off x="1904138" y="928002"/>
            <a:ext cx="6645349" cy="369332"/>
          </a:xfrm>
          <a:prstGeom prst="rect">
            <a:avLst/>
          </a:prstGeom>
        </p:spPr>
        <p:txBody>
          <a:bodyPr wrap="square">
            <a:spAutoFit/>
          </a:bodyPr>
          <a:lstStyle/>
          <a:p>
            <a:pPr algn="ctr"/>
            <a:r>
              <a:rPr lang="en" sz="1800" b="1" dirty="0">
                <a:solidFill>
                  <a:schemeClr val="tx1">
                    <a:lumMod val="95000"/>
                  </a:schemeClr>
                </a:solidFill>
                <a:latin typeface="Cambria" panose="02040503050406030204" pitchFamily="18" charset="0"/>
                <a:ea typeface="Cambria" panose="02040503050406030204" pitchFamily="18" charset="0"/>
              </a:rPr>
              <a:t>BẢO ĐẢM AN NINH THÔNG TIN TRÊN KHÔNG GIAN MẠNG</a:t>
            </a:r>
            <a:endParaRPr lang="en-US" sz="1800" b="1" dirty="0"/>
          </a:p>
        </p:txBody>
      </p:sp>
      <p:sp>
        <p:nvSpPr>
          <p:cNvPr id="23" name="Rectangle 22"/>
          <p:cNvSpPr/>
          <p:nvPr/>
        </p:nvSpPr>
        <p:spPr>
          <a:xfrm>
            <a:off x="5322016" y="1380032"/>
            <a:ext cx="6349765" cy="3970318"/>
          </a:xfrm>
          <a:prstGeom prst="rect">
            <a:avLst/>
          </a:prstGeom>
        </p:spPr>
        <p:txBody>
          <a:bodyPr wrap="square">
            <a:spAutoFit/>
          </a:bodyPr>
          <a:lstStyle/>
          <a:p>
            <a:pPr algn="just"/>
            <a:r>
              <a:rPr lang="vi-VN" sz="1800" dirty="0">
                <a:solidFill>
                  <a:schemeClr val="tx1">
                    <a:lumMod val="95000"/>
                  </a:schemeClr>
                </a:solidFill>
                <a:latin typeface="Cambria" panose="02040503050406030204" pitchFamily="18" charset="0"/>
                <a:ea typeface="Cambria" panose="02040503050406030204" pitchFamily="18" charset="0"/>
              </a:rPr>
              <a:t>Khoản 1 Điều 26 Luật An ninh mạng năm 2018 quy định trang thông tin điện tử, cổng thông tin điện tử hoặc chuyên trang trên mạng xã hội của cơ quan, tổ chức, cá nhân </a:t>
            </a:r>
            <a:r>
              <a:rPr lang="vi-VN" sz="1800" b="1" dirty="0">
                <a:solidFill>
                  <a:schemeClr val="tx1">
                    <a:lumMod val="95000"/>
                  </a:schemeClr>
                </a:solidFill>
                <a:latin typeface="Cambria" panose="02040503050406030204" pitchFamily="18" charset="0"/>
                <a:ea typeface="Cambria" panose="02040503050406030204" pitchFamily="18" charset="0"/>
              </a:rPr>
              <a:t>không được cung cấp, đăng tải, truyền đưa thông tin có nội dung</a:t>
            </a:r>
            <a:r>
              <a:rPr lang="vi-VN" sz="1800" dirty="0">
                <a:solidFill>
                  <a:schemeClr val="tx1">
                    <a:lumMod val="95000"/>
                  </a:schemeClr>
                </a:solidFill>
                <a:latin typeface="Cambria" panose="02040503050406030204" pitchFamily="18" charset="0"/>
                <a:ea typeface="Cambria" panose="02040503050406030204" pitchFamily="18" charset="0"/>
              </a:rPr>
              <a:t> sau đây</a:t>
            </a:r>
            <a:r>
              <a:rPr lang="en-US" sz="1800" dirty="0">
                <a:solidFill>
                  <a:schemeClr val="tx1">
                    <a:lumMod val="95000"/>
                  </a:schemeClr>
                </a:solidFill>
                <a:latin typeface="Cambria" panose="02040503050406030204" pitchFamily="18" charset="0"/>
                <a:ea typeface="Cambria" panose="02040503050406030204" pitchFamily="18" charset="0"/>
              </a:rPr>
              <a:t>:</a:t>
            </a:r>
          </a:p>
          <a:p>
            <a:pPr algn="just"/>
            <a:r>
              <a:rPr lang="en-US" sz="1800" dirty="0">
                <a:solidFill>
                  <a:schemeClr val="tx1">
                    <a:lumMod val="95000"/>
                  </a:schemeClr>
                </a:solidFill>
                <a:latin typeface="Cambria" panose="02040503050406030204" pitchFamily="18" charset="0"/>
                <a:ea typeface="Cambria" panose="02040503050406030204" pitchFamily="18" charset="0"/>
              </a:rPr>
              <a:t>- T</a:t>
            </a:r>
            <a:r>
              <a:rPr lang="vi-VN" sz="1800" dirty="0">
                <a:solidFill>
                  <a:schemeClr val="tx1">
                    <a:lumMod val="95000"/>
                  </a:schemeClr>
                </a:solidFill>
                <a:latin typeface="Cambria" panose="02040503050406030204" pitchFamily="18" charset="0"/>
                <a:ea typeface="Cambria" panose="02040503050406030204" pitchFamily="18" charset="0"/>
              </a:rPr>
              <a:t>uyên truyền chống Nhà nước Cộng hòa xã hội chủ nghĩa Việt Nam</a:t>
            </a:r>
            <a:r>
              <a:rPr lang="en-US" sz="1800" dirty="0">
                <a:solidFill>
                  <a:schemeClr val="tx1">
                    <a:lumMod val="95000"/>
                  </a:schemeClr>
                </a:solidFill>
                <a:latin typeface="Cambria" panose="02040503050406030204" pitchFamily="18" charset="0"/>
                <a:ea typeface="Cambria" panose="02040503050406030204" pitchFamily="18" charset="0"/>
              </a:rPr>
              <a:t>;</a:t>
            </a:r>
          </a:p>
          <a:p>
            <a:pPr algn="just"/>
            <a:r>
              <a:rPr lang="en-US" sz="1800" dirty="0">
                <a:solidFill>
                  <a:schemeClr val="tx1">
                    <a:lumMod val="95000"/>
                  </a:schemeClr>
                </a:solidFill>
                <a:latin typeface="Cambria" panose="02040503050406030204" pitchFamily="18" charset="0"/>
                <a:ea typeface="Cambria" panose="02040503050406030204" pitchFamily="18" charset="0"/>
              </a:rPr>
              <a:t>- </a:t>
            </a:r>
            <a:r>
              <a:rPr lang="en-US" sz="1800" dirty="0" err="1">
                <a:solidFill>
                  <a:schemeClr val="tx1">
                    <a:lumMod val="95000"/>
                  </a:schemeClr>
                </a:solidFill>
                <a:latin typeface="Cambria" panose="02040503050406030204" pitchFamily="18" charset="0"/>
                <a:ea typeface="Cambria" panose="02040503050406030204" pitchFamily="18" charset="0"/>
              </a:rPr>
              <a:t>Kích</a:t>
            </a:r>
            <a:r>
              <a:rPr lang="en-US" sz="1800" dirty="0">
                <a:solidFill>
                  <a:schemeClr val="tx1">
                    <a:lumMod val="95000"/>
                  </a:schemeClr>
                </a:solidFill>
                <a:latin typeface="Cambria" panose="02040503050406030204" pitchFamily="18" charset="0"/>
                <a:ea typeface="Cambria" panose="02040503050406030204" pitchFamily="18" charset="0"/>
              </a:rPr>
              <a:t> </a:t>
            </a:r>
            <a:r>
              <a:rPr lang="en-US" sz="1800" dirty="0" err="1">
                <a:solidFill>
                  <a:schemeClr val="tx1">
                    <a:lumMod val="95000"/>
                  </a:schemeClr>
                </a:solidFill>
                <a:latin typeface="Cambria" panose="02040503050406030204" pitchFamily="18" charset="0"/>
                <a:ea typeface="Cambria" panose="02040503050406030204" pitchFamily="18" charset="0"/>
              </a:rPr>
              <a:t>động</a:t>
            </a:r>
            <a:r>
              <a:rPr lang="en-US" sz="1800" dirty="0">
                <a:solidFill>
                  <a:schemeClr val="tx1">
                    <a:lumMod val="95000"/>
                  </a:schemeClr>
                </a:solidFill>
                <a:latin typeface="Cambria" panose="02040503050406030204" pitchFamily="18" charset="0"/>
                <a:ea typeface="Cambria" panose="02040503050406030204" pitchFamily="18" charset="0"/>
              </a:rPr>
              <a:t> </a:t>
            </a:r>
            <a:r>
              <a:rPr lang="en-US" sz="1800" dirty="0" err="1">
                <a:solidFill>
                  <a:schemeClr val="tx1">
                    <a:lumMod val="95000"/>
                  </a:schemeClr>
                </a:solidFill>
                <a:latin typeface="Cambria" panose="02040503050406030204" pitchFamily="18" charset="0"/>
                <a:ea typeface="Cambria" panose="02040503050406030204" pitchFamily="18" charset="0"/>
              </a:rPr>
              <a:t>gây</a:t>
            </a:r>
            <a:r>
              <a:rPr lang="en-US" sz="1800" dirty="0">
                <a:solidFill>
                  <a:schemeClr val="tx1">
                    <a:lumMod val="95000"/>
                  </a:schemeClr>
                </a:solidFill>
                <a:latin typeface="Cambria" panose="02040503050406030204" pitchFamily="18" charset="0"/>
                <a:ea typeface="Cambria" panose="02040503050406030204" pitchFamily="18" charset="0"/>
              </a:rPr>
              <a:t> </a:t>
            </a:r>
            <a:r>
              <a:rPr lang="en-US" sz="1800" dirty="0" err="1">
                <a:solidFill>
                  <a:schemeClr val="tx1">
                    <a:lumMod val="95000"/>
                  </a:schemeClr>
                </a:solidFill>
                <a:latin typeface="Cambria" panose="02040503050406030204" pitchFamily="18" charset="0"/>
                <a:ea typeface="Cambria" panose="02040503050406030204" pitchFamily="18" charset="0"/>
              </a:rPr>
              <a:t>bạo</a:t>
            </a:r>
            <a:r>
              <a:rPr lang="en-US" sz="1800" dirty="0">
                <a:solidFill>
                  <a:schemeClr val="tx1">
                    <a:lumMod val="95000"/>
                  </a:schemeClr>
                </a:solidFill>
                <a:latin typeface="Cambria" panose="02040503050406030204" pitchFamily="18" charset="0"/>
                <a:ea typeface="Cambria" panose="02040503050406030204" pitchFamily="18" charset="0"/>
              </a:rPr>
              <a:t> </a:t>
            </a:r>
            <a:r>
              <a:rPr lang="en-US" sz="1800" dirty="0" err="1">
                <a:solidFill>
                  <a:schemeClr val="tx1">
                    <a:lumMod val="95000"/>
                  </a:schemeClr>
                </a:solidFill>
                <a:latin typeface="Cambria" panose="02040503050406030204" pitchFamily="18" charset="0"/>
                <a:ea typeface="Cambria" panose="02040503050406030204" pitchFamily="18" charset="0"/>
              </a:rPr>
              <a:t>loạn</a:t>
            </a:r>
            <a:r>
              <a:rPr lang="en-US" sz="1800" dirty="0">
                <a:solidFill>
                  <a:schemeClr val="tx1">
                    <a:lumMod val="95000"/>
                  </a:schemeClr>
                </a:solidFill>
                <a:latin typeface="Cambria" panose="02040503050406030204" pitchFamily="18" charset="0"/>
                <a:ea typeface="Cambria" panose="02040503050406030204" pitchFamily="18" charset="0"/>
              </a:rPr>
              <a:t>, </a:t>
            </a:r>
            <a:r>
              <a:rPr lang="en-US" sz="1800" dirty="0" err="1">
                <a:solidFill>
                  <a:schemeClr val="tx1">
                    <a:lumMod val="95000"/>
                  </a:schemeClr>
                </a:solidFill>
                <a:latin typeface="Cambria" panose="02040503050406030204" pitchFamily="18" charset="0"/>
                <a:ea typeface="Cambria" panose="02040503050406030204" pitchFamily="18" charset="0"/>
              </a:rPr>
              <a:t>phá</a:t>
            </a:r>
            <a:r>
              <a:rPr lang="en-US" sz="1800" dirty="0">
                <a:solidFill>
                  <a:schemeClr val="tx1">
                    <a:lumMod val="95000"/>
                  </a:schemeClr>
                </a:solidFill>
                <a:latin typeface="Cambria" panose="02040503050406030204" pitchFamily="18" charset="0"/>
                <a:ea typeface="Cambria" panose="02040503050406030204" pitchFamily="18" charset="0"/>
              </a:rPr>
              <a:t> </a:t>
            </a:r>
            <a:r>
              <a:rPr lang="en-US" sz="1800" dirty="0" err="1">
                <a:solidFill>
                  <a:schemeClr val="tx1">
                    <a:lumMod val="95000"/>
                  </a:schemeClr>
                </a:solidFill>
                <a:latin typeface="Cambria" panose="02040503050406030204" pitchFamily="18" charset="0"/>
                <a:ea typeface="Cambria" panose="02040503050406030204" pitchFamily="18" charset="0"/>
              </a:rPr>
              <a:t>rối</a:t>
            </a:r>
            <a:r>
              <a:rPr lang="en-US" sz="1800" dirty="0">
                <a:solidFill>
                  <a:schemeClr val="tx1">
                    <a:lumMod val="95000"/>
                  </a:schemeClr>
                </a:solidFill>
                <a:latin typeface="Cambria" panose="02040503050406030204" pitchFamily="18" charset="0"/>
                <a:ea typeface="Cambria" panose="02040503050406030204" pitchFamily="18" charset="0"/>
              </a:rPr>
              <a:t> an </a:t>
            </a:r>
            <a:r>
              <a:rPr lang="en-US" sz="1800" dirty="0" err="1">
                <a:solidFill>
                  <a:schemeClr val="tx1">
                    <a:lumMod val="95000"/>
                  </a:schemeClr>
                </a:solidFill>
                <a:latin typeface="Cambria" panose="02040503050406030204" pitchFamily="18" charset="0"/>
                <a:ea typeface="Cambria" panose="02040503050406030204" pitchFamily="18" charset="0"/>
              </a:rPr>
              <a:t>ninh</a:t>
            </a:r>
            <a:r>
              <a:rPr lang="en-US" sz="1800" dirty="0">
                <a:solidFill>
                  <a:schemeClr val="tx1">
                    <a:lumMod val="95000"/>
                  </a:schemeClr>
                </a:solidFill>
                <a:latin typeface="Cambria" panose="02040503050406030204" pitchFamily="18" charset="0"/>
                <a:ea typeface="Cambria" panose="02040503050406030204" pitchFamily="18" charset="0"/>
              </a:rPr>
              <a:t>, </a:t>
            </a:r>
            <a:r>
              <a:rPr lang="en-US" sz="1800" dirty="0" err="1">
                <a:solidFill>
                  <a:schemeClr val="tx1">
                    <a:lumMod val="95000"/>
                  </a:schemeClr>
                </a:solidFill>
                <a:latin typeface="Cambria" panose="02040503050406030204" pitchFamily="18" charset="0"/>
                <a:ea typeface="Cambria" panose="02040503050406030204" pitchFamily="18" charset="0"/>
              </a:rPr>
              <a:t>gây</a:t>
            </a:r>
            <a:r>
              <a:rPr lang="en-US" sz="1800" dirty="0">
                <a:solidFill>
                  <a:schemeClr val="tx1">
                    <a:lumMod val="95000"/>
                  </a:schemeClr>
                </a:solidFill>
                <a:latin typeface="Cambria" panose="02040503050406030204" pitchFamily="18" charset="0"/>
                <a:ea typeface="Cambria" panose="02040503050406030204" pitchFamily="18" charset="0"/>
              </a:rPr>
              <a:t> </a:t>
            </a:r>
            <a:r>
              <a:rPr lang="en-US" sz="1800" dirty="0" err="1">
                <a:solidFill>
                  <a:schemeClr val="tx1">
                    <a:lumMod val="95000"/>
                  </a:schemeClr>
                </a:solidFill>
                <a:latin typeface="Cambria" panose="02040503050406030204" pitchFamily="18" charset="0"/>
                <a:ea typeface="Cambria" panose="02040503050406030204" pitchFamily="18" charset="0"/>
              </a:rPr>
              <a:t>rối</a:t>
            </a:r>
            <a:r>
              <a:rPr lang="en-US" sz="1800" dirty="0">
                <a:solidFill>
                  <a:schemeClr val="tx1">
                    <a:lumMod val="95000"/>
                  </a:schemeClr>
                </a:solidFill>
                <a:latin typeface="Cambria" panose="02040503050406030204" pitchFamily="18" charset="0"/>
                <a:ea typeface="Cambria" panose="02040503050406030204" pitchFamily="18" charset="0"/>
              </a:rPr>
              <a:t> </a:t>
            </a:r>
            <a:r>
              <a:rPr lang="en-US" sz="1800" dirty="0" err="1">
                <a:solidFill>
                  <a:schemeClr val="tx1">
                    <a:lumMod val="95000"/>
                  </a:schemeClr>
                </a:solidFill>
                <a:latin typeface="Cambria" panose="02040503050406030204" pitchFamily="18" charset="0"/>
                <a:ea typeface="Cambria" panose="02040503050406030204" pitchFamily="18" charset="0"/>
              </a:rPr>
              <a:t>trật</a:t>
            </a:r>
            <a:r>
              <a:rPr lang="en-US" sz="1800" dirty="0">
                <a:solidFill>
                  <a:schemeClr val="tx1">
                    <a:lumMod val="95000"/>
                  </a:schemeClr>
                </a:solidFill>
                <a:latin typeface="Cambria" panose="02040503050406030204" pitchFamily="18" charset="0"/>
                <a:ea typeface="Cambria" panose="02040503050406030204" pitchFamily="18" charset="0"/>
              </a:rPr>
              <a:t> </a:t>
            </a:r>
            <a:r>
              <a:rPr lang="en-US" sz="1800" dirty="0" err="1">
                <a:solidFill>
                  <a:schemeClr val="tx1">
                    <a:lumMod val="95000"/>
                  </a:schemeClr>
                </a:solidFill>
                <a:latin typeface="Cambria" panose="02040503050406030204" pitchFamily="18" charset="0"/>
                <a:ea typeface="Cambria" panose="02040503050406030204" pitchFamily="18" charset="0"/>
              </a:rPr>
              <a:t>tự</a:t>
            </a:r>
            <a:r>
              <a:rPr lang="en-US" sz="1800" dirty="0">
                <a:solidFill>
                  <a:schemeClr val="tx1">
                    <a:lumMod val="95000"/>
                  </a:schemeClr>
                </a:solidFill>
                <a:latin typeface="Cambria" panose="02040503050406030204" pitchFamily="18" charset="0"/>
                <a:ea typeface="Cambria" panose="02040503050406030204" pitchFamily="18" charset="0"/>
              </a:rPr>
              <a:t> </a:t>
            </a:r>
            <a:r>
              <a:rPr lang="en-US" sz="1800" dirty="0" err="1">
                <a:solidFill>
                  <a:schemeClr val="tx1">
                    <a:lumMod val="95000"/>
                  </a:schemeClr>
                </a:solidFill>
                <a:latin typeface="Cambria" panose="02040503050406030204" pitchFamily="18" charset="0"/>
                <a:ea typeface="Cambria" panose="02040503050406030204" pitchFamily="18" charset="0"/>
              </a:rPr>
              <a:t>công</a:t>
            </a:r>
            <a:r>
              <a:rPr lang="en-US" sz="1800" dirty="0">
                <a:solidFill>
                  <a:schemeClr val="tx1">
                    <a:lumMod val="95000"/>
                  </a:schemeClr>
                </a:solidFill>
                <a:latin typeface="Cambria" panose="02040503050406030204" pitchFamily="18" charset="0"/>
                <a:ea typeface="Cambria" panose="02040503050406030204" pitchFamily="18" charset="0"/>
              </a:rPr>
              <a:t> </a:t>
            </a:r>
            <a:r>
              <a:rPr lang="en-US" sz="1800" dirty="0" err="1">
                <a:solidFill>
                  <a:schemeClr val="tx1">
                    <a:lumMod val="95000"/>
                  </a:schemeClr>
                </a:solidFill>
                <a:latin typeface="Cambria" panose="02040503050406030204" pitchFamily="18" charset="0"/>
                <a:ea typeface="Cambria" panose="02040503050406030204" pitchFamily="18" charset="0"/>
              </a:rPr>
              <a:t>cộng</a:t>
            </a:r>
            <a:r>
              <a:rPr lang="en-US" sz="1800" dirty="0">
                <a:solidFill>
                  <a:schemeClr val="tx1">
                    <a:lumMod val="95000"/>
                  </a:schemeClr>
                </a:solidFill>
                <a:latin typeface="Cambria" panose="02040503050406030204" pitchFamily="18" charset="0"/>
                <a:ea typeface="Cambria" panose="02040503050406030204" pitchFamily="18" charset="0"/>
              </a:rPr>
              <a:t>; </a:t>
            </a:r>
          </a:p>
          <a:p>
            <a:pPr algn="just"/>
            <a:r>
              <a:rPr lang="en-US" sz="1800" dirty="0">
                <a:solidFill>
                  <a:schemeClr val="tx1">
                    <a:lumMod val="95000"/>
                  </a:schemeClr>
                </a:solidFill>
                <a:latin typeface="Cambria" panose="02040503050406030204" pitchFamily="18" charset="0"/>
                <a:ea typeface="Cambria" panose="02040503050406030204" pitchFamily="18" charset="0"/>
              </a:rPr>
              <a:t>- </a:t>
            </a:r>
            <a:r>
              <a:rPr lang="en-US" sz="1800" dirty="0" err="1">
                <a:solidFill>
                  <a:schemeClr val="tx1">
                    <a:lumMod val="95000"/>
                  </a:schemeClr>
                </a:solidFill>
                <a:latin typeface="Cambria" panose="02040503050406030204" pitchFamily="18" charset="0"/>
                <a:ea typeface="Cambria" panose="02040503050406030204" pitchFamily="18" charset="0"/>
              </a:rPr>
              <a:t>Làm</a:t>
            </a:r>
            <a:r>
              <a:rPr lang="en-US" sz="1800" dirty="0">
                <a:solidFill>
                  <a:schemeClr val="tx1">
                    <a:lumMod val="95000"/>
                  </a:schemeClr>
                </a:solidFill>
                <a:latin typeface="Cambria" panose="02040503050406030204" pitchFamily="18" charset="0"/>
                <a:ea typeface="Cambria" panose="02040503050406030204" pitchFamily="18" charset="0"/>
              </a:rPr>
              <a:t> </a:t>
            </a:r>
            <a:r>
              <a:rPr lang="en-US" sz="1800" dirty="0" err="1">
                <a:solidFill>
                  <a:schemeClr val="tx1">
                    <a:lumMod val="95000"/>
                  </a:schemeClr>
                </a:solidFill>
                <a:latin typeface="Cambria" panose="02040503050406030204" pitchFamily="18" charset="0"/>
                <a:ea typeface="Cambria" panose="02040503050406030204" pitchFamily="18" charset="0"/>
              </a:rPr>
              <a:t>nhục</a:t>
            </a:r>
            <a:r>
              <a:rPr lang="en-US" sz="1800" dirty="0">
                <a:solidFill>
                  <a:schemeClr val="tx1">
                    <a:lumMod val="95000"/>
                  </a:schemeClr>
                </a:solidFill>
                <a:latin typeface="Cambria" panose="02040503050406030204" pitchFamily="18" charset="0"/>
                <a:ea typeface="Cambria" panose="02040503050406030204" pitchFamily="18" charset="0"/>
              </a:rPr>
              <a:t>, vu </a:t>
            </a:r>
            <a:r>
              <a:rPr lang="en-US" sz="1800" dirty="0" err="1">
                <a:solidFill>
                  <a:schemeClr val="tx1">
                    <a:lumMod val="95000"/>
                  </a:schemeClr>
                </a:solidFill>
                <a:latin typeface="Cambria" panose="02040503050406030204" pitchFamily="18" charset="0"/>
                <a:ea typeface="Cambria" panose="02040503050406030204" pitchFamily="18" charset="0"/>
              </a:rPr>
              <a:t>khống</a:t>
            </a:r>
            <a:r>
              <a:rPr lang="en-US" sz="1800" dirty="0">
                <a:solidFill>
                  <a:schemeClr val="tx1">
                    <a:lumMod val="95000"/>
                  </a:schemeClr>
                </a:solidFill>
                <a:latin typeface="Cambria" panose="02040503050406030204" pitchFamily="18" charset="0"/>
                <a:ea typeface="Cambria" panose="02040503050406030204" pitchFamily="18" charset="0"/>
              </a:rPr>
              <a:t>;</a:t>
            </a:r>
          </a:p>
          <a:p>
            <a:pPr algn="just"/>
            <a:r>
              <a:rPr lang="en-US" sz="1800" dirty="0">
                <a:solidFill>
                  <a:schemeClr val="tx1">
                    <a:lumMod val="95000"/>
                  </a:schemeClr>
                </a:solidFill>
                <a:latin typeface="Cambria" panose="02040503050406030204" pitchFamily="18" charset="0"/>
                <a:ea typeface="Cambria" panose="02040503050406030204" pitchFamily="18" charset="0"/>
              </a:rPr>
              <a:t>- </a:t>
            </a:r>
            <a:r>
              <a:rPr lang="en-US" sz="1800" dirty="0" err="1">
                <a:solidFill>
                  <a:schemeClr val="tx1">
                    <a:lumMod val="95000"/>
                  </a:schemeClr>
                </a:solidFill>
                <a:latin typeface="Cambria" panose="02040503050406030204" pitchFamily="18" charset="0"/>
                <a:ea typeface="Cambria" panose="02040503050406030204" pitchFamily="18" charset="0"/>
              </a:rPr>
              <a:t>Xâm</a:t>
            </a:r>
            <a:r>
              <a:rPr lang="en-US" sz="1800" dirty="0">
                <a:solidFill>
                  <a:schemeClr val="tx1">
                    <a:lumMod val="95000"/>
                  </a:schemeClr>
                </a:solidFill>
                <a:latin typeface="Cambria" panose="02040503050406030204" pitchFamily="18" charset="0"/>
                <a:ea typeface="Cambria" panose="02040503050406030204" pitchFamily="18" charset="0"/>
              </a:rPr>
              <a:t> </a:t>
            </a:r>
            <a:r>
              <a:rPr lang="en-US" sz="1800" dirty="0" err="1">
                <a:solidFill>
                  <a:schemeClr val="tx1">
                    <a:lumMod val="95000"/>
                  </a:schemeClr>
                </a:solidFill>
                <a:latin typeface="Cambria" panose="02040503050406030204" pitchFamily="18" charset="0"/>
                <a:ea typeface="Cambria" panose="02040503050406030204" pitchFamily="18" charset="0"/>
              </a:rPr>
              <a:t>phạm</a:t>
            </a:r>
            <a:r>
              <a:rPr lang="en-US" sz="1800" dirty="0">
                <a:solidFill>
                  <a:schemeClr val="tx1">
                    <a:lumMod val="95000"/>
                  </a:schemeClr>
                </a:solidFill>
                <a:latin typeface="Cambria" panose="02040503050406030204" pitchFamily="18" charset="0"/>
                <a:ea typeface="Cambria" panose="02040503050406030204" pitchFamily="18" charset="0"/>
              </a:rPr>
              <a:t> </a:t>
            </a:r>
            <a:r>
              <a:rPr lang="en-US" sz="1800" dirty="0" err="1">
                <a:solidFill>
                  <a:schemeClr val="tx1">
                    <a:lumMod val="95000"/>
                  </a:schemeClr>
                </a:solidFill>
                <a:latin typeface="Cambria" panose="02040503050406030204" pitchFamily="18" charset="0"/>
                <a:ea typeface="Cambria" panose="02040503050406030204" pitchFamily="18" charset="0"/>
              </a:rPr>
              <a:t>trật</a:t>
            </a:r>
            <a:r>
              <a:rPr lang="en-US" sz="1800" dirty="0">
                <a:solidFill>
                  <a:schemeClr val="tx1">
                    <a:lumMod val="95000"/>
                  </a:schemeClr>
                </a:solidFill>
                <a:latin typeface="Cambria" panose="02040503050406030204" pitchFamily="18" charset="0"/>
                <a:ea typeface="Cambria" panose="02040503050406030204" pitchFamily="18" charset="0"/>
              </a:rPr>
              <a:t> </a:t>
            </a:r>
            <a:r>
              <a:rPr lang="en-US" sz="1800" dirty="0" err="1">
                <a:solidFill>
                  <a:schemeClr val="tx1">
                    <a:lumMod val="95000"/>
                  </a:schemeClr>
                </a:solidFill>
                <a:latin typeface="Cambria" panose="02040503050406030204" pitchFamily="18" charset="0"/>
                <a:ea typeface="Cambria" panose="02040503050406030204" pitchFamily="18" charset="0"/>
              </a:rPr>
              <a:t>tự</a:t>
            </a:r>
            <a:r>
              <a:rPr lang="en-US" sz="1800" dirty="0">
                <a:solidFill>
                  <a:schemeClr val="tx1">
                    <a:lumMod val="95000"/>
                  </a:schemeClr>
                </a:solidFill>
                <a:latin typeface="Cambria" panose="02040503050406030204" pitchFamily="18" charset="0"/>
                <a:ea typeface="Cambria" panose="02040503050406030204" pitchFamily="18" charset="0"/>
              </a:rPr>
              <a:t> </a:t>
            </a:r>
            <a:r>
              <a:rPr lang="en-US" sz="1800" dirty="0" err="1">
                <a:solidFill>
                  <a:schemeClr val="tx1">
                    <a:lumMod val="95000"/>
                  </a:schemeClr>
                </a:solidFill>
                <a:latin typeface="Cambria" panose="02040503050406030204" pitchFamily="18" charset="0"/>
                <a:ea typeface="Cambria" panose="02040503050406030204" pitchFamily="18" charset="0"/>
              </a:rPr>
              <a:t>quản</a:t>
            </a:r>
            <a:r>
              <a:rPr lang="en-US" sz="1800" dirty="0">
                <a:solidFill>
                  <a:schemeClr val="tx1">
                    <a:lumMod val="95000"/>
                  </a:schemeClr>
                </a:solidFill>
                <a:latin typeface="Cambria" panose="02040503050406030204" pitchFamily="18" charset="0"/>
                <a:ea typeface="Cambria" panose="02040503050406030204" pitchFamily="18" charset="0"/>
              </a:rPr>
              <a:t> </a:t>
            </a:r>
            <a:r>
              <a:rPr lang="en-US" sz="1800" dirty="0" err="1">
                <a:solidFill>
                  <a:schemeClr val="tx1">
                    <a:lumMod val="95000"/>
                  </a:schemeClr>
                </a:solidFill>
                <a:latin typeface="Cambria" panose="02040503050406030204" pitchFamily="18" charset="0"/>
                <a:ea typeface="Cambria" panose="02040503050406030204" pitchFamily="18" charset="0"/>
              </a:rPr>
              <a:t>lý</a:t>
            </a:r>
            <a:r>
              <a:rPr lang="en-US" sz="1800" dirty="0">
                <a:solidFill>
                  <a:schemeClr val="tx1">
                    <a:lumMod val="95000"/>
                  </a:schemeClr>
                </a:solidFill>
                <a:latin typeface="Cambria" panose="02040503050406030204" pitchFamily="18" charset="0"/>
                <a:ea typeface="Cambria" panose="02040503050406030204" pitchFamily="18" charset="0"/>
              </a:rPr>
              <a:t> </a:t>
            </a:r>
            <a:r>
              <a:rPr lang="en-US" sz="1800" dirty="0" err="1">
                <a:solidFill>
                  <a:schemeClr val="tx1">
                    <a:lumMod val="95000"/>
                  </a:schemeClr>
                </a:solidFill>
                <a:latin typeface="Cambria" panose="02040503050406030204" pitchFamily="18" charset="0"/>
                <a:ea typeface="Cambria" panose="02040503050406030204" pitchFamily="18" charset="0"/>
              </a:rPr>
              <a:t>kinh</a:t>
            </a:r>
            <a:r>
              <a:rPr lang="en-US" sz="1800" dirty="0">
                <a:solidFill>
                  <a:schemeClr val="tx1">
                    <a:lumMod val="95000"/>
                  </a:schemeClr>
                </a:solidFill>
                <a:latin typeface="Cambria" panose="02040503050406030204" pitchFamily="18" charset="0"/>
                <a:ea typeface="Cambria" panose="02040503050406030204" pitchFamily="18" charset="0"/>
              </a:rPr>
              <a:t> </a:t>
            </a:r>
            <a:r>
              <a:rPr lang="en-US" sz="1800" dirty="0" err="1">
                <a:solidFill>
                  <a:schemeClr val="tx1">
                    <a:lumMod val="95000"/>
                  </a:schemeClr>
                </a:solidFill>
                <a:latin typeface="Cambria" panose="02040503050406030204" pitchFamily="18" charset="0"/>
                <a:ea typeface="Cambria" panose="02040503050406030204" pitchFamily="18" charset="0"/>
              </a:rPr>
              <a:t>tế</a:t>
            </a:r>
            <a:r>
              <a:rPr lang="en-US" sz="1800" dirty="0">
                <a:solidFill>
                  <a:schemeClr val="tx1">
                    <a:lumMod val="95000"/>
                  </a:schemeClr>
                </a:solidFill>
                <a:latin typeface="Cambria" panose="02040503050406030204" pitchFamily="18" charset="0"/>
                <a:ea typeface="Cambria" panose="02040503050406030204" pitchFamily="18" charset="0"/>
              </a:rPr>
              <a:t>;</a:t>
            </a:r>
          </a:p>
          <a:p>
            <a:pPr algn="just"/>
            <a:r>
              <a:rPr lang="en-US" sz="1800" dirty="0">
                <a:solidFill>
                  <a:schemeClr val="tx1">
                    <a:lumMod val="95000"/>
                  </a:schemeClr>
                </a:solidFill>
                <a:latin typeface="Cambria" panose="02040503050406030204" pitchFamily="18" charset="0"/>
                <a:ea typeface="Cambria" panose="02040503050406030204" pitchFamily="18" charset="0"/>
              </a:rPr>
              <a:t>- </a:t>
            </a:r>
            <a:r>
              <a:rPr lang="en-US" sz="1800" dirty="0" err="1">
                <a:solidFill>
                  <a:schemeClr val="tx1">
                    <a:lumMod val="95000"/>
                  </a:schemeClr>
                </a:solidFill>
                <a:latin typeface="Cambria" panose="02040503050406030204" pitchFamily="18" charset="0"/>
                <a:ea typeface="Cambria" panose="02040503050406030204" pitchFamily="18" charset="0"/>
              </a:rPr>
              <a:t>Bịa</a:t>
            </a:r>
            <a:r>
              <a:rPr lang="en-US" sz="1800" dirty="0">
                <a:solidFill>
                  <a:schemeClr val="tx1">
                    <a:lumMod val="95000"/>
                  </a:schemeClr>
                </a:solidFill>
                <a:latin typeface="Cambria" panose="02040503050406030204" pitchFamily="18" charset="0"/>
                <a:ea typeface="Cambria" panose="02040503050406030204" pitchFamily="18" charset="0"/>
              </a:rPr>
              <a:t> </a:t>
            </a:r>
            <a:r>
              <a:rPr lang="vi-VN" sz="1800" dirty="0">
                <a:solidFill>
                  <a:schemeClr val="tx1">
                    <a:lumMod val="95000"/>
                  </a:schemeClr>
                </a:solidFill>
                <a:latin typeface="Cambria" panose="02040503050406030204" pitchFamily="18" charset="0"/>
                <a:ea typeface="Cambria" panose="02040503050406030204" pitchFamily="18" charset="0"/>
              </a:rPr>
              <a:t>đặt, sai sự thật gây hoang mang trong Nhân dân, gây thiệt hại cho hoạt động kinh tế - xã hội, gây khó khăn cho hoạt động của cơ quan nhà nước hoặc người thi hành công vụ, xâm phạm quyền và lợi ích hợp pháp của cơ quan, tổ chức, cá nhân khác.</a:t>
            </a:r>
            <a:endParaRPr lang="en-US" sz="1800" dirty="0">
              <a:solidFill>
                <a:schemeClr val="tx1">
                  <a:lumMod val="95000"/>
                </a:schemeClr>
              </a:solidFill>
              <a:latin typeface="Cambria" panose="02040503050406030204" pitchFamily="18" charset="0"/>
              <a:ea typeface="Cambria" panose="02040503050406030204" pitchFamily="18" charset="0"/>
            </a:endParaRPr>
          </a:p>
        </p:txBody>
      </p:sp>
      <p:pic>
        <p:nvPicPr>
          <p:cNvPr id="2050" name="Picture 2" descr="HĐTN An toàn trên không gian mạng – Trường THCS Ngoại ngữ – Trường Đại học  Ngoại ngữ – ĐHQGH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7261" y="1310260"/>
            <a:ext cx="4247154" cy="4704682"/>
          </a:xfrm>
          <a:prstGeom prst="rect">
            <a:avLst/>
          </a:prstGeom>
          <a:noFill/>
          <a:extLst>
            <a:ext uri="{909E8E84-426E-40DD-AFC4-6F175D3DCCD1}">
              <a14:hiddenFill xmlns:a14="http://schemas.microsoft.com/office/drawing/2010/main">
                <a:solidFill>
                  <a:srgbClr val="FFFFFF"/>
                </a:solidFill>
              </a14:hiddenFill>
            </a:ext>
          </a:extLst>
        </p:spPr>
      </p:pic>
      <p:sp>
        <p:nvSpPr>
          <p:cNvPr id="24" name="Google Shape;359;p14"/>
          <p:cNvSpPr txBox="1">
            <a:spLocks/>
          </p:cNvSpPr>
          <p:nvPr/>
        </p:nvSpPr>
        <p:spPr>
          <a:xfrm>
            <a:off x="1157151" y="577743"/>
            <a:ext cx="6281525" cy="369645"/>
          </a:xfrm>
          <a:prstGeom prst="rect">
            <a:avLst/>
          </a:prstGeom>
          <a:solidFill>
            <a:schemeClr val="accent4"/>
          </a:solidFill>
        </p:spPr>
        <p:txBody>
          <a:bodyPr spcFirstLastPara="1" vert="horz" wrap="square" lIns="91425" tIns="91425" rIns="91425" bIns="91425" rtlCol="0" anchor="b"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vi-VN" sz="1800" b="1" dirty="0" smtClean="0">
                <a:solidFill>
                  <a:schemeClr val="tx1">
                    <a:lumMod val="95000"/>
                  </a:schemeClr>
                </a:solidFill>
                <a:latin typeface="Cambria" panose="02040503050406030204" pitchFamily="18" charset="0"/>
                <a:ea typeface="Cambria" panose="02040503050406030204" pitchFamily="18" charset="0"/>
              </a:rPr>
              <a:t>NỘI DUNG CƠ BẢN CỦA LUẬT AN NINH MẠNG</a:t>
            </a:r>
            <a:endParaRPr lang="vi-VN" sz="1800" b="1" dirty="0">
              <a:solidFill>
                <a:schemeClr val="tx1">
                  <a:lumMod val="95000"/>
                </a:schemeClr>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16847229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576478" y="542334"/>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4" name="Group 13"/>
          <p:cNvGrpSpPr/>
          <p:nvPr/>
        </p:nvGrpSpPr>
        <p:grpSpPr>
          <a:xfrm>
            <a:off x="59157" y="4772380"/>
            <a:ext cx="980900" cy="1923908"/>
            <a:chOff x="-58189" y="5118758"/>
            <a:chExt cx="980900" cy="1923908"/>
          </a:xfrm>
        </p:grpSpPr>
        <p:sp>
          <p:nvSpPr>
            <p:cNvPr id="15" name="TextBox 14"/>
            <p:cNvSpPr txBox="1"/>
            <p:nvPr/>
          </p:nvSpPr>
          <p:spPr>
            <a:xfrm>
              <a:off x="-58189" y="6396335"/>
              <a:ext cx="980900" cy="646331"/>
            </a:xfrm>
            <a:prstGeom prst="rect">
              <a:avLst/>
            </a:prstGeom>
            <a:noFill/>
          </p:spPr>
          <p:txBody>
            <a:bodyPr wrap="square" rtlCol="0">
              <a:spAutoFit/>
            </a:bodyPr>
            <a:lstStyle/>
            <a:p>
              <a:pPr algn="ctr"/>
              <a:r>
                <a:rPr lang="en-US" sz="1200" b="1" dirty="0" err="1">
                  <a:solidFill>
                    <a:srgbClr val="0070C0"/>
                  </a:solidFill>
                </a:rPr>
                <a:t>Tuần</a:t>
              </a:r>
              <a:r>
                <a:rPr lang="en-US" sz="1200" b="1" dirty="0">
                  <a:solidFill>
                    <a:srgbClr val="0070C0"/>
                  </a:solidFill>
                </a:rPr>
                <a:t> SH </a:t>
              </a:r>
              <a:r>
                <a:rPr lang="en-US" sz="1200" b="1" dirty="0" err="1">
                  <a:solidFill>
                    <a:srgbClr val="0070C0"/>
                  </a:solidFill>
                </a:rPr>
                <a:t>công</a:t>
              </a:r>
              <a:r>
                <a:rPr lang="en-US" sz="1200" b="1" dirty="0">
                  <a:solidFill>
                    <a:srgbClr val="0070C0"/>
                  </a:solidFill>
                </a:rPr>
                <a:t> </a:t>
              </a:r>
              <a:r>
                <a:rPr lang="en-US" sz="1200" b="1" dirty="0" err="1">
                  <a:solidFill>
                    <a:srgbClr val="0070C0"/>
                  </a:solidFill>
                </a:rPr>
                <a:t>dân</a:t>
              </a:r>
              <a:r>
                <a:rPr lang="en-US" sz="1200" b="1" dirty="0">
                  <a:solidFill>
                    <a:srgbClr val="0070C0"/>
                  </a:solidFill>
                </a:rPr>
                <a:t> – </a:t>
              </a:r>
              <a:r>
                <a:rPr lang="en-US" sz="1200" b="1" dirty="0" err="1">
                  <a:solidFill>
                    <a:srgbClr val="0070C0"/>
                  </a:solidFill>
                </a:rPr>
                <a:t>sinh</a:t>
              </a:r>
              <a:r>
                <a:rPr lang="en-US" sz="1200" b="1" dirty="0">
                  <a:solidFill>
                    <a:srgbClr val="0070C0"/>
                  </a:solidFill>
                </a:rPr>
                <a:t> </a:t>
              </a:r>
              <a:r>
                <a:rPr lang="en-US" sz="1200" b="1" dirty="0" err="1">
                  <a:solidFill>
                    <a:srgbClr val="0070C0"/>
                  </a:solidFill>
                </a:rPr>
                <a:t>viên</a:t>
              </a:r>
              <a:endParaRPr lang="en-US" sz="1200" b="1" dirty="0">
                <a:solidFill>
                  <a:srgbClr val="0070C0"/>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sp>
        <p:nvSpPr>
          <p:cNvPr id="4" name="TextBox 3">
            <a:extLst>
              <a:ext uri="{FF2B5EF4-FFF2-40B4-BE49-F238E27FC236}">
                <a16:creationId xmlns:a16="http://schemas.microsoft.com/office/drawing/2014/main" id="{FB33EF3A-E784-48AE-261B-CDD02A41ADCC}"/>
              </a:ext>
            </a:extLst>
          </p:cNvPr>
          <p:cNvSpPr txBox="1"/>
          <p:nvPr/>
        </p:nvSpPr>
        <p:spPr>
          <a:xfrm>
            <a:off x="1060335" y="81280"/>
            <a:ext cx="9789918" cy="400110"/>
          </a:xfrm>
          <a:prstGeom prst="rect">
            <a:avLst/>
          </a:prstGeom>
          <a:noFill/>
        </p:spPr>
        <p:txBody>
          <a:bodyPr wrap="square" rtlCol="0">
            <a:spAutoFit/>
          </a:bodyPr>
          <a:lstStyle/>
          <a:p>
            <a:pPr algn="ctr"/>
            <a:r>
              <a:rPr lang="en-US" sz="2000" b="1" dirty="0" smtClean="0">
                <a:solidFill>
                  <a:srgbClr val="0070C0"/>
                </a:solidFill>
                <a:latin typeface="Arial" panose="020B0604020202020204" pitchFamily="34" charset="0"/>
                <a:cs typeface="Arial" panose="020B0604020202020204" pitchFamily="34" charset="0"/>
              </a:rPr>
              <a:t>MỘT SỐ THỦ ĐOẠN LỪA ĐẢO TRÊN KHÔNG GIAN MẠNG</a:t>
            </a:r>
            <a:endParaRPr lang="en-US" sz="2000" b="1" dirty="0">
              <a:solidFill>
                <a:srgbClr val="0070C0"/>
              </a:solidFill>
              <a:latin typeface="Arial" panose="020B0604020202020204" pitchFamily="34" charset="0"/>
              <a:cs typeface="Arial" panose="020B0604020202020204" pitchFamily="34" charset="0"/>
            </a:endParaRPr>
          </a:p>
        </p:txBody>
      </p:sp>
      <p:sp>
        <p:nvSpPr>
          <p:cNvPr id="23" name="Rectangle 22"/>
          <p:cNvSpPr/>
          <p:nvPr/>
        </p:nvSpPr>
        <p:spPr>
          <a:xfrm>
            <a:off x="452791" y="625902"/>
            <a:ext cx="11219960" cy="2585323"/>
          </a:xfrm>
          <a:prstGeom prst="rect">
            <a:avLst/>
          </a:prstGeom>
          <a:solidFill>
            <a:schemeClr val="accent4"/>
          </a:solidFill>
        </p:spPr>
        <p:txBody>
          <a:bodyPr wrap="square">
            <a:spAutoFit/>
          </a:bodyPr>
          <a:lstStyle/>
          <a:p>
            <a:pPr marL="342900" indent="-342900" algn="just">
              <a:buAutoNum type="arabicPeriod"/>
            </a:pPr>
            <a:r>
              <a:rPr lang="en-US" dirty="0" smtClean="0">
                <a:solidFill>
                  <a:srgbClr val="FF0000"/>
                </a:solidFill>
                <a:latin typeface="Cambria" panose="02040503050406030204" pitchFamily="18" charset="0"/>
                <a:ea typeface="Cambria" panose="02040503050406030204" pitchFamily="18" charset="0"/>
              </a:rPr>
              <a:t>GIẢ DANH CÔNG AN, VIỆN KIỂM SÁT</a:t>
            </a:r>
          </a:p>
          <a:p>
            <a:pPr algn="just"/>
            <a:r>
              <a:rPr lang="vi-VN" dirty="0">
                <a:latin typeface="+mj-lt"/>
              </a:rPr>
              <a:t>Khi có được thông tin về họ tên, ngày tháng năm sinh, địa chỉ, số căn cước công dân và số điện thoại của bị hại, các đối tượng gọi điện thoại cho bị hại giả danh là cán bộ Công an, Viện kiểm sát, Tòa án gọi điện thông báo bị hại liên quan đến các vụ án, vụ việc đang điều tra (ma túy, rửa tiền, mua bán người, lừa đảo từ thiện, làm lại thẻ căn cước công dân, cài đặt VneID, nợ tín dụng...) đồng thời gửi Lệnh bắt giữ với thông tin cá nhân của bị hại để đe dọa, uy hiếp. Khi bị hại muốn chứng minh bản thân không vi phạm, các đối tượng sẽ yêu cầu phối hợp điều tra, tuy nhiên không được cho bất cứ ai biết kể cả người thân trong nhà. Sau đó các đối tượng yêu cầu bị hại cung cấp tài khoản ngân hàng, số điện thoại đăng ký dịch vụ Internet Banking và mã OTP để phục vụ điều tra, xác minh sau đó chiếm đoạt tiền trong tài khoản ngân hàng hoặc chuyển toàn bộ số tiền đang có đến tài khoản ngân hàng do đối tượng cung cấp</a:t>
            </a:r>
            <a:endParaRPr lang="en-US" dirty="0">
              <a:solidFill>
                <a:schemeClr val="tx1">
                  <a:lumMod val="95000"/>
                </a:schemeClr>
              </a:solidFill>
              <a:latin typeface="+mj-lt"/>
              <a:ea typeface="Cambria" panose="02040503050406030204" pitchFamily="18" charset="0"/>
            </a:endParaRPr>
          </a:p>
        </p:txBody>
      </p:sp>
      <p:sp>
        <p:nvSpPr>
          <p:cNvPr id="25" name="Rectangle 24"/>
          <p:cNvSpPr/>
          <p:nvPr/>
        </p:nvSpPr>
        <p:spPr>
          <a:xfrm>
            <a:off x="798824" y="4238669"/>
            <a:ext cx="11226818" cy="923330"/>
          </a:xfrm>
          <a:prstGeom prst="rect">
            <a:avLst/>
          </a:prstGeom>
          <a:solidFill>
            <a:srgbClr val="FFFF00"/>
          </a:solidFill>
        </p:spPr>
        <p:txBody>
          <a:bodyPr wrap="square">
            <a:spAutoFit/>
          </a:bodyPr>
          <a:lstStyle/>
          <a:p>
            <a:pPr algn="just"/>
            <a:r>
              <a:rPr lang="en-US" dirty="0">
                <a:solidFill>
                  <a:srgbClr val="FF0000"/>
                </a:solidFill>
                <a:latin typeface="Cambria" panose="02040503050406030204" pitchFamily="18" charset="0"/>
                <a:ea typeface="Cambria" panose="02040503050406030204" pitchFamily="18" charset="0"/>
              </a:rPr>
              <a:t>3</a:t>
            </a:r>
            <a:r>
              <a:rPr lang="en-US" sz="1800" dirty="0" smtClean="0">
                <a:solidFill>
                  <a:srgbClr val="FF0000"/>
                </a:solidFill>
                <a:latin typeface="Cambria" panose="02040503050406030204" pitchFamily="18" charset="0"/>
                <a:ea typeface="Cambria" panose="02040503050406030204" pitchFamily="18" charset="0"/>
              </a:rPr>
              <a:t>. LỪA ĐẢO MUA BÁN HÀNG TRỰC TUYẾN</a:t>
            </a:r>
          </a:p>
          <a:p>
            <a:pPr algn="just"/>
            <a:r>
              <a:rPr lang="en-US" dirty="0" err="1" smtClean="0">
                <a:solidFill>
                  <a:schemeClr val="tx1">
                    <a:lumMod val="95000"/>
                  </a:schemeClr>
                </a:solidFill>
                <a:latin typeface="Cambria" panose="02040503050406030204" pitchFamily="18" charset="0"/>
                <a:ea typeface="Cambria" panose="02040503050406030204" pitchFamily="18" charset="0"/>
              </a:rPr>
              <a:t>Gửi</a:t>
            </a:r>
            <a:r>
              <a:rPr lang="en-US" dirty="0" smtClean="0">
                <a:solidFill>
                  <a:schemeClr val="tx1">
                    <a:lumMod val="95000"/>
                  </a:schemeClr>
                </a:solidFill>
                <a:latin typeface="Cambria" panose="02040503050406030204" pitchFamily="18" charset="0"/>
                <a:ea typeface="Cambria" panose="02040503050406030204" pitchFamily="18" charset="0"/>
              </a:rPr>
              <a:t> </a:t>
            </a:r>
            <a:r>
              <a:rPr lang="en-US" dirty="0" err="1" smtClean="0">
                <a:solidFill>
                  <a:schemeClr val="tx1">
                    <a:lumMod val="95000"/>
                  </a:schemeClr>
                </a:solidFill>
                <a:latin typeface="Cambria" panose="02040503050406030204" pitchFamily="18" charset="0"/>
                <a:ea typeface="Cambria" panose="02040503050406030204" pitchFamily="18" charset="0"/>
              </a:rPr>
              <a:t>đường</a:t>
            </a:r>
            <a:r>
              <a:rPr lang="en-US" dirty="0" smtClean="0">
                <a:solidFill>
                  <a:schemeClr val="tx1">
                    <a:lumMod val="95000"/>
                  </a:schemeClr>
                </a:solidFill>
                <a:latin typeface="Cambria" panose="02040503050406030204" pitchFamily="18" charset="0"/>
                <a:ea typeface="Cambria" panose="02040503050406030204" pitchFamily="18" charset="0"/>
              </a:rPr>
              <a:t> </a:t>
            </a:r>
            <a:r>
              <a:rPr lang="en-US" dirty="0" err="1" smtClean="0">
                <a:solidFill>
                  <a:schemeClr val="tx1">
                    <a:lumMod val="95000"/>
                  </a:schemeClr>
                </a:solidFill>
                <a:latin typeface="Cambria" panose="02040503050406030204" pitchFamily="18" charset="0"/>
                <a:ea typeface="Cambria" panose="02040503050406030204" pitchFamily="18" charset="0"/>
              </a:rPr>
              <a:t>dẫn</a:t>
            </a:r>
            <a:r>
              <a:rPr lang="en-US" dirty="0" smtClean="0">
                <a:solidFill>
                  <a:schemeClr val="tx1">
                    <a:lumMod val="95000"/>
                  </a:schemeClr>
                </a:solidFill>
                <a:latin typeface="Cambria" panose="02040503050406030204" pitchFamily="18" charset="0"/>
                <a:ea typeface="Cambria" panose="02040503050406030204" pitchFamily="18" charset="0"/>
              </a:rPr>
              <a:t> </a:t>
            </a:r>
            <a:r>
              <a:rPr lang="en-US" dirty="0" err="1" smtClean="0">
                <a:solidFill>
                  <a:schemeClr val="tx1">
                    <a:lumMod val="95000"/>
                  </a:schemeClr>
                </a:solidFill>
                <a:latin typeface="Cambria" panose="02040503050406030204" pitchFamily="18" charset="0"/>
                <a:ea typeface="Cambria" panose="02040503050406030204" pitchFamily="18" charset="0"/>
              </a:rPr>
              <a:t>thanh</a:t>
            </a:r>
            <a:r>
              <a:rPr lang="en-US" dirty="0" smtClean="0">
                <a:solidFill>
                  <a:schemeClr val="tx1">
                    <a:lumMod val="95000"/>
                  </a:schemeClr>
                </a:solidFill>
                <a:latin typeface="Cambria" panose="02040503050406030204" pitchFamily="18" charset="0"/>
                <a:ea typeface="Cambria" panose="02040503050406030204" pitchFamily="18" charset="0"/>
              </a:rPr>
              <a:t> </a:t>
            </a:r>
            <a:r>
              <a:rPr lang="en-US" dirty="0" err="1" smtClean="0">
                <a:solidFill>
                  <a:schemeClr val="tx1">
                    <a:lumMod val="95000"/>
                  </a:schemeClr>
                </a:solidFill>
                <a:latin typeface="Cambria" panose="02040503050406030204" pitchFamily="18" charset="0"/>
                <a:ea typeface="Cambria" panose="02040503050406030204" pitchFamily="18" charset="0"/>
              </a:rPr>
              <a:t>toán</a:t>
            </a:r>
            <a:r>
              <a:rPr lang="en-US" dirty="0" smtClean="0">
                <a:solidFill>
                  <a:schemeClr val="tx1">
                    <a:lumMod val="95000"/>
                  </a:schemeClr>
                </a:solidFill>
                <a:latin typeface="Cambria" panose="02040503050406030204" pitchFamily="18" charset="0"/>
                <a:ea typeface="Cambria" panose="02040503050406030204" pitchFamily="18" charset="0"/>
              </a:rPr>
              <a:t> </a:t>
            </a:r>
            <a:r>
              <a:rPr lang="en-US" dirty="0" err="1" smtClean="0">
                <a:solidFill>
                  <a:schemeClr val="tx1">
                    <a:lumMod val="95000"/>
                  </a:schemeClr>
                </a:solidFill>
                <a:latin typeface="Cambria" panose="02040503050406030204" pitchFamily="18" charset="0"/>
                <a:ea typeface="Cambria" panose="02040503050406030204" pitchFamily="18" charset="0"/>
              </a:rPr>
              <a:t>giả</a:t>
            </a:r>
            <a:r>
              <a:rPr lang="en-US" dirty="0" smtClean="0">
                <a:solidFill>
                  <a:schemeClr val="tx1">
                    <a:lumMod val="95000"/>
                  </a:schemeClr>
                </a:solidFill>
                <a:latin typeface="Cambria" panose="02040503050406030204" pitchFamily="18" charset="0"/>
                <a:ea typeface="Cambria" panose="02040503050406030204" pitchFamily="18" charset="0"/>
              </a:rPr>
              <a:t> </a:t>
            </a:r>
            <a:r>
              <a:rPr lang="en-US" dirty="0" err="1" smtClean="0">
                <a:solidFill>
                  <a:schemeClr val="tx1">
                    <a:lumMod val="95000"/>
                  </a:schemeClr>
                </a:solidFill>
                <a:latin typeface="Cambria" panose="02040503050406030204" pitchFamily="18" charset="0"/>
                <a:ea typeface="Cambria" panose="02040503050406030204" pitchFamily="18" charset="0"/>
              </a:rPr>
              <a:t>mạo</a:t>
            </a:r>
            <a:r>
              <a:rPr lang="en-US" dirty="0" smtClean="0">
                <a:solidFill>
                  <a:schemeClr val="tx1">
                    <a:lumMod val="95000"/>
                  </a:schemeClr>
                </a:solidFill>
                <a:latin typeface="Cambria" panose="02040503050406030204" pitchFamily="18" charset="0"/>
                <a:ea typeface="Cambria" panose="02040503050406030204" pitchFamily="18" charset="0"/>
              </a:rPr>
              <a:t> </a:t>
            </a:r>
            <a:r>
              <a:rPr lang="en-US" dirty="0" err="1" smtClean="0">
                <a:solidFill>
                  <a:schemeClr val="tx1">
                    <a:lumMod val="95000"/>
                  </a:schemeClr>
                </a:solidFill>
                <a:latin typeface="Cambria" panose="02040503050406030204" pitchFamily="18" charset="0"/>
                <a:ea typeface="Cambria" panose="02040503050406030204" pitchFamily="18" charset="0"/>
              </a:rPr>
              <a:t>để</a:t>
            </a:r>
            <a:r>
              <a:rPr lang="en-US" dirty="0" smtClean="0">
                <a:solidFill>
                  <a:schemeClr val="tx1">
                    <a:lumMod val="95000"/>
                  </a:schemeClr>
                </a:solidFill>
                <a:latin typeface="Cambria" panose="02040503050406030204" pitchFamily="18" charset="0"/>
                <a:ea typeface="Cambria" panose="02040503050406030204" pitchFamily="18" charset="0"/>
              </a:rPr>
              <a:t> </a:t>
            </a:r>
            <a:r>
              <a:rPr lang="en-US" dirty="0" err="1" smtClean="0">
                <a:solidFill>
                  <a:schemeClr val="tx1">
                    <a:lumMod val="95000"/>
                  </a:schemeClr>
                </a:solidFill>
                <a:latin typeface="Cambria" panose="02040503050406030204" pitchFamily="18" charset="0"/>
                <a:ea typeface="Cambria" panose="02040503050406030204" pitchFamily="18" charset="0"/>
              </a:rPr>
              <a:t>chiếm</a:t>
            </a:r>
            <a:r>
              <a:rPr lang="en-US" dirty="0" smtClean="0">
                <a:solidFill>
                  <a:schemeClr val="tx1">
                    <a:lumMod val="95000"/>
                  </a:schemeClr>
                </a:solidFill>
                <a:latin typeface="Cambria" panose="02040503050406030204" pitchFamily="18" charset="0"/>
                <a:ea typeface="Cambria" panose="02040503050406030204" pitchFamily="18" charset="0"/>
              </a:rPr>
              <a:t> </a:t>
            </a:r>
            <a:r>
              <a:rPr lang="en-US" dirty="0" err="1" smtClean="0">
                <a:solidFill>
                  <a:schemeClr val="tx1">
                    <a:lumMod val="95000"/>
                  </a:schemeClr>
                </a:solidFill>
                <a:latin typeface="Cambria" panose="02040503050406030204" pitchFamily="18" charset="0"/>
                <a:ea typeface="Cambria" panose="02040503050406030204" pitchFamily="18" charset="0"/>
              </a:rPr>
              <a:t>đoạt</a:t>
            </a:r>
            <a:r>
              <a:rPr lang="en-US" dirty="0" smtClean="0">
                <a:solidFill>
                  <a:schemeClr val="tx1">
                    <a:lumMod val="95000"/>
                  </a:schemeClr>
                </a:solidFill>
                <a:latin typeface="Cambria" panose="02040503050406030204" pitchFamily="18" charset="0"/>
                <a:ea typeface="Cambria" panose="02040503050406030204" pitchFamily="18" charset="0"/>
              </a:rPr>
              <a:t> </a:t>
            </a:r>
            <a:r>
              <a:rPr lang="en-US" dirty="0" err="1" smtClean="0">
                <a:solidFill>
                  <a:schemeClr val="tx1">
                    <a:lumMod val="95000"/>
                  </a:schemeClr>
                </a:solidFill>
                <a:latin typeface="Cambria" panose="02040503050406030204" pitchFamily="18" charset="0"/>
                <a:ea typeface="Cambria" panose="02040503050406030204" pitchFamily="18" charset="0"/>
              </a:rPr>
              <a:t>tiền</a:t>
            </a:r>
            <a:r>
              <a:rPr lang="en-US" dirty="0" smtClean="0">
                <a:solidFill>
                  <a:schemeClr val="tx1">
                    <a:lumMod val="95000"/>
                  </a:schemeClr>
                </a:solidFill>
                <a:latin typeface="Cambria" panose="02040503050406030204" pitchFamily="18" charset="0"/>
                <a:ea typeface="Cambria" panose="02040503050406030204" pitchFamily="18" charset="0"/>
              </a:rPr>
              <a:t> </a:t>
            </a:r>
            <a:r>
              <a:rPr lang="en-US" dirty="0" err="1" smtClean="0">
                <a:solidFill>
                  <a:schemeClr val="tx1">
                    <a:lumMod val="95000"/>
                  </a:schemeClr>
                </a:solidFill>
                <a:latin typeface="Cambria" panose="02040503050406030204" pitchFamily="18" charset="0"/>
                <a:ea typeface="Cambria" panose="02040503050406030204" pitchFamily="18" charset="0"/>
              </a:rPr>
              <a:t>trong</a:t>
            </a:r>
            <a:r>
              <a:rPr lang="en-US" dirty="0" smtClean="0">
                <a:solidFill>
                  <a:schemeClr val="tx1">
                    <a:lumMod val="95000"/>
                  </a:schemeClr>
                </a:solidFill>
                <a:latin typeface="Cambria" panose="02040503050406030204" pitchFamily="18" charset="0"/>
                <a:ea typeface="Cambria" panose="02040503050406030204" pitchFamily="18" charset="0"/>
              </a:rPr>
              <a:t> </a:t>
            </a:r>
            <a:r>
              <a:rPr lang="en-US" dirty="0" err="1" smtClean="0">
                <a:solidFill>
                  <a:schemeClr val="tx1">
                    <a:lumMod val="95000"/>
                  </a:schemeClr>
                </a:solidFill>
                <a:latin typeface="Cambria" panose="02040503050406030204" pitchFamily="18" charset="0"/>
                <a:ea typeface="Cambria" panose="02040503050406030204" pitchFamily="18" charset="0"/>
              </a:rPr>
              <a:t>tài</a:t>
            </a:r>
            <a:r>
              <a:rPr lang="en-US" dirty="0" smtClean="0">
                <a:solidFill>
                  <a:schemeClr val="tx1">
                    <a:lumMod val="95000"/>
                  </a:schemeClr>
                </a:solidFill>
                <a:latin typeface="Cambria" panose="02040503050406030204" pitchFamily="18" charset="0"/>
                <a:ea typeface="Cambria" panose="02040503050406030204" pitchFamily="18" charset="0"/>
              </a:rPr>
              <a:t> </a:t>
            </a:r>
            <a:r>
              <a:rPr lang="en-US" dirty="0" err="1" smtClean="0">
                <a:solidFill>
                  <a:schemeClr val="tx1">
                    <a:lumMod val="95000"/>
                  </a:schemeClr>
                </a:solidFill>
                <a:latin typeface="Cambria" panose="02040503050406030204" pitchFamily="18" charset="0"/>
                <a:ea typeface="Cambria" panose="02040503050406030204" pitchFamily="18" charset="0"/>
              </a:rPr>
              <a:t>khoản</a:t>
            </a:r>
            <a:r>
              <a:rPr lang="en-US" dirty="0" smtClean="0">
                <a:solidFill>
                  <a:schemeClr val="tx1">
                    <a:lumMod val="95000"/>
                  </a:schemeClr>
                </a:solidFill>
                <a:latin typeface="Cambria" panose="02040503050406030204" pitchFamily="18" charset="0"/>
                <a:ea typeface="Cambria" panose="02040503050406030204" pitchFamily="18" charset="0"/>
              </a:rPr>
              <a:t> </a:t>
            </a:r>
            <a:r>
              <a:rPr lang="en-US" dirty="0" err="1" smtClean="0">
                <a:solidFill>
                  <a:schemeClr val="tx1">
                    <a:lumMod val="95000"/>
                  </a:schemeClr>
                </a:solidFill>
                <a:latin typeface="Cambria" panose="02040503050406030204" pitchFamily="18" charset="0"/>
                <a:ea typeface="Cambria" panose="02040503050406030204" pitchFamily="18" charset="0"/>
              </a:rPr>
              <a:t>ngân</a:t>
            </a:r>
            <a:r>
              <a:rPr lang="en-US" dirty="0" smtClean="0">
                <a:solidFill>
                  <a:schemeClr val="tx1">
                    <a:lumMod val="95000"/>
                  </a:schemeClr>
                </a:solidFill>
                <a:latin typeface="Cambria" panose="02040503050406030204" pitchFamily="18" charset="0"/>
                <a:ea typeface="Cambria" panose="02040503050406030204" pitchFamily="18" charset="0"/>
              </a:rPr>
              <a:t> </a:t>
            </a:r>
            <a:r>
              <a:rPr lang="en-US" dirty="0" err="1" smtClean="0">
                <a:solidFill>
                  <a:schemeClr val="tx1">
                    <a:lumMod val="95000"/>
                  </a:schemeClr>
                </a:solidFill>
                <a:latin typeface="Cambria" panose="02040503050406030204" pitchFamily="18" charset="0"/>
                <a:ea typeface="Cambria" panose="02040503050406030204" pitchFamily="18" charset="0"/>
              </a:rPr>
              <a:t>hàng</a:t>
            </a:r>
            <a:r>
              <a:rPr lang="en-US" dirty="0" smtClean="0">
                <a:solidFill>
                  <a:schemeClr val="tx1">
                    <a:lumMod val="95000"/>
                  </a:schemeClr>
                </a:solidFill>
                <a:latin typeface="Cambria" panose="02040503050406030204" pitchFamily="18" charset="0"/>
                <a:ea typeface="Cambria" panose="02040503050406030204" pitchFamily="18" charset="0"/>
              </a:rPr>
              <a:t>. </a:t>
            </a:r>
            <a:r>
              <a:rPr lang="en-US" dirty="0" err="1" smtClean="0">
                <a:solidFill>
                  <a:schemeClr val="tx1">
                    <a:lumMod val="95000"/>
                  </a:schemeClr>
                </a:solidFill>
                <a:latin typeface="Cambria" panose="02040503050406030204" pitchFamily="18" charset="0"/>
                <a:ea typeface="Cambria" panose="02040503050406030204" pitchFamily="18" charset="0"/>
              </a:rPr>
              <a:t>Yêu</a:t>
            </a:r>
            <a:r>
              <a:rPr lang="en-US" dirty="0" smtClean="0">
                <a:solidFill>
                  <a:schemeClr val="tx1">
                    <a:lumMod val="95000"/>
                  </a:schemeClr>
                </a:solidFill>
                <a:latin typeface="Cambria" panose="02040503050406030204" pitchFamily="18" charset="0"/>
                <a:ea typeface="Cambria" panose="02040503050406030204" pitchFamily="18" charset="0"/>
              </a:rPr>
              <a:t> </a:t>
            </a:r>
            <a:r>
              <a:rPr lang="en-US" dirty="0" err="1" smtClean="0">
                <a:solidFill>
                  <a:schemeClr val="tx1">
                    <a:lumMod val="95000"/>
                  </a:schemeClr>
                </a:solidFill>
                <a:latin typeface="Cambria" panose="02040503050406030204" pitchFamily="18" charset="0"/>
                <a:ea typeface="Cambria" panose="02040503050406030204" pitchFamily="18" charset="0"/>
              </a:rPr>
              <a:t>cầu</a:t>
            </a:r>
            <a:r>
              <a:rPr lang="en-US" dirty="0" smtClean="0">
                <a:solidFill>
                  <a:schemeClr val="tx1">
                    <a:lumMod val="95000"/>
                  </a:schemeClr>
                </a:solidFill>
                <a:latin typeface="Cambria" panose="02040503050406030204" pitchFamily="18" charset="0"/>
                <a:ea typeface="Cambria" panose="02040503050406030204" pitchFamily="18" charset="0"/>
              </a:rPr>
              <a:t> </a:t>
            </a:r>
            <a:r>
              <a:rPr lang="en-US" dirty="0" err="1" smtClean="0">
                <a:solidFill>
                  <a:schemeClr val="tx1">
                    <a:lumMod val="95000"/>
                  </a:schemeClr>
                </a:solidFill>
                <a:latin typeface="Cambria" panose="02040503050406030204" pitchFamily="18" charset="0"/>
                <a:ea typeface="Cambria" panose="02040503050406030204" pitchFamily="18" charset="0"/>
              </a:rPr>
              <a:t>chuyển</a:t>
            </a:r>
            <a:r>
              <a:rPr lang="en-US" dirty="0" smtClean="0">
                <a:solidFill>
                  <a:schemeClr val="tx1">
                    <a:lumMod val="95000"/>
                  </a:schemeClr>
                </a:solidFill>
                <a:latin typeface="Cambria" panose="02040503050406030204" pitchFamily="18" charset="0"/>
                <a:ea typeface="Cambria" panose="02040503050406030204" pitchFamily="18" charset="0"/>
              </a:rPr>
              <a:t> </a:t>
            </a:r>
            <a:r>
              <a:rPr lang="en-US" dirty="0" err="1" smtClean="0">
                <a:solidFill>
                  <a:schemeClr val="tx1">
                    <a:lumMod val="95000"/>
                  </a:schemeClr>
                </a:solidFill>
                <a:latin typeface="Cambria" panose="02040503050406030204" pitchFamily="18" charset="0"/>
                <a:ea typeface="Cambria" panose="02040503050406030204" pitchFamily="18" charset="0"/>
              </a:rPr>
              <a:t>cọc</a:t>
            </a:r>
            <a:r>
              <a:rPr lang="en-US" dirty="0" smtClean="0">
                <a:solidFill>
                  <a:schemeClr val="tx1">
                    <a:lumMod val="95000"/>
                  </a:schemeClr>
                </a:solidFill>
                <a:latin typeface="Cambria" panose="02040503050406030204" pitchFamily="18" charset="0"/>
                <a:ea typeface="Cambria" panose="02040503050406030204" pitchFamily="18" charset="0"/>
              </a:rPr>
              <a:t> </a:t>
            </a:r>
            <a:r>
              <a:rPr lang="en-US" dirty="0" err="1" smtClean="0">
                <a:solidFill>
                  <a:schemeClr val="tx1">
                    <a:lumMod val="95000"/>
                  </a:schemeClr>
                </a:solidFill>
                <a:latin typeface="Cambria" panose="02040503050406030204" pitchFamily="18" charset="0"/>
                <a:ea typeface="Cambria" panose="02040503050406030204" pitchFamily="18" charset="0"/>
              </a:rPr>
              <a:t>trước</a:t>
            </a:r>
            <a:r>
              <a:rPr lang="en-US" dirty="0" smtClean="0">
                <a:solidFill>
                  <a:schemeClr val="tx1">
                    <a:lumMod val="95000"/>
                  </a:schemeClr>
                </a:solidFill>
                <a:latin typeface="Cambria" panose="02040503050406030204" pitchFamily="18" charset="0"/>
                <a:ea typeface="Cambria" panose="02040503050406030204" pitchFamily="18" charset="0"/>
              </a:rPr>
              <a:t> </a:t>
            </a:r>
            <a:r>
              <a:rPr lang="en-US" dirty="0" err="1" smtClean="0">
                <a:solidFill>
                  <a:schemeClr val="tx1">
                    <a:lumMod val="95000"/>
                  </a:schemeClr>
                </a:solidFill>
                <a:latin typeface="Cambria" panose="02040503050406030204" pitchFamily="18" charset="0"/>
                <a:ea typeface="Cambria" panose="02040503050406030204" pitchFamily="18" charset="0"/>
              </a:rPr>
              <a:t>sau</a:t>
            </a:r>
            <a:r>
              <a:rPr lang="en-US" dirty="0" smtClean="0">
                <a:solidFill>
                  <a:schemeClr val="tx1">
                    <a:lumMod val="95000"/>
                  </a:schemeClr>
                </a:solidFill>
                <a:latin typeface="Cambria" panose="02040503050406030204" pitchFamily="18" charset="0"/>
                <a:ea typeface="Cambria" panose="02040503050406030204" pitchFamily="18" charset="0"/>
              </a:rPr>
              <a:t> </a:t>
            </a:r>
            <a:r>
              <a:rPr lang="en-US" dirty="0" err="1" smtClean="0">
                <a:solidFill>
                  <a:schemeClr val="tx1">
                    <a:lumMod val="95000"/>
                  </a:schemeClr>
                </a:solidFill>
                <a:latin typeface="Cambria" panose="02040503050406030204" pitchFamily="18" charset="0"/>
                <a:ea typeface="Cambria" panose="02040503050406030204" pitchFamily="18" charset="0"/>
              </a:rPr>
              <a:t>đó</a:t>
            </a:r>
            <a:r>
              <a:rPr lang="en-US" dirty="0" smtClean="0">
                <a:solidFill>
                  <a:schemeClr val="tx1">
                    <a:lumMod val="95000"/>
                  </a:schemeClr>
                </a:solidFill>
                <a:latin typeface="Cambria" panose="02040503050406030204" pitchFamily="18" charset="0"/>
                <a:ea typeface="Cambria" panose="02040503050406030204" pitchFamily="18" charset="0"/>
              </a:rPr>
              <a:t> </a:t>
            </a:r>
            <a:r>
              <a:rPr lang="en-US" dirty="0" err="1" smtClean="0">
                <a:solidFill>
                  <a:schemeClr val="tx1">
                    <a:lumMod val="95000"/>
                  </a:schemeClr>
                </a:solidFill>
                <a:latin typeface="Cambria" panose="02040503050406030204" pitchFamily="18" charset="0"/>
                <a:ea typeface="Cambria" panose="02040503050406030204" pitchFamily="18" charset="0"/>
              </a:rPr>
              <a:t>chiếm</a:t>
            </a:r>
            <a:r>
              <a:rPr lang="en-US" dirty="0" smtClean="0">
                <a:solidFill>
                  <a:schemeClr val="tx1">
                    <a:lumMod val="95000"/>
                  </a:schemeClr>
                </a:solidFill>
                <a:latin typeface="Cambria" panose="02040503050406030204" pitchFamily="18" charset="0"/>
                <a:ea typeface="Cambria" panose="02040503050406030204" pitchFamily="18" charset="0"/>
              </a:rPr>
              <a:t> </a:t>
            </a:r>
            <a:r>
              <a:rPr lang="en-US" dirty="0" err="1" smtClean="0">
                <a:solidFill>
                  <a:schemeClr val="tx1">
                    <a:lumMod val="95000"/>
                  </a:schemeClr>
                </a:solidFill>
                <a:latin typeface="Cambria" panose="02040503050406030204" pitchFamily="18" charset="0"/>
                <a:ea typeface="Cambria" panose="02040503050406030204" pitchFamily="18" charset="0"/>
              </a:rPr>
              <a:t>đoạt</a:t>
            </a:r>
            <a:r>
              <a:rPr lang="en-US" dirty="0" smtClean="0">
                <a:solidFill>
                  <a:schemeClr val="tx1">
                    <a:lumMod val="95000"/>
                  </a:schemeClr>
                </a:solidFill>
                <a:latin typeface="Cambria" panose="02040503050406030204" pitchFamily="18" charset="0"/>
                <a:ea typeface="Cambria" panose="02040503050406030204" pitchFamily="18" charset="0"/>
              </a:rPr>
              <a:t> </a:t>
            </a:r>
            <a:r>
              <a:rPr lang="en-US" dirty="0" err="1" smtClean="0">
                <a:solidFill>
                  <a:schemeClr val="tx1">
                    <a:lumMod val="95000"/>
                  </a:schemeClr>
                </a:solidFill>
                <a:latin typeface="Cambria" panose="02040503050406030204" pitchFamily="18" charset="0"/>
                <a:ea typeface="Cambria" panose="02040503050406030204" pitchFamily="18" charset="0"/>
              </a:rPr>
              <a:t>tiền</a:t>
            </a:r>
            <a:r>
              <a:rPr lang="en-US" dirty="0" smtClean="0">
                <a:solidFill>
                  <a:schemeClr val="tx1">
                    <a:lumMod val="95000"/>
                  </a:schemeClr>
                </a:solidFill>
                <a:latin typeface="Cambria" panose="02040503050406030204" pitchFamily="18" charset="0"/>
                <a:ea typeface="Cambria" panose="02040503050406030204" pitchFamily="18" charset="0"/>
              </a:rPr>
              <a:t> </a:t>
            </a:r>
            <a:r>
              <a:rPr lang="en-US" dirty="0" err="1" smtClean="0">
                <a:solidFill>
                  <a:schemeClr val="tx1">
                    <a:lumMod val="95000"/>
                  </a:schemeClr>
                </a:solidFill>
                <a:latin typeface="Cambria" panose="02040503050406030204" pitchFamily="18" charset="0"/>
                <a:ea typeface="Cambria" panose="02040503050406030204" pitchFamily="18" charset="0"/>
              </a:rPr>
              <a:t>đặt</a:t>
            </a:r>
            <a:r>
              <a:rPr lang="en-US" dirty="0" smtClean="0">
                <a:solidFill>
                  <a:schemeClr val="tx1">
                    <a:lumMod val="95000"/>
                  </a:schemeClr>
                </a:solidFill>
                <a:latin typeface="Cambria" panose="02040503050406030204" pitchFamily="18" charset="0"/>
                <a:ea typeface="Cambria" panose="02040503050406030204" pitchFamily="18" charset="0"/>
              </a:rPr>
              <a:t> </a:t>
            </a:r>
            <a:r>
              <a:rPr lang="en-US" dirty="0" err="1" smtClean="0">
                <a:solidFill>
                  <a:schemeClr val="tx1">
                    <a:lumMod val="95000"/>
                  </a:schemeClr>
                </a:solidFill>
                <a:latin typeface="Cambria" panose="02040503050406030204" pitchFamily="18" charset="0"/>
                <a:ea typeface="Cambria" panose="02040503050406030204" pitchFamily="18" charset="0"/>
              </a:rPr>
              <a:t>cọc</a:t>
            </a:r>
            <a:endParaRPr lang="en-US" sz="1800" dirty="0">
              <a:solidFill>
                <a:schemeClr val="tx1">
                  <a:lumMod val="95000"/>
                </a:schemeClr>
              </a:solidFill>
              <a:latin typeface="Cambria" panose="02040503050406030204" pitchFamily="18" charset="0"/>
              <a:ea typeface="Cambria" panose="02040503050406030204" pitchFamily="18" charset="0"/>
            </a:endParaRPr>
          </a:p>
        </p:txBody>
      </p:sp>
      <p:sp>
        <p:nvSpPr>
          <p:cNvPr id="27" name="Rectangle 26"/>
          <p:cNvSpPr/>
          <p:nvPr/>
        </p:nvSpPr>
        <p:spPr>
          <a:xfrm>
            <a:off x="1123399" y="5281203"/>
            <a:ext cx="10720770" cy="923330"/>
          </a:xfrm>
          <a:prstGeom prst="rect">
            <a:avLst/>
          </a:prstGeom>
          <a:solidFill>
            <a:srgbClr val="92D050"/>
          </a:solidFill>
        </p:spPr>
        <p:txBody>
          <a:bodyPr wrap="square">
            <a:spAutoFit/>
          </a:bodyPr>
          <a:lstStyle/>
          <a:p>
            <a:pPr algn="just"/>
            <a:r>
              <a:rPr lang="en-US" sz="1800" dirty="0" smtClean="0">
                <a:solidFill>
                  <a:srgbClr val="FF0000"/>
                </a:solidFill>
                <a:latin typeface="Cambria" panose="02040503050406030204" pitchFamily="18" charset="0"/>
                <a:ea typeface="Cambria" panose="02040503050406030204" pitchFamily="18" charset="0"/>
              </a:rPr>
              <a:t>4. GIẢ NHÂN VIÊN NGÂN HÀNG HỖ TRỢ KỸ THUẬT</a:t>
            </a:r>
          </a:p>
          <a:p>
            <a:pPr algn="just"/>
            <a:r>
              <a:rPr lang="en-US" dirty="0" err="1" smtClean="0">
                <a:latin typeface="Cambria" panose="02040503050406030204" pitchFamily="18" charset="0"/>
                <a:ea typeface="Cambria" panose="02040503050406030204" pitchFamily="18" charset="0"/>
              </a:rPr>
              <a:t>Giả</a:t>
            </a:r>
            <a:r>
              <a:rPr lang="en-US" dirty="0" smtClean="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danh</a:t>
            </a:r>
            <a:r>
              <a:rPr lang="en-US" dirty="0" smtClean="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là</a:t>
            </a:r>
            <a:r>
              <a:rPr lang="en-US" dirty="0" smtClean="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nhân</a:t>
            </a:r>
            <a:r>
              <a:rPr lang="en-US" dirty="0" smtClean="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viên</a:t>
            </a:r>
            <a:r>
              <a:rPr lang="en-US" dirty="0" smtClean="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ngân</a:t>
            </a:r>
            <a:r>
              <a:rPr lang="en-US" dirty="0" smtClean="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hàng</a:t>
            </a:r>
            <a:r>
              <a:rPr lang="en-US" dirty="0" smtClean="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hướng</a:t>
            </a:r>
            <a:r>
              <a:rPr lang="en-US" dirty="0" smtClean="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dẫn</a:t>
            </a:r>
            <a:r>
              <a:rPr lang="en-US" dirty="0" smtClean="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kiểm</a:t>
            </a:r>
            <a:r>
              <a:rPr lang="en-US" dirty="0" smtClean="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tra</a:t>
            </a:r>
            <a:r>
              <a:rPr lang="en-US" dirty="0" smtClean="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tài</a:t>
            </a:r>
            <a:r>
              <a:rPr lang="en-US" dirty="0" smtClean="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khoản</a:t>
            </a:r>
            <a:r>
              <a:rPr lang="en-US" dirty="0" smtClean="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hoặc</a:t>
            </a:r>
            <a:r>
              <a:rPr lang="en-US" dirty="0" smtClean="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nâng</a:t>
            </a:r>
            <a:r>
              <a:rPr lang="en-US" dirty="0" smtClean="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cấp</a:t>
            </a:r>
            <a:r>
              <a:rPr lang="en-US" dirty="0" smtClean="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ứng</a:t>
            </a:r>
            <a:r>
              <a:rPr lang="en-US" dirty="0" smtClean="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dụng</a:t>
            </a:r>
            <a:r>
              <a:rPr lang="en-US" dirty="0" smtClean="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để</a:t>
            </a:r>
            <a:r>
              <a:rPr lang="en-US" dirty="0" smtClean="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chiếm</a:t>
            </a:r>
            <a:r>
              <a:rPr lang="en-US" dirty="0" smtClean="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đoạt</a:t>
            </a:r>
            <a:r>
              <a:rPr lang="en-US" dirty="0" smtClean="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tiền</a:t>
            </a:r>
            <a:r>
              <a:rPr lang="en-US" dirty="0" smtClean="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trong</a:t>
            </a:r>
            <a:r>
              <a:rPr lang="en-US" dirty="0" smtClean="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tài</a:t>
            </a:r>
            <a:r>
              <a:rPr lang="en-US" dirty="0" smtClean="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khoản</a:t>
            </a:r>
            <a:r>
              <a:rPr lang="en-US" dirty="0" smtClean="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ngân</a:t>
            </a:r>
            <a:r>
              <a:rPr lang="en-US" dirty="0" smtClean="0">
                <a:latin typeface="Cambria" panose="02040503050406030204" pitchFamily="18" charset="0"/>
                <a:ea typeface="Cambria" panose="02040503050406030204" pitchFamily="18" charset="0"/>
              </a:rPr>
              <a:t> </a:t>
            </a:r>
            <a:r>
              <a:rPr lang="en-US" dirty="0" err="1" smtClean="0">
                <a:latin typeface="Cambria" panose="02040503050406030204" pitchFamily="18" charset="0"/>
                <a:ea typeface="Cambria" panose="02040503050406030204" pitchFamily="18" charset="0"/>
              </a:rPr>
              <a:t>hàng</a:t>
            </a:r>
            <a:endParaRPr lang="en-US" sz="1800" dirty="0">
              <a:latin typeface="Cambria" panose="02040503050406030204" pitchFamily="18" charset="0"/>
              <a:ea typeface="Cambria" panose="02040503050406030204" pitchFamily="18" charset="0"/>
            </a:endParaRPr>
          </a:p>
        </p:txBody>
      </p:sp>
      <p:sp>
        <p:nvSpPr>
          <p:cNvPr id="28" name="Rectangle 27"/>
          <p:cNvSpPr/>
          <p:nvPr/>
        </p:nvSpPr>
        <p:spPr>
          <a:xfrm>
            <a:off x="632467" y="3201021"/>
            <a:ext cx="11393175" cy="923330"/>
          </a:xfrm>
          <a:prstGeom prst="rect">
            <a:avLst/>
          </a:prstGeom>
          <a:solidFill>
            <a:srgbClr val="00B050"/>
          </a:solidFill>
        </p:spPr>
        <p:txBody>
          <a:bodyPr wrap="square">
            <a:spAutoFit/>
          </a:bodyPr>
          <a:lstStyle/>
          <a:p>
            <a:pPr algn="just"/>
            <a:r>
              <a:rPr lang="en-US" dirty="0">
                <a:solidFill>
                  <a:srgbClr val="FF0000"/>
                </a:solidFill>
                <a:latin typeface="Cambria" panose="02040503050406030204" pitchFamily="18" charset="0"/>
                <a:ea typeface="Cambria" panose="02040503050406030204" pitchFamily="18" charset="0"/>
              </a:rPr>
              <a:t>2</a:t>
            </a:r>
            <a:r>
              <a:rPr lang="en-US" sz="1800" dirty="0" smtClean="0">
                <a:solidFill>
                  <a:srgbClr val="FF0000"/>
                </a:solidFill>
                <a:latin typeface="Cambria" panose="02040503050406030204" pitchFamily="18" charset="0"/>
                <a:ea typeface="Cambria" panose="02040503050406030204" pitchFamily="18" charset="0"/>
              </a:rPr>
              <a:t>. </a:t>
            </a:r>
            <a:r>
              <a:rPr lang="en-US" dirty="0" smtClean="0">
                <a:solidFill>
                  <a:srgbClr val="FF0000"/>
                </a:solidFill>
                <a:latin typeface="Cambria" panose="02040503050406030204" pitchFamily="18" charset="0"/>
                <a:ea typeface="Cambria" panose="02040503050406030204" pitchFamily="18" charset="0"/>
              </a:rPr>
              <a:t>LỪA TÌNH, LỪA TIỀN TỪ THIỆN</a:t>
            </a:r>
          </a:p>
          <a:p>
            <a:pPr algn="just"/>
            <a:r>
              <a:rPr lang="en-US" sz="1800" dirty="0" err="1" smtClean="0">
                <a:solidFill>
                  <a:schemeClr val="tx1">
                    <a:lumMod val="95000"/>
                  </a:schemeClr>
                </a:solidFill>
                <a:latin typeface="Cambria" panose="02040503050406030204" pitchFamily="18" charset="0"/>
                <a:ea typeface="Cambria" panose="02040503050406030204" pitchFamily="18" charset="0"/>
              </a:rPr>
              <a:t>Giả</a:t>
            </a:r>
            <a:r>
              <a:rPr lang="en-US" sz="1800" dirty="0" smtClean="0">
                <a:solidFill>
                  <a:schemeClr val="tx1">
                    <a:lumMod val="95000"/>
                  </a:schemeClr>
                </a:solidFill>
                <a:latin typeface="Cambria" panose="02040503050406030204" pitchFamily="18" charset="0"/>
                <a:ea typeface="Cambria" panose="02040503050406030204" pitchFamily="18" charset="0"/>
              </a:rPr>
              <a:t> </a:t>
            </a:r>
            <a:r>
              <a:rPr lang="en-US" sz="1800" dirty="0" err="1" smtClean="0">
                <a:solidFill>
                  <a:schemeClr val="tx1">
                    <a:lumMod val="95000"/>
                  </a:schemeClr>
                </a:solidFill>
                <a:latin typeface="Cambria" panose="02040503050406030204" pitchFamily="18" charset="0"/>
                <a:ea typeface="Cambria" panose="02040503050406030204" pitchFamily="18" charset="0"/>
              </a:rPr>
              <a:t>làm</a:t>
            </a:r>
            <a:r>
              <a:rPr lang="en-US" sz="1800" dirty="0" smtClean="0">
                <a:solidFill>
                  <a:schemeClr val="tx1">
                    <a:lumMod val="95000"/>
                  </a:schemeClr>
                </a:solidFill>
                <a:latin typeface="Cambria" panose="02040503050406030204" pitchFamily="18" charset="0"/>
                <a:ea typeface="Cambria" panose="02040503050406030204" pitchFamily="18" charset="0"/>
              </a:rPr>
              <a:t> </a:t>
            </a:r>
            <a:r>
              <a:rPr lang="en-US" sz="1800" dirty="0" err="1" smtClean="0">
                <a:solidFill>
                  <a:schemeClr val="tx1">
                    <a:lumMod val="95000"/>
                  </a:schemeClr>
                </a:solidFill>
                <a:latin typeface="Cambria" panose="02040503050406030204" pitchFamily="18" charset="0"/>
                <a:ea typeface="Cambria" panose="02040503050406030204" pitchFamily="18" charset="0"/>
              </a:rPr>
              <a:t>quân</a:t>
            </a:r>
            <a:r>
              <a:rPr lang="en-US" sz="1800" dirty="0" smtClean="0">
                <a:solidFill>
                  <a:schemeClr val="tx1">
                    <a:lumMod val="95000"/>
                  </a:schemeClr>
                </a:solidFill>
                <a:latin typeface="Cambria" panose="02040503050406030204" pitchFamily="18" charset="0"/>
                <a:ea typeface="Cambria" panose="02040503050406030204" pitchFamily="18" charset="0"/>
              </a:rPr>
              <a:t> </a:t>
            </a:r>
            <a:r>
              <a:rPr lang="en-US" sz="1800" dirty="0" err="1" smtClean="0">
                <a:solidFill>
                  <a:schemeClr val="tx1">
                    <a:lumMod val="95000"/>
                  </a:schemeClr>
                </a:solidFill>
                <a:latin typeface="Cambria" panose="02040503050406030204" pitchFamily="18" charset="0"/>
                <a:ea typeface="Cambria" panose="02040503050406030204" pitchFamily="18" charset="0"/>
              </a:rPr>
              <a:t>nhân</a:t>
            </a:r>
            <a:r>
              <a:rPr lang="en-US" sz="1800" dirty="0" smtClean="0">
                <a:solidFill>
                  <a:schemeClr val="tx1">
                    <a:lumMod val="95000"/>
                  </a:schemeClr>
                </a:solidFill>
                <a:latin typeface="Cambria" panose="02040503050406030204" pitchFamily="18" charset="0"/>
                <a:ea typeface="Cambria" panose="02040503050406030204" pitchFamily="18" charset="0"/>
              </a:rPr>
              <a:t>, </a:t>
            </a:r>
            <a:r>
              <a:rPr lang="en-US" sz="1800" dirty="0" err="1" smtClean="0">
                <a:solidFill>
                  <a:schemeClr val="tx1">
                    <a:lumMod val="95000"/>
                  </a:schemeClr>
                </a:solidFill>
                <a:latin typeface="Cambria" panose="02040503050406030204" pitchFamily="18" charset="0"/>
                <a:ea typeface="Cambria" panose="02040503050406030204" pitchFamily="18" charset="0"/>
              </a:rPr>
              <a:t>doanh</a:t>
            </a:r>
            <a:r>
              <a:rPr lang="en-US" sz="1800" dirty="0" smtClean="0">
                <a:solidFill>
                  <a:schemeClr val="tx1">
                    <a:lumMod val="95000"/>
                  </a:schemeClr>
                </a:solidFill>
                <a:latin typeface="Cambria" panose="02040503050406030204" pitchFamily="18" charset="0"/>
                <a:ea typeface="Cambria" panose="02040503050406030204" pitchFamily="18" charset="0"/>
              </a:rPr>
              <a:t> </a:t>
            </a:r>
            <a:r>
              <a:rPr lang="en-US" sz="1800" dirty="0" err="1" smtClean="0">
                <a:solidFill>
                  <a:schemeClr val="tx1">
                    <a:lumMod val="95000"/>
                  </a:schemeClr>
                </a:solidFill>
                <a:latin typeface="Cambria" panose="02040503050406030204" pitchFamily="18" charset="0"/>
                <a:ea typeface="Cambria" panose="02040503050406030204" pitchFamily="18" charset="0"/>
              </a:rPr>
              <a:t>nhân</a:t>
            </a:r>
            <a:r>
              <a:rPr lang="en-US" sz="1800" dirty="0" smtClean="0">
                <a:solidFill>
                  <a:schemeClr val="tx1">
                    <a:lumMod val="95000"/>
                  </a:schemeClr>
                </a:solidFill>
                <a:latin typeface="Cambria" panose="02040503050406030204" pitchFamily="18" charset="0"/>
                <a:ea typeface="Cambria" panose="02040503050406030204" pitchFamily="18" charset="0"/>
              </a:rPr>
              <a:t> </a:t>
            </a:r>
            <a:r>
              <a:rPr lang="en-US" sz="1800" dirty="0" err="1" smtClean="0">
                <a:solidFill>
                  <a:schemeClr val="tx1">
                    <a:lumMod val="95000"/>
                  </a:schemeClr>
                </a:solidFill>
                <a:latin typeface="Cambria" panose="02040503050406030204" pitchFamily="18" charset="0"/>
                <a:ea typeface="Cambria" panose="02040503050406030204" pitchFamily="18" charset="0"/>
              </a:rPr>
              <a:t>người</a:t>
            </a:r>
            <a:r>
              <a:rPr lang="en-US" sz="1800" dirty="0" smtClean="0">
                <a:solidFill>
                  <a:schemeClr val="tx1">
                    <a:lumMod val="95000"/>
                  </a:schemeClr>
                </a:solidFill>
                <a:latin typeface="Cambria" panose="02040503050406030204" pitchFamily="18" charset="0"/>
                <a:ea typeface="Cambria" panose="02040503050406030204" pitchFamily="18" charset="0"/>
              </a:rPr>
              <a:t> </a:t>
            </a:r>
            <a:r>
              <a:rPr lang="en-US" sz="1800" dirty="0" err="1" smtClean="0">
                <a:solidFill>
                  <a:schemeClr val="tx1">
                    <a:lumMod val="95000"/>
                  </a:schemeClr>
                </a:solidFill>
                <a:latin typeface="Cambria" panose="02040503050406030204" pitchFamily="18" charset="0"/>
                <a:ea typeface="Cambria" panose="02040503050406030204" pitchFamily="18" charset="0"/>
              </a:rPr>
              <a:t>nước</a:t>
            </a:r>
            <a:r>
              <a:rPr lang="en-US" sz="1800" dirty="0" smtClean="0">
                <a:solidFill>
                  <a:schemeClr val="tx1">
                    <a:lumMod val="95000"/>
                  </a:schemeClr>
                </a:solidFill>
                <a:latin typeface="Cambria" panose="02040503050406030204" pitchFamily="18" charset="0"/>
                <a:ea typeface="Cambria" panose="02040503050406030204" pitchFamily="18" charset="0"/>
              </a:rPr>
              <a:t> </a:t>
            </a:r>
            <a:r>
              <a:rPr lang="en-US" sz="1800" dirty="0" err="1" smtClean="0">
                <a:solidFill>
                  <a:schemeClr val="tx1">
                    <a:lumMod val="95000"/>
                  </a:schemeClr>
                </a:solidFill>
                <a:latin typeface="Cambria" panose="02040503050406030204" pitchFamily="18" charset="0"/>
                <a:ea typeface="Cambria" panose="02040503050406030204" pitchFamily="18" charset="0"/>
              </a:rPr>
              <a:t>ngoài</a:t>
            </a:r>
            <a:r>
              <a:rPr lang="en-US" sz="1800" dirty="0" smtClean="0">
                <a:solidFill>
                  <a:schemeClr val="tx1">
                    <a:lumMod val="95000"/>
                  </a:schemeClr>
                </a:solidFill>
                <a:latin typeface="Cambria" panose="02040503050406030204" pitchFamily="18" charset="0"/>
                <a:ea typeface="Cambria" panose="02040503050406030204" pitchFamily="18" charset="0"/>
              </a:rPr>
              <a:t> </a:t>
            </a:r>
            <a:r>
              <a:rPr lang="en-US" sz="1800" dirty="0" err="1" smtClean="0">
                <a:solidFill>
                  <a:schemeClr val="tx1">
                    <a:lumMod val="95000"/>
                  </a:schemeClr>
                </a:solidFill>
                <a:latin typeface="Cambria" panose="02040503050406030204" pitchFamily="18" charset="0"/>
                <a:ea typeface="Cambria" panose="02040503050406030204" pitchFamily="18" charset="0"/>
              </a:rPr>
              <a:t>muốn</a:t>
            </a:r>
            <a:r>
              <a:rPr lang="en-US" sz="1800" dirty="0" smtClean="0">
                <a:solidFill>
                  <a:schemeClr val="tx1">
                    <a:lumMod val="95000"/>
                  </a:schemeClr>
                </a:solidFill>
                <a:latin typeface="Cambria" panose="02040503050406030204" pitchFamily="18" charset="0"/>
                <a:ea typeface="Cambria" panose="02040503050406030204" pitchFamily="18" charset="0"/>
              </a:rPr>
              <a:t> </a:t>
            </a:r>
            <a:r>
              <a:rPr lang="en-US" sz="1800" dirty="0" err="1" smtClean="0">
                <a:solidFill>
                  <a:schemeClr val="tx1">
                    <a:lumMod val="95000"/>
                  </a:schemeClr>
                </a:solidFill>
                <a:latin typeface="Cambria" panose="02040503050406030204" pitchFamily="18" charset="0"/>
                <a:ea typeface="Cambria" panose="02040503050406030204" pitchFamily="18" charset="0"/>
              </a:rPr>
              <a:t>gửi</a:t>
            </a:r>
            <a:r>
              <a:rPr lang="en-US" sz="1800" dirty="0" smtClean="0">
                <a:solidFill>
                  <a:schemeClr val="tx1">
                    <a:lumMod val="95000"/>
                  </a:schemeClr>
                </a:solidFill>
                <a:latin typeface="Cambria" panose="02040503050406030204" pitchFamily="18" charset="0"/>
                <a:ea typeface="Cambria" panose="02040503050406030204" pitchFamily="18" charset="0"/>
              </a:rPr>
              <a:t> </a:t>
            </a:r>
            <a:r>
              <a:rPr lang="en-US" sz="1800" dirty="0" err="1" smtClean="0">
                <a:solidFill>
                  <a:schemeClr val="tx1">
                    <a:lumMod val="95000"/>
                  </a:schemeClr>
                </a:solidFill>
                <a:latin typeface="Cambria" panose="02040503050406030204" pitchFamily="18" charset="0"/>
                <a:ea typeface="Cambria" panose="02040503050406030204" pitchFamily="18" charset="0"/>
              </a:rPr>
              <a:t>quà</a:t>
            </a:r>
            <a:r>
              <a:rPr lang="en-US" sz="1800" dirty="0" smtClean="0">
                <a:solidFill>
                  <a:schemeClr val="tx1">
                    <a:lumMod val="95000"/>
                  </a:schemeClr>
                </a:solidFill>
                <a:latin typeface="Cambria" panose="02040503050406030204" pitchFamily="18" charset="0"/>
                <a:ea typeface="Cambria" panose="02040503050406030204" pitchFamily="18" charset="0"/>
              </a:rPr>
              <a:t> </a:t>
            </a:r>
            <a:r>
              <a:rPr lang="en-US" sz="1800" dirty="0" err="1" smtClean="0">
                <a:solidFill>
                  <a:schemeClr val="tx1">
                    <a:lumMod val="95000"/>
                  </a:schemeClr>
                </a:solidFill>
                <a:latin typeface="Cambria" panose="02040503050406030204" pitchFamily="18" charset="0"/>
                <a:ea typeface="Cambria" panose="02040503050406030204" pitchFamily="18" charset="0"/>
              </a:rPr>
              <a:t>có</a:t>
            </a:r>
            <a:r>
              <a:rPr lang="en-US" sz="1800" dirty="0" smtClean="0">
                <a:solidFill>
                  <a:schemeClr val="tx1">
                    <a:lumMod val="95000"/>
                  </a:schemeClr>
                </a:solidFill>
                <a:latin typeface="Cambria" panose="02040503050406030204" pitchFamily="18" charset="0"/>
                <a:ea typeface="Cambria" panose="02040503050406030204" pitchFamily="18" charset="0"/>
              </a:rPr>
              <a:t> </a:t>
            </a:r>
            <a:r>
              <a:rPr lang="en-US" sz="1800" dirty="0" err="1" smtClean="0">
                <a:solidFill>
                  <a:schemeClr val="tx1">
                    <a:lumMod val="95000"/>
                  </a:schemeClr>
                </a:solidFill>
                <a:latin typeface="Cambria" panose="02040503050406030204" pitchFamily="18" charset="0"/>
                <a:ea typeface="Cambria" panose="02040503050406030204" pitchFamily="18" charset="0"/>
              </a:rPr>
              <a:t>giá</a:t>
            </a:r>
            <a:r>
              <a:rPr lang="en-US" sz="1800" dirty="0" smtClean="0">
                <a:solidFill>
                  <a:schemeClr val="tx1">
                    <a:lumMod val="95000"/>
                  </a:schemeClr>
                </a:solidFill>
                <a:latin typeface="Cambria" panose="02040503050406030204" pitchFamily="18" charset="0"/>
                <a:ea typeface="Cambria" panose="02040503050406030204" pitchFamily="18" charset="0"/>
              </a:rPr>
              <a:t> </a:t>
            </a:r>
            <a:r>
              <a:rPr lang="en-US" sz="1800" dirty="0" err="1" smtClean="0">
                <a:solidFill>
                  <a:schemeClr val="tx1">
                    <a:lumMod val="95000"/>
                  </a:schemeClr>
                </a:solidFill>
                <a:latin typeface="Cambria" panose="02040503050406030204" pitchFamily="18" charset="0"/>
                <a:ea typeface="Cambria" panose="02040503050406030204" pitchFamily="18" charset="0"/>
              </a:rPr>
              <a:t>trị</a:t>
            </a:r>
            <a:r>
              <a:rPr lang="en-US" sz="1800" dirty="0" smtClean="0">
                <a:solidFill>
                  <a:schemeClr val="tx1">
                    <a:lumMod val="95000"/>
                  </a:schemeClr>
                </a:solidFill>
                <a:latin typeface="Cambria" panose="02040503050406030204" pitchFamily="18" charset="0"/>
                <a:ea typeface="Cambria" panose="02040503050406030204" pitchFamily="18" charset="0"/>
              </a:rPr>
              <a:t> </a:t>
            </a:r>
            <a:r>
              <a:rPr lang="en-US" sz="1800" dirty="0" err="1" smtClean="0">
                <a:solidFill>
                  <a:schemeClr val="tx1">
                    <a:lumMod val="95000"/>
                  </a:schemeClr>
                </a:solidFill>
                <a:latin typeface="Cambria" panose="02040503050406030204" pitchFamily="18" charset="0"/>
                <a:ea typeface="Cambria" panose="02040503050406030204" pitchFamily="18" charset="0"/>
              </a:rPr>
              <a:t>hoặc</a:t>
            </a:r>
            <a:r>
              <a:rPr lang="en-US" sz="1800" dirty="0" smtClean="0">
                <a:solidFill>
                  <a:schemeClr val="tx1">
                    <a:lumMod val="95000"/>
                  </a:schemeClr>
                </a:solidFill>
                <a:latin typeface="Cambria" panose="02040503050406030204" pitchFamily="18" charset="0"/>
                <a:ea typeface="Cambria" panose="02040503050406030204" pitchFamily="18" charset="0"/>
              </a:rPr>
              <a:t> </a:t>
            </a:r>
            <a:r>
              <a:rPr lang="en-US" sz="1800" dirty="0" err="1" smtClean="0">
                <a:solidFill>
                  <a:schemeClr val="tx1">
                    <a:lumMod val="95000"/>
                  </a:schemeClr>
                </a:solidFill>
                <a:latin typeface="Cambria" panose="02040503050406030204" pitchFamily="18" charset="0"/>
                <a:ea typeface="Cambria" panose="02040503050406030204" pitchFamily="18" charset="0"/>
              </a:rPr>
              <a:t>tiền</a:t>
            </a:r>
            <a:r>
              <a:rPr lang="en-US" sz="1800" dirty="0" smtClean="0">
                <a:solidFill>
                  <a:schemeClr val="tx1">
                    <a:lumMod val="95000"/>
                  </a:schemeClr>
                </a:solidFill>
                <a:latin typeface="Cambria" panose="02040503050406030204" pitchFamily="18" charset="0"/>
                <a:ea typeface="Cambria" panose="02040503050406030204" pitchFamily="18" charset="0"/>
              </a:rPr>
              <a:t> </a:t>
            </a:r>
            <a:r>
              <a:rPr lang="en-US" sz="1800" dirty="0" err="1" smtClean="0">
                <a:solidFill>
                  <a:schemeClr val="tx1">
                    <a:lumMod val="95000"/>
                  </a:schemeClr>
                </a:solidFill>
                <a:latin typeface="Cambria" panose="02040503050406030204" pitchFamily="18" charset="0"/>
                <a:ea typeface="Cambria" panose="02040503050406030204" pitchFamily="18" charset="0"/>
              </a:rPr>
              <a:t>từ</a:t>
            </a:r>
            <a:r>
              <a:rPr lang="en-US" sz="1800" dirty="0" smtClean="0">
                <a:solidFill>
                  <a:schemeClr val="tx1">
                    <a:lumMod val="95000"/>
                  </a:schemeClr>
                </a:solidFill>
                <a:latin typeface="Cambria" panose="02040503050406030204" pitchFamily="18" charset="0"/>
                <a:ea typeface="Cambria" panose="02040503050406030204" pitchFamily="18" charset="0"/>
              </a:rPr>
              <a:t> </a:t>
            </a:r>
            <a:r>
              <a:rPr lang="en-US" sz="1800" dirty="0" err="1" smtClean="0">
                <a:solidFill>
                  <a:schemeClr val="tx1">
                    <a:lumMod val="95000"/>
                  </a:schemeClr>
                </a:solidFill>
                <a:latin typeface="Cambria" panose="02040503050406030204" pitchFamily="18" charset="0"/>
                <a:ea typeface="Cambria" panose="02040503050406030204" pitchFamily="18" charset="0"/>
              </a:rPr>
              <a:t>thiện</a:t>
            </a:r>
            <a:r>
              <a:rPr lang="en-US" sz="1800" dirty="0" smtClean="0">
                <a:solidFill>
                  <a:schemeClr val="tx1">
                    <a:lumMod val="95000"/>
                  </a:schemeClr>
                </a:solidFill>
                <a:latin typeface="Cambria" panose="02040503050406030204" pitchFamily="18" charset="0"/>
                <a:ea typeface="Cambria" panose="02040503050406030204" pitchFamily="18" charset="0"/>
              </a:rPr>
              <a:t> </a:t>
            </a:r>
            <a:r>
              <a:rPr lang="en-US" sz="1800" dirty="0" err="1" smtClean="0">
                <a:solidFill>
                  <a:schemeClr val="tx1">
                    <a:lumMod val="95000"/>
                  </a:schemeClr>
                </a:solidFill>
                <a:latin typeface="Cambria" panose="02040503050406030204" pitchFamily="18" charset="0"/>
                <a:ea typeface="Cambria" panose="02040503050406030204" pitchFamily="18" charset="0"/>
              </a:rPr>
              <a:t>về</a:t>
            </a:r>
            <a:r>
              <a:rPr lang="en-US" sz="1800" dirty="0" smtClean="0">
                <a:solidFill>
                  <a:schemeClr val="tx1">
                    <a:lumMod val="95000"/>
                  </a:schemeClr>
                </a:solidFill>
                <a:latin typeface="Cambria" panose="02040503050406030204" pitchFamily="18" charset="0"/>
                <a:ea typeface="Cambria" panose="02040503050406030204" pitchFamily="18" charset="0"/>
              </a:rPr>
              <a:t> </a:t>
            </a:r>
            <a:r>
              <a:rPr lang="en-US" sz="1800" dirty="0" err="1" smtClean="0">
                <a:solidFill>
                  <a:schemeClr val="tx1">
                    <a:lumMod val="95000"/>
                  </a:schemeClr>
                </a:solidFill>
                <a:latin typeface="Cambria" panose="02040503050406030204" pitchFamily="18" charset="0"/>
                <a:ea typeface="Cambria" panose="02040503050406030204" pitchFamily="18" charset="0"/>
              </a:rPr>
              <a:t>Việt</a:t>
            </a:r>
            <a:r>
              <a:rPr lang="en-US" sz="1800" dirty="0" smtClean="0">
                <a:solidFill>
                  <a:schemeClr val="tx1">
                    <a:lumMod val="95000"/>
                  </a:schemeClr>
                </a:solidFill>
                <a:latin typeface="Cambria" panose="02040503050406030204" pitchFamily="18" charset="0"/>
                <a:ea typeface="Cambria" panose="02040503050406030204" pitchFamily="18" charset="0"/>
              </a:rPr>
              <a:t> Nam. </a:t>
            </a:r>
            <a:r>
              <a:rPr lang="en-US" sz="1800" dirty="0" err="1" smtClean="0">
                <a:solidFill>
                  <a:schemeClr val="tx1">
                    <a:lumMod val="95000"/>
                  </a:schemeClr>
                </a:solidFill>
                <a:latin typeface="Cambria" panose="02040503050406030204" pitchFamily="18" charset="0"/>
                <a:ea typeface="Cambria" panose="02040503050406030204" pitchFamily="18" charset="0"/>
              </a:rPr>
              <a:t>Sau</a:t>
            </a:r>
            <a:r>
              <a:rPr lang="en-US" sz="1800" dirty="0" smtClean="0">
                <a:solidFill>
                  <a:schemeClr val="tx1">
                    <a:lumMod val="95000"/>
                  </a:schemeClr>
                </a:solidFill>
                <a:latin typeface="Cambria" panose="02040503050406030204" pitchFamily="18" charset="0"/>
                <a:ea typeface="Cambria" panose="02040503050406030204" pitchFamily="18" charset="0"/>
              </a:rPr>
              <a:t> </a:t>
            </a:r>
            <a:r>
              <a:rPr lang="en-US" sz="1800" dirty="0" err="1" smtClean="0">
                <a:solidFill>
                  <a:schemeClr val="tx1">
                    <a:lumMod val="95000"/>
                  </a:schemeClr>
                </a:solidFill>
                <a:latin typeface="Cambria" panose="02040503050406030204" pitchFamily="18" charset="0"/>
                <a:ea typeface="Cambria" panose="02040503050406030204" pitchFamily="18" charset="0"/>
              </a:rPr>
              <a:t>đó</a:t>
            </a:r>
            <a:r>
              <a:rPr lang="en-US" sz="1800" dirty="0" smtClean="0">
                <a:solidFill>
                  <a:schemeClr val="tx1">
                    <a:lumMod val="95000"/>
                  </a:schemeClr>
                </a:solidFill>
                <a:latin typeface="Cambria" panose="02040503050406030204" pitchFamily="18" charset="0"/>
                <a:ea typeface="Cambria" panose="02040503050406030204" pitchFamily="18" charset="0"/>
              </a:rPr>
              <a:t>, </a:t>
            </a:r>
            <a:r>
              <a:rPr lang="en-US" sz="1800" dirty="0" err="1" smtClean="0">
                <a:solidFill>
                  <a:schemeClr val="tx1">
                    <a:lumMod val="95000"/>
                  </a:schemeClr>
                </a:solidFill>
                <a:latin typeface="Cambria" panose="02040503050406030204" pitchFamily="18" charset="0"/>
                <a:ea typeface="Cambria" panose="02040503050406030204" pitchFamily="18" charset="0"/>
              </a:rPr>
              <a:t>giả</a:t>
            </a:r>
            <a:r>
              <a:rPr lang="en-US" sz="1800" dirty="0" smtClean="0">
                <a:solidFill>
                  <a:schemeClr val="tx1">
                    <a:lumMod val="95000"/>
                  </a:schemeClr>
                </a:solidFill>
                <a:latin typeface="Cambria" panose="02040503050406030204" pitchFamily="18" charset="0"/>
                <a:ea typeface="Cambria" panose="02040503050406030204" pitchFamily="18" charset="0"/>
              </a:rPr>
              <a:t> </a:t>
            </a:r>
            <a:r>
              <a:rPr lang="en-US" sz="1800" dirty="0" err="1" smtClean="0">
                <a:solidFill>
                  <a:schemeClr val="tx1">
                    <a:lumMod val="95000"/>
                  </a:schemeClr>
                </a:solidFill>
                <a:latin typeface="Cambria" panose="02040503050406030204" pitchFamily="18" charset="0"/>
                <a:ea typeface="Cambria" panose="02040503050406030204" pitchFamily="18" charset="0"/>
              </a:rPr>
              <a:t>làm</a:t>
            </a:r>
            <a:r>
              <a:rPr lang="en-US" sz="1800" dirty="0" smtClean="0">
                <a:solidFill>
                  <a:schemeClr val="tx1">
                    <a:lumMod val="95000"/>
                  </a:schemeClr>
                </a:solidFill>
                <a:latin typeface="Cambria" panose="02040503050406030204" pitchFamily="18" charset="0"/>
                <a:ea typeface="Cambria" panose="02040503050406030204" pitchFamily="18" charset="0"/>
              </a:rPr>
              <a:t> </a:t>
            </a:r>
            <a:r>
              <a:rPr lang="en-US" sz="1800" dirty="0" err="1" smtClean="0">
                <a:solidFill>
                  <a:schemeClr val="tx1">
                    <a:lumMod val="95000"/>
                  </a:schemeClr>
                </a:solidFill>
                <a:latin typeface="Cambria" panose="02040503050406030204" pitchFamily="18" charset="0"/>
                <a:ea typeface="Cambria" panose="02040503050406030204" pitchFamily="18" charset="0"/>
              </a:rPr>
              <a:t>hải</a:t>
            </a:r>
            <a:r>
              <a:rPr lang="en-US" sz="1800" dirty="0" smtClean="0">
                <a:solidFill>
                  <a:schemeClr val="tx1">
                    <a:lumMod val="95000"/>
                  </a:schemeClr>
                </a:solidFill>
                <a:latin typeface="Cambria" panose="02040503050406030204" pitchFamily="18" charset="0"/>
                <a:ea typeface="Cambria" panose="02040503050406030204" pitchFamily="18" charset="0"/>
              </a:rPr>
              <a:t> </a:t>
            </a:r>
            <a:r>
              <a:rPr lang="en-US" sz="1800" dirty="0" err="1" smtClean="0">
                <a:solidFill>
                  <a:schemeClr val="tx1">
                    <a:lumMod val="95000"/>
                  </a:schemeClr>
                </a:solidFill>
                <a:latin typeface="Cambria" panose="02040503050406030204" pitchFamily="18" charset="0"/>
                <a:ea typeface="Cambria" panose="02040503050406030204" pitchFamily="18" charset="0"/>
              </a:rPr>
              <a:t>quan</a:t>
            </a:r>
            <a:r>
              <a:rPr lang="en-US" sz="1800" dirty="0" smtClean="0">
                <a:solidFill>
                  <a:schemeClr val="tx1">
                    <a:lumMod val="95000"/>
                  </a:schemeClr>
                </a:solidFill>
                <a:latin typeface="Cambria" panose="02040503050406030204" pitchFamily="18" charset="0"/>
                <a:ea typeface="Cambria" panose="02040503050406030204" pitchFamily="18" charset="0"/>
              </a:rPr>
              <a:t> </a:t>
            </a:r>
            <a:r>
              <a:rPr lang="en-US" sz="1800" dirty="0" err="1" smtClean="0">
                <a:solidFill>
                  <a:schemeClr val="tx1">
                    <a:lumMod val="95000"/>
                  </a:schemeClr>
                </a:solidFill>
                <a:latin typeface="Cambria" panose="02040503050406030204" pitchFamily="18" charset="0"/>
                <a:ea typeface="Cambria" panose="02040503050406030204" pitchFamily="18" charset="0"/>
              </a:rPr>
              <a:t>yêu</a:t>
            </a:r>
            <a:r>
              <a:rPr lang="en-US" sz="1800" dirty="0" smtClean="0">
                <a:solidFill>
                  <a:schemeClr val="tx1">
                    <a:lumMod val="95000"/>
                  </a:schemeClr>
                </a:solidFill>
                <a:latin typeface="Cambria" panose="02040503050406030204" pitchFamily="18" charset="0"/>
                <a:ea typeface="Cambria" panose="02040503050406030204" pitchFamily="18" charset="0"/>
              </a:rPr>
              <a:t> </a:t>
            </a:r>
            <a:r>
              <a:rPr lang="en-US" sz="1800" dirty="0" err="1" smtClean="0">
                <a:solidFill>
                  <a:schemeClr val="tx1">
                    <a:lumMod val="95000"/>
                  </a:schemeClr>
                </a:solidFill>
                <a:latin typeface="Cambria" panose="02040503050406030204" pitchFamily="18" charset="0"/>
                <a:ea typeface="Cambria" panose="02040503050406030204" pitchFamily="18" charset="0"/>
              </a:rPr>
              <a:t>cầu</a:t>
            </a:r>
            <a:r>
              <a:rPr lang="en-US" sz="1800" dirty="0" smtClean="0">
                <a:solidFill>
                  <a:schemeClr val="tx1">
                    <a:lumMod val="95000"/>
                  </a:schemeClr>
                </a:solidFill>
                <a:latin typeface="Cambria" panose="02040503050406030204" pitchFamily="18" charset="0"/>
                <a:ea typeface="Cambria" panose="02040503050406030204" pitchFamily="18" charset="0"/>
              </a:rPr>
              <a:t> </a:t>
            </a:r>
            <a:r>
              <a:rPr lang="en-US" sz="1800" dirty="0" err="1" smtClean="0">
                <a:solidFill>
                  <a:schemeClr val="tx1">
                    <a:lumMod val="95000"/>
                  </a:schemeClr>
                </a:solidFill>
                <a:latin typeface="Cambria" panose="02040503050406030204" pitchFamily="18" charset="0"/>
                <a:ea typeface="Cambria" panose="02040503050406030204" pitchFamily="18" charset="0"/>
              </a:rPr>
              <a:t>đóng</a:t>
            </a:r>
            <a:r>
              <a:rPr lang="en-US" sz="1800" dirty="0" smtClean="0">
                <a:solidFill>
                  <a:schemeClr val="tx1">
                    <a:lumMod val="95000"/>
                  </a:schemeClr>
                </a:solidFill>
                <a:latin typeface="Cambria" panose="02040503050406030204" pitchFamily="18" charset="0"/>
                <a:ea typeface="Cambria" panose="02040503050406030204" pitchFamily="18" charset="0"/>
              </a:rPr>
              <a:t> </a:t>
            </a:r>
            <a:r>
              <a:rPr lang="en-US" sz="1800" dirty="0" err="1" smtClean="0">
                <a:solidFill>
                  <a:schemeClr val="tx1">
                    <a:lumMod val="95000"/>
                  </a:schemeClr>
                </a:solidFill>
                <a:latin typeface="Cambria" panose="02040503050406030204" pitchFamily="18" charset="0"/>
                <a:ea typeface="Cambria" panose="02040503050406030204" pitchFamily="18" charset="0"/>
              </a:rPr>
              <a:t>phí</a:t>
            </a:r>
            <a:r>
              <a:rPr lang="en-US" sz="1800" dirty="0" smtClean="0">
                <a:solidFill>
                  <a:schemeClr val="tx1">
                    <a:lumMod val="95000"/>
                  </a:schemeClr>
                </a:solidFill>
                <a:latin typeface="Cambria" panose="02040503050406030204" pitchFamily="18" charset="0"/>
                <a:ea typeface="Cambria" panose="02040503050406030204" pitchFamily="18" charset="0"/>
              </a:rPr>
              <a:t> </a:t>
            </a:r>
            <a:r>
              <a:rPr lang="en-US" sz="1800" dirty="0" err="1" smtClean="0">
                <a:solidFill>
                  <a:schemeClr val="tx1">
                    <a:lumMod val="95000"/>
                  </a:schemeClr>
                </a:solidFill>
                <a:latin typeface="Cambria" panose="02040503050406030204" pitchFamily="18" charset="0"/>
                <a:ea typeface="Cambria" panose="02040503050406030204" pitchFamily="18" charset="0"/>
              </a:rPr>
              <a:t>cho</a:t>
            </a:r>
            <a:r>
              <a:rPr lang="en-US" sz="1800" dirty="0" smtClean="0">
                <a:solidFill>
                  <a:schemeClr val="tx1">
                    <a:lumMod val="95000"/>
                  </a:schemeClr>
                </a:solidFill>
                <a:latin typeface="Cambria" panose="02040503050406030204" pitchFamily="18" charset="0"/>
                <a:ea typeface="Cambria" panose="02040503050406030204" pitchFamily="18" charset="0"/>
              </a:rPr>
              <a:t> </a:t>
            </a:r>
            <a:r>
              <a:rPr lang="en-US" sz="1800" dirty="0" err="1" smtClean="0">
                <a:solidFill>
                  <a:schemeClr val="tx1">
                    <a:lumMod val="95000"/>
                  </a:schemeClr>
                </a:solidFill>
                <a:latin typeface="Cambria" panose="02040503050406030204" pitchFamily="18" charset="0"/>
                <a:ea typeface="Cambria" panose="02040503050406030204" pitchFamily="18" charset="0"/>
              </a:rPr>
              <a:t>chúng</a:t>
            </a:r>
            <a:r>
              <a:rPr lang="en-US" sz="1800" dirty="0" smtClean="0">
                <a:solidFill>
                  <a:schemeClr val="tx1">
                    <a:lumMod val="95000"/>
                  </a:schemeClr>
                </a:solidFill>
                <a:latin typeface="Cambria" panose="02040503050406030204" pitchFamily="18" charset="0"/>
                <a:ea typeface="Cambria" panose="02040503050406030204" pitchFamily="18" charset="0"/>
              </a:rPr>
              <a:t> </a:t>
            </a:r>
            <a:r>
              <a:rPr lang="en-US" sz="1800" dirty="0" err="1" smtClean="0">
                <a:solidFill>
                  <a:schemeClr val="tx1">
                    <a:lumMod val="95000"/>
                  </a:schemeClr>
                </a:solidFill>
                <a:latin typeface="Cambria" panose="02040503050406030204" pitchFamily="18" charset="0"/>
                <a:ea typeface="Cambria" panose="02040503050406030204" pitchFamily="18" charset="0"/>
              </a:rPr>
              <a:t>rồi</a:t>
            </a:r>
            <a:r>
              <a:rPr lang="en-US" sz="1800" dirty="0" smtClean="0">
                <a:solidFill>
                  <a:schemeClr val="tx1">
                    <a:lumMod val="95000"/>
                  </a:schemeClr>
                </a:solidFill>
                <a:latin typeface="Cambria" panose="02040503050406030204" pitchFamily="18" charset="0"/>
                <a:ea typeface="Cambria" panose="02040503050406030204" pitchFamily="18" charset="0"/>
              </a:rPr>
              <a:t> </a:t>
            </a:r>
            <a:r>
              <a:rPr lang="en-US" sz="1800" dirty="0" err="1" smtClean="0">
                <a:solidFill>
                  <a:schemeClr val="tx1">
                    <a:lumMod val="95000"/>
                  </a:schemeClr>
                </a:solidFill>
                <a:latin typeface="Cambria" panose="02040503050406030204" pitchFamily="18" charset="0"/>
                <a:ea typeface="Cambria" panose="02040503050406030204" pitchFamily="18" charset="0"/>
              </a:rPr>
              <a:t>chiếm</a:t>
            </a:r>
            <a:r>
              <a:rPr lang="en-US" sz="1800" dirty="0" smtClean="0">
                <a:solidFill>
                  <a:schemeClr val="tx1">
                    <a:lumMod val="95000"/>
                  </a:schemeClr>
                </a:solidFill>
                <a:latin typeface="Cambria" panose="02040503050406030204" pitchFamily="18" charset="0"/>
                <a:ea typeface="Cambria" panose="02040503050406030204" pitchFamily="18" charset="0"/>
              </a:rPr>
              <a:t> </a:t>
            </a:r>
            <a:r>
              <a:rPr lang="en-US" sz="1800" dirty="0" err="1" smtClean="0">
                <a:solidFill>
                  <a:schemeClr val="tx1">
                    <a:lumMod val="95000"/>
                  </a:schemeClr>
                </a:solidFill>
                <a:latin typeface="Cambria" panose="02040503050406030204" pitchFamily="18" charset="0"/>
                <a:ea typeface="Cambria" panose="02040503050406030204" pitchFamily="18" charset="0"/>
              </a:rPr>
              <a:t>đoạt</a:t>
            </a:r>
            <a:endParaRPr lang="en-US" sz="1800" dirty="0">
              <a:solidFill>
                <a:schemeClr val="tx1">
                  <a:lumMod val="95000"/>
                </a:schemeClr>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59885130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576478" y="542334"/>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4" name="Group 13"/>
          <p:cNvGrpSpPr/>
          <p:nvPr/>
        </p:nvGrpSpPr>
        <p:grpSpPr>
          <a:xfrm>
            <a:off x="79435" y="4733366"/>
            <a:ext cx="980900" cy="1936376"/>
            <a:chOff x="-58189" y="5118758"/>
            <a:chExt cx="980900" cy="1923908"/>
          </a:xfrm>
        </p:grpSpPr>
        <p:sp>
          <p:nvSpPr>
            <p:cNvPr id="15" name="TextBox 14"/>
            <p:cNvSpPr txBox="1"/>
            <p:nvPr/>
          </p:nvSpPr>
          <p:spPr>
            <a:xfrm>
              <a:off x="-58189" y="6396335"/>
              <a:ext cx="980900" cy="646331"/>
            </a:xfrm>
            <a:prstGeom prst="rect">
              <a:avLst/>
            </a:prstGeom>
            <a:noFill/>
          </p:spPr>
          <p:txBody>
            <a:bodyPr wrap="square" rtlCol="0">
              <a:spAutoFit/>
            </a:bodyPr>
            <a:lstStyle/>
            <a:p>
              <a:pPr algn="ctr"/>
              <a:r>
                <a:rPr lang="en-US" sz="1200" b="1" dirty="0" err="1">
                  <a:solidFill>
                    <a:srgbClr val="0070C0"/>
                  </a:solidFill>
                </a:rPr>
                <a:t>Tuần</a:t>
              </a:r>
              <a:r>
                <a:rPr lang="en-US" sz="1200" b="1" dirty="0">
                  <a:solidFill>
                    <a:srgbClr val="0070C0"/>
                  </a:solidFill>
                </a:rPr>
                <a:t> SH </a:t>
              </a:r>
              <a:r>
                <a:rPr lang="en-US" sz="1200" b="1" dirty="0" err="1">
                  <a:solidFill>
                    <a:srgbClr val="0070C0"/>
                  </a:solidFill>
                </a:rPr>
                <a:t>công</a:t>
              </a:r>
              <a:r>
                <a:rPr lang="en-US" sz="1200" b="1" dirty="0">
                  <a:solidFill>
                    <a:srgbClr val="0070C0"/>
                  </a:solidFill>
                </a:rPr>
                <a:t> </a:t>
              </a:r>
              <a:r>
                <a:rPr lang="en-US" sz="1200" b="1" dirty="0" err="1">
                  <a:solidFill>
                    <a:srgbClr val="0070C0"/>
                  </a:solidFill>
                </a:rPr>
                <a:t>dân</a:t>
              </a:r>
              <a:r>
                <a:rPr lang="en-US" sz="1200" b="1" dirty="0">
                  <a:solidFill>
                    <a:srgbClr val="0070C0"/>
                  </a:solidFill>
                </a:rPr>
                <a:t> – </a:t>
              </a:r>
              <a:r>
                <a:rPr lang="en-US" sz="1200" b="1" dirty="0" err="1">
                  <a:solidFill>
                    <a:srgbClr val="0070C0"/>
                  </a:solidFill>
                </a:rPr>
                <a:t>sinh</a:t>
              </a:r>
              <a:r>
                <a:rPr lang="en-US" sz="1200" b="1" dirty="0">
                  <a:solidFill>
                    <a:srgbClr val="0070C0"/>
                  </a:solidFill>
                </a:rPr>
                <a:t> </a:t>
              </a:r>
              <a:r>
                <a:rPr lang="en-US" sz="1200" b="1" dirty="0" err="1">
                  <a:solidFill>
                    <a:srgbClr val="0070C0"/>
                  </a:solidFill>
                </a:rPr>
                <a:t>viên</a:t>
              </a:r>
              <a:endParaRPr lang="en-US" sz="1200" b="1" dirty="0">
                <a:solidFill>
                  <a:srgbClr val="0070C0"/>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sp>
        <p:nvSpPr>
          <p:cNvPr id="4" name="TextBox 3">
            <a:extLst>
              <a:ext uri="{FF2B5EF4-FFF2-40B4-BE49-F238E27FC236}">
                <a16:creationId xmlns:a16="http://schemas.microsoft.com/office/drawing/2014/main" id="{FB33EF3A-E784-48AE-261B-CDD02A41ADCC}"/>
              </a:ext>
            </a:extLst>
          </p:cNvPr>
          <p:cNvSpPr txBox="1"/>
          <p:nvPr/>
        </p:nvSpPr>
        <p:spPr>
          <a:xfrm>
            <a:off x="1060335" y="81280"/>
            <a:ext cx="9789918" cy="400110"/>
          </a:xfrm>
          <a:prstGeom prst="rect">
            <a:avLst/>
          </a:prstGeom>
          <a:noFill/>
        </p:spPr>
        <p:txBody>
          <a:bodyPr wrap="square" rtlCol="0">
            <a:spAutoFit/>
          </a:bodyPr>
          <a:lstStyle/>
          <a:p>
            <a:pPr algn="ctr"/>
            <a:r>
              <a:rPr lang="en-US" sz="2000" b="1" dirty="0" smtClean="0">
                <a:solidFill>
                  <a:srgbClr val="0070C0"/>
                </a:solidFill>
                <a:latin typeface="Arial" panose="020B0604020202020204" pitchFamily="34" charset="0"/>
                <a:cs typeface="Arial" panose="020B0604020202020204" pitchFamily="34" charset="0"/>
              </a:rPr>
              <a:t>CÁC THỦ ĐOẠN LỪA ĐẢO TRÊN KHÔNG GIAN MẠNG</a:t>
            </a:r>
            <a:endParaRPr lang="en-US" sz="2000" b="1" dirty="0">
              <a:solidFill>
                <a:srgbClr val="0070C0"/>
              </a:solidFill>
              <a:latin typeface="Arial" panose="020B0604020202020204" pitchFamily="34" charset="0"/>
              <a:cs typeface="Arial" panose="020B0604020202020204" pitchFamily="34" charset="0"/>
            </a:endParaRPr>
          </a:p>
        </p:txBody>
      </p:sp>
      <p:sp>
        <p:nvSpPr>
          <p:cNvPr id="23" name="Rectangle 22"/>
          <p:cNvSpPr/>
          <p:nvPr/>
        </p:nvSpPr>
        <p:spPr>
          <a:xfrm>
            <a:off x="989380" y="614518"/>
            <a:ext cx="10919070" cy="923330"/>
          </a:xfrm>
          <a:prstGeom prst="rect">
            <a:avLst/>
          </a:prstGeom>
          <a:solidFill>
            <a:schemeClr val="accent4">
              <a:lumMod val="60000"/>
              <a:lumOff val="40000"/>
            </a:schemeClr>
          </a:solidFill>
        </p:spPr>
        <p:txBody>
          <a:bodyPr wrap="square">
            <a:spAutoFit/>
          </a:bodyPr>
          <a:lstStyle/>
          <a:p>
            <a:pPr algn="just"/>
            <a:r>
              <a:rPr lang="en-US" dirty="0" smtClean="0">
                <a:solidFill>
                  <a:srgbClr val="FF0000"/>
                </a:solidFill>
                <a:latin typeface="Cambria" panose="02040503050406030204" pitchFamily="18" charset="0"/>
                <a:ea typeface="Cambria" panose="02040503050406030204" pitchFamily="18" charset="0"/>
              </a:rPr>
              <a:t>5. LỪA ĐẢO QUA HÌNH THỨC TRÚNG THƯỞNG</a:t>
            </a:r>
          </a:p>
          <a:p>
            <a:pPr algn="just"/>
            <a:r>
              <a:rPr lang="en-US" dirty="0" err="1" smtClean="0">
                <a:solidFill>
                  <a:schemeClr val="tx1">
                    <a:lumMod val="95000"/>
                  </a:schemeClr>
                </a:solidFill>
                <a:latin typeface="Cambria" panose="02040503050406030204" pitchFamily="18" charset="0"/>
                <a:ea typeface="Cambria" panose="02040503050406030204" pitchFamily="18" charset="0"/>
              </a:rPr>
              <a:t>Giả</a:t>
            </a:r>
            <a:r>
              <a:rPr lang="en-US" dirty="0" smtClean="0">
                <a:solidFill>
                  <a:schemeClr val="tx1">
                    <a:lumMod val="95000"/>
                  </a:schemeClr>
                </a:solidFill>
                <a:latin typeface="Cambria" panose="02040503050406030204" pitchFamily="18" charset="0"/>
                <a:ea typeface="Cambria" panose="02040503050406030204" pitchFamily="18" charset="0"/>
              </a:rPr>
              <a:t> </a:t>
            </a:r>
            <a:r>
              <a:rPr lang="en-US" dirty="0" err="1" smtClean="0">
                <a:solidFill>
                  <a:schemeClr val="tx1">
                    <a:lumMod val="95000"/>
                  </a:schemeClr>
                </a:solidFill>
                <a:latin typeface="Cambria" panose="02040503050406030204" pitchFamily="18" charset="0"/>
                <a:ea typeface="Cambria" panose="02040503050406030204" pitchFamily="18" charset="0"/>
              </a:rPr>
              <a:t>danh</a:t>
            </a:r>
            <a:r>
              <a:rPr lang="en-US" dirty="0" smtClean="0">
                <a:solidFill>
                  <a:schemeClr val="tx1">
                    <a:lumMod val="95000"/>
                  </a:schemeClr>
                </a:solidFill>
                <a:latin typeface="Cambria" panose="02040503050406030204" pitchFamily="18" charset="0"/>
                <a:ea typeface="Cambria" panose="02040503050406030204" pitchFamily="18" charset="0"/>
              </a:rPr>
              <a:t> </a:t>
            </a:r>
            <a:r>
              <a:rPr lang="en-US" dirty="0" err="1" smtClean="0">
                <a:solidFill>
                  <a:schemeClr val="tx1">
                    <a:lumMod val="95000"/>
                  </a:schemeClr>
                </a:solidFill>
                <a:latin typeface="Cambria" panose="02040503050406030204" pitchFamily="18" charset="0"/>
                <a:ea typeface="Cambria" panose="02040503050406030204" pitchFamily="18" charset="0"/>
              </a:rPr>
              <a:t>nhân</a:t>
            </a:r>
            <a:r>
              <a:rPr lang="en-US" dirty="0" smtClean="0">
                <a:solidFill>
                  <a:schemeClr val="tx1">
                    <a:lumMod val="95000"/>
                  </a:schemeClr>
                </a:solidFill>
                <a:latin typeface="Cambria" panose="02040503050406030204" pitchFamily="18" charset="0"/>
                <a:ea typeface="Cambria" panose="02040503050406030204" pitchFamily="18" charset="0"/>
              </a:rPr>
              <a:t> </a:t>
            </a:r>
            <a:r>
              <a:rPr lang="en-US" dirty="0" err="1" smtClean="0">
                <a:solidFill>
                  <a:schemeClr val="tx1">
                    <a:lumMod val="95000"/>
                  </a:schemeClr>
                </a:solidFill>
                <a:latin typeface="Cambria" panose="02040503050406030204" pitchFamily="18" charset="0"/>
                <a:ea typeface="Cambria" panose="02040503050406030204" pitchFamily="18" charset="0"/>
              </a:rPr>
              <a:t>viên</a:t>
            </a:r>
            <a:r>
              <a:rPr lang="en-US" dirty="0" smtClean="0">
                <a:solidFill>
                  <a:schemeClr val="tx1">
                    <a:lumMod val="95000"/>
                  </a:schemeClr>
                </a:solidFill>
                <a:latin typeface="Cambria" panose="02040503050406030204" pitchFamily="18" charset="0"/>
                <a:ea typeface="Cambria" panose="02040503050406030204" pitchFamily="18" charset="0"/>
              </a:rPr>
              <a:t> </a:t>
            </a:r>
            <a:r>
              <a:rPr lang="en-US" dirty="0" err="1" smtClean="0">
                <a:solidFill>
                  <a:schemeClr val="tx1">
                    <a:lumMod val="95000"/>
                  </a:schemeClr>
                </a:solidFill>
                <a:latin typeface="Cambria" panose="02040503050406030204" pitchFamily="18" charset="0"/>
                <a:ea typeface="Cambria" panose="02040503050406030204" pitchFamily="18" charset="0"/>
              </a:rPr>
              <a:t>công</a:t>
            </a:r>
            <a:r>
              <a:rPr lang="en-US" dirty="0" smtClean="0">
                <a:solidFill>
                  <a:schemeClr val="tx1">
                    <a:lumMod val="95000"/>
                  </a:schemeClr>
                </a:solidFill>
                <a:latin typeface="Cambria" panose="02040503050406030204" pitchFamily="18" charset="0"/>
                <a:ea typeface="Cambria" panose="02040503050406030204" pitchFamily="18" charset="0"/>
              </a:rPr>
              <a:t> ty </a:t>
            </a:r>
            <a:r>
              <a:rPr lang="en-US" dirty="0" err="1" smtClean="0">
                <a:solidFill>
                  <a:schemeClr val="tx1">
                    <a:lumMod val="95000"/>
                  </a:schemeClr>
                </a:solidFill>
                <a:latin typeface="Cambria" panose="02040503050406030204" pitchFamily="18" charset="0"/>
                <a:ea typeface="Cambria" panose="02040503050406030204" pitchFamily="18" charset="0"/>
              </a:rPr>
              <a:t>thông</a:t>
            </a:r>
            <a:r>
              <a:rPr lang="en-US" dirty="0" smtClean="0">
                <a:solidFill>
                  <a:schemeClr val="tx1">
                    <a:lumMod val="95000"/>
                  </a:schemeClr>
                </a:solidFill>
                <a:latin typeface="Cambria" panose="02040503050406030204" pitchFamily="18" charset="0"/>
                <a:ea typeface="Cambria" panose="02040503050406030204" pitchFamily="18" charset="0"/>
              </a:rPr>
              <a:t> </a:t>
            </a:r>
            <a:r>
              <a:rPr lang="en-US" dirty="0" err="1" smtClean="0">
                <a:solidFill>
                  <a:schemeClr val="tx1">
                    <a:lumMod val="95000"/>
                  </a:schemeClr>
                </a:solidFill>
                <a:latin typeface="Cambria" panose="02040503050406030204" pitchFamily="18" charset="0"/>
                <a:ea typeface="Cambria" panose="02040503050406030204" pitchFamily="18" charset="0"/>
              </a:rPr>
              <a:t>báo</a:t>
            </a:r>
            <a:r>
              <a:rPr lang="en-US" dirty="0" smtClean="0">
                <a:solidFill>
                  <a:schemeClr val="tx1">
                    <a:lumMod val="95000"/>
                  </a:schemeClr>
                </a:solidFill>
                <a:latin typeface="Cambria" panose="02040503050406030204" pitchFamily="18" charset="0"/>
                <a:ea typeface="Cambria" panose="02040503050406030204" pitchFamily="18" charset="0"/>
              </a:rPr>
              <a:t> </a:t>
            </a:r>
            <a:r>
              <a:rPr lang="en-US" dirty="0" err="1" smtClean="0">
                <a:solidFill>
                  <a:schemeClr val="tx1">
                    <a:lumMod val="95000"/>
                  </a:schemeClr>
                </a:solidFill>
                <a:latin typeface="Cambria" panose="02040503050406030204" pitchFamily="18" charset="0"/>
                <a:ea typeface="Cambria" panose="02040503050406030204" pitchFamily="18" charset="0"/>
              </a:rPr>
              <a:t>trúng</a:t>
            </a:r>
            <a:r>
              <a:rPr lang="en-US" dirty="0" smtClean="0">
                <a:solidFill>
                  <a:schemeClr val="tx1">
                    <a:lumMod val="95000"/>
                  </a:schemeClr>
                </a:solidFill>
                <a:latin typeface="Cambria" panose="02040503050406030204" pitchFamily="18" charset="0"/>
                <a:ea typeface="Cambria" panose="02040503050406030204" pitchFamily="18" charset="0"/>
              </a:rPr>
              <a:t> </a:t>
            </a:r>
            <a:r>
              <a:rPr lang="en-US" dirty="0" err="1" smtClean="0">
                <a:solidFill>
                  <a:schemeClr val="tx1">
                    <a:lumMod val="95000"/>
                  </a:schemeClr>
                </a:solidFill>
                <a:latin typeface="Cambria" panose="02040503050406030204" pitchFamily="18" charset="0"/>
                <a:ea typeface="Cambria" panose="02040503050406030204" pitchFamily="18" charset="0"/>
              </a:rPr>
              <a:t>thưởng</a:t>
            </a:r>
            <a:r>
              <a:rPr lang="en-US" dirty="0" smtClean="0">
                <a:solidFill>
                  <a:schemeClr val="tx1">
                    <a:lumMod val="95000"/>
                  </a:schemeClr>
                </a:solidFill>
                <a:latin typeface="Cambria" panose="02040503050406030204" pitchFamily="18" charset="0"/>
                <a:ea typeface="Cambria" panose="02040503050406030204" pitchFamily="18" charset="0"/>
              </a:rPr>
              <a:t>, </a:t>
            </a:r>
            <a:r>
              <a:rPr lang="en-US" dirty="0" err="1" smtClean="0">
                <a:solidFill>
                  <a:schemeClr val="tx1">
                    <a:lumMod val="95000"/>
                  </a:schemeClr>
                </a:solidFill>
                <a:latin typeface="Cambria" panose="02040503050406030204" pitchFamily="18" charset="0"/>
                <a:ea typeface="Cambria" panose="02040503050406030204" pitchFamily="18" charset="0"/>
              </a:rPr>
              <a:t>yêu</a:t>
            </a:r>
            <a:r>
              <a:rPr lang="en-US" dirty="0" smtClean="0">
                <a:solidFill>
                  <a:schemeClr val="tx1">
                    <a:lumMod val="95000"/>
                  </a:schemeClr>
                </a:solidFill>
                <a:latin typeface="Cambria" panose="02040503050406030204" pitchFamily="18" charset="0"/>
                <a:ea typeface="Cambria" panose="02040503050406030204" pitchFamily="18" charset="0"/>
              </a:rPr>
              <a:t> </a:t>
            </a:r>
            <a:r>
              <a:rPr lang="en-US" dirty="0" err="1" smtClean="0">
                <a:solidFill>
                  <a:schemeClr val="tx1">
                    <a:lumMod val="95000"/>
                  </a:schemeClr>
                </a:solidFill>
                <a:latin typeface="Cambria" panose="02040503050406030204" pitchFamily="18" charset="0"/>
                <a:ea typeface="Cambria" panose="02040503050406030204" pitchFamily="18" charset="0"/>
              </a:rPr>
              <a:t>cầu</a:t>
            </a:r>
            <a:r>
              <a:rPr lang="en-US" dirty="0" smtClean="0">
                <a:solidFill>
                  <a:schemeClr val="tx1">
                    <a:lumMod val="95000"/>
                  </a:schemeClr>
                </a:solidFill>
                <a:latin typeface="Cambria" panose="02040503050406030204" pitchFamily="18" charset="0"/>
                <a:ea typeface="Cambria" panose="02040503050406030204" pitchFamily="18" charset="0"/>
              </a:rPr>
              <a:t> </a:t>
            </a:r>
            <a:r>
              <a:rPr lang="en-US" dirty="0" err="1" smtClean="0">
                <a:solidFill>
                  <a:schemeClr val="tx1">
                    <a:lumMod val="95000"/>
                  </a:schemeClr>
                </a:solidFill>
                <a:latin typeface="Cambria" panose="02040503050406030204" pitchFamily="18" charset="0"/>
                <a:ea typeface="Cambria" panose="02040503050406030204" pitchFamily="18" charset="0"/>
              </a:rPr>
              <a:t>đóng</a:t>
            </a:r>
            <a:r>
              <a:rPr lang="en-US" dirty="0" smtClean="0">
                <a:solidFill>
                  <a:schemeClr val="tx1">
                    <a:lumMod val="95000"/>
                  </a:schemeClr>
                </a:solidFill>
                <a:latin typeface="Cambria" panose="02040503050406030204" pitchFamily="18" charset="0"/>
                <a:ea typeface="Cambria" panose="02040503050406030204" pitchFamily="18" charset="0"/>
              </a:rPr>
              <a:t> </a:t>
            </a:r>
            <a:r>
              <a:rPr lang="en-US" dirty="0" err="1" smtClean="0">
                <a:solidFill>
                  <a:schemeClr val="tx1">
                    <a:lumMod val="95000"/>
                  </a:schemeClr>
                </a:solidFill>
                <a:latin typeface="Cambria" panose="02040503050406030204" pitchFamily="18" charset="0"/>
                <a:ea typeface="Cambria" panose="02040503050406030204" pitchFamily="18" charset="0"/>
              </a:rPr>
              <a:t>phí</a:t>
            </a:r>
            <a:r>
              <a:rPr lang="en-US" dirty="0" smtClean="0">
                <a:solidFill>
                  <a:schemeClr val="tx1">
                    <a:lumMod val="95000"/>
                  </a:schemeClr>
                </a:solidFill>
                <a:latin typeface="Cambria" panose="02040503050406030204" pitchFamily="18" charset="0"/>
                <a:ea typeface="Cambria" panose="02040503050406030204" pitchFamily="18" charset="0"/>
              </a:rPr>
              <a:t>, </a:t>
            </a:r>
            <a:r>
              <a:rPr lang="en-US" dirty="0" err="1" smtClean="0">
                <a:solidFill>
                  <a:schemeClr val="tx1">
                    <a:lumMod val="95000"/>
                  </a:schemeClr>
                </a:solidFill>
                <a:latin typeface="Cambria" panose="02040503050406030204" pitchFamily="18" charset="0"/>
                <a:ea typeface="Cambria" panose="02040503050406030204" pitchFamily="18" charset="0"/>
              </a:rPr>
              <a:t>đóng</a:t>
            </a:r>
            <a:r>
              <a:rPr lang="en-US" dirty="0" smtClean="0">
                <a:solidFill>
                  <a:schemeClr val="tx1">
                    <a:lumMod val="95000"/>
                  </a:schemeClr>
                </a:solidFill>
                <a:latin typeface="Cambria" panose="02040503050406030204" pitchFamily="18" charset="0"/>
                <a:ea typeface="Cambria" panose="02040503050406030204" pitchFamily="18" charset="0"/>
              </a:rPr>
              <a:t> </a:t>
            </a:r>
            <a:r>
              <a:rPr lang="en-US" dirty="0" err="1" smtClean="0">
                <a:solidFill>
                  <a:schemeClr val="tx1">
                    <a:lumMod val="95000"/>
                  </a:schemeClr>
                </a:solidFill>
                <a:latin typeface="Cambria" panose="02040503050406030204" pitchFamily="18" charset="0"/>
                <a:ea typeface="Cambria" panose="02040503050406030204" pitchFamily="18" charset="0"/>
              </a:rPr>
              <a:t>thuế</a:t>
            </a:r>
            <a:r>
              <a:rPr lang="en-US" dirty="0" smtClean="0">
                <a:solidFill>
                  <a:schemeClr val="tx1">
                    <a:lumMod val="95000"/>
                  </a:schemeClr>
                </a:solidFill>
                <a:latin typeface="Cambria" panose="02040503050406030204" pitchFamily="18" charset="0"/>
                <a:ea typeface="Cambria" panose="02040503050406030204" pitchFamily="18" charset="0"/>
              </a:rPr>
              <a:t> </a:t>
            </a:r>
            <a:r>
              <a:rPr lang="en-US" dirty="0" err="1" smtClean="0">
                <a:solidFill>
                  <a:schemeClr val="tx1">
                    <a:lumMod val="95000"/>
                  </a:schemeClr>
                </a:solidFill>
                <a:latin typeface="Cambria" panose="02040503050406030204" pitchFamily="18" charset="0"/>
                <a:ea typeface="Cambria" panose="02040503050406030204" pitchFamily="18" charset="0"/>
              </a:rPr>
              <a:t>để</a:t>
            </a:r>
            <a:r>
              <a:rPr lang="en-US" dirty="0" smtClean="0">
                <a:solidFill>
                  <a:schemeClr val="tx1">
                    <a:lumMod val="95000"/>
                  </a:schemeClr>
                </a:solidFill>
                <a:latin typeface="Cambria" panose="02040503050406030204" pitchFamily="18" charset="0"/>
                <a:ea typeface="Cambria" panose="02040503050406030204" pitchFamily="18" charset="0"/>
              </a:rPr>
              <a:t> </a:t>
            </a:r>
            <a:r>
              <a:rPr lang="en-US" dirty="0" err="1" smtClean="0">
                <a:solidFill>
                  <a:schemeClr val="tx1">
                    <a:lumMod val="95000"/>
                  </a:schemeClr>
                </a:solidFill>
                <a:latin typeface="Cambria" panose="02040503050406030204" pitchFamily="18" charset="0"/>
                <a:ea typeface="Cambria" panose="02040503050406030204" pitchFamily="18" charset="0"/>
              </a:rPr>
              <a:t>nhận</a:t>
            </a:r>
            <a:r>
              <a:rPr lang="en-US" dirty="0" smtClean="0">
                <a:solidFill>
                  <a:schemeClr val="tx1">
                    <a:lumMod val="95000"/>
                  </a:schemeClr>
                </a:solidFill>
                <a:latin typeface="Cambria" panose="02040503050406030204" pitchFamily="18" charset="0"/>
                <a:ea typeface="Cambria" panose="02040503050406030204" pitchFamily="18" charset="0"/>
              </a:rPr>
              <a:t> </a:t>
            </a:r>
            <a:r>
              <a:rPr lang="en-US" dirty="0" err="1" smtClean="0">
                <a:solidFill>
                  <a:schemeClr val="tx1">
                    <a:lumMod val="95000"/>
                  </a:schemeClr>
                </a:solidFill>
                <a:latin typeface="Cambria" panose="02040503050406030204" pitchFamily="18" charset="0"/>
                <a:ea typeface="Cambria" panose="02040503050406030204" pitchFamily="18" charset="0"/>
              </a:rPr>
              <a:t>thưởng</a:t>
            </a:r>
            <a:r>
              <a:rPr lang="en-US" dirty="0" smtClean="0">
                <a:solidFill>
                  <a:schemeClr val="tx1">
                    <a:lumMod val="95000"/>
                  </a:schemeClr>
                </a:solidFill>
                <a:latin typeface="Cambria" panose="02040503050406030204" pitchFamily="18" charset="0"/>
                <a:ea typeface="Cambria" panose="02040503050406030204" pitchFamily="18" charset="0"/>
              </a:rPr>
              <a:t> </a:t>
            </a:r>
            <a:r>
              <a:rPr lang="en-US" dirty="0" err="1" smtClean="0">
                <a:solidFill>
                  <a:schemeClr val="tx1">
                    <a:lumMod val="95000"/>
                  </a:schemeClr>
                </a:solidFill>
                <a:latin typeface="Cambria" panose="02040503050406030204" pitchFamily="18" charset="0"/>
                <a:ea typeface="Cambria" panose="02040503050406030204" pitchFamily="18" charset="0"/>
              </a:rPr>
              <a:t>rồi</a:t>
            </a:r>
            <a:r>
              <a:rPr lang="en-US" dirty="0" smtClean="0">
                <a:solidFill>
                  <a:schemeClr val="tx1">
                    <a:lumMod val="95000"/>
                  </a:schemeClr>
                </a:solidFill>
                <a:latin typeface="Cambria" panose="02040503050406030204" pitchFamily="18" charset="0"/>
                <a:ea typeface="Cambria" panose="02040503050406030204" pitchFamily="18" charset="0"/>
              </a:rPr>
              <a:t> </a:t>
            </a:r>
            <a:r>
              <a:rPr lang="en-US" dirty="0" err="1" smtClean="0">
                <a:solidFill>
                  <a:schemeClr val="tx1">
                    <a:lumMod val="95000"/>
                  </a:schemeClr>
                </a:solidFill>
                <a:latin typeface="Cambria" panose="02040503050406030204" pitchFamily="18" charset="0"/>
                <a:ea typeface="Cambria" panose="02040503050406030204" pitchFamily="18" charset="0"/>
              </a:rPr>
              <a:t>chiếm</a:t>
            </a:r>
            <a:r>
              <a:rPr lang="en-US" dirty="0" smtClean="0">
                <a:solidFill>
                  <a:schemeClr val="tx1">
                    <a:lumMod val="95000"/>
                  </a:schemeClr>
                </a:solidFill>
                <a:latin typeface="Cambria" panose="02040503050406030204" pitchFamily="18" charset="0"/>
                <a:ea typeface="Cambria" panose="02040503050406030204" pitchFamily="18" charset="0"/>
              </a:rPr>
              <a:t> </a:t>
            </a:r>
            <a:r>
              <a:rPr lang="en-US" dirty="0" err="1" smtClean="0">
                <a:solidFill>
                  <a:schemeClr val="tx1">
                    <a:lumMod val="95000"/>
                  </a:schemeClr>
                </a:solidFill>
                <a:latin typeface="Cambria" panose="02040503050406030204" pitchFamily="18" charset="0"/>
                <a:ea typeface="Cambria" panose="02040503050406030204" pitchFamily="18" charset="0"/>
              </a:rPr>
              <a:t>đoạt</a:t>
            </a:r>
            <a:endParaRPr lang="en-US" dirty="0">
              <a:solidFill>
                <a:schemeClr val="tx1">
                  <a:lumMod val="95000"/>
                </a:schemeClr>
              </a:solidFill>
              <a:latin typeface="Cambria" panose="02040503050406030204" pitchFamily="18" charset="0"/>
              <a:ea typeface="Cambria" panose="02040503050406030204" pitchFamily="18" charset="0"/>
            </a:endParaRPr>
          </a:p>
        </p:txBody>
      </p:sp>
      <p:pic>
        <p:nvPicPr>
          <p:cNvPr id="21" name="Picture 4">
            <a:extLst>
              <a:ext uri="{FF2B5EF4-FFF2-40B4-BE49-F238E27FC236}">
                <a16:creationId xmlns:a16="http://schemas.microsoft.com/office/drawing/2014/main" id="{ABDBF4EF-41D6-2797-1935-AE9004335B3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51153" b="6933"/>
          <a:stretch/>
        </p:blipFill>
        <p:spPr bwMode="auto">
          <a:xfrm>
            <a:off x="989381" y="1260850"/>
            <a:ext cx="10919070" cy="50542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779781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576478" y="542334"/>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4" name="Group 13"/>
          <p:cNvGrpSpPr/>
          <p:nvPr/>
        </p:nvGrpSpPr>
        <p:grpSpPr>
          <a:xfrm>
            <a:off x="79435" y="5037478"/>
            <a:ext cx="980900" cy="1923908"/>
            <a:chOff x="-58189" y="5118758"/>
            <a:chExt cx="980900" cy="1923908"/>
          </a:xfrm>
        </p:grpSpPr>
        <p:sp>
          <p:nvSpPr>
            <p:cNvPr id="15" name="TextBox 14"/>
            <p:cNvSpPr txBox="1"/>
            <p:nvPr/>
          </p:nvSpPr>
          <p:spPr>
            <a:xfrm>
              <a:off x="-58189" y="6396335"/>
              <a:ext cx="980900" cy="646331"/>
            </a:xfrm>
            <a:prstGeom prst="rect">
              <a:avLst/>
            </a:prstGeom>
            <a:noFill/>
          </p:spPr>
          <p:txBody>
            <a:bodyPr wrap="square" rtlCol="0">
              <a:spAutoFit/>
            </a:bodyPr>
            <a:lstStyle/>
            <a:p>
              <a:pPr algn="ctr"/>
              <a:r>
                <a:rPr lang="en-US" sz="1200" b="1" dirty="0" err="1">
                  <a:solidFill>
                    <a:srgbClr val="0070C0"/>
                  </a:solidFill>
                </a:rPr>
                <a:t>Tuần</a:t>
              </a:r>
              <a:r>
                <a:rPr lang="en-US" sz="1200" b="1" dirty="0">
                  <a:solidFill>
                    <a:srgbClr val="0070C0"/>
                  </a:solidFill>
                </a:rPr>
                <a:t> SH </a:t>
              </a:r>
              <a:r>
                <a:rPr lang="en-US" sz="1200" b="1" dirty="0" err="1">
                  <a:solidFill>
                    <a:srgbClr val="0070C0"/>
                  </a:solidFill>
                </a:rPr>
                <a:t>công</a:t>
              </a:r>
              <a:r>
                <a:rPr lang="en-US" sz="1200" b="1" dirty="0">
                  <a:solidFill>
                    <a:srgbClr val="0070C0"/>
                  </a:solidFill>
                </a:rPr>
                <a:t> </a:t>
              </a:r>
              <a:r>
                <a:rPr lang="en-US" sz="1200" b="1" dirty="0" err="1">
                  <a:solidFill>
                    <a:srgbClr val="0070C0"/>
                  </a:solidFill>
                </a:rPr>
                <a:t>dân</a:t>
              </a:r>
              <a:r>
                <a:rPr lang="en-US" sz="1200" b="1" dirty="0">
                  <a:solidFill>
                    <a:srgbClr val="0070C0"/>
                  </a:solidFill>
                </a:rPr>
                <a:t> – </a:t>
              </a:r>
              <a:r>
                <a:rPr lang="en-US" sz="1200" b="1" dirty="0" err="1">
                  <a:solidFill>
                    <a:srgbClr val="0070C0"/>
                  </a:solidFill>
                </a:rPr>
                <a:t>sinh</a:t>
              </a:r>
              <a:r>
                <a:rPr lang="en-US" sz="1200" b="1" dirty="0">
                  <a:solidFill>
                    <a:srgbClr val="0070C0"/>
                  </a:solidFill>
                </a:rPr>
                <a:t> </a:t>
              </a:r>
              <a:r>
                <a:rPr lang="en-US" sz="1200" b="1" dirty="0" err="1">
                  <a:solidFill>
                    <a:srgbClr val="0070C0"/>
                  </a:solidFill>
                </a:rPr>
                <a:t>viên</a:t>
              </a:r>
              <a:endParaRPr lang="en-US" sz="1200" b="1" dirty="0">
                <a:solidFill>
                  <a:srgbClr val="0070C0"/>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sp>
        <p:nvSpPr>
          <p:cNvPr id="4" name="TextBox 3">
            <a:extLst>
              <a:ext uri="{FF2B5EF4-FFF2-40B4-BE49-F238E27FC236}">
                <a16:creationId xmlns:a16="http://schemas.microsoft.com/office/drawing/2014/main" id="{FB33EF3A-E784-48AE-261B-CDD02A41ADCC}"/>
              </a:ext>
            </a:extLst>
          </p:cNvPr>
          <p:cNvSpPr txBox="1"/>
          <p:nvPr/>
        </p:nvSpPr>
        <p:spPr>
          <a:xfrm>
            <a:off x="1060335" y="81280"/>
            <a:ext cx="9789918" cy="400110"/>
          </a:xfrm>
          <a:prstGeom prst="rect">
            <a:avLst/>
          </a:prstGeom>
          <a:noFill/>
        </p:spPr>
        <p:txBody>
          <a:bodyPr wrap="square" rtlCol="0">
            <a:spAutoFit/>
          </a:bodyPr>
          <a:lstStyle/>
          <a:p>
            <a:pPr algn="ctr"/>
            <a:r>
              <a:rPr lang="en-US" sz="2000" b="1" dirty="0" smtClean="0">
                <a:solidFill>
                  <a:srgbClr val="0070C0"/>
                </a:solidFill>
                <a:latin typeface="Arial" panose="020B0604020202020204" pitchFamily="34" charset="0"/>
                <a:cs typeface="Arial" panose="020B0604020202020204" pitchFamily="34" charset="0"/>
              </a:rPr>
              <a:t>CÁC THỦ ĐOẠN LỪA ĐẢO TRÊN KHÔNG GIAN MẠNG</a:t>
            </a:r>
            <a:endParaRPr lang="en-US" sz="2000" b="1" dirty="0">
              <a:solidFill>
                <a:srgbClr val="0070C0"/>
              </a:solidFill>
              <a:latin typeface="Arial" panose="020B0604020202020204" pitchFamily="34" charset="0"/>
              <a:cs typeface="Arial" panose="020B0604020202020204" pitchFamily="34" charset="0"/>
            </a:endParaRPr>
          </a:p>
        </p:txBody>
      </p:sp>
      <p:pic>
        <p:nvPicPr>
          <p:cNvPr id="24" name="Picture 6">
            <a:extLst>
              <a:ext uri="{FF2B5EF4-FFF2-40B4-BE49-F238E27FC236}">
                <a16:creationId xmlns:a16="http://schemas.microsoft.com/office/drawing/2014/main" id="{9937D636-E237-0961-19B5-2EF6CD38196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4495" b="63747"/>
          <a:stretch/>
        </p:blipFill>
        <p:spPr bwMode="auto">
          <a:xfrm>
            <a:off x="1126836" y="838354"/>
            <a:ext cx="10340817" cy="2724722"/>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6">
            <a:extLst>
              <a:ext uri="{FF2B5EF4-FFF2-40B4-BE49-F238E27FC236}">
                <a16:creationId xmlns:a16="http://schemas.microsoft.com/office/drawing/2014/main" id="{B4CF544A-8749-B2BE-5108-F94EE8CA943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36157" b="48247"/>
          <a:stretch/>
        </p:blipFill>
        <p:spPr bwMode="auto">
          <a:xfrm>
            <a:off x="1126836" y="3576459"/>
            <a:ext cx="10340816" cy="27385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68493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576478" y="542334"/>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4" name="Group 13"/>
          <p:cNvGrpSpPr/>
          <p:nvPr/>
        </p:nvGrpSpPr>
        <p:grpSpPr>
          <a:xfrm>
            <a:off x="79435" y="5037478"/>
            <a:ext cx="980900" cy="1923908"/>
            <a:chOff x="-58189" y="5118758"/>
            <a:chExt cx="980900" cy="1923908"/>
          </a:xfrm>
        </p:grpSpPr>
        <p:sp>
          <p:nvSpPr>
            <p:cNvPr id="15" name="TextBox 14"/>
            <p:cNvSpPr txBox="1"/>
            <p:nvPr/>
          </p:nvSpPr>
          <p:spPr>
            <a:xfrm>
              <a:off x="-58189" y="6396335"/>
              <a:ext cx="980900" cy="646331"/>
            </a:xfrm>
            <a:prstGeom prst="rect">
              <a:avLst/>
            </a:prstGeom>
            <a:noFill/>
          </p:spPr>
          <p:txBody>
            <a:bodyPr wrap="square" rtlCol="0">
              <a:spAutoFit/>
            </a:bodyPr>
            <a:lstStyle/>
            <a:p>
              <a:pPr algn="ctr"/>
              <a:r>
                <a:rPr lang="en-US" sz="1200" b="1" dirty="0" err="1">
                  <a:solidFill>
                    <a:srgbClr val="0070C0"/>
                  </a:solidFill>
                </a:rPr>
                <a:t>Tuần</a:t>
              </a:r>
              <a:r>
                <a:rPr lang="en-US" sz="1200" b="1" dirty="0">
                  <a:solidFill>
                    <a:srgbClr val="0070C0"/>
                  </a:solidFill>
                </a:rPr>
                <a:t> SH </a:t>
              </a:r>
              <a:r>
                <a:rPr lang="en-US" sz="1200" b="1" dirty="0" err="1">
                  <a:solidFill>
                    <a:srgbClr val="0070C0"/>
                  </a:solidFill>
                </a:rPr>
                <a:t>công</a:t>
              </a:r>
              <a:r>
                <a:rPr lang="en-US" sz="1200" b="1" dirty="0">
                  <a:solidFill>
                    <a:srgbClr val="0070C0"/>
                  </a:solidFill>
                </a:rPr>
                <a:t> </a:t>
              </a:r>
              <a:r>
                <a:rPr lang="en-US" sz="1200" b="1" dirty="0" err="1">
                  <a:solidFill>
                    <a:srgbClr val="0070C0"/>
                  </a:solidFill>
                </a:rPr>
                <a:t>dân</a:t>
              </a:r>
              <a:r>
                <a:rPr lang="en-US" sz="1200" b="1" dirty="0">
                  <a:solidFill>
                    <a:srgbClr val="0070C0"/>
                  </a:solidFill>
                </a:rPr>
                <a:t> – </a:t>
              </a:r>
              <a:r>
                <a:rPr lang="en-US" sz="1200" b="1" dirty="0" err="1">
                  <a:solidFill>
                    <a:srgbClr val="0070C0"/>
                  </a:solidFill>
                </a:rPr>
                <a:t>sinh</a:t>
              </a:r>
              <a:r>
                <a:rPr lang="en-US" sz="1200" b="1" dirty="0">
                  <a:solidFill>
                    <a:srgbClr val="0070C0"/>
                  </a:solidFill>
                </a:rPr>
                <a:t> </a:t>
              </a:r>
              <a:r>
                <a:rPr lang="en-US" sz="1200" b="1" dirty="0" err="1">
                  <a:solidFill>
                    <a:srgbClr val="0070C0"/>
                  </a:solidFill>
                </a:rPr>
                <a:t>viên</a:t>
              </a:r>
              <a:endParaRPr lang="en-US" sz="1200" b="1" dirty="0">
                <a:solidFill>
                  <a:srgbClr val="0070C0"/>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sp>
        <p:nvSpPr>
          <p:cNvPr id="4" name="TextBox 3">
            <a:extLst>
              <a:ext uri="{FF2B5EF4-FFF2-40B4-BE49-F238E27FC236}">
                <a16:creationId xmlns:a16="http://schemas.microsoft.com/office/drawing/2014/main" id="{FB33EF3A-E784-48AE-261B-CDD02A41ADCC}"/>
              </a:ext>
            </a:extLst>
          </p:cNvPr>
          <p:cNvSpPr txBox="1"/>
          <p:nvPr/>
        </p:nvSpPr>
        <p:spPr>
          <a:xfrm>
            <a:off x="1060335" y="81280"/>
            <a:ext cx="9789918" cy="400110"/>
          </a:xfrm>
          <a:prstGeom prst="rect">
            <a:avLst/>
          </a:prstGeom>
          <a:noFill/>
        </p:spPr>
        <p:txBody>
          <a:bodyPr wrap="square" rtlCol="0">
            <a:spAutoFit/>
          </a:bodyPr>
          <a:lstStyle/>
          <a:p>
            <a:pPr algn="ctr"/>
            <a:r>
              <a:rPr lang="en-US" sz="2000" b="1" dirty="0" smtClean="0">
                <a:solidFill>
                  <a:srgbClr val="0070C0"/>
                </a:solidFill>
                <a:latin typeface="Arial" panose="020B0604020202020204" pitchFamily="34" charset="0"/>
                <a:cs typeface="Arial" panose="020B0604020202020204" pitchFamily="34" charset="0"/>
              </a:rPr>
              <a:t>CÁC THỦ ĐOẠN LỪA ĐẢO TRÊN KHÔNG GIAN MẠNG</a:t>
            </a:r>
            <a:endParaRPr lang="en-US" sz="2000" b="1" dirty="0">
              <a:solidFill>
                <a:srgbClr val="0070C0"/>
              </a:solidFill>
              <a:latin typeface="Arial" panose="020B0604020202020204" pitchFamily="34" charset="0"/>
              <a:cs typeface="Arial" panose="020B0604020202020204" pitchFamily="34" charset="0"/>
            </a:endParaRPr>
          </a:p>
        </p:txBody>
      </p:sp>
      <p:pic>
        <p:nvPicPr>
          <p:cNvPr id="21" name="Picture 6">
            <a:extLst>
              <a:ext uri="{FF2B5EF4-FFF2-40B4-BE49-F238E27FC236}">
                <a16:creationId xmlns:a16="http://schemas.microsoft.com/office/drawing/2014/main" id="{A59A233F-2B3F-4052-2B80-B5642D7FCE8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50867" b="23960"/>
          <a:stretch/>
        </p:blipFill>
        <p:spPr bwMode="auto">
          <a:xfrm>
            <a:off x="989379" y="745878"/>
            <a:ext cx="10510545" cy="54454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278866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576478" y="542334"/>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4" name="Group 13"/>
          <p:cNvGrpSpPr/>
          <p:nvPr/>
        </p:nvGrpSpPr>
        <p:grpSpPr>
          <a:xfrm>
            <a:off x="79435" y="5037478"/>
            <a:ext cx="980900" cy="1923908"/>
            <a:chOff x="-58189" y="5118758"/>
            <a:chExt cx="980900" cy="1923908"/>
          </a:xfrm>
        </p:grpSpPr>
        <p:sp>
          <p:nvSpPr>
            <p:cNvPr id="15" name="TextBox 14"/>
            <p:cNvSpPr txBox="1"/>
            <p:nvPr/>
          </p:nvSpPr>
          <p:spPr>
            <a:xfrm>
              <a:off x="-58189" y="6396335"/>
              <a:ext cx="980900" cy="646331"/>
            </a:xfrm>
            <a:prstGeom prst="rect">
              <a:avLst/>
            </a:prstGeom>
            <a:noFill/>
          </p:spPr>
          <p:txBody>
            <a:bodyPr wrap="square" rtlCol="0">
              <a:spAutoFit/>
            </a:bodyPr>
            <a:lstStyle/>
            <a:p>
              <a:pPr algn="ctr"/>
              <a:r>
                <a:rPr lang="en-US" sz="1200" b="1" dirty="0" err="1">
                  <a:solidFill>
                    <a:srgbClr val="0070C0"/>
                  </a:solidFill>
                </a:rPr>
                <a:t>Tuần</a:t>
              </a:r>
              <a:r>
                <a:rPr lang="en-US" sz="1200" b="1" dirty="0">
                  <a:solidFill>
                    <a:srgbClr val="0070C0"/>
                  </a:solidFill>
                </a:rPr>
                <a:t> SH </a:t>
              </a:r>
              <a:r>
                <a:rPr lang="en-US" sz="1200" b="1" dirty="0" err="1">
                  <a:solidFill>
                    <a:srgbClr val="0070C0"/>
                  </a:solidFill>
                </a:rPr>
                <a:t>công</a:t>
              </a:r>
              <a:r>
                <a:rPr lang="en-US" sz="1200" b="1" dirty="0">
                  <a:solidFill>
                    <a:srgbClr val="0070C0"/>
                  </a:solidFill>
                </a:rPr>
                <a:t> </a:t>
              </a:r>
              <a:r>
                <a:rPr lang="en-US" sz="1200" b="1" dirty="0" err="1">
                  <a:solidFill>
                    <a:srgbClr val="0070C0"/>
                  </a:solidFill>
                </a:rPr>
                <a:t>dân</a:t>
              </a:r>
              <a:r>
                <a:rPr lang="en-US" sz="1200" b="1" dirty="0">
                  <a:solidFill>
                    <a:srgbClr val="0070C0"/>
                  </a:solidFill>
                </a:rPr>
                <a:t> – </a:t>
              </a:r>
              <a:r>
                <a:rPr lang="en-US" sz="1200" b="1" dirty="0" err="1">
                  <a:solidFill>
                    <a:srgbClr val="0070C0"/>
                  </a:solidFill>
                </a:rPr>
                <a:t>sinh</a:t>
              </a:r>
              <a:r>
                <a:rPr lang="en-US" sz="1200" b="1" dirty="0">
                  <a:solidFill>
                    <a:srgbClr val="0070C0"/>
                  </a:solidFill>
                </a:rPr>
                <a:t> </a:t>
              </a:r>
              <a:r>
                <a:rPr lang="en-US" sz="1200" b="1" dirty="0" err="1">
                  <a:solidFill>
                    <a:srgbClr val="0070C0"/>
                  </a:solidFill>
                </a:rPr>
                <a:t>viên</a:t>
              </a:r>
              <a:endParaRPr lang="en-US" sz="1200" b="1" dirty="0">
                <a:solidFill>
                  <a:srgbClr val="0070C0"/>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sp>
        <p:nvSpPr>
          <p:cNvPr id="4" name="TextBox 3">
            <a:extLst>
              <a:ext uri="{FF2B5EF4-FFF2-40B4-BE49-F238E27FC236}">
                <a16:creationId xmlns:a16="http://schemas.microsoft.com/office/drawing/2014/main" id="{FB33EF3A-E784-48AE-261B-CDD02A41ADCC}"/>
              </a:ext>
            </a:extLst>
          </p:cNvPr>
          <p:cNvSpPr txBox="1"/>
          <p:nvPr/>
        </p:nvSpPr>
        <p:spPr>
          <a:xfrm>
            <a:off x="1060335" y="81280"/>
            <a:ext cx="9789918" cy="400110"/>
          </a:xfrm>
          <a:prstGeom prst="rect">
            <a:avLst/>
          </a:prstGeom>
          <a:solidFill>
            <a:srgbClr val="FFFF00"/>
          </a:solidFill>
        </p:spPr>
        <p:txBody>
          <a:bodyPr wrap="square" rtlCol="0">
            <a:spAutoFit/>
          </a:bodyPr>
          <a:lstStyle/>
          <a:p>
            <a:pPr algn="ctr"/>
            <a:r>
              <a:rPr lang="en-US" sz="2000" b="1" dirty="0" smtClean="0">
                <a:solidFill>
                  <a:srgbClr val="0070C0"/>
                </a:solidFill>
                <a:latin typeface="Arial" panose="020B0604020202020204" pitchFamily="34" charset="0"/>
                <a:cs typeface="Arial" panose="020B0604020202020204" pitchFamily="34" charset="0"/>
              </a:rPr>
              <a:t>CÁC PHƯƠNG THỨC PHÒNG NGỪA</a:t>
            </a:r>
            <a:endParaRPr lang="en-US" sz="2000" b="1" dirty="0">
              <a:solidFill>
                <a:srgbClr val="0070C0"/>
              </a:solidFill>
              <a:latin typeface="Arial" panose="020B0604020202020204" pitchFamily="34" charset="0"/>
              <a:cs typeface="Arial" panose="020B0604020202020204" pitchFamily="34" charset="0"/>
            </a:endParaRPr>
          </a:p>
        </p:txBody>
      </p:sp>
      <p:sp>
        <p:nvSpPr>
          <p:cNvPr id="23" name="Freeform 6">
            <a:extLst>
              <a:ext uri="{FF2B5EF4-FFF2-40B4-BE49-F238E27FC236}">
                <a16:creationId xmlns:a16="http://schemas.microsoft.com/office/drawing/2014/main" id="{C3E022DF-40EA-18AA-33DB-B29E33D5DD93}"/>
              </a:ext>
            </a:extLst>
          </p:cNvPr>
          <p:cNvSpPr>
            <a:spLocks/>
          </p:cNvSpPr>
          <p:nvPr/>
        </p:nvSpPr>
        <p:spPr bwMode="auto">
          <a:xfrm>
            <a:off x="5258557" y="481391"/>
            <a:ext cx="2089635" cy="6026986"/>
          </a:xfrm>
          <a:custGeom>
            <a:avLst/>
            <a:gdLst>
              <a:gd name="T0" fmla="*/ 2436 w 3426"/>
              <a:gd name="T1" fmla="*/ 13451 h 13893"/>
              <a:gd name="T2" fmla="*/ 2944 w 3426"/>
              <a:gd name="T3" fmla="*/ 13006 h 13893"/>
              <a:gd name="T4" fmla="*/ 3015 w 3426"/>
              <a:gd name="T5" fmla="*/ 12405 h 13893"/>
              <a:gd name="T6" fmla="*/ 2681 w 3426"/>
              <a:gd name="T7" fmla="*/ 11897 h 13893"/>
              <a:gd name="T8" fmla="*/ 1299 w 3426"/>
              <a:gd name="T9" fmla="*/ 11718 h 13893"/>
              <a:gd name="T10" fmla="*/ 435 w 3426"/>
              <a:gd name="T11" fmla="*/ 11391 h 13893"/>
              <a:gd name="T12" fmla="*/ 2 w 3426"/>
              <a:gd name="T13" fmla="*/ 10523 h 13893"/>
              <a:gd name="T14" fmla="*/ 243 w 3426"/>
              <a:gd name="T15" fmla="*/ 9684 h 13893"/>
              <a:gd name="T16" fmla="*/ 965 w 3426"/>
              <a:gd name="T17" fmla="*/ 9194 h 13893"/>
              <a:gd name="T18" fmla="*/ 2436 w 3426"/>
              <a:gd name="T19" fmla="*/ 9102 h 13893"/>
              <a:gd name="T20" fmla="*/ 2944 w 3426"/>
              <a:gd name="T21" fmla="*/ 8658 h 13893"/>
              <a:gd name="T22" fmla="*/ 3015 w 3426"/>
              <a:gd name="T23" fmla="*/ 8056 h 13893"/>
              <a:gd name="T24" fmla="*/ 2681 w 3426"/>
              <a:gd name="T25" fmla="*/ 7548 h 13893"/>
              <a:gd name="T26" fmla="*/ 1299 w 3426"/>
              <a:gd name="T27" fmla="*/ 7369 h 13893"/>
              <a:gd name="T28" fmla="*/ 435 w 3426"/>
              <a:gd name="T29" fmla="*/ 7043 h 13893"/>
              <a:gd name="T30" fmla="*/ 2 w 3426"/>
              <a:gd name="T31" fmla="*/ 6174 h 13893"/>
              <a:gd name="T32" fmla="*/ 243 w 3426"/>
              <a:gd name="T33" fmla="*/ 5336 h 13893"/>
              <a:gd name="T34" fmla="*/ 965 w 3426"/>
              <a:gd name="T35" fmla="*/ 4846 h 13893"/>
              <a:gd name="T36" fmla="*/ 2436 w 3426"/>
              <a:gd name="T37" fmla="*/ 4754 h 13893"/>
              <a:gd name="T38" fmla="*/ 2944 w 3426"/>
              <a:gd name="T39" fmla="*/ 4309 h 13893"/>
              <a:gd name="T40" fmla="*/ 3015 w 3426"/>
              <a:gd name="T41" fmla="*/ 3708 h 13893"/>
              <a:gd name="T42" fmla="*/ 2681 w 3426"/>
              <a:gd name="T43" fmla="*/ 3200 h 13893"/>
              <a:gd name="T44" fmla="*/ 1299 w 3426"/>
              <a:gd name="T45" fmla="*/ 3021 h 13893"/>
              <a:gd name="T46" fmla="*/ 435 w 3426"/>
              <a:gd name="T47" fmla="*/ 2694 h 13893"/>
              <a:gd name="T48" fmla="*/ 2 w 3426"/>
              <a:gd name="T49" fmla="*/ 1826 h 13893"/>
              <a:gd name="T50" fmla="*/ 243 w 3426"/>
              <a:gd name="T51" fmla="*/ 987 h 13893"/>
              <a:gd name="T52" fmla="*/ 965 w 3426"/>
              <a:gd name="T53" fmla="*/ 497 h 13893"/>
              <a:gd name="T54" fmla="*/ 1864 w 3426"/>
              <a:gd name="T55" fmla="*/ 404 h 13893"/>
              <a:gd name="T56" fmla="*/ 2340 w 3426"/>
              <a:gd name="T57" fmla="*/ 220 h 13893"/>
              <a:gd name="T58" fmla="*/ 2012 w 3426"/>
              <a:gd name="T59" fmla="*/ 772 h 13893"/>
              <a:gd name="T60" fmla="*/ 1148 w 3426"/>
              <a:gd name="T61" fmla="*/ 856 h 13893"/>
              <a:gd name="T62" fmla="*/ 614 w 3426"/>
              <a:gd name="T63" fmla="*/ 1147 h 13893"/>
              <a:gd name="T64" fmla="*/ 389 w 3426"/>
              <a:gd name="T65" fmla="*/ 1755 h 13893"/>
              <a:gd name="T66" fmla="*/ 632 w 3426"/>
              <a:gd name="T67" fmla="*/ 2344 h 13893"/>
              <a:gd name="T68" fmla="*/ 1254 w 3426"/>
              <a:gd name="T69" fmla="*/ 2632 h 13893"/>
              <a:gd name="T70" fmla="*/ 2809 w 3426"/>
              <a:gd name="T71" fmla="*/ 2816 h 13893"/>
              <a:gd name="T72" fmla="*/ 3359 w 3426"/>
              <a:gd name="T73" fmla="*/ 3497 h 13893"/>
              <a:gd name="T74" fmla="*/ 3342 w 3426"/>
              <a:gd name="T75" fmla="*/ 4369 h 13893"/>
              <a:gd name="T76" fmla="*/ 2683 w 3426"/>
              <a:gd name="T77" fmla="*/ 5071 h 13893"/>
              <a:gd name="T78" fmla="*/ 1148 w 3426"/>
              <a:gd name="T79" fmla="*/ 5205 h 13893"/>
              <a:gd name="T80" fmla="*/ 614 w 3426"/>
              <a:gd name="T81" fmla="*/ 5495 h 13893"/>
              <a:gd name="T82" fmla="*/ 389 w 3426"/>
              <a:gd name="T83" fmla="*/ 6103 h 13893"/>
              <a:gd name="T84" fmla="*/ 632 w 3426"/>
              <a:gd name="T85" fmla="*/ 6693 h 13893"/>
              <a:gd name="T86" fmla="*/ 1254 w 3426"/>
              <a:gd name="T87" fmla="*/ 6981 h 13893"/>
              <a:gd name="T88" fmla="*/ 2809 w 3426"/>
              <a:gd name="T89" fmla="*/ 7165 h 13893"/>
              <a:gd name="T90" fmla="*/ 3359 w 3426"/>
              <a:gd name="T91" fmla="*/ 7845 h 13893"/>
              <a:gd name="T92" fmla="*/ 3342 w 3426"/>
              <a:gd name="T93" fmla="*/ 8717 h 13893"/>
              <a:gd name="T94" fmla="*/ 2683 w 3426"/>
              <a:gd name="T95" fmla="*/ 9420 h 13893"/>
              <a:gd name="T96" fmla="*/ 1148 w 3426"/>
              <a:gd name="T97" fmla="*/ 9553 h 13893"/>
              <a:gd name="T98" fmla="*/ 614 w 3426"/>
              <a:gd name="T99" fmla="*/ 9844 h 13893"/>
              <a:gd name="T100" fmla="*/ 389 w 3426"/>
              <a:gd name="T101" fmla="*/ 10452 h 13893"/>
              <a:gd name="T102" fmla="*/ 632 w 3426"/>
              <a:gd name="T103" fmla="*/ 11041 h 13893"/>
              <a:gd name="T104" fmla="*/ 1254 w 3426"/>
              <a:gd name="T105" fmla="*/ 11329 h 13893"/>
              <a:gd name="T106" fmla="*/ 2809 w 3426"/>
              <a:gd name="T107" fmla="*/ 11513 h 13893"/>
              <a:gd name="T108" fmla="*/ 3359 w 3426"/>
              <a:gd name="T109" fmla="*/ 12194 h 13893"/>
              <a:gd name="T110" fmla="*/ 3342 w 3426"/>
              <a:gd name="T111" fmla="*/ 13066 h 13893"/>
              <a:gd name="T112" fmla="*/ 2683 w 3426"/>
              <a:gd name="T113" fmla="*/ 13768 h 138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426" h="13893">
                <a:moveTo>
                  <a:pt x="2127" y="13893"/>
                </a:moveTo>
                <a:lnTo>
                  <a:pt x="1281" y="13893"/>
                </a:lnTo>
                <a:lnTo>
                  <a:pt x="1281" y="13504"/>
                </a:lnTo>
                <a:lnTo>
                  <a:pt x="2127" y="13504"/>
                </a:lnTo>
                <a:lnTo>
                  <a:pt x="2174" y="13503"/>
                </a:lnTo>
                <a:lnTo>
                  <a:pt x="2263" y="13494"/>
                </a:lnTo>
                <a:lnTo>
                  <a:pt x="2352" y="13477"/>
                </a:lnTo>
                <a:lnTo>
                  <a:pt x="2436" y="13451"/>
                </a:lnTo>
                <a:lnTo>
                  <a:pt x="2518" y="13417"/>
                </a:lnTo>
                <a:lnTo>
                  <a:pt x="2594" y="13377"/>
                </a:lnTo>
                <a:lnTo>
                  <a:pt x="2667" y="13329"/>
                </a:lnTo>
                <a:lnTo>
                  <a:pt x="2734" y="13276"/>
                </a:lnTo>
                <a:lnTo>
                  <a:pt x="2795" y="13216"/>
                </a:lnTo>
                <a:lnTo>
                  <a:pt x="2851" y="13151"/>
                </a:lnTo>
                <a:lnTo>
                  <a:pt x="2901" y="13082"/>
                </a:lnTo>
                <a:lnTo>
                  <a:pt x="2944" y="13006"/>
                </a:lnTo>
                <a:lnTo>
                  <a:pt x="2979" y="12929"/>
                </a:lnTo>
                <a:lnTo>
                  <a:pt x="3006" y="12846"/>
                </a:lnTo>
                <a:lnTo>
                  <a:pt x="3026" y="12760"/>
                </a:lnTo>
                <a:lnTo>
                  <a:pt x="3036" y="12672"/>
                </a:lnTo>
                <a:lnTo>
                  <a:pt x="3037" y="12627"/>
                </a:lnTo>
                <a:lnTo>
                  <a:pt x="3039" y="12581"/>
                </a:lnTo>
                <a:lnTo>
                  <a:pt x="3031" y="12492"/>
                </a:lnTo>
                <a:lnTo>
                  <a:pt x="3015" y="12405"/>
                </a:lnTo>
                <a:lnTo>
                  <a:pt x="2991" y="12321"/>
                </a:lnTo>
                <a:lnTo>
                  <a:pt x="2958" y="12239"/>
                </a:lnTo>
                <a:lnTo>
                  <a:pt x="2917" y="12161"/>
                </a:lnTo>
                <a:lnTo>
                  <a:pt x="2869" y="12087"/>
                </a:lnTo>
                <a:lnTo>
                  <a:pt x="2813" y="12017"/>
                </a:lnTo>
                <a:lnTo>
                  <a:pt x="2782" y="11985"/>
                </a:lnTo>
                <a:lnTo>
                  <a:pt x="2750" y="11954"/>
                </a:lnTo>
                <a:lnTo>
                  <a:pt x="2681" y="11897"/>
                </a:lnTo>
                <a:lnTo>
                  <a:pt x="2608" y="11846"/>
                </a:lnTo>
                <a:lnTo>
                  <a:pt x="2530" y="11805"/>
                </a:lnTo>
                <a:lnTo>
                  <a:pt x="2450" y="11771"/>
                </a:lnTo>
                <a:lnTo>
                  <a:pt x="2366" y="11745"/>
                </a:lnTo>
                <a:lnTo>
                  <a:pt x="2279" y="11728"/>
                </a:lnTo>
                <a:lnTo>
                  <a:pt x="2191" y="11719"/>
                </a:lnTo>
                <a:lnTo>
                  <a:pt x="2146" y="11718"/>
                </a:lnTo>
                <a:lnTo>
                  <a:pt x="1299" y="11718"/>
                </a:lnTo>
                <a:lnTo>
                  <a:pt x="1233" y="11717"/>
                </a:lnTo>
                <a:lnTo>
                  <a:pt x="1105" y="11704"/>
                </a:lnTo>
                <a:lnTo>
                  <a:pt x="979" y="11679"/>
                </a:lnTo>
                <a:lnTo>
                  <a:pt x="858" y="11643"/>
                </a:lnTo>
                <a:lnTo>
                  <a:pt x="743" y="11595"/>
                </a:lnTo>
                <a:lnTo>
                  <a:pt x="634" y="11537"/>
                </a:lnTo>
                <a:lnTo>
                  <a:pt x="531" y="11468"/>
                </a:lnTo>
                <a:lnTo>
                  <a:pt x="435" y="11391"/>
                </a:lnTo>
                <a:lnTo>
                  <a:pt x="347" y="11306"/>
                </a:lnTo>
                <a:lnTo>
                  <a:pt x="266" y="11212"/>
                </a:lnTo>
                <a:lnTo>
                  <a:pt x="196" y="11111"/>
                </a:lnTo>
                <a:lnTo>
                  <a:pt x="135" y="11005"/>
                </a:lnTo>
                <a:lnTo>
                  <a:pt x="85" y="10891"/>
                </a:lnTo>
                <a:lnTo>
                  <a:pt x="46" y="10773"/>
                </a:lnTo>
                <a:lnTo>
                  <a:pt x="17" y="10650"/>
                </a:lnTo>
                <a:lnTo>
                  <a:pt x="2" y="10523"/>
                </a:lnTo>
                <a:lnTo>
                  <a:pt x="0" y="10458"/>
                </a:lnTo>
                <a:lnTo>
                  <a:pt x="0" y="10393"/>
                </a:lnTo>
                <a:lnTo>
                  <a:pt x="11" y="10266"/>
                </a:lnTo>
                <a:lnTo>
                  <a:pt x="33" y="10141"/>
                </a:lnTo>
                <a:lnTo>
                  <a:pt x="68" y="10020"/>
                </a:lnTo>
                <a:lnTo>
                  <a:pt x="115" y="9903"/>
                </a:lnTo>
                <a:lnTo>
                  <a:pt x="173" y="9791"/>
                </a:lnTo>
                <a:lnTo>
                  <a:pt x="243" y="9684"/>
                </a:lnTo>
                <a:lnTo>
                  <a:pt x="323" y="9586"/>
                </a:lnTo>
                <a:lnTo>
                  <a:pt x="367" y="9538"/>
                </a:lnTo>
                <a:lnTo>
                  <a:pt x="414" y="9493"/>
                </a:lnTo>
                <a:lnTo>
                  <a:pt x="512" y="9411"/>
                </a:lnTo>
                <a:lnTo>
                  <a:pt x="617" y="9340"/>
                </a:lnTo>
                <a:lnTo>
                  <a:pt x="728" y="9280"/>
                </a:lnTo>
                <a:lnTo>
                  <a:pt x="844" y="9231"/>
                </a:lnTo>
                <a:lnTo>
                  <a:pt x="965" y="9194"/>
                </a:lnTo>
                <a:lnTo>
                  <a:pt x="1089" y="9168"/>
                </a:lnTo>
                <a:lnTo>
                  <a:pt x="1216" y="9157"/>
                </a:lnTo>
                <a:lnTo>
                  <a:pt x="1281" y="9156"/>
                </a:lnTo>
                <a:lnTo>
                  <a:pt x="2127" y="9156"/>
                </a:lnTo>
                <a:lnTo>
                  <a:pt x="2174" y="9154"/>
                </a:lnTo>
                <a:lnTo>
                  <a:pt x="2263" y="9145"/>
                </a:lnTo>
                <a:lnTo>
                  <a:pt x="2352" y="9128"/>
                </a:lnTo>
                <a:lnTo>
                  <a:pt x="2436" y="9102"/>
                </a:lnTo>
                <a:lnTo>
                  <a:pt x="2518" y="9069"/>
                </a:lnTo>
                <a:lnTo>
                  <a:pt x="2594" y="9029"/>
                </a:lnTo>
                <a:lnTo>
                  <a:pt x="2667" y="8981"/>
                </a:lnTo>
                <a:lnTo>
                  <a:pt x="2734" y="8927"/>
                </a:lnTo>
                <a:lnTo>
                  <a:pt x="2795" y="8868"/>
                </a:lnTo>
                <a:lnTo>
                  <a:pt x="2851" y="8803"/>
                </a:lnTo>
                <a:lnTo>
                  <a:pt x="2901" y="8733"/>
                </a:lnTo>
                <a:lnTo>
                  <a:pt x="2944" y="8658"/>
                </a:lnTo>
                <a:lnTo>
                  <a:pt x="2979" y="8580"/>
                </a:lnTo>
                <a:lnTo>
                  <a:pt x="3006" y="8497"/>
                </a:lnTo>
                <a:lnTo>
                  <a:pt x="3026" y="8412"/>
                </a:lnTo>
                <a:lnTo>
                  <a:pt x="3036" y="8323"/>
                </a:lnTo>
                <a:lnTo>
                  <a:pt x="3037" y="8278"/>
                </a:lnTo>
                <a:lnTo>
                  <a:pt x="3039" y="8233"/>
                </a:lnTo>
                <a:lnTo>
                  <a:pt x="3031" y="8143"/>
                </a:lnTo>
                <a:lnTo>
                  <a:pt x="3015" y="8056"/>
                </a:lnTo>
                <a:lnTo>
                  <a:pt x="2991" y="7972"/>
                </a:lnTo>
                <a:lnTo>
                  <a:pt x="2958" y="7891"/>
                </a:lnTo>
                <a:lnTo>
                  <a:pt x="2917" y="7813"/>
                </a:lnTo>
                <a:lnTo>
                  <a:pt x="2869" y="7739"/>
                </a:lnTo>
                <a:lnTo>
                  <a:pt x="2813" y="7669"/>
                </a:lnTo>
                <a:lnTo>
                  <a:pt x="2782" y="7636"/>
                </a:lnTo>
                <a:lnTo>
                  <a:pt x="2750" y="7605"/>
                </a:lnTo>
                <a:lnTo>
                  <a:pt x="2681" y="7548"/>
                </a:lnTo>
                <a:lnTo>
                  <a:pt x="2608" y="7498"/>
                </a:lnTo>
                <a:lnTo>
                  <a:pt x="2530" y="7456"/>
                </a:lnTo>
                <a:lnTo>
                  <a:pt x="2450" y="7423"/>
                </a:lnTo>
                <a:lnTo>
                  <a:pt x="2366" y="7397"/>
                </a:lnTo>
                <a:lnTo>
                  <a:pt x="2279" y="7380"/>
                </a:lnTo>
                <a:lnTo>
                  <a:pt x="2191" y="7371"/>
                </a:lnTo>
                <a:lnTo>
                  <a:pt x="2146" y="7369"/>
                </a:lnTo>
                <a:lnTo>
                  <a:pt x="1299" y="7369"/>
                </a:lnTo>
                <a:lnTo>
                  <a:pt x="1233" y="7368"/>
                </a:lnTo>
                <a:lnTo>
                  <a:pt x="1105" y="7355"/>
                </a:lnTo>
                <a:lnTo>
                  <a:pt x="979" y="7331"/>
                </a:lnTo>
                <a:lnTo>
                  <a:pt x="858" y="7294"/>
                </a:lnTo>
                <a:lnTo>
                  <a:pt x="743" y="7246"/>
                </a:lnTo>
                <a:lnTo>
                  <a:pt x="634" y="7188"/>
                </a:lnTo>
                <a:lnTo>
                  <a:pt x="531" y="7119"/>
                </a:lnTo>
                <a:lnTo>
                  <a:pt x="435" y="7043"/>
                </a:lnTo>
                <a:lnTo>
                  <a:pt x="347" y="6957"/>
                </a:lnTo>
                <a:lnTo>
                  <a:pt x="266" y="6864"/>
                </a:lnTo>
                <a:lnTo>
                  <a:pt x="196" y="6763"/>
                </a:lnTo>
                <a:lnTo>
                  <a:pt x="135" y="6657"/>
                </a:lnTo>
                <a:lnTo>
                  <a:pt x="85" y="6543"/>
                </a:lnTo>
                <a:lnTo>
                  <a:pt x="46" y="6425"/>
                </a:lnTo>
                <a:lnTo>
                  <a:pt x="17" y="6301"/>
                </a:lnTo>
                <a:lnTo>
                  <a:pt x="2" y="6174"/>
                </a:lnTo>
                <a:lnTo>
                  <a:pt x="0" y="6110"/>
                </a:lnTo>
                <a:lnTo>
                  <a:pt x="0" y="6045"/>
                </a:lnTo>
                <a:lnTo>
                  <a:pt x="11" y="5918"/>
                </a:lnTo>
                <a:lnTo>
                  <a:pt x="33" y="5792"/>
                </a:lnTo>
                <a:lnTo>
                  <a:pt x="68" y="5672"/>
                </a:lnTo>
                <a:lnTo>
                  <a:pt x="115" y="5555"/>
                </a:lnTo>
                <a:lnTo>
                  <a:pt x="173" y="5442"/>
                </a:lnTo>
                <a:lnTo>
                  <a:pt x="243" y="5336"/>
                </a:lnTo>
                <a:lnTo>
                  <a:pt x="323" y="5236"/>
                </a:lnTo>
                <a:lnTo>
                  <a:pt x="367" y="5189"/>
                </a:lnTo>
                <a:lnTo>
                  <a:pt x="414" y="5144"/>
                </a:lnTo>
                <a:lnTo>
                  <a:pt x="512" y="5062"/>
                </a:lnTo>
                <a:lnTo>
                  <a:pt x="617" y="4991"/>
                </a:lnTo>
                <a:lnTo>
                  <a:pt x="728" y="4931"/>
                </a:lnTo>
                <a:lnTo>
                  <a:pt x="844" y="4882"/>
                </a:lnTo>
                <a:lnTo>
                  <a:pt x="965" y="4846"/>
                </a:lnTo>
                <a:lnTo>
                  <a:pt x="1089" y="4820"/>
                </a:lnTo>
                <a:lnTo>
                  <a:pt x="1216" y="4808"/>
                </a:lnTo>
                <a:lnTo>
                  <a:pt x="1281" y="4807"/>
                </a:lnTo>
                <a:lnTo>
                  <a:pt x="2127" y="4807"/>
                </a:lnTo>
                <a:lnTo>
                  <a:pt x="2174" y="4806"/>
                </a:lnTo>
                <a:lnTo>
                  <a:pt x="2263" y="4797"/>
                </a:lnTo>
                <a:lnTo>
                  <a:pt x="2352" y="4780"/>
                </a:lnTo>
                <a:lnTo>
                  <a:pt x="2436" y="4754"/>
                </a:lnTo>
                <a:lnTo>
                  <a:pt x="2518" y="4720"/>
                </a:lnTo>
                <a:lnTo>
                  <a:pt x="2594" y="4680"/>
                </a:lnTo>
                <a:lnTo>
                  <a:pt x="2667" y="4632"/>
                </a:lnTo>
                <a:lnTo>
                  <a:pt x="2734" y="4579"/>
                </a:lnTo>
                <a:lnTo>
                  <a:pt x="2795" y="4519"/>
                </a:lnTo>
                <a:lnTo>
                  <a:pt x="2851" y="4454"/>
                </a:lnTo>
                <a:lnTo>
                  <a:pt x="2901" y="4384"/>
                </a:lnTo>
                <a:lnTo>
                  <a:pt x="2944" y="4309"/>
                </a:lnTo>
                <a:lnTo>
                  <a:pt x="2979" y="4230"/>
                </a:lnTo>
                <a:lnTo>
                  <a:pt x="3006" y="4149"/>
                </a:lnTo>
                <a:lnTo>
                  <a:pt x="3026" y="4063"/>
                </a:lnTo>
                <a:lnTo>
                  <a:pt x="3036" y="3975"/>
                </a:lnTo>
                <a:lnTo>
                  <a:pt x="3037" y="3930"/>
                </a:lnTo>
                <a:lnTo>
                  <a:pt x="3039" y="3884"/>
                </a:lnTo>
                <a:lnTo>
                  <a:pt x="3031" y="3795"/>
                </a:lnTo>
                <a:lnTo>
                  <a:pt x="3015" y="3708"/>
                </a:lnTo>
                <a:lnTo>
                  <a:pt x="2991" y="3624"/>
                </a:lnTo>
                <a:lnTo>
                  <a:pt x="2958" y="3542"/>
                </a:lnTo>
                <a:lnTo>
                  <a:pt x="2917" y="3464"/>
                </a:lnTo>
                <a:lnTo>
                  <a:pt x="2869" y="3390"/>
                </a:lnTo>
                <a:lnTo>
                  <a:pt x="2813" y="3320"/>
                </a:lnTo>
                <a:lnTo>
                  <a:pt x="2782" y="3288"/>
                </a:lnTo>
                <a:lnTo>
                  <a:pt x="2750" y="3257"/>
                </a:lnTo>
                <a:lnTo>
                  <a:pt x="2681" y="3200"/>
                </a:lnTo>
                <a:lnTo>
                  <a:pt x="2608" y="3149"/>
                </a:lnTo>
                <a:lnTo>
                  <a:pt x="2530" y="3108"/>
                </a:lnTo>
                <a:lnTo>
                  <a:pt x="2450" y="3074"/>
                </a:lnTo>
                <a:lnTo>
                  <a:pt x="2366" y="3048"/>
                </a:lnTo>
                <a:lnTo>
                  <a:pt x="2279" y="3031"/>
                </a:lnTo>
                <a:lnTo>
                  <a:pt x="2191" y="3022"/>
                </a:lnTo>
                <a:lnTo>
                  <a:pt x="2146" y="3021"/>
                </a:lnTo>
                <a:lnTo>
                  <a:pt x="1299" y="3021"/>
                </a:lnTo>
                <a:lnTo>
                  <a:pt x="1233" y="3020"/>
                </a:lnTo>
                <a:lnTo>
                  <a:pt x="1105" y="3007"/>
                </a:lnTo>
                <a:lnTo>
                  <a:pt x="979" y="2982"/>
                </a:lnTo>
                <a:lnTo>
                  <a:pt x="858" y="2946"/>
                </a:lnTo>
                <a:lnTo>
                  <a:pt x="743" y="2898"/>
                </a:lnTo>
                <a:lnTo>
                  <a:pt x="634" y="2839"/>
                </a:lnTo>
                <a:lnTo>
                  <a:pt x="531" y="2771"/>
                </a:lnTo>
                <a:lnTo>
                  <a:pt x="435" y="2694"/>
                </a:lnTo>
                <a:lnTo>
                  <a:pt x="347" y="2609"/>
                </a:lnTo>
                <a:lnTo>
                  <a:pt x="266" y="2515"/>
                </a:lnTo>
                <a:lnTo>
                  <a:pt x="196" y="2414"/>
                </a:lnTo>
                <a:lnTo>
                  <a:pt x="135" y="2308"/>
                </a:lnTo>
                <a:lnTo>
                  <a:pt x="85" y="2194"/>
                </a:lnTo>
                <a:lnTo>
                  <a:pt x="46" y="2076"/>
                </a:lnTo>
                <a:lnTo>
                  <a:pt x="17" y="1953"/>
                </a:lnTo>
                <a:lnTo>
                  <a:pt x="2" y="1826"/>
                </a:lnTo>
                <a:lnTo>
                  <a:pt x="0" y="1761"/>
                </a:lnTo>
                <a:lnTo>
                  <a:pt x="0" y="1696"/>
                </a:lnTo>
                <a:lnTo>
                  <a:pt x="11" y="1569"/>
                </a:lnTo>
                <a:lnTo>
                  <a:pt x="33" y="1444"/>
                </a:lnTo>
                <a:lnTo>
                  <a:pt x="68" y="1323"/>
                </a:lnTo>
                <a:lnTo>
                  <a:pt x="115" y="1206"/>
                </a:lnTo>
                <a:lnTo>
                  <a:pt x="173" y="1094"/>
                </a:lnTo>
                <a:lnTo>
                  <a:pt x="243" y="987"/>
                </a:lnTo>
                <a:lnTo>
                  <a:pt x="323" y="888"/>
                </a:lnTo>
                <a:lnTo>
                  <a:pt x="367" y="841"/>
                </a:lnTo>
                <a:lnTo>
                  <a:pt x="414" y="795"/>
                </a:lnTo>
                <a:lnTo>
                  <a:pt x="512" y="714"/>
                </a:lnTo>
                <a:lnTo>
                  <a:pt x="617" y="643"/>
                </a:lnTo>
                <a:lnTo>
                  <a:pt x="728" y="583"/>
                </a:lnTo>
                <a:lnTo>
                  <a:pt x="844" y="534"/>
                </a:lnTo>
                <a:lnTo>
                  <a:pt x="965" y="497"/>
                </a:lnTo>
                <a:lnTo>
                  <a:pt x="1089" y="471"/>
                </a:lnTo>
                <a:lnTo>
                  <a:pt x="1216" y="460"/>
                </a:lnTo>
                <a:lnTo>
                  <a:pt x="1281" y="458"/>
                </a:lnTo>
                <a:lnTo>
                  <a:pt x="1714" y="458"/>
                </a:lnTo>
                <a:lnTo>
                  <a:pt x="1737" y="457"/>
                </a:lnTo>
                <a:lnTo>
                  <a:pt x="1784" y="448"/>
                </a:lnTo>
                <a:lnTo>
                  <a:pt x="1827" y="430"/>
                </a:lnTo>
                <a:lnTo>
                  <a:pt x="1864" y="404"/>
                </a:lnTo>
                <a:lnTo>
                  <a:pt x="1897" y="372"/>
                </a:lnTo>
                <a:lnTo>
                  <a:pt x="1923" y="334"/>
                </a:lnTo>
                <a:lnTo>
                  <a:pt x="1941" y="291"/>
                </a:lnTo>
                <a:lnTo>
                  <a:pt x="1950" y="245"/>
                </a:lnTo>
                <a:lnTo>
                  <a:pt x="1951" y="220"/>
                </a:lnTo>
                <a:lnTo>
                  <a:pt x="1951" y="0"/>
                </a:lnTo>
                <a:lnTo>
                  <a:pt x="2340" y="0"/>
                </a:lnTo>
                <a:lnTo>
                  <a:pt x="2340" y="220"/>
                </a:lnTo>
                <a:lnTo>
                  <a:pt x="2339" y="252"/>
                </a:lnTo>
                <a:lnTo>
                  <a:pt x="2332" y="316"/>
                </a:lnTo>
                <a:lnTo>
                  <a:pt x="2321" y="377"/>
                </a:lnTo>
                <a:lnTo>
                  <a:pt x="2302" y="436"/>
                </a:lnTo>
                <a:lnTo>
                  <a:pt x="2265" y="519"/>
                </a:lnTo>
                <a:lnTo>
                  <a:pt x="2197" y="619"/>
                </a:lnTo>
                <a:lnTo>
                  <a:pt x="2112" y="705"/>
                </a:lnTo>
                <a:lnTo>
                  <a:pt x="2012" y="772"/>
                </a:lnTo>
                <a:lnTo>
                  <a:pt x="1929" y="810"/>
                </a:lnTo>
                <a:lnTo>
                  <a:pt x="1869" y="828"/>
                </a:lnTo>
                <a:lnTo>
                  <a:pt x="1809" y="840"/>
                </a:lnTo>
                <a:lnTo>
                  <a:pt x="1745" y="846"/>
                </a:lnTo>
                <a:lnTo>
                  <a:pt x="1714" y="847"/>
                </a:lnTo>
                <a:lnTo>
                  <a:pt x="1281" y="847"/>
                </a:lnTo>
                <a:lnTo>
                  <a:pt x="1237" y="847"/>
                </a:lnTo>
                <a:lnTo>
                  <a:pt x="1148" y="856"/>
                </a:lnTo>
                <a:lnTo>
                  <a:pt x="1061" y="873"/>
                </a:lnTo>
                <a:lnTo>
                  <a:pt x="976" y="899"/>
                </a:lnTo>
                <a:lnTo>
                  <a:pt x="896" y="933"/>
                </a:lnTo>
                <a:lnTo>
                  <a:pt x="818" y="976"/>
                </a:lnTo>
                <a:lnTo>
                  <a:pt x="746" y="1025"/>
                </a:lnTo>
                <a:lnTo>
                  <a:pt x="677" y="1082"/>
                </a:lnTo>
                <a:lnTo>
                  <a:pt x="645" y="1114"/>
                </a:lnTo>
                <a:lnTo>
                  <a:pt x="614" y="1147"/>
                </a:lnTo>
                <a:lnTo>
                  <a:pt x="558" y="1215"/>
                </a:lnTo>
                <a:lnTo>
                  <a:pt x="510" y="1289"/>
                </a:lnTo>
                <a:lnTo>
                  <a:pt x="468" y="1368"/>
                </a:lnTo>
                <a:lnTo>
                  <a:pt x="436" y="1449"/>
                </a:lnTo>
                <a:lnTo>
                  <a:pt x="413" y="1534"/>
                </a:lnTo>
                <a:lnTo>
                  <a:pt x="396" y="1621"/>
                </a:lnTo>
                <a:lnTo>
                  <a:pt x="389" y="1709"/>
                </a:lnTo>
                <a:lnTo>
                  <a:pt x="389" y="1755"/>
                </a:lnTo>
                <a:lnTo>
                  <a:pt x="391" y="1800"/>
                </a:lnTo>
                <a:lnTo>
                  <a:pt x="401" y="1888"/>
                </a:lnTo>
                <a:lnTo>
                  <a:pt x="420" y="1974"/>
                </a:lnTo>
                <a:lnTo>
                  <a:pt x="448" y="2057"/>
                </a:lnTo>
                <a:lnTo>
                  <a:pt x="484" y="2136"/>
                </a:lnTo>
                <a:lnTo>
                  <a:pt x="527" y="2210"/>
                </a:lnTo>
                <a:lnTo>
                  <a:pt x="576" y="2280"/>
                </a:lnTo>
                <a:lnTo>
                  <a:pt x="632" y="2344"/>
                </a:lnTo>
                <a:lnTo>
                  <a:pt x="694" y="2404"/>
                </a:lnTo>
                <a:lnTo>
                  <a:pt x="760" y="2458"/>
                </a:lnTo>
                <a:lnTo>
                  <a:pt x="833" y="2505"/>
                </a:lnTo>
                <a:lnTo>
                  <a:pt x="910" y="2547"/>
                </a:lnTo>
                <a:lnTo>
                  <a:pt x="991" y="2579"/>
                </a:lnTo>
                <a:lnTo>
                  <a:pt x="1075" y="2605"/>
                </a:lnTo>
                <a:lnTo>
                  <a:pt x="1163" y="2623"/>
                </a:lnTo>
                <a:lnTo>
                  <a:pt x="1254" y="2632"/>
                </a:lnTo>
                <a:lnTo>
                  <a:pt x="1299" y="2632"/>
                </a:lnTo>
                <a:lnTo>
                  <a:pt x="2146" y="2632"/>
                </a:lnTo>
                <a:lnTo>
                  <a:pt x="2210" y="2633"/>
                </a:lnTo>
                <a:lnTo>
                  <a:pt x="2337" y="2646"/>
                </a:lnTo>
                <a:lnTo>
                  <a:pt x="2462" y="2671"/>
                </a:lnTo>
                <a:lnTo>
                  <a:pt x="2582" y="2709"/>
                </a:lnTo>
                <a:lnTo>
                  <a:pt x="2699" y="2757"/>
                </a:lnTo>
                <a:lnTo>
                  <a:pt x="2809" y="2816"/>
                </a:lnTo>
                <a:lnTo>
                  <a:pt x="2914" y="2887"/>
                </a:lnTo>
                <a:lnTo>
                  <a:pt x="3013" y="2970"/>
                </a:lnTo>
                <a:lnTo>
                  <a:pt x="3059" y="3016"/>
                </a:lnTo>
                <a:lnTo>
                  <a:pt x="3103" y="3062"/>
                </a:lnTo>
                <a:lnTo>
                  <a:pt x="3184" y="3162"/>
                </a:lnTo>
                <a:lnTo>
                  <a:pt x="3254" y="3269"/>
                </a:lnTo>
                <a:lnTo>
                  <a:pt x="3312" y="3380"/>
                </a:lnTo>
                <a:lnTo>
                  <a:pt x="3359" y="3497"/>
                </a:lnTo>
                <a:lnTo>
                  <a:pt x="3394" y="3618"/>
                </a:lnTo>
                <a:lnTo>
                  <a:pt x="3416" y="3743"/>
                </a:lnTo>
                <a:lnTo>
                  <a:pt x="3426" y="3871"/>
                </a:lnTo>
                <a:lnTo>
                  <a:pt x="3426" y="3936"/>
                </a:lnTo>
                <a:lnTo>
                  <a:pt x="3425" y="4001"/>
                </a:lnTo>
                <a:lnTo>
                  <a:pt x="3409" y="4128"/>
                </a:lnTo>
                <a:lnTo>
                  <a:pt x="3382" y="4251"/>
                </a:lnTo>
                <a:lnTo>
                  <a:pt x="3342" y="4369"/>
                </a:lnTo>
                <a:lnTo>
                  <a:pt x="3291" y="4482"/>
                </a:lnTo>
                <a:lnTo>
                  <a:pt x="3230" y="4589"/>
                </a:lnTo>
                <a:lnTo>
                  <a:pt x="3160" y="4689"/>
                </a:lnTo>
                <a:lnTo>
                  <a:pt x="3080" y="4782"/>
                </a:lnTo>
                <a:lnTo>
                  <a:pt x="2992" y="4868"/>
                </a:lnTo>
                <a:lnTo>
                  <a:pt x="2896" y="4946"/>
                </a:lnTo>
                <a:lnTo>
                  <a:pt x="2794" y="5013"/>
                </a:lnTo>
                <a:lnTo>
                  <a:pt x="2683" y="5071"/>
                </a:lnTo>
                <a:lnTo>
                  <a:pt x="2568" y="5119"/>
                </a:lnTo>
                <a:lnTo>
                  <a:pt x="2448" y="5156"/>
                </a:lnTo>
                <a:lnTo>
                  <a:pt x="2322" y="5182"/>
                </a:lnTo>
                <a:lnTo>
                  <a:pt x="2193" y="5195"/>
                </a:lnTo>
                <a:lnTo>
                  <a:pt x="2127" y="5196"/>
                </a:lnTo>
                <a:lnTo>
                  <a:pt x="1281" y="5196"/>
                </a:lnTo>
                <a:lnTo>
                  <a:pt x="1237" y="5196"/>
                </a:lnTo>
                <a:lnTo>
                  <a:pt x="1148" y="5205"/>
                </a:lnTo>
                <a:lnTo>
                  <a:pt x="1061" y="5223"/>
                </a:lnTo>
                <a:lnTo>
                  <a:pt x="976" y="5248"/>
                </a:lnTo>
                <a:lnTo>
                  <a:pt x="896" y="5283"/>
                </a:lnTo>
                <a:lnTo>
                  <a:pt x="818" y="5324"/>
                </a:lnTo>
                <a:lnTo>
                  <a:pt x="746" y="5373"/>
                </a:lnTo>
                <a:lnTo>
                  <a:pt x="677" y="5430"/>
                </a:lnTo>
                <a:lnTo>
                  <a:pt x="645" y="5463"/>
                </a:lnTo>
                <a:lnTo>
                  <a:pt x="614" y="5495"/>
                </a:lnTo>
                <a:lnTo>
                  <a:pt x="558" y="5564"/>
                </a:lnTo>
                <a:lnTo>
                  <a:pt x="510" y="5639"/>
                </a:lnTo>
                <a:lnTo>
                  <a:pt x="468" y="5717"/>
                </a:lnTo>
                <a:lnTo>
                  <a:pt x="436" y="5799"/>
                </a:lnTo>
                <a:lnTo>
                  <a:pt x="413" y="5883"/>
                </a:lnTo>
                <a:lnTo>
                  <a:pt x="396" y="5970"/>
                </a:lnTo>
                <a:lnTo>
                  <a:pt x="389" y="6059"/>
                </a:lnTo>
                <a:lnTo>
                  <a:pt x="389" y="6103"/>
                </a:lnTo>
                <a:lnTo>
                  <a:pt x="391" y="6149"/>
                </a:lnTo>
                <a:lnTo>
                  <a:pt x="401" y="6237"/>
                </a:lnTo>
                <a:lnTo>
                  <a:pt x="420" y="6322"/>
                </a:lnTo>
                <a:lnTo>
                  <a:pt x="448" y="6405"/>
                </a:lnTo>
                <a:lnTo>
                  <a:pt x="484" y="6484"/>
                </a:lnTo>
                <a:lnTo>
                  <a:pt x="527" y="6558"/>
                </a:lnTo>
                <a:lnTo>
                  <a:pt x="576" y="6628"/>
                </a:lnTo>
                <a:lnTo>
                  <a:pt x="632" y="6693"/>
                </a:lnTo>
                <a:lnTo>
                  <a:pt x="694" y="6753"/>
                </a:lnTo>
                <a:lnTo>
                  <a:pt x="760" y="6807"/>
                </a:lnTo>
                <a:lnTo>
                  <a:pt x="833" y="6854"/>
                </a:lnTo>
                <a:lnTo>
                  <a:pt x="910" y="6895"/>
                </a:lnTo>
                <a:lnTo>
                  <a:pt x="991" y="6927"/>
                </a:lnTo>
                <a:lnTo>
                  <a:pt x="1075" y="6953"/>
                </a:lnTo>
                <a:lnTo>
                  <a:pt x="1163" y="6972"/>
                </a:lnTo>
                <a:lnTo>
                  <a:pt x="1254" y="6981"/>
                </a:lnTo>
                <a:lnTo>
                  <a:pt x="1299" y="6981"/>
                </a:lnTo>
                <a:lnTo>
                  <a:pt x="2146" y="6981"/>
                </a:lnTo>
                <a:lnTo>
                  <a:pt x="2210" y="6982"/>
                </a:lnTo>
                <a:lnTo>
                  <a:pt x="2337" y="6995"/>
                </a:lnTo>
                <a:lnTo>
                  <a:pt x="2462" y="7020"/>
                </a:lnTo>
                <a:lnTo>
                  <a:pt x="2582" y="7057"/>
                </a:lnTo>
                <a:lnTo>
                  <a:pt x="2699" y="7105"/>
                </a:lnTo>
                <a:lnTo>
                  <a:pt x="2809" y="7165"/>
                </a:lnTo>
                <a:lnTo>
                  <a:pt x="2914" y="7236"/>
                </a:lnTo>
                <a:lnTo>
                  <a:pt x="3013" y="7319"/>
                </a:lnTo>
                <a:lnTo>
                  <a:pt x="3059" y="7364"/>
                </a:lnTo>
                <a:lnTo>
                  <a:pt x="3103" y="7411"/>
                </a:lnTo>
                <a:lnTo>
                  <a:pt x="3184" y="7511"/>
                </a:lnTo>
                <a:lnTo>
                  <a:pt x="3254" y="7617"/>
                </a:lnTo>
                <a:lnTo>
                  <a:pt x="3312" y="7728"/>
                </a:lnTo>
                <a:lnTo>
                  <a:pt x="3359" y="7845"/>
                </a:lnTo>
                <a:lnTo>
                  <a:pt x="3394" y="7967"/>
                </a:lnTo>
                <a:lnTo>
                  <a:pt x="3416" y="8091"/>
                </a:lnTo>
                <a:lnTo>
                  <a:pt x="3426" y="8220"/>
                </a:lnTo>
                <a:lnTo>
                  <a:pt x="3426" y="8285"/>
                </a:lnTo>
                <a:lnTo>
                  <a:pt x="3425" y="8349"/>
                </a:lnTo>
                <a:lnTo>
                  <a:pt x="3409" y="8476"/>
                </a:lnTo>
                <a:lnTo>
                  <a:pt x="3382" y="8599"/>
                </a:lnTo>
                <a:lnTo>
                  <a:pt x="3342" y="8717"/>
                </a:lnTo>
                <a:lnTo>
                  <a:pt x="3291" y="8830"/>
                </a:lnTo>
                <a:lnTo>
                  <a:pt x="3230" y="8938"/>
                </a:lnTo>
                <a:lnTo>
                  <a:pt x="3160" y="9038"/>
                </a:lnTo>
                <a:lnTo>
                  <a:pt x="3080" y="9131"/>
                </a:lnTo>
                <a:lnTo>
                  <a:pt x="2992" y="9216"/>
                </a:lnTo>
                <a:lnTo>
                  <a:pt x="2896" y="9294"/>
                </a:lnTo>
                <a:lnTo>
                  <a:pt x="2794" y="9362"/>
                </a:lnTo>
                <a:lnTo>
                  <a:pt x="2683" y="9420"/>
                </a:lnTo>
                <a:lnTo>
                  <a:pt x="2568" y="9468"/>
                </a:lnTo>
                <a:lnTo>
                  <a:pt x="2448" y="9505"/>
                </a:lnTo>
                <a:lnTo>
                  <a:pt x="2322" y="9530"/>
                </a:lnTo>
                <a:lnTo>
                  <a:pt x="2193" y="9543"/>
                </a:lnTo>
                <a:lnTo>
                  <a:pt x="2127" y="9544"/>
                </a:lnTo>
                <a:lnTo>
                  <a:pt x="1281" y="9544"/>
                </a:lnTo>
                <a:lnTo>
                  <a:pt x="1237" y="9544"/>
                </a:lnTo>
                <a:lnTo>
                  <a:pt x="1148" y="9553"/>
                </a:lnTo>
                <a:lnTo>
                  <a:pt x="1061" y="9572"/>
                </a:lnTo>
                <a:lnTo>
                  <a:pt x="976" y="9596"/>
                </a:lnTo>
                <a:lnTo>
                  <a:pt x="896" y="9631"/>
                </a:lnTo>
                <a:lnTo>
                  <a:pt x="818" y="9673"/>
                </a:lnTo>
                <a:lnTo>
                  <a:pt x="746" y="9722"/>
                </a:lnTo>
                <a:lnTo>
                  <a:pt x="677" y="9779"/>
                </a:lnTo>
                <a:lnTo>
                  <a:pt x="645" y="9811"/>
                </a:lnTo>
                <a:lnTo>
                  <a:pt x="614" y="9844"/>
                </a:lnTo>
                <a:lnTo>
                  <a:pt x="558" y="9912"/>
                </a:lnTo>
                <a:lnTo>
                  <a:pt x="510" y="9988"/>
                </a:lnTo>
                <a:lnTo>
                  <a:pt x="468" y="10065"/>
                </a:lnTo>
                <a:lnTo>
                  <a:pt x="436" y="10147"/>
                </a:lnTo>
                <a:lnTo>
                  <a:pt x="413" y="10231"/>
                </a:lnTo>
                <a:lnTo>
                  <a:pt x="396" y="10318"/>
                </a:lnTo>
                <a:lnTo>
                  <a:pt x="389" y="10408"/>
                </a:lnTo>
                <a:lnTo>
                  <a:pt x="389" y="10452"/>
                </a:lnTo>
                <a:lnTo>
                  <a:pt x="391" y="10497"/>
                </a:lnTo>
                <a:lnTo>
                  <a:pt x="401" y="10585"/>
                </a:lnTo>
                <a:lnTo>
                  <a:pt x="420" y="10671"/>
                </a:lnTo>
                <a:lnTo>
                  <a:pt x="448" y="10754"/>
                </a:lnTo>
                <a:lnTo>
                  <a:pt x="484" y="10833"/>
                </a:lnTo>
                <a:lnTo>
                  <a:pt x="527" y="10907"/>
                </a:lnTo>
                <a:lnTo>
                  <a:pt x="576" y="10977"/>
                </a:lnTo>
                <a:lnTo>
                  <a:pt x="632" y="11041"/>
                </a:lnTo>
                <a:lnTo>
                  <a:pt x="694" y="11101"/>
                </a:lnTo>
                <a:lnTo>
                  <a:pt x="760" y="11155"/>
                </a:lnTo>
                <a:lnTo>
                  <a:pt x="833" y="11202"/>
                </a:lnTo>
                <a:lnTo>
                  <a:pt x="910" y="11244"/>
                </a:lnTo>
                <a:lnTo>
                  <a:pt x="991" y="11276"/>
                </a:lnTo>
                <a:lnTo>
                  <a:pt x="1075" y="11302"/>
                </a:lnTo>
                <a:lnTo>
                  <a:pt x="1163" y="11320"/>
                </a:lnTo>
                <a:lnTo>
                  <a:pt x="1254" y="11329"/>
                </a:lnTo>
                <a:lnTo>
                  <a:pt x="1299" y="11329"/>
                </a:lnTo>
                <a:lnTo>
                  <a:pt x="2146" y="11329"/>
                </a:lnTo>
                <a:lnTo>
                  <a:pt x="2210" y="11330"/>
                </a:lnTo>
                <a:lnTo>
                  <a:pt x="2337" y="11343"/>
                </a:lnTo>
                <a:lnTo>
                  <a:pt x="2462" y="11368"/>
                </a:lnTo>
                <a:lnTo>
                  <a:pt x="2582" y="11406"/>
                </a:lnTo>
                <a:lnTo>
                  <a:pt x="2699" y="11454"/>
                </a:lnTo>
                <a:lnTo>
                  <a:pt x="2809" y="11513"/>
                </a:lnTo>
                <a:lnTo>
                  <a:pt x="2914" y="11584"/>
                </a:lnTo>
                <a:lnTo>
                  <a:pt x="3013" y="11667"/>
                </a:lnTo>
                <a:lnTo>
                  <a:pt x="3059" y="11713"/>
                </a:lnTo>
                <a:lnTo>
                  <a:pt x="3103" y="11759"/>
                </a:lnTo>
                <a:lnTo>
                  <a:pt x="3184" y="11859"/>
                </a:lnTo>
                <a:lnTo>
                  <a:pt x="3254" y="11966"/>
                </a:lnTo>
                <a:lnTo>
                  <a:pt x="3312" y="12077"/>
                </a:lnTo>
                <a:lnTo>
                  <a:pt x="3359" y="12194"/>
                </a:lnTo>
                <a:lnTo>
                  <a:pt x="3394" y="12315"/>
                </a:lnTo>
                <a:lnTo>
                  <a:pt x="3416" y="12440"/>
                </a:lnTo>
                <a:lnTo>
                  <a:pt x="3426" y="12568"/>
                </a:lnTo>
                <a:lnTo>
                  <a:pt x="3426" y="12633"/>
                </a:lnTo>
                <a:lnTo>
                  <a:pt x="3425" y="12698"/>
                </a:lnTo>
                <a:lnTo>
                  <a:pt x="3409" y="12825"/>
                </a:lnTo>
                <a:lnTo>
                  <a:pt x="3382" y="12948"/>
                </a:lnTo>
                <a:lnTo>
                  <a:pt x="3342" y="13066"/>
                </a:lnTo>
                <a:lnTo>
                  <a:pt x="3291" y="13179"/>
                </a:lnTo>
                <a:lnTo>
                  <a:pt x="3230" y="13286"/>
                </a:lnTo>
                <a:lnTo>
                  <a:pt x="3160" y="13386"/>
                </a:lnTo>
                <a:lnTo>
                  <a:pt x="3080" y="13479"/>
                </a:lnTo>
                <a:lnTo>
                  <a:pt x="2992" y="13565"/>
                </a:lnTo>
                <a:lnTo>
                  <a:pt x="2896" y="13643"/>
                </a:lnTo>
                <a:lnTo>
                  <a:pt x="2794" y="13710"/>
                </a:lnTo>
                <a:lnTo>
                  <a:pt x="2683" y="13768"/>
                </a:lnTo>
                <a:lnTo>
                  <a:pt x="2568" y="13816"/>
                </a:lnTo>
                <a:lnTo>
                  <a:pt x="2448" y="13854"/>
                </a:lnTo>
                <a:lnTo>
                  <a:pt x="2322" y="13879"/>
                </a:lnTo>
                <a:lnTo>
                  <a:pt x="2193" y="13892"/>
                </a:lnTo>
                <a:lnTo>
                  <a:pt x="2127" y="13893"/>
                </a:lnTo>
                <a:close/>
              </a:path>
            </a:pathLst>
          </a:custGeom>
          <a:solidFill>
            <a:srgbClr val="DED9D7"/>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24" name="Group 23">
            <a:extLst>
              <a:ext uri="{FF2B5EF4-FFF2-40B4-BE49-F238E27FC236}">
                <a16:creationId xmlns:a16="http://schemas.microsoft.com/office/drawing/2014/main" id="{78193E16-576E-0215-C9B2-F6D02BDFE6C8}"/>
              </a:ext>
            </a:extLst>
          </p:cNvPr>
          <p:cNvGrpSpPr/>
          <p:nvPr/>
        </p:nvGrpSpPr>
        <p:grpSpPr>
          <a:xfrm>
            <a:off x="5602762" y="806824"/>
            <a:ext cx="5638980" cy="1252810"/>
            <a:chOff x="5260535" y="718068"/>
            <a:chExt cx="7698846" cy="2397829"/>
          </a:xfrm>
          <a:effectLst>
            <a:outerShdw blurRad="63500" sx="102000" sy="102000" algn="ctr" rotWithShape="0">
              <a:prstClr val="black">
                <a:alpha val="40000"/>
              </a:prstClr>
            </a:outerShdw>
          </a:effectLst>
        </p:grpSpPr>
        <p:sp>
          <p:nvSpPr>
            <p:cNvPr id="25" name="TextBox 24">
              <a:extLst>
                <a:ext uri="{FF2B5EF4-FFF2-40B4-BE49-F238E27FC236}">
                  <a16:creationId xmlns:a16="http://schemas.microsoft.com/office/drawing/2014/main" id="{F5ADDAF0-DDF6-5CF9-396C-52A0BE84F00F}"/>
                </a:ext>
              </a:extLst>
            </p:cNvPr>
            <p:cNvSpPr txBox="1"/>
            <p:nvPr/>
          </p:nvSpPr>
          <p:spPr>
            <a:xfrm>
              <a:off x="8189375" y="818515"/>
              <a:ext cx="4770006" cy="2297382"/>
            </a:xfrm>
            <a:prstGeom prst="rect">
              <a:avLst/>
            </a:prstGeom>
            <a:noFill/>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b="1" noProof="0" dirty="0" smtClean="0">
                  <a:solidFill>
                    <a:srgbClr val="C23017"/>
                  </a:solidFill>
                  <a:latin typeface="Cambria" panose="02040503050406030204" pitchFamily="18" charset="0"/>
                </a:rPr>
                <a:t>Đề cao cảnh giác khi nhận các cuộc gọi lạ tự xưng là cán bộ cơ quan nhà nước, đặc biệt là Công an...</a:t>
              </a:r>
              <a:endParaRPr kumimoji="0" lang="en-VN" b="1" i="0" u="none" strike="noStrike" kern="1200" cap="none" spc="0" normalizeH="0" baseline="0" noProof="0" dirty="0">
                <a:ln>
                  <a:noFill/>
                </a:ln>
                <a:solidFill>
                  <a:srgbClr val="C23017"/>
                </a:solidFill>
                <a:effectLst/>
                <a:uLnTx/>
                <a:uFillTx/>
                <a:latin typeface="Cambria" panose="02040503050406030204" pitchFamily="18" charset="0"/>
              </a:endParaRPr>
            </a:p>
          </p:txBody>
        </p:sp>
        <p:sp>
          <p:nvSpPr>
            <p:cNvPr id="26" name="Freeform 580">
              <a:extLst>
                <a:ext uri="{FF2B5EF4-FFF2-40B4-BE49-F238E27FC236}">
                  <a16:creationId xmlns:a16="http://schemas.microsoft.com/office/drawing/2014/main" id="{13676B1B-74C2-D681-2CB0-1686ACB7D79B}"/>
                </a:ext>
              </a:extLst>
            </p:cNvPr>
            <p:cNvSpPr>
              <a:spLocks/>
            </p:cNvSpPr>
            <p:nvPr/>
          </p:nvSpPr>
          <p:spPr bwMode="auto">
            <a:xfrm>
              <a:off x="5271733" y="832456"/>
              <a:ext cx="2778749" cy="1238158"/>
            </a:xfrm>
            <a:custGeom>
              <a:avLst/>
              <a:gdLst>
                <a:gd name="T0" fmla="*/ 0 w 3683"/>
                <a:gd name="T1" fmla="*/ 328 h 547"/>
                <a:gd name="T2" fmla="*/ 2997 w 3683"/>
                <a:gd name="T3" fmla="*/ 328 h 547"/>
                <a:gd name="T4" fmla="*/ 3024 w 3683"/>
                <a:gd name="T5" fmla="*/ 329 h 547"/>
                <a:gd name="T6" fmla="*/ 3077 w 3683"/>
                <a:gd name="T7" fmla="*/ 342 h 547"/>
                <a:gd name="T8" fmla="*/ 3126 w 3683"/>
                <a:gd name="T9" fmla="*/ 368 h 547"/>
                <a:gd name="T10" fmla="*/ 3166 w 3683"/>
                <a:gd name="T11" fmla="*/ 405 h 547"/>
                <a:gd name="T12" fmla="*/ 3183 w 3683"/>
                <a:gd name="T13" fmla="*/ 427 h 547"/>
                <a:gd name="T14" fmla="*/ 3203 w 3683"/>
                <a:gd name="T15" fmla="*/ 454 h 547"/>
                <a:gd name="T16" fmla="*/ 3253 w 3683"/>
                <a:gd name="T17" fmla="*/ 499 h 547"/>
                <a:gd name="T18" fmla="*/ 3314 w 3683"/>
                <a:gd name="T19" fmla="*/ 530 h 547"/>
                <a:gd name="T20" fmla="*/ 3381 w 3683"/>
                <a:gd name="T21" fmla="*/ 547 h 547"/>
                <a:gd name="T22" fmla="*/ 3418 w 3683"/>
                <a:gd name="T23" fmla="*/ 547 h 547"/>
                <a:gd name="T24" fmla="*/ 3444 w 3683"/>
                <a:gd name="T25" fmla="*/ 546 h 547"/>
                <a:gd name="T26" fmla="*/ 3494 w 3683"/>
                <a:gd name="T27" fmla="*/ 534 h 547"/>
                <a:gd name="T28" fmla="*/ 3541 w 3683"/>
                <a:gd name="T29" fmla="*/ 513 h 547"/>
                <a:gd name="T30" fmla="*/ 3584 w 3683"/>
                <a:gd name="T31" fmla="*/ 485 h 547"/>
                <a:gd name="T32" fmla="*/ 3619 w 3683"/>
                <a:gd name="T33" fmla="*/ 450 h 547"/>
                <a:gd name="T34" fmla="*/ 3648 w 3683"/>
                <a:gd name="T35" fmla="*/ 409 h 547"/>
                <a:gd name="T36" fmla="*/ 3669 w 3683"/>
                <a:gd name="T37" fmla="*/ 362 h 547"/>
                <a:gd name="T38" fmla="*/ 3682 w 3683"/>
                <a:gd name="T39" fmla="*/ 311 h 547"/>
                <a:gd name="T40" fmla="*/ 3683 w 3683"/>
                <a:gd name="T41" fmla="*/ 285 h 547"/>
                <a:gd name="T42" fmla="*/ 3683 w 3683"/>
                <a:gd name="T43" fmla="*/ 257 h 547"/>
                <a:gd name="T44" fmla="*/ 3674 w 3683"/>
                <a:gd name="T45" fmla="*/ 201 h 547"/>
                <a:gd name="T46" fmla="*/ 3655 w 3683"/>
                <a:gd name="T47" fmla="*/ 149 h 547"/>
                <a:gd name="T48" fmla="*/ 3625 w 3683"/>
                <a:gd name="T49" fmla="*/ 104 h 547"/>
                <a:gd name="T50" fmla="*/ 3588 w 3683"/>
                <a:gd name="T51" fmla="*/ 65 h 547"/>
                <a:gd name="T52" fmla="*/ 3543 w 3683"/>
                <a:gd name="T53" fmla="*/ 34 h 547"/>
                <a:gd name="T54" fmla="*/ 3494 w 3683"/>
                <a:gd name="T55" fmla="*/ 13 h 547"/>
                <a:gd name="T56" fmla="*/ 3439 w 3683"/>
                <a:gd name="T57" fmla="*/ 2 h 547"/>
                <a:gd name="T58" fmla="*/ 3410 w 3683"/>
                <a:gd name="T59" fmla="*/ 0 h 547"/>
                <a:gd name="T60" fmla="*/ 3375 w 3683"/>
                <a:gd name="T61" fmla="*/ 2 h 547"/>
                <a:gd name="T62" fmla="*/ 3311 w 3683"/>
                <a:gd name="T63" fmla="*/ 18 h 547"/>
                <a:gd name="T64" fmla="*/ 3253 w 3683"/>
                <a:gd name="T65" fmla="*/ 48 h 547"/>
                <a:gd name="T66" fmla="*/ 3205 w 3683"/>
                <a:gd name="T67" fmla="*/ 91 h 547"/>
                <a:gd name="T68" fmla="*/ 3186 w 3683"/>
                <a:gd name="T69" fmla="*/ 117 h 547"/>
                <a:gd name="T70" fmla="*/ 3169 w 3683"/>
                <a:gd name="T71" fmla="*/ 140 h 547"/>
                <a:gd name="T72" fmla="*/ 3127 w 3683"/>
                <a:gd name="T73" fmla="*/ 178 h 547"/>
                <a:gd name="T74" fmla="*/ 3078 w 3683"/>
                <a:gd name="T75" fmla="*/ 205 h 547"/>
                <a:gd name="T76" fmla="*/ 3025 w 3683"/>
                <a:gd name="T77" fmla="*/ 219 h 547"/>
                <a:gd name="T78" fmla="*/ 2997 w 3683"/>
                <a:gd name="T79" fmla="*/ 221 h 547"/>
                <a:gd name="T80" fmla="*/ 0 w 3683"/>
                <a:gd name="T81" fmla="*/ 221 h 547"/>
                <a:gd name="T82" fmla="*/ 0 w 3683"/>
                <a:gd name="T83" fmla="*/ 328 h 5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683" h="547">
                  <a:moveTo>
                    <a:pt x="0" y="328"/>
                  </a:moveTo>
                  <a:lnTo>
                    <a:pt x="2997" y="328"/>
                  </a:lnTo>
                  <a:lnTo>
                    <a:pt x="3024" y="329"/>
                  </a:lnTo>
                  <a:lnTo>
                    <a:pt x="3077" y="342"/>
                  </a:lnTo>
                  <a:lnTo>
                    <a:pt x="3126" y="368"/>
                  </a:lnTo>
                  <a:lnTo>
                    <a:pt x="3166" y="405"/>
                  </a:lnTo>
                  <a:lnTo>
                    <a:pt x="3183" y="427"/>
                  </a:lnTo>
                  <a:lnTo>
                    <a:pt x="3203" y="454"/>
                  </a:lnTo>
                  <a:lnTo>
                    <a:pt x="3253" y="499"/>
                  </a:lnTo>
                  <a:lnTo>
                    <a:pt x="3314" y="530"/>
                  </a:lnTo>
                  <a:lnTo>
                    <a:pt x="3381" y="547"/>
                  </a:lnTo>
                  <a:lnTo>
                    <a:pt x="3418" y="547"/>
                  </a:lnTo>
                  <a:lnTo>
                    <a:pt x="3444" y="546"/>
                  </a:lnTo>
                  <a:lnTo>
                    <a:pt x="3494" y="534"/>
                  </a:lnTo>
                  <a:lnTo>
                    <a:pt x="3541" y="513"/>
                  </a:lnTo>
                  <a:lnTo>
                    <a:pt x="3584" y="485"/>
                  </a:lnTo>
                  <a:lnTo>
                    <a:pt x="3619" y="450"/>
                  </a:lnTo>
                  <a:lnTo>
                    <a:pt x="3648" y="409"/>
                  </a:lnTo>
                  <a:lnTo>
                    <a:pt x="3669" y="362"/>
                  </a:lnTo>
                  <a:lnTo>
                    <a:pt x="3682" y="311"/>
                  </a:lnTo>
                  <a:lnTo>
                    <a:pt x="3683" y="285"/>
                  </a:lnTo>
                  <a:lnTo>
                    <a:pt x="3683" y="257"/>
                  </a:lnTo>
                  <a:lnTo>
                    <a:pt x="3674" y="201"/>
                  </a:lnTo>
                  <a:lnTo>
                    <a:pt x="3655" y="149"/>
                  </a:lnTo>
                  <a:lnTo>
                    <a:pt x="3625" y="104"/>
                  </a:lnTo>
                  <a:lnTo>
                    <a:pt x="3588" y="65"/>
                  </a:lnTo>
                  <a:lnTo>
                    <a:pt x="3543" y="34"/>
                  </a:lnTo>
                  <a:lnTo>
                    <a:pt x="3494" y="13"/>
                  </a:lnTo>
                  <a:lnTo>
                    <a:pt x="3439" y="2"/>
                  </a:lnTo>
                  <a:lnTo>
                    <a:pt x="3410" y="0"/>
                  </a:lnTo>
                  <a:lnTo>
                    <a:pt x="3375" y="2"/>
                  </a:lnTo>
                  <a:lnTo>
                    <a:pt x="3311" y="18"/>
                  </a:lnTo>
                  <a:lnTo>
                    <a:pt x="3253" y="48"/>
                  </a:lnTo>
                  <a:lnTo>
                    <a:pt x="3205" y="91"/>
                  </a:lnTo>
                  <a:lnTo>
                    <a:pt x="3186" y="117"/>
                  </a:lnTo>
                  <a:lnTo>
                    <a:pt x="3169" y="140"/>
                  </a:lnTo>
                  <a:lnTo>
                    <a:pt x="3127" y="178"/>
                  </a:lnTo>
                  <a:lnTo>
                    <a:pt x="3078" y="205"/>
                  </a:lnTo>
                  <a:lnTo>
                    <a:pt x="3025" y="219"/>
                  </a:lnTo>
                  <a:lnTo>
                    <a:pt x="2997" y="221"/>
                  </a:lnTo>
                  <a:lnTo>
                    <a:pt x="0" y="221"/>
                  </a:lnTo>
                  <a:lnTo>
                    <a:pt x="0" y="328"/>
                  </a:lnTo>
                  <a:close/>
                </a:path>
              </a:pathLst>
            </a:custGeom>
            <a:solidFill>
              <a:srgbClr val="C130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 name="Freeform 581">
              <a:extLst>
                <a:ext uri="{FF2B5EF4-FFF2-40B4-BE49-F238E27FC236}">
                  <a16:creationId xmlns:a16="http://schemas.microsoft.com/office/drawing/2014/main" id="{0C070212-5490-72C8-7C82-0E99794EB587}"/>
                </a:ext>
              </a:extLst>
            </p:cNvPr>
            <p:cNvSpPr>
              <a:spLocks/>
            </p:cNvSpPr>
            <p:nvPr/>
          </p:nvSpPr>
          <p:spPr bwMode="auto">
            <a:xfrm>
              <a:off x="7772904" y="1257264"/>
              <a:ext cx="150855" cy="150855"/>
            </a:xfrm>
            <a:custGeom>
              <a:avLst/>
              <a:gdLst>
                <a:gd name="T0" fmla="*/ 200 w 200"/>
                <a:gd name="T1" fmla="*/ 67 h 200"/>
                <a:gd name="T2" fmla="*/ 132 w 200"/>
                <a:gd name="T3" fmla="*/ 67 h 200"/>
                <a:gd name="T4" fmla="*/ 132 w 200"/>
                <a:gd name="T5" fmla="*/ 0 h 200"/>
                <a:gd name="T6" fmla="*/ 67 w 200"/>
                <a:gd name="T7" fmla="*/ 0 h 200"/>
                <a:gd name="T8" fmla="*/ 67 w 200"/>
                <a:gd name="T9" fmla="*/ 67 h 200"/>
                <a:gd name="T10" fmla="*/ 0 w 200"/>
                <a:gd name="T11" fmla="*/ 67 h 200"/>
                <a:gd name="T12" fmla="*/ 0 w 200"/>
                <a:gd name="T13" fmla="*/ 132 h 200"/>
                <a:gd name="T14" fmla="*/ 67 w 200"/>
                <a:gd name="T15" fmla="*/ 132 h 200"/>
                <a:gd name="T16" fmla="*/ 67 w 200"/>
                <a:gd name="T17" fmla="*/ 200 h 200"/>
                <a:gd name="T18" fmla="*/ 132 w 200"/>
                <a:gd name="T19" fmla="*/ 200 h 200"/>
                <a:gd name="T20" fmla="*/ 132 w 200"/>
                <a:gd name="T21" fmla="*/ 132 h 200"/>
                <a:gd name="T22" fmla="*/ 200 w 200"/>
                <a:gd name="T23" fmla="*/ 132 h 200"/>
                <a:gd name="T24" fmla="*/ 200 w 200"/>
                <a:gd name="T25" fmla="*/ 67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0" h="200">
                  <a:moveTo>
                    <a:pt x="200" y="67"/>
                  </a:moveTo>
                  <a:lnTo>
                    <a:pt x="132" y="67"/>
                  </a:lnTo>
                  <a:lnTo>
                    <a:pt x="132" y="0"/>
                  </a:lnTo>
                  <a:lnTo>
                    <a:pt x="67" y="0"/>
                  </a:lnTo>
                  <a:lnTo>
                    <a:pt x="67" y="67"/>
                  </a:lnTo>
                  <a:lnTo>
                    <a:pt x="0" y="67"/>
                  </a:lnTo>
                  <a:lnTo>
                    <a:pt x="0" y="132"/>
                  </a:lnTo>
                  <a:lnTo>
                    <a:pt x="67" y="132"/>
                  </a:lnTo>
                  <a:lnTo>
                    <a:pt x="67" y="200"/>
                  </a:lnTo>
                  <a:lnTo>
                    <a:pt x="132" y="200"/>
                  </a:lnTo>
                  <a:lnTo>
                    <a:pt x="132" y="132"/>
                  </a:lnTo>
                  <a:lnTo>
                    <a:pt x="200" y="132"/>
                  </a:lnTo>
                  <a:lnTo>
                    <a:pt x="200" y="6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Freeform 582">
              <a:extLst>
                <a:ext uri="{FF2B5EF4-FFF2-40B4-BE49-F238E27FC236}">
                  <a16:creationId xmlns:a16="http://schemas.microsoft.com/office/drawing/2014/main" id="{9A9EF1AF-5570-7A53-6923-A1AADE7F3170}"/>
                </a:ext>
              </a:extLst>
            </p:cNvPr>
            <p:cNvSpPr>
              <a:spLocks/>
            </p:cNvSpPr>
            <p:nvPr/>
          </p:nvSpPr>
          <p:spPr bwMode="auto">
            <a:xfrm>
              <a:off x="5260535" y="718068"/>
              <a:ext cx="1179688" cy="1176668"/>
            </a:xfrm>
            <a:custGeom>
              <a:avLst/>
              <a:gdLst>
                <a:gd name="T0" fmla="*/ 1362 w 1562"/>
                <a:gd name="T1" fmla="*/ 260 h 1562"/>
                <a:gd name="T2" fmla="*/ 1461 w 1562"/>
                <a:gd name="T3" fmla="*/ 396 h 1562"/>
                <a:gd name="T4" fmla="*/ 1525 w 1562"/>
                <a:gd name="T5" fmla="*/ 546 h 1562"/>
                <a:gd name="T6" fmla="*/ 1558 w 1562"/>
                <a:gd name="T7" fmla="*/ 704 h 1562"/>
                <a:gd name="T8" fmla="*/ 1560 w 1562"/>
                <a:gd name="T9" fmla="*/ 825 h 1562"/>
                <a:gd name="T10" fmla="*/ 1547 w 1562"/>
                <a:gd name="T11" fmla="*/ 928 h 1562"/>
                <a:gd name="T12" fmla="*/ 1509 w 1562"/>
                <a:gd name="T13" fmla="*/ 1063 h 1562"/>
                <a:gd name="T14" fmla="*/ 1446 w 1562"/>
                <a:gd name="T15" fmla="*/ 1190 h 1562"/>
                <a:gd name="T16" fmla="*/ 1358 w 1562"/>
                <a:gd name="T17" fmla="*/ 1307 h 1562"/>
                <a:gd name="T18" fmla="*/ 1306 w 1562"/>
                <a:gd name="T19" fmla="*/ 1359 h 1562"/>
                <a:gd name="T20" fmla="*/ 1190 w 1562"/>
                <a:gd name="T21" fmla="*/ 1447 h 1562"/>
                <a:gd name="T22" fmla="*/ 1063 w 1562"/>
                <a:gd name="T23" fmla="*/ 1509 h 1562"/>
                <a:gd name="T24" fmla="*/ 928 w 1562"/>
                <a:gd name="T25" fmla="*/ 1548 h 1562"/>
                <a:gd name="T26" fmla="*/ 825 w 1562"/>
                <a:gd name="T27" fmla="*/ 1561 h 1562"/>
                <a:gd name="T28" fmla="*/ 704 w 1562"/>
                <a:gd name="T29" fmla="*/ 1558 h 1562"/>
                <a:gd name="T30" fmla="*/ 546 w 1562"/>
                <a:gd name="T31" fmla="*/ 1526 h 1562"/>
                <a:gd name="T32" fmla="*/ 396 w 1562"/>
                <a:gd name="T33" fmla="*/ 1461 h 1562"/>
                <a:gd name="T34" fmla="*/ 259 w 1562"/>
                <a:gd name="T35" fmla="*/ 1363 h 1562"/>
                <a:gd name="T36" fmla="*/ 201 w 1562"/>
                <a:gd name="T37" fmla="*/ 1304 h 1562"/>
                <a:gd name="T38" fmla="*/ 107 w 1562"/>
                <a:gd name="T39" fmla="*/ 1177 h 1562"/>
                <a:gd name="T40" fmla="*/ 43 w 1562"/>
                <a:gd name="T41" fmla="*/ 1040 h 1562"/>
                <a:gd name="T42" fmla="*/ 8 w 1562"/>
                <a:gd name="T43" fmla="*/ 893 h 1562"/>
                <a:gd name="T44" fmla="*/ 0 w 1562"/>
                <a:gd name="T45" fmla="*/ 743 h 1562"/>
                <a:gd name="T46" fmla="*/ 22 w 1562"/>
                <a:gd name="T47" fmla="*/ 595 h 1562"/>
                <a:gd name="T48" fmla="*/ 71 w 1562"/>
                <a:gd name="T49" fmla="*/ 451 h 1562"/>
                <a:gd name="T50" fmla="*/ 150 w 1562"/>
                <a:gd name="T51" fmla="*/ 319 h 1562"/>
                <a:gd name="T52" fmla="*/ 228 w 1562"/>
                <a:gd name="T53" fmla="*/ 229 h 1562"/>
                <a:gd name="T54" fmla="*/ 319 w 1562"/>
                <a:gd name="T55" fmla="*/ 151 h 1562"/>
                <a:gd name="T56" fmla="*/ 451 w 1562"/>
                <a:gd name="T57" fmla="*/ 72 h 1562"/>
                <a:gd name="T58" fmla="*/ 595 w 1562"/>
                <a:gd name="T59" fmla="*/ 22 h 1562"/>
                <a:gd name="T60" fmla="*/ 743 w 1562"/>
                <a:gd name="T61" fmla="*/ 0 h 1562"/>
                <a:gd name="T62" fmla="*/ 893 w 1562"/>
                <a:gd name="T63" fmla="*/ 8 h 1562"/>
                <a:gd name="T64" fmla="*/ 1039 w 1562"/>
                <a:gd name="T65" fmla="*/ 43 h 1562"/>
                <a:gd name="T66" fmla="*/ 1177 w 1562"/>
                <a:gd name="T67" fmla="*/ 108 h 1562"/>
                <a:gd name="T68" fmla="*/ 1304 w 1562"/>
                <a:gd name="T69" fmla="*/ 201 h 1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62" h="1562">
                  <a:moveTo>
                    <a:pt x="1332" y="229"/>
                  </a:moveTo>
                  <a:lnTo>
                    <a:pt x="1362" y="260"/>
                  </a:lnTo>
                  <a:lnTo>
                    <a:pt x="1415" y="326"/>
                  </a:lnTo>
                  <a:lnTo>
                    <a:pt x="1461" y="396"/>
                  </a:lnTo>
                  <a:lnTo>
                    <a:pt x="1497" y="470"/>
                  </a:lnTo>
                  <a:lnTo>
                    <a:pt x="1525" y="546"/>
                  </a:lnTo>
                  <a:lnTo>
                    <a:pt x="1546" y="625"/>
                  </a:lnTo>
                  <a:lnTo>
                    <a:pt x="1558" y="704"/>
                  </a:lnTo>
                  <a:lnTo>
                    <a:pt x="1562" y="785"/>
                  </a:lnTo>
                  <a:lnTo>
                    <a:pt x="1560" y="825"/>
                  </a:lnTo>
                  <a:lnTo>
                    <a:pt x="1558" y="860"/>
                  </a:lnTo>
                  <a:lnTo>
                    <a:pt x="1547" y="928"/>
                  </a:lnTo>
                  <a:lnTo>
                    <a:pt x="1532" y="997"/>
                  </a:lnTo>
                  <a:lnTo>
                    <a:pt x="1509" y="1063"/>
                  </a:lnTo>
                  <a:lnTo>
                    <a:pt x="1480" y="1128"/>
                  </a:lnTo>
                  <a:lnTo>
                    <a:pt x="1446" y="1190"/>
                  </a:lnTo>
                  <a:lnTo>
                    <a:pt x="1405" y="1250"/>
                  </a:lnTo>
                  <a:lnTo>
                    <a:pt x="1358" y="1307"/>
                  </a:lnTo>
                  <a:lnTo>
                    <a:pt x="1332" y="1333"/>
                  </a:lnTo>
                  <a:lnTo>
                    <a:pt x="1306" y="1359"/>
                  </a:lnTo>
                  <a:lnTo>
                    <a:pt x="1249" y="1405"/>
                  </a:lnTo>
                  <a:lnTo>
                    <a:pt x="1190" y="1447"/>
                  </a:lnTo>
                  <a:lnTo>
                    <a:pt x="1127" y="1481"/>
                  </a:lnTo>
                  <a:lnTo>
                    <a:pt x="1063" y="1509"/>
                  </a:lnTo>
                  <a:lnTo>
                    <a:pt x="997" y="1532"/>
                  </a:lnTo>
                  <a:lnTo>
                    <a:pt x="928" y="1548"/>
                  </a:lnTo>
                  <a:lnTo>
                    <a:pt x="859" y="1558"/>
                  </a:lnTo>
                  <a:lnTo>
                    <a:pt x="825" y="1561"/>
                  </a:lnTo>
                  <a:lnTo>
                    <a:pt x="784" y="1562"/>
                  </a:lnTo>
                  <a:lnTo>
                    <a:pt x="704" y="1558"/>
                  </a:lnTo>
                  <a:lnTo>
                    <a:pt x="625" y="1547"/>
                  </a:lnTo>
                  <a:lnTo>
                    <a:pt x="546" y="1526"/>
                  </a:lnTo>
                  <a:lnTo>
                    <a:pt x="469" y="1497"/>
                  </a:lnTo>
                  <a:lnTo>
                    <a:pt x="396" y="1461"/>
                  </a:lnTo>
                  <a:lnTo>
                    <a:pt x="325" y="1416"/>
                  </a:lnTo>
                  <a:lnTo>
                    <a:pt x="259" y="1363"/>
                  </a:lnTo>
                  <a:lnTo>
                    <a:pt x="228" y="1333"/>
                  </a:lnTo>
                  <a:lnTo>
                    <a:pt x="201" y="1304"/>
                  </a:lnTo>
                  <a:lnTo>
                    <a:pt x="150" y="1243"/>
                  </a:lnTo>
                  <a:lnTo>
                    <a:pt x="107" y="1177"/>
                  </a:lnTo>
                  <a:lnTo>
                    <a:pt x="71" y="1110"/>
                  </a:lnTo>
                  <a:lnTo>
                    <a:pt x="43" y="1040"/>
                  </a:lnTo>
                  <a:lnTo>
                    <a:pt x="22" y="967"/>
                  </a:lnTo>
                  <a:lnTo>
                    <a:pt x="8" y="893"/>
                  </a:lnTo>
                  <a:lnTo>
                    <a:pt x="0" y="818"/>
                  </a:lnTo>
                  <a:lnTo>
                    <a:pt x="0" y="743"/>
                  </a:lnTo>
                  <a:lnTo>
                    <a:pt x="8" y="669"/>
                  </a:lnTo>
                  <a:lnTo>
                    <a:pt x="22" y="595"/>
                  </a:lnTo>
                  <a:lnTo>
                    <a:pt x="43" y="523"/>
                  </a:lnTo>
                  <a:lnTo>
                    <a:pt x="71" y="451"/>
                  </a:lnTo>
                  <a:lnTo>
                    <a:pt x="107" y="384"/>
                  </a:lnTo>
                  <a:lnTo>
                    <a:pt x="150" y="319"/>
                  </a:lnTo>
                  <a:lnTo>
                    <a:pt x="201" y="258"/>
                  </a:lnTo>
                  <a:lnTo>
                    <a:pt x="228" y="229"/>
                  </a:lnTo>
                  <a:lnTo>
                    <a:pt x="258" y="201"/>
                  </a:lnTo>
                  <a:lnTo>
                    <a:pt x="319" y="151"/>
                  </a:lnTo>
                  <a:lnTo>
                    <a:pt x="384" y="108"/>
                  </a:lnTo>
                  <a:lnTo>
                    <a:pt x="451" y="72"/>
                  </a:lnTo>
                  <a:lnTo>
                    <a:pt x="522" y="43"/>
                  </a:lnTo>
                  <a:lnTo>
                    <a:pt x="595" y="22"/>
                  </a:lnTo>
                  <a:lnTo>
                    <a:pt x="669" y="8"/>
                  </a:lnTo>
                  <a:lnTo>
                    <a:pt x="743" y="0"/>
                  </a:lnTo>
                  <a:lnTo>
                    <a:pt x="818" y="0"/>
                  </a:lnTo>
                  <a:lnTo>
                    <a:pt x="893" y="8"/>
                  </a:lnTo>
                  <a:lnTo>
                    <a:pt x="967" y="22"/>
                  </a:lnTo>
                  <a:lnTo>
                    <a:pt x="1039" y="43"/>
                  </a:lnTo>
                  <a:lnTo>
                    <a:pt x="1109" y="72"/>
                  </a:lnTo>
                  <a:lnTo>
                    <a:pt x="1177" y="108"/>
                  </a:lnTo>
                  <a:lnTo>
                    <a:pt x="1243" y="151"/>
                  </a:lnTo>
                  <a:lnTo>
                    <a:pt x="1304" y="201"/>
                  </a:lnTo>
                  <a:lnTo>
                    <a:pt x="1332" y="229"/>
                  </a:lnTo>
                  <a:close/>
                </a:path>
              </a:pathLst>
            </a:custGeom>
            <a:solidFill>
              <a:srgbClr val="C130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Freeform 583">
              <a:extLst>
                <a:ext uri="{FF2B5EF4-FFF2-40B4-BE49-F238E27FC236}">
                  <a16:creationId xmlns:a16="http://schemas.microsoft.com/office/drawing/2014/main" id="{C464EB6F-3272-8DEC-8F06-E1D81755C18D}"/>
                </a:ext>
              </a:extLst>
            </p:cNvPr>
            <p:cNvSpPr>
              <a:spLocks/>
            </p:cNvSpPr>
            <p:nvPr/>
          </p:nvSpPr>
          <p:spPr bwMode="auto">
            <a:xfrm>
              <a:off x="5517098" y="883595"/>
              <a:ext cx="862891" cy="865908"/>
            </a:xfrm>
            <a:custGeom>
              <a:avLst/>
              <a:gdLst>
                <a:gd name="T0" fmla="*/ 735 w 1147"/>
                <a:gd name="T1" fmla="*/ 0 h 1147"/>
                <a:gd name="T2" fmla="*/ 1147 w 1147"/>
                <a:gd name="T3" fmla="*/ 411 h 1147"/>
                <a:gd name="T4" fmla="*/ 1145 w 1147"/>
                <a:gd name="T5" fmla="*/ 446 h 1147"/>
                <a:gd name="T6" fmla="*/ 1134 w 1147"/>
                <a:gd name="T7" fmla="*/ 514 h 1147"/>
                <a:gd name="T8" fmla="*/ 1119 w 1147"/>
                <a:gd name="T9" fmla="*/ 583 h 1147"/>
                <a:gd name="T10" fmla="*/ 1096 w 1147"/>
                <a:gd name="T11" fmla="*/ 649 h 1147"/>
                <a:gd name="T12" fmla="*/ 1067 w 1147"/>
                <a:gd name="T13" fmla="*/ 714 h 1147"/>
                <a:gd name="T14" fmla="*/ 1033 w 1147"/>
                <a:gd name="T15" fmla="*/ 776 h 1147"/>
                <a:gd name="T16" fmla="*/ 992 w 1147"/>
                <a:gd name="T17" fmla="*/ 836 h 1147"/>
                <a:gd name="T18" fmla="*/ 945 w 1147"/>
                <a:gd name="T19" fmla="*/ 893 h 1147"/>
                <a:gd name="T20" fmla="*/ 919 w 1147"/>
                <a:gd name="T21" fmla="*/ 919 h 1147"/>
                <a:gd name="T22" fmla="*/ 893 w 1147"/>
                <a:gd name="T23" fmla="*/ 945 h 1147"/>
                <a:gd name="T24" fmla="*/ 836 w 1147"/>
                <a:gd name="T25" fmla="*/ 991 h 1147"/>
                <a:gd name="T26" fmla="*/ 777 w 1147"/>
                <a:gd name="T27" fmla="*/ 1033 h 1147"/>
                <a:gd name="T28" fmla="*/ 714 w 1147"/>
                <a:gd name="T29" fmla="*/ 1067 h 1147"/>
                <a:gd name="T30" fmla="*/ 650 w 1147"/>
                <a:gd name="T31" fmla="*/ 1095 h 1147"/>
                <a:gd name="T32" fmla="*/ 584 w 1147"/>
                <a:gd name="T33" fmla="*/ 1118 h 1147"/>
                <a:gd name="T34" fmla="*/ 515 w 1147"/>
                <a:gd name="T35" fmla="*/ 1134 h 1147"/>
                <a:gd name="T36" fmla="*/ 446 w 1147"/>
                <a:gd name="T37" fmla="*/ 1144 h 1147"/>
                <a:gd name="T38" fmla="*/ 412 w 1147"/>
                <a:gd name="T39" fmla="*/ 1147 h 1147"/>
                <a:gd name="T40" fmla="*/ 0 w 1147"/>
                <a:gd name="T41" fmla="*/ 735 h 1147"/>
                <a:gd name="T42" fmla="*/ 735 w 1147"/>
                <a:gd name="T43" fmla="*/ 0 h 1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47" h="1147">
                  <a:moveTo>
                    <a:pt x="735" y="0"/>
                  </a:moveTo>
                  <a:lnTo>
                    <a:pt x="1147" y="411"/>
                  </a:lnTo>
                  <a:lnTo>
                    <a:pt x="1145" y="446"/>
                  </a:lnTo>
                  <a:lnTo>
                    <a:pt x="1134" y="514"/>
                  </a:lnTo>
                  <a:lnTo>
                    <a:pt x="1119" y="583"/>
                  </a:lnTo>
                  <a:lnTo>
                    <a:pt x="1096" y="649"/>
                  </a:lnTo>
                  <a:lnTo>
                    <a:pt x="1067" y="714"/>
                  </a:lnTo>
                  <a:lnTo>
                    <a:pt x="1033" y="776"/>
                  </a:lnTo>
                  <a:lnTo>
                    <a:pt x="992" y="836"/>
                  </a:lnTo>
                  <a:lnTo>
                    <a:pt x="945" y="893"/>
                  </a:lnTo>
                  <a:lnTo>
                    <a:pt x="919" y="919"/>
                  </a:lnTo>
                  <a:lnTo>
                    <a:pt x="893" y="945"/>
                  </a:lnTo>
                  <a:lnTo>
                    <a:pt x="836" y="991"/>
                  </a:lnTo>
                  <a:lnTo>
                    <a:pt x="777" y="1033"/>
                  </a:lnTo>
                  <a:lnTo>
                    <a:pt x="714" y="1067"/>
                  </a:lnTo>
                  <a:lnTo>
                    <a:pt x="650" y="1095"/>
                  </a:lnTo>
                  <a:lnTo>
                    <a:pt x="584" y="1118"/>
                  </a:lnTo>
                  <a:lnTo>
                    <a:pt x="515" y="1134"/>
                  </a:lnTo>
                  <a:lnTo>
                    <a:pt x="446" y="1144"/>
                  </a:lnTo>
                  <a:lnTo>
                    <a:pt x="412" y="1147"/>
                  </a:lnTo>
                  <a:lnTo>
                    <a:pt x="0" y="735"/>
                  </a:lnTo>
                  <a:lnTo>
                    <a:pt x="735" y="0"/>
                  </a:lnTo>
                  <a:close/>
                </a:path>
              </a:pathLst>
            </a:custGeom>
            <a:solidFill>
              <a:schemeClr val="bg1">
                <a:alpha val="4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Freeform 584">
              <a:extLst>
                <a:ext uri="{FF2B5EF4-FFF2-40B4-BE49-F238E27FC236}">
                  <a16:creationId xmlns:a16="http://schemas.microsoft.com/office/drawing/2014/main" id="{349A2E92-E7B8-6808-681B-0301D3B8C52E}"/>
                </a:ext>
              </a:extLst>
            </p:cNvPr>
            <p:cNvSpPr>
              <a:spLocks/>
            </p:cNvSpPr>
            <p:nvPr/>
          </p:nvSpPr>
          <p:spPr bwMode="auto">
            <a:xfrm>
              <a:off x="5459666" y="914183"/>
              <a:ext cx="781430" cy="781430"/>
            </a:xfrm>
            <a:custGeom>
              <a:avLst/>
              <a:gdLst>
                <a:gd name="T0" fmla="*/ 151 w 1037"/>
                <a:gd name="T1" fmla="*/ 153 h 1038"/>
                <a:gd name="T2" fmla="*/ 115 w 1037"/>
                <a:gd name="T3" fmla="*/ 192 h 1038"/>
                <a:gd name="T4" fmla="*/ 57 w 1037"/>
                <a:gd name="T5" fmla="*/ 277 h 1038"/>
                <a:gd name="T6" fmla="*/ 19 w 1037"/>
                <a:gd name="T7" fmla="*/ 372 h 1038"/>
                <a:gd name="T8" fmla="*/ 0 w 1037"/>
                <a:gd name="T9" fmla="*/ 470 h 1038"/>
                <a:gd name="T10" fmla="*/ 0 w 1037"/>
                <a:gd name="T11" fmla="*/ 570 h 1038"/>
                <a:gd name="T12" fmla="*/ 19 w 1037"/>
                <a:gd name="T13" fmla="*/ 667 h 1038"/>
                <a:gd name="T14" fmla="*/ 57 w 1037"/>
                <a:gd name="T15" fmla="*/ 762 h 1038"/>
                <a:gd name="T16" fmla="*/ 115 w 1037"/>
                <a:gd name="T17" fmla="*/ 849 h 1038"/>
                <a:gd name="T18" fmla="*/ 151 w 1037"/>
                <a:gd name="T19" fmla="*/ 888 h 1038"/>
                <a:gd name="T20" fmla="*/ 151 w 1037"/>
                <a:gd name="T21" fmla="*/ 888 h 1038"/>
                <a:gd name="T22" fmla="*/ 190 w 1037"/>
                <a:gd name="T23" fmla="*/ 924 h 1038"/>
                <a:gd name="T24" fmla="*/ 277 w 1037"/>
                <a:gd name="T25" fmla="*/ 981 h 1038"/>
                <a:gd name="T26" fmla="*/ 370 w 1037"/>
                <a:gd name="T27" fmla="*/ 1019 h 1038"/>
                <a:gd name="T28" fmla="*/ 469 w 1037"/>
                <a:gd name="T29" fmla="*/ 1038 h 1038"/>
                <a:gd name="T30" fmla="*/ 569 w 1037"/>
                <a:gd name="T31" fmla="*/ 1038 h 1038"/>
                <a:gd name="T32" fmla="*/ 667 w 1037"/>
                <a:gd name="T33" fmla="*/ 1019 h 1038"/>
                <a:gd name="T34" fmla="*/ 761 w 1037"/>
                <a:gd name="T35" fmla="*/ 981 h 1038"/>
                <a:gd name="T36" fmla="*/ 847 w 1037"/>
                <a:gd name="T37" fmla="*/ 924 h 1038"/>
                <a:gd name="T38" fmla="*/ 886 w 1037"/>
                <a:gd name="T39" fmla="*/ 888 h 1038"/>
                <a:gd name="T40" fmla="*/ 886 w 1037"/>
                <a:gd name="T41" fmla="*/ 888 h 1038"/>
                <a:gd name="T42" fmla="*/ 923 w 1037"/>
                <a:gd name="T43" fmla="*/ 849 h 1038"/>
                <a:gd name="T44" fmla="*/ 980 w 1037"/>
                <a:gd name="T45" fmla="*/ 762 h 1038"/>
                <a:gd name="T46" fmla="*/ 1017 w 1037"/>
                <a:gd name="T47" fmla="*/ 667 h 1038"/>
                <a:gd name="T48" fmla="*/ 1037 w 1037"/>
                <a:gd name="T49" fmla="*/ 570 h 1038"/>
                <a:gd name="T50" fmla="*/ 1037 w 1037"/>
                <a:gd name="T51" fmla="*/ 470 h 1038"/>
                <a:gd name="T52" fmla="*/ 1017 w 1037"/>
                <a:gd name="T53" fmla="*/ 372 h 1038"/>
                <a:gd name="T54" fmla="*/ 980 w 1037"/>
                <a:gd name="T55" fmla="*/ 277 h 1038"/>
                <a:gd name="T56" fmla="*/ 923 w 1037"/>
                <a:gd name="T57" fmla="*/ 192 h 1038"/>
                <a:gd name="T58" fmla="*/ 886 w 1037"/>
                <a:gd name="T59" fmla="*/ 153 h 1038"/>
                <a:gd name="T60" fmla="*/ 886 w 1037"/>
                <a:gd name="T61" fmla="*/ 153 h 1038"/>
                <a:gd name="T62" fmla="*/ 847 w 1037"/>
                <a:gd name="T63" fmla="*/ 115 h 1038"/>
                <a:gd name="T64" fmla="*/ 761 w 1037"/>
                <a:gd name="T65" fmla="*/ 58 h 1038"/>
                <a:gd name="T66" fmla="*/ 667 w 1037"/>
                <a:gd name="T67" fmla="*/ 21 h 1038"/>
                <a:gd name="T68" fmla="*/ 569 w 1037"/>
                <a:gd name="T69" fmla="*/ 1 h 1038"/>
                <a:gd name="T70" fmla="*/ 518 w 1037"/>
                <a:gd name="T71" fmla="*/ 0 h 1038"/>
                <a:gd name="T72" fmla="*/ 518 w 1037"/>
                <a:gd name="T73" fmla="*/ 0 h 1038"/>
                <a:gd name="T74" fmla="*/ 469 w 1037"/>
                <a:gd name="T75" fmla="*/ 1 h 1038"/>
                <a:gd name="T76" fmla="*/ 370 w 1037"/>
                <a:gd name="T77" fmla="*/ 21 h 1038"/>
                <a:gd name="T78" fmla="*/ 277 w 1037"/>
                <a:gd name="T79" fmla="*/ 58 h 1038"/>
                <a:gd name="T80" fmla="*/ 190 w 1037"/>
                <a:gd name="T81" fmla="*/ 115 h 1038"/>
                <a:gd name="T82" fmla="*/ 151 w 1037"/>
                <a:gd name="T83" fmla="*/ 153 h 10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37" h="1038">
                  <a:moveTo>
                    <a:pt x="151" y="153"/>
                  </a:moveTo>
                  <a:lnTo>
                    <a:pt x="115" y="192"/>
                  </a:lnTo>
                  <a:lnTo>
                    <a:pt x="57" y="277"/>
                  </a:lnTo>
                  <a:lnTo>
                    <a:pt x="19" y="372"/>
                  </a:lnTo>
                  <a:lnTo>
                    <a:pt x="0" y="470"/>
                  </a:lnTo>
                  <a:lnTo>
                    <a:pt x="0" y="570"/>
                  </a:lnTo>
                  <a:lnTo>
                    <a:pt x="19" y="667"/>
                  </a:lnTo>
                  <a:lnTo>
                    <a:pt x="57" y="762"/>
                  </a:lnTo>
                  <a:lnTo>
                    <a:pt x="115" y="849"/>
                  </a:lnTo>
                  <a:lnTo>
                    <a:pt x="151" y="888"/>
                  </a:lnTo>
                  <a:lnTo>
                    <a:pt x="151" y="888"/>
                  </a:lnTo>
                  <a:lnTo>
                    <a:pt x="190" y="924"/>
                  </a:lnTo>
                  <a:lnTo>
                    <a:pt x="277" y="981"/>
                  </a:lnTo>
                  <a:lnTo>
                    <a:pt x="370" y="1019"/>
                  </a:lnTo>
                  <a:lnTo>
                    <a:pt x="469" y="1038"/>
                  </a:lnTo>
                  <a:lnTo>
                    <a:pt x="569" y="1038"/>
                  </a:lnTo>
                  <a:lnTo>
                    <a:pt x="667" y="1019"/>
                  </a:lnTo>
                  <a:lnTo>
                    <a:pt x="761" y="981"/>
                  </a:lnTo>
                  <a:lnTo>
                    <a:pt x="847" y="924"/>
                  </a:lnTo>
                  <a:lnTo>
                    <a:pt x="886" y="888"/>
                  </a:lnTo>
                  <a:lnTo>
                    <a:pt x="886" y="888"/>
                  </a:lnTo>
                  <a:lnTo>
                    <a:pt x="923" y="849"/>
                  </a:lnTo>
                  <a:lnTo>
                    <a:pt x="980" y="762"/>
                  </a:lnTo>
                  <a:lnTo>
                    <a:pt x="1017" y="667"/>
                  </a:lnTo>
                  <a:lnTo>
                    <a:pt x="1037" y="570"/>
                  </a:lnTo>
                  <a:lnTo>
                    <a:pt x="1037" y="470"/>
                  </a:lnTo>
                  <a:lnTo>
                    <a:pt x="1017" y="372"/>
                  </a:lnTo>
                  <a:lnTo>
                    <a:pt x="980" y="277"/>
                  </a:lnTo>
                  <a:lnTo>
                    <a:pt x="923" y="192"/>
                  </a:lnTo>
                  <a:lnTo>
                    <a:pt x="886" y="153"/>
                  </a:lnTo>
                  <a:lnTo>
                    <a:pt x="886" y="153"/>
                  </a:lnTo>
                  <a:lnTo>
                    <a:pt x="847" y="115"/>
                  </a:lnTo>
                  <a:lnTo>
                    <a:pt x="761" y="58"/>
                  </a:lnTo>
                  <a:lnTo>
                    <a:pt x="667" y="21"/>
                  </a:lnTo>
                  <a:lnTo>
                    <a:pt x="569" y="1"/>
                  </a:lnTo>
                  <a:lnTo>
                    <a:pt x="518" y="0"/>
                  </a:lnTo>
                  <a:lnTo>
                    <a:pt x="518" y="0"/>
                  </a:lnTo>
                  <a:lnTo>
                    <a:pt x="469" y="1"/>
                  </a:lnTo>
                  <a:lnTo>
                    <a:pt x="370" y="21"/>
                  </a:lnTo>
                  <a:lnTo>
                    <a:pt x="277" y="58"/>
                  </a:lnTo>
                  <a:lnTo>
                    <a:pt x="190" y="115"/>
                  </a:lnTo>
                  <a:lnTo>
                    <a:pt x="151" y="153"/>
                  </a:lnTo>
                  <a:close/>
                </a:path>
              </a:pathLst>
            </a:custGeom>
            <a:solidFill>
              <a:srgbClr val="E8E9E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1" name="TextBox 30">
              <a:extLst>
                <a:ext uri="{FF2B5EF4-FFF2-40B4-BE49-F238E27FC236}">
                  <a16:creationId xmlns:a16="http://schemas.microsoft.com/office/drawing/2014/main" id="{119140EE-233B-8623-6678-DFADD700E971}"/>
                </a:ext>
              </a:extLst>
            </p:cNvPr>
            <p:cNvSpPr txBox="1"/>
            <p:nvPr/>
          </p:nvSpPr>
          <p:spPr>
            <a:xfrm>
              <a:off x="5603156" y="889967"/>
              <a:ext cx="519127" cy="100142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VN" sz="2800" b="1" i="0" u="none" strike="noStrike" kern="1200" cap="none" spc="0" normalizeH="0" baseline="0" noProof="0" dirty="0">
                  <a:ln>
                    <a:noFill/>
                  </a:ln>
                  <a:solidFill>
                    <a:srgbClr val="C23017"/>
                  </a:solidFill>
                  <a:effectLst/>
                  <a:uLnTx/>
                  <a:uFillTx/>
                  <a:latin typeface="Neoneon" panose="02000503000000000000" pitchFamily="2" charset="0"/>
                  <a:ea typeface="+mn-ea"/>
                  <a:cs typeface="+mn-cs"/>
                </a:rPr>
                <a:t>1</a:t>
              </a:r>
            </a:p>
          </p:txBody>
        </p:sp>
      </p:grpSp>
      <p:grpSp>
        <p:nvGrpSpPr>
          <p:cNvPr id="32" name="Group 31">
            <a:extLst>
              <a:ext uri="{FF2B5EF4-FFF2-40B4-BE49-F238E27FC236}">
                <a16:creationId xmlns:a16="http://schemas.microsoft.com/office/drawing/2014/main" id="{04D9C7BE-D098-DD30-DB14-927914D3364B}"/>
              </a:ext>
            </a:extLst>
          </p:cNvPr>
          <p:cNvGrpSpPr/>
          <p:nvPr/>
        </p:nvGrpSpPr>
        <p:grpSpPr>
          <a:xfrm>
            <a:off x="304801" y="1699501"/>
            <a:ext cx="6476705" cy="988755"/>
            <a:chOff x="-700830" y="2302797"/>
            <a:chExt cx="7678100" cy="1501333"/>
          </a:xfrm>
          <a:effectLst>
            <a:outerShdw blurRad="63500" sx="102000" sy="102000" algn="ctr" rotWithShape="0">
              <a:prstClr val="black">
                <a:alpha val="40000"/>
              </a:prstClr>
            </a:outerShdw>
          </a:effectLst>
        </p:grpSpPr>
        <p:sp>
          <p:nvSpPr>
            <p:cNvPr id="33" name="TextBox 32">
              <a:extLst>
                <a:ext uri="{FF2B5EF4-FFF2-40B4-BE49-F238E27FC236}">
                  <a16:creationId xmlns:a16="http://schemas.microsoft.com/office/drawing/2014/main" id="{FD684CAC-600D-ECDD-C7C9-976430E46EA5}"/>
                </a:ext>
              </a:extLst>
            </p:cNvPr>
            <p:cNvSpPr txBox="1"/>
            <p:nvPr/>
          </p:nvSpPr>
          <p:spPr>
            <a:xfrm>
              <a:off x="-700830" y="2302797"/>
              <a:ext cx="4469688" cy="1501333"/>
            </a:xfrm>
            <a:prstGeom prst="rect">
              <a:avLst/>
            </a:prstGeom>
            <a:noFill/>
          </p:spPr>
          <p:txBody>
            <a:bodyPr wrap="square">
              <a:noAutofit/>
            </a:bodyPr>
            <a:lstStyle>
              <a:defPPr>
                <a:defRPr lang="en-VN"/>
              </a:defPPr>
              <a:lvl1pPr algn="just">
                <a:defRPr sz="2400" b="1">
                  <a:solidFill>
                    <a:schemeClr val="bg1"/>
                  </a:solidFill>
                  <a:effectLst/>
                  <a:latin typeface="Cambria" panose="02040503050406030204" pitchFamily="18" charset="0"/>
                  <a:ea typeface="Calibri" panose="020F050202020403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000" b="1" i="0" u="none" strike="noStrike" kern="1200" cap="none" spc="0" normalizeH="0" baseline="0" noProof="0" dirty="0" smtClean="0">
                  <a:ln>
                    <a:noFill/>
                  </a:ln>
                  <a:solidFill>
                    <a:srgbClr val="A7EA52">
                      <a:lumMod val="50000"/>
                    </a:srgbClr>
                  </a:solidFill>
                  <a:effectLst/>
                  <a:uLnTx/>
                  <a:uFillTx/>
                  <a:latin typeface="Cambria" panose="02040503050406030204" pitchFamily="18" charset="0"/>
                  <a:cs typeface="+mn-cs"/>
                </a:rPr>
                <a:t>T</a:t>
              </a:r>
              <a:r>
                <a:rPr kumimoji="0" lang="en-US" sz="2000" b="1" i="0" u="none" strike="noStrike" kern="1200" cap="none" spc="0" normalizeH="0" baseline="0" noProof="0" dirty="0" err="1" smtClean="0">
                  <a:ln>
                    <a:noFill/>
                  </a:ln>
                  <a:solidFill>
                    <a:srgbClr val="A7EA52">
                      <a:lumMod val="50000"/>
                    </a:srgbClr>
                  </a:solidFill>
                  <a:effectLst/>
                  <a:uLnTx/>
                  <a:uFillTx/>
                  <a:latin typeface="Cambria" panose="02040503050406030204" pitchFamily="18" charset="0"/>
                  <a:cs typeface="+mn-cs"/>
                </a:rPr>
                <a:t>hường</a:t>
              </a:r>
              <a:r>
                <a:rPr kumimoji="0" lang="en-US" sz="2000" b="1" i="0" u="none" strike="noStrike" kern="1200" cap="none" spc="0" normalizeH="0" noProof="0" dirty="0" smtClean="0">
                  <a:ln>
                    <a:noFill/>
                  </a:ln>
                  <a:solidFill>
                    <a:srgbClr val="A7EA52">
                      <a:lumMod val="50000"/>
                    </a:srgbClr>
                  </a:solidFill>
                  <a:effectLst/>
                  <a:uLnTx/>
                  <a:uFillTx/>
                  <a:latin typeface="Cambria" panose="02040503050406030204" pitchFamily="18" charset="0"/>
                  <a:cs typeface="+mn-cs"/>
                </a:rPr>
                <a:t> </a:t>
              </a:r>
              <a:r>
                <a:rPr kumimoji="0" lang="en-US" sz="2000" b="1" i="0" u="none" strike="noStrike" kern="1200" cap="none" spc="0" normalizeH="0" noProof="0" dirty="0" err="1" smtClean="0">
                  <a:ln>
                    <a:noFill/>
                  </a:ln>
                  <a:solidFill>
                    <a:srgbClr val="A7EA52">
                      <a:lumMod val="50000"/>
                    </a:srgbClr>
                  </a:solidFill>
                  <a:effectLst/>
                  <a:uLnTx/>
                  <a:uFillTx/>
                  <a:latin typeface="Cambria" panose="02040503050406030204" pitchFamily="18" charset="0"/>
                  <a:cs typeface="+mn-cs"/>
                </a:rPr>
                <a:t>xuyên</a:t>
              </a:r>
              <a:r>
                <a:rPr kumimoji="0" lang="en-US" sz="2000" b="1" i="0" u="none" strike="noStrike" kern="1200" cap="none" spc="0" normalizeH="0" noProof="0" dirty="0" smtClean="0">
                  <a:ln>
                    <a:noFill/>
                  </a:ln>
                  <a:solidFill>
                    <a:srgbClr val="A7EA52">
                      <a:lumMod val="50000"/>
                    </a:srgbClr>
                  </a:solidFill>
                  <a:effectLst/>
                  <a:uLnTx/>
                  <a:uFillTx/>
                  <a:latin typeface="Cambria" panose="02040503050406030204" pitchFamily="18" charset="0"/>
                  <a:cs typeface="+mn-cs"/>
                </a:rPr>
                <a:t> </a:t>
              </a:r>
              <a:r>
                <a:rPr kumimoji="0" lang="en-US" sz="2000" b="1" i="0" u="none" strike="noStrike" kern="1200" cap="none" spc="0" normalizeH="0" noProof="0" dirty="0" err="1" smtClean="0">
                  <a:ln>
                    <a:noFill/>
                  </a:ln>
                  <a:solidFill>
                    <a:srgbClr val="A7EA52">
                      <a:lumMod val="50000"/>
                    </a:srgbClr>
                  </a:solidFill>
                  <a:effectLst/>
                  <a:uLnTx/>
                  <a:uFillTx/>
                  <a:latin typeface="Cambria" panose="02040503050406030204" pitchFamily="18" charset="0"/>
                  <a:cs typeface="+mn-cs"/>
                </a:rPr>
                <a:t>kiểm</a:t>
              </a:r>
              <a:r>
                <a:rPr kumimoji="0" lang="en-US" sz="2000" b="1" i="0" u="none" strike="noStrike" kern="1200" cap="none" spc="0" normalizeH="0" noProof="0" dirty="0" smtClean="0">
                  <a:ln>
                    <a:noFill/>
                  </a:ln>
                  <a:solidFill>
                    <a:srgbClr val="A7EA52">
                      <a:lumMod val="50000"/>
                    </a:srgbClr>
                  </a:solidFill>
                  <a:effectLst/>
                  <a:uLnTx/>
                  <a:uFillTx/>
                  <a:latin typeface="Cambria" panose="02040503050406030204" pitchFamily="18" charset="0"/>
                  <a:cs typeface="+mn-cs"/>
                </a:rPr>
                <a:t> </a:t>
              </a:r>
              <a:r>
                <a:rPr kumimoji="0" lang="en-US" sz="2000" b="1" i="0" u="none" strike="noStrike" kern="1200" cap="none" spc="0" normalizeH="0" noProof="0" dirty="0" err="1" smtClean="0">
                  <a:ln>
                    <a:noFill/>
                  </a:ln>
                  <a:solidFill>
                    <a:srgbClr val="A7EA52">
                      <a:lumMod val="50000"/>
                    </a:srgbClr>
                  </a:solidFill>
                  <a:effectLst/>
                  <a:uLnTx/>
                  <a:uFillTx/>
                  <a:latin typeface="Cambria" panose="02040503050406030204" pitchFamily="18" charset="0"/>
                  <a:cs typeface="+mn-cs"/>
                </a:rPr>
                <a:t>tra</a:t>
              </a:r>
              <a:r>
                <a:rPr kumimoji="0" lang="en-US" sz="2000" b="1" i="0" u="none" strike="noStrike" kern="1200" cap="none" spc="0" normalizeH="0" noProof="0" dirty="0" smtClean="0">
                  <a:ln>
                    <a:noFill/>
                  </a:ln>
                  <a:solidFill>
                    <a:srgbClr val="A7EA52">
                      <a:lumMod val="50000"/>
                    </a:srgbClr>
                  </a:solidFill>
                  <a:effectLst/>
                  <a:uLnTx/>
                  <a:uFillTx/>
                  <a:latin typeface="Cambria" panose="02040503050406030204" pitchFamily="18" charset="0"/>
                  <a:cs typeface="+mn-cs"/>
                </a:rPr>
                <a:t> </a:t>
              </a:r>
              <a:r>
                <a:rPr kumimoji="0" lang="en-US" sz="2000" b="1" i="0" u="none" strike="noStrike" kern="1200" cap="none" spc="0" normalizeH="0" noProof="0" dirty="0" err="1" smtClean="0">
                  <a:ln>
                    <a:noFill/>
                  </a:ln>
                  <a:solidFill>
                    <a:srgbClr val="A7EA52">
                      <a:lumMod val="50000"/>
                    </a:srgbClr>
                  </a:solidFill>
                  <a:effectLst/>
                  <a:uLnTx/>
                  <a:uFillTx/>
                  <a:latin typeface="Cambria" panose="02040503050406030204" pitchFamily="18" charset="0"/>
                  <a:cs typeface="+mn-cs"/>
                </a:rPr>
                <a:t>và</a:t>
              </a:r>
              <a:r>
                <a:rPr kumimoji="0" lang="en-US" sz="2000" b="1" i="0" u="none" strike="noStrike" kern="1200" cap="none" spc="0" normalizeH="0" noProof="0" dirty="0" smtClean="0">
                  <a:ln>
                    <a:noFill/>
                  </a:ln>
                  <a:solidFill>
                    <a:srgbClr val="A7EA52">
                      <a:lumMod val="50000"/>
                    </a:srgbClr>
                  </a:solidFill>
                  <a:effectLst/>
                  <a:uLnTx/>
                  <a:uFillTx/>
                  <a:latin typeface="Cambria" panose="02040503050406030204" pitchFamily="18" charset="0"/>
                  <a:cs typeface="+mn-cs"/>
                </a:rPr>
                <a:t> </a:t>
              </a:r>
              <a:r>
                <a:rPr kumimoji="0" lang="en-US" sz="2000" b="1" i="0" u="none" strike="noStrike" kern="1200" cap="none" spc="0" normalizeH="0" noProof="0" dirty="0" err="1" smtClean="0">
                  <a:ln>
                    <a:noFill/>
                  </a:ln>
                  <a:solidFill>
                    <a:srgbClr val="A7EA52">
                      <a:lumMod val="50000"/>
                    </a:srgbClr>
                  </a:solidFill>
                  <a:effectLst/>
                  <a:uLnTx/>
                  <a:uFillTx/>
                  <a:latin typeface="Cambria" panose="02040503050406030204" pitchFamily="18" charset="0"/>
                  <a:cs typeface="+mn-cs"/>
                </a:rPr>
                <a:t>cập</a:t>
              </a:r>
              <a:r>
                <a:rPr kumimoji="0" lang="en-US" sz="2000" b="1" i="0" u="none" strike="noStrike" kern="1200" cap="none" spc="0" normalizeH="0" noProof="0" dirty="0" smtClean="0">
                  <a:ln>
                    <a:noFill/>
                  </a:ln>
                  <a:solidFill>
                    <a:srgbClr val="A7EA52">
                      <a:lumMod val="50000"/>
                    </a:srgbClr>
                  </a:solidFill>
                  <a:effectLst/>
                  <a:uLnTx/>
                  <a:uFillTx/>
                  <a:latin typeface="Cambria" panose="02040503050406030204" pitchFamily="18" charset="0"/>
                  <a:cs typeface="+mn-cs"/>
                </a:rPr>
                <a:t> </a:t>
              </a:r>
              <a:r>
                <a:rPr kumimoji="0" lang="en-US" sz="2000" b="1" i="0" u="none" strike="noStrike" kern="1200" cap="none" spc="0" normalizeH="0" noProof="0" dirty="0" err="1" smtClean="0">
                  <a:ln>
                    <a:noFill/>
                  </a:ln>
                  <a:solidFill>
                    <a:srgbClr val="A7EA52">
                      <a:lumMod val="50000"/>
                    </a:srgbClr>
                  </a:solidFill>
                  <a:effectLst/>
                  <a:uLnTx/>
                  <a:uFillTx/>
                  <a:latin typeface="Cambria" panose="02040503050406030204" pitchFamily="18" charset="0"/>
                  <a:cs typeface="+mn-cs"/>
                </a:rPr>
                <a:t>nhật</a:t>
              </a:r>
              <a:r>
                <a:rPr kumimoji="0" lang="en-US" sz="2000" b="1" i="0" u="none" strike="noStrike" kern="1200" cap="none" spc="0" normalizeH="0" noProof="0" dirty="0" smtClean="0">
                  <a:ln>
                    <a:noFill/>
                  </a:ln>
                  <a:solidFill>
                    <a:srgbClr val="A7EA52">
                      <a:lumMod val="50000"/>
                    </a:srgbClr>
                  </a:solidFill>
                  <a:effectLst/>
                  <a:uLnTx/>
                  <a:uFillTx/>
                  <a:latin typeface="Cambria" panose="02040503050406030204" pitchFamily="18" charset="0"/>
                  <a:cs typeface="+mn-cs"/>
                </a:rPr>
                <a:t> </a:t>
              </a:r>
              <a:r>
                <a:rPr kumimoji="0" lang="en-US" sz="2000" b="1" i="0" u="none" strike="noStrike" kern="1200" cap="none" spc="0" normalizeH="0" noProof="0" dirty="0" err="1" smtClean="0">
                  <a:ln>
                    <a:noFill/>
                  </a:ln>
                  <a:solidFill>
                    <a:srgbClr val="A7EA52">
                      <a:lumMod val="50000"/>
                    </a:srgbClr>
                  </a:solidFill>
                  <a:effectLst/>
                  <a:uLnTx/>
                  <a:uFillTx/>
                  <a:latin typeface="Cambria" panose="02040503050406030204" pitchFamily="18" charset="0"/>
                  <a:cs typeface="+mn-cs"/>
                </a:rPr>
                <a:t>tính</a:t>
              </a:r>
              <a:r>
                <a:rPr kumimoji="0" lang="en-US" sz="2000" b="1" i="0" u="none" strike="noStrike" kern="1200" cap="none" spc="0" normalizeH="0" noProof="0" dirty="0" smtClean="0">
                  <a:ln>
                    <a:noFill/>
                  </a:ln>
                  <a:solidFill>
                    <a:srgbClr val="A7EA52">
                      <a:lumMod val="50000"/>
                    </a:srgbClr>
                  </a:solidFill>
                  <a:effectLst/>
                  <a:uLnTx/>
                  <a:uFillTx/>
                  <a:latin typeface="Cambria" panose="02040503050406030204" pitchFamily="18" charset="0"/>
                  <a:cs typeface="+mn-cs"/>
                </a:rPr>
                <a:t> </a:t>
              </a:r>
              <a:r>
                <a:rPr kumimoji="0" lang="en-US" sz="2000" b="1" i="0" u="none" strike="noStrike" kern="1200" cap="none" spc="0" normalizeH="0" noProof="0" dirty="0" err="1" smtClean="0">
                  <a:ln>
                    <a:noFill/>
                  </a:ln>
                  <a:solidFill>
                    <a:srgbClr val="A7EA52">
                      <a:lumMod val="50000"/>
                    </a:srgbClr>
                  </a:solidFill>
                  <a:effectLst/>
                  <a:uLnTx/>
                  <a:uFillTx/>
                  <a:latin typeface="Cambria" panose="02040503050406030204" pitchFamily="18" charset="0"/>
                  <a:cs typeface="+mn-cs"/>
                </a:rPr>
                <a:t>năng</a:t>
              </a:r>
              <a:r>
                <a:rPr kumimoji="0" lang="en-US" sz="2000" b="1" i="0" u="none" strike="noStrike" kern="1200" cap="none" spc="0" normalizeH="0" noProof="0" dirty="0" smtClean="0">
                  <a:ln>
                    <a:noFill/>
                  </a:ln>
                  <a:solidFill>
                    <a:srgbClr val="A7EA52">
                      <a:lumMod val="50000"/>
                    </a:srgbClr>
                  </a:solidFill>
                  <a:effectLst/>
                  <a:uLnTx/>
                  <a:uFillTx/>
                  <a:latin typeface="Cambria" panose="02040503050406030204" pitchFamily="18" charset="0"/>
                  <a:cs typeface="+mn-cs"/>
                </a:rPr>
                <a:t> </a:t>
              </a:r>
              <a:r>
                <a:rPr kumimoji="0" lang="en-US" sz="2000" b="1" i="0" u="none" strike="noStrike" kern="1200" cap="none" spc="0" normalizeH="0" noProof="0" dirty="0" err="1" smtClean="0">
                  <a:ln>
                    <a:noFill/>
                  </a:ln>
                  <a:solidFill>
                    <a:srgbClr val="A7EA52">
                      <a:lumMod val="50000"/>
                    </a:srgbClr>
                  </a:solidFill>
                  <a:effectLst/>
                  <a:uLnTx/>
                  <a:uFillTx/>
                  <a:latin typeface="Cambria" panose="02040503050406030204" pitchFamily="18" charset="0"/>
                  <a:cs typeface="+mn-cs"/>
                </a:rPr>
                <a:t>bảo</a:t>
              </a:r>
              <a:r>
                <a:rPr kumimoji="0" lang="en-US" sz="2000" b="1" i="0" u="none" strike="noStrike" kern="1200" cap="none" spc="0" normalizeH="0" noProof="0" dirty="0" smtClean="0">
                  <a:ln>
                    <a:noFill/>
                  </a:ln>
                  <a:solidFill>
                    <a:srgbClr val="A7EA52">
                      <a:lumMod val="50000"/>
                    </a:srgbClr>
                  </a:solidFill>
                  <a:effectLst/>
                  <a:uLnTx/>
                  <a:uFillTx/>
                  <a:latin typeface="Cambria" panose="02040503050406030204" pitchFamily="18" charset="0"/>
                  <a:cs typeface="+mn-cs"/>
                </a:rPr>
                <a:t> </a:t>
              </a:r>
              <a:r>
                <a:rPr kumimoji="0" lang="en-US" sz="2000" b="1" i="0" u="none" strike="noStrike" kern="1200" cap="none" spc="0" normalizeH="0" noProof="0" dirty="0" err="1" smtClean="0">
                  <a:ln>
                    <a:noFill/>
                  </a:ln>
                  <a:solidFill>
                    <a:srgbClr val="A7EA52">
                      <a:lumMod val="50000"/>
                    </a:srgbClr>
                  </a:solidFill>
                  <a:effectLst/>
                  <a:uLnTx/>
                  <a:uFillTx/>
                  <a:latin typeface="Cambria" panose="02040503050406030204" pitchFamily="18" charset="0"/>
                  <a:cs typeface="+mn-cs"/>
                </a:rPr>
                <a:t>mật</a:t>
              </a:r>
              <a:r>
                <a:rPr kumimoji="0" lang="en-US" sz="2000" b="1" i="0" u="none" strike="noStrike" kern="1200" cap="none" spc="0" normalizeH="0" noProof="0" dirty="0" smtClean="0">
                  <a:ln>
                    <a:noFill/>
                  </a:ln>
                  <a:solidFill>
                    <a:srgbClr val="A7EA52">
                      <a:lumMod val="50000"/>
                    </a:srgbClr>
                  </a:solidFill>
                  <a:effectLst/>
                  <a:uLnTx/>
                  <a:uFillTx/>
                  <a:latin typeface="Cambria" panose="02040503050406030204" pitchFamily="18" charset="0"/>
                  <a:cs typeface="+mn-cs"/>
                </a:rPr>
                <a:t> </a:t>
              </a:r>
              <a:r>
                <a:rPr kumimoji="0" lang="en-US" sz="2000" b="1" i="0" u="none" strike="noStrike" kern="1200" cap="none" spc="0" normalizeH="0" noProof="0" dirty="0" err="1" smtClean="0">
                  <a:ln>
                    <a:noFill/>
                  </a:ln>
                  <a:solidFill>
                    <a:srgbClr val="A7EA52">
                      <a:lumMod val="50000"/>
                    </a:srgbClr>
                  </a:solidFill>
                  <a:effectLst/>
                  <a:uLnTx/>
                  <a:uFillTx/>
                  <a:latin typeface="Cambria" panose="02040503050406030204" pitchFamily="18" charset="0"/>
                  <a:cs typeface="+mn-cs"/>
                </a:rPr>
                <a:t>quyền</a:t>
              </a:r>
              <a:r>
                <a:rPr kumimoji="0" lang="en-US" sz="2000" b="1" i="0" u="none" strike="noStrike" kern="1200" cap="none" spc="0" normalizeH="0" noProof="0" dirty="0" smtClean="0">
                  <a:ln>
                    <a:noFill/>
                  </a:ln>
                  <a:solidFill>
                    <a:srgbClr val="A7EA52">
                      <a:lumMod val="50000"/>
                    </a:srgbClr>
                  </a:solidFill>
                  <a:effectLst/>
                  <a:uLnTx/>
                  <a:uFillTx/>
                  <a:latin typeface="Cambria" panose="02040503050406030204" pitchFamily="18" charset="0"/>
                  <a:cs typeface="+mn-cs"/>
                </a:rPr>
                <a:t> </a:t>
              </a:r>
              <a:r>
                <a:rPr kumimoji="0" lang="en-US" sz="2000" b="1" i="0" u="none" strike="noStrike" kern="1200" cap="none" spc="0" normalizeH="0" noProof="0" dirty="0" err="1" smtClean="0">
                  <a:ln>
                    <a:noFill/>
                  </a:ln>
                  <a:solidFill>
                    <a:srgbClr val="A7EA52">
                      <a:lumMod val="50000"/>
                    </a:srgbClr>
                  </a:solidFill>
                  <a:effectLst/>
                  <a:uLnTx/>
                  <a:uFillTx/>
                  <a:latin typeface="Cambria" panose="02040503050406030204" pitchFamily="18" charset="0"/>
                  <a:cs typeface="+mn-cs"/>
                </a:rPr>
                <a:t>riêng</a:t>
              </a:r>
              <a:r>
                <a:rPr kumimoji="0" lang="en-US" sz="2000" b="1" i="0" u="none" strike="noStrike" kern="1200" cap="none" spc="0" normalizeH="0" noProof="0" dirty="0" smtClean="0">
                  <a:ln>
                    <a:noFill/>
                  </a:ln>
                  <a:solidFill>
                    <a:srgbClr val="A7EA52">
                      <a:lumMod val="50000"/>
                    </a:srgbClr>
                  </a:solidFill>
                  <a:effectLst/>
                  <a:uLnTx/>
                  <a:uFillTx/>
                  <a:latin typeface="Cambria" panose="02040503050406030204" pitchFamily="18" charset="0"/>
                  <a:cs typeface="+mn-cs"/>
                </a:rPr>
                <a:t> </a:t>
              </a:r>
              <a:r>
                <a:rPr kumimoji="0" lang="en-US" sz="2000" b="1" i="0" u="none" strike="noStrike" kern="1200" cap="none" spc="0" normalizeH="0" noProof="0" dirty="0" err="1" smtClean="0">
                  <a:ln>
                    <a:noFill/>
                  </a:ln>
                  <a:solidFill>
                    <a:srgbClr val="A7EA52">
                      <a:lumMod val="50000"/>
                    </a:srgbClr>
                  </a:solidFill>
                  <a:effectLst/>
                  <a:uLnTx/>
                  <a:uFillTx/>
                  <a:latin typeface="Cambria" panose="02040503050406030204" pitchFamily="18" charset="0"/>
                  <a:cs typeface="+mn-cs"/>
                </a:rPr>
                <a:t>tư</a:t>
              </a:r>
              <a:r>
                <a:rPr kumimoji="0" lang="en-US" sz="2000" b="1" i="0" u="none" strike="noStrike" kern="1200" cap="none" spc="0" normalizeH="0" noProof="0" dirty="0" smtClean="0">
                  <a:ln>
                    <a:noFill/>
                  </a:ln>
                  <a:solidFill>
                    <a:srgbClr val="A7EA52">
                      <a:lumMod val="50000"/>
                    </a:srgbClr>
                  </a:solidFill>
                  <a:effectLst/>
                  <a:uLnTx/>
                  <a:uFillTx/>
                  <a:latin typeface="Cambria" panose="02040503050406030204" pitchFamily="18" charset="0"/>
                  <a:cs typeface="+mn-cs"/>
                </a:rPr>
                <a:t> </a:t>
              </a:r>
              <a:r>
                <a:rPr kumimoji="0" lang="en-US" sz="2000" b="1" i="0" u="none" strike="noStrike" kern="1200" cap="none" spc="0" normalizeH="0" noProof="0" dirty="0" err="1" smtClean="0">
                  <a:ln>
                    <a:noFill/>
                  </a:ln>
                  <a:solidFill>
                    <a:srgbClr val="A7EA52">
                      <a:lumMod val="50000"/>
                    </a:srgbClr>
                  </a:solidFill>
                  <a:effectLst/>
                  <a:uLnTx/>
                  <a:uFillTx/>
                  <a:latin typeface="Cambria" panose="02040503050406030204" pitchFamily="18" charset="0"/>
                  <a:cs typeface="+mn-cs"/>
                </a:rPr>
                <a:t>trên</a:t>
              </a:r>
              <a:r>
                <a:rPr kumimoji="0" lang="en-US" sz="2000" b="1" i="0" u="none" strike="noStrike" kern="1200" cap="none" spc="0" normalizeH="0" noProof="0" dirty="0" smtClean="0">
                  <a:ln>
                    <a:noFill/>
                  </a:ln>
                  <a:solidFill>
                    <a:srgbClr val="A7EA52">
                      <a:lumMod val="50000"/>
                    </a:srgbClr>
                  </a:solidFill>
                  <a:effectLst/>
                  <a:uLnTx/>
                  <a:uFillTx/>
                  <a:latin typeface="Cambria" panose="02040503050406030204" pitchFamily="18" charset="0"/>
                  <a:cs typeface="+mn-cs"/>
                </a:rPr>
                <a:t> MXH</a:t>
              </a:r>
              <a:endParaRPr kumimoji="0" lang="en-VN" sz="2000" b="1" i="0" u="none" strike="noStrike" kern="1200" cap="none" spc="0" normalizeH="0" baseline="0" noProof="0" dirty="0">
                <a:ln>
                  <a:noFill/>
                </a:ln>
                <a:solidFill>
                  <a:srgbClr val="A7EA52">
                    <a:lumMod val="50000"/>
                  </a:srgbClr>
                </a:solidFill>
                <a:effectLst/>
                <a:uLnTx/>
                <a:uFillTx/>
                <a:latin typeface="Cambria" panose="02040503050406030204" pitchFamily="18" charset="0"/>
                <a:cs typeface="+mn-cs"/>
              </a:endParaRPr>
            </a:p>
          </p:txBody>
        </p:sp>
        <p:sp>
          <p:nvSpPr>
            <p:cNvPr id="34" name="Freeform 587">
              <a:extLst>
                <a:ext uri="{FF2B5EF4-FFF2-40B4-BE49-F238E27FC236}">
                  <a16:creationId xmlns:a16="http://schemas.microsoft.com/office/drawing/2014/main" id="{7D114E0C-4A6E-5176-A3CF-A2694380A972}"/>
                </a:ext>
              </a:extLst>
            </p:cNvPr>
            <p:cNvSpPr>
              <a:spLocks/>
            </p:cNvSpPr>
            <p:nvPr/>
          </p:nvSpPr>
          <p:spPr bwMode="auto">
            <a:xfrm>
              <a:off x="4198518" y="2769855"/>
              <a:ext cx="2778751" cy="413344"/>
            </a:xfrm>
            <a:custGeom>
              <a:avLst/>
              <a:gdLst>
                <a:gd name="T0" fmla="*/ 3684 w 3684"/>
                <a:gd name="T1" fmla="*/ 221 h 548"/>
                <a:gd name="T2" fmla="*/ 687 w 3684"/>
                <a:gd name="T3" fmla="*/ 221 h 548"/>
                <a:gd name="T4" fmla="*/ 658 w 3684"/>
                <a:gd name="T5" fmla="*/ 219 h 548"/>
                <a:gd name="T6" fmla="*/ 605 w 3684"/>
                <a:gd name="T7" fmla="*/ 206 h 548"/>
                <a:gd name="T8" fmla="*/ 557 w 3684"/>
                <a:gd name="T9" fmla="*/ 180 h 548"/>
                <a:gd name="T10" fmla="*/ 517 w 3684"/>
                <a:gd name="T11" fmla="*/ 144 h 548"/>
                <a:gd name="T12" fmla="*/ 500 w 3684"/>
                <a:gd name="T13" fmla="*/ 122 h 548"/>
                <a:gd name="T14" fmla="*/ 481 w 3684"/>
                <a:gd name="T15" fmla="*/ 94 h 548"/>
                <a:gd name="T16" fmla="*/ 430 w 3684"/>
                <a:gd name="T17" fmla="*/ 49 h 548"/>
                <a:gd name="T18" fmla="*/ 369 w 3684"/>
                <a:gd name="T19" fmla="*/ 17 h 548"/>
                <a:gd name="T20" fmla="*/ 302 w 3684"/>
                <a:gd name="T21" fmla="*/ 1 h 548"/>
                <a:gd name="T22" fmla="*/ 266 w 3684"/>
                <a:gd name="T23" fmla="*/ 0 h 548"/>
                <a:gd name="T24" fmla="*/ 239 w 3684"/>
                <a:gd name="T25" fmla="*/ 1 h 548"/>
                <a:gd name="T26" fmla="*/ 188 w 3684"/>
                <a:gd name="T27" fmla="*/ 13 h 548"/>
                <a:gd name="T28" fmla="*/ 141 w 3684"/>
                <a:gd name="T29" fmla="*/ 34 h 548"/>
                <a:gd name="T30" fmla="*/ 100 w 3684"/>
                <a:gd name="T31" fmla="*/ 62 h 548"/>
                <a:gd name="T32" fmla="*/ 64 w 3684"/>
                <a:gd name="T33" fmla="*/ 99 h 548"/>
                <a:gd name="T34" fmla="*/ 35 w 3684"/>
                <a:gd name="T35" fmla="*/ 140 h 548"/>
                <a:gd name="T36" fmla="*/ 14 w 3684"/>
                <a:gd name="T37" fmla="*/ 186 h 548"/>
                <a:gd name="T38" fmla="*/ 1 w 3684"/>
                <a:gd name="T39" fmla="*/ 236 h 548"/>
                <a:gd name="T40" fmla="*/ 0 w 3684"/>
                <a:gd name="T41" fmla="*/ 262 h 548"/>
                <a:gd name="T42" fmla="*/ 0 w 3684"/>
                <a:gd name="T43" fmla="*/ 292 h 548"/>
                <a:gd name="T44" fmla="*/ 9 w 3684"/>
                <a:gd name="T45" fmla="*/ 348 h 548"/>
                <a:gd name="T46" fmla="*/ 29 w 3684"/>
                <a:gd name="T47" fmla="*/ 398 h 548"/>
                <a:gd name="T48" fmla="*/ 58 w 3684"/>
                <a:gd name="T49" fmla="*/ 443 h 548"/>
                <a:gd name="T50" fmla="*/ 95 w 3684"/>
                <a:gd name="T51" fmla="*/ 482 h 548"/>
                <a:gd name="T52" fmla="*/ 140 w 3684"/>
                <a:gd name="T53" fmla="*/ 513 h 548"/>
                <a:gd name="T54" fmla="*/ 189 w 3684"/>
                <a:gd name="T55" fmla="*/ 536 h 548"/>
                <a:gd name="T56" fmla="*/ 245 w 3684"/>
                <a:gd name="T57" fmla="*/ 547 h 548"/>
                <a:gd name="T58" fmla="*/ 274 w 3684"/>
                <a:gd name="T59" fmla="*/ 548 h 548"/>
                <a:gd name="T60" fmla="*/ 307 w 3684"/>
                <a:gd name="T61" fmla="*/ 546 h 548"/>
                <a:gd name="T62" fmla="*/ 372 w 3684"/>
                <a:gd name="T63" fmla="*/ 530 h 548"/>
                <a:gd name="T64" fmla="*/ 430 w 3684"/>
                <a:gd name="T65" fmla="*/ 499 h 548"/>
                <a:gd name="T66" fmla="*/ 478 w 3684"/>
                <a:gd name="T67" fmla="*/ 456 h 548"/>
                <a:gd name="T68" fmla="*/ 498 w 3684"/>
                <a:gd name="T69" fmla="*/ 431 h 548"/>
                <a:gd name="T70" fmla="*/ 515 w 3684"/>
                <a:gd name="T71" fmla="*/ 408 h 548"/>
                <a:gd name="T72" fmla="*/ 556 w 3684"/>
                <a:gd name="T73" fmla="*/ 371 h 548"/>
                <a:gd name="T74" fmla="*/ 605 w 3684"/>
                <a:gd name="T75" fmla="*/ 344 h 548"/>
                <a:gd name="T76" fmla="*/ 658 w 3684"/>
                <a:gd name="T77" fmla="*/ 329 h 548"/>
                <a:gd name="T78" fmla="*/ 687 w 3684"/>
                <a:gd name="T79" fmla="*/ 328 h 548"/>
                <a:gd name="T80" fmla="*/ 3684 w 3684"/>
                <a:gd name="T81" fmla="*/ 328 h 548"/>
                <a:gd name="T82" fmla="*/ 3684 w 3684"/>
                <a:gd name="T83" fmla="*/ 221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684" h="548">
                  <a:moveTo>
                    <a:pt x="3684" y="221"/>
                  </a:moveTo>
                  <a:lnTo>
                    <a:pt x="687" y="221"/>
                  </a:lnTo>
                  <a:lnTo>
                    <a:pt x="658" y="219"/>
                  </a:lnTo>
                  <a:lnTo>
                    <a:pt x="605" y="206"/>
                  </a:lnTo>
                  <a:lnTo>
                    <a:pt x="557" y="180"/>
                  </a:lnTo>
                  <a:lnTo>
                    <a:pt x="517" y="144"/>
                  </a:lnTo>
                  <a:lnTo>
                    <a:pt x="500" y="122"/>
                  </a:lnTo>
                  <a:lnTo>
                    <a:pt x="481" y="94"/>
                  </a:lnTo>
                  <a:lnTo>
                    <a:pt x="430" y="49"/>
                  </a:lnTo>
                  <a:lnTo>
                    <a:pt x="369" y="17"/>
                  </a:lnTo>
                  <a:lnTo>
                    <a:pt x="302" y="1"/>
                  </a:lnTo>
                  <a:lnTo>
                    <a:pt x="266" y="0"/>
                  </a:lnTo>
                  <a:lnTo>
                    <a:pt x="239" y="1"/>
                  </a:lnTo>
                  <a:lnTo>
                    <a:pt x="188" y="13"/>
                  </a:lnTo>
                  <a:lnTo>
                    <a:pt x="141" y="34"/>
                  </a:lnTo>
                  <a:lnTo>
                    <a:pt x="100" y="62"/>
                  </a:lnTo>
                  <a:lnTo>
                    <a:pt x="64" y="99"/>
                  </a:lnTo>
                  <a:lnTo>
                    <a:pt x="35" y="140"/>
                  </a:lnTo>
                  <a:lnTo>
                    <a:pt x="14" y="186"/>
                  </a:lnTo>
                  <a:lnTo>
                    <a:pt x="1" y="236"/>
                  </a:lnTo>
                  <a:lnTo>
                    <a:pt x="0" y="262"/>
                  </a:lnTo>
                  <a:lnTo>
                    <a:pt x="0" y="292"/>
                  </a:lnTo>
                  <a:lnTo>
                    <a:pt x="9" y="348"/>
                  </a:lnTo>
                  <a:lnTo>
                    <a:pt x="29" y="398"/>
                  </a:lnTo>
                  <a:lnTo>
                    <a:pt x="58" y="443"/>
                  </a:lnTo>
                  <a:lnTo>
                    <a:pt x="95" y="482"/>
                  </a:lnTo>
                  <a:lnTo>
                    <a:pt x="140" y="513"/>
                  </a:lnTo>
                  <a:lnTo>
                    <a:pt x="189" y="536"/>
                  </a:lnTo>
                  <a:lnTo>
                    <a:pt x="245" y="547"/>
                  </a:lnTo>
                  <a:lnTo>
                    <a:pt x="274" y="548"/>
                  </a:lnTo>
                  <a:lnTo>
                    <a:pt x="307" y="546"/>
                  </a:lnTo>
                  <a:lnTo>
                    <a:pt x="372" y="530"/>
                  </a:lnTo>
                  <a:lnTo>
                    <a:pt x="430" y="499"/>
                  </a:lnTo>
                  <a:lnTo>
                    <a:pt x="478" y="456"/>
                  </a:lnTo>
                  <a:lnTo>
                    <a:pt x="498" y="431"/>
                  </a:lnTo>
                  <a:lnTo>
                    <a:pt x="515" y="408"/>
                  </a:lnTo>
                  <a:lnTo>
                    <a:pt x="556" y="371"/>
                  </a:lnTo>
                  <a:lnTo>
                    <a:pt x="605" y="344"/>
                  </a:lnTo>
                  <a:lnTo>
                    <a:pt x="658" y="329"/>
                  </a:lnTo>
                  <a:lnTo>
                    <a:pt x="687" y="328"/>
                  </a:lnTo>
                  <a:lnTo>
                    <a:pt x="3684" y="328"/>
                  </a:lnTo>
                  <a:lnTo>
                    <a:pt x="3684" y="221"/>
                  </a:lnTo>
                  <a:close/>
                </a:path>
              </a:pathLst>
            </a:custGeom>
            <a:solidFill>
              <a:srgbClr val="A2B96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 name="Freeform 588">
              <a:extLst>
                <a:ext uri="{FF2B5EF4-FFF2-40B4-BE49-F238E27FC236}">
                  <a16:creationId xmlns:a16="http://schemas.microsoft.com/office/drawing/2014/main" id="{68FAAF1E-E18D-F9ED-877D-9591B2851AB9}"/>
                </a:ext>
              </a:extLst>
            </p:cNvPr>
            <p:cNvSpPr>
              <a:spLocks/>
            </p:cNvSpPr>
            <p:nvPr/>
          </p:nvSpPr>
          <p:spPr bwMode="auto">
            <a:xfrm>
              <a:off x="4337305" y="2902609"/>
              <a:ext cx="150855" cy="150855"/>
            </a:xfrm>
            <a:custGeom>
              <a:avLst/>
              <a:gdLst>
                <a:gd name="T0" fmla="*/ 200 w 200"/>
                <a:gd name="T1" fmla="*/ 67 h 199"/>
                <a:gd name="T2" fmla="*/ 132 w 200"/>
                <a:gd name="T3" fmla="*/ 67 h 199"/>
                <a:gd name="T4" fmla="*/ 132 w 200"/>
                <a:gd name="T5" fmla="*/ 0 h 199"/>
                <a:gd name="T6" fmla="*/ 68 w 200"/>
                <a:gd name="T7" fmla="*/ 0 h 199"/>
                <a:gd name="T8" fmla="*/ 68 w 200"/>
                <a:gd name="T9" fmla="*/ 67 h 199"/>
                <a:gd name="T10" fmla="*/ 0 w 200"/>
                <a:gd name="T11" fmla="*/ 67 h 199"/>
                <a:gd name="T12" fmla="*/ 0 w 200"/>
                <a:gd name="T13" fmla="*/ 132 h 199"/>
                <a:gd name="T14" fmla="*/ 68 w 200"/>
                <a:gd name="T15" fmla="*/ 132 h 199"/>
                <a:gd name="T16" fmla="*/ 68 w 200"/>
                <a:gd name="T17" fmla="*/ 199 h 199"/>
                <a:gd name="T18" fmla="*/ 132 w 200"/>
                <a:gd name="T19" fmla="*/ 199 h 199"/>
                <a:gd name="T20" fmla="*/ 132 w 200"/>
                <a:gd name="T21" fmla="*/ 132 h 199"/>
                <a:gd name="T22" fmla="*/ 200 w 200"/>
                <a:gd name="T23" fmla="*/ 132 h 199"/>
                <a:gd name="T24" fmla="*/ 200 w 200"/>
                <a:gd name="T25" fmla="*/ 67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0" h="199">
                  <a:moveTo>
                    <a:pt x="200" y="67"/>
                  </a:moveTo>
                  <a:lnTo>
                    <a:pt x="132" y="67"/>
                  </a:lnTo>
                  <a:lnTo>
                    <a:pt x="132" y="0"/>
                  </a:lnTo>
                  <a:lnTo>
                    <a:pt x="68" y="0"/>
                  </a:lnTo>
                  <a:lnTo>
                    <a:pt x="68" y="67"/>
                  </a:lnTo>
                  <a:lnTo>
                    <a:pt x="0" y="67"/>
                  </a:lnTo>
                  <a:lnTo>
                    <a:pt x="0" y="132"/>
                  </a:lnTo>
                  <a:lnTo>
                    <a:pt x="68" y="132"/>
                  </a:lnTo>
                  <a:lnTo>
                    <a:pt x="68" y="199"/>
                  </a:lnTo>
                  <a:lnTo>
                    <a:pt x="132" y="199"/>
                  </a:lnTo>
                  <a:lnTo>
                    <a:pt x="132" y="132"/>
                  </a:lnTo>
                  <a:lnTo>
                    <a:pt x="200" y="132"/>
                  </a:lnTo>
                  <a:lnTo>
                    <a:pt x="200" y="6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Freeform 589">
              <a:extLst>
                <a:ext uri="{FF2B5EF4-FFF2-40B4-BE49-F238E27FC236}">
                  <a16:creationId xmlns:a16="http://schemas.microsoft.com/office/drawing/2014/main" id="{78C2E5FA-069B-77E1-CBC7-B12C25E6A74C}"/>
                </a:ext>
              </a:extLst>
            </p:cNvPr>
            <p:cNvSpPr>
              <a:spLocks/>
            </p:cNvSpPr>
            <p:nvPr/>
          </p:nvSpPr>
          <p:spPr bwMode="auto">
            <a:xfrm>
              <a:off x="5797582" y="2365408"/>
              <a:ext cx="1179688" cy="1176670"/>
            </a:xfrm>
            <a:custGeom>
              <a:avLst/>
              <a:gdLst>
                <a:gd name="T0" fmla="*/ 1362 w 1562"/>
                <a:gd name="T1" fmla="*/ 260 h 1562"/>
                <a:gd name="T2" fmla="*/ 1460 w 1562"/>
                <a:gd name="T3" fmla="*/ 397 h 1562"/>
                <a:gd name="T4" fmla="*/ 1525 w 1562"/>
                <a:gd name="T5" fmla="*/ 546 h 1562"/>
                <a:gd name="T6" fmla="*/ 1558 w 1562"/>
                <a:gd name="T7" fmla="*/ 704 h 1562"/>
                <a:gd name="T8" fmla="*/ 1560 w 1562"/>
                <a:gd name="T9" fmla="*/ 825 h 1562"/>
                <a:gd name="T10" fmla="*/ 1547 w 1562"/>
                <a:gd name="T11" fmla="*/ 928 h 1562"/>
                <a:gd name="T12" fmla="*/ 1508 w 1562"/>
                <a:gd name="T13" fmla="*/ 1063 h 1562"/>
                <a:gd name="T14" fmla="*/ 1446 w 1562"/>
                <a:gd name="T15" fmla="*/ 1190 h 1562"/>
                <a:gd name="T16" fmla="*/ 1358 w 1562"/>
                <a:gd name="T17" fmla="*/ 1307 h 1562"/>
                <a:gd name="T18" fmla="*/ 1306 w 1562"/>
                <a:gd name="T19" fmla="*/ 1359 h 1562"/>
                <a:gd name="T20" fmla="*/ 1190 w 1562"/>
                <a:gd name="T21" fmla="*/ 1447 h 1562"/>
                <a:gd name="T22" fmla="*/ 1063 w 1562"/>
                <a:gd name="T23" fmla="*/ 1510 h 1562"/>
                <a:gd name="T24" fmla="*/ 928 w 1562"/>
                <a:gd name="T25" fmla="*/ 1548 h 1562"/>
                <a:gd name="T26" fmla="*/ 825 w 1562"/>
                <a:gd name="T27" fmla="*/ 1561 h 1562"/>
                <a:gd name="T28" fmla="*/ 704 w 1562"/>
                <a:gd name="T29" fmla="*/ 1558 h 1562"/>
                <a:gd name="T30" fmla="*/ 545 w 1562"/>
                <a:gd name="T31" fmla="*/ 1526 h 1562"/>
                <a:gd name="T32" fmla="*/ 396 w 1562"/>
                <a:gd name="T33" fmla="*/ 1461 h 1562"/>
                <a:gd name="T34" fmla="*/ 259 w 1562"/>
                <a:gd name="T35" fmla="*/ 1364 h 1562"/>
                <a:gd name="T36" fmla="*/ 201 w 1562"/>
                <a:gd name="T37" fmla="*/ 1304 h 1562"/>
                <a:gd name="T38" fmla="*/ 107 w 1562"/>
                <a:gd name="T39" fmla="*/ 1179 h 1562"/>
                <a:gd name="T40" fmla="*/ 43 w 1562"/>
                <a:gd name="T41" fmla="*/ 1040 h 1562"/>
                <a:gd name="T42" fmla="*/ 8 w 1562"/>
                <a:gd name="T43" fmla="*/ 893 h 1562"/>
                <a:gd name="T44" fmla="*/ 0 w 1562"/>
                <a:gd name="T45" fmla="*/ 743 h 1562"/>
                <a:gd name="T46" fmla="*/ 22 w 1562"/>
                <a:gd name="T47" fmla="*/ 595 h 1562"/>
                <a:gd name="T48" fmla="*/ 71 w 1562"/>
                <a:gd name="T49" fmla="*/ 453 h 1562"/>
                <a:gd name="T50" fmla="*/ 150 w 1562"/>
                <a:gd name="T51" fmla="*/ 319 h 1562"/>
                <a:gd name="T52" fmla="*/ 228 w 1562"/>
                <a:gd name="T53" fmla="*/ 229 h 1562"/>
                <a:gd name="T54" fmla="*/ 319 w 1562"/>
                <a:gd name="T55" fmla="*/ 151 h 1562"/>
                <a:gd name="T56" fmla="*/ 451 w 1562"/>
                <a:gd name="T57" fmla="*/ 72 h 1562"/>
                <a:gd name="T58" fmla="*/ 595 w 1562"/>
                <a:gd name="T59" fmla="*/ 22 h 1562"/>
                <a:gd name="T60" fmla="*/ 742 w 1562"/>
                <a:gd name="T61" fmla="*/ 0 h 1562"/>
                <a:gd name="T62" fmla="*/ 893 w 1562"/>
                <a:gd name="T63" fmla="*/ 8 h 1562"/>
                <a:gd name="T64" fmla="*/ 1039 w 1562"/>
                <a:gd name="T65" fmla="*/ 43 h 1562"/>
                <a:gd name="T66" fmla="*/ 1177 w 1562"/>
                <a:gd name="T67" fmla="*/ 108 h 1562"/>
                <a:gd name="T68" fmla="*/ 1304 w 1562"/>
                <a:gd name="T69" fmla="*/ 201 h 1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62" h="1562">
                  <a:moveTo>
                    <a:pt x="1332" y="229"/>
                  </a:moveTo>
                  <a:lnTo>
                    <a:pt x="1362" y="260"/>
                  </a:lnTo>
                  <a:lnTo>
                    <a:pt x="1415" y="326"/>
                  </a:lnTo>
                  <a:lnTo>
                    <a:pt x="1460" y="397"/>
                  </a:lnTo>
                  <a:lnTo>
                    <a:pt x="1497" y="470"/>
                  </a:lnTo>
                  <a:lnTo>
                    <a:pt x="1525" y="546"/>
                  </a:lnTo>
                  <a:lnTo>
                    <a:pt x="1546" y="625"/>
                  </a:lnTo>
                  <a:lnTo>
                    <a:pt x="1558" y="704"/>
                  </a:lnTo>
                  <a:lnTo>
                    <a:pt x="1562" y="785"/>
                  </a:lnTo>
                  <a:lnTo>
                    <a:pt x="1560" y="825"/>
                  </a:lnTo>
                  <a:lnTo>
                    <a:pt x="1558" y="860"/>
                  </a:lnTo>
                  <a:lnTo>
                    <a:pt x="1547" y="928"/>
                  </a:lnTo>
                  <a:lnTo>
                    <a:pt x="1532" y="997"/>
                  </a:lnTo>
                  <a:lnTo>
                    <a:pt x="1508" y="1063"/>
                  </a:lnTo>
                  <a:lnTo>
                    <a:pt x="1480" y="1128"/>
                  </a:lnTo>
                  <a:lnTo>
                    <a:pt x="1446" y="1190"/>
                  </a:lnTo>
                  <a:lnTo>
                    <a:pt x="1405" y="1250"/>
                  </a:lnTo>
                  <a:lnTo>
                    <a:pt x="1358" y="1307"/>
                  </a:lnTo>
                  <a:lnTo>
                    <a:pt x="1332" y="1333"/>
                  </a:lnTo>
                  <a:lnTo>
                    <a:pt x="1306" y="1359"/>
                  </a:lnTo>
                  <a:lnTo>
                    <a:pt x="1249" y="1407"/>
                  </a:lnTo>
                  <a:lnTo>
                    <a:pt x="1190" y="1447"/>
                  </a:lnTo>
                  <a:lnTo>
                    <a:pt x="1127" y="1482"/>
                  </a:lnTo>
                  <a:lnTo>
                    <a:pt x="1063" y="1510"/>
                  </a:lnTo>
                  <a:lnTo>
                    <a:pt x="996" y="1532"/>
                  </a:lnTo>
                  <a:lnTo>
                    <a:pt x="928" y="1548"/>
                  </a:lnTo>
                  <a:lnTo>
                    <a:pt x="859" y="1558"/>
                  </a:lnTo>
                  <a:lnTo>
                    <a:pt x="825" y="1561"/>
                  </a:lnTo>
                  <a:lnTo>
                    <a:pt x="784" y="1562"/>
                  </a:lnTo>
                  <a:lnTo>
                    <a:pt x="704" y="1558"/>
                  </a:lnTo>
                  <a:lnTo>
                    <a:pt x="624" y="1547"/>
                  </a:lnTo>
                  <a:lnTo>
                    <a:pt x="545" y="1526"/>
                  </a:lnTo>
                  <a:lnTo>
                    <a:pt x="469" y="1499"/>
                  </a:lnTo>
                  <a:lnTo>
                    <a:pt x="396" y="1461"/>
                  </a:lnTo>
                  <a:lnTo>
                    <a:pt x="325" y="1417"/>
                  </a:lnTo>
                  <a:lnTo>
                    <a:pt x="259" y="1364"/>
                  </a:lnTo>
                  <a:lnTo>
                    <a:pt x="228" y="1333"/>
                  </a:lnTo>
                  <a:lnTo>
                    <a:pt x="201" y="1304"/>
                  </a:lnTo>
                  <a:lnTo>
                    <a:pt x="150" y="1243"/>
                  </a:lnTo>
                  <a:lnTo>
                    <a:pt x="107" y="1179"/>
                  </a:lnTo>
                  <a:lnTo>
                    <a:pt x="71" y="1110"/>
                  </a:lnTo>
                  <a:lnTo>
                    <a:pt x="43" y="1040"/>
                  </a:lnTo>
                  <a:lnTo>
                    <a:pt x="22" y="967"/>
                  </a:lnTo>
                  <a:lnTo>
                    <a:pt x="8" y="893"/>
                  </a:lnTo>
                  <a:lnTo>
                    <a:pt x="0" y="818"/>
                  </a:lnTo>
                  <a:lnTo>
                    <a:pt x="0" y="743"/>
                  </a:lnTo>
                  <a:lnTo>
                    <a:pt x="8" y="669"/>
                  </a:lnTo>
                  <a:lnTo>
                    <a:pt x="22" y="595"/>
                  </a:lnTo>
                  <a:lnTo>
                    <a:pt x="43" y="523"/>
                  </a:lnTo>
                  <a:lnTo>
                    <a:pt x="71" y="453"/>
                  </a:lnTo>
                  <a:lnTo>
                    <a:pt x="107" y="384"/>
                  </a:lnTo>
                  <a:lnTo>
                    <a:pt x="150" y="319"/>
                  </a:lnTo>
                  <a:lnTo>
                    <a:pt x="201" y="258"/>
                  </a:lnTo>
                  <a:lnTo>
                    <a:pt x="228" y="229"/>
                  </a:lnTo>
                  <a:lnTo>
                    <a:pt x="258" y="201"/>
                  </a:lnTo>
                  <a:lnTo>
                    <a:pt x="319" y="151"/>
                  </a:lnTo>
                  <a:lnTo>
                    <a:pt x="383" y="108"/>
                  </a:lnTo>
                  <a:lnTo>
                    <a:pt x="451" y="72"/>
                  </a:lnTo>
                  <a:lnTo>
                    <a:pt x="522" y="43"/>
                  </a:lnTo>
                  <a:lnTo>
                    <a:pt x="595" y="22"/>
                  </a:lnTo>
                  <a:lnTo>
                    <a:pt x="669" y="8"/>
                  </a:lnTo>
                  <a:lnTo>
                    <a:pt x="742" y="0"/>
                  </a:lnTo>
                  <a:lnTo>
                    <a:pt x="818" y="0"/>
                  </a:lnTo>
                  <a:lnTo>
                    <a:pt x="893" y="8"/>
                  </a:lnTo>
                  <a:lnTo>
                    <a:pt x="967" y="22"/>
                  </a:lnTo>
                  <a:lnTo>
                    <a:pt x="1039" y="43"/>
                  </a:lnTo>
                  <a:lnTo>
                    <a:pt x="1109" y="72"/>
                  </a:lnTo>
                  <a:lnTo>
                    <a:pt x="1177" y="108"/>
                  </a:lnTo>
                  <a:lnTo>
                    <a:pt x="1243" y="151"/>
                  </a:lnTo>
                  <a:lnTo>
                    <a:pt x="1304" y="201"/>
                  </a:lnTo>
                  <a:lnTo>
                    <a:pt x="1332" y="229"/>
                  </a:lnTo>
                  <a:close/>
                </a:path>
              </a:pathLst>
            </a:custGeom>
            <a:solidFill>
              <a:srgbClr val="A2B96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 name="Freeform 590">
              <a:extLst>
                <a:ext uri="{FF2B5EF4-FFF2-40B4-BE49-F238E27FC236}">
                  <a16:creationId xmlns:a16="http://schemas.microsoft.com/office/drawing/2014/main" id="{0F9BE386-FDE3-073D-B423-0B2F4C6277AC}"/>
                </a:ext>
              </a:extLst>
            </p:cNvPr>
            <p:cNvSpPr>
              <a:spLocks/>
            </p:cNvSpPr>
            <p:nvPr/>
          </p:nvSpPr>
          <p:spPr bwMode="auto">
            <a:xfrm>
              <a:off x="6111360" y="2676170"/>
              <a:ext cx="865909" cy="865909"/>
            </a:xfrm>
            <a:custGeom>
              <a:avLst/>
              <a:gdLst>
                <a:gd name="T0" fmla="*/ 735 w 1147"/>
                <a:gd name="T1" fmla="*/ 0 h 1147"/>
                <a:gd name="T2" fmla="*/ 1147 w 1147"/>
                <a:gd name="T3" fmla="*/ 411 h 1147"/>
                <a:gd name="T4" fmla="*/ 1145 w 1147"/>
                <a:gd name="T5" fmla="*/ 446 h 1147"/>
                <a:gd name="T6" fmla="*/ 1134 w 1147"/>
                <a:gd name="T7" fmla="*/ 514 h 1147"/>
                <a:gd name="T8" fmla="*/ 1119 w 1147"/>
                <a:gd name="T9" fmla="*/ 583 h 1147"/>
                <a:gd name="T10" fmla="*/ 1095 w 1147"/>
                <a:gd name="T11" fmla="*/ 649 h 1147"/>
                <a:gd name="T12" fmla="*/ 1067 w 1147"/>
                <a:gd name="T13" fmla="*/ 714 h 1147"/>
                <a:gd name="T14" fmla="*/ 1033 w 1147"/>
                <a:gd name="T15" fmla="*/ 776 h 1147"/>
                <a:gd name="T16" fmla="*/ 992 w 1147"/>
                <a:gd name="T17" fmla="*/ 836 h 1147"/>
                <a:gd name="T18" fmla="*/ 945 w 1147"/>
                <a:gd name="T19" fmla="*/ 893 h 1147"/>
                <a:gd name="T20" fmla="*/ 919 w 1147"/>
                <a:gd name="T21" fmla="*/ 919 h 1147"/>
                <a:gd name="T22" fmla="*/ 893 w 1147"/>
                <a:gd name="T23" fmla="*/ 945 h 1147"/>
                <a:gd name="T24" fmla="*/ 836 w 1147"/>
                <a:gd name="T25" fmla="*/ 993 h 1147"/>
                <a:gd name="T26" fmla="*/ 777 w 1147"/>
                <a:gd name="T27" fmla="*/ 1033 h 1147"/>
                <a:gd name="T28" fmla="*/ 714 w 1147"/>
                <a:gd name="T29" fmla="*/ 1068 h 1147"/>
                <a:gd name="T30" fmla="*/ 650 w 1147"/>
                <a:gd name="T31" fmla="*/ 1096 h 1147"/>
                <a:gd name="T32" fmla="*/ 583 w 1147"/>
                <a:gd name="T33" fmla="*/ 1118 h 1147"/>
                <a:gd name="T34" fmla="*/ 515 w 1147"/>
                <a:gd name="T35" fmla="*/ 1134 h 1147"/>
                <a:gd name="T36" fmla="*/ 446 w 1147"/>
                <a:gd name="T37" fmla="*/ 1144 h 1147"/>
                <a:gd name="T38" fmla="*/ 412 w 1147"/>
                <a:gd name="T39" fmla="*/ 1147 h 1147"/>
                <a:gd name="T40" fmla="*/ 0 w 1147"/>
                <a:gd name="T41" fmla="*/ 735 h 1147"/>
                <a:gd name="T42" fmla="*/ 735 w 1147"/>
                <a:gd name="T43" fmla="*/ 0 h 1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47" h="1147">
                  <a:moveTo>
                    <a:pt x="735" y="0"/>
                  </a:moveTo>
                  <a:lnTo>
                    <a:pt x="1147" y="411"/>
                  </a:lnTo>
                  <a:lnTo>
                    <a:pt x="1145" y="446"/>
                  </a:lnTo>
                  <a:lnTo>
                    <a:pt x="1134" y="514"/>
                  </a:lnTo>
                  <a:lnTo>
                    <a:pt x="1119" y="583"/>
                  </a:lnTo>
                  <a:lnTo>
                    <a:pt x="1095" y="649"/>
                  </a:lnTo>
                  <a:lnTo>
                    <a:pt x="1067" y="714"/>
                  </a:lnTo>
                  <a:lnTo>
                    <a:pt x="1033" y="776"/>
                  </a:lnTo>
                  <a:lnTo>
                    <a:pt x="992" y="836"/>
                  </a:lnTo>
                  <a:lnTo>
                    <a:pt x="945" y="893"/>
                  </a:lnTo>
                  <a:lnTo>
                    <a:pt x="919" y="919"/>
                  </a:lnTo>
                  <a:lnTo>
                    <a:pt x="893" y="945"/>
                  </a:lnTo>
                  <a:lnTo>
                    <a:pt x="836" y="993"/>
                  </a:lnTo>
                  <a:lnTo>
                    <a:pt x="777" y="1033"/>
                  </a:lnTo>
                  <a:lnTo>
                    <a:pt x="714" y="1068"/>
                  </a:lnTo>
                  <a:lnTo>
                    <a:pt x="650" y="1096"/>
                  </a:lnTo>
                  <a:lnTo>
                    <a:pt x="583" y="1118"/>
                  </a:lnTo>
                  <a:lnTo>
                    <a:pt x="515" y="1134"/>
                  </a:lnTo>
                  <a:lnTo>
                    <a:pt x="446" y="1144"/>
                  </a:lnTo>
                  <a:lnTo>
                    <a:pt x="412" y="1147"/>
                  </a:lnTo>
                  <a:lnTo>
                    <a:pt x="0" y="735"/>
                  </a:lnTo>
                  <a:lnTo>
                    <a:pt x="735" y="0"/>
                  </a:lnTo>
                  <a:close/>
                </a:path>
              </a:pathLst>
            </a:custGeom>
            <a:solidFill>
              <a:schemeClr val="bg1">
                <a:alpha val="4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8" name="Freeform 591">
              <a:extLst>
                <a:ext uri="{FF2B5EF4-FFF2-40B4-BE49-F238E27FC236}">
                  <a16:creationId xmlns:a16="http://schemas.microsoft.com/office/drawing/2014/main" id="{FFB8076A-3749-9320-B4A1-3D09CC723C4F}"/>
                </a:ext>
              </a:extLst>
            </p:cNvPr>
            <p:cNvSpPr>
              <a:spLocks/>
            </p:cNvSpPr>
            <p:nvPr/>
          </p:nvSpPr>
          <p:spPr bwMode="auto">
            <a:xfrm>
              <a:off x="5996710" y="2561520"/>
              <a:ext cx="781430" cy="781430"/>
            </a:xfrm>
            <a:custGeom>
              <a:avLst/>
              <a:gdLst>
                <a:gd name="T0" fmla="*/ 151 w 1036"/>
                <a:gd name="T1" fmla="*/ 153 h 1038"/>
                <a:gd name="T2" fmla="*/ 115 w 1036"/>
                <a:gd name="T3" fmla="*/ 192 h 1038"/>
                <a:gd name="T4" fmla="*/ 57 w 1036"/>
                <a:gd name="T5" fmla="*/ 279 h 1038"/>
                <a:gd name="T6" fmla="*/ 19 w 1036"/>
                <a:gd name="T7" fmla="*/ 372 h 1038"/>
                <a:gd name="T8" fmla="*/ 0 w 1036"/>
                <a:gd name="T9" fmla="*/ 470 h 1038"/>
                <a:gd name="T10" fmla="*/ 0 w 1036"/>
                <a:gd name="T11" fmla="*/ 570 h 1038"/>
                <a:gd name="T12" fmla="*/ 19 w 1036"/>
                <a:gd name="T13" fmla="*/ 669 h 1038"/>
                <a:gd name="T14" fmla="*/ 57 w 1036"/>
                <a:gd name="T15" fmla="*/ 762 h 1038"/>
                <a:gd name="T16" fmla="*/ 115 w 1036"/>
                <a:gd name="T17" fmla="*/ 849 h 1038"/>
                <a:gd name="T18" fmla="*/ 151 w 1036"/>
                <a:gd name="T19" fmla="*/ 888 h 1038"/>
                <a:gd name="T20" fmla="*/ 151 w 1036"/>
                <a:gd name="T21" fmla="*/ 888 h 1038"/>
                <a:gd name="T22" fmla="*/ 190 w 1036"/>
                <a:gd name="T23" fmla="*/ 924 h 1038"/>
                <a:gd name="T24" fmla="*/ 277 w 1036"/>
                <a:gd name="T25" fmla="*/ 981 h 1038"/>
                <a:gd name="T26" fmla="*/ 370 w 1036"/>
                <a:gd name="T27" fmla="*/ 1020 h 1038"/>
                <a:gd name="T28" fmla="*/ 469 w 1036"/>
                <a:gd name="T29" fmla="*/ 1038 h 1038"/>
                <a:gd name="T30" fmla="*/ 569 w 1036"/>
                <a:gd name="T31" fmla="*/ 1038 h 1038"/>
                <a:gd name="T32" fmla="*/ 667 w 1036"/>
                <a:gd name="T33" fmla="*/ 1020 h 1038"/>
                <a:gd name="T34" fmla="*/ 760 w 1036"/>
                <a:gd name="T35" fmla="*/ 981 h 1038"/>
                <a:gd name="T36" fmla="*/ 847 w 1036"/>
                <a:gd name="T37" fmla="*/ 924 h 1038"/>
                <a:gd name="T38" fmla="*/ 886 w 1036"/>
                <a:gd name="T39" fmla="*/ 888 h 1038"/>
                <a:gd name="T40" fmla="*/ 886 w 1036"/>
                <a:gd name="T41" fmla="*/ 888 h 1038"/>
                <a:gd name="T42" fmla="*/ 922 w 1036"/>
                <a:gd name="T43" fmla="*/ 849 h 1038"/>
                <a:gd name="T44" fmla="*/ 979 w 1036"/>
                <a:gd name="T45" fmla="*/ 762 h 1038"/>
                <a:gd name="T46" fmla="*/ 1017 w 1036"/>
                <a:gd name="T47" fmla="*/ 669 h 1038"/>
                <a:gd name="T48" fmla="*/ 1036 w 1036"/>
                <a:gd name="T49" fmla="*/ 570 h 1038"/>
                <a:gd name="T50" fmla="*/ 1036 w 1036"/>
                <a:gd name="T51" fmla="*/ 470 h 1038"/>
                <a:gd name="T52" fmla="*/ 1017 w 1036"/>
                <a:gd name="T53" fmla="*/ 372 h 1038"/>
                <a:gd name="T54" fmla="*/ 979 w 1036"/>
                <a:gd name="T55" fmla="*/ 279 h 1038"/>
                <a:gd name="T56" fmla="*/ 922 w 1036"/>
                <a:gd name="T57" fmla="*/ 192 h 1038"/>
                <a:gd name="T58" fmla="*/ 886 w 1036"/>
                <a:gd name="T59" fmla="*/ 153 h 1038"/>
                <a:gd name="T60" fmla="*/ 886 w 1036"/>
                <a:gd name="T61" fmla="*/ 153 h 1038"/>
                <a:gd name="T62" fmla="*/ 847 w 1036"/>
                <a:gd name="T63" fmla="*/ 117 h 1038"/>
                <a:gd name="T64" fmla="*/ 760 w 1036"/>
                <a:gd name="T65" fmla="*/ 60 h 1038"/>
                <a:gd name="T66" fmla="*/ 667 w 1036"/>
                <a:gd name="T67" fmla="*/ 21 h 1038"/>
                <a:gd name="T68" fmla="*/ 569 w 1036"/>
                <a:gd name="T69" fmla="*/ 3 h 1038"/>
                <a:gd name="T70" fmla="*/ 518 w 1036"/>
                <a:gd name="T71" fmla="*/ 0 h 1038"/>
                <a:gd name="T72" fmla="*/ 518 w 1036"/>
                <a:gd name="T73" fmla="*/ 0 h 1038"/>
                <a:gd name="T74" fmla="*/ 469 w 1036"/>
                <a:gd name="T75" fmla="*/ 3 h 1038"/>
                <a:gd name="T76" fmla="*/ 370 w 1036"/>
                <a:gd name="T77" fmla="*/ 21 h 1038"/>
                <a:gd name="T78" fmla="*/ 277 w 1036"/>
                <a:gd name="T79" fmla="*/ 60 h 1038"/>
                <a:gd name="T80" fmla="*/ 190 w 1036"/>
                <a:gd name="T81" fmla="*/ 117 h 1038"/>
                <a:gd name="T82" fmla="*/ 151 w 1036"/>
                <a:gd name="T83" fmla="*/ 153 h 10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36" h="1038">
                  <a:moveTo>
                    <a:pt x="151" y="153"/>
                  </a:moveTo>
                  <a:lnTo>
                    <a:pt x="115" y="192"/>
                  </a:lnTo>
                  <a:lnTo>
                    <a:pt x="57" y="279"/>
                  </a:lnTo>
                  <a:lnTo>
                    <a:pt x="19" y="372"/>
                  </a:lnTo>
                  <a:lnTo>
                    <a:pt x="0" y="470"/>
                  </a:lnTo>
                  <a:lnTo>
                    <a:pt x="0" y="570"/>
                  </a:lnTo>
                  <a:lnTo>
                    <a:pt x="19" y="669"/>
                  </a:lnTo>
                  <a:lnTo>
                    <a:pt x="57" y="762"/>
                  </a:lnTo>
                  <a:lnTo>
                    <a:pt x="115" y="849"/>
                  </a:lnTo>
                  <a:lnTo>
                    <a:pt x="151" y="888"/>
                  </a:lnTo>
                  <a:lnTo>
                    <a:pt x="151" y="888"/>
                  </a:lnTo>
                  <a:lnTo>
                    <a:pt x="190" y="924"/>
                  </a:lnTo>
                  <a:lnTo>
                    <a:pt x="277" y="981"/>
                  </a:lnTo>
                  <a:lnTo>
                    <a:pt x="370" y="1020"/>
                  </a:lnTo>
                  <a:lnTo>
                    <a:pt x="469" y="1038"/>
                  </a:lnTo>
                  <a:lnTo>
                    <a:pt x="569" y="1038"/>
                  </a:lnTo>
                  <a:lnTo>
                    <a:pt x="667" y="1020"/>
                  </a:lnTo>
                  <a:lnTo>
                    <a:pt x="760" y="981"/>
                  </a:lnTo>
                  <a:lnTo>
                    <a:pt x="847" y="924"/>
                  </a:lnTo>
                  <a:lnTo>
                    <a:pt x="886" y="888"/>
                  </a:lnTo>
                  <a:lnTo>
                    <a:pt x="886" y="888"/>
                  </a:lnTo>
                  <a:lnTo>
                    <a:pt x="922" y="849"/>
                  </a:lnTo>
                  <a:lnTo>
                    <a:pt x="979" y="762"/>
                  </a:lnTo>
                  <a:lnTo>
                    <a:pt x="1017" y="669"/>
                  </a:lnTo>
                  <a:lnTo>
                    <a:pt x="1036" y="570"/>
                  </a:lnTo>
                  <a:lnTo>
                    <a:pt x="1036" y="470"/>
                  </a:lnTo>
                  <a:lnTo>
                    <a:pt x="1017" y="372"/>
                  </a:lnTo>
                  <a:lnTo>
                    <a:pt x="979" y="279"/>
                  </a:lnTo>
                  <a:lnTo>
                    <a:pt x="922" y="192"/>
                  </a:lnTo>
                  <a:lnTo>
                    <a:pt x="886" y="153"/>
                  </a:lnTo>
                  <a:lnTo>
                    <a:pt x="886" y="153"/>
                  </a:lnTo>
                  <a:lnTo>
                    <a:pt x="847" y="117"/>
                  </a:lnTo>
                  <a:lnTo>
                    <a:pt x="760" y="60"/>
                  </a:lnTo>
                  <a:lnTo>
                    <a:pt x="667" y="21"/>
                  </a:lnTo>
                  <a:lnTo>
                    <a:pt x="569" y="3"/>
                  </a:lnTo>
                  <a:lnTo>
                    <a:pt x="518" y="0"/>
                  </a:lnTo>
                  <a:lnTo>
                    <a:pt x="518" y="0"/>
                  </a:lnTo>
                  <a:lnTo>
                    <a:pt x="469" y="3"/>
                  </a:lnTo>
                  <a:lnTo>
                    <a:pt x="370" y="21"/>
                  </a:lnTo>
                  <a:lnTo>
                    <a:pt x="277" y="60"/>
                  </a:lnTo>
                  <a:lnTo>
                    <a:pt x="190" y="117"/>
                  </a:lnTo>
                  <a:lnTo>
                    <a:pt x="151" y="153"/>
                  </a:lnTo>
                  <a:close/>
                </a:path>
              </a:pathLst>
            </a:custGeom>
            <a:solidFill>
              <a:srgbClr val="E8E9E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 name="TextBox 38">
              <a:extLst>
                <a:ext uri="{FF2B5EF4-FFF2-40B4-BE49-F238E27FC236}">
                  <a16:creationId xmlns:a16="http://schemas.microsoft.com/office/drawing/2014/main" id="{A622D3B0-E73E-E460-BDB8-05B41A6D8F08}"/>
                </a:ext>
              </a:extLst>
            </p:cNvPr>
            <p:cNvSpPr txBox="1"/>
            <p:nvPr/>
          </p:nvSpPr>
          <p:spPr>
            <a:xfrm>
              <a:off x="6137137" y="2491907"/>
              <a:ext cx="576924" cy="87489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VN" sz="4000" b="1" i="0" u="none" strike="noStrike" kern="1200" cap="none" spc="0" normalizeH="0" baseline="0" noProof="0" dirty="0">
                  <a:ln>
                    <a:noFill/>
                  </a:ln>
                  <a:solidFill>
                    <a:srgbClr val="98AE63"/>
                  </a:solidFill>
                  <a:effectLst/>
                  <a:uLnTx/>
                  <a:uFillTx/>
                  <a:latin typeface="Neoneon" panose="02000503000000000000" pitchFamily="2" charset="0"/>
                  <a:ea typeface="+mn-ea"/>
                  <a:cs typeface="+mn-cs"/>
                </a:rPr>
                <a:t>2</a:t>
              </a:r>
            </a:p>
          </p:txBody>
        </p:sp>
      </p:grpSp>
      <p:grpSp>
        <p:nvGrpSpPr>
          <p:cNvPr id="40" name="Group 39">
            <a:extLst>
              <a:ext uri="{FF2B5EF4-FFF2-40B4-BE49-F238E27FC236}">
                <a16:creationId xmlns:a16="http://schemas.microsoft.com/office/drawing/2014/main" id="{D714DD3D-2488-2109-F08E-BD5A83857CAB}"/>
              </a:ext>
            </a:extLst>
          </p:cNvPr>
          <p:cNvGrpSpPr/>
          <p:nvPr/>
        </p:nvGrpSpPr>
        <p:grpSpPr>
          <a:xfrm>
            <a:off x="5602761" y="2928889"/>
            <a:ext cx="6589239" cy="1004167"/>
            <a:chOff x="5260538" y="4009727"/>
            <a:chExt cx="8143825" cy="1241078"/>
          </a:xfrm>
          <a:effectLst>
            <a:outerShdw blurRad="63500" sx="102000" sy="102000" algn="ctr" rotWithShape="0">
              <a:prstClr val="black">
                <a:alpha val="40000"/>
              </a:prstClr>
            </a:outerShdw>
          </a:effectLst>
        </p:grpSpPr>
        <p:sp>
          <p:nvSpPr>
            <p:cNvPr id="41" name="TextBox 40">
              <a:extLst>
                <a:ext uri="{FF2B5EF4-FFF2-40B4-BE49-F238E27FC236}">
                  <a16:creationId xmlns:a16="http://schemas.microsoft.com/office/drawing/2014/main" id="{E446A6DA-E461-C2CD-49EA-79536623A89A}"/>
                </a:ext>
              </a:extLst>
            </p:cNvPr>
            <p:cNvSpPr txBox="1"/>
            <p:nvPr/>
          </p:nvSpPr>
          <p:spPr>
            <a:xfrm>
              <a:off x="8079664" y="4043065"/>
              <a:ext cx="5324699" cy="1207740"/>
            </a:xfrm>
            <a:prstGeom prst="rect">
              <a:avLst/>
            </a:prstGeom>
            <a:noFill/>
            <a:effectLst/>
          </p:spPr>
          <p:txBody>
            <a:bodyPr wrap="square">
              <a:noAutofit/>
            </a:bodyPr>
            <a:lstStyle>
              <a:defPPr>
                <a:defRPr lang="en-VN"/>
              </a:defPPr>
              <a:lvl1pPr algn="just">
                <a:defRPr sz="2400" b="1">
                  <a:solidFill>
                    <a:schemeClr val="bg1"/>
                  </a:solidFill>
                  <a:effectLst/>
                  <a:latin typeface="Cambria" panose="02040503050406030204" pitchFamily="18" charset="0"/>
                  <a:ea typeface="Calibri" panose="020F050202020403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err="1" smtClean="0">
                  <a:solidFill>
                    <a:srgbClr val="053951"/>
                  </a:solidFill>
                </a:rPr>
                <a:t>Không</a:t>
              </a:r>
              <a:r>
                <a:rPr lang="en-US" sz="1800" dirty="0" smtClean="0">
                  <a:solidFill>
                    <a:srgbClr val="053951"/>
                  </a:solidFill>
                </a:rPr>
                <a:t> </a:t>
              </a:r>
              <a:r>
                <a:rPr lang="en-US" sz="1800" dirty="0" err="1" smtClean="0">
                  <a:solidFill>
                    <a:srgbClr val="053951"/>
                  </a:solidFill>
                </a:rPr>
                <a:t>cung</a:t>
              </a:r>
              <a:r>
                <a:rPr lang="en-US" sz="1800" dirty="0" smtClean="0">
                  <a:solidFill>
                    <a:srgbClr val="053951"/>
                  </a:solidFill>
                </a:rPr>
                <a:t> </a:t>
              </a:r>
              <a:r>
                <a:rPr lang="en-US" sz="1800" dirty="0" err="1" smtClean="0">
                  <a:solidFill>
                    <a:srgbClr val="053951"/>
                  </a:solidFill>
                </a:rPr>
                <a:t>cấp</a:t>
              </a:r>
              <a:r>
                <a:rPr lang="en-US" sz="1800" dirty="0" smtClean="0">
                  <a:solidFill>
                    <a:srgbClr val="053951"/>
                  </a:solidFill>
                </a:rPr>
                <a:t> </a:t>
              </a:r>
              <a:r>
                <a:rPr lang="en-US" sz="1800" dirty="0" err="1" smtClean="0">
                  <a:solidFill>
                    <a:srgbClr val="053951"/>
                  </a:solidFill>
                </a:rPr>
                <a:t>thông</a:t>
              </a:r>
              <a:r>
                <a:rPr lang="en-US" sz="1800" dirty="0" smtClean="0">
                  <a:solidFill>
                    <a:srgbClr val="053951"/>
                  </a:solidFill>
                </a:rPr>
                <a:t> tin </a:t>
              </a:r>
              <a:r>
                <a:rPr lang="en-US" sz="1800" dirty="0" err="1" smtClean="0">
                  <a:solidFill>
                    <a:srgbClr val="053951"/>
                  </a:solidFill>
                </a:rPr>
                <a:t>cá</a:t>
              </a:r>
              <a:r>
                <a:rPr lang="en-US" sz="1800" dirty="0" smtClean="0">
                  <a:solidFill>
                    <a:srgbClr val="053951"/>
                  </a:solidFill>
                </a:rPr>
                <a:t> </a:t>
              </a:r>
              <a:r>
                <a:rPr lang="en-US" sz="1800" dirty="0" err="1" smtClean="0">
                  <a:solidFill>
                    <a:srgbClr val="053951"/>
                  </a:solidFill>
                </a:rPr>
                <a:t>nhân</a:t>
              </a:r>
              <a:r>
                <a:rPr lang="en-US" sz="1800" dirty="0" smtClean="0">
                  <a:solidFill>
                    <a:srgbClr val="053951"/>
                  </a:solidFill>
                </a:rPr>
                <a:t>, </a:t>
              </a:r>
              <a:r>
                <a:rPr lang="en-US" sz="1800" dirty="0" err="1" smtClean="0">
                  <a:solidFill>
                    <a:srgbClr val="053951"/>
                  </a:solidFill>
                </a:rPr>
                <a:t>địa</a:t>
              </a:r>
              <a:r>
                <a:rPr lang="en-US" sz="1800" dirty="0" smtClean="0">
                  <a:solidFill>
                    <a:srgbClr val="053951"/>
                  </a:solidFill>
                </a:rPr>
                <a:t> </a:t>
              </a:r>
              <a:r>
                <a:rPr lang="en-US" sz="1800" dirty="0" err="1" smtClean="0">
                  <a:solidFill>
                    <a:srgbClr val="053951"/>
                  </a:solidFill>
                </a:rPr>
                <a:t>chỉ</a:t>
              </a:r>
              <a:r>
                <a:rPr lang="en-US" sz="1800" dirty="0" smtClean="0">
                  <a:solidFill>
                    <a:srgbClr val="053951"/>
                  </a:solidFill>
                </a:rPr>
                <a:t>, SĐT, </a:t>
              </a:r>
              <a:r>
                <a:rPr lang="en-US" sz="1800" dirty="0" err="1" smtClean="0">
                  <a:solidFill>
                    <a:srgbClr val="053951"/>
                  </a:solidFill>
                </a:rPr>
                <a:t>tài</a:t>
              </a:r>
              <a:r>
                <a:rPr lang="en-US" sz="1800" dirty="0" smtClean="0">
                  <a:solidFill>
                    <a:srgbClr val="053951"/>
                  </a:solidFill>
                </a:rPr>
                <a:t> </a:t>
              </a:r>
              <a:r>
                <a:rPr lang="en-US" sz="1800" dirty="0" err="1" smtClean="0">
                  <a:solidFill>
                    <a:srgbClr val="053951"/>
                  </a:solidFill>
                </a:rPr>
                <a:t>khoản</a:t>
              </a:r>
              <a:r>
                <a:rPr lang="en-US" sz="1800" dirty="0" smtClean="0">
                  <a:solidFill>
                    <a:srgbClr val="053951"/>
                  </a:solidFill>
                </a:rPr>
                <a:t> </a:t>
              </a:r>
              <a:r>
                <a:rPr lang="en-US" sz="1800" dirty="0" err="1" smtClean="0">
                  <a:solidFill>
                    <a:srgbClr val="053951"/>
                  </a:solidFill>
                </a:rPr>
                <a:t>ngân</a:t>
              </a:r>
              <a:r>
                <a:rPr lang="en-US" sz="1800" dirty="0" smtClean="0">
                  <a:solidFill>
                    <a:srgbClr val="053951"/>
                  </a:solidFill>
                </a:rPr>
                <a:t> </a:t>
              </a:r>
              <a:r>
                <a:rPr lang="en-US" sz="1800" dirty="0" err="1" smtClean="0">
                  <a:solidFill>
                    <a:srgbClr val="053951"/>
                  </a:solidFill>
                </a:rPr>
                <a:t>hàng</a:t>
              </a:r>
              <a:r>
                <a:rPr lang="en-US" sz="1800" dirty="0" smtClean="0">
                  <a:solidFill>
                    <a:srgbClr val="053951"/>
                  </a:solidFill>
                </a:rPr>
                <a:t> … </a:t>
              </a:r>
              <a:r>
                <a:rPr lang="en-US" sz="1800" dirty="0" err="1" smtClean="0">
                  <a:solidFill>
                    <a:srgbClr val="053951"/>
                  </a:solidFill>
                </a:rPr>
                <a:t>cho</a:t>
              </a:r>
              <a:r>
                <a:rPr lang="en-US" sz="1800" dirty="0" smtClean="0">
                  <a:solidFill>
                    <a:srgbClr val="053951"/>
                  </a:solidFill>
                </a:rPr>
                <a:t> </a:t>
              </a:r>
              <a:r>
                <a:rPr lang="en-US" sz="1800" dirty="0" err="1" smtClean="0">
                  <a:solidFill>
                    <a:srgbClr val="053951"/>
                  </a:solidFill>
                </a:rPr>
                <a:t>bất</a:t>
              </a:r>
              <a:r>
                <a:rPr lang="en-US" sz="1800" dirty="0" smtClean="0">
                  <a:solidFill>
                    <a:srgbClr val="053951"/>
                  </a:solidFill>
                </a:rPr>
                <a:t> </a:t>
              </a:r>
              <a:r>
                <a:rPr lang="en-US" sz="1800" dirty="0" err="1" smtClean="0">
                  <a:solidFill>
                    <a:srgbClr val="053951"/>
                  </a:solidFill>
                </a:rPr>
                <a:t>kể</a:t>
              </a:r>
              <a:r>
                <a:rPr lang="en-US" sz="1800" dirty="0" smtClean="0">
                  <a:solidFill>
                    <a:srgbClr val="053951"/>
                  </a:solidFill>
                </a:rPr>
                <a:t> đối </a:t>
              </a:r>
              <a:r>
                <a:rPr lang="en-US" sz="1800" dirty="0" err="1" smtClean="0">
                  <a:solidFill>
                    <a:srgbClr val="053951"/>
                  </a:solidFill>
                </a:rPr>
                <a:t>tượng</a:t>
              </a:r>
              <a:r>
                <a:rPr lang="en-US" sz="1800" dirty="0" smtClean="0">
                  <a:solidFill>
                    <a:srgbClr val="053951"/>
                  </a:solidFill>
                </a:rPr>
                <a:t> </a:t>
              </a:r>
              <a:r>
                <a:rPr lang="en-US" sz="1800" dirty="0" err="1" smtClean="0">
                  <a:solidFill>
                    <a:srgbClr val="053951"/>
                  </a:solidFill>
                </a:rPr>
                <a:t>nào</a:t>
              </a:r>
              <a:r>
                <a:rPr lang="en-US" sz="1800" dirty="0" smtClean="0">
                  <a:solidFill>
                    <a:srgbClr val="053951"/>
                  </a:solidFill>
                </a:rPr>
                <a:t> </a:t>
              </a:r>
              <a:r>
                <a:rPr lang="en-US" sz="1800" dirty="0" err="1" smtClean="0">
                  <a:solidFill>
                    <a:srgbClr val="053951"/>
                  </a:solidFill>
                </a:rPr>
                <a:t>khi</a:t>
              </a:r>
              <a:r>
                <a:rPr lang="en-US" sz="1800" dirty="0" smtClean="0">
                  <a:solidFill>
                    <a:srgbClr val="053951"/>
                  </a:solidFill>
                </a:rPr>
                <a:t> </a:t>
              </a:r>
              <a:r>
                <a:rPr lang="en-US" sz="1800" dirty="0" err="1" smtClean="0">
                  <a:solidFill>
                    <a:srgbClr val="053951"/>
                  </a:solidFill>
                </a:rPr>
                <a:t>chưa</a:t>
              </a:r>
              <a:r>
                <a:rPr lang="en-US" sz="1800" dirty="0" smtClean="0">
                  <a:solidFill>
                    <a:srgbClr val="053951"/>
                  </a:solidFill>
                </a:rPr>
                <a:t> </a:t>
              </a:r>
              <a:r>
                <a:rPr lang="en-US" sz="1800" dirty="0" err="1" smtClean="0">
                  <a:solidFill>
                    <a:srgbClr val="053951"/>
                  </a:solidFill>
                </a:rPr>
                <a:t>rõ</a:t>
              </a:r>
              <a:r>
                <a:rPr lang="en-US" sz="1800" dirty="0" smtClean="0">
                  <a:solidFill>
                    <a:srgbClr val="053951"/>
                  </a:solidFill>
                </a:rPr>
                <a:t> </a:t>
              </a:r>
              <a:r>
                <a:rPr lang="en-US" sz="1800" dirty="0" err="1" smtClean="0">
                  <a:solidFill>
                    <a:srgbClr val="053951"/>
                  </a:solidFill>
                </a:rPr>
                <a:t>họ</a:t>
              </a:r>
              <a:r>
                <a:rPr lang="en-US" sz="1800" dirty="0" smtClean="0">
                  <a:solidFill>
                    <a:srgbClr val="053951"/>
                  </a:solidFill>
                </a:rPr>
                <a:t> </a:t>
              </a:r>
              <a:r>
                <a:rPr lang="en-US" sz="1800" dirty="0" err="1" smtClean="0">
                  <a:solidFill>
                    <a:srgbClr val="053951"/>
                  </a:solidFill>
                </a:rPr>
                <a:t>là</a:t>
              </a:r>
              <a:r>
                <a:rPr lang="en-US" sz="1800" dirty="0" smtClean="0">
                  <a:solidFill>
                    <a:srgbClr val="053951"/>
                  </a:solidFill>
                </a:rPr>
                <a:t> </a:t>
              </a:r>
              <a:r>
                <a:rPr lang="en-US" sz="1800" dirty="0" err="1" smtClean="0">
                  <a:solidFill>
                    <a:srgbClr val="053951"/>
                  </a:solidFill>
                </a:rPr>
                <a:t>ai</a:t>
              </a:r>
              <a:r>
                <a:rPr kumimoji="0" lang="en-VN" sz="1800" b="1" i="0" u="none" strike="noStrike" kern="1200" cap="none" spc="0" normalizeH="0" baseline="0" noProof="0" dirty="0" smtClean="0">
                  <a:ln>
                    <a:noFill/>
                  </a:ln>
                  <a:solidFill>
                    <a:srgbClr val="053951"/>
                  </a:solidFill>
                  <a:effectLst/>
                  <a:uLnTx/>
                  <a:uFillTx/>
                </a:rPr>
                <a:t> </a:t>
              </a:r>
              <a:endParaRPr kumimoji="0" lang="en-VN" sz="1800" b="1" i="0" u="none" strike="noStrike" kern="1200" cap="none" spc="0" normalizeH="0" baseline="0" noProof="0" dirty="0">
                <a:ln>
                  <a:noFill/>
                </a:ln>
                <a:solidFill>
                  <a:srgbClr val="053951"/>
                </a:solidFill>
                <a:effectLst/>
                <a:uLnTx/>
                <a:uFillTx/>
              </a:endParaRPr>
            </a:p>
          </p:txBody>
        </p:sp>
        <p:sp>
          <p:nvSpPr>
            <p:cNvPr id="42" name="Freeform 7">
              <a:extLst>
                <a:ext uri="{FF2B5EF4-FFF2-40B4-BE49-F238E27FC236}">
                  <a16:creationId xmlns:a16="http://schemas.microsoft.com/office/drawing/2014/main" id="{612CA561-B9A0-11B5-2645-08D300F0FA3C}"/>
                </a:ext>
              </a:extLst>
            </p:cNvPr>
            <p:cNvSpPr>
              <a:spLocks/>
            </p:cNvSpPr>
            <p:nvPr/>
          </p:nvSpPr>
          <p:spPr bwMode="auto">
            <a:xfrm>
              <a:off x="5335844" y="4313359"/>
              <a:ext cx="2778751" cy="413344"/>
            </a:xfrm>
            <a:custGeom>
              <a:avLst/>
              <a:gdLst>
                <a:gd name="T0" fmla="*/ 0 w 3683"/>
                <a:gd name="T1" fmla="*/ 328 h 548"/>
                <a:gd name="T2" fmla="*/ 2997 w 3683"/>
                <a:gd name="T3" fmla="*/ 328 h 548"/>
                <a:gd name="T4" fmla="*/ 3024 w 3683"/>
                <a:gd name="T5" fmla="*/ 329 h 548"/>
                <a:gd name="T6" fmla="*/ 3077 w 3683"/>
                <a:gd name="T7" fmla="*/ 342 h 548"/>
                <a:gd name="T8" fmla="*/ 3126 w 3683"/>
                <a:gd name="T9" fmla="*/ 368 h 548"/>
                <a:gd name="T10" fmla="*/ 3166 w 3683"/>
                <a:gd name="T11" fmla="*/ 404 h 548"/>
                <a:gd name="T12" fmla="*/ 3183 w 3683"/>
                <a:gd name="T13" fmla="*/ 426 h 548"/>
                <a:gd name="T14" fmla="*/ 3203 w 3683"/>
                <a:gd name="T15" fmla="*/ 453 h 548"/>
                <a:gd name="T16" fmla="*/ 3253 w 3683"/>
                <a:gd name="T17" fmla="*/ 499 h 548"/>
                <a:gd name="T18" fmla="*/ 3314 w 3683"/>
                <a:gd name="T19" fmla="*/ 531 h 548"/>
                <a:gd name="T20" fmla="*/ 3381 w 3683"/>
                <a:gd name="T21" fmla="*/ 547 h 548"/>
                <a:gd name="T22" fmla="*/ 3418 w 3683"/>
                <a:gd name="T23" fmla="*/ 548 h 548"/>
                <a:gd name="T24" fmla="*/ 3444 w 3683"/>
                <a:gd name="T25" fmla="*/ 545 h 548"/>
                <a:gd name="T26" fmla="*/ 3494 w 3683"/>
                <a:gd name="T27" fmla="*/ 534 h 548"/>
                <a:gd name="T28" fmla="*/ 3541 w 3683"/>
                <a:gd name="T29" fmla="*/ 514 h 548"/>
                <a:gd name="T30" fmla="*/ 3584 w 3683"/>
                <a:gd name="T31" fmla="*/ 486 h 548"/>
                <a:gd name="T32" fmla="*/ 3619 w 3683"/>
                <a:gd name="T33" fmla="*/ 449 h 548"/>
                <a:gd name="T34" fmla="*/ 3648 w 3683"/>
                <a:gd name="T35" fmla="*/ 408 h 548"/>
                <a:gd name="T36" fmla="*/ 3669 w 3683"/>
                <a:gd name="T37" fmla="*/ 361 h 548"/>
                <a:gd name="T38" fmla="*/ 3682 w 3683"/>
                <a:gd name="T39" fmla="*/ 312 h 548"/>
                <a:gd name="T40" fmla="*/ 3683 w 3683"/>
                <a:gd name="T41" fmla="*/ 285 h 548"/>
                <a:gd name="T42" fmla="*/ 3683 w 3683"/>
                <a:gd name="T43" fmla="*/ 256 h 548"/>
                <a:gd name="T44" fmla="*/ 3674 w 3683"/>
                <a:gd name="T45" fmla="*/ 200 h 548"/>
                <a:gd name="T46" fmla="*/ 3655 w 3683"/>
                <a:gd name="T47" fmla="*/ 150 h 548"/>
                <a:gd name="T48" fmla="*/ 3625 w 3683"/>
                <a:gd name="T49" fmla="*/ 103 h 548"/>
                <a:gd name="T50" fmla="*/ 3588 w 3683"/>
                <a:gd name="T51" fmla="*/ 64 h 548"/>
                <a:gd name="T52" fmla="*/ 3543 w 3683"/>
                <a:gd name="T53" fmla="*/ 35 h 548"/>
                <a:gd name="T54" fmla="*/ 3494 w 3683"/>
                <a:gd name="T55" fmla="*/ 13 h 548"/>
                <a:gd name="T56" fmla="*/ 3439 w 3683"/>
                <a:gd name="T57" fmla="*/ 1 h 548"/>
                <a:gd name="T58" fmla="*/ 3410 w 3683"/>
                <a:gd name="T59" fmla="*/ 0 h 548"/>
                <a:gd name="T60" fmla="*/ 3375 w 3683"/>
                <a:gd name="T61" fmla="*/ 1 h 548"/>
                <a:gd name="T62" fmla="*/ 3311 w 3683"/>
                <a:gd name="T63" fmla="*/ 18 h 548"/>
                <a:gd name="T64" fmla="*/ 3253 w 3683"/>
                <a:gd name="T65" fmla="*/ 49 h 548"/>
                <a:gd name="T66" fmla="*/ 3205 w 3683"/>
                <a:gd name="T67" fmla="*/ 92 h 548"/>
                <a:gd name="T68" fmla="*/ 3186 w 3683"/>
                <a:gd name="T69" fmla="*/ 116 h 548"/>
                <a:gd name="T70" fmla="*/ 3169 w 3683"/>
                <a:gd name="T71" fmla="*/ 140 h 548"/>
                <a:gd name="T72" fmla="*/ 3127 w 3683"/>
                <a:gd name="T73" fmla="*/ 177 h 548"/>
                <a:gd name="T74" fmla="*/ 3078 w 3683"/>
                <a:gd name="T75" fmla="*/ 204 h 548"/>
                <a:gd name="T76" fmla="*/ 3025 w 3683"/>
                <a:gd name="T77" fmla="*/ 219 h 548"/>
                <a:gd name="T78" fmla="*/ 2997 w 3683"/>
                <a:gd name="T79" fmla="*/ 220 h 548"/>
                <a:gd name="T80" fmla="*/ 0 w 3683"/>
                <a:gd name="T81" fmla="*/ 220 h 548"/>
                <a:gd name="T82" fmla="*/ 0 w 3683"/>
                <a:gd name="T83" fmla="*/ 328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683" h="548">
                  <a:moveTo>
                    <a:pt x="0" y="328"/>
                  </a:moveTo>
                  <a:lnTo>
                    <a:pt x="2997" y="328"/>
                  </a:lnTo>
                  <a:lnTo>
                    <a:pt x="3024" y="329"/>
                  </a:lnTo>
                  <a:lnTo>
                    <a:pt x="3077" y="342"/>
                  </a:lnTo>
                  <a:lnTo>
                    <a:pt x="3126" y="368"/>
                  </a:lnTo>
                  <a:lnTo>
                    <a:pt x="3166" y="404"/>
                  </a:lnTo>
                  <a:lnTo>
                    <a:pt x="3183" y="426"/>
                  </a:lnTo>
                  <a:lnTo>
                    <a:pt x="3203" y="453"/>
                  </a:lnTo>
                  <a:lnTo>
                    <a:pt x="3253" y="499"/>
                  </a:lnTo>
                  <a:lnTo>
                    <a:pt x="3314" y="531"/>
                  </a:lnTo>
                  <a:lnTo>
                    <a:pt x="3381" y="547"/>
                  </a:lnTo>
                  <a:lnTo>
                    <a:pt x="3418" y="548"/>
                  </a:lnTo>
                  <a:lnTo>
                    <a:pt x="3444" y="545"/>
                  </a:lnTo>
                  <a:lnTo>
                    <a:pt x="3494" y="534"/>
                  </a:lnTo>
                  <a:lnTo>
                    <a:pt x="3541" y="514"/>
                  </a:lnTo>
                  <a:lnTo>
                    <a:pt x="3584" y="486"/>
                  </a:lnTo>
                  <a:lnTo>
                    <a:pt x="3619" y="449"/>
                  </a:lnTo>
                  <a:lnTo>
                    <a:pt x="3648" y="408"/>
                  </a:lnTo>
                  <a:lnTo>
                    <a:pt x="3669" y="361"/>
                  </a:lnTo>
                  <a:lnTo>
                    <a:pt x="3682" y="312"/>
                  </a:lnTo>
                  <a:lnTo>
                    <a:pt x="3683" y="285"/>
                  </a:lnTo>
                  <a:lnTo>
                    <a:pt x="3683" y="256"/>
                  </a:lnTo>
                  <a:lnTo>
                    <a:pt x="3674" y="200"/>
                  </a:lnTo>
                  <a:lnTo>
                    <a:pt x="3655" y="150"/>
                  </a:lnTo>
                  <a:lnTo>
                    <a:pt x="3625" y="103"/>
                  </a:lnTo>
                  <a:lnTo>
                    <a:pt x="3588" y="64"/>
                  </a:lnTo>
                  <a:lnTo>
                    <a:pt x="3543" y="35"/>
                  </a:lnTo>
                  <a:lnTo>
                    <a:pt x="3494" y="13"/>
                  </a:lnTo>
                  <a:lnTo>
                    <a:pt x="3439" y="1"/>
                  </a:lnTo>
                  <a:lnTo>
                    <a:pt x="3410" y="0"/>
                  </a:lnTo>
                  <a:lnTo>
                    <a:pt x="3375" y="1"/>
                  </a:lnTo>
                  <a:lnTo>
                    <a:pt x="3311" y="18"/>
                  </a:lnTo>
                  <a:lnTo>
                    <a:pt x="3253" y="49"/>
                  </a:lnTo>
                  <a:lnTo>
                    <a:pt x="3205" y="92"/>
                  </a:lnTo>
                  <a:lnTo>
                    <a:pt x="3186" y="116"/>
                  </a:lnTo>
                  <a:lnTo>
                    <a:pt x="3169" y="140"/>
                  </a:lnTo>
                  <a:lnTo>
                    <a:pt x="3127" y="177"/>
                  </a:lnTo>
                  <a:lnTo>
                    <a:pt x="3078" y="204"/>
                  </a:lnTo>
                  <a:lnTo>
                    <a:pt x="3025" y="219"/>
                  </a:lnTo>
                  <a:lnTo>
                    <a:pt x="2997" y="220"/>
                  </a:lnTo>
                  <a:lnTo>
                    <a:pt x="0" y="220"/>
                  </a:lnTo>
                  <a:lnTo>
                    <a:pt x="0" y="328"/>
                  </a:lnTo>
                  <a:close/>
                </a:path>
              </a:pathLst>
            </a:custGeom>
            <a:solidFill>
              <a:srgbClr val="0539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3" name="Freeform 8">
              <a:extLst>
                <a:ext uri="{FF2B5EF4-FFF2-40B4-BE49-F238E27FC236}">
                  <a16:creationId xmlns:a16="http://schemas.microsoft.com/office/drawing/2014/main" id="{341DDAF9-4825-536F-F2E2-F2123C194AFC}"/>
                </a:ext>
              </a:extLst>
            </p:cNvPr>
            <p:cNvSpPr>
              <a:spLocks/>
            </p:cNvSpPr>
            <p:nvPr/>
          </p:nvSpPr>
          <p:spPr bwMode="auto">
            <a:xfrm>
              <a:off x="7802089" y="4567776"/>
              <a:ext cx="150855" cy="150855"/>
            </a:xfrm>
            <a:custGeom>
              <a:avLst/>
              <a:gdLst>
                <a:gd name="T0" fmla="*/ 200 w 200"/>
                <a:gd name="T1" fmla="*/ 68 h 201"/>
                <a:gd name="T2" fmla="*/ 132 w 200"/>
                <a:gd name="T3" fmla="*/ 68 h 201"/>
                <a:gd name="T4" fmla="*/ 132 w 200"/>
                <a:gd name="T5" fmla="*/ 0 h 201"/>
                <a:gd name="T6" fmla="*/ 67 w 200"/>
                <a:gd name="T7" fmla="*/ 0 h 201"/>
                <a:gd name="T8" fmla="*/ 67 w 200"/>
                <a:gd name="T9" fmla="*/ 68 h 201"/>
                <a:gd name="T10" fmla="*/ 0 w 200"/>
                <a:gd name="T11" fmla="*/ 68 h 201"/>
                <a:gd name="T12" fmla="*/ 0 w 200"/>
                <a:gd name="T13" fmla="*/ 132 h 201"/>
                <a:gd name="T14" fmla="*/ 67 w 200"/>
                <a:gd name="T15" fmla="*/ 132 h 201"/>
                <a:gd name="T16" fmla="*/ 67 w 200"/>
                <a:gd name="T17" fmla="*/ 201 h 201"/>
                <a:gd name="T18" fmla="*/ 132 w 200"/>
                <a:gd name="T19" fmla="*/ 201 h 201"/>
                <a:gd name="T20" fmla="*/ 132 w 200"/>
                <a:gd name="T21" fmla="*/ 132 h 201"/>
                <a:gd name="T22" fmla="*/ 200 w 200"/>
                <a:gd name="T23" fmla="*/ 132 h 201"/>
                <a:gd name="T24" fmla="*/ 200 w 200"/>
                <a:gd name="T25" fmla="*/ 68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0" h="201">
                  <a:moveTo>
                    <a:pt x="200" y="68"/>
                  </a:moveTo>
                  <a:lnTo>
                    <a:pt x="132" y="68"/>
                  </a:lnTo>
                  <a:lnTo>
                    <a:pt x="132" y="0"/>
                  </a:lnTo>
                  <a:lnTo>
                    <a:pt x="67" y="0"/>
                  </a:lnTo>
                  <a:lnTo>
                    <a:pt x="67" y="68"/>
                  </a:lnTo>
                  <a:lnTo>
                    <a:pt x="0" y="68"/>
                  </a:lnTo>
                  <a:lnTo>
                    <a:pt x="0" y="132"/>
                  </a:lnTo>
                  <a:lnTo>
                    <a:pt x="67" y="132"/>
                  </a:lnTo>
                  <a:lnTo>
                    <a:pt x="67" y="201"/>
                  </a:lnTo>
                  <a:lnTo>
                    <a:pt x="132" y="201"/>
                  </a:lnTo>
                  <a:lnTo>
                    <a:pt x="132" y="132"/>
                  </a:lnTo>
                  <a:lnTo>
                    <a:pt x="200" y="132"/>
                  </a:lnTo>
                  <a:lnTo>
                    <a:pt x="200" y="6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 name="Freeform 9">
              <a:extLst>
                <a:ext uri="{FF2B5EF4-FFF2-40B4-BE49-F238E27FC236}">
                  <a16:creationId xmlns:a16="http://schemas.microsoft.com/office/drawing/2014/main" id="{300EBF4A-ADD0-A435-B685-E22179B90ED0}"/>
                </a:ext>
              </a:extLst>
            </p:cNvPr>
            <p:cNvSpPr>
              <a:spLocks/>
            </p:cNvSpPr>
            <p:nvPr/>
          </p:nvSpPr>
          <p:spPr bwMode="auto">
            <a:xfrm>
              <a:off x="5260538" y="4009727"/>
              <a:ext cx="1179688" cy="1176670"/>
            </a:xfrm>
            <a:custGeom>
              <a:avLst/>
              <a:gdLst>
                <a:gd name="T0" fmla="*/ 1362 w 1562"/>
                <a:gd name="T1" fmla="*/ 259 h 1562"/>
                <a:gd name="T2" fmla="*/ 1461 w 1562"/>
                <a:gd name="T3" fmla="*/ 396 h 1562"/>
                <a:gd name="T4" fmla="*/ 1525 w 1562"/>
                <a:gd name="T5" fmla="*/ 545 h 1562"/>
                <a:gd name="T6" fmla="*/ 1558 w 1562"/>
                <a:gd name="T7" fmla="*/ 704 h 1562"/>
                <a:gd name="T8" fmla="*/ 1560 w 1562"/>
                <a:gd name="T9" fmla="*/ 825 h 1562"/>
                <a:gd name="T10" fmla="*/ 1547 w 1562"/>
                <a:gd name="T11" fmla="*/ 928 h 1562"/>
                <a:gd name="T12" fmla="*/ 1509 w 1562"/>
                <a:gd name="T13" fmla="*/ 1063 h 1562"/>
                <a:gd name="T14" fmla="*/ 1446 w 1562"/>
                <a:gd name="T15" fmla="*/ 1190 h 1562"/>
                <a:gd name="T16" fmla="*/ 1358 w 1562"/>
                <a:gd name="T17" fmla="*/ 1306 h 1562"/>
                <a:gd name="T18" fmla="*/ 1306 w 1562"/>
                <a:gd name="T19" fmla="*/ 1359 h 1562"/>
                <a:gd name="T20" fmla="*/ 1190 w 1562"/>
                <a:gd name="T21" fmla="*/ 1446 h 1562"/>
                <a:gd name="T22" fmla="*/ 1063 w 1562"/>
                <a:gd name="T23" fmla="*/ 1510 h 1562"/>
                <a:gd name="T24" fmla="*/ 928 w 1562"/>
                <a:gd name="T25" fmla="*/ 1547 h 1562"/>
                <a:gd name="T26" fmla="*/ 825 w 1562"/>
                <a:gd name="T27" fmla="*/ 1560 h 1562"/>
                <a:gd name="T28" fmla="*/ 704 w 1562"/>
                <a:gd name="T29" fmla="*/ 1558 h 1562"/>
                <a:gd name="T30" fmla="*/ 546 w 1562"/>
                <a:gd name="T31" fmla="*/ 1527 h 1562"/>
                <a:gd name="T32" fmla="*/ 396 w 1562"/>
                <a:gd name="T33" fmla="*/ 1461 h 1562"/>
                <a:gd name="T34" fmla="*/ 259 w 1562"/>
                <a:gd name="T35" fmla="*/ 1363 h 1562"/>
                <a:gd name="T36" fmla="*/ 201 w 1562"/>
                <a:gd name="T37" fmla="*/ 1304 h 1562"/>
                <a:gd name="T38" fmla="*/ 107 w 1562"/>
                <a:gd name="T39" fmla="*/ 1178 h 1562"/>
                <a:gd name="T40" fmla="*/ 43 w 1562"/>
                <a:gd name="T41" fmla="*/ 1039 h 1562"/>
                <a:gd name="T42" fmla="*/ 8 w 1562"/>
                <a:gd name="T43" fmla="*/ 893 h 1562"/>
                <a:gd name="T44" fmla="*/ 0 w 1562"/>
                <a:gd name="T45" fmla="*/ 744 h 1562"/>
                <a:gd name="T46" fmla="*/ 22 w 1562"/>
                <a:gd name="T47" fmla="*/ 595 h 1562"/>
                <a:gd name="T48" fmla="*/ 71 w 1562"/>
                <a:gd name="T49" fmla="*/ 452 h 1562"/>
                <a:gd name="T50" fmla="*/ 150 w 1562"/>
                <a:gd name="T51" fmla="*/ 319 h 1562"/>
                <a:gd name="T52" fmla="*/ 228 w 1562"/>
                <a:gd name="T53" fmla="*/ 228 h 1562"/>
                <a:gd name="T54" fmla="*/ 319 w 1562"/>
                <a:gd name="T55" fmla="*/ 150 h 1562"/>
                <a:gd name="T56" fmla="*/ 451 w 1562"/>
                <a:gd name="T57" fmla="*/ 72 h 1562"/>
                <a:gd name="T58" fmla="*/ 595 w 1562"/>
                <a:gd name="T59" fmla="*/ 22 h 1562"/>
                <a:gd name="T60" fmla="*/ 743 w 1562"/>
                <a:gd name="T61" fmla="*/ 0 h 1562"/>
                <a:gd name="T62" fmla="*/ 893 w 1562"/>
                <a:gd name="T63" fmla="*/ 8 h 1562"/>
                <a:gd name="T64" fmla="*/ 1039 w 1562"/>
                <a:gd name="T65" fmla="*/ 44 h 1562"/>
                <a:gd name="T66" fmla="*/ 1177 w 1562"/>
                <a:gd name="T67" fmla="*/ 107 h 1562"/>
                <a:gd name="T68" fmla="*/ 1304 w 1562"/>
                <a:gd name="T69" fmla="*/ 201 h 1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62" h="1562">
                  <a:moveTo>
                    <a:pt x="1332" y="228"/>
                  </a:moveTo>
                  <a:lnTo>
                    <a:pt x="1362" y="259"/>
                  </a:lnTo>
                  <a:lnTo>
                    <a:pt x="1415" y="326"/>
                  </a:lnTo>
                  <a:lnTo>
                    <a:pt x="1461" y="396"/>
                  </a:lnTo>
                  <a:lnTo>
                    <a:pt x="1497" y="470"/>
                  </a:lnTo>
                  <a:lnTo>
                    <a:pt x="1525" y="545"/>
                  </a:lnTo>
                  <a:lnTo>
                    <a:pt x="1546" y="625"/>
                  </a:lnTo>
                  <a:lnTo>
                    <a:pt x="1558" y="704"/>
                  </a:lnTo>
                  <a:lnTo>
                    <a:pt x="1562" y="785"/>
                  </a:lnTo>
                  <a:lnTo>
                    <a:pt x="1560" y="825"/>
                  </a:lnTo>
                  <a:lnTo>
                    <a:pt x="1558" y="859"/>
                  </a:lnTo>
                  <a:lnTo>
                    <a:pt x="1547" y="928"/>
                  </a:lnTo>
                  <a:lnTo>
                    <a:pt x="1532" y="997"/>
                  </a:lnTo>
                  <a:lnTo>
                    <a:pt x="1509" y="1063"/>
                  </a:lnTo>
                  <a:lnTo>
                    <a:pt x="1480" y="1127"/>
                  </a:lnTo>
                  <a:lnTo>
                    <a:pt x="1446" y="1190"/>
                  </a:lnTo>
                  <a:lnTo>
                    <a:pt x="1405" y="1249"/>
                  </a:lnTo>
                  <a:lnTo>
                    <a:pt x="1358" y="1306"/>
                  </a:lnTo>
                  <a:lnTo>
                    <a:pt x="1332" y="1334"/>
                  </a:lnTo>
                  <a:lnTo>
                    <a:pt x="1306" y="1359"/>
                  </a:lnTo>
                  <a:lnTo>
                    <a:pt x="1249" y="1406"/>
                  </a:lnTo>
                  <a:lnTo>
                    <a:pt x="1190" y="1446"/>
                  </a:lnTo>
                  <a:lnTo>
                    <a:pt x="1127" y="1481"/>
                  </a:lnTo>
                  <a:lnTo>
                    <a:pt x="1063" y="1510"/>
                  </a:lnTo>
                  <a:lnTo>
                    <a:pt x="997" y="1532"/>
                  </a:lnTo>
                  <a:lnTo>
                    <a:pt x="928" y="1547"/>
                  </a:lnTo>
                  <a:lnTo>
                    <a:pt x="859" y="1558"/>
                  </a:lnTo>
                  <a:lnTo>
                    <a:pt x="825" y="1560"/>
                  </a:lnTo>
                  <a:lnTo>
                    <a:pt x="784" y="1562"/>
                  </a:lnTo>
                  <a:lnTo>
                    <a:pt x="704" y="1558"/>
                  </a:lnTo>
                  <a:lnTo>
                    <a:pt x="625" y="1546"/>
                  </a:lnTo>
                  <a:lnTo>
                    <a:pt x="546" y="1527"/>
                  </a:lnTo>
                  <a:lnTo>
                    <a:pt x="469" y="1498"/>
                  </a:lnTo>
                  <a:lnTo>
                    <a:pt x="396" y="1461"/>
                  </a:lnTo>
                  <a:lnTo>
                    <a:pt x="325" y="1416"/>
                  </a:lnTo>
                  <a:lnTo>
                    <a:pt x="259" y="1363"/>
                  </a:lnTo>
                  <a:lnTo>
                    <a:pt x="228" y="1334"/>
                  </a:lnTo>
                  <a:lnTo>
                    <a:pt x="201" y="1304"/>
                  </a:lnTo>
                  <a:lnTo>
                    <a:pt x="150" y="1243"/>
                  </a:lnTo>
                  <a:lnTo>
                    <a:pt x="107" y="1178"/>
                  </a:lnTo>
                  <a:lnTo>
                    <a:pt x="71" y="1109"/>
                  </a:lnTo>
                  <a:lnTo>
                    <a:pt x="43" y="1039"/>
                  </a:lnTo>
                  <a:lnTo>
                    <a:pt x="22" y="967"/>
                  </a:lnTo>
                  <a:lnTo>
                    <a:pt x="8" y="893"/>
                  </a:lnTo>
                  <a:lnTo>
                    <a:pt x="0" y="818"/>
                  </a:lnTo>
                  <a:lnTo>
                    <a:pt x="0" y="744"/>
                  </a:lnTo>
                  <a:lnTo>
                    <a:pt x="8" y="669"/>
                  </a:lnTo>
                  <a:lnTo>
                    <a:pt x="22" y="595"/>
                  </a:lnTo>
                  <a:lnTo>
                    <a:pt x="43" y="522"/>
                  </a:lnTo>
                  <a:lnTo>
                    <a:pt x="71" y="452"/>
                  </a:lnTo>
                  <a:lnTo>
                    <a:pt x="107" y="383"/>
                  </a:lnTo>
                  <a:lnTo>
                    <a:pt x="150" y="319"/>
                  </a:lnTo>
                  <a:lnTo>
                    <a:pt x="201" y="258"/>
                  </a:lnTo>
                  <a:lnTo>
                    <a:pt x="228" y="228"/>
                  </a:lnTo>
                  <a:lnTo>
                    <a:pt x="258" y="201"/>
                  </a:lnTo>
                  <a:lnTo>
                    <a:pt x="319" y="150"/>
                  </a:lnTo>
                  <a:lnTo>
                    <a:pt x="384" y="107"/>
                  </a:lnTo>
                  <a:lnTo>
                    <a:pt x="451" y="72"/>
                  </a:lnTo>
                  <a:lnTo>
                    <a:pt x="522" y="44"/>
                  </a:lnTo>
                  <a:lnTo>
                    <a:pt x="595" y="22"/>
                  </a:lnTo>
                  <a:lnTo>
                    <a:pt x="669" y="8"/>
                  </a:lnTo>
                  <a:lnTo>
                    <a:pt x="743" y="0"/>
                  </a:lnTo>
                  <a:lnTo>
                    <a:pt x="818" y="0"/>
                  </a:lnTo>
                  <a:lnTo>
                    <a:pt x="893" y="8"/>
                  </a:lnTo>
                  <a:lnTo>
                    <a:pt x="967" y="22"/>
                  </a:lnTo>
                  <a:lnTo>
                    <a:pt x="1039" y="44"/>
                  </a:lnTo>
                  <a:lnTo>
                    <a:pt x="1109" y="72"/>
                  </a:lnTo>
                  <a:lnTo>
                    <a:pt x="1177" y="107"/>
                  </a:lnTo>
                  <a:lnTo>
                    <a:pt x="1243" y="150"/>
                  </a:lnTo>
                  <a:lnTo>
                    <a:pt x="1304" y="201"/>
                  </a:lnTo>
                  <a:lnTo>
                    <a:pt x="1332" y="228"/>
                  </a:lnTo>
                  <a:close/>
                </a:path>
              </a:pathLst>
            </a:custGeom>
            <a:solidFill>
              <a:srgbClr val="0539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5" name="Freeform 10">
              <a:extLst>
                <a:ext uri="{FF2B5EF4-FFF2-40B4-BE49-F238E27FC236}">
                  <a16:creationId xmlns:a16="http://schemas.microsoft.com/office/drawing/2014/main" id="{8CDD7EA7-434B-0CE0-E933-403205C8AB5B}"/>
                </a:ext>
              </a:extLst>
            </p:cNvPr>
            <p:cNvSpPr>
              <a:spLocks/>
            </p:cNvSpPr>
            <p:nvPr/>
          </p:nvSpPr>
          <p:spPr bwMode="auto">
            <a:xfrm>
              <a:off x="5592419" y="4320490"/>
              <a:ext cx="862891" cy="865909"/>
            </a:xfrm>
            <a:custGeom>
              <a:avLst/>
              <a:gdLst>
                <a:gd name="T0" fmla="*/ 735 w 1147"/>
                <a:gd name="T1" fmla="*/ 0 h 1147"/>
                <a:gd name="T2" fmla="*/ 1147 w 1147"/>
                <a:gd name="T3" fmla="*/ 412 h 1147"/>
                <a:gd name="T4" fmla="*/ 1145 w 1147"/>
                <a:gd name="T5" fmla="*/ 446 h 1147"/>
                <a:gd name="T6" fmla="*/ 1134 w 1147"/>
                <a:gd name="T7" fmla="*/ 515 h 1147"/>
                <a:gd name="T8" fmla="*/ 1119 w 1147"/>
                <a:gd name="T9" fmla="*/ 584 h 1147"/>
                <a:gd name="T10" fmla="*/ 1096 w 1147"/>
                <a:gd name="T11" fmla="*/ 650 h 1147"/>
                <a:gd name="T12" fmla="*/ 1067 w 1147"/>
                <a:gd name="T13" fmla="*/ 714 h 1147"/>
                <a:gd name="T14" fmla="*/ 1033 w 1147"/>
                <a:gd name="T15" fmla="*/ 777 h 1147"/>
                <a:gd name="T16" fmla="*/ 992 w 1147"/>
                <a:gd name="T17" fmla="*/ 836 h 1147"/>
                <a:gd name="T18" fmla="*/ 945 w 1147"/>
                <a:gd name="T19" fmla="*/ 893 h 1147"/>
                <a:gd name="T20" fmla="*/ 919 w 1147"/>
                <a:gd name="T21" fmla="*/ 921 h 1147"/>
                <a:gd name="T22" fmla="*/ 893 w 1147"/>
                <a:gd name="T23" fmla="*/ 946 h 1147"/>
                <a:gd name="T24" fmla="*/ 836 w 1147"/>
                <a:gd name="T25" fmla="*/ 993 h 1147"/>
                <a:gd name="T26" fmla="*/ 777 w 1147"/>
                <a:gd name="T27" fmla="*/ 1033 h 1147"/>
                <a:gd name="T28" fmla="*/ 714 w 1147"/>
                <a:gd name="T29" fmla="*/ 1068 h 1147"/>
                <a:gd name="T30" fmla="*/ 650 w 1147"/>
                <a:gd name="T31" fmla="*/ 1097 h 1147"/>
                <a:gd name="T32" fmla="*/ 584 w 1147"/>
                <a:gd name="T33" fmla="*/ 1119 h 1147"/>
                <a:gd name="T34" fmla="*/ 515 w 1147"/>
                <a:gd name="T35" fmla="*/ 1134 h 1147"/>
                <a:gd name="T36" fmla="*/ 446 w 1147"/>
                <a:gd name="T37" fmla="*/ 1145 h 1147"/>
                <a:gd name="T38" fmla="*/ 412 w 1147"/>
                <a:gd name="T39" fmla="*/ 1147 h 1147"/>
                <a:gd name="T40" fmla="*/ 0 w 1147"/>
                <a:gd name="T41" fmla="*/ 735 h 1147"/>
                <a:gd name="T42" fmla="*/ 735 w 1147"/>
                <a:gd name="T43" fmla="*/ 0 h 1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47" h="1147">
                  <a:moveTo>
                    <a:pt x="735" y="0"/>
                  </a:moveTo>
                  <a:lnTo>
                    <a:pt x="1147" y="412"/>
                  </a:lnTo>
                  <a:lnTo>
                    <a:pt x="1145" y="446"/>
                  </a:lnTo>
                  <a:lnTo>
                    <a:pt x="1134" y="515"/>
                  </a:lnTo>
                  <a:lnTo>
                    <a:pt x="1119" y="584"/>
                  </a:lnTo>
                  <a:lnTo>
                    <a:pt x="1096" y="650"/>
                  </a:lnTo>
                  <a:lnTo>
                    <a:pt x="1067" y="714"/>
                  </a:lnTo>
                  <a:lnTo>
                    <a:pt x="1033" y="777"/>
                  </a:lnTo>
                  <a:lnTo>
                    <a:pt x="992" y="836"/>
                  </a:lnTo>
                  <a:lnTo>
                    <a:pt x="945" y="893"/>
                  </a:lnTo>
                  <a:lnTo>
                    <a:pt x="919" y="921"/>
                  </a:lnTo>
                  <a:lnTo>
                    <a:pt x="893" y="946"/>
                  </a:lnTo>
                  <a:lnTo>
                    <a:pt x="836" y="993"/>
                  </a:lnTo>
                  <a:lnTo>
                    <a:pt x="777" y="1033"/>
                  </a:lnTo>
                  <a:lnTo>
                    <a:pt x="714" y="1068"/>
                  </a:lnTo>
                  <a:lnTo>
                    <a:pt x="650" y="1097"/>
                  </a:lnTo>
                  <a:lnTo>
                    <a:pt x="584" y="1119"/>
                  </a:lnTo>
                  <a:lnTo>
                    <a:pt x="515" y="1134"/>
                  </a:lnTo>
                  <a:lnTo>
                    <a:pt x="446" y="1145"/>
                  </a:lnTo>
                  <a:lnTo>
                    <a:pt x="412" y="1147"/>
                  </a:lnTo>
                  <a:lnTo>
                    <a:pt x="0" y="735"/>
                  </a:lnTo>
                  <a:lnTo>
                    <a:pt x="735" y="0"/>
                  </a:lnTo>
                  <a:close/>
                </a:path>
              </a:pathLst>
            </a:custGeom>
            <a:solidFill>
              <a:schemeClr val="bg1">
                <a:alpha val="4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6" name="Freeform 11">
              <a:extLst>
                <a:ext uri="{FF2B5EF4-FFF2-40B4-BE49-F238E27FC236}">
                  <a16:creationId xmlns:a16="http://schemas.microsoft.com/office/drawing/2014/main" id="{93CB7120-82D0-AE3F-C44A-5535D5395E07}"/>
                </a:ext>
              </a:extLst>
            </p:cNvPr>
            <p:cNvSpPr>
              <a:spLocks/>
            </p:cNvSpPr>
            <p:nvPr/>
          </p:nvSpPr>
          <p:spPr bwMode="auto">
            <a:xfrm>
              <a:off x="5459666" y="4205840"/>
              <a:ext cx="781430" cy="784446"/>
            </a:xfrm>
            <a:custGeom>
              <a:avLst/>
              <a:gdLst>
                <a:gd name="T0" fmla="*/ 151 w 1037"/>
                <a:gd name="T1" fmla="*/ 153 h 1039"/>
                <a:gd name="T2" fmla="*/ 115 w 1037"/>
                <a:gd name="T3" fmla="*/ 192 h 1039"/>
                <a:gd name="T4" fmla="*/ 57 w 1037"/>
                <a:gd name="T5" fmla="*/ 279 h 1039"/>
                <a:gd name="T6" fmla="*/ 19 w 1037"/>
                <a:gd name="T7" fmla="*/ 372 h 1039"/>
                <a:gd name="T8" fmla="*/ 0 w 1037"/>
                <a:gd name="T9" fmla="*/ 471 h 1039"/>
                <a:gd name="T10" fmla="*/ 0 w 1037"/>
                <a:gd name="T11" fmla="*/ 571 h 1039"/>
                <a:gd name="T12" fmla="*/ 19 w 1037"/>
                <a:gd name="T13" fmla="*/ 669 h 1039"/>
                <a:gd name="T14" fmla="*/ 57 w 1037"/>
                <a:gd name="T15" fmla="*/ 762 h 1039"/>
                <a:gd name="T16" fmla="*/ 115 w 1037"/>
                <a:gd name="T17" fmla="*/ 849 h 1039"/>
                <a:gd name="T18" fmla="*/ 151 w 1037"/>
                <a:gd name="T19" fmla="*/ 888 h 1039"/>
                <a:gd name="T20" fmla="*/ 151 w 1037"/>
                <a:gd name="T21" fmla="*/ 888 h 1039"/>
                <a:gd name="T22" fmla="*/ 190 w 1037"/>
                <a:gd name="T23" fmla="*/ 924 h 1039"/>
                <a:gd name="T24" fmla="*/ 277 w 1037"/>
                <a:gd name="T25" fmla="*/ 981 h 1039"/>
                <a:gd name="T26" fmla="*/ 370 w 1037"/>
                <a:gd name="T27" fmla="*/ 1020 h 1039"/>
                <a:gd name="T28" fmla="*/ 469 w 1037"/>
                <a:gd name="T29" fmla="*/ 1039 h 1039"/>
                <a:gd name="T30" fmla="*/ 569 w 1037"/>
                <a:gd name="T31" fmla="*/ 1039 h 1039"/>
                <a:gd name="T32" fmla="*/ 667 w 1037"/>
                <a:gd name="T33" fmla="*/ 1020 h 1039"/>
                <a:gd name="T34" fmla="*/ 761 w 1037"/>
                <a:gd name="T35" fmla="*/ 981 h 1039"/>
                <a:gd name="T36" fmla="*/ 847 w 1037"/>
                <a:gd name="T37" fmla="*/ 924 h 1039"/>
                <a:gd name="T38" fmla="*/ 886 w 1037"/>
                <a:gd name="T39" fmla="*/ 888 h 1039"/>
                <a:gd name="T40" fmla="*/ 886 w 1037"/>
                <a:gd name="T41" fmla="*/ 888 h 1039"/>
                <a:gd name="T42" fmla="*/ 923 w 1037"/>
                <a:gd name="T43" fmla="*/ 849 h 1039"/>
                <a:gd name="T44" fmla="*/ 980 w 1037"/>
                <a:gd name="T45" fmla="*/ 762 h 1039"/>
                <a:gd name="T46" fmla="*/ 1017 w 1037"/>
                <a:gd name="T47" fmla="*/ 669 h 1039"/>
                <a:gd name="T48" fmla="*/ 1037 w 1037"/>
                <a:gd name="T49" fmla="*/ 571 h 1039"/>
                <a:gd name="T50" fmla="*/ 1037 w 1037"/>
                <a:gd name="T51" fmla="*/ 471 h 1039"/>
                <a:gd name="T52" fmla="*/ 1017 w 1037"/>
                <a:gd name="T53" fmla="*/ 372 h 1039"/>
                <a:gd name="T54" fmla="*/ 980 w 1037"/>
                <a:gd name="T55" fmla="*/ 279 h 1039"/>
                <a:gd name="T56" fmla="*/ 923 w 1037"/>
                <a:gd name="T57" fmla="*/ 192 h 1039"/>
                <a:gd name="T58" fmla="*/ 886 w 1037"/>
                <a:gd name="T59" fmla="*/ 153 h 1039"/>
                <a:gd name="T60" fmla="*/ 886 w 1037"/>
                <a:gd name="T61" fmla="*/ 153 h 1039"/>
                <a:gd name="T62" fmla="*/ 847 w 1037"/>
                <a:gd name="T63" fmla="*/ 117 h 1039"/>
                <a:gd name="T64" fmla="*/ 761 w 1037"/>
                <a:gd name="T65" fmla="*/ 60 h 1039"/>
                <a:gd name="T66" fmla="*/ 667 w 1037"/>
                <a:gd name="T67" fmla="*/ 21 h 1039"/>
                <a:gd name="T68" fmla="*/ 569 w 1037"/>
                <a:gd name="T69" fmla="*/ 3 h 1039"/>
                <a:gd name="T70" fmla="*/ 518 w 1037"/>
                <a:gd name="T71" fmla="*/ 0 h 1039"/>
                <a:gd name="T72" fmla="*/ 518 w 1037"/>
                <a:gd name="T73" fmla="*/ 0 h 1039"/>
                <a:gd name="T74" fmla="*/ 469 w 1037"/>
                <a:gd name="T75" fmla="*/ 3 h 1039"/>
                <a:gd name="T76" fmla="*/ 370 w 1037"/>
                <a:gd name="T77" fmla="*/ 21 h 1039"/>
                <a:gd name="T78" fmla="*/ 277 w 1037"/>
                <a:gd name="T79" fmla="*/ 60 h 1039"/>
                <a:gd name="T80" fmla="*/ 190 w 1037"/>
                <a:gd name="T81" fmla="*/ 117 h 1039"/>
                <a:gd name="T82" fmla="*/ 151 w 1037"/>
                <a:gd name="T83" fmla="*/ 153 h 10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37" h="1039">
                  <a:moveTo>
                    <a:pt x="151" y="153"/>
                  </a:moveTo>
                  <a:lnTo>
                    <a:pt x="115" y="192"/>
                  </a:lnTo>
                  <a:lnTo>
                    <a:pt x="57" y="279"/>
                  </a:lnTo>
                  <a:lnTo>
                    <a:pt x="19" y="372"/>
                  </a:lnTo>
                  <a:lnTo>
                    <a:pt x="0" y="471"/>
                  </a:lnTo>
                  <a:lnTo>
                    <a:pt x="0" y="571"/>
                  </a:lnTo>
                  <a:lnTo>
                    <a:pt x="19" y="669"/>
                  </a:lnTo>
                  <a:lnTo>
                    <a:pt x="57" y="762"/>
                  </a:lnTo>
                  <a:lnTo>
                    <a:pt x="115" y="849"/>
                  </a:lnTo>
                  <a:lnTo>
                    <a:pt x="151" y="888"/>
                  </a:lnTo>
                  <a:lnTo>
                    <a:pt x="151" y="888"/>
                  </a:lnTo>
                  <a:lnTo>
                    <a:pt x="190" y="924"/>
                  </a:lnTo>
                  <a:lnTo>
                    <a:pt x="277" y="981"/>
                  </a:lnTo>
                  <a:lnTo>
                    <a:pt x="370" y="1020"/>
                  </a:lnTo>
                  <a:lnTo>
                    <a:pt x="469" y="1039"/>
                  </a:lnTo>
                  <a:lnTo>
                    <a:pt x="569" y="1039"/>
                  </a:lnTo>
                  <a:lnTo>
                    <a:pt x="667" y="1020"/>
                  </a:lnTo>
                  <a:lnTo>
                    <a:pt x="761" y="981"/>
                  </a:lnTo>
                  <a:lnTo>
                    <a:pt x="847" y="924"/>
                  </a:lnTo>
                  <a:lnTo>
                    <a:pt x="886" y="888"/>
                  </a:lnTo>
                  <a:lnTo>
                    <a:pt x="886" y="888"/>
                  </a:lnTo>
                  <a:lnTo>
                    <a:pt x="923" y="849"/>
                  </a:lnTo>
                  <a:lnTo>
                    <a:pt x="980" y="762"/>
                  </a:lnTo>
                  <a:lnTo>
                    <a:pt x="1017" y="669"/>
                  </a:lnTo>
                  <a:lnTo>
                    <a:pt x="1037" y="571"/>
                  </a:lnTo>
                  <a:lnTo>
                    <a:pt x="1037" y="471"/>
                  </a:lnTo>
                  <a:lnTo>
                    <a:pt x="1017" y="372"/>
                  </a:lnTo>
                  <a:lnTo>
                    <a:pt x="980" y="279"/>
                  </a:lnTo>
                  <a:lnTo>
                    <a:pt x="923" y="192"/>
                  </a:lnTo>
                  <a:lnTo>
                    <a:pt x="886" y="153"/>
                  </a:lnTo>
                  <a:lnTo>
                    <a:pt x="886" y="153"/>
                  </a:lnTo>
                  <a:lnTo>
                    <a:pt x="847" y="117"/>
                  </a:lnTo>
                  <a:lnTo>
                    <a:pt x="761" y="60"/>
                  </a:lnTo>
                  <a:lnTo>
                    <a:pt x="667" y="21"/>
                  </a:lnTo>
                  <a:lnTo>
                    <a:pt x="569" y="3"/>
                  </a:lnTo>
                  <a:lnTo>
                    <a:pt x="518" y="0"/>
                  </a:lnTo>
                  <a:lnTo>
                    <a:pt x="518" y="0"/>
                  </a:lnTo>
                  <a:lnTo>
                    <a:pt x="469" y="3"/>
                  </a:lnTo>
                  <a:lnTo>
                    <a:pt x="370" y="21"/>
                  </a:lnTo>
                  <a:lnTo>
                    <a:pt x="277" y="60"/>
                  </a:lnTo>
                  <a:lnTo>
                    <a:pt x="190" y="117"/>
                  </a:lnTo>
                  <a:lnTo>
                    <a:pt x="151" y="153"/>
                  </a:lnTo>
                  <a:close/>
                </a:path>
              </a:pathLst>
            </a:custGeom>
            <a:solidFill>
              <a:srgbClr val="E8E9E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 name="TextBox 46">
              <a:extLst>
                <a:ext uri="{FF2B5EF4-FFF2-40B4-BE49-F238E27FC236}">
                  <a16:creationId xmlns:a16="http://schemas.microsoft.com/office/drawing/2014/main" id="{23303E2A-128C-8CE6-7765-D4AF669D193B}"/>
                </a:ext>
              </a:extLst>
            </p:cNvPr>
            <p:cNvSpPr txBox="1"/>
            <p:nvPr/>
          </p:nvSpPr>
          <p:spPr>
            <a:xfrm>
              <a:off x="5603156" y="4182845"/>
              <a:ext cx="580886" cy="87489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VN" sz="4000" b="1" i="0" u="none" strike="noStrike" kern="1200" cap="none" spc="0" normalizeH="0" baseline="0" noProof="0" dirty="0">
                  <a:ln>
                    <a:noFill/>
                  </a:ln>
                  <a:solidFill>
                    <a:srgbClr val="053951"/>
                  </a:solidFill>
                  <a:effectLst/>
                  <a:uLnTx/>
                  <a:uFillTx/>
                  <a:latin typeface="Neoneon" panose="02000503000000000000" pitchFamily="2" charset="0"/>
                  <a:ea typeface="+mn-ea"/>
                  <a:cs typeface="+mn-cs"/>
                </a:rPr>
                <a:t>3</a:t>
              </a:r>
            </a:p>
          </p:txBody>
        </p:sp>
      </p:grpSp>
      <p:grpSp>
        <p:nvGrpSpPr>
          <p:cNvPr id="49" name="Group 48">
            <a:extLst>
              <a:ext uri="{FF2B5EF4-FFF2-40B4-BE49-F238E27FC236}">
                <a16:creationId xmlns:a16="http://schemas.microsoft.com/office/drawing/2014/main" id="{5F271766-9DCB-04DF-20CB-744328A03B06}"/>
              </a:ext>
            </a:extLst>
          </p:cNvPr>
          <p:cNvGrpSpPr/>
          <p:nvPr/>
        </p:nvGrpSpPr>
        <p:grpSpPr>
          <a:xfrm>
            <a:off x="830417" y="4149839"/>
            <a:ext cx="5739045" cy="1008681"/>
            <a:chOff x="830417" y="4149839"/>
            <a:chExt cx="6161366" cy="1214742"/>
          </a:xfrm>
          <a:effectLst>
            <a:outerShdw blurRad="63500" sx="102000" sy="102000" algn="ctr" rotWithShape="0">
              <a:prstClr val="black">
                <a:alpha val="40000"/>
              </a:prstClr>
            </a:outerShdw>
          </a:effectLst>
        </p:grpSpPr>
        <p:sp>
          <p:nvSpPr>
            <p:cNvPr id="50" name="TextBox 49">
              <a:extLst>
                <a:ext uri="{FF2B5EF4-FFF2-40B4-BE49-F238E27FC236}">
                  <a16:creationId xmlns:a16="http://schemas.microsoft.com/office/drawing/2014/main" id="{C8AED758-876C-67AB-5ECA-5B0590C4ACC1}"/>
                </a:ext>
              </a:extLst>
            </p:cNvPr>
            <p:cNvSpPr txBox="1"/>
            <p:nvPr/>
          </p:nvSpPr>
          <p:spPr>
            <a:xfrm>
              <a:off x="830417" y="4149839"/>
              <a:ext cx="3523855" cy="1214742"/>
            </a:xfrm>
            <a:prstGeom prst="rect">
              <a:avLst/>
            </a:prstGeom>
            <a:noFill/>
          </p:spPr>
          <p:txBody>
            <a:bodyPr wrap="square">
              <a:noAutofit/>
            </a:bodyPr>
            <a:lstStyle>
              <a:defPPr>
                <a:defRPr lang="en-VN"/>
              </a:defPPr>
              <a:lvl1pPr algn="just">
                <a:defRPr sz="2400" b="1">
                  <a:solidFill>
                    <a:schemeClr val="bg1"/>
                  </a:solidFill>
                  <a:effectLst/>
                  <a:latin typeface="Cambria" panose="02040503050406030204" pitchFamily="18" charset="0"/>
                  <a:ea typeface="Calibri" panose="020F050202020403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err="1" smtClean="0">
                  <a:solidFill>
                    <a:srgbClr val="FF8021">
                      <a:lumMod val="75000"/>
                    </a:srgbClr>
                  </a:solidFill>
                </a:rPr>
                <a:t>Không</a:t>
              </a:r>
              <a:r>
                <a:rPr lang="en-US" sz="2000" dirty="0" smtClean="0">
                  <a:solidFill>
                    <a:srgbClr val="FF8021">
                      <a:lumMod val="75000"/>
                    </a:srgbClr>
                  </a:solidFill>
                </a:rPr>
                <a:t> </a:t>
              </a:r>
              <a:r>
                <a:rPr lang="en-US" sz="2000" dirty="0" err="1" smtClean="0">
                  <a:solidFill>
                    <a:srgbClr val="FF8021">
                      <a:lumMod val="75000"/>
                    </a:srgbClr>
                  </a:solidFill>
                </a:rPr>
                <a:t>truy</a:t>
              </a:r>
              <a:r>
                <a:rPr lang="en-US" sz="2000" dirty="0" smtClean="0">
                  <a:solidFill>
                    <a:srgbClr val="FF8021">
                      <a:lumMod val="75000"/>
                    </a:srgbClr>
                  </a:solidFill>
                </a:rPr>
                <a:t> </a:t>
              </a:r>
              <a:r>
                <a:rPr lang="en-US" sz="2000" dirty="0" err="1" smtClean="0">
                  <a:solidFill>
                    <a:srgbClr val="FF8021">
                      <a:lumMod val="75000"/>
                    </a:srgbClr>
                  </a:solidFill>
                </a:rPr>
                <a:t>cập</a:t>
              </a:r>
              <a:r>
                <a:rPr lang="en-US" sz="2000" dirty="0" smtClean="0">
                  <a:solidFill>
                    <a:srgbClr val="FF8021">
                      <a:lumMod val="75000"/>
                    </a:srgbClr>
                  </a:solidFill>
                </a:rPr>
                <a:t> </a:t>
              </a:r>
              <a:r>
                <a:rPr lang="en-US" sz="2000" dirty="0" err="1" smtClean="0">
                  <a:solidFill>
                    <a:srgbClr val="FF8021">
                      <a:lumMod val="75000"/>
                    </a:srgbClr>
                  </a:solidFill>
                </a:rPr>
                <a:t>các</a:t>
              </a:r>
              <a:r>
                <a:rPr lang="en-US" sz="2000" dirty="0" smtClean="0">
                  <a:solidFill>
                    <a:srgbClr val="FF8021">
                      <a:lumMod val="75000"/>
                    </a:srgbClr>
                  </a:solidFill>
                </a:rPr>
                <a:t> </a:t>
              </a:r>
              <a:r>
                <a:rPr lang="en-US" sz="2000" dirty="0" err="1" smtClean="0">
                  <a:solidFill>
                    <a:srgbClr val="FF8021">
                      <a:lumMod val="75000"/>
                    </a:srgbClr>
                  </a:solidFill>
                </a:rPr>
                <a:t>đường</a:t>
              </a:r>
              <a:r>
                <a:rPr lang="en-US" sz="2000" dirty="0" smtClean="0">
                  <a:solidFill>
                    <a:srgbClr val="FF8021">
                      <a:lumMod val="75000"/>
                    </a:srgbClr>
                  </a:solidFill>
                </a:rPr>
                <a:t> link </a:t>
              </a:r>
              <a:r>
                <a:rPr lang="en-US" sz="2000" dirty="0" err="1" smtClean="0">
                  <a:solidFill>
                    <a:srgbClr val="FF8021">
                      <a:lumMod val="75000"/>
                    </a:srgbClr>
                  </a:solidFill>
                </a:rPr>
                <a:t>lạ</a:t>
              </a:r>
              <a:r>
                <a:rPr lang="en-US" sz="2000" dirty="0" smtClean="0">
                  <a:solidFill>
                    <a:srgbClr val="FF8021">
                      <a:lumMod val="75000"/>
                    </a:srgbClr>
                  </a:solidFill>
                </a:rPr>
                <a:t> </a:t>
              </a:r>
              <a:r>
                <a:rPr lang="en-US" sz="2000" dirty="0" err="1" smtClean="0">
                  <a:solidFill>
                    <a:srgbClr val="FF8021">
                      <a:lumMod val="75000"/>
                    </a:srgbClr>
                  </a:solidFill>
                </a:rPr>
                <a:t>gửi</a:t>
              </a:r>
              <a:r>
                <a:rPr lang="en-US" sz="2000" dirty="0" smtClean="0">
                  <a:solidFill>
                    <a:srgbClr val="FF8021">
                      <a:lumMod val="75000"/>
                    </a:srgbClr>
                  </a:solidFill>
                </a:rPr>
                <a:t> </a:t>
              </a:r>
              <a:r>
                <a:rPr lang="en-US" sz="2000" dirty="0" err="1" smtClean="0">
                  <a:solidFill>
                    <a:srgbClr val="FF8021">
                      <a:lumMod val="75000"/>
                    </a:srgbClr>
                  </a:solidFill>
                </a:rPr>
                <a:t>đến</a:t>
              </a:r>
              <a:r>
                <a:rPr lang="en-US" sz="2000" dirty="0" smtClean="0">
                  <a:solidFill>
                    <a:srgbClr val="FF8021">
                      <a:lumMod val="75000"/>
                    </a:srgbClr>
                  </a:solidFill>
                </a:rPr>
                <a:t> SĐT </a:t>
              </a:r>
              <a:r>
                <a:rPr lang="en-US" sz="2000" dirty="0" err="1" smtClean="0">
                  <a:solidFill>
                    <a:srgbClr val="FF8021">
                      <a:lumMod val="75000"/>
                    </a:srgbClr>
                  </a:solidFill>
                </a:rPr>
                <a:t>hoặc</a:t>
              </a:r>
              <a:r>
                <a:rPr lang="en-US" sz="2000" dirty="0" smtClean="0">
                  <a:solidFill>
                    <a:srgbClr val="FF8021">
                      <a:lumMod val="75000"/>
                    </a:srgbClr>
                  </a:solidFill>
                </a:rPr>
                <a:t> email, </a:t>
              </a:r>
              <a:r>
                <a:rPr lang="en-US" sz="2000" dirty="0" err="1" smtClean="0">
                  <a:solidFill>
                    <a:srgbClr val="FF8021">
                      <a:lumMod val="75000"/>
                    </a:srgbClr>
                  </a:solidFill>
                </a:rPr>
                <a:t>tài</a:t>
              </a:r>
              <a:r>
                <a:rPr lang="en-US" sz="2000" dirty="0" smtClean="0">
                  <a:solidFill>
                    <a:srgbClr val="FF8021">
                      <a:lumMod val="75000"/>
                    </a:srgbClr>
                  </a:solidFill>
                </a:rPr>
                <a:t> </a:t>
              </a:r>
              <a:r>
                <a:rPr lang="en-US" sz="2000" dirty="0" err="1" smtClean="0">
                  <a:solidFill>
                    <a:srgbClr val="FF8021">
                      <a:lumMod val="75000"/>
                    </a:srgbClr>
                  </a:solidFill>
                </a:rPr>
                <a:t>khoản</a:t>
              </a:r>
              <a:r>
                <a:rPr lang="en-US" sz="2000" dirty="0" smtClean="0">
                  <a:solidFill>
                    <a:srgbClr val="FF8021">
                      <a:lumMod val="75000"/>
                    </a:srgbClr>
                  </a:solidFill>
                </a:rPr>
                <a:t> MXH</a:t>
              </a:r>
              <a:endParaRPr kumimoji="0" lang="en-VN" sz="2000" b="1" i="0" u="none" strike="noStrike" kern="1200" cap="none" spc="0" normalizeH="0" baseline="0" noProof="0" dirty="0">
                <a:ln>
                  <a:noFill/>
                </a:ln>
                <a:solidFill>
                  <a:srgbClr val="FF8021">
                    <a:lumMod val="75000"/>
                  </a:srgbClr>
                </a:solidFill>
                <a:effectLst/>
                <a:uLnTx/>
                <a:uFillTx/>
              </a:endParaRPr>
            </a:p>
          </p:txBody>
        </p:sp>
        <p:sp>
          <p:nvSpPr>
            <p:cNvPr id="51" name="Freeform 594">
              <a:extLst>
                <a:ext uri="{FF2B5EF4-FFF2-40B4-BE49-F238E27FC236}">
                  <a16:creationId xmlns:a16="http://schemas.microsoft.com/office/drawing/2014/main" id="{ACADAEC7-1B56-6584-BC84-20A83103C961}"/>
                </a:ext>
              </a:extLst>
            </p:cNvPr>
            <p:cNvSpPr>
              <a:spLocks/>
            </p:cNvSpPr>
            <p:nvPr/>
          </p:nvSpPr>
          <p:spPr bwMode="auto">
            <a:xfrm>
              <a:off x="4743471" y="4591212"/>
              <a:ext cx="2248311" cy="331998"/>
            </a:xfrm>
            <a:custGeom>
              <a:avLst/>
              <a:gdLst>
                <a:gd name="T0" fmla="*/ 3684 w 3684"/>
                <a:gd name="T1" fmla="*/ 219 h 547"/>
                <a:gd name="T2" fmla="*/ 687 w 3684"/>
                <a:gd name="T3" fmla="*/ 219 h 547"/>
                <a:gd name="T4" fmla="*/ 658 w 3684"/>
                <a:gd name="T5" fmla="*/ 218 h 547"/>
                <a:gd name="T6" fmla="*/ 605 w 3684"/>
                <a:gd name="T7" fmla="*/ 205 h 547"/>
                <a:gd name="T8" fmla="*/ 557 w 3684"/>
                <a:gd name="T9" fmla="*/ 180 h 547"/>
                <a:gd name="T10" fmla="*/ 517 w 3684"/>
                <a:gd name="T11" fmla="*/ 144 h 547"/>
                <a:gd name="T12" fmla="*/ 500 w 3684"/>
                <a:gd name="T13" fmla="*/ 120 h 547"/>
                <a:gd name="T14" fmla="*/ 481 w 3684"/>
                <a:gd name="T15" fmla="*/ 93 h 547"/>
                <a:gd name="T16" fmla="*/ 430 w 3684"/>
                <a:gd name="T17" fmla="*/ 48 h 547"/>
                <a:gd name="T18" fmla="*/ 369 w 3684"/>
                <a:gd name="T19" fmla="*/ 17 h 547"/>
                <a:gd name="T20" fmla="*/ 302 w 3684"/>
                <a:gd name="T21" fmla="*/ 0 h 547"/>
                <a:gd name="T22" fmla="*/ 266 w 3684"/>
                <a:gd name="T23" fmla="*/ 0 h 547"/>
                <a:gd name="T24" fmla="*/ 239 w 3684"/>
                <a:gd name="T25" fmla="*/ 1 h 547"/>
                <a:gd name="T26" fmla="*/ 188 w 3684"/>
                <a:gd name="T27" fmla="*/ 13 h 547"/>
                <a:gd name="T28" fmla="*/ 141 w 3684"/>
                <a:gd name="T29" fmla="*/ 34 h 547"/>
                <a:gd name="T30" fmla="*/ 100 w 3684"/>
                <a:gd name="T31" fmla="*/ 62 h 547"/>
                <a:gd name="T32" fmla="*/ 64 w 3684"/>
                <a:gd name="T33" fmla="*/ 97 h 547"/>
                <a:gd name="T34" fmla="*/ 35 w 3684"/>
                <a:gd name="T35" fmla="*/ 139 h 547"/>
                <a:gd name="T36" fmla="*/ 14 w 3684"/>
                <a:gd name="T37" fmla="*/ 185 h 547"/>
                <a:gd name="T38" fmla="*/ 1 w 3684"/>
                <a:gd name="T39" fmla="*/ 236 h 547"/>
                <a:gd name="T40" fmla="*/ 0 w 3684"/>
                <a:gd name="T41" fmla="*/ 262 h 547"/>
                <a:gd name="T42" fmla="*/ 0 w 3684"/>
                <a:gd name="T43" fmla="*/ 292 h 547"/>
                <a:gd name="T44" fmla="*/ 9 w 3684"/>
                <a:gd name="T45" fmla="*/ 346 h 547"/>
                <a:gd name="T46" fmla="*/ 29 w 3684"/>
                <a:gd name="T47" fmla="*/ 398 h 547"/>
                <a:gd name="T48" fmla="*/ 58 w 3684"/>
                <a:gd name="T49" fmla="*/ 443 h 547"/>
                <a:gd name="T50" fmla="*/ 95 w 3684"/>
                <a:gd name="T51" fmla="*/ 482 h 547"/>
                <a:gd name="T52" fmla="*/ 140 w 3684"/>
                <a:gd name="T53" fmla="*/ 513 h 547"/>
                <a:gd name="T54" fmla="*/ 189 w 3684"/>
                <a:gd name="T55" fmla="*/ 535 h 547"/>
                <a:gd name="T56" fmla="*/ 245 w 3684"/>
                <a:gd name="T57" fmla="*/ 546 h 547"/>
                <a:gd name="T58" fmla="*/ 274 w 3684"/>
                <a:gd name="T59" fmla="*/ 547 h 547"/>
                <a:gd name="T60" fmla="*/ 307 w 3684"/>
                <a:gd name="T61" fmla="*/ 546 h 547"/>
                <a:gd name="T62" fmla="*/ 372 w 3684"/>
                <a:gd name="T63" fmla="*/ 530 h 547"/>
                <a:gd name="T64" fmla="*/ 430 w 3684"/>
                <a:gd name="T65" fmla="*/ 499 h 547"/>
                <a:gd name="T66" fmla="*/ 478 w 3684"/>
                <a:gd name="T67" fmla="*/ 456 h 547"/>
                <a:gd name="T68" fmla="*/ 498 w 3684"/>
                <a:gd name="T69" fmla="*/ 430 h 547"/>
                <a:gd name="T70" fmla="*/ 515 w 3684"/>
                <a:gd name="T71" fmla="*/ 407 h 547"/>
                <a:gd name="T72" fmla="*/ 556 w 3684"/>
                <a:gd name="T73" fmla="*/ 369 h 547"/>
                <a:gd name="T74" fmla="*/ 605 w 3684"/>
                <a:gd name="T75" fmla="*/ 343 h 547"/>
                <a:gd name="T76" fmla="*/ 658 w 3684"/>
                <a:gd name="T77" fmla="*/ 329 h 547"/>
                <a:gd name="T78" fmla="*/ 687 w 3684"/>
                <a:gd name="T79" fmla="*/ 328 h 547"/>
                <a:gd name="T80" fmla="*/ 3684 w 3684"/>
                <a:gd name="T81" fmla="*/ 328 h 547"/>
                <a:gd name="T82" fmla="*/ 3684 w 3684"/>
                <a:gd name="T83" fmla="*/ 219 h 5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684" h="547">
                  <a:moveTo>
                    <a:pt x="3684" y="219"/>
                  </a:moveTo>
                  <a:lnTo>
                    <a:pt x="687" y="219"/>
                  </a:lnTo>
                  <a:lnTo>
                    <a:pt x="658" y="218"/>
                  </a:lnTo>
                  <a:lnTo>
                    <a:pt x="605" y="205"/>
                  </a:lnTo>
                  <a:lnTo>
                    <a:pt x="557" y="180"/>
                  </a:lnTo>
                  <a:lnTo>
                    <a:pt x="517" y="144"/>
                  </a:lnTo>
                  <a:lnTo>
                    <a:pt x="500" y="120"/>
                  </a:lnTo>
                  <a:lnTo>
                    <a:pt x="481" y="93"/>
                  </a:lnTo>
                  <a:lnTo>
                    <a:pt x="430" y="48"/>
                  </a:lnTo>
                  <a:lnTo>
                    <a:pt x="369" y="17"/>
                  </a:lnTo>
                  <a:lnTo>
                    <a:pt x="302" y="0"/>
                  </a:lnTo>
                  <a:lnTo>
                    <a:pt x="266" y="0"/>
                  </a:lnTo>
                  <a:lnTo>
                    <a:pt x="239" y="1"/>
                  </a:lnTo>
                  <a:lnTo>
                    <a:pt x="188" y="13"/>
                  </a:lnTo>
                  <a:lnTo>
                    <a:pt x="141" y="34"/>
                  </a:lnTo>
                  <a:lnTo>
                    <a:pt x="100" y="62"/>
                  </a:lnTo>
                  <a:lnTo>
                    <a:pt x="64" y="97"/>
                  </a:lnTo>
                  <a:lnTo>
                    <a:pt x="35" y="139"/>
                  </a:lnTo>
                  <a:lnTo>
                    <a:pt x="14" y="185"/>
                  </a:lnTo>
                  <a:lnTo>
                    <a:pt x="1" y="236"/>
                  </a:lnTo>
                  <a:lnTo>
                    <a:pt x="0" y="262"/>
                  </a:lnTo>
                  <a:lnTo>
                    <a:pt x="0" y="292"/>
                  </a:lnTo>
                  <a:lnTo>
                    <a:pt x="9" y="346"/>
                  </a:lnTo>
                  <a:lnTo>
                    <a:pt x="29" y="398"/>
                  </a:lnTo>
                  <a:lnTo>
                    <a:pt x="58" y="443"/>
                  </a:lnTo>
                  <a:lnTo>
                    <a:pt x="95" y="482"/>
                  </a:lnTo>
                  <a:lnTo>
                    <a:pt x="140" y="513"/>
                  </a:lnTo>
                  <a:lnTo>
                    <a:pt x="189" y="535"/>
                  </a:lnTo>
                  <a:lnTo>
                    <a:pt x="245" y="546"/>
                  </a:lnTo>
                  <a:lnTo>
                    <a:pt x="274" y="547"/>
                  </a:lnTo>
                  <a:lnTo>
                    <a:pt x="307" y="546"/>
                  </a:lnTo>
                  <a:lnTo>
                    <a:pt x="372" y="530"/>
                  </a:lnTo>
                  <a:lnTo>
                    <a:pt x="430" y="499"/>
                  </a:lnTo>
                  <a:lnTo>
                    <a:pt x="478" y="456"/>
                  </a:lnTo>
                  <a:lnTo>
                    <a:pt x="498" y="430"/>
                  </a:lnTo>
                  <a:lnTo>
                    <a:pt x="515" y="407"/>
                  </a:lnTo>
                  <a:lnTo>
                    <a:pt x="556" y="369"/>
                  </a:lnTo>
                  <a:lnTo>
                    <a:pt x="605" y="343"/>
                  </a:lnTo>
                  <a:lnTo>
                    <a:pt x="658" y="329"/>
                  </a:lnTo>
                  <a:lnTo>
                    <a:pt x="687" y="328"/>
                  </a:lnTo>
                  <a:lnTo>
                    <a:pt x="3684" y="328"/>
                  </a:lnTo>
                  <a:lnTo>
                    <a:pt x="3684" y="219"/>
                  </a:lnTo>
                  <a:close/>
                </a:path>
              </a:pathLst>
            </a:custGeom>
            <a:solidFill>
              <a:srgbClr val="F46F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2" name="Freeform 595">
              <a:extLst>
                <a:ext uri="{FF2B5EF4-FFF2-40B4-BE49-F238E27FC236}">
                  <a16:creationId xmlns:a16="http://schemas.microsoft.com/office/drawing/2014/main" id="{CFEFFD10-735E-E80B-8CCA-EFBF731C7EF5}"/>
                </a:ext>
              </a:extLst>
            </p:cNvPr>
            <p:cNvSpPr>
              <a:spLocks/>
            </p:cNvSpPr>
            <p:nvPr/>
          </p:nvSpPr>
          <p:spPr bwMode="auto">
            <a:xfrm>
              <a:off x="4855765" y="4696181"/>
              <a:ext cx="122058" cy="122058"/>
            </a:xfrm>
            <a:custGeom>
              <a:avLst/>
              <a:gdLst>
                <a:gd name="T0" fmla="*/ 200 w 200"/>
                <a:gd name="T1" fmla="*/ 67 h 199"/>
                <a:gd name="T2" fmla="*/ 132 w 200"/>
                <a:gd name="T3" fmla="*/ 67 h 199"/>
                <a:gd name="T4" fmla="*/ 132 w 200"/>
                <a:gd name="T5" fmla="*/ 0 h 199"/>
                <a:gd name="T6" fmla="*/ 68 w 200"/>
                <a:gd name="T7" fmla="*/ 0 h 199"/>
                <a:gd name="T8" fmla="*/ 68 w 200"/>
                <a:gd name="T9" fmla="*/ 67 h 199"/>
                <a:gd name="T10" fmla="*/ 0 w 200"/>
                <a:gd name="T11" fmla="*/ 67 h 199"/>
                <a:gd name="T12" fmla="*/ 0 w 200"/>
                <a:gd name="T13" fmla="*/ 132 h 199"/>
                <a:gd name="T14" fmla="*/ 68 w 200"/>
                <a:gd name="T15" fmla="*/ 132 h 199"/>
                <a:gd name="T16" fmla="*/ 68 w 200"/>
                <a:gd name="T17" fmla="*/ 199 h 199"/>
                <a:gd name="T18" fmla="*/ 132 w 200"/>
                <a:gd name="T19" fmla="*/ 199 h 199"/>
                <a:gd name="T20" fmla="*/ 132 w 200"/>
                <a:gd name="T21" fmla="*/ 132 h 199"/>
                <a:gd name="T22" fmla="*/ 200 w 200"/>
                <a:gd name="T23" fmla="*/ 132 h 199"/>
                <a:gd name="T24" fmla="*/ 200 w 200"/>
                <a:gd name="T25" fmla="*/ 67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0" h="199">
                  <a:moveTo>
                    <a:pt x="200" y="67"/>
                  </a:moveTo>
                  <a:lnTo>
                    <a:pt x="132" y="67"/>
                  </a:lnTo>
                  <a:lnTo>
                    <a:pt x="132" y="0"/>
                  </a:lnTo>
                  <a:lnTo>
                    <a:pt x="68" y="0"/>
                  </a:lnTo>
                  <a:lnTo>
                    <a:pt x="68" y="67"/>
                  </a:lnTo>
                  <a:lnTo>
                    <a:pt x="0" y="67"/>
                  </a:lnTo>
                  <a:lnTo>
                    <a:pt x="0" y="132"/>
                  </a:lnTo>
                  <a:lnTo>
                    <a:pt x="68" y="132"/>
                  </a:lnTo>
                  <a:lnTo>
                    <a:pt x="68" y="199"/>
                  </a:lnTo>
                  <a:lnTo>
                    <a:pt x="132" y="199"/>
                  </a:lnTo>
                  <a:lnTo>
                    <a:pt x="132" y="132"/>
                  </a:lnTo>
                  <a:lnTo>
                    <a:pt x="200" y="132"/>
                  </a:lnTo>
                  <a:lnTo>
                    <a:pt x="200" y="6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3" name="Freeform 596">
              <a:extLst>
                <a:ext uri="{FF2B5EF4-FFF2-40B4-BE49-F238E27FC236}">
                  <a16:creationId xmlns:a16="http://schemas.microsoft.com/office/drawing/2014/main" id="{57A0F42F-CE1B-30C8-59AC-8E2201A6FDEA}"/>
                </a:ext>
              </a:extLst>
            </p:cNvPr>
            <p:cNvSpPr>
              <a:spLocks/>
            </p:cNvSpPr>
            <p:nvPr/>
          </p:nvSpPr>
          <p:spPr bwMode="auto">
            <a:xfrm>
              <a:off x="6037287" y="4254439"/>
              <a:ext cx="954496" cy="952053"/>
            </a:xfrm>
            <a:custGeom>
              <a:avLst/>
              <a:gdLst>
                <a:gd name="T0" fmla="*/ 1362 w 1562"/>
                <a:gd name="T1" fmla="*/ 259 h 1562"/>
                <a:gd name="T2" fmla="*/ 1460 w 1562"/>
                <a:gd name="T3" fmla="*/ 395 h 1562"/>
                <a:gd name="T4" fmla="*/ 1525 w 1562"/>
                <a:gd name="T5" fmla="*/ 546 h 1562"/>
                <a:gd name="T6" fmla="*/ 1558 w 1562"/>
                <a:gd name="T7" fmla="*/ 704 h 1562"/>
                <a:gd name="T8" fmla="*/ 1560 w 1562"/>
                <a:gd name="T9" fmla="*/ 824 h 1562"/>
                <a:gd name="T10" fmla="*/ 1547 w 1562"/>
                <a:gd name="T11" fmla="*/ 928 h 1562"/>
                <a:gd name="T12" fmla="*/ 1508 w 1562"/>
                <a:gd name="T13" fmla="*/ 1063 h 1562"/>
                <a:gd name="T14" fmla="*/ 1446 w 1562"/>
                <a:gd name="T15" fmla="*/ 1190 h 1562"/>
                <a:gd name="T16" fmla="*/ 1358 w 1562"/>
                <a:gd name="T17" fmla="*/ 1305 h 1562"/>
                <a:gd name="T18" fmla="*/ 1306 w 1562"/>
                <a:gd name="T19" fmla="*/ 1358 h 1562"/>
                <a:gd name="T20" fmla="*/ 1190 w 1562"/>
                <a:gd name="T21" fmla="*/ 1447 h 1562"/>
                <a:gd name="T22" fmla="*/ 1063 w 1562"/>
                <a:gd name="T23" fmla="*/ 1509 h 1562"/>
                <a:gd name="T24" fmla="*/ 928 w 1562"/>
                <a:gd name="T25" fmla="*/ 1548 h 1562"/>
                <a:gd name="T26" fmla="*/ 825 w 1562"/>
                <a:gd name="T27" fmla="*/ 1561 h 1562"/>
                <a:gd name="T28" fmla="*/ 704 w 1562"/>
                <a:gd name="T29" fmla="*/ 1558 h 1562"/>
                <a:gd name="T30" fmla="*/ 545 w 1562"/>
                <a:gd name="T31" fmla="*/ 1526 h 1562"/>
                <a:gd name="T32" fmla="*/ 396 w 1562"/>
                <a:gd name="T33" fmla="*/ 1461 h 1562"/>
                <a:gd name="T34" fmla="*/ 259 w 1562"/>
                <a:gd name="T35" fmla="*/ 1362 h 1562"/>
                <a:gd name="T36" fmla="*/ 201 w 1562"/>
                <a:gd name="T37" fmla="*/ 1304 h 1562"/>
                <a:gd name="T38" fmla="*/ 107 w 1562"/>
                <a:gd name="T39" fmla="*/ 1177 h 1562"/>
                <a:gd name="T40" fmla="*/ 43 w 1562"/>
                <a:gd name="T41" fmla="*/ 1038 h 1562"/>
                <a:gd name="T42" fmla="*/ 8 w 1562"/>
                <a:gd name="T43" fmla="*/ 893 h 1562"/>
                <a:gd name="T44" fmla="*/ 0 w 1562"/>
                <a:gd name="T45" fmla="*/ 743 h 1562"/>
                <a:gd name="T46" fmla="*/ 22 w 1562"/>
                <a:gd name="T47" fmla="*/ 595 h 1562"/>
                <a:gd name="T48" fmla="*/ 71 w 1562"/>
                <a:gd name="T49" fmla="*/ 451 h 1562"/>
                <a:gd name="T50" fmla="*/ 150 w 1562"/>
                <a:gd name="T51" fmla="*/ 319 h 1562"/>
                <a:gd name="T52" fmla="*/ 228 w 1562"/>
                <a:gd name="T53" fmla="*/ 228 h 1562"/>
                <a:gd name="T54" fmla="*/ 319 w 1562"/>
                <a:gd name="T55" fmla="*/ 150 h 1562"/>
                <a:gd name="T56" fmla="*/ 451 w 1562"/>
                <a:gd name="T57" fmla="*/ 71 h 1562"/>
                <a:gd name="T58" fmla="*/ 595 w 1562"/>
                <a:gd name="T59" fmla="*/ 22 h 1562"/>
                <a:gd name="T60" fmla="*/ 742 w 1562"/>
                <a:gd name="T61" fmla="*/ 0 h 1562"/>
                <a:gd name="T62" fmla="*/ 893 w 1562"/>
                <a:gd name="T63" fmla="*/ 8 h 1562"/>
                <a:gd name="T64" fmla="*/ 1039 w 1562"/>
                <a:gd name="T65" fmla="*/ 43 h 1562"/>
                <a:gd name="T66" fmla="*/ 1177 w 1562"/>
                <a:gd name="T67" fmla="*/ 108 h 1562"/>
                <a:gd name="T68" fmla="*/ 1304 w 1562"/>
                <a:gd name="T69" fmla="*/ 200 h 1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62" h="1562">
                  <a:moveTo>
                    <a:pt x="1332" y="228"/>
                  </a:moveTo>
                  <a:lnTo>
                    <a:pt x="1362" y="259"/>
                  </a:lnTo>
                  <a:lnTo>
                    <a:pt x="1415" y="325"/>
                  </a:lnTo>
                  <a:lnTo>
                    <a:pt x="1460" y="395"/>
                  </a:lnTo>
                  <a:lnTo>
                    <a:pt x="1497" y="469"/>
                  </a:lnTo>
                  <a:lnTo>
                    <a:pt x="1525" y="546"/>
                  </a:lnTo>
                  <a:lnTo>
                    <a:pt x="1546" y="625"/>
                  </a:lnTo>
                  <a:lnTo>
                    <a:pt x="1558" y="704"/>
                  </a:lnTo>
                  <a:lnTo>
                    <a:pt x="1562" y="784"/>
                  </a:lnTo>
                  <a:lnTo>
                    <a:pt x="1560" y="824"/>
                  </a:lnTo>
                  <a:lnTo>
                    <a:pt x="1558" y="859"/>
                  </a:lnTo>
                  <a:lnTo>
                    <a:pt x="1547" y="928"/>
                  </a:lnTo>
                  <a:lnTo>
                    <a:pt x="1532" y="996"/>
                  </a:lnTo>
                  <a:lnTo>
                    <a:pt x="1508" y="1063"/>
                  </a:lnTo>
                  <a:lnTo>
                    <a:pt x="1480" y="1128"/>
                  </a:lnTo>
                  <a:lnTo>
                    <a:pt x="1446" y="1190"/>
                  </a:lnTo>
                  <a:lnTo>
                    <a:pt x="1405" y="1250"/>
                  </a:lnTo>
                  <a:lnTo>
                    <a:pt x="1358" y="1305"/>
                  </a:lnTo>
                  <a:lnTo>
                    <a:pt x="1332" y="1333"/>
                  </a:lnTo>
                  <a:lnTo>
                    <a:pt x="1306" y="1358"/>
                  </a:lnTo>
                  <a:lnTo>
                    <a:pt x="1249" y="1405"/>
                  </a:lnTo>
                  <a:lnTo>
                    <a:pt x="1190" y="1447"/>
                  </a:lnTo>
                  <a:lnTo>
                    <a:pt x="1127" y="1480"/>
                  </a:lnTo>
                  <a:lnTo>
                    <a:pt x="1063" y="1509"/>
                  </a:lnTo>
                  <a:lnTo>
                    <a:pt x="996" y="1531"/>
                  </a:lnTo>
                  <a:lnTo>
                    <a:pt x="928" y="1548"/>
                  </a:lnTo>
                  <a:lnTo>
                    <a:pt x="859" y="1558"/>
                  </a:lnTo>
                  <a:lnTo>
                    <a:pt x="825" y="1561"/>
                  </a:lnTo>
                  <a:lnTo>
                    <a:pt x="784" y="1562"/>
                  </a:lnTo>
                  <a:lnTo>
                    <a:pt x="704" y="1558"/>
                  </a:lnTo>
                  <a:lnTo>
                    <a:pt x="624" y="1546"/>
                  </a:lnTo>
                  <a:lnTo>
                    <a:pt x="545" y="1526"/>
                  </a:lnTo>
                  <a:lnTo>
                    <a:pt x="469" y="1497"/>
                  </a:lnTo>
                  <a:lnTo>
                    <a:pt x="396" y="1461"/>
                  </a:lnTo>
                  <a:lnTo>
                    <a:pt x="325" y="1415"/>
                  </a:lnTo>
                  <a:lnTo>
                    <a:pt x="259" y="1362"/>
                  </a:lnTo>
                  <a:lnTo>
                    <a:pt x="228" y="1333"/>
                  </a:lnTo>
                  <a:lnTo>
                    <a:pt x="201" y="1304"/>
                  </a:lnTo>
                  <a:lnTo>
                    <a:pt x="150" y="1242"/>
                  </a:lnTo>
                  <a:lnTo>
                    <a:pt x="107" y="1177"/>
                  </a:lnTo>
                  <a:lnTo>
                    <a:pt x="71" y="1110"/>
                  </a:lnTo>
                  <a:lnTo>
                    <a:pt x="43" y="1038"/>
                  </a:lnTo>
                  <a:lnTo>
                    <a:pt x="22" y="967"/>
                  </a:lnTo>
                  <a:lnTo>
                    <a:pt x="8" y="893"/>
                  </a:lnTo>
                  <a:lnTo>
                    <a:pt x="0" y="818"/>
                  </a:lnTo>
                  <a:lnTo>
                    <a:pt x="0" y="743"/>
                  </a:lnTo>
                  <a:lnTo>
                    <a:pt x="8" y="669"/>
                  </a:lnTo>
                  <a:lnTo>
                    <a:pt x="22" y="595"/>
                  </a:lnTo>
                  <a:lnTo>
                    <a:pt x="43" y="522"/>
                  </a:lnTo>
                  <a:lnTo>
                    <a:pt x="71" y="451"/>
                  </a:lnTo>
                  <a:lnTo>
                    <a:pt x="107" y="384"/>
                  </a:lnTo>
                  <a:lnTo>
                    <a:pt x="150" y="319"/>
                  </a:lnTo>
                  <a:lnTo>
                    <a:pt x="201" y="257"/>
                  </a:lnTo>
                  <a:lnTo>
                    <a:pt x="228" y="228"/>
                  </a:lnTo>
                  <a:lnTo>
                    <a:pt x="258" y="200"/>
                  </a:lnTo>
                  <a:lnTo>
                    <a:pt x="319" y="150"/>
                  </a:lnTo>
                  <a:lnTo>
                    <a:pt x="383" y="108"/>
                  </a:lnTo>
                  <a:lnTo>
                    <a:pt x="451" y="71"/>
                  </a:lnTo>
                  <a:lnTo>
                    <a:pt x="522" y="43"/>
                  </a:lnTo>
                  <a:lnTo>
                    <a:pt x="595" y="22"/>
                  </a:lnTo>
                  <a:lnTo>
                    <a:pt x="669" y="8"/>
                  </a:lnTo>
                  <a:lnTo>
                    <a:pt x="742" y="0"/>
                  </a:lnTo>
                  <a:lnTo>
                    <a:pt x="818" y="0"/>
                  </a:lnTo>
                  <a:lnTo>
                    <a:pt x="893" y="8"/>
                  </a:lnTo>
                  <a:lnTo>
                    <a:pt x="967" y="22"/>
                  </a:lnTo>
                  <a:lnTo>
                    <a:pt x="1039" y="43"/>
                  </a:lnTo>
                  <a:lnTo>
                    <a:pt x="1109" y="71"/>
                  </a:lnTo>
                  <a:lnTo>
                    <a:pt x="1177" y="108"/>
                  </a:lnTo>
                  <a:lnTo>
                    <a:pt x="1243" y="150"/>
                  </a:lnTo>
                  <a:lnTo>
                    <a:pt x="1304" y="200"/>
                  </a:lnTo>
                  <a:lnTo>
                    <a:pt x="1332" y="228"/>
                  </a:lnTo>
                  <a:close/>
                </a:path>
              </a:pathLst>
            </a:custGeom>
            <a:solidFill>
              <a:srgbClr val="F46F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 name="Freeform 597">
              <a:extLst>
                <a:ext uri="{FF2B5EF4-FFF2-40B4-BE49-F238E27FC236}">
                  <a16:creationId xmlns:a16="http://schemas.microsoft.com/office/drawing/2014/main" id="{2B7A5FBC-105B-AA35-9DF6-FA72C51269E3}"/>
                </a:ext>
              </a:extLst>
            </p:cNvPr>
            <p:cNvSpPr>
              <a:spLocks/>
            </p:cNvSpPr>
            <p:nvPr/>
          </p:nvSpPr>
          <p:spPr bwMode="auto">
            <a:xfrm>
              <a:off x="6291168" y="4505880"/>
              <a:ext cx="700614" cy="700614"/>
            </a:xfrm>
            <a:custGeom>
              <a:avLst/>
              <a:gdLst>
                <a:gd name="T0" fmla="*/ 735 w 1147"/>
                <a:gd name="T1" fmla="*/ 0 h 1149"/>
                <a:gd name="T2" fmla="*/ 1147 w 1147"/>
                <a:gd name="T3" fmla="*/ 412 h 1149"/>
                <a:gd name="T4" fmla="*/ 1145 w 1147"/>
                <a:gd name="T5" fmla="*/ 447 h 1149"/>
                <a:gd name="T6" fmla="*/ 1134 w 1147"/>
                <a:gd name="T7" fmla="*/ 516 h 1149"/>
                <a:gd name="T8" fmla="*/ 1119 w 1147"/>
                <a:gd name="T9" fmla="*/ 584 h 1149"/>
                <a:gd name="T10" fmla="*/ 1095 w 1147"/>
                <a:gd name="T11" fmla="*/ 651 h 1149"/>
                <a:gd name="T12" fmla="*/ 1067 w 1147"/>
                <a:gd name="T13" fmla="*/ 716 h 1149"/>
                <a:gd name="T14" fmla="*/ 1033 w 1147"/>
                <a:gd name="T15" fmla="*/ 778 h 1149"/>
                <a:gd name="T16" fmla="*/ 992 w 1147"/>
                <a:gd name="T17" fmla="*/ 838 h 1149"/>
                <a:gd name="T18" fmla="*/ 945 w 1147"/>
                <a:gd name="T19" fmla="*/ 893 h 1149"/>
                <a:gd name="T20" fmla="*/ 919 w 1147"/>
                <a:gd name="T21" fmla="*/ 921 h 1149"/>
                <a:gd name="T22" fmla="*/ 893 w 1147"/>
                <a:gd name="T23" fmla="*/ 946 h 1149"/>
                <a:gd name="T24" fmla="*/ 836 w 1147"/>
                <a:gd name="T25" fmla="*/ 993 h 1149"/>
                <a:gd name="T26" fmla="*/ 777 w 1147"/>
                <a:gd name="T27" fmla="*/ 1035 h 1149"/>
                <a:gd name="T28" fmla="*/ 714 w 1147"/>
                <a:gd name="T29" fmla="*/ 1068 h 1149"/>
                <a:gd name="T30" fmla="*/ 650 w 1147"/>
                <a:gd name="T31" fmla="*/ 1097 h 1149"/>
                <a:gd name="T32" fmla="*/ 583 w 1147"/>
                <a:gd name="T33" fmla="*/ 1119 h 1149"/>
                <a:gd name="T34" fmla="*/ 515 w 1147"/>
                <a:gd name="T35" fmla="*/ 1136 h 1149"/>
                <a:gd name="T36" fmla="*/ 446 w 1147"/>
                <a:gd name="T37" fmla="*/ 1146 h 1149"/>
                <a:gd name="T38" fmla="*/ 412 w 1147"/>
                <a:gd name="T39" fmla="*/ 1149 h 1149"/>
                <a:gd name="T40" fmla="*/ 0 w 1147"/>
                <a:gd name="T41" fmla="*/ 736 h 1149"/>
                <a:gd name="T42" fmla="*/ 735 w 1147"/>
                <a:gd name="T43" fmla="*/ 0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47" h="1149">
                  <a:moveTo>
                    <a:pt x="735" y="0"/>
                  </a:moveTo>
                  <a:lnTo>
                    <a:pt x="1147" y="412"/>
                  </a:lnTo>
                  <a:lnTo>
                    <a:pt x="1145" y="447"/>
                  </a:lnTo>
                  <a:lnTo>
                    <a:pt x="1134" y="516"/>
                  </a:lnTo>
                  <a:lnTo>
                    <a:pt x="1119" y="584"/>
                  </a:lnTo>
                  <a:lnTo>
                    <a:pt x="1095" y="651"/>
                  </a:lnTo>
                  <a:lnTo>
                    <a:pt x="1067" y="716"/>
                  </a:lnTo>
                  <a:lnTo>
                    <a:pt x="1033" y="778"/>
                  </a:lnTo>
                  <a:lnTo>
                    <a:pt x="992" y="838"/>
                  </a:lnTo>
                  <a:lnTo>
                    <a:pt x="945" y="893"/>
                  </a:lnTo>
                  <a:lnTo>
                    <a:pt x="919" y="921"/>
                  </a:lnTo>
                  <a:lnTo>
                    <a:pt x="893" y="946"/>
                  </a:lnTo>
                  <a:lnTo>
                    <a:pt x="836" y="993"/>
                  </a:lnTo>
                  <a:lnTo>
                    <a:pt x="777" y="1035"/>
                  </a:lnTo>
                  <a:lnTo>
                    <a:pt x="714" y="1068"/>
                  </a:lnTo>
                  <a:lnTo>
                    <a:pt x="650" y="1097"/>
                  </a:lnTo>
                  <a:lnTo>
                    <a:pt x="583" y="1119"/>
                  </a:lnTo>
                  <a:lnTo>
                    <a:pt x="515" y="1136"/>
                  </a:lnTo>
                  <a:lnTo>
                    <a:pt x="446" y="1146"/>
                  </a:lnTo>
                  <a:lnTo>
                    <a:pt x="412" y="1149"/>
                  </a:lnTo>
                  <a:lnTo>
                    <a:pt x="0" y="736"/>
                  </a:lnTo>
                  <a:lnTo>
                    <a:pt x="735" y="0"/>
                  </a:lnTo>
                  <a:close/>
                </a:path>
              </a:pathLst>
            </a:custGeom>
            <a:solidFill>
              <a:schemeClr val="bg1">
                <a:alpha val="4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5" name="Freeform 598">
              <a:extLst>
                <a:ext uri="{FF2B5EF4-FFF2-40B4-BE49-F238E27FC236}">
                  <a16:creationId xmlns:a16="http://schemas.microsoft.com/office/drawing/2014/main" id="{786C2597-D388-8E68-CE51-21BDCA60CB56}"/>
                </a:ext>
              </a:extLst>
            </p:cNvPr>
            <p:cNvSpPr>
              <a:spLocks/>
            </p:cNvSpPr>
            <p:nvPr/>
          </p:nvSpPr>
          <p:spPr bwMode="auto">
            <a:xfrm>
              <a:off x="6198404" y="4413116"/>
              <a:ext cx="632262" cy="634702"/>
            </a:xfrm>
            <a:custGeom>
              <a:avLst/>
              <a:gdLst>
                <a:gd name="T0" fmla="*/ 151 w 1036"/>
                <a:gd name="T1" fmla="*/ 153 h 1038"/>
                <a:gd name="T2" fmla="*/ 115 w 1036"/>
                <a:gd name="T3" fmla="*/ 191 h 1038"/>
                <a:gd name="T4" fmla="*/ 57 w 1036"/>
                <a:gd name="T5" fmla="*/ 277 h 1038"/>
                <a:gd name="T6" fmla="*/ 19 w 1036"/>
                <a:gd name="T7" fmla="*/ 372 h 1038"/>
                <a:gd name="T8" fmla="*/ 0 w 1036"/>
                <a:gd name="T9" fmla="*/ 470 h 1038"/>
                <a:gd name="T10" fmla="*/ 0 w 1036"/>
                <a:gd name="T11" fmla="*/ 570 h 1038"/>
                <a:gd name="T12" fmla="*/ 19 w 1036"/>
                <a:gd name="T13" fmla="*/ 667 h 1038"/>
                <a:gd name="T14" fmla="*/ 57 w 1036"/>
                <a:gd name="T15" fmla="*/ 762 h 1038"/>
                <a:gd name="T16" fmla="*/ 115 w 1036"/>
                <a:gd name="T17" fmla="*/ 849 h 1038"/>
                <a:gd name="T18" fmla="*/ 151 w 1036"/>
                <a:gd name="T19" fmla="*/ 887 h 1038"/>
                <a:gd name="T20" fmla="*/ 151 w 1036"/>
                <a:gd name="T21" fmla="*/ 887 h 1038"/>
                <a:gd name="T22" fmla="*/ 190 w 1036"/>
                <a:gd name="T23" fmla="*/ 924 h 1038"/>
                <a:gd name="T24" fmla="*/ 277 w 1036"/>
                <a:gd name="T25" fmla="*/ 981 h 1038"/>
                <a:gd name="T26" fmla="*/ 370 w 1036"/>
                <a:gd name="T27" fmla="*/ 1018 h 1038"/>
                <a:gd name="T28" fmla="*/ 469 w 1036"/>
                <a:gd name="T29" fmla="*/ 1038 h 1038"/>
                <a:gd name="T30" fmla="*/ 569 w 1036"/>
                <a:gd name="T31" fmla="*/ 1038 h 1038"/>
                <a:gd name="T32" fmla="*/ 667 w 1036"/>
                <a:gd name="T33" fmla="*/ 1018 h 1038"/>
                <a:gd name="T34" fmla="*/ 760 w 1036"/>
                <a:gd name="T35" fmla="*/ 981 h 1038"/>
                <a:gd name="T36" fmla="*/ 847 w 1036"/>
                <a:gd name="T37" fmla="*/ 924 h 1038"/>
                <a:gd name="T38" fmla="*/ 886 w 1036"/>
                <a:gd name="T39" fmla="*/ 887 h 1038"/>
                <a:gd name="T40" fmla="*/ 886 w 1036"/>
                <a:gd name="T41" fmla="*/ 887 h 1038"/>
                <a:gd name="T42" fmla="*/ 922 w 1036"/>
                <a:gd name="T43" fmla="*/ 849 h 1038"/>
                <a:gd name="T44" fmla="*/ 979 w 1036"/>
                <a:gd name="T45" fmla="*/ 762 h 1038"/>
                <a:gd name="T46" fmla="*/ 1017 w 1036"/>
                <a:gd name="T47" fmla="*/ 667 h 1038"/>
                <a:gd name="T48" fmla="*/ 1036 w 1036"/>
                <a:gd name="T49" fmla="*/ 570 h 1038"/>
                <a:gd name="T50" fmla="*/ 1036 w 1036"/>
                <a:gd name="T51" fmla="*/ 470 h 1038"/>
                <a:gd name="T52" fmla="*/ 1017 w 1036"/>
                <a:gd name="T53" fmla="*/ 372 h 1038"/>
                <a:gd name="T54" fmla="*/ 979 w 1036"/>
                <a:gd name="T55" fmla="*/ 277 h 1038"/>
                <a:gd name="T56" fmla="*/ 922 w 1036"/>
                <a:gd name="T57" fmla="*/ 191 h 1038"/>
                <a:gd name="T58" fmla="*/ 886 w 1036"/>
                <a:gd name="T59" fmla="*/ 153 h 1038"/>
                <a:gd name="T60" fmla="*/ 886 w 1036"/>
                <a:gd name="T61" fmla="*/ 153 h 1038"/>
                <a:gd name="T62" fmla="*/ 847 w 1036"/>
                <a:gd name="T63" fmla="*/ 115 h 1038"/>
                <a:gd name="T64" fmla="*/ 760 w 1036"/>
                <a:gd name="T65" fmla="*/ 58 h 1038"/>
                <a:gd name="T66" fmla="*/ 667 w 1036"/>
                <a:gd name="T67" fmla="*/ 20 h 1038"/>
                <a:gd name="T68" fmla="*/ 569 w 1036"/>
                <a:gd name="T69" fmla="*/ 1 h 1038"/>
                <a:gd name="T70" fmla="*/ 518 w 1036"/>
                <a:gd name="T71" fmla="*/ 0 h 1038"/>
                <a:gd name="T72" fmla="*/ 518 w 1036"/>
                <a:gd name="T73" fmla="*/ 0 h 1038"/>
                <a:gd name="T74" fmla="*/ 469 w 1036"/>
                <a:gd name="T75" fmla="*/ 1 h 1038"/>
                <a:gd name="T76" fmla="*/ 370 w 1036"/>
                <a:gd name="T77" fmla="*/ 20 h 1038"/>
                <a:gd name="T78" fmla="*/ 277 w 1036"/>
                <a:gd name="T79" fmla="*/ 58 h 1038"/>
                <a:gd name="T80" fmla="*/ 190 w 1036"/>
                <a:gd name="T81" fmla="*/ 115 h 1038"/>
                <a:gd name="T82" fmla="*/ 151 w 1036"/>
                <a:gd name="T83" fmla="*/ 153 h 10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36" h="1038">
                  <a:moveTo>
                    <a:pt x="151" y="153"/>
                  </a:moveTo>
                  <a:lnTo>
                    <a:pt x="115" y="191"/>
                  </a:lnTo>
                  <a:lnTo>
                    <a:pt x="57" y="277"/>
                  </a:lnTo>
                  <a:lnTo>
                    <a:pt x="19" y="372"/>
                  </a:lnTo>
                  <a:lnTo>
                    <a:pt x="0" y="470"/>
                  </a:lnTo>
                  <a:lnTo>
                    <a:pt x="0" y="570"/>
                  </a:lnTo>
                  <a:lnTo>
                    <a:pt x="19" y="667"/>
                  </a:lnTo>
                  <a:lnTo>
                    <a:pt x="57" y="762"/>
                  </a:lnTo>
                  <a:lnTo>
                    <a:pt x="115" y="849"/>
                  </a:lnTo>
                  <a:lnTo>
                    <a:pt x="151" y="887"/>
                  </a:lnTo>
                  <a:lnTo>
                    <a:pt x="151" y="887"/>
                  </a:lnTo>
                  <a:lnTo>
                    <a:pt x="190" y="924"/>
                  </a:lnTo>
                  <a:lnTo>
                    <a:pt x="277" y="981"/>
                  </a:lnTo>
                  <a:lnTo>
                    <a:pt x="370" y="1018"/>
                  </a:lnTo>
                  <a:lnTo>
                    <a:pt x="469" y="1038"/>
                  </a:lnTo>
                  <a:lnTo>
                    <a:pt x="569" y="1038"/>
                  </a:lnTo>
                  <a:lnTo>
                    <a:pt x="667" y="1018"/>
                  </a:lnTo>
                  <a:lnTo>
                    <a:pt x="760" y="981"/>
                  </a:lnTo>
                  <a:lnTo>
                    <a:pt x="847" y="924"/>
                  </a:lnTo>
                  <a:lnTo>
                    <a:pt x="886" y="887"/>
                  </a:lnTo>
                  <a:lnTo>
                    <a:pt x="886" y="887"/>
                  </a:lnTo>
                  <a:lnTo>
                    <a:pt x="922" y="849"/>
                  </a:lnTo>
                  <a:lnTo>
                    <a:pt x="979" y="762"/>
                  </a:lnTo>
                  <a:lnTo>
                    <a:pt x="1017" y="667"/>
                  </a:lnTo>
                  <a:lnTo>
                    <a:pt x="1036" y="570"/>
                  </a:lnTo>
                  <a:lnTo>
                    <a:pt x="1036" y="470"/>
                  </a:lnTo>
                  <a:lnTo>
                    <a:pt x="1017" y="372"/>
                  </a:lnTo>
                  <a:lnTo>
                    <a:pt x="979" y="277"/>
                  </a:lnTo>
                  <a:lnTo>
                    <a:pt x="922" y="191"/>
                  </a:lnTo>
                  <a:lnTo>
                    <a:pt x="886" y="153"/>
                  </a:lnTo>
                  <a:lnTo>
                    <a:pt x="886" y="153"/>
                  </a:lnTo>
                  <a:lnTo>
                    <a:pt x="847" y="115"/>
                  </a:lnTo>
                  <a:lnTo>
                    <a:pt x="760" y="58"/>
                  </a:lnTo>
                  <a:lnTo>
                    <a:pt x="667" y="20"/>
                  </a:lnTo>
                  <a:lnTo>
                    <a:pt x="569" y="1"/>
                  </a:lnTo>
                  <a:lnTo>
                    <a:pt x="518" y="0"/>
                  </a:lnTo>
                  <a:lnTo>
                    <a:pt x="518" y="0"/>
                  </a:lnTo>
                  <a:lnTo>
                    <a:pt x="469" y="1"/>
                  </a:lnTo>
                  <a:lnTo>
                    <a:pt x="370" y="20"/>
                  </a:lnTo>
                  <a:lnTo>
                    <a:pt x="277" y="58"/>
                  </a:lnTo>
                  <a:lnTo>
                    <a:pt x="190" y="115"/>
                  </a:lnTo>
                  <a:lnTo>
                    <a:pt x="151" y="153"/>
                  </a:lnTo>
                  <a:close/>
                </a:path>
              </a:pathLst>
            </a:custGeom>
            <a:solidFill>
              <a:srgbClr val="E8E9E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 name="TextBox 55">
              <a:extLst>
                <a:ext uri="{FF2B5EF4-FFF2-40B4-BE49-F238E27FC236}">
                  <a16:creationId xmlns:a16="http://schemas.microsoft.com/office/drawing/2014/main" id="{A296DF9D-1C97-9BB4-9A63-7CB1C15C8FFB}"/>
                </a:ext>
              </a:extLst>
            </p:cNvPr>
            <p:cNvSpPr txBox="1"/>
            <p:nvPr/>
          </p:nvSpPr>
          <p:spPr>
            <a:xfrm>
              <a:off x="6312024" y="4365103"/>
              <a:ext cx="449162"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VN" sz="4000" b="1" i="0" u="none" strike="noStrike" kern="1200" cap="none" spc="0" normalizeH="0" baseline="0" noProof="0" dirty="0">
                  <a:ln>
                    <a:noFill/>
                  </a:ln>
                  <a:solidFill>
                    <a:srgbClr val="FF0000"/>
                  </a:solidFill>
                  <a:effectLst/>
                  <a:uLnTx/>
                  <a:uFillTx/>
                  <a:latin typeface="Neoneon" panose="02000503000000000000" pitchFamily="2" charset="0"/>
                  <a:ea typeface="+mn-ea"/>
                  <a:cs typeface="+mn-cs"/>
                </a:rPr>
                <a:t>4</a:t>
              </a:r>
            </a:p>
          </p:txBody>
        </p:sp>
      </p:grpSp>
      <p:grpSp>
        <p:nvGrpSpPr>
          <p:cNvPr id="57" name="Group 56">
            <a:extLst>
              <a:ext uri="{FF2B5EF4-FFF2-40B4-BE49-F238E27FC236}">
                <a16:creationId xmlns:a16="http://schemas.microsoft.com/office/drawing/2014/main" id="{371538E9-86FD-E099-9D6E-E7FEEA5FA578}"/>
              </a:ext>
            </a:extLst>
          </p:cNvPr>
          <p:cNvGrpSpPr/>
          <p:nvPr/>
        </p:nvGrpSpPr>
        <p:grpSpPr>
          <a:xfrm>
            <a:off x="6557257" y="4939906"/>
            <a:ext cx="5183649" cy="1334510"/>
            <a:chOff x="5602761" y="5290339"/>
            <a:chExt cx="6138145" cy="1323439"/>
          </a:xfrm>
          <a:effectLst>
            <a:outerShdw blurRad="63500" sx="102000" sy="102000" algn="ctr" rotWithShape="0">
              <a:prstClr val="black">
                <a:alpha val="40000"/>
              </a:prstClr>
            </a:outerShdw>
          </a:effectLst>
        </p:grpSpPr>
        <p:grpSp>
          <p:nvGrpSpPr>
            <p:cNvPr id="58" name="Group 57">
              <a:extLst>
                <a:ext uri="{FF2B5EF4-FFF2-40B4-BE49-F238E27FC236}">
                  <a16:creationId xmlns:a16="http://schemas.microsoft.com/office/drawing/2014/main" id="{8B3A26A9-3927-F214-ACBE-40D99AE940FF}"/>
                </a:ext>
              </a:extLst>
            </p:cNvPr>
            <p:cNvGrpSpPr/>
            <p:nvPr/>
          </p:nvGrpSpPr>
          <p:grpSpPr>
            <a:xfrm>
              <a:off x="5602761" y="5589240"/>
              <a:ext cx="2280979" cy="952054"/>
              <a:chOff x="5602761" y="5776936"/>
              <a:chExt cx="2280979" cy="952054"/>
            </a:xfrm>
          </p:grpSpPr>
          <p:sp>
            <p:nvSpPr>
              <p:cNvPr id="61" name="Freeform 601">
                <a:extLst>
                  <a:ext uri="{FF2B5EF4-FFF2-40B4-BE49-F238E27FC236}">
                    <a16:creationId xmlns:a16="http://schemas.microsoft.com/office/drawing/2014/main" id="{B429161B-13B0-520E-CED9-5641D27E1017}"/>
                  </a:ext>
                </a:extLst>
              </p:cNvPr>
              <p:cNvSpPr>
                <a:spLocks/>
              </p:cNvSpPr>
              <p:nvPr/>
            </p:nvSpPr>
            <p:spPr bwMode="auto">
              <a:xfrm>
                <a:off x="5635429" y="6123487"/>
                <a:ext cx="2248311" cy="334440"/>
              </a:xfrm>
              <a:custGeom>
                <a:avLst/>
                <a:gdLst>
                  <a:gd name="T0" fmla="*/ 0 w 3683"/>
                  <a:gd name="T1" fmla="*/ 327 h 547"/>
                  <a:gd name="T2" fmla="*/ 2997 w 3683"/>
                  <a:gd name="T3" fmla="*/ 327 h 547"/>
                  <a:gd name="T4" fmla="*/ 3024 w 3683"/>
                  <a:gd name="T5" fmla="*/ 328 h 547"/>
                  <a:gd name="T6" fmla="*/ 3077 w 3683"/>
                  <a:gd name="T7" fmla="*/ 342 h 547"/>
                  <a:gd name="T8" fmla="*/ 3126 w 3683"/>
                  <a:gd name="T9" fmla="*/ 367 h 547"/>
                  <a:gd name="T10" fmla="*/ 3166 w 3683"/>
                  <a:gd name="T11" fmla="*/ 403 h 547"/>
                  <a:gd name="T12" fmla="*/ 3183 w 3683"/>
                  <a:gd name="T13" fmla="*/ 427 h 547"/>
                  <a:gd name="T14" fmla="*/ 3203 w 3683"/>
                  <a:gd name="T15" fmla="*/ 454 h 547"/>
                  <a:gd name="T16" fmla="*/ 3253 w 3683"/>
                  <a:gd name="T17" fmla="*/ 499 h 547"/>
                  <a:gd name="T18" fmla="*/ 3314 w 3683"/>
                  <a:gd name="T19" fmla="*/ 530 h 547"/>
                  <a:gd name="T20" fmla="*/ 3381 w 3683"/>
                  <a:gd name="T21" fmla="*/ 546 h 547"/>
                  <a:gd name="T22" fmla="*/ 3418 w 3683"/>
                  <a:gd name="T23" fmla="*/ 547 h 547"/>
                  <a:gd name="T24" fmla="*/ 3444 w 3683"/>
                  <a:gd name="T25" fmla="*/ 546 h 547"/>
                  <a:gd name="T26" fmla="*/ 3494 w 3683"/>
                  <a:gd name="T27" fmla="*/ 534 h 547"/>
                  <a:gd name="T28" fmla="*/ 3541 w 3683"/>
                  <a:gd name="T29" fmla="*/ 513 h 547"/>
                  <a:gd name="T30" fmla="*/ 3584 w 3683"/>
                  <a:gd name="T31" fmla="*/ 485 h 547"/>
                  <a:gd name="T32" fmla="*/ 3619 w 3683"/>
                  <a:gd name="T33" fmla="*/ 450 h 547"/>
                  <a:gd name="T34" fmla="*/ 3648 w 3683"/>
                  <a:gd name="T35" fmla="*/ 408 h 547"/>
                  <a:gd name="T36" fmla="*/ 3669 w 3683"/>
                  <a:gd name="T37" fmla="*/ 362 h 547"/>
                  <a:gd name="T38" fmla="*/ 3682 w 3683"/>
                  <a:gd name="T39" fmla="*/ 311 h 547"/>
                  <a:gd name="T40" fmla="*/ 3683 w 3683"/>
                  <a:gd name="T41" fmla="*/ 285 h 547"/>
                  <a:gd name="T42" fmla="*/ 3683 w 3683"/>
                  <a:gd name="T43" fmla="*/ 256 h 547"/>
                  <a:gd name="T44" fmla="*/ 3674 w 3683"/>
                  <a:gd name="T45" fmla="*/ 200 h 547"/>
                  <a:gd name="T46" fmla="*/ 3655 w 3683"/>
                  <a:gd name="T47" fmla="*/ 149 h 547"/>
                  <a:gd name="T48" fmla="*/ 3625 w 3683"/>
                  <a:gd name="T49" fmla="*/ 104 h 547"/>
                  <a:gd name="T50" fmla="*/ 3588 w 3683"/>
                  <a:gd name="T51" fmla="*/ 65 h 547"/>
                  <a:gd name="T52" fmla="*/ 3543 w 3683"/>
                  <a:gd name="T53" fmla="*/ 34 h 547"/>
                  <a:gd name="T54" fmla="*/ 3494 w 3683"/>
                  <a:gd name="T55" fmla="*/ 12 h 547"/>
                  <a:gd name="T56" fmla="*/ 3439 w 3683"/>
                  <a:gd name="T57" fmla="*/ 0 h 547"/>
                  <a:gd name="T58" fmla="*/ 3410 w 3683"/>
                  <a:gd name="T59" fmla="*/ 0 h 547"/>
                  <a:gd name="T60" fmla="*/ 3375 w 3683"/>
                  <a:gd name="T61" fmla="*/ 2 h 547"/>
                  <a:gd name="T62" fmla="*/ 3311 w 3683"/>
                  <a:gd name="T63" fmla="*/ 17 h 547"/>
                  <a:gd name="T64" fmla="*/ 3253 w 3683"/>
                  <a:gd name="T65" fmla="*/ 48 h 547"/>
                  <a:gd name="T66" fmla="*/ 3205 w 3683"/>
                  <a:gd name="T67" fmla="*/ 91 h 547"/>
                  <a:gd name="T68" fmla="*/ 3186 w 3683"/>
                  <a:gd name="T69" fmla="*/ 117 h 547"/>
                  <a:gd name="T70" fmla="*/ 3169 w 3683"/>
                  <a:gd name="T71" fmla="*/ 139 h 547"/>
                  <a:gd name="T72" fmla="*/ 3127 w 3683"/>
                  <a:gd name="T73" fmla="*/ 178 h 547"/>
                  <a:gd name="T74" fmla="*/ 3078 w 3683"/>
                  <a:gd name="T75" fmla="*/ 204 h 547"/>
                  <a:gd name="T76" fmla="*/ 3025 w 3683"/>
                  <a:gd name="T77" fmla="*/ 218 h 547"/>
                  <a:gd name="T78" fmla="*/ 2997 w 3683"/>
                  <a:gd name="T79" fmla="*/ 219 h 547"/>
                  <a:gd name="T80" fmla="*/ 0 w 3683"/>
                  <a:gd name="T81" fmla="*/ 219 h 547"/>
                  <a:gd name="T82" fmla="*/ 0 w 3683"/>
                  <a:gd name="T83" fmla="*/ 327 h 5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683" h="547">
                    <a:moveTo>
                      <a:pt x="0" y="327"/>
                    </a:moveTo>
                    <a:lnTo>
                      <a:pt x="2997" y="327"/>
                    </a:lnTo>
                    <a:lnTo>
                      <a:pt x="3024" y="328"/>
                    </a:lnTo>
                    <a:lnTo>
                      <a:pt x="3077" y="342"/>
                    </a:lnTo>
                    <a:lnTo>
                      <a:pt x="3126" y="367"/>
                    </a:lnTo>
                    <a:lnTo>
                      <a:pt x="3166" y="403"/>
                    </a:lnTo>
                    <a:lnTo>
                      <a:pt x="3183" y="427"/>
                    </a:lnTo>
                    <a:lnTo>
                      <a:pt x="3203" y="454"/>
                    </a:lnTo>
                    <a:lnTo>
                      <a:pt x="3253" y="499"/>
                    </a:lnTo>
                    <a:lnTo>
                      <a:pt x="3314" y="530"/>
                    </a:lnTo>
                    <a:lnTo>
                      <a:pt x="3381" y="546"/>
                    </a:lnTo>
                    <a:lnTo>
                      <a:pt x="3418" y="547"/>
                    </a:lnTo>
                    <a:lnTo>
                      <a:pt x="3444" y="546"/>
                    </a:lnTo>
                    <a:lnTo>
                      <a:pt x="3494" y="534"/>
                    </a:lnTo>
                    <a:lnTo>
                      <a:pt x="3541" y="513"/>
                    </a:lnTo>
                    <a:lnTo>
                      <a:pt x="3584" y="485"/>
                    </a:lnTo>
                    <a:lnTo>
                      <a:pt x="3619" y="450"/>
                    </a:lnTo>
                    <a:lnTo>
                      <a:pt x="3648" y="408"/>
                    </a:lnTo>
                    <a:lnTo>
                      <a:pt x="3669" y="362"/>
                    </a:lnTo>
                    <a:lnTo>
                      <a:pt x="3682" y="311"/>
                    </a:lnTo>
                    <a:lnTo>
                      <a:pt x="3683" y="285"/>
                    </a:lnTo>
                    <a:lnTo>
                      <a:pt x="3683" y="256"/>
                    </a:lnTo>
                    <a:lnTo>
                      <a:pt x="3674" y="200"/>
                    </a:lnTo>
                    <a:lnTo>
                      <a:pt x="3655" y="149"/>
                    </a:lnTo>
                    <a:lnTo>
                      <a:pt x="3625" y="104"/>
                    </a:lnTo>
                    <a:lnTo>
                      <a:pt x="3588" y="65"/>
                    </a:lnTo>
                    <a:lnTo>
                      <a:pt x="3543" y="34"/>
                    </a:lnTo>
                    <a:lnTo>
                      <a:pt x="3494" y="12"/>
                    </a:lnTo>
                    <a:lnTo>
                      <a:pt x="3439" y="0"/>
                    </a:lnTo>
                    <a:lnTo>
                      <a:pt x="3410" y="0"/>
                    </a:lnTo>
                    <a:lnTo>
                      <a:pt x="3375" y="2"/>
                    </a:lnTo>
                    <a:lnTo>
                      <a:pt x="3311" y="17"/>
                    </a:lnTo>
                    <a:lnTo>
                      <a:pt x="3253" y="48"/>
                    </a:lnTo>
                    <a:lnTo>
                      <a:pt x="3205" y="91"/>
                    </a:lnTo>
                    <a:lnTo>
                      <a:pt x="3186" y="117"/>
                    </a:lnTo>
                    <a:lnTo>
                      <a:pt x="3169" y="139"/>
                    </a:lnTo>
                    <a:lnTo>
                      <a:pt x="3127" y="178"/>
                    </a:lnTo>
                    <a:lnTo>
                      <a:pt x="3078" y="204"/>
                    </a:lnTo>
                    <a:lnTo>
                      <a:pt x="3025" y="218"/>
                    </a:lnTo>
                    <a:lnTo>
                      <a:pt x="2997" y="219"/>
                    </a:lnTo>
                    <a:lnTo>
                      <a:pt x="0" y="219"/>
                    </a:lnTo>
                    <a:lnTo>
                      <a:pt x="0" y="327"/>
                    </a:lnTo>
                    <a:close/>
                  </a:path>
                </a:pathLst>
              </a:custGeom>
              <a:solidFill>
                <a:srgbClr val="9933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2" name="Freeform 602">
                <a:extLst>
                  <a:ext uri="{FF2B5EF4-FFF2-40B4-BE49-F238E27FC236}">
                    <a16:creationId xmlns:a16="http://schemas.microsoft.com/office/drawing/2014/main" id="{DBF7F2A1-C6DF-2B91-E0AE-3C7268590D62}"/>
                  </a:ext>
                </a:extLst>
              </p:cNvPr>
              <p:cNvSpPr>
                <a:spLocks/>
              </p:cNvSpPr>
              <p:nvPr/>
            </p:nvSpPr>
            <p:spPr bwMode="auto">
              <a:xfrm>
                <a:off x="7659151" y="6243104"/>
                <a:ext cx="122058" cy="122058"/>
              </a:xfrm>
              <a:custGeom>
                <a:avLst/>
                <a:gdLst>
                  <a:gd name="T0" fmla="*/ 200 w 200"/>
                  <a:gd name="T1" fmla="*/ 67 h 200"/>
                  <a:gd name="T2" fmla="*/ 132 w 200"/>
                  <a:gd name="T3" fmla="*/ 67 h 200"/>
                  <a:gd name="T4" fmla="*/ 132 w 200"/>
                  <a:gd name="T5" fmla="*/ 0 h 200"/>
                  <a:gd name="T6" fmla="*/ 67 w 200"/>
                  <a:gd name="T7" fmla="*/ 0 h 200"/>
                  <a:gd name="T8" fmla="*/ 67 w 200"/>
                  <a:gd name="T9" fmla="*/ 67 h 200"/>
                  <a:gd name="T10" fmla="*/ 0 w 200"/>
                  <a:gd name="T11" fmla="*/ 67 h 200"/>
                  <a:gd name="T12" fmla="*/ 0 w 200"/>
                  <a:gd name="T13" fmla="*/ 132 h 200"/>
                  <a:gd name="T14" fmla="*/ 67 w 200"/>
                  <a:gd name="T15" fmla="*/ 132 h 200"/>
                  <a:gd name="T16" fmla="*/ 67 w 200"/>
                  <a:gd name="T17" fmla="*/ 200 h 200"/>
                  <a:gd name="T18" fmla="*/ 132 w 200"/>
                  <a:gd name="T19" fmla="*/ 200 h 200"/>
                  <a:gd name="T20" fmla="*/ 132 w 200"/>
                  <a:gd name="T21" fmla="*/ 132 h 200"/>
                  <a:gd name="T22" fmla="*/ 200 w 200"/>
                  <a:gd name="T23" fmla="*/ 132 h 200"/>
                  <a:gd name="T24" fmla="*/ 200 w 200"/>
                  <a:gd name="T25" fmla="*/ 67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0" h="200">
                    <a:moveTo>
                      <a:pt x="200" y="67"/>
                    </a:moveTo>
                    <a:lnTo>
                      <a:pt x="132" y="67"/>
                    </a:lnTo>
                    <a:lnTo>
                      <a:pt x="132" y="0"/>
                    </a:lnTo>
                    <a:lnTo>
                      <a:pt x="67" y="0"/>
                    </a:lnTo>
                    <a:lnTo>
                      <a:pt x="67" y="67"/>
                    </a:lnTo>
                    <a:lnTo>
                      <a:pt x="0" y="67"/>
                    </a:lnTo>
                    <a:lnTo>
                      <a:pt x="0" y="132"/>
                    </a:lnTo>
                    <a:lnTo>
                      <a:pt x="67" y="132"/>
                    </a:lnTo>
                    <a:lnTo>
                      <a:pt x="67" y="200"/>
                    </a:lnTo>
                    <a:lnTo>
                      <a:pt x="132" y="200"/>
                    </a:lnTo>
                    <a:lnTo>
                      <a:pt x="132" y="132"/>
                    </a:lnTo>
                    <a:lnTo>
                      <a:pt x="200" y="132"/>
                    </a:lnTo>
                    <a:lnTo>
                      <a:pt x="200" y="6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3" name="Freeform 603">
                <a:extLst>
                  <a:ext uri="{FF2B5EF4-FFF2-40B4-BE49-F238E27FC236}">
                    <a16:creationId xmlns:a16="http://schemas.microsoft.com/office/drawing/2014/main" id="{75E26073-E52E-F25B-AAE2-E5E2A50F8686}"/>
                  </a:ext>
                </a:extLst>
              </p:cNvPr>
              <p:cNvSpPr>
                <a:spLocks/>
              </p:cNvSpPr>
              <p:nvPr/>
            </p:nvSpPr>
            <p:spPr bwMode="auto">
              <a:xfrm>
                <a:off x="5602761" y="5776936"/>
                <a:ext cx="954496" cy="952054"/>
              </a:xfrm>
              <a:custGeom>
                <a:avLst/>
                <a:gdLst>
                  <a:gd name="T0" fmla="*/ 1362 w 1562"/>
                  <a:gd name="T1" fmla="*/ 260 h 1561"/>
                  <a:gd name="T2" fmla="*/ 1461 w 1562"/>
                  <a:gd name="T3" fmla="*/ 396 h 1561"/>
                  <a:gd name="T4" fmla="*/ 1525 w 1562"/>
                  <a:gd name="T5" fmla="*/ 546 h 1561"/>
                  <a:gd name="T6" fmla="*/ 1558 w 1562"/>
                  <a:gd name="T7" fmla="*/ 704 h 1561"/>
                  <a:gd name="T8" fmla="*/ 1560 w 1562"/>
                  <a:gd name="T9" fmla="*/ 825 h 1561"/>
                  <a:gd name="T10" fmla="*/ 1547 w 1562"/>
                  <a:gd name="T11" fmla="*/ 928 h 1561"/>
                  <a:gd name="T12" fmla="*/ 1509 w 1562"/>
                  <a:gd name="T13" fmla="*/ 1062 h 1561"/>
                  <a:gd name="T14" fmla="*/ 1446 w 1562"/>
                  <a:gd name="T15" fmla="*/ 1190 h 1561"/>
                  <a:gd name="T16" fmla="*/ 1358 w 1562"/>
                  <a:gd name="T17" fmla="*/ 1306 h 1561"/>
                  <a:gd name="T18" fmla="*/ 1306 w 1562"/>
                  <a:gd name="T19" fmla="*/ 1359 h 1561"/>
                  <a:gd name="T20" fmla="*/ 1190 w 1562"/>
                  <a:gd name="T21" fmla="*/ 1446 h 1561"/>
                  <a:gd name="T22" fmla="*/ 1063 w 1562"/>
                  <a:gd name="T23" fmla="*/ 1509 h 1561"/>
                  <a:gd name="T24" fmla="*/ 928 w 1562"/>
                  <a:gd name="T25" fmla="*/ 1548 h 1561"/>
                  <a:gd name="T26" fmla="*/ 825 w 1562"/>
                  <a:gd name="T27" fmla="*/ 1560 h 1561"/>
                  <a:gd name="T28" fmla="*/ 704 w 1562"/>
                  <a:gd name="T29" fmla="*/ 1558 h 1561"/>
                  <a:gd name="T30" fmla="*/ 546 w 1562"/>
                  <a:gd name="T31" fmla="*/ 1526 h 1561"/>
                  <a:gd name="T32" fmla="*/ 396 w 1562"/>
                  <a:gd name="T33" fmla="*/ 1461 h 1561"/>
                  <a:gd name="T34" fmla="*/ 259 w 1562"/>
                  <a:gd name="T35" fmla="*/ 1363 h 1561"/>
                  <a:gd name="T36" fmla="*/ 201 w 1562"/>
                  <a:gd name="T37" fmla="*/ 1304 h 1561"/>
                  <a:gd name="T38" fmla="*/ 107 w 1562"/>
                  <a:gd name="T39" fmla="*/ 1177 h 1561"/>
                  <a:gd name="T40" fmla="*/ 43 w 1562"/>
                  <a:gd name="T41" fmla="*/ 1039 h 1561"/>
                  <a:gd name="T42" fmla="*/ 8 w 1562"/>
                  <a:gd name="T43" fmla="*/ 892 h 1561"/>
                  <a:gd name="T44" fmla="*/ 0 w 1562"/>
                  <a:gd name="T45" fmla="*/ 743 h 1561"/>
                  <a:gd name="T46" fmla="*/ 22 w 1562"/>
                  <a:gd name="T47" fmla="*/ 594 h 1561"/>
                  <a:gd name="T48" fmla="*/ 71 w 1562"/>
                  <a:gd name="T49" fmla="*/ 451 h 1561"/>
                  <a:gd name="T50" fmla="*/ 150 w 1562"/>
                  <a:gd name="T51" fmla="*/ 318 h 1561"/>
                  <a:gd name="T52" fmla="*/ 228 w 1562"/>
                  <a:gd name="T53" fmla="*/ 229 h 1561"/>
                  <a:gd name="T54" fmla="*/ 319 w 1562"/>
                  <a:gd name="T55" fmla="*/ 151 h 1561"/>
                  <a:gd name="T56" fmla="*/ 451 w 1562"/>
                  <a:gd name="T57" fmla="*/ 72 h 1561"/>
                  <a:gd name="T58" fmla="*/ 595 w 1562"/>
                  <a:gd name="T59" fmla="*/ 21 h 1561"/>
                  <a:gd name="T60" fmla="*/ 743 w 1562"/>
                  <a:gd name="T61" fmla="*/ 0 h 1561"/>
                  <a:gd name="T62" fmla="*/ 893 w 1562"/>
                  <a:gd name="T63" fmla="*/ 7 h 1561"/>
                  <a:gd name="T64" fmla="*/ 1039 w 1562"/>
                  <a:gd name="T65" fmla="*/ 43 h 1561"/>
                  <a:gd name="T66" fmla="*/ 1177 w 1562"/>
                  <a:gd name="T67" fmla="*/ 107 h 1561"/>
                  <a:gd name="T68" fmla="*/ 1304 w 1562"/>
                  <a:gd name="T69" fmla="*/ 200 h 1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62" h="1561">
                    <a:moveTo>
                      <a:pt x="1332" y="229"/>
                    </a:moveTo>
                    <a:lnTo>
                      <a:pt x="1362" y="260"/>
                    </a:lnTo>
                    <a:lnTo>
                      <a:pt x="1415" y="326"/>
                    </a:lnTo>
                    <a:lnTo>
                      <a:pt x="1461" y="396"/>
                    </a:lnTo>
                    <a:lnTo>
                      <a:pt x="1497" y="470"/>
                    </a:lnTo>
                    <a:lnTo>
                      <a:pt x="1525" y="546"/>
                    </a:lnTo>
                    <a:lnTo>
                      <a:pt x="1546" y="624"/>
                    </a:lnTo>
                    <a:lnTo>
                      <a:pt x="1558" y="704"/>
                    </a:lnTo>
                    <a:lnTo>
                      <a:pt x="1562" y="785"/>
                    </a:lnTo>
                    <a:lnTo>
                      <a:pt x="1560" y="825"/>
                    </a:lnTo>
                    <a:lnTo>
                      <a:pt x="1558" y="860"/>
                    </a:lnTo>
                    <a:lnTo>
                      <a:pt x="1547" y="928"/>
                    </a:lnTo>
                    <a:lnTo>
                      <a:pt x="1532" y="996"/>
                    </a:lnTo>
                    <a:lnTo>
                      <a:pt x="1509" y="1062"/>
                    </a:lnTo>
                    <a:lnTo>
                      <a:pt x="1480" y="1127"/>
                    </a:lnTo>
                    <a:lnTo>
                      <a:pt x="1446" y="1190"/>
                    </a:lnTo>
                    <a:lnTo>
                      <a:pt x="1405" y="1250"/>
                    </a:lnTo>
                    <a:lnTo>
                      <a:pt x="1358" y="1306"/>
                    </a:lnTo>
                    <a:lnTo>
                      <a:pt x="1332" y="1333"/>
                    </a:lnTo>
                    <a:lnTo>
                      <a:pt x="1306" y="1359"/>
                    </a:lnTo>
                    <a:lnTo>
                      <a:pt x="1249" y="1405"/>
                    </a:lnTo>
                    <a:lnTo>
                      <a:pt x="1190" y="1446"/>
                    </a:lnTo>
                    <a:lnTo>
                      <a:pt x="1127" y="1481"/>
                    </a:lnTo>
                    <a:lnTo>
                      <a:pt x="1063" y="1509"/>
                    </a:lnTo>
                    <a:lnTo>
                      <a:pt x="997" y="1531"/>
                    </a:lnTo>
                    <a:lnTo>
                      <a:pt x="928" y="1548"/>
                    </a:lnTo>
                    <a:lnTo>
                      <a:pt x="859" y="1557"/>
                    </a:lnTo>
                    <a:lnTo>
                      <a:pt x="825" y="1560"/>
                    </a:lnTo>
                    <a:lnTo>
                      <a:pt x="784" y="1561"/>
                    </a:lnTo>
                    <a:lnTo>
                      <a:pt x="704" y="1558"/>
                    </a:lnTo>
                    <a:lnTo>
                      <a:pt x="625" y="1545"/>
                    </a:lnTo>
                    <a:lnTo>
                      <a:pt x="546" y="1526"/>
                    </a:lnTo>
                    <a:lnTo>
                      <a:pt x="469" y="1497"/>
                    </a:lnTo>
                    <a:lnTo>
                      <a:pt x="396" y="1461"/>
                    </a:lnTo>
                    <a:lnTo>
                      <a:pt x="325" y="1416"/>
                    </a:lnTo>
                    <a:lnTo>
                      <a:pt x="259" y="1363"/>
                    </a:lnTo>
                    <a:lnTo>
                      <a:pt x="228" y="1333"/>
                    </a:lnTo>
                    <a:lnTo>
                      <a:pt x="201" y="1304"/>
                    </a:lnTo>
                    <a:lnTo>
                      <a:pt x="150" y="1242"/>
                    </a:lnTo>
                    <a:lnTo>
                      <a:pt x="107" y="1177"/>
                    </a:lnTo>
                    <a:lnTo>
                      <a:pt x="71" y="1110"/>
                    </a:lnTo>
                    <a:lnTo>
                      <a:pt x="43" y="1039"/>
                    </a:lnTo>
                    <a:lnTo>
                      <a:pt x="22" y="966"/>
                    </a:lnTo>
                    <a:lnTo>
                      <a:pt x="8" y="892"/>
                    </a:lnTo>
                    <a:lnTo>
                      <a:pt x="0" y="818"/>
                    </a:lnTo>
                    <a:lnTo>
                      <a:pt x="0" y="743"/>
                    </a:lnTo>
                    <a:lnTo>
                      <a:pt x="8" y="668"/>
                    </a:lnTo>
                    <a:lnTo>
                      <a:pt x="22" y="594"/>
                    </a:lnTo>
                    <a:lnTo>
                      <a:pt x="43" y="521"/>
                    </a:lnTo>
                    <a:lnTo>
                      <a:pt x="71" y="451"/>
                    </a:lnTo>
                    <a:lnTo>
                      <a:pt x="107" y="384"/>
                    </a:lnTo>
                    <a:lnTo>
                      <a:pt x="150" y="318"/>
                    </a:lnTo>
                    <a:lnTo>
                      <a:pt x="201" y="257"/>
                    </a:lnTo>
                    <a:lnTo>
                      <a:pt x="228" y="229"/>
                    </a:lnTo>
                    <a:lnTo>
                      <a:pt x="258" y="200"/>
                    </a:lnTo>
                    <a:lnTo>
                      <a:pt x="319" y="151"/>
                    </a:lnTo>
                    <a:lnTo>
                      <a:pt x="384" y="107"/>
                    </a:lnTo>
                    <a:lnTo>
                      <a:pt x="451" y="72"/>
                    </a:lnTo>
                    <a:lnTo>
                      <a:pt x="522" y="43"/>
                    </a:lnTo>
                    <a:lnTo>
                      <a:pt x="595" y="21"/>
                    </a:lnTo>
                    <a:lnTo>
                      <a:pt x="669" y="7"/>
                    </a:lnTo>
                    <a:lnTo>
                      <a:pt x="743" y="0"/>
                    </a:lnTo>
                    <a:lnTo>
                      <a:pt x="818" y="0"/>
                    </a:lnTo>
                    <a:lnTo>
                      <a:pt x="893" y="7"/>
                    </a:lnTo>
                    <a:lnTo>
                      <a:pt x="967" y="21"/>
                    </a:lnTo>
                    <a:lnTo>
                      <a:pt x="1039" y="43"/>
                    </a:lnTo>
                    <a:lnTo>
                      <a:pt x="1109" y="72"/>
                    </a:lnTo>
                    <a:lnTo>
                      <a:pt x="1177" y="107"/>
                    </a:lnTo>
                    <a:lnTo>
                      <a:pt x="1243" y="151"/>
                    </a:lnTo>
                    <a:lnTo>
                      <a:pt x="1304" y="200"/>
                    </a:lnTo>
                    <a:lnTo>
                      <a:pt x="1332" y="229"/>
                    </a:lnTo>
                    <a:close/>
                  </a:path>
                </a:pathLst>
              </a:custGeom>
              <a:solidFill>
                <a:srgbClr val="9933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4" name="Freeform 604">
                <a:extLst>
                  <a:ext uri="{FF2B5EF4-FFF2-40B4-BE49-F238E27FC236}">
                    <a16:creationId xmlns:a16="http://schemas.microsoft.com/office/drawing/2014/main" id="{F80A2230-2106-A45F-56CD-D172EFAE37CA}"/>
                  </a:ext>
                </a:extLst>
              </p:cNvPr>
              <p:cNvSpPr>
                <a:spLocks/>
              </p:cNvSpPr>
              <p:nvPr/>
            </p:nvSpPr>
            <p:spPr bwMode="auto">
              <a:xfrm>
                <a:off x="5871289" y="6028375"/>
                <a:ext cx="698172" cy="700614"/>
              </a:xfrm>
              <a:custGeom>
                <a:avLst/>
                <a:gdLst>
                  <a:gd name="T0" fmla="*/ 735 w 1147"/>
                  <a:gd name="T1" fmla="*/ 0 h 1147"/>
                  <a:gd name="T2" fmla="*/ 1147 w 1147"/>
                  <a:gd name="T3" fmla="*/ 412 h 1147"/>
                  <a:gd name="T4" fmla="*/ 1145 w 1147"/>
                  <a:gd name="T5" fmla="*/ 447 h 1147"/>
                  <a:gd name="T6" fmla="*/ 1134 w 1147"/>
                  <a:gd name="T7" fmla="*/ 515 h 1147"/>
                  <a:gd name="T8" fmla="*/ 1119 w 1147"/>
                  <a:gd name="T9" fmla="*/ 583 h 1147"/>
                  <a:gd name="T10" fmla="*/ 1096 w 1147"/>
                  <a:gd name="T11" fmla="*/ 649 h 1147"/>
                  <a:gd name="T12" fmla="*/ 1067 w 1147"/>
                  <a:gd name="T13" fmla="*/ 714 h 1147"/>
                  <a:gd name="T14" fmla="*/ 1033 w 1147"/>
                  <a:gd name="T15" fmla="*/ 777 h 1147"/>
                  <a:gd name="T16" fmla="*/ 992 w 1147"/>
                  <a:gd name="T17" fmla="*/ 837 h 1147"/>
                  <a:gd name="T18" fmla="*/ 945 w 1147"/>
                  <a:gd name="T19" fmla="*/ 893 h 1147"/>
                  <a:gd name="T20" fmla="*/ 919 w 1147"/>
                  <a:gd name="T21" fmla="*/ 920 h 1147"/>
                  <a:gd name="T22" fmla="*/ 893 w 1147"/>
                  <a:gd name="T23" fmla="*/ 946 h 1147"/>
                  <a:gd name="T24" fmla="*/ 836 w 1147"/>
                  <a:gd name="T25" fmla="*/ 992 h 1147"/>
                  <a:gd name="T26" fmla="*/ 777 w 1147"/>
                  <a:gd name="T27" fmla="*/ 1033 h 1147"/>
                  <a:gd name="T28" fmla="*/ 714 w 1147"/>
                  <a:gd name="T29" fmla="*/ 1068 h 1147"/>
                  <a:gd name="T30" fmla="*/ 650 w 1147"/>
                  <a:gd name="T31" fmla="*/ 1096 h 1147"/>
                  <a:gd name="T32" fmla="*/ 584 w 1147"/>
                  <a:gd name="T33" fmla="*/ 1118 h 1147"/>
                  <a:gd name="T34" fmla="*/ 515 w 1147"/>
                  <a:gd name="T35" fmla="*/ 1135 h 1147"/>
                  <a:gd name="T36" fmla="*/ 446 w 1147"/>
                  <a:gd name="T37" fmla="*/ 1144 h 1147"/>
                  <a:gd name="T38" fmla="*/ 412 w 1147"/>
                  <a:gd name="T39" fmla="*/ 1147 h 1147"/>
                  <a:gd name="T40" fmla="*/ 0 w 1147"/>
                  <a:gd name="T41" fmla="*/ 734 h 1147"/>
                  <a:gd name="T42" fmla="*/ 735 w 1147"/>
                  <a:gd name="T43" fmla="*/ 0 h 1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47" h="1147">
                    <a:moveTo>
                      <a:pt x="735" y="0"/>
                    </a:moveTo>
                    <a:lnTo>
                      <a:pt x="1147" y="412"/>
                    </a:lnTo>
                    <a:lnTo>
                      <a:pt x="1145" y="447"/>
                    </a:lnTo>
                    <a:lnTo>
                      <a:pt x="1134" y="515"/>
                    </a:lnTo>
                    <a:lnTo>
                      <a:pt x="1119" y="583"/>
                    </a:lnTo>
                    <a:lnTo>
                      <a:pt x="1096" y="649"/>
                    </a:lnTo>
                    <a:lnTo>
                      <a:pt x="1067" y="714"/>
                    </a:lnTo>
                    <a:lnTo>
                      <a:pt x="1033" y="777"/>
                    </a:lnTo>
                    <a:lnTo>
                      <a:pt x="992" y="837"/>
                    </a:lnTo>
                    <a:lnTo>
                      <a:pt x="945" y="893"/>
                    </a:lnTo>
                    <a:lnTo>
                      <a:pt x="919" y="920"/>
                    </a:lnTo>
                    <a:lnTo>
                      <a:pt x="893" y="946"/>
                    </a:lnTo>
                    <a:lnTo>
                      <a:pt x="836" y="992"/>
                    </a:lnTo>
                    <a:lnTo>
                      <a:pt x="777" y="1033"/>
                    </a:lnTo>
                    <a:lnTo>
                      <a:pt x="714" y="1068"/>
                    </a:lnTo>
                    <a:lnTo>
                      <a:pt x="650" y="1096"/>
                    </a:lnTo>
                    <a:lnTo>
                      <a:pt x="584" y="1118"/>
                    </a:lnTo>
                    <a:lnTo>
                      <a:pt x="515" y="1135"/>
                    </a:lnTo>
                    <a:lnTo>
                      <a:pt x="446" y="1144"/>
                    </a:lnTo>
                    <a:lnTo>
                      <a:pt x="412" y="1147"/>
                    </a:lnTo>
                    <a:lnTo>
                      <a:pt x="0" y="734"/>
                    </a:lnTo>
                    <a:lnTo>
                      <a:pt x="735" y="0"/>
                    </a:lnTo>
                    <a:close/>
                  </a:path>
                </a:pathLst>
              </a:custGeom>
              <a:solidFill>
                <a:schemeClr val="bg1">
                  <a:alpha val="4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5" name="Freeform 605">
                <a:extLst>
                  <a:ext uri="{FF2B5EF4-FFF2-40B4-BE49-F238E27FC236}">
                    <a16:creationId xmlns:a16="http://schemas.microsoft.com/office/drawing/2014/main" id="{46449E28-C99C-3998-CE76-1317B7BABB1C}"/>
                  </a:ext>
                </a:extLst>
              </p:cNvPr>
              <p:cNvSpPr>
                <a:spLocks/>
              </p:cNvSpPr>
              <p:nvPr/>
            </p:nvSpPr>
            <p:spPr bwMode="auto">
              <a:xfrm>
                <a:off x="5763877" y="5935611"/>
                <a:ext cx="632262" cy="634702"/>
              </a:xfrm>
              <a:custGeom>
                <a:avLst/>
                <a:gdLst>
                  <a:gd name="T0" fmla="*/ 151 w 1037"/>
                  <a:gd name="T1" fmla="*/ 152 h 1038"/>
                  <a:gd name="T2" fmla="*/ 115 w 1037"/>
                  <a:gd name="T3" fmla="*/ 190 h 1038"/>
                  <a:gd name="T4" fmla="*/ 57 w 1037"/>
                  <a:gd name="T5" fmla="*/ 277 h 1038"/>
                  <a:gd name="T6" fmla="*/ 19 w 1037"/>
                  <a:gd name="T7" fmla="*/ 371 h 1038"/>
                  <a:gd name="T8" fmla="*/ 0 w 1037"/>
                  <a:gd name="T9" fmla="*/ 469 h 1038"/>
                  <a:gd name="T10" fmla="*/ 0 w 1037"/>
                  <a:gd name="T11" fmla="*/ 569 h 1038"/>
                  <a:gd name="T12" fmla="*/ 19 w 1037"/>
                  <a:gd name="T13" fmla="*/ 667 h 1038"/>
                  <a:gd name="T14" fmla="*/ 57 w 1037"/>
                  <a:gd name="T15" fmla="*/ 762 h 1038"/>
                  <a:gd name="T16" fmla="*/ 115 w 1037"/>
                  <a:gd name="T17" fmla="*/ 848 h 1038"/>
                  <a:gd name="T18" fmla="*/ 151 w 1037"/>
                  <a:gd name="T19" fmla="*/ 886 h 1038"/>
                  <a:gd name="T20" fmla="*/ 151 w 1037"/>
                  <a:gd name="T21" fmla="*/ 886 h 1038"/>
                  <a:gd name="T22" fmla="*/ 190 w 1037"/>
                  <a:gd name="T23" fmla="*/ 924 h 1038"/>
                  <a:gd name="T24" fmla="*/ 277 w 1037"/>
                  <a:gd name="T25" fmla="*/ 981 h 1038"/>
                  <a:gd name="T26" fmla="*/ 370 w 1037"/>
                  <a:gd name="T27" fmla="*/ 1019 h 1038"/>
                  <a:gd name="T28" fmla="*/ 469 w 1037"/>
                  <a:gd name="T29" fmla="*/ 1038 h 1038"/>
                  <a:gd name="T30" fmla="*/ 569 w 1037"/>
                  <a:gd name="T31" fmla="*/ 1038 h 1038"/>
                  <a:gd name="T32" fmla="*/ 667 w 1037"/>
                  <a:gd name="T33" fmla="*/ 1019 h 1038"/>
                  <a:gd name="T34" fmla="*/ 761 w 1037"/>
                  <a:gd name="T35" fmla="*/ 981 h 1038"/>
                  <a:gd name="T36" fmla="*/ 847 w 1037"/>
                  <a:gd name="T37" fmla="*/ 924 h 1038"/>
                  <a:gd name="T38" fmla="*/ 886 w 1037"/>
                  <a:gd name="T39" fmla="*/ 886 h 1038"/>
                  <a:gd name="T40" fmla="*/ 886 w 1037"/>
                  <a:gd name="T41" fmla="*/ 886 h 1038"/>
                  <a:gd name="T42" fmla="*/ 923 w 1037"/>
                  <a:gd name="T43" fmla="*/ 848 h 1038"/>
                  <a:gd name="T44" fmla="*/ 980 w 1037"/>
                  <a:gd name="T45" fmla="*/ 762 h 1038"/>
                  <a:gd name="T46" fmla="*/ 1017 w 1037"/>
                  <a:gd name="T47" fmla="*/ 667 h 1038"/>
                  <a:gd name="T48" fmla="*/ 1037 w 1037"/>
                  <a:gd name="T49" fmla="*/ 569 h 1038"/>
                  <a:gd name="T50" fmla="*/ 1037 w 1037"/>
                  <a:gd name="T51" fmla="*/ 469 h 1038"/>
                  <a:gd name="T52" fmla="*/ 1017 w 1037"/>
                  <a:gd name="T53" fmla="*/ 371 h 1038"/>
                  <a:gd name="T54" fmla="*/ 980 w 1037"/>
                  <a:gd name="T55" fmla="*/ 277 h 1038"/>
                  <a:gd name="T56" fmla="*/ 923 w 1037"/>
                  <a:gd name="T57" fmla="*/ 190 h 1038"/>
                  <a:gd name="T58" fmla="*/ 886 w 1037"/>
                  <a:gd name="T59" fmla="*/ 152 h 1038"/>
                  <a:gd name="T60" fmla="*/ 886 w 1037"/>
                  <a:gd name="T61" fmla="*/ 152 h 1038"/>
                  <a:gd name="T62" fmla="*/ 847 w 1037"/>
                  <a:gd name="T63" fmla="*/ 115 h 1038"/>
                  <a:gd name="T64" fmla="*/ 761 w 1037"/>
                  <a:gd name="T65" fmla="*/ 58 h 1038"/>
                  <a:gd name="T66" fmla="*/ 667 w 1037"/>
                  <a:gd name="T67" fmla="*/ 21 h 1038"/>
                  <a:gd name="T68" fmla="*/ 569 w 1037"/>
                  <a:gd name="T69" fmla="*/ 1 h 1038"/>
                  <a:gd name="T70" fmla="*/ 518 w 1037"/>
                  <a:gd name="T71" fmla="*/ 0 h 1038"/>
                  <a:gd name="T72" fmla="*/ 518 w 1037"/>
                  <a:gd name="T73" fmla="*/ 0 h 1038"/>
                  <a:gd name="T74" fmla="*/ 469 w 1037"/>
                  <a:gd name="T75" fmla="*/ 1 h 1038"/>
                  <a:gd name="T76" fmla="*/ 370 w 1037"/>
                  <a:gd name="T77" fmla="*/ 21 h 1038"/>
                  <a:gd name="T78" fmla="*/ 277 w 1037"/>
                  <a:gd name="T79" fmla="*/ 58 h 1038"/>
                  <a:gd name="T80" fmla="*/ 190 w 1037"/>
                  <a:gd name="T81" fmla="*/ 115 h 1038"/>
                  <a:gd name="T82" fmla="*/ 151 w 1037"/>
                  <a:gd name="T83" fmla="*/ 152 h 10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37" h="1038">
                    <a:moveTo>
                      <a:pt x="151" y="152"/>
                    </a:moveTo>
                    <a:lnTo>
                      <a:pt x="115" y="190"/>
                    </a:lnTo>
                    <a:lnTo>
                      <a:pt x="57" y="277"/>
                    </a:lnTo>
                    <a:lnTo>
                      <a:pt x="19" y="371"/>
                    </a:lnTo>
                    <a:lnTo>
                      <a:pt x="0" y="469"/>
                    </a:lnTo>
                    <a:lnTo>
                      <a:pt x="0" y="569"/>
                    </a:lnTo>
                    <a:lnTo>
                      <a:pt x="19" y="667"/>
                    </a:lnTo>
                    <a:lnTo>
                      <a:pt x="57" y="762"/>
                    </a:lnTo>
                    <a:lnTo>
                      <a:pt x="115" y="848"/>
                    </a:lnTo>
                    <a:lnTo>
                      <a:pt x="151" y="886"/>
                    </a:lnTo>
                    <a:lnTo>
                      <a:pt x="151" y="886"/>
                    </a:lnTo>
                    <a:lnTo>
                      <a:pt x="190" y="924"/>
                    </a:lnTo>
                    <a:lnTo>
                      <a:pt x="277" y="981"/>
                    </a:lnTo>
                    <a:lnTo>
                      <a:pt x="370" y="1019"/>
                    </a:lnTo>
                    <a:lnTo>
                      <a:pt x="469" y="1038"/>
                    </a:lnTo>
                    <a:lnTo>
                      <a:pt x="569" y="1038"/>
                    </a:lnTo>
                    <a:lnTo>
                      <a:pt x="667" y="1019"/>
                    </a:lnTo>
                    <a:lnTo>
                      <a:pt x="761" y="981"/>
                    </a:lnTo>
                    <a:lnTo>
                      <a:pt x="847" y="924"/>
                    </a:lnTo>
                    <a:lnTo>
                      <a:pt x="886" y="886"/>
                    </a:lnTo>
                    <a:lnTo>
                      <a:pt x="886" y="886"/>
                    </a:lnTo>
                    <a:lnTo>
                      <a:pt x="923" y="848"/>
                    </a:lnTo>
                    <a:lnTo>
                      <a:pt x="980" y="762"/>
                    </a:lnTo>
                    <a:lnTo>
                      <a:pt x="1017" y="667"/>
                    </a:lnTo>
                    <a:lnTo>
                      <a:pt x="1037" y="569"/>
                    </a:lnTo>
                    <a:lnTo>
                      <a:pt x="1037" y="469"/>
                    </a:lnTo>
                    <a:lnTo>
                      <a:pt x="1017" y="371"/>
                    </a:lnTo>
                    <a:lnTo>
                      <a:pt x="980" y="277"/>
                    </a:lnTo>
                    <a:lnTo>
                      <a:pt x="923" y="190"/>
                    </a:lnTo>
                    <a:lnTo>
                      <a:pt x="886" y="152"/>
                    </a:lnTo>
                    <a:lnTo>
                      <a:pt x="886" y="152"/>
                    </a:lnTo>
                    <a:lnTo>
                      <a:pt x="847" y="115"/>
                    </a:lnTo>
                    <a:lnTo>
                      <a:pt x="761" y="58"/>
                    </a:lnTo>
                    <a:lnTo>
                      <a:pt x="667" y="21"/>
                    </a:lnTo>
                    <a:lnTo>
                      <a:pt x="569" y="1"/>
                    </a:lnTo>
                    <a:lnTo>
                      <a:pt x="518" y="0"/>
                    </a:lnTo>
                    <a:lnTo>
                      <a:pt x="518" y="0"/>
                    </a:lnTo>
                    <a:lnTo>
                      <a:pt x="469" y="1"/>
                    </a:lnTo>
                    <a:lnTo>
                      <a:pt x="370" y="21"/>
                    </a:lnTo>
                    <a:lnTo>
                      <a:pt x="277" y="58"/>
                    </a:lnTo>
                    <a:lnTo>
                      <a:pt x="190" y="115"/>
                    </a:lnTo>
                    <a:lnTo>
                      <a:pt x="151" y="152"/>
                    </a:lnTo>
                    <a:close/>
                  </a:path>
                </a:pathLst>
              </a:custGeom>
              <a:solidFill>
                <a:srgbClr val="E8E9E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59" name="TextBox 58">
              <a:extLst>
                <a:ext uri="{FF2B5EF4-FFF2-40B4-BE49-F238E27FC236}">
                  <a16:creationId xmlns:a16="http://schemas.microsoft.com/office/drawing/2014/main" id="{D326F941-2A9A-D102-3253-C4A2099180B8}"/>
                </a:ext>
              </a:extLst>
            </p:cNvPr>
            <p:cNvSpPr txBox="1"/>
            <p:nvPr/>
          </p:nvSpPr>
          <p:spPr>
            <a:xfrm>
              <a:off x="5868302" y="5723739"/>
              <a:ext cx="473206"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VN" sz="4000" b="1" i="0" u="none" strike="noStrike" kern="1200" cap="none" spc="0" normalizeH="0" baseline="0" noProof="0" dirty="0">
                  <a:ln>
                    <a:noFill/>
                  </a:ln>
                  <a:solidFill>
                    <a:srgbClr val="993365"/>
                  </a:solidFill>
                  <a:effectLst/>
                  <a:uLnTx/>
                  <a:uFillTx/>
                  <a:latin typeface="Neoneon" panose="02000503000000000000" pitchFamily="2" charset="0"/>
                  <a:ea typeface="+mn-ea"/>
                  <a:cs typeface="+mn-cs"/>
                </a:rPr>
                <a:t>5</a:t>
              </a:r>
            </a:p>
          </p:txBody>
        </p:sp>
        <p:sp>
          <p:nvSpPr>
            <p:cNvPr id="60" name="TextBox 59">
              <a:extLst>
                <a:ext uri="{FF2B5EF4-FFF2-40B4-BE49-F238E27FC236}">
                  <a16:creationId xmlns:a16="http://schemas.microsoft.com/office/drawing/2014/main" id="{7E1E7646-FD18-1B2C-1559-ECCCE8027CAE}"/>
                </a:ext>
              </a:extLst>
            </p:cNvPr>
            <p:cNvSpPr txBox="1"/>
            <p:nvPr/>
          </p:nvSpPr>
          <p:spPr>
            <a:xfrm>
              <a:off x="7822389" y="5290339"/>
              <a:ext cx="3918517"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noProof="0" dirty="0" err="1" smtClean="0">
                  <a:solidFill>
                    <a:srgbClr val="993365"/>
                  </a:solidFill>
                  <a:latin typeface="Cambria" panose="02040503050406030204" pitchFamily="18" charset="0"/>
                </a:rPr>
                <a:t>Nếu</a:t>
              </a:r>
              <a:r>
                <a:rPr lang="en-US" sz="2000" b="1" noProof="0" dirty="0" smtClean="0">
                  <a:solidFill>
                    <a:srgbClr val="993365"/>
                  </a:solidFill>
                  <a:latin typeface="Cambria" panose="02040503050406030204" pitchFamily="18" charset="0"/>
                </a:rPr>
                <a:t> </a:t>
              </a:r>
              <a:r>
                <a:rPr lang="en-US" sz="2000" b="1" noProof="0" dirty="0" err="1" smtClean="0">
                  <a:solidFill>
                    <a:srgbClr val="993365"/>
                  </a:solidFill>
                  <a:latin typeface="Cambria" panose="02040503050406030204" pitchFamily="18" charset="0"/>
                </a:rPr>
                <a:t>nhận</a:t>
              </a:r>
              <a:r>
                <a:rPr lang="en-US" sz="2000" b="1" noProof="0" dirty="0" smtClean="0">
                  <a:solidFill>
                    <a:srgbClr val="993365"/>
                  </a:solidFill>
                  <a:latin typeface="Cambria" panose="02040503050406030204" pitchFamily="18" charset="0"/>
                </a:rPr>
                <a:t> tin </a:t>
              </a:r>
              <a:r>
                <a:rPr lang="en-US" sz="2000" b="1" noProof="0" dirty="0" err="1" smtClean="0">
                  <a:solidFill>
                    <a:srgbClr val="993365"/>
                  </a:solidFill>
                  <a:latin typeface="Cambria" panose="02040503050406030204" pitchFamily="18" charset="0"/>
                </a:rPr>
                <a:t>nhắn</a:t>
              </a:r>
              <a:r>
                <a:rPr lang="en-US" sz="2000" b="1" noProof="0" dirty="0" smtClean="0">
                  <a:solidFill>
                    <a:srgbClr val="993365"/>
                  </a:solidFill>
                  <a:latin typeface="Cambria" panose="02040503050406030204" pitchFamily="18" charset="0"/>
                </a:rPr>
                <a:t> </a:t>
              </a:r>
              <a:r>
                <a:rPr lang="en-US" sz="2000" b="1" noProof="0" dirty="0" err="1" smtClean="0">
                  <a:solidFill>
                    <a:srgbClr val="993365"/>
                  </a:solidFill>
                  <a:latin typeface="Cambria" panose="02040503050406030204" pitchFamily="18" charset="0"/>
                </a:rPr>
                <a:t>vay</a:t>
              </a:r>
              <a:r>
                <a:rPr lang="en-US" sz="2000" b="1" noProof="0" dirty="0" smtClean="0">
                  <a:solidFill>
                    <a:srgbClr val="993365"/>
                  </a:solidFill>
                  <a:latin typeface="Cambria" panose="02040503050406030204" pitchFamily="18" charset="0"/>
                </a:rPr>
                <a:t> </a:t>
              </a:r>
              <a:r>
                <a:rPr lang="en-US" sz="2000" b="1" noProof="0" dirty="0" err="1" smtClean="0">
                  <a:solidFill>
                    <a:srgbClr val="993365"/>
                  </a:solidFill>
                  <a:latin typeface="Cambria" panose="02040503050406030204" pitchFamily="18" charset="0"/>
                </a:rPr>
                <a:t>tiền</a:t>
              </a:r>
              <a:r>
                <a:rPr lang="en-US" sz="2000" b="1" noProof="0" dirty="0" smtClean="0">
                  <a:solidFill>
                    <a:srgbClr val="993365"/>
                  </a:solidFill>
                  <a:latin typeface="Cambria" panose="02040503050406030204" pitchFamily="18" charset="0"/>
                </a:rPr>
                <a:t>, </a:t>
              </a:r>
              <a:r>
                <a:rPr lang="en-US" sz="2000" b="1" noProof="0" dirty="0" err="1" smtClean="0">
                  <a:solidFill>
                    <a:srgbClr val="993365"/>
                  </a:solidFill>
                  <a:latin typeface="Cambria" panose="02040503050406030204" pitchFamily="18" charset="0"/>
                </a:rPr>
                <a:t>chuyển</a:t>
              </a:r>
              <a:r>
                <a:rPr lang="en-US" sz="2000" b="1" noProof="0" dirty="0" smtClean="0">
                  <a:solidFill>
                    <a:srgbClr val="993365"/>
                  </a:solidFill>
                  <a:latin typeface="Cambria" panose="02040503050406030204" pitchFamily="18" charset="0"/>
                </a:rPr>
                <a:t> </a:t>
              </a:r>
              <a:r>
                <a:rPr lang="en-US" sz="2000" b="1" noProof="0" dirty="0" err="1" smtClean="0">
                  <a:solidFill>
                    <a:srgbClr val="993365"/>
                  </a:solidFill>
                  <a:latin typeface="Cambria" panose="02040503050406030204" pitchFamily="18" charset="0"/>
                </a:rPr>
                <a:t>tiền</a:t>
              </a:r>
              <a:r>
                <a:rPr lang="en-US" sz="2000" b="1" noProof="0" dirty="0" smtClean="0">
                  <a:solidFill>
                    <a:srgbClr val="993365"/>
                  </a:solidFill>
                  <a:latin typeface="Cambria" panose="02040503050406030204" pitchFamily="18" charset="0"/>
                </a:rPr>
                <a:t> </a:t>
              </a:r>
              <a:r>
                <a:rPr lang="en-US" sz="2000" b="1" noProof="0" dirty="0" err="1" smtClean="0">
                  <a:solidFill>
                    <a:srgbClr val="993365"/>
                  </a:solidFill>
                  <a:latin typeface="Cambria" panose="02040503050406030204" pitchFamily="18" charset="0"/>
                </a:rPr>
                <a:t>đến</a:t>
              </a:r>
              <a:r>
                <a:rPr lang="en-US" sz="2000" b="1" noProof="0" dirty="0" smtClean="0">
                  <a:solidFill>
                    <a:srgbClr val="993365"/>
                  </a:solidFill>
                  <a:latin typeface="Cambria" panose="02040503050406030204" pitchFamily="18" charset="0"/>
                </a:rPr>
                <a:t> </a:t>
              </a:r>
              <a:r>
                <a:rPr lang="en-US" sz="2000" b="1" noProof="0" dirty="0" err="1" smtClean="0">
                  <a:solidFill>
                    <a:srgbClr val="993365"/>
                  </a:solidFill>
                  <a:latin typeface="Cambria" panose="02040503050406030204" pitchFamily="18" charset="0"/>
                </a:rPr>
                <a:t>tài</a:t>
              </a:r>
              <a:r>
                <a:rPr lang="en-US" sz="2000" b="1" noProof="0" dirty="0" smtClean="0">
                  <a:solidFill>
                    <a:srgbClr val="993365"/>
                  </a:solidFill>
                  <a:latin typeface="Cambria" panose="02040503050406030204" pitchFamily="18" charset="0"/>
                </a:rPr>
                <a:t> </a:t>
              </a:r>
              <a:r>
                <a:rPr lang="en-US" sz="2000" b="1" noProof="0" dirty="0" err="1" smtClean="0">
                  <a:solidFill>
                    <a:srgbClr val="993365"/>
                  </a:solidFill>
                  <a:latin typeface="Cambria" panose="02040503050406030204" pitchFamily="18" charset="0"/>
                </a:rPr>
                <a:t>khoản</a:t>
              </a:r>
              <a:r>
                <a:rPr lang="en-US" sz="2000" b="1" noProof="0" dirty="0" smtClean="0">
                  <a:solidFill>
                    <a:srgbClr val="993365"/>
                  </a:solidFill>
                  <a:latin typeface="Cambria" panose="02040503050406030204" pitchFamily="18" charset="0"/>
                </a:rPr>
                <a:t> </a:t>
              </a:r>
              <a:r>
                <a:rPr lang="en-US" sz="2000" b="1" noProof="0" dirty="0" err="1" smtClean="0">
                  <a:solidFill>
                    <a:srgbClr val="993365"/>
                  </a:solidFill>
                  <a:latin typeface="Cambria" panose="02040503050406030204" pitchFamily="18" charset="0"/>
                </a:rPr>
                <a:t>người</a:t>
              </a:r>
              <a:r>
                <a:rPr lang="en-US" sz="2000" b="1" noProof="0" dirty="0" smtClean="0">
                  <a:solidFill>
                    <a:srgbClr val="993365"/>
                  </a:solidFill>
                  <a:latin typeface="Cambria" panose="02040503050406030204" pitchFamily="18" charset="0"/>
                </a:rPr>
                <a:t> </a:t>
              </a:r>
              <a:r>
                <a:rPr lang="en-US" sz="2000" b="1" noProof="0" dirty="0" err="1" smtClean="0">
                  <a:solidFill>
                    <a:srgbClr val="993365"/>
                  </a:solidFill>
                  <a:latin typeface="Cambria" panose="02040503050406030204" pitchFamily="18" charset="0"/>
                </a:rPr>
                <a:t>thân</a:t>
              </a:r>
              <a:r>
                <a:rPr lang="en-US" sz="2000" b="1" noProof="0" dirty="0" smtClean="0">
                  <a:solidFill>
                    <a:srgbClr val="993365"/>
                  </a:solidFill>
                  <a:latin typeface="Cambria" panose="02040503050406030204" pitchFamily="18" charset="0"/>
                </a:rPr>
                <a:t> </a:t>
              </a:r>
              <a:r>
                <a:rPr lang="en-US" sz="2000" b="1" noProof="0" dirty="0" err="1" smtClean="0">
                  <a:solidFill>
                    <a:srgbClr val="993365"/>
                  </a:solidFill>
                  <a:latin typeface="Cambria" panose="02040503050406030204" pitchFamily="18" charset="0"/>
                </a:rPr>
                <a:t>cần</a:t>
              </a:r>
              <a:r>
                <a:rPr lang="en-US" sz="2000" b="1" noProof="0" dirty="0" smtClean="0">
                  <a:solidFill>
                    <a:srgbClr val="993365"/>
                  </a:solidFill>
                  <a:latin typeface="Cambria" panose="02040503050406030204" pitchFamily="18" charset="0"/>
                </a:rPr>
                <a:t> </a:t>
              </a:r>
              <a:r>
                <a:rPr lang="en-US" sz="2000" b="1" noProof="0" dirty="0" err="1" smtClean="0">
                  <a:solidFill>
                    <a:srgbClr val="993365"/>
                  </a:solidFill>
                  <a:latin typeface="Cambria" panose="02040503050406030204" pitchFamily="18" charset="0"/>
                </a:rPr>
                <a:t>xác</a:t>
              </a:r>
              <a:r>
                <a:rPr lang="en-US" sz="2000" b="1" noProof="0" dirty="0" smtClean="0">
                  <a:solidFill>
                    <a:srgbClr val="993365"/>
                  </a:solidFill>
                  <a:latin typeface="Cambria" panose="02040503050406030204" pitchFamily="18" charset="0"/>
                </a:rPr>
                <a:t> minh </a:t>
              </a:r>
              <a:r>
                <a:rPr lang="en-US" sz="2000" b="1" noProof="0" dirty="0" err="1" smtClean="0">
                  <a:solidFill>
                    <a:srgbClr val="993365"/>
                  </a:solidFill>
                  <a:latin typeface="Cambria" panose="02040503050406030204" pitchFamily="18" charset="0"/>
                </a:rPr>
                <a:t>kỹ</a:t>
              </a:r>
              <a:r>
                <a:rPr lang="en-US" sz="2000" b="1" noProof="0" dirty="0" smtClean="0">
                  <a:solidFill>
                    <a:srgbClr val="993365"/>
                  </a:solidFill>
                  <a:latin typeface="Cambria" panose="02040503050406030204" pitchFamily="18" charset="0"/>
                </a:rPr>
                <a:t> </a:t>
              </a:r>
              <a:r>
                <a:rPr lang="en-US" sz="2000" b="1" noProof="0" dirty="0" err="1" smtClean="0">
                  <a:solidFill>
                    <a:srgbClr val="993365"/>
                  </a:solidFill>
                  <a:latin typeface="Cambria" panose="02040503050406030204" pitchFamily="18" charset="0"/>
                </a:rPr>
                <a:t>trước</a:t>
              </a:r>
              <a:r>
                <a:rPr lang="en-US" sz="2000" b="1" noProof="0" dirty="0" smtClean="0">
                  <a:solidFill>
                    <a:srgbClr val="993365"/>
                  </a:solidFill>
                  <a:latin typeface="Cambria" panose="02040503050406030204" pitchFamily="18" charset="0"/>
                </a:rPr>
                <a:t> </a:t>
              </a:r>
              <a:r>
                <a:rPr lang="en-US" sz="2000" b="1" noProof="0" dirty="0" err="1" smtClean="0">
                  <a:solidFill>
                    <a:srgbClr val="993365"/>
                  </a:solidFill>
                  <a:latin typeface="Cambria" panose="02040503050406030204" pitchFamily="18" charset="0"/>
                </a:rPr>
                <a:t>khi</a:t>
              </a:r>
              <a:r>
                <a:rPr lang="en-US" sz="2000" b="1" noProof="0" dirty="0" smtClean="0">
                  <a:solidFill>
                    <a:srgbClr val="993365"/>
                  </a:solidFill>
                  <a:latin typeface="Cambria" panose="02040503050406030204" pitchFamily="18" charset="0"/>
                </a:rPr>
                <a:t> </a:t>
              </a:r>
              <a:r>
                <a:rPr lang="en-US" sz="2000" b="1" noProof="0" dirty="0" err="1" smtClean="0">
                  <a:solidFill>
                    <a:srgbClr val="993365"/>
                  </a:solidFill>
                  <a:latin typeface="Cambria" panose="02040503050406030204" pitchFamily="18" charset="0"/>
                </a:rPr>
                <a:t>thực</a:t>
              </a:r>
              <a:r>
                <a:rPr lang="en-US" sz="2000" b="1" noProof="0" dirty="0" smtClean="0">
                  <a:solidFill>
                    <a:srgbClr val="993365"/>
                  </a:solidFill>
                  <a:latin typeface="Cambria" panose="02040503050406030204" pitchFamily="18" charset="0"/>
                </a:rPr>
                <a:t> </a:t>
              </a:r>
              <a:r>
                <a:rPr lang="en-US" sz="2000" b="1" noProof="0" dirty="0" err="1" smtClean="0">
                  <a:solidFill>
                    <a:srgbClr val="993365"/>
                  </a:solidFill>
                  <a:latin typeface="Cambria" panose="02040503050406030204" pitchFamily="18" charset="0"/>
                </a:rPr>
                <a:t>hiện</a:t>
              </a:r>
              <a:endParaRPr kumimoji="0" lang="en-VN" sz="2000" b="1" i="0" u="none" strike="noStrike" kern="1200" cap="none" spc="0" normalizeH="0" baseline="0" noProof="0" dirty="0">
                <a:ln>
                  <a:noFill/>
                </a:ln>
                <a:solidFill>
                  <a:srgbClr val="993365"/>
                </a:solidFill>
                <a:effectLst/>
                <a:uLnTx/>
                <a:uFillTx/>
                <a:latin typeface="Cambria" panose="02040503050406030204" pitchFamily="18" charset="0"/>
              </a:endParaRPr>
            </a:p>
          </p:txBody>
        </p:sp>
      </p:grpSp>
    </p:spTree>
    <p:extLst>
      <p:ext uri="{BB962C8B-B14F-4D97-AF65-F5344CB8AC3E}">
        <p14:creationId xmlns:p14="http://schemas.microsoft.com/office/powerpoint/2010/main" val="2576530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up)">
                                      <p:cBhvr>
                                        <p:cTn id="7" dur="250"/>
                                        <p:tgtEl>
                                          <p:spTgt spid="23"/>
                                        </p:tgtEl>
                                      </p:cBhvr>
                                    </p:animEffect>
                                  </p:childTnLst>
                                </p:cTn>
                              </p:par>
                            </p:childTnLst>
                          </p:cTn>
                        </p:par>
                        <p:par>
                          <p:cTn id="8" fill="hold">
                            <p:stCondLst>
                              <p:cond delay="250"/>
                            </p:stCondLst>
                            <p:childTnLst>
                              <p:par>
                                <p:cTn id="9" presetID="22" presetClass="entr" presetSubtype="8"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left)">
                                      <p:cBhvr>
                                        <p:cTn id="11" dur="500"/>
                                        <p:tgtEl>
                                          <p:spTgt spid="24"/>
                                        </p:tgtEl>
                                      </p:cBhvr>
                                    </p:animEffect>
                                  </p:childTnLst>
                                </p:cTn>
                              </p:par>
                            </p:childTnLst>
                          </p:cTn>
                        </p:par>
                        <p:par>
                          <p:cTn id="12" fill="hold">
                            <p:stCondLst>
                              <p:cond delay="750"/>
                            </p:stCondLst>
                            <p:childTnLst>
                              <p:par>
                                <p:cTn id="13" presetID="22" presetClass="entr" presetSubtype="2" fill="hold" nodeType="after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wipe(right)">
                                      <p:cBhvr>
                                        <p:cTn id="15" dur="500"/>
                                        <p:tgtEl>
                                          <p:spTgt spid="32"/>
                                        </p:tgtEl>
                                      </p:cBhvr>
                                    </p:animEffect>
                                  </p:childTnLst>
                                </p:cTn>
                              </p:par>
                            </p:childTnLst>
                          </p:cTn>
                        </p:par>
                        <p:par>
                          <p:cTn id="16" fill="hold">
                            <p:stCondLst>
                              <p:cond delay="1250"/>
                            </p:stCondLst>
                            <p:childTnLst>
                              <p:par>
                                <p:cTn id="17" presetID="22" presetClass="entr" presetSubtype="8" fill="hold" nodeType="after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wipe(left)">
                                      <p:cBhvr>
                                        <p:cTn id="19" dur="500"/>
                                        <p:tgtEl>
                                          <p:spTgt spid="40"/>
                                        </p:tgtEl>
                                      </p:cBhvr>
                                    </p:animEffect>
                                  </p:childTnLst>
                                </p:cTn>
                              </p:par>
                            </p:childTnLst>
                          </p:cTn>
                        </p:par>
                        <p:par>
                          <p:cTn id="20" fill="hold">
                            <p:stCondLst>
                              <p:cond delay="1750"/>
                            </p:stCondLst>
                            <p:childTnLst>
                              <p:par>
                                <p:cTn id="21" presetID="22" presetClass="entr" presetSubtype="2" fill="hold" nodeType="afterEffect">
                                  <p:stCondLst>
                                    <p:cond delay="0"/>
                                  </p:stCondLst>
                                  <p:childTnLst>
                                    <p:set>
                                      <p:cBhvr>
                                        <p:cTn id="22" dur="1" fill="hold">
                                          <p:stCondLst>
                                            <p:cond delay="0"/>
                                          </p:stCondLst>
                                        </p:cTn>
                                        <p:tgtEl>
                                          <p:spTgt spid="49"/>
                                        </p:tgtEl>
                                        <p:attrNameLst>
                                          <p:attrName>style.visibility</p:attrName>
                                        </p:attrNameLst>
                                      </p:cBhvr>
                                      <p:to>
                                        <p:strVal val="visible"/>
                                      </p:to>
                                    </p:set>
                                    <p:animEffect transition="in" filter="wipe(right)">
                                      <p:cBhvr>
                                        <p:cTn id="23" dur="500"/>
                                        <p:tgtEl>
                                          <p:spTgt spid="49"/>
                                        </p:tgtEl>
                                      </p:cBhvr>
                                    </p:animEffect>
                                  </p:childTnLst>
                                </p:cTn>
                              </p:par>
                            </p:childTnLst>
                          </p:cTn>
                        </p:par>
                        <p:par>
                          <p:cTn id="24" fill="hold">
                            <p:stCondLst>
                              <p:cond delay="2250"/>
                            </p:stCondLst>
                            <p:childTnLst>
                              <p:par>
                                <p:cTn id="25" presetID="22" presetClass="entr" presetSubtype="8" fill="hold" nodeType="afterEffect">
                                  <p:stCondLst>
                                    <p:cond delay="0"/>
                                  </p:stCondLst>
                                  <p:childTnLst>
                                    <p:set>
                                      <p:cBhvr>
                                        <p:cTn id="26" dur="1" fill="hold">
                                          <p:stCondLst>
                                            <p:cond delay="0"/>
                                          </p:stCondLst>
                                        </p:cTn>
                                        <p:tgtEl>
                                          <p:spTgt spid="57"/>
                                        </p:tgtEl>
                                        <p:attrNameLst>
                                          <p:attrName>style.visibility</p:attrName>
                                        </p:attrNameLst>
                                      </p:cBhvr>
                                      <p:to>
                                        <p:strVal val="visible"/>
                                      </p:to>
                                    </p:set>
                                    <p:animEffect transition="in" filter="wipe(left)">
                                      <p:cBhvr>
                                        <p:cTn id="27"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576478" y="542334"/>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4" name="Group 13"/>
          <p:cNvGrpSpPr/>
          <p:nvPr/>
        </p:nvGrpSpPr>
        <p:grpSpPr>
          <a:xfrm>
            <a:off x="79435" y="5037478"/>
            <a:ext cx="980900" cy="1923908"/>
            <a:chOff x="-58189" y="5118758"/>
            <a:chExt cx="980900" cy="1923908"/>
          </a:xfrm>
        </p:grpSpPr>
        <p:sp>
          <p:nvSpPr>
            <p:cNvPr id="15" name="TextBox 14"/>
            <p:cNvSpPr txBox="1"/>
            <p:nvPr/>
          </p:nvSpPr>
          <p:spPr>
            <a:xfrm>
              <a:off x="-58189" y="6396335"/>
              <a:ext cx="980900" cy="646331"/>
            </a:xfrm>
            <a:prstGeom prst="rect">
              <a:avLst/>
            </a:prstGeom>
            <a:noFill/>
          </p:spPr>
          <p:txBody>
            <a:bodyPr wrap="square" rtlCol="0">
              <a:spAutoFit/>
            </a:bodyPr>
            <a:lstStyle/>
            <a:p>
              <a:pPr algn="ctr"/>
              <a:r>
                <a:rPr lang="en-US" sz="1200" b="1" dirty="0" err="1">
                  <a:solidFill>
                    <a:srgbClr val="0070C0"/>
                  </a:solidFill>
                </a:rPr>
                <a:t>Tuần</a:t>
              </a:r>
              <a:r>
                <a:rPr lang="en-US" sz="1200" b="1" dirty="0">
                  <a:solidFill>
                    <a:srgbClr val="0070C0"/>
                  </a:solidFill>
                </a:rPr>
                <a:t> SH </a:t>
              </a:r>
              <a:r>
                <a:rPr lang="en-US" sz="1200" b="1" dirty="0" err="1">
                  <a:solidFill>
                    <a:srgbClr val="0070C0"/>
                  </a:solidFill>
                </a:rPr>
                <a:t>công</a:t>
              </a:r>
              <a:r>
                <a:rPr lang="en-US" sz="1200" b="1" dirty="0">
                  <a:solidFill>
                    <a:srgbClr val="0070C0"/>
                  </a:solidFill>
                </a:rPr>
                <a:t> </a:t>
              </a:r>
              <a:r>
                <a:rPr lang="en-US" sz="1200" b="1" dirty="0" err="1">
                  <a:solidFill>
                    <a:srgbClr val="0070C0"/>
                  </a:solidFill>
                </a:rPr>
                <a:t>dân</a:t>
              </a:r>
              <a:r>
                <a:rPr lang="en-US" sz="1200" b="1" dirty="0">
                  <a:solidFill>
                    <a:srgbClr val="0070C0"/>
                  </a:solidFill>
                </a:rPr>
                <a:t> – </a:t>
              </a:r>
              <a:r>
                <a:rPr lang="en-US" sz="1200" b="1" dirty="0" err="1">
                  <a:solidFill>
                    <a:srgbClr val="0070C0"/>
                  </a:solidFill>
                </a:rPr>
                <a:t>sinh</a:t>
              </a:r>
              <a:r>
                <a:rPr lang="en-US" sz="1200" b="1" dirty="0">
                  <a:solidFill>
                    <a:srgbClr val="0070C0"/>
                  </a:solidFill>
                </a:rPr>
                <a:t> </a:t>
              </a:r>
              <a:r>
                <a:rPr lang="en-US" sz="1200" b="1" dirty="0" err="1">
                  <a:solidFill>
                    <a:srgbClr val="0070C0"/>
                  </a:solidFill>
                </a:rPr>
                <a:t>viên</a:t>
              </a:r>
              <a:endParaRPr lang="en-US" sz="1200" b="1" dirty="0">
                <a:solidFill>
                  <a:srgbClr val="0070C0"/>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sp>
        <p:nvSpPr>
          <p:cNvPr id="4" name="TextBox 3">
            <a:extLst>
              <a:ext uri="{FF2B5EF4-FFF2-40B4-BE49-F238E27FC236}">
                <a16:creationId xmlns:a16="http://schemas.microsoft.com/office/drawing/2014/main" id="{FB33EF3A-E784-48AE-261B-CDD02A41ADCC}"/>
              </a:ext>
            </a:extLst>
          </p:cNvPr>
          <p:cNvSpPr txBox="1"/>
          <p:nvPr/>
        </p:nvSpPr>
        <p:spPr>
          <a:xfrm>
            <a:off x="1060335" y="81280"/>
            <a:ext cx="9789918" cy="400110"/>
          </a:xfrm>
          <a:prstGeom prst="rect">
            <a:avLst/>
          </a:prstGeom>
          <a:noFill/>
        </p:spPr>
        <p:txBody>
          <a:bodyPr wrap="square" rtlCol="0">
            <a:spAutoFit/>
          </a:bodyPr>
          <a:lstStyle/>
          <a:p>
            <a:pPr algn="ctr"/>
            <a:r>
              <a:rPr lang="en-US" sz="2000" b="1" dirty="0" smtClean="0">
                <a:solidFill>
                  <a:srgbClr val="0070C0"/>
                </a:solidFill>
                <a:latin typeface="Arial" panose="020B0604020202020204" pitchFamily="34" charset="0"/>
                <a:cs typeface="Arial" panose="020B0604020202020204" pitchFamily="34" charset="0"/>
              </a:rPr>
              <a:t>PHÁP LUẬT PHÒNG, CHỐNG TỆ NẠN XÃ HỘI</a:t>
            </a:r>
            <a:endParaRPr lang="en-US" sz="2000" b="1" dirty="0">
              <a:solidFill>
                <a:srgbClr val="0070C0"/>
              </a:solidFill>
              <a:latin typeface="Arial" panose="020B0604020202020204" pitchFamily="34" charset="0"/>
              <a:cs typeface="Arial" panose="020B0604020202020204" pitchFamily="34" charset="0"/>
            </a:endParaRPr>
          </a:p>
        </p:txBody>
      </p:sp>
      <p:sp>
        <p:nvSpPr>
          <p:cNvPr id="2" name="TextBox 1"/>
          <p:cNvSpPr txBox="1"/>
          <p:nvPr/>
        </p:nvSpPr>
        <p:spPr>
          <a:xfrm>
            <a:off x="1218108" y="1056034"/>
            <a:ext cx="5772896" cy="369332"/>
          </a:xfrm>
          <a:prstGeom prst="rect">
            <a:avLst/>
          </a:prstGeom>
          <a:noFill/>
        </p:spPr>
        <p:txBody>
          <a:bodyPr wrap="square" rtlCol="0">
            <a:spAutoFit/>
          </a:bodyPr>
          <a:lstStyle/>
          <a:p>
            <a:r>
              <a:rPr lang="en-US" b="1" dirty="0" err="1"/>
              <a:t>Tệ</a:t>
            </a:r>
            <a:r>
              <a:rPr lang="en-US" b="1" dirty="0"/>
              <a:t> </a:t>
            </a:r>
            <a:r>
              <a:rPr lang="en-US" b="1" dirty="0" err="1"/>
              <a:t>nạn</a:t>
            </a:r>
            <a:r>
              <a:rPr lang="en-US" b="1" dirty="0"/>
              <a:t> </a:t>
            </a:r>
            <a:r>
              <a:rPr lang="en-US" b="1" dirty="0" err="1"/>
              <a:t>xã</a:t>
            </a:r>
            <a:r>
              <a:rPr lang="en-US" b="1" dirty="0"/>
              <a:t> </a:t>
            </a:r>
            <a:r>
              <a:rPr lang="en-US" b="1" dirty="0" err="1"/>
              <a:t>hội</a:t>
            </a:r>
            <a:r>
              <a:rPr lang="en-US" b="1" dirty="0"/>
              <a:t> </a:t>
            </a:r>
            <a:r>
              <a:rPr lang="en-US" b="1" dirty="0" err="1"/>
              <a:t>là</a:t>
            </a:r>
            <a:r>
              <a:rPr lang="en-US" b="1" dirty="0"/>
              <a:t> </a:t>
            </a:r>
            <a:r>
              <a:rPr lang="en-US" b="1" dirty="0" err="1"/>
              <a:t>gì</a:t>
            </a:r>
            <a:r>
              <a:rPr lang="en-US" b="1" dirty="0"/>
              <a:t>? </a:t>
            </a:r>
            <a:endParaRPr lang="en-US" dirty="0"/>
          </a:p>
        </p:txBody>
      </p:sp>
      <p:sp>
        <p:nvSpPr>
          <p:cNvPr id="5" name="TextBox 4"/>
          <p:cNvSpPr txBox="1"/>
          <p:nvPr/>
        </p:nvSpPr>
        <p:spPr>
          <a:xfrm>
            <a:off x="826950" y="1354883"/>
            <a:ext cx="4111145" cy="2031325"/>
          </a:xfrm>
          <a:prstGeom prst="rect">
            <a:avLst/>
          </a:prstGeom>
          <a:noFill/>
        </p:spPr>
        <p:txBody>
          <a:bodyPr wrap="square" rtlCol="0">
            <a:spAutoFit/>
          </a:bodyPr>
          <a:lstStyle/>
          <a:p>
            <a:r>
              <a:rPr lang="en-US" dirty="0" err="1"/>
              <a:t>Tệ</a:t>
            </a:r>
            <a:r>
              <a:rPr lang="en-US" dirty="0"/>
              <a:t> </a:t>
            </a:r>
            <a:r>
              <a:rPr lang="en-US" dirty="0" err="1"/>
              <a:t>nạn</a:t>
            </a:r>
            <a:r>
              <a:rPr lang="en-US" dirty="0"/>
              <a:t> </a:t>
            </a:r>
            <a:r>
              <a:rPr lang="en-US" dirty="0" err="1"/>
              <a:t>xã</a:t>
            </a:r>
            <a:r>
              <a:rPr lang="en-US" dirty="0"/>
              <a:t> </a:t>
            </a:r>
            <a:r>
              <a:rPr lang="en-US" dirty="0" err="1"/>
              <a:t>hội</a:t>
            </a:r>
            <a:r>
              <a:rPr lang="en-US" dirty="0"/>
              <a:t> </a:t>
            </a:r>
            <a:r>
              <a:rPr lang="en-US" dirty="0" err="1"/>
              <a:t>là</a:t>
            </a:r>
            <a:r>
              <a:rPr lang="en-US" dirty="0"/>
              <a:t> </a:t>
            </a:r>
            <a:r>
              <a:rPr lang="en-US" dirty="0" err="1"/>
              <a:t>hiện</a:t>
            </a:r>
            <a:r>
              <a:rPr lang="en-US" dirty="0"/>
              <a:t> </a:t>
            </a:r>
            <a:r>
              <a:rPr lang="en-US" dirty="0" err="1"/>
              <a:t>tượng</a:t>
            </a:r>
            <a:r>
              <a:rPr lang="en-US" dirty="0"/>
              <a:t> </a:t>
            </a:r>
            <a:r>
              <a:rPr lang="en-US" dirty="0" err="1"/>
              <a:t>xã</a:t>
            </a:r>
            <a:r>
              <a:rPr lang="en-US" dirty="0"/>
              <a:t> </a:t>
            </a:r>
            <a:r>
              <a:rPr lang="en-US" dirty="0" err="1"/>
              <a:t>hội</a:t>
            </a:r>
            <a:r>
              <a:rPr lang="en-US" dirty="0"/>
              <a:t> </a:t>
            </a:r>
            <a:r>
              <a:rPr lang="en-US" dirty="0" err="1"/>
              <a:t>tiêu</a:t>
            </a:r>
            <a:r>
              <a:rPr lang="en-US" dirty="0"/>
              <a:t> </a:t>
            </a:r>
            <a:r>
              <a:rPr lang="en-US" dirty="0" err="1"/>
              <a:t>cực</a:t>
            </a:r>
            <a:r>
              <a:rPr lang="en-US" dirty="0"/>
              <a:t>, </a:t>
            </a:r>
            <a:r>
              <a:rPr lang="en-US" dirty="0" err="1"/>
              <a:t>được</a:t>
            </a:r>
            <a:r>
              <a:rPr lang="en-US" dirty="0"/>
              <a:t> </a:t>
            </a:r>
            <a:r>
              <a:rPr lang="en-US" dirty="0" err="1"/>
              <a:t>biểu</a:t>
            </a:r>
            <a:r>
              <a:rPr lang="en-US" dirty="0"/>
              <a:t> </a:t>
            </a:r>
            <a:r>
              <a:rPr lang="en-US" dirty="0" err="1"/>
              <a:t>hiện</a:t>
            </a:r>
            <a:r>
              <a:rPr lang="en-US" dirty="0"/>
              <a:t> </a:t>
            </a:r>
            <a:r>
              <a:rPr lang="en-US" dirty="0" err="1"/>
              <a:t>bằng</a:t>
            </a:r>
            <a:r>
              <a:rPr lang="en-US" dirty="0"/>
              <a:t> </a:t>
            </a:r>
            <a:r>
              <a:rPr lang="en-US" dirty="0" err="1"/>
              <a:t>những</a:t>
            </a:r>
            <a:r>
              <a:rPr lang="en-US" dirty="0"/>
              <a:t> </a:t>
            </a:r>
            <a:r>
              <a:rPr lang="en-US" dirty="0" err="1"/>
              <a:t>hành</a:t>
            </a:r>
            <a:r>
              <a:rPr lang="en-US" dirty="0"/>
              <a:t> vi </a:t>
            </a:r>
            <a:r>
              <a:rPr lang="en-US" dirty="0" err="1"/>
              <a:t>trái</a:t>
            </a:r>
            <a:r>
              <a:rPr lang="en-US" dirty="0"/>
              <a:t> </a:t>
            </a:r>
            <a:r>
              <a:rPr lang="en-US" dirty="0" err="1"/>
              <a:t>với</a:t>
            </a:r>
            <a:r>
              <a:rPr lang="en-US" dirty="0"/>
              <a:t> </a:t>
            </a:r>
            <a:r>
              <a:rPr lang="en-US" dirty="0" err="1"/>
              <a:t>chuẩn</a:t>
            </a:r>
            <a:r>
              <a:rPr lang="en-US" dirty="0"/>
              <a:t> </a:t>
            </a:r>
            <a:r>
              <a:rPr lang="en-US" dirty="0" err="1"/>
              <a:t>mực</a:t>
            </a:r>
            <a:r>
              <a:rPr lang="en-US" dirty="0"/>
              <a:t>, vi </a:t>
            </a:r>
            <a:r>
              <a:rPr lang="en-US" dirty="0" err="1"/>
              <a:t>phạm</a:t>
            </a:r>
            <a:r>
              <a:rPr lang="en-US" dirty="0"/>
              <a:t> </a:t>
            </a:r>
            <a:r>
              <a:rPr lang="en-US" dirty="0" err="1"/>
              <a:t>đạo</a:t>
            </a:r>
            <a:r>
              <a:rPr lang="en-US" dirty="0"/>
              <a:t> </a:t>
            </a:r>
            <a:r>
              <a:rPr lang="en-US" dirty="0" err="1"/>
              <a:t>đức</a:t>
            </a:r>
            <a:r>
              <a:rPr lang="en-US" dirty="0"/>
              <a:t> </a:t>
            </a:r>
            <a:r>
              <a:rPr lang="en-US" dirty="0" err="1"/>
              <a:t>xã</a:t>
            </a:r>
            <a:r>
              <a:rPr lang="en-US" dirty="0"/>
              <a:t> </a:t>
            </a:r>
            <a:r>
              <a:rPr lang="en-US" dirty="0" err="1"/>
              <a:t>hội</a:t>
            </a:r>
            <a:r>
              <a:rPr lang="en-US" dirty="0"/>
              <a:t>, </a:t>
            </a:r>
            <a:r>
              <a:rPr lang="en-US" dirty="0" err="1"/>
              <a:t>thậm</a:t>
            </a:r>
            <a:r>
              <a:rPr lang="en-US" dirty="0"/>
              <a:t> </a:t>
            </a:r>
            <a:r>
              <a:rPr lang="en-US" dirty="0" err="1"/>
              <a:t>chí</a:t>
            </a:r>
            <a:r>
              <a:rPr lang="en-US" dirty="0"/>
              <a:t> </a:t>
            </a:r>
            <a:r>
              <a:rPr lang="en-US" dirty="0" err="1"/>
              <a:t>là</a:t>
            </a:r>
            <a:r>
              <a:rPr lang="en-US" dirty="0"/>
              <a:t> vi </a:t>
            </a:r>
            <a:r>
              <a:rPr lang="en-US" dirty="0" err="1"/>
              <a:t>phạm</a:t>
            </a:r>
            <a:r>
              <a:rPr lang="en-US" dirty="0"/>
              <a:t> </a:t>
            </a:r>
            <a:r>
              <a:rPr lang="en-US" dirty="0" err="1"/>
              <a:t>pháp</a:t>
            </a:r>
            <a:r>
              <a:rPr lang="en-US" dirty="0"/>
              <a:t> </a:t>
            </a:r>
            <a:r>
              <a:rPr lang="en-US" dirty="0" err="1"/>
              <a:t>luật</a:t>
            </a:r>
            <a:r>
              <a:rPr lang="en-US" dirty="0"/>
              <a:t>, </a:t>
            </a:r>
            <a:r>
              <a:rPr lang="en-US" dirty="0" err="1"/>
              <a:t>gây</a:t>
            </a:r>
            <a:r>
              <a:rPr lang="en-US" dirty="0"/>
              <a:t> </a:t>
            </a:r>
            <a:r>
              <a:rPr lang="en-US" dirty="0" err="1"/>
              <a:t>hậu</a:t>
            </a:r>
            <a:r>
              <a:rPr lang="en-US" dirty="0"/>
              <a:t> </a:t>
            </a:r>
            <a:r>
              <a:rPr lang="en-US" dirty="0" err="1"/>
              <a:t>quả</a:t>
            </a:r>
            <a:r>
              <a:rPr lang="en-US" dirty="0"/>
              <a:t> </a:t>
            </a:r>
            <a:r>
              <a:rPr lang="en-US" dirty="0" err="1"/>
              <a:t>xấu</a:t>
            </a:r>
            <a:r>
              <a:rPr lang="en-US" dirty="0"/>
              <a:t> </a:t>
            </a:r>
            <a:r>
              <a:rPr lang="en-US" dirty="0" err="1"/>
              <a:t>không</a:t>
            </a:r>
            <a:r>
              <a:rPr lang="en-US" dirty="0"/>
              <a:t> </a:t>
            </a:r>
            <a:r>
              <a:rPr lang="en-US" dirty="0" err="1"/>
              <a:t>chỉ</a:t>
            </a:r>
            <a:r>
              <a:rPr lang="en-US" dirty="0"/>
              <a:t> </a:t>
            </a:r>
            <a:r>
              <a:rPr lang="en-US" dirty="0" err="1"/>
              <a:t>với</a:t>
            </a:r>
            <a:r>
              <a:rPr lang="en-US" dirty="0"/>
              <a:t> </a:t>
            </a:r>
            <a:r>
              <a:rPr lang="en-US" dirty="0" err="1"/>
              <a:t>cá</a:t>
            </a:r>
            <a:r>
              <a:rPr lang="en-US" dirty="0"/>
              <a:t> </a:t>
            </a:r>
            <a:r>
              <a:rPr lang="en-US" dirty="0" err="1"/>
              <a:t>nhân</a:t>
            </a:r>
            <a:r>
              <a:rPr lang="en-US" dirty="0"/>
              <a:t>, </a:t>
            </a:r>
            <a:r>
              <a:rPr lang="en-US" dirty="0" err="1"/>
              <a:t>gia</a:t>
            </a:r>
            <a:r>
              <a:rPr lang="en-US" dirty="0"/>
              <a:t> </a:t>
            </a:r>
            <a:r>
              <a:rPr lang="en-US" dirty="0" err="1"/>
              <a:t>đình</a:t>
            </a:r>
            <a:r>
              <a:rPr lang="en-US" dirty="0"/>
              <a:t> </a:t>
            </a:r>
            <a:r>
              <a:rPr lang="en-US" dirty="0" err="1"/>
              <a:t>và</a:t>
            </a:r>
            <a:r>
              <a:rPr lang="en-US" dirty="0"/>
              <a:t> </a:t>
            </a:r>
            <a:r>
              <a:rPr lang="en-US" dirty="0" err="1"/>
              <a:t>còn</a:t>
            </a:r>
            <a:r>
              <a:rPr lang="en-US" dirty="0"/>
              <a:t> </a:t>
            </a:r>
            <a:r>
              <a:rPr lang="en-US" dirty="0" err="1"/>
              <a:t>tác</a:t>
            </a:r>
            <a:r>
              <a:rPr lang="en-US" dirty="0"/>
              <a:t> </a:t>
            </a:r>
            <a:r>
              <a:rPr lang="en-US" dirty="0" err="1"/>
              <a:t>động</a:t>
            </a:r>
            <a:r>
              <a:rPr lang="en-US" dirty="0"/>
              <a:t> </a:t>
            </a:r>
            <a:r>
              <a:rPr lang="en-US" dirty="0" err="1"/>
              <a:t>xấu</a:t>
            </a:r>
            <a:r>
              <a:rPr lang="en-US" dirty="0"/>
              <a:t> </a:t>
            </a:r>
            <a:r>
              <a:rPr lang="en-US" dirty="0" err="1"/>
              <a:t>đến</a:t>
            </a:r>
            <a:r>
              <a:rPr lang="en-US" dirty="0"/>
              <a:t> </a:t>
            </a:r>
            <a:r>
              <a:rPr lang="en-US" dirty="0" err="1"/>
              <a:t>đời</a:t>
            </a:r>
            <a:r>
              <a:rPr lang="en-US" dirty="0"/>
              <a:t> </a:t>
            </a:r>
            <a:r>
              <a:rPr lang="en-US" dirty="0" err="1"/>
              <a:t>sống</a:t>
            </a:r>
            <a:r>
              <a:rPr lang="en-US" dirty="0"/>
              <a:t> </a:t>
            </a:r>
            <a:r>
              <a:rPr lang="en-US" dirty="0" err="1"/>
              <a:t>xã</a:t>
            </a:r>
            <a:r>
              <a:rPr lang="en-US" dirty="0"/>
              <a:t> </a:t>
            </a:r>
            <a:r>
              <a:rPr lang="en-US" dirty="0" err="1"/>
              <a:t>hội</a:t>
            </a:r>
            <a:r>
              <a:rPr lang="en-US" dirty="0" smtClean="0"/>
              <a:t>.</a:t>
            </a:r>
            <a:endParaRPr lang="en-US" dirty="0"/>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93970" y="1033869"/>
            <a:ext cx="6678781" cy="5037478"/>
          </a:xfrm>
          <a:prstGeom prst="rect">
            <a:avLst/>
          </a:prstGeom>
        </p:spPr>
      </p:pic>
      <p:sp>
        <p:nvSpPr>
          <p:cNvPr id="7" name="TextBox 6"/>
          <p:cNvSpPr txBox="1"/>
          <p:nvPr/>
        </p:nvSpPr>
        <p:spPr>
          <a:xfrm>
            <a:off x="826950" y="3408373"/>
            <a:ext cx="3915923" cy="2308324"/>
          </a:xfrm>
          <a:prstGeom prst="rect">
            <a:avLst/>
          </a:prstGeom>
          <a:noFill/>
        </p:spPr>
        <p:txBody>
          <a:bodyPr wrap="square" rtlCol="0">
            <a:spAutoFit/>
          </a:bodyPr>
          <a:lstStyle/>
          <a:p>
            <a:r>
              <a:rPr lang="en-US" b="1" dirty="0" err="1"/>
              <a:t>Các</a:t>
            </a:r>
            <a:r>
              <a:rPr lang="en-US" b="1" dirty="0"/>
              <a:t> </a:t>
            </a:r>
            <a:r>
              <a:rPr lang="en-US" b="1" dirty="0" err="1"/>
              <a:t>loại</a:t>
            </a:r>
            <a:r>
              <a:rPr lang="en-US" b="1" dirty="0"/>
              <a:t> </a:t>
            </a:r>
            <a:r>
              <a:rPr lang="en-US" b="1" dirty="0" err="1"/>
              <a:t>tệ</a:t>
            </a:r>
            <a:r>
              <a:rPr lang="en-US" b="1" dirty="0"/>
              <a:t> </a:t>
            </a:r>
            <a:r>
              <a:rPr lang="en-US" b="1" dirty="0" err="1"/>
              <a:t>nạn</a:t>
            </a:r>
            <a:r>
              <a:rPr lang="en-US" b="1" dirty="0"/>
              <a:t> </a:t>
            </a:r>
            <a:r>
              <a:rPr lang="en-US" b="1" dirty="0" err="1"/>
              <a:t>xã</a:t>
            </a:r>
            <a:r>
              <a:rPr lang="en-US" b="1" dirty="0"/>
              <a:t> </a:t>
            </a:r>
            <a:r>
              <a:rPr lang="en-US" b="1" dirty="0" err="1"/>
              <a:t>hội</a:t>
            </a:r>
            <a:r>
              <a:rPr lang="en-US" b="1" dirty="0"/>
              <a:t> </a:t>
            </a:r>
            <a:r>
              <a:rPr lang="en-US" b="1" dirty="0" err="1"/>
              <a:t>phổ</a:t>
            </a:r>
            <a:r>
              <a:rPr lang="en-US" b="1" dirty="0"/>
              <a:t> </a:t>
            </a:r>
            <a:r>
              <a:rPr lang="en-US" b="1" dirty="0" err="1"/>
              <a:t>biến</a:t>
            </a:r>
            <a:r>
              <a:rPr lang="en-US" b="1" dirty="0"/>
              <a:t> </a:t>
            </a:r>
            <a:r>
              <a:rPr lang="en-US" b="1" dirty="0" err="1"/>
              <a:t>hiện</a:t>
            </a:r>
            <a:r>
              <a:rPr lang="en-US" b="1" dirty="0"/>
              <a:t> nay</a:t>
            </a:r>
            <a:endParaRPr lang="en-US" dirty="0"/>
          </a:p>
          <a:p>
            <a:r>
              <a:rPr lang="en-US" dirty="0" err="1" smtClean="0"/>
              <a:t>Tệ</a:t>
            </a:r>
            <a:r>
              <a:rPr lang="en-US" dirty="0" smtClean="0"/>
              <a:t> </a:t>
            </a:r>
            <a:r>
              <a:rPr lang="en-US" dirty="0" err="1"/>
              <a:t>nạn</a:t>
            </a:r>
            <a:r>
              <a:rPr lang="en-US" dirty="0"/>
              <a:t> ma </a:t>
            </a:r>
            <a:r>
              <a:rPr lang="en-US" dirty="0" err="1"/>
              <a:t>túy</a:t>
            </a:r>
            <a:endParaRPr lang="en-US" dirty="0"/>
          </a:p>
          <a:p>
            <a:r>
              <a:rPr lang="en-US" dirty="0" err="1" smtClean="0"/>
              <a:t>Tệ</a:t>
            </a:r>
            <a:r>
              <a:rPr lang="en-US" dirty="0" smtClean="0"/>
              <a:t> </a:t>
            </a:r>
            <a:r>
              <a:rPr lang="en-US" dirty="0" err="1"/>
              <a:t>nạn</a:t>
            </a:r>
            <a:r>
              <a:rPr lang="en-US" dirty="0"/>
              <a:t> </a:t>
            </a:r>
            <a:r>
              <a:rPr lang="en-US" dirty="0" err="1"/>
              <a:t>mại</a:t>
            </a:r>
            <a:r>
              <a:rPr lang="en-US" dirty="0"/>
              <a:t> </a:t>
            </a:r>
            <a:r>
              <a:rPr lang="en-US" dirty="0" err="1"/>
              <a:t>dâm</a:t>
            </a:r>
            <a:r>
              <a:rPr lang="en-US" dirty="0"/>
              <a:t> </a:t>
            </a:r>
            <a:endParaRPr lang="en-US" b="1" dirty="0"/>
          </a:p>
          <a:p>
            <a:r>
              <a:rPr lang="en-US" dirty="0" err="1" smtClean="0"/>
              <a:t>Tệ</a:t>
            </a:r>
            <a:r>
              <a:rPr lang="en-US" dirty="0" smtClean="0"/>
              <a:t> </a:t>
            </a:r>
            <a:r>
              <a:rPr lang="en-US" dirty="0" err="1"/>
              <a:t>nạn</a:t>
            </a:r>
            <a:r>
              <a:rPr lang="en-US" dirty="0"/>
              <a:t> </a:t>
            </a:r>
            <a:r>
              <a:rPr lang="en-US" dirty="0" err="1"/>
              <a:t>cờ</a:t>
            </a:r>
            <a:r>
              <a:rPr lang="en-US" dirty="0"/>
              <a:t> </a:t>
            </a:r>
            <a:r>
              <a:rPr lang="en-US" dirty="0" err="1"/>
              <a:t>bạc</a:t>
            </a:r>
            <a:endParaRPr lang="en-US" b="1" dirty="0"/>
          </a:p>
          <a:p>
            <a:r>
              <a:rPr lang="en-US" dirty="0" err="1" smtClean="0"/>
              <a:t>Tệ</a:t>
            </a:r>
            <a:r>
              <a:rPr lang="en-US" dirty="0" smtClean="0"/>
              <a:t> </a:t>
            </a:r>
            <a:r>
              <a:rPr lang="en-US" dirty="0" err="1"/>
              <a:t>nạn</a:t>
            </a:r>
            <a:r>
              <a:rPr lang="en-US" dirty="0"/>
              <a:t> </a:t>
            </a:r>
            <a:r>
              <a:rPr lang="en-US" dirty="0" err="1"/>
              <a:t>mê</a:t>
            </a:r>
            <a:r>
              <a:rPr lang="en-US" dirty="0"/>
              <a:t> </a:t>
            </a:r>
            <a:r>
              <a:rPr lang="en-US" dirty="0" err="1"/>
              <a:t>tín</a:t>
            </a:r>
            <a:r>
              <a:rPr lang="en-US" dirty="0"/>
              <a:t> </a:t>
            </a:r>
            <a:r>
              <a:rPr lang="en-US" dirty="0" err="1"/>
              <a:t>dị</a:t>
            </a:r>
            <a:r>
              <a:rPr lang="en-US" dirty="0"/>
              <a:t> </a:t>
            </a:r>
            <a:r>
              <a:rPr lang="en-US" dirty="0" err="1"/>
              <a:t>đoan</a:t>
            </a:r>
            <a:endParaRPr lang="en-US" b="1" dirty="0"/>
          </a:p>
          <a:p>
            <a:r>
              <a:rPr lang="en-US" dirty="0" err="1" smtClean="0"/>
              <a:t>Tệ</a:t>
            </a:r>
            <a:r>
              <a:rPr lang="en-US" dirty="0" smtClean="0"/>
              <a:t> </a:t>
            </a:r>
            <a:r>
              <a:rPr lang="en-US" dirty="0" err="1"/>
              <a:t>nạn</a:t>
            </a:r>
            <a:r>
              <a:rPr lang="en-US" dirty="0"/>
              <a:t> </a:t>
            </a:r>
            <a:r>
              <a:rPr lang="en-US" dirty="0" err="1"/>
              <a:t>rượu</a:t>
            </a:r>
            <a:r>
              <a:rPr lang="en-US" dirty="0"/>
              <a:t> </a:t>
            </a:r>
            <a:r>
              <a:rPr lang="en-US" dirty="0" err="1"/>
              <a:t>bia</a:t>
            </a:r>
            <a:endParaRPr lang="en-US" b="1" dirty="0"/>
          </a:p>
          <a:p>
            <a:endParaRPr lang="en-US" dirty="0"/>
          </a:p>
        </p:txBody>
      </p:sp>
    </p:spTree>
    <p:extLst>
      <p:ext uri="{BB962C8B-B14F-4D97-AF65-F5344CB8AC3E}">
        <p14:creationId xmlns:p14="http://schemas.microsoft.com/office/powerpoint/2010/main" val="280619402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576478" y="542334"/>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4" name="Group 13"/>
          <p:cNvGrpSpPr/>
          <p:nvPr/>
        </p:nvGrpSpPr>
        <p:grpSpPr>
          <a:xfrm>
            <a:off x="79435" y="5037478"/>
            <a:ext cx="980900" cy="1923908"/>
            <a:chOff x="-58189" y="5118758"/>
            <a:chExt cx="980900" cy="1923908"/>
          </a:xfrm>
        </p:grpSpPr>
        <p:sp>
          <p:nvSpPr>
            <p:cNvPr id="15" name="TextBox 14"/>
            <p:cNvSpPr txBox="1"/>
            <p:nvPr/>
          </p:nvSpPr>
          <p:spPr>
            <a:xfrm>
              <a:off x="-58189" y="6396335"/>
              <a:ext cx="980900" cy="646331"/>
            </a:xfrm>
            <a:prstGeom prst="rect">
              <a:avLst/>
            </a:prstGeom>
            <a:noFill/>
          </p:spPr>
          <p:txBody>
            <a:bodyPr wrap="square" rtlCol="0">
              <a:spAutoFit/>
            </a:bodyPr>
            <a:lstStyle/>
            <a:p>
              <a:pPr algn="ctr"/>
              <a:r>
                <a:rPr lang="en-US" sz="1200" b="1" dirty="0" err="1">
                  <a:solidFill>
                    <a:srgbClr val="0070C0"/>
                  </a:solidFill>
                </a:rPr>
                <a:t>Tuần</a:t>
              </a:r>
              <a:r>
                <a:rPr lang="en-US" sz="1200" b="1" dirty="0">
                  <a:solidFill>
                    <a:srgbClr val="0070C0"/>
                  </a:solidFill>
                </a:rPr>
                <a:t> SH </a:t>
              </a:r>
              <a:r>
                <a:rPr lang="en-US" sz="1200" b="1" dirty="0" err="1">
                  <a:solidFill>
                    <a:srgbClr val="0070C0"/>
                  </a:solidFill>
                </a:rPr>
                <a:t>công</a:t>
              </a:r>
              <a:r>
                <a:rPr lang="en-US" sz="1200" b="1" dirty="0">
                  <a:solidFill>
                    <a:srgbClr val="0070C0"/>
                  </a:solidFill>
                </a:rPr>
                <a:t> </a:t>
              </a:r>
              <a:r>
                <a:rPr lang="en-US" sz="1200" b="1" dirty="0" err="1">
                  <a:solidFill>
                    <a:srgbClr val="0070C0"/>
                  </a:solidFill>
                </a:rPr>
                <a:t>dân</a:t>
              </a:r>
              <a:r>
                <a:rPr lang="en-US" sz="1200" b="1" dirty="0">
                  <a:solidFill>
                    <a:srgbClr val="0070C0"/>
                  </a:solidFill>
                </a:rPr>
                <a:t> – </a:t>
              </a:r>
              <a:r>
                <a:rPr lang="en-US" sz="1200" b="1" dirty="0" err="1">
                  <a:solidFill>
                    <a:srgbClr val="0070C0"/>
                  </a:solidFill>
                </a:rPr>
                <a:t>sinh</a:t>
              </a:r>
              <a:r>
                <a:rPr lang="en-US" sz="1200" b="1" dirty="0">
                  <a:solidFill>
                    <a:srgbClr val="0070C0"/>
                  </a:solidFill>
                </a:rPr>
                <a:t> </a:t>
              </a:r>
              <a:r>
                <a:rPr lang="en-US" sz="1200" b="1" dirty="0" err="1">
                  <a:solidFill>
                    <a:srgbClr val="0070C0"/>
                  </a:solidFill>
                </a:rPr>
                <a:t>viên</a:t>
              </a:r>
              <a:endParaRPr lang="en-US" sz="1200" b="1" dirty="0">
                <a:solidFill>
                  <a:srgbClr val="0070C0"/>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sp>
        <p:nvSpPr>
          <p:cNvPr id="4" name="TextBox 3">
            <a:extLst>
              <a:ext uri="{FF2B5EF4-FFF2-40B4-BE49-F238E27FC236}">
                <a16:creationId xmlns:a16="http://schemas.microsoft.com/office/drawing/2014/main" id="{FB33EF3A-E784-48AE-261B-CDD02A41ADCC}"/>
              </a:ext>
            </a:extLst>
          </p:cNvPr>
          <p:cNvSpPr txBox="1"/>
          <p:nvPr/>
        </p:nvSpPr>
        <p:spPr>
          <a:xfrm>
            <a:off x="1060335" y="81280"/>
            <a:ext cx="9789918" cy="400110"/>
          </a:xfrm>
          <a:prstGeom prst="rect">
            <a:avLst/>
          </a:prstGeom>
          <a:noFill/>
        </p:spPr>
        <p:txBody>
          <a:bodyPr wrap="square" rtlCol="0">
            <a:spAutoFit/>
          </a:bodyPr>
          <a:lstStyle/>
          <a:p>
            <a:pPr algn="ctr"/>
            <a:r>
              <a:rPr lang="en-US" sz="2000" b="1" dirty="0" smtClean="0">
                <a:solidFill>
                  <a:srgbClr val="0070C0"/>
                </a:solidFill>
                <a:latin typeface="Arial" panose="020B0604020202020204" pitchFamily="34" charset="0"/>
                <a:cs typeface="Arial" panose="020B0604020202020204" pitchFamily="34" charset="0"/>
              </a:rPr>
              <a:t>PHÁP LUẬT PHÒNG, CHỐNG TỆ NẠN XÃ HỘI</a:t>
            </a:r>
            <a:endParaRPr lang="en-US" sz="2000" b="1" dirty="0">
              <a:solidFill>
                <a:srgbClr val="0070C0"/>
              </a:solidFill>
              <a:latin typeface="Arial" panose="020B0604020202020204" pitchFamily="34" charset="0"/>
              <a:cs typeface="Arial" panose="020B0604020202020204" pitchFamily="34" charset="0"/>
            </a:endParaRPr>
          </a:p>
        </p:txBody>
      </p:sp>
      <p:sp>
        <p:nvSpPr>
          <p:cNvPr id="2" name="TextBox 1"/>
          <p:cNvSpPr txBox="1"/>
          <p:nvPr/>
        </p:nvSpPr>
        <p:spPr>
          <a:xfrm>
            <a:off x="1587731" y="645163"/>
            <a:ext cx="1761959" cy="400110"/>
          </a:xfrm>
          <a:prstGeom prst="rect">
            <a:avLst/>
          </a:prstGeom>
          <a:solidFill>
            <a:schemeClr val="accent2"/>
          </a:solidFill>
        </p:spPr>
        <p:txBody>
          <a:bodyPr wrap="square" rtlCol="0">
            <a:spAutoFit/>
          </a:bodyPr>
          <a:lstStyle/>
          <a:p>
            <a:r>
              <a:rPr lang="en-US" sz="2000" dirty="0" err="1" smtClean="0">
                <a:solidFill>
                  <a:schemeClr val="bg1"/>
                </a:solidFill>
              </a:rPr>
              <a:t>Tệ</a:t>
            </a:r>
            <a:r>
              <a:rPr lang="en-US" sz="2000" dirty="0" smtClean="0">
                <a:solidFill>
                  <a:schemeClr val="bg1"/>
                </a:solidFill>
              </a:rPr>
              <a:t> </a:t>
            </a:r>
            <a:r>
              <a:rPr lang="en-US" sz="2000" dirty="0" err="1" smtClean="0">
                <a:solidFill>
                  <a:schemeClr val="bg1"/>
                </a:solidFill>
              </a:rPr>
              <a:t>nạn</a:t>
            </a:r>
            <a:r>
              <a:rPr lang="en-US" sz="2000" dirty="0" smtClean="0">
                <a:solidFill>
                  <a:schemeClr val="bg1"/>
                </a:solidFill>
              </a:rPr>
              <a:t> ma </a:t>
            </a:r>
            <a:r>
              <a:rPr lang="en-US" sz="2000" dirty="0" err="1" smtClean="0">
                <a:solidFill>
                  <a:schemeClr val="bg1"/>
                </a:solidFill>
              </a:rPr>
              <a:t>túy</a:t>
            </a:r>
            <a:endParaRPr lang="en-US" sz="2000" dirty="0">
              <a:solidFill>
                <a:schemeClr val="bg1"/>
              </a:solidFill>
            </a:endParaRPr>
          </a:p>
        </p:txBody>
      </p:sp>
      <p:sp>
        <p:nvSpPr>
          <p:cNvPr id="5" name="TextBox 4"/>
          <p:cNvSpPr txBox="1"/>
          <p:nvPr/>
        </p:nvSpPr>
        <p:spPr>
          <a:xfrm>
            <a:off x="1368106" y="1045273"/>
            <a:ext cx="9604694" cy="5355312"/>
          </a:xfrm>
          <a:prstGeom prst="rect">
            <a:avLst/>
          </a:prstGeom>
          <a:noFill/>
        </p:spPr>
        <p:txBody>
          <a:bodyPr wrap="square" rtlCol="0">
            <a:spAutoFit/>
          </a:bodyPr>
          <a:lstStyle/>
          <a:p>
            <a:r>
              <a:rPr lang="en-US" dirty="0" err="1"/>
              <a:t>Bộ</a:t>
            </a:r>
            <a:r>
              <a:rPr lang="en-US" dirty="0"/>
              <a:t> </a:t>
            </a:r>
            <a:r>
              <a:rPr lang="en-US" dirty="0" err="1"/>
              <a:t>luật</a:t>
            </a:r>
            <a:r>
              <a:rPr lang="en-US" dirty="0"/>
              <a:t> </a:t>
            </a:r>
            <a:r>
              <a:rPr lang="en-US" dirty="0" err="1"/>
              <a:t>hình</a:t>
            </a:r>
            <a:r>
              <a:rPr lang="en-US" dirty="0"/>
              <a:t> </a:t>
            </a:r>
            <a:r>
              <a:rPr lang="en-US" dirty="0" err="1"/>
              <a:t>sự</a:t>
            </a:r>
            <a:r>
              <a:rPr lang="en-US" dirty="0"/>
              <a:t> </a:t>
            </a:r>
            <a:r>
              <a:rPr lang="en-US" dirty="0" err="1"/>
              <a:t>quy</a:t>
            </a:r>
            <a:r>
              <a:rPr lang="en-US" dirty="0"/>
              <a:t> </a:t>
            </a:r>
            <a:r>
              <a:rPr lang="en-US" dirty="0" err="1"/>
              <a:t>định</a:t>
            </a:r>
            <a:r>
              <a:rPr lang="en-US" dirty="0"/>
              <a:t> </a:t>
            </a:r>
            <a:r>
              <a:rPr lang="en-US" dirty="0" err="1"/>
              <a:t>các</a:t>
            </a:r>
            <a:r>
              <a:rPr lang="en-US" dirty="0"/>
              <a:t> </a:t>
            </a:r>
            <a:r>
              <a:rPr lang="en-US" dirty="0" err="1"/>
              <a:t>tội</a:t>
            </a:r>
            <a:r>
              <a:rPr lang="en-US" dirty="0"/>
              <a:t> </a:t>
            </a:r>
            <a:r>
              <a:rPr lang="en-US" dirty="0" err="1"/>
              <a:t>phạm</a:t>
            </a:r>
            <a:r>
              <a:rPr lang="en-US" dirty="0"/>
              <a:t> </a:t>
            </a:r>
            <a:r>
              <a:rPr lang="en-US" dirty="0" err="1"/>
              <a:t>về</a:t>
            </a:r>
            <a:r>
              <a:rPr lang="en-US" dirty="0"/>
              <a:t> ma </a:t>
            </a:r>
            <a:r>
              <a:rPr lang="en-US" dirty="0" err="1"/>
              <a:t>túy</a:t>
            </a:r>
            <a:r>
              <a:rPr lang="en-US" dirty="0"/>
              <a:t> </a:t>
            </a:r>
            <a:r>
              <a:rPr lang="en-US" dirty="0" err="1"/>
              <a:t>được</a:t>
            </a:r>
            <a:r>
              <a:rPr lang="en-US" dirty="0"/>
              <a:t> </a:t>
            </a:r>
            <a:r>
              <a:rPr lang="en-US" dirty="0" err="1"/>
              <a:t>quy</a:t>
            </a:r>
            <a:r>
              <a:rPr lang="en-US" dirty="0"/>
              <a:t> </a:t>
            </a:r>
            <a:r>
              <a:rPr lang="en-US" dirty="0" err="1"/>
              <a:t>định</a:t>
            </a:r>
            <a:r>
              <a:rPr lang="en-US" dirty="0"/>
              <a:t> </a:t>
            </a:r>
            <a:r>
              <a:rPr lang="en-US" dirty="0" err="1"/>
              <a:t>từ</a:t>
            </a:r>
            <a:r>
              <a:rPr lang="en-US" dirty="0"/>
              <a:t> </a:t>
            </a:r>
            <a:r>
              <a:rPr lang="en-US" dirty="0" err="1"/>
              <a:t>Điều</a:t>
            </a:r>
            <a:r>
              <a:rPr lang="en-US" dirty="0"/>
              <a:t> 247 </a:t>
            </a:r>
            <a:r>
              <a:rPr lang="en-US" dirty="0" err="1"/>
              <a:t>đến</a:t>
            </a:r>
            <a:r>
              <a:rPr lang="en-US" dirty="0"/>
              <a:t> </a:t>
            </a:r>
            <a:r>
              <a:rPr lang="en-US" dirty="0" err="1"/>
              <a:t>Điều</a:t>
            </a:r>
            <a:r>
              <a:rPr lang="en-US" dirty="0"/>
              <a:t> 259 </a:t>
            </a:r>
            <a:r>
              <a:rPr lang="en-US" dirty="0" err="1"/>
              <a:t>Bộ</a:t>
            </a:r>
            <a:r>
              <a:rPr lang="en-US" dirty="0"/>
              <a:t> </a:t>
            </a:r>
            <a:r>
              <a:rPr lang="en-US" dirty="0" err="1"/>
              <a:t>luật</a:t>
            </a:r>
            <a:r>
              <a:rPr lang="en-US" dirty="0"/>
              <a:t> </a:t>
            </a:r>
            <a:r>
              <a:rPr lang="en-US" dirty="0" err="1"/>
              <a:t>hình</a:t>
            </a:r>
            <a:r>
              <a:rPr lang="en-US" dirty="0"/>
              <a:t> </a:t>
            </a:r>
            <a:r>
              <a:rPr lang="en-US" dirty="0" err="1"/>
              <a:t>sự</a:t>
            </a:r>
            <a:endParaRPr lang="en-US" dirty="0"/>
          </a:p>
          <a:p>
            <a:r>
              <a:rPr lang="en-US" dirty="0"/>
              <a:t>- </a:t>
            </a:r>
            <a:r>
              <a:rPr lang="en-US" dirty="0" err="1"/>
              <a:t>Điều</a:t>
            </a:r>
            <a:r>
              <a:rPr lang="en-US" dirty="0"/>
              <a:t> 247. </a:t>
            </a:r>
            <a:r>
              <a:rPr lang="en-US" dirty="0" err="1"/>
              <a:t>Tội</a:t>
            </a:r>
            <a:r>
              <a:rPr lang="en-US" dirty="0"/>
              <a:t> </a:t>
            </a:r>
            <a:r>
              <a:rPr lang="en-US" dirty="0" err="1"/>
              <a:t>trồng</a:t>
            </a:r>
            <a:r>
              <a:rPr lang="en-US" dirty="0"/>
              <a:t> </a:t>
            </a:r>
            <a:r>
              <a:rPr lang="en-US" dirty="0" err="1"/>
              <a:t>cây</a:t>
            </a:r>
            <a:r>
              <a:rPr lang="en-US" dirty="0"/>
              <a:t> </a:t>
            </a:r>
            <a:r>
              <a:rPr lang="en-US" dirty="0" err="1"/>
              <a:t>thuốc</a:t>
            </a:r>
            <a:r>
              <a:rPr lang="en-US" dirty="0"/>
              <a:t> </a:t>
            </a:r>
            <a:r>
              <a:rPr lang="en-US" dirty="0" err="1"/>
              <a:t>phiện</a:t>
            </a:r>
            <a:r>
              <a:rPr lang="en-US" dirty="0"/>
              <a:t>, </a:t>
            </a:r>
            <a:r>
              <a:rPr lang="en-US" dirty="0" err="1"/>
              <a:t>cây</a:t>
            </a:r>
            <a:r>
              <a:rPr lang="en-US" dirty="0"/>
              <a:t> </a:t>
            </a:r>
            <a:r>
              <a:rPr lang="en-US" dirty="0" err="1"/>
              <a:t>cooca</a:t>
            </a:r>
            <a:r>
              <a:rPr lang="en-US" dirty="0"/>
              <a:t>, </a:t>
            </a:r>
            <a:r>
              <a:rPr lang="en-US" dirty="0" err="1"/>
              <a:t>cây</a:t>
            </a:r>
            <a:r>
              <a:rPr lang="en-US" dirty="0"/>
              <a:t> </a:t>
            </a:r>
            <a:r>
              <a:rPr lang="en-US" dirty="0" err="1"/>
              <a:t>cần</a:t>
            </a:r>
            <a:r>
              <a:rPr lang="en-US" dirty="0"/>
              <a:t> </a:t>
            </a:r>
            <a:r>
              <a:rPr lang="en-US" dirty="0" err="1"/>
              <a:t>sa</a:t>
            </a:r>
            <a:r>
              <a:rPr lang="en-US" dirty="0"/>
              <a:t> </a:t>
            </a:r>
            <a:r>
              <a:rPr lang="en-US" dirty="0" err="1"/>
              <a:t>hoặc</a:t>
            </a:r>
            <a:r>
              <a:rPr lang="en-US" dirty="0"/>
              <a:t> </a:t>
            </a:r>
            <a:r>
              <a:rPr lang="en-US" dirty="0" err="1"/>
              <a:t>các</a:t>
            </a:r>
            <a:r>
              <a:rPr lang="en-US" dirty="0"/>
              <a:t> </a:t>
            </a:r>
            <a:r>
              <a:rPr lang="en-US" dirty="0" err="1"/>
              <a:t>loại</a:t>
            </a:r>
            <a:r>
              <a:rPr lang="en-US" dirty="0"/>
              <a:t> </a:t>
            </a:r>
            <a:r>
              <a:rPr lang="en-US" dirty="0" err="1"/>
              <a:t>cây</a:t>
            </a:r>
            <a:r>
              <a:rPr lang="en-US" dirty="0"/>
              <a:t> </a:t>
            </a:r>
            <a:r>
              <a:rPr lang="en-US" dirty="0" err="1"/>
              <a:t>khác</a:t>
            </a:r>
            <a:r>
              <a:rPr lang="en-US" dirty="0"/>
              <a:t> </a:t>
            </a:r>
            <a:r>
              <a:rPr lang="en-US" dirty="0" err="1"/>
              <a:t>có</a:t>
            </a:r>
            <a:r>
              <a:rPr lang="en-US" dirty="0"/>
              <a:t> </a:t>
            </a:r>
            <a:r>
              <a:rPr lang="en-US" dirty="0" err="1"/>
              <a:t>chứa</a:t>
            </a:r>
            <a:r>
              <a:rPr lang="en-US" dirty="0"/>
              <a:t> </a:t>
            </a:r>
            <a:r>
              <a:rPr lang="en-US" dirty="0" err="1"/>
              <a:t>chất</a:t>
            </a:r>
            <a:r>
              <a:rPr lang="en-US" dirty="0"/>
              <a:t> ma </a:t>
            </a:r>
            <a:r>
              <a:rPr lang="en-US" dirty="0" err="1"/>
              <a:t>túy</a:t>
            </a:r>
            <a:endParaRPr lang="en-US" dirty="0"/>
          </a:p>
          <a:p>
            <a:r>
              <a:rPr lang="en-US" dirty="0"/>
              <a:t>- </a:t>
            </a:r>
            <a:r>
              <a:rPr lang="en-US" dirty="0" err="1"/>
              <a:t>Điều</a:t>
            </a:r>
            <a:r>
              <a:rPr lang="en-US" dirty="0"/>
              <a:t> 248. </a:t>
            </a:r>
            <a:r>
              <a:rPr lang="en-US" dirty="0" err="1"/>
              <a:t>Tội</a:t>
            </a:r>
            <a:r>
              <a:rPr lang="en-US" dirty="0"/>
              <a:t> </a:t>
            </a:r>
            <a:r>
              <a:rPr lang="en-US" dirty="0" err="1"/>
              <a:t>sản</a:t>
            </a:r>
            <a:r>
              <a:rPr lang="en-US" dirty="0"/>
              <a:t> </a:t>
            </a:r>
            <a:r>
              <a:rPr lang="en-US" dirty="0" err="1"/>
              <a:t>xuất</a:t>
            </a:r>
            <a:r>
              <a:rPr lang="en-US" dirty="0"/>
              <a:t> </a:t>
            </a:r>
            <a:r>
              <a:rPr lang="en-US" dirty="0" err="1"/>
              <a:t>trái</a:t>
            </a:r>
            <a:r>
              <a:rPr lang="en-US" dirty="0"/>
              <a:t> </a:t>
            </a:r>
            <a:r>
              <a:rPr lang="en-US" dirty="0" err="1"/>
              <a:t>phép</a:t>
            </a:r>
            <a:r>
              <a:rPr lang="en-US" dirty="0"/>
              <a:t> </a:t>
            </a:r>
            <a:r>
              <a:rPr lang="en-US" dirty="0" err="1"/>
              <a:t>chất</a:t>
            </a:r>
            <a:r>
              <a:rPr lang="en-US" dirty="0"/>
              <a:t> ma </a:t>
            </a:r>
            <a:r>
              <a:rPr lang="en-US" dirty="0" err="1"/>
              <a:t>túy</a:t>
            </a:r>
            <a:endParaRPr lang="en-US" dirty="0"/>
          </a:p>
          <a:p>
            <a:r>
              <a:rPr lang="en-US" dirty="0"/>
              <a:t>- </a:t>
            </a:r>
            <a:r>
              <a:rPr lang="en-US" dirty="0" err="1"/>
              <a:t>Điều</a:t>
            </a:r>
            <a:r>
              <a:rPr lang="en-US" dirty="0"/>
              <a:t> 249. </a:t>
            </a:r>
            <a:r>
              <a:rPr lang="en-US" dirty="0" err="1"/>
              <a:t>Tội</a:t>
            </a:r>
            <a:r>
              <a:rPr lang="en-US" dirty="0"/>
              <a:t> </a:t>
            </a:r>
            <a:r>
              <a:rPr lang="en-US" dirty="0" err="1"/>
              <a:t>tàng</a:t>
            </a:r>
            <a:r>
              <a:rPr lang="en-US" dirty="0"/>
              <a:t> </a:t>
            </a:r>
            <a:r>
              <a:rPr lang="en-US" dirty="0" err="1"/>
              <a:t>trữ</a:t>
            </a:r>
            <a:r>
              <a:rPr lang="en-US" dirty="0"/>
              <a:t> </a:t>
            </a:r>
            <a:r>
              <a:rPr lang="en-US" dirty="0" err="1"/>
              <a:t>trái</a:t>
            </a:r>
            <a:r>
              <a:rPr lang="en-US" dirty="0"/>
              <a:t> </a:t>
            </a:r>
            <a:r>
              <a:rPr lang="en-US" dirty="0" err="1"/>
              <a:t>phép</a:t>
            </a:r>
            <a:r>
              <a:rPr lang="en-US" dirty="0"/>
              <a:t> </a:t>
            </a:r>
            <a:r>
              <a:rPr lang="en-US" dirty="0" err="1"/>
              <a:t>chất</a:t>
            </a:r>
            <a:r>
              <a:rPr lang="en-US" dirty="0"/>
              <a:t> ma </a:t>
            </a:r>
            <a:r>
              <a:rPr lang="en-US" dirty="0" err="1"/>
              <a:t>túy</a:t>
            </a:r>
            <a:endParaRPr lang="en-US" dirty="0"/>
          </a:p>
          <a:p>
            <a:r>
              <a:rPr lang="en-US" dirty="0"/>
              <a:t>- </a:t>
            </a:r>
            <a:r>
              <a:rPr lang="en-US" dirty="0" err="1"/>
              <a:t>Điều</a:t>
            </a:r>
            <a:r>
              <a:rPr lang="en-US" dirty="0"/>
              <a:t> 250. </a:t>
            </a:r>
            <a:r>
              <a:rPr lang="en-US" dirty="0" err="1"/>
              <a:t>Tội</a:t>
            </a:r>
            <a:r>
              <a:rPr lang="en-US" dirty="0"/>
              <a:t> </a:t>
            </a:r>
            <a:r>
              <a:rPr lang="en-US" dirty="0" err="1"/>
              <a:t>vận</a:t>
            </a:r>
            <a:r>
              <a:rPr lang="en-US" dirty="0"/>
              <a:t> </a:t>
            </a:r>
            <a:r>
              <a:rPr lang="en-US" dirty="0" err="1"/>
              <a:t>chuyển</a:t>
            </a:r>
            <a:r>
              <a:rPr lang="en-US" dirty="0"/>
              <a:t> </a:t>
            </a:r>
            <a:r>
              <a:rPr lang="en-US" dirty="0" err="1"/>
              <a:t>trái</a:t>
            </a:r>
            <a:r>
              <a:rPr lang="en-US" dirty="0"/>
              <a:t> </a:t>
            </a:r>
            <a:r>
              <a:rPr lang="en-US" dirty="0" err="1"/>
              <a:t>phép</a:t>
            </a:r>
            <a:r>
              <a:rPr lang="en-US" dirty="0"/>
              <a:t> </a:t>
            </a:r>
            <a:r>
              <a:rPr lang="en-US" dirty="0" err="1"/>
              <a:t>chất</a:t>
            </a:r>
            <a:r>
              <a:rPr lang="en-US" dirty="0"/>
              <a:t> ma </a:t>
            </a:r>
            <a:r>
              <a:rPr lang="en-US" dirty="0" err="1"/>
              <a:t>túy</a:t>
            </a:r>
            <a:endParaRPr lang="en-US" dirty="0"/>
          </a:p>
          <a:p>
            <a:r>
              <a:rPr lang="en-US" dirty="0"/>
              <a:t>- </a:t>
            </a:r>
            <a:r>
              <a:rPr lang="en-US" dirty="0" err="1"/>
              <a:t>Điều</a:t>
            </a:r>
            <a:r>
              <a:rPr lang="en-US" dirty="0"/>
              <a:t> 252. </a:t>
            </a:r>
            <a:r>
              <a:rPr lang="en-US" dirty="0" err="1"/>
              <a:t>Tội</a:t>
            </a:r>
            <a:r>
              <a:rPr lang="en-US" dirty="0"/>
              <a:t> </a:t>
            </a:r>
            <a:r>
              <a:rPr lang="en-US" dirty="0" err="1"/>
              <a:t>chiếm</a:t>
            </a:r>
            <a:r>
              <a:rPr lang="en-US" dirty="0"/>
              <a:t> </a:t>
            </a:r>
            <a:r>
              <a:rPr lang="en-US" dirty="0" err="1"/>
              <a:t>đoạt</a:t>
            </a:r>
            <a:r>
              <a:rPr lang="en-US" dirty="0"/>
              <a:t> </a:t>
            </a:r>
            <a:r>
              <a:rPr lang="en-US" dirty="0" err="1"/>
              <a:t>chất</a:t>
            </a:r>
            <a:r>
              <a:rPr lang="en-US" dirty="0"/>
              <a:t> ma </a:t>
            </a:r>
            <a:r>
              <a:rPr lang="en-US" dirty="0" err="1"/>
              <a:t>túy</a:t>
            </a:r>
            <a:endParaRPr lang="en-US" dirty="0"/>
          </a:p>
          <a:p>
            <a:r>
              <a:rPr lang="en-US" dirty="0"/>
              <a:t>- </a:t>
            </a:r>
            <a:r>
              <a:rPr lang="en-US" dirty="0" err="1"/>
              <a:t>Điều</a:t>
            </a:r>
            <a:r>
              <a:rPr lang="en-US" dirty="0"/>
              <a:t> 253. </a:t>
            </a:r>
            <a:r>
              <a:rPr lang="en-US" dirty="0" err="1"/>
              <a:t>Tội</a:t>
            </a:r>
            <a:r>
              <a:rPr lang="en-US" dirty="0"/>
              <a:t> </a:t>
            </a:r>
            <a:r>
              <a:rPr lang="en-US" dirty="0" err="1"/>
              <a:t>tàng</a:t>
            </a:r>
            <a:r>
              <a:rPr lang="en-US" dirty="0"/>
              <a:t> </a:t>
            </a:r>
            <a:r>
              <a:rPr lang="en-US" dirty="0" err="1"/>
              <a:t>trữ</a:t>
            </a:r>
            <a:r>
              <a:rPr lang="en-US" dirty="0"/>
              <a:t>, </a:t>
            </a:r>
            <a:r>
              <a:rPr lang="en-US" dirty="0" err="1"/>
              <a:t>vận</a:t>
            </a:r>
            <a:r>
              <a:rPr lang="en-US" dirty="0"/>
              <a:t> </a:t>
            </a:r>
            <a:r>
              <a:rPr lang="en-US" dirty="0" err="1"/>
              <a:t>chuyển</a:t>
            </a:r>
            <a:r>
              <a:rPr lang="en-US" dirty="0"/>
              <a:t>, </a:t>
            </a:r>
            <a:r>
              <a:rPr lang="en-US" dirty="0" err="1"/>
              <a:t>mua</a:t>
            </a:r>
            <a:r>
              <a:rPr lang="en-US" dirty="0"/>
              <a:t> </a:t>
            </a:r>
            <a:r>
              <a:rPr lang="en-US" dirty="0" err="1"/>
              <a:t>bán</a:t>
            </a:r>
            <a:r>
              <a:rPr lang="en-US" dirty="0"/>
              <a:t> </a:t>
            </a:r>
            <a:r>
              <a:rPr lang="en-US" dirty="0" err="1"/>
              <a:t>hoặc</a:t>
            </a:r>
            <a:r>
              <a:rPr lang="en-US" dirty="0"/>
              <a:t> </a:t>
            </a:r>
            <a:r>
              <a:rPr lang="en-US" dirty="0" err="1"/>
              <a:t>chiếm</a:t>
            </a:r>
            <a:r>
              <a:rPr lang="en-US" dirty="0"/>
              <a:t> </a:t>
            </a:r>
            <a:r>
              <a:rPr lang="en-US" dirty="0" err="1"/>
              <a:t>đoạt</a:t>
            </a:r>
            <a:r>
              <a:rPr lang="en-US" dirty="0"/>
              <a:t> </a:t>
            </a:r>
            <a:r>
              <a:rPr lang="en-US" dirty="0" err="1"/>
              <a:t>tiền</a:t>
            </a:r>
            <a:r>
              <a:rPr lang="en-US" dirty="0"/>
              <a:t> </a:t>
            </a:r>
            <a:r>
              <a:rPr lang="en-US" dirty="0" err="1"/>
              <a:t>chất</a:t>
            </a:r>
            <a:r>
              <a:rPr lang="en-US" dirty="0"/>
              <a:t> </a:t>
            </a:r>
            <a:r>
              <a:rPr lang="en-US" dirty="0" err="1"/>
              <a:t>dùng</a:t>
            </a:r>
            <a:r>
              <a:rPr lang="en-US" dirty="0"/>
              <a:t> </a:t>
            </a:r>
            <a:r>
              <a:rPr lang="en-US" dirty="0" err="1"/>
              <a:t>vào</a:t>
            </a:r>
            <a:r>
              <a:rPr lang="en-US" dirty="0"/>
              <a:t> </a:t>
            </a:r>
            <a:r>
              <a:rPr lang="en-US" dirty="0" err="1"/>
              <a:t>việc</a:t>
            </a:r>
            <a:r>
              <a:rPr lang="en-US" dirty="0"/>
              <a:t> </a:t>
            </a:r>
            <a:r>
              <a:rPr lang="en-US" dirty="0" err="1"/>
              <a:t>sản</a:t>
            </a:r>
            <a:r>
              <a:rPr lang="en-US" dirty="0"/>
              <a:t> </a:t>
            </a:r>
            <a:r>
              <a:rPr lang="en-US" dirty="0" err="1"/>
              <a:t>xuất</a:t>
            </a:r>
            <a:r>
              <a:rPr lang="en-US" dirty="0"/>
              <a:t> </a:t>
            </a:r>
            <a:r>
              <a:rPr lang="en-US" dirty="0" err="1"/>
              <a:t>trái</a:t>
            </a:r>
            <a:r>
              <a:rPr lang="en-US" dirty="0"/>
              <a:t> </a:t>
            </a:r>
            <a:r>
              <a:rPr lang="en-US" dirty="0" err="1"/>
              <a:t>phép</a:t>
            </a:r>
            <a:r>
              <a:rPr lang="en-US" dirty="0"/>
              <a:t> </a:t>
            </a:r>
            <a:r>
              <a:rPr lang="en-US" dirty="0" err="1"/>
              <a:t>chất</a:t>
            </a:r>
            <a:r>
              <a:rPr lang="en-US" dirty="0"/>
              <a:t> ma </a:t>
            </a:r>
            <a:r>
              <a:rPr lang="en-US" dirty="0" err="1"/>
              <a:t>túy</a:t>
            </a:r>
            <a:endParaRPr lang="en-US" dirty="0"/>
          </a:p>
          <a:p>
            <a:r>
              <a:rPr lang="en-US" dirty="0"/>
              <a:t>- </a:t>
            </a:r>
            <a:r>
              <a:rPr lang="en-US" dirty="0" err="1"/>
              <a:t>Điều</a:t>
            </a:r>
            <a:r>
              <a:rPr lang="en-US" dirty="0"/>
              <a:t> 254. </a:t>
            </a:r>
            <a:r>
              <a:rPr lang="en-US" dirty="0" err="1"/>
              <a:t>Tội</a:t>
            </a:r>
            <a:r>
              <a:rPr lang="en-US" dirty="0"/>
              <a:t> </a:t>
            </a:r>
            <a:r>
              <a:rPr lang="en-US" dirty="0" err="1"/>
              <a:t>sản</a:t>
            </a:r>
            <a:r>
              <a:rPr lang="en-US" dirty="0"/>
              <a:t> </a:t>
            </a:r>
            <a:r>
              <a:rPr lang="en-US" dirty="0" err="1"/>
              <a:t>xuất</a:t>
            </a:r>
            <a:r>
              <a:rPr lang="en-US" dirty="0"/>
              <a:t>, </a:t>
            </a:r>
            <a:r>
              <a:rPr lang="en-US" dirty="0" err="1"/>
              <a:t>tàng</a:t>
            </a:r>
            <a:r>
              <a:rPr lang="en-US" dirty="0"/>
              <a:t> </a:t>
            </a:r>
            <a:r>
              <a:rPr lang="en-US" dirty="0" err="1"/>
              <a:t>trữ</a:t>
            </a:r>
            <a:r>
              <a:rPr lang="en-US" dirty="0"/>
              <a:t>, </a:t>
            </a:r>
            <a:r>
              <a:rPr lang="en-US" dirty="0" err="1"/>
              <a:t>vận</a:t>
            </a:r>
            <a:r>
              <a:rPr lang="en-US" dirty="0"/>
              <a:t> </a:t>
            </a:r>
            <a:r>
              <a:rPr lang="en-US" dirty="0" err="1"/>
              <a:t>chuyển</a:t>
            </a:r>
            <a:r>
              <a:rPr lang="en-US" dirty="0"/>
              <a:t> </a:t>
            </a:r>
            <a:r>
              <a:rPr lang="en-US" dirty="0" err="1"/>
              <a:t>hoặc</a:t>
            </a:r>
            <a:r>
              <a:rPr lang="en-US" dirty="0"/>
              <a:t> </a:t>
            </a:r>
            <a:r>
              <a:rPr lang="en-US" dirty="0" err="1"/>
              <a:t>mua</a:t>
            </a:r>
            <a:r>
              <a:rPr lang="en-US" dirty="0"/>
              <a:t> </a:t>
            </a:r>
            <a:r>
              <a:rPr lang="en-US" dirty="0" err="1"/>
              <a:t>bán</a:t>
            </a:r>
            <a:r>
              <a:rPr lang="en-US" dirty="0"/>
              <a:t> </a:t>
            </a:r>
            <a:r>
              <a:rPr lang="en-US" dirty="0" err="1"/>
              <a:t>phương</a:t>
            </a:r>
            <a:r>
              <a:rPr lang="en-US" dirty="0"/>
              <a:t> </a:t>
            </a:r>
            <a:r>
              <a:rPr lang="en-US" dirty="0" err="1"/>
              <a:t>tiện</a:t>
            </a:r>
            <a:r>
              <a:rPr lang="en-US" dirty="0"/>
              <a:t>, </a:t>
            </a:r>
            <a:r>
              <a:rPr lang="en-US" dirty="0" err="1"/>
              <a:t>dụng</a:t>
            </a:r>
            <a:r>
              <a:rPr lang="en-US" dirty="0"/>
              <a:t> </a:t>
            </a:r>
            <a:r>
              <a:rPr lang="en-US" dirty="0" err="1"/>
              <a:t>cụ</a:t>
            </a:r>
            <a:r>
              <a:rPr lang="en-US" dirty="0"/>
              <a:t> </a:t>
            </a:r>
            <a:r>
              <a:rPr lang="en-US" dirty="0" err="1"/>
              <a:t>dùng</a:t>
            </a:r>
            <a:r>
              <a:rPr lang="en-US" dirty="0"/>
              <a:t> </a:t>
            </a:r>
            <a:r>
              <a:rPr lang="en-US" dirty="0" err="1"/>
              <a:t>vào</a:t>
            </a:r>
            <a:r>
              <a:rPr lang="en-US" dirty="0"/>
              <a:t> </a:t>
            </a:r>
            <a:r>
              <a:rPr lang="en-US" dirty="0" err="1"/>
              <a:t>việc</a:t>
            </a:r>
            <a:r>
              <a:rPr lang="en-US" dirty="0"/>
              <a:t> </a:t>
            </a:r>
            <a:r>
              <a:rPr lang="en-US" dirty="0" err="1"/>
              <a:t>sản</a:t>
            </a:r>
            <a:r>
              <a:rPr lang="en-US" dirty="0"/>
              <a:t> </a:t>
            </a:r>
            <a:r>
              <a:rPr lang="en-US" dirty="0" err="1"/>
              <a:t>xuất</a:t>
            </a:r>
            <a:r>
              <a:rPr lang="en-US" dirty="0"/>
              <a:t> </a:t>
            </a:r>
            <a:r>
              <a:rPr lang="en-US" dirty="0" err="1"/>
              <a:t>hoặc</a:t>
            </a:r>
            <a:r>
              <a:rPr lang="en-US" dirty="0"/>
              <a:t> </a:t>
            </a:r>
            <a:r>
              <a:rPr lang="en-US" dirty="0" err="1"/>
              <a:t>sử</a:t>
            </a:r>
            <a:r>
              <a:rPr lang="en-US" dirty="0"/>
              <a:t> </a:t>
            </a:r>
            <a:r>
              <a:rPr lang="en-US" dirty="0" err="1"/>
              <a:t>dụng</a:t>
            </a:r>
            <a:r>
              <a:rPr lang="en-US" dirty="0"/>
              <a:t> </a:t>
            </a:r>
            <a:r>
              <a:rPr lang="en-US" dirty="0" err="1"/>
              <a:t>trái</a:t>
            </a:r>
            <a:r>
              <a:rPr lang="en-US" dirty="0"/>
              <a:t> </a:t>
            </a:r>
            <a:r>
              <a:rPr lang="en-US" dirty="0" err="1"/>
              <a:t>phép</a:t>
            </a:r>
            <a:r>
              <a:rPr lang="en-US" dirty="0"/>
              <a:t> </a:t>
            </a:r>
            <a:r>
              <a:rPr lang="en-US" dirty="0" err="1"/>
              <a:t>chất</a:t>
            </a:r>
            <a:r>
              <a:rPr lang="en-US" dirty="0"/>
              <a:t> ma </a:t>
            </a:r>
            <a:r>
              <a:rPr lang="en-US" dirty="0" err="1"/>
              <a:t>túy</a:t>
            </a:r>
            <a:endParaRPr lang="en-US" dirty="0"/>
          </a:p>
          <a:p>
            <a:r>
              <a:rPr lang="en-US" dirty="0"/>
              <a:t>- </a:t>
            </a:r>
            <a:r>
              <a:rPr lang="en-US" dirty="0" err="1"/>
              <a:t>Điều</a:t>
            </a:r>
            <a:r>
              <a:rPr lang="en-US" dirty="0"/>
              <a:t> 255. </a:t>
            </a:r>
            <a:r>
              <a:rPr lang="en-US" dirty="0" err="1"/>
              <a:t>Tội</a:t>
            </a:r>
            <a:r>
              <a:rPr lang="en-US" dirty="0"/>
              <a:t> </a:t>
            </a:r>
            <a:r>
              <a:rPr lang="en-US" dirty="0" err="1"/>
              <a:t>tổ</a:t>
            </a:r>
            <a:r>
              <a:rPr lang="en-US" dirty="0"/>
              <a:t> </a:t>
            </a:r>
            <a:r>
              <a:rPr lang="en-US" dirty="0" err="1"/>
              <a:t>chức</a:t>
            </a:r>
            <a:r>
              <a:rPr lang="en-US" dirty="0"/>
              <a:t> </a:t>
            </a:r>
            <a:r>
              <a:rPr lang="en-US" dirty="0" err="1"/>
              <a:t>sử</a:t>
            </a:r>
            <a:r>
              <a:rPr lang="en-US" dirty="0"/>
              <a:t> </a:t>
            </a:r>
            <a:r>
              <a:rPr lang="en-US" dirty="0" err="1"/>
              <a:t>dụng</a:t>
            </a:r>
            <a:r>
              <a:rPr lang="en-US" dirty="0"/>
              <a:t> </a:t>
            </a:r>
            <a:r>
              <a:rPr lang="en-US" dirty="0" err="1"/>
              <a:t>trái</a:t>
            </a:r>
            <a:r>
              <a:rPr lang="en-US" dirty="0"/>
              <a:t> </a:t>
            </a:r>
            <a:r>
              <a:rPr lang="en-US" dirty="0" err="1"/>
              <a:t>phép</a:t>
            </a:r>
            <a:r>
              <a:rPr lang="en-US" dirty="0"/>
              <a:t> </a:t>
            </a:r>
            <a:r>
              <a:rPr lang="en-US" dirty="0" err="1"/>
              <a:t>chất</a:t>
            </a:r>
            <a:r>
              <a:rPr lang="en-US" dirty="0"/>
              <a:t> ma </a:t>
            </a:r>
            <a:r>
              <a:rPr lang="en-US" dirty="0" err="1"/>
              <a:t>túy</a:t>
            </a:r>
            <a:endParaRPr lang="en-US" dirty="0"/>
          </a:p>
          <a:p>
            <a:r>
              <a:rPr lang="en-US" dirty="0"/>
              <a:t>- </a:t>
            </a:r>
            <a:r>
              <a:rPr lang="en-US" dirty="0" err="1"/>
              <a:t>Điều</a:t>
            </a:r>
            <a:r>
              <a:rPr lang="en-US" dirty="0"/>
              <a:t> 256. </a:t>
            </a:r>
            <a:r>
              <a:rPr lang="en-US" dirty="0" err="1"/>
              <a:t>Tội</a:t>
            </a:r>
            <a:r>
              <a:rPr lang="en-US" dirty="0"/>
              <a:t> </a:t>
            </a:r>
            <a:r>
              <a:rPr lang="en-US" dirty="0" err="1"/>
              <a:t>chứa</a:t>
            </a:r>
            <a:r>
              <a:rPr lang="en-US" dirty="0"/>
              <a:t> </a:t>
            </a:r>
            <a:r>
              <a:rPr lang="en-US" dirty="0" err="1"/>
              <a:t>chấp</a:t>
            </a:r>
            <a:r>
              <a:rPr lang="en-US" dirty="0"/>
              <a:t> </a:t>
            </a:r>
            <a:r>
              <a:rPr lang="en-US" dirty="0" err="1"/>
              <a:t>việc</a:t>
            </a:r>
            <a:r>
              <a:rPr lang="en-US" dirty="0"/>
              <a:t> </a:t>
            </a:r>
            <a:r>
              <a:rPr lang="en-US" dirty="0" err="1"/>
              <a:t>sử</a:t>
            </a:r>
            <a:r>
              <a:rPr lang="en-US" dirty="0"/>
              <a:t> </a:t>
            </a:r>
            <a:r>
              <a:rPr lang="en-US" dirty="0" err="1"/>
              <a:t>dụng</a:t>
            </a:r>
            <a:r>
              <a:rPr lang="en-US" dirty="0"/>
              <a:t> </a:t>
            </a:r>
            <a:r>
              <a:rPr lang="en-US" dirty="0" err="1"/>
              <a:t>trái</a:t>
            </a:r>
            <a:r>
              <a:rPr lang="en-US" dirty="0"/>
              <a:t> </a:t>
            </a:r>
            <a:r>
              <a:rPr lang="en-US" dirty="0" err="1"/>
              <a:t>phép</a:t>
            </a:r>
            <a:r>
              <a:rPr lang="en-US" dirty="0"/>
              <a:t> </a:t>
            </a:r>
            <a:r>
              <a:rPr lang="en-US" dirty="0" err="1"/>
              <a:t>chất</a:t>
            </a:r>
            <a:r>
              <a:rPr lang="en-US" dirty="0"/>
              <a:t> ma </a:t>
            </a:r>
            <a:r>
              <a:rPr lang="en-US" dirty="0" err="1"/>
              <a:t>túy</a:t>
            </a:r>
            <a:endParaRPr lang="en-US" dirty="0"/>
          </a:p>
          <a:p>
            <a:r>
              <a:rPr lang="en-US" dirty="0"/>
              <a:t>- </a:t>
            </a:r>
            <a:r>
              <a:rPr lang="en-US" dirty="0" err="1"/>
              <a:t>Điều</a:t>
            </a:r>
            <a:r>
              <a:rPr lang="en-US" dirty="0"/>
              <a:t> 257. </a:t>
            </a:r>
            <a:r>
              <a:rPr lang="en-US" dirty="0" err="1"/>
              <a:t>Tội</a:t>
            </a:r>
            <a:r>
              <a:rPr lang="en-US" dirty="0"/>
              <a:t> </a:t>
            </a:r>
            <a:r>
              <a:rPr lang="en-US" dirty="0" err="1"/>
              <a:t>cưỡng</a:t>
            </a:r>
            <a:r>
              <a:rPr lang="en-US" dirty="0"/>
              <a:t> </a:t>
            </a:r>
            <a:r>
              <a:rPr lang="en-US" dirty="0" err="1"/>
              <a:t>bức</a:t>
            </a:r>
            <a:r>
              <a:rPr lang="en-US" dirty="0"/>
              <a:t> </a:t>
            </a:r>
            <a:r>
              <a:rPr lang="en-US" dirty="0" err="1"/>
              <a:t>người</a:t>
            </a:r>
            <a:r>
              <a:rPr lang="en-US" dirty="0"/>
              <a:t> </a:t>
            </a:r>
            <a:r>
              <a:rPr lang="en-US" dirty="0" err="1"/>
              <a:t>khác</a:t>
            </a:r>
            <a:r>
              <a:rPr lang="en-US" dirty="0"/>
              <a:t> </a:t>
            </a:r>
            <a:r>
              <a:rPr lang="en-US" dirty="0" err="1"/>
              <a:t>sử</a:t>
            </a:r>
            <a:r>
              <a:rPr lang="en-US" dirty="0"/>
              <a:t> </a:t>
            </a:r>
            <a:r>
              <a:rPr lang="en-US" dirty="0" err="1"/>
              <a:t>dụng</a:t>
            </a:r>
            <a:r>
              <a:rPr lang="en-US" dirty="0"/>
              <a:t> </a:t>
            </a:r>
            <a:r>
              <a:rPr lang="en-US" dirty="0" err="1"/>
              <a:t>trái</a:t>
            </a:r>
            <a:r>
              <a:rPr lang="en-US" dirty="0"/>
              <a:t> </a:t>
            </a:r>
            <a:r>
              <a:rPr lang="en-US" dirty="0" err="1"/>
              <a:t>phép</a:t>
            </a:r>
            <a:r>
              <a:rPr lang="en-US" dirty="0"/>
              <a:t> </a:t>
            </a:r>
            <a:r>
              <a:rPr lang="en-US" dirty="0" err="1"/>
              <a:t>chất</a:t>
            </a:r>
            <a:r>
              <a:rPr lang="en-US" dirty="0"/>
              <a:t> ma </a:t>
            </a:r>
            <a:r>
              <a:rPr lang="en-US" dirty="0" err="1"/>
              <a:t>túy</a:t>
            </a:r>
            <a:endParaRPr lang="en-US" dirty="0"/>
          </a:p>
          <a:p>
            <a:r>
              <a:rPr lang="en-US" dirty="0"/>
              <a:t>- </a:t>
            </a:r>
            <a:r>
              <a:rPr lang="en-US" dirty="0" err="1"/>
              <a:t>Điều</a:t>
            </a:r>
            <a:r>
              <a:rPr lang="en-US" dirty="0"/>
              <a:t> 258. </a:t>
            </a:r>
            <a:r>
              <a:rPr lang="en-US" dirty="0" err="1"/>
              <a:t>Tội</a:t>
            </a:r>
            <a:r>
              <a:rPr lang="en-US" dirty="0"/>
              <a:t> </a:t>
            </a:r>
            <a:r>
              <a:rPr lang="en-US" dirty="0" err="1"/>
              <a:t>lôi</a:t>
            </a:r>
            <a:r>
              <a:rPr lang="en-US" dirty="0"/>
              <a:t> </a:t>
            </a:r>
            <a:r>
              <a:rPr lang="en-US" dirty="0" err="1"/>
              <a:t>kéo</a:t>
            </a:r>
            <a:r>
              <a:rPr lang="en-US" dirty="0"/>
              <a:t> </a:t>
            </a:r>
            <a:r>
              <a:rPr lang="en-US" dirty="0" err="1"/>
              <a:t>người</a:t>
            </a:r>
            <a:r>
              <a:rPr lang="en-US" dirty="0"/>
              <a:t> </a:t>
            </a:r>
            <a:r>
              <a:rPr lang="en-US" dirty="0" err="1"/>
              <a:t>khác</a:t>
            </a:r>
            <a:r>
              <a:rPr lang="en-US" dirty="0"/>
              <a:t> </a:t>
            </a:r>
            <a:r>
              <a:rPr lang="en-US" dirty="0" err="1"/>
              <a:t>sử</a:t>
            </a:r>
            <a:r>
              <a:rPr lang="en-US" dirty="0"/>
              <a:t> </a:t>
            </a:r>
            <a:r>
              <a:rPr lang="en-US" dirty="0" err="1"/>
              <a:t>dụng</a:t>
            </a:r>
            <a:r>
              <a:rPr lang="en-US" dirty="0"/>
              <a:t> </a:t>
            </a:r>
            <a:r>
              <a:rPr lang="en-US" dirty="0" err="1"/>
              <a:t>trái</a:t>
            </a:r>
            <a:r>
              <a:rPr lang="en-US" dirty="0"/>
              <a:t> </a:t>
            </a:r>
            <a:r>
              <a:rPr lang="en-US" dirty="0" err="1"/>
              <a:t>phép</a:t>
            </a:r>
            <a:r>
              <a:rPr lang="en-US" dirty="0"/>
              <a:t> </a:t>
            </a:r>
            <a:r>
              <a:rPr lang="en-US" dirty="0" err="1"/>
              <a:t>chất</a:t>
            </a:r>
            <a:r>
              <a:rPr lang="en-US" dirty="0"/>
              <a:t> ma </a:t>
            </a:r>
            <a:r>
              <a:rPr lang="en-US" dirty="0" err="1"/>
              <a:t>túy</a:t>
            </a:r>
            <a:endParaRPr lang="en-US" dirty="0"/>
          </a:p>
          <a:p>
            <a:r>
              <a:rPr lang="en-US" dirty="0"/>
              <a:t>- </a:t>
            </a:r>
            <a:r>
              <a:rPr lang="en-US" dirty="0" err="1"/>
              <a:t>Điều</a:t>
            </a:r>
            <a:r>
              <a:rPr lang="en-US" dirty="0"/>
              <a:t> 259. </a:t>
            </a:r>
            <a:r>
              <a:rPr lang="en-US" dirty="0" err="1"/>
              <a:t>Tội</a:t>
            </a:r>
            <a:r>
              <a:rPr lang="en-US" dirty="0"/>
              <a:t> vi </a:t>
            </a:r>
            <a:r>
              <a:rPr lang="en-US" dirty="0" err="1"/>
              <a:t>phạm</a:t>
            </a:r>
            <a:r>
              <a:rPr lang="en-US" dirty="0"/>
              <a:t> </a:t>
            </a:r>
            <a:r>
              <a:rPr lang="en-US" dirty="0" err="1"/>
              <a:t>quy</a:t>
            </a:r>
            <a:r>
              <a:rPr lang="en-US" dirty="0"/>
              <a:t> </a:t>
            </a:r>
            <a:r>
              <a:rPr lang="en-US" dirty="0" err="1"/>
              <a:t>định</a:t>
            </a:r>
            <a:r>
              <a:rPr lang="en-US" dirty="0"/>
              <a:t> </a:t>
            </a:r>
            <a:r>
              <a:rPr lang="en-US" dirty="0" err="1"/>
              <a:t>về</a:t>
            </a:r>
            <a:r>
              <a:rPr lang="en-US" dirty="0"/>
              <a:t> </a:t>
            </a:r>
            <a:r>
              <a:rPr lang="en-US" dirty="0" err="1"/>
              <a:t>quản</a:t>
            </a:r>
            <a:r>
              <a:rPr lang="en-US" dirty="0"/>
              <a:t> </a:t>
            </a:r>
            <a:r>
              <a:rPr lang="en-US" dirty="0" err="1"/>
              <a:t>lý</a:t>
            </a:r>
            <a:r>
              <a:rPr lang="en-US" dirty="0"/>
              <a:t>, </a:t>
            </a:r>
            <a:r>
              <a:rPr lang="en-US" dirty="0" err="1"/>
              <a:t>sử</a:t>
            </a:r>
            <a:r>
              <a:rPr lang="en-US" dirty="0"/>
              <a:t> </a:t>
            </a:r>
            <a:r>
              <a:rPr lang="en-US" dirty="0" err="1"/>
              <a:t>dụng</a:t>
            </a:r>
            <a:r>
              <a:rPr lang="en-US" dirty="0"/>
              <a:t> </a:t>
            </a:r>
            <a:r>
              <a:rPr lang="en-US" dirty="0" err="1"/>
              <a:t>chất</a:t>
            </a:r>
            <a:r>
              <a:rPr lang="en-US" dirty="0"/>
              <a:t> ma </a:t>
            </a:r>
            <a:r>
              <a:rPr lang="en-US" dirty="0" err="1"/>
              <a:t>túy</a:t>
            </a:r>
            <a:r>
              <a:rPr lang="en-US" dirty="0"/>
              <a:t>, </a:t>
            </a:r>
            <a:r>
              <a:rPr lang="en-US" dirty="0" err="1"/>
              <a:t>tiền</a:t>
            </a:r>
            <a:r>
              <a:rPr lang="en-US" dirty="0"/>
              <a:t> </a:t>
            </a:r>
            <a:r>
              <a:rPr lang="en-US" dirty="0" err="1"/>
              <a:t>chất</a:t>
            </a:r>
            <a:r>
              <a:rPr lang="en-US" dirty="0"/>
              <a:t>, </a:t>
            </a:r>
            <a:r>
              <a:rPr lang="en-US" dirty="0" err="1"/>
              <a:t>thuốc</a:t>
            </a:r>
            <a:r>
              <a:rPr lang="en-US" dirty="0"/>
              <a:t> </a:t>
            </a:r>
            <a:r>
              <a:rPr lang="en-US" dirty="0" err="1"/>
              <a:t>gây</a:t>
            </a:r>
            <a:r>
              <a:rPr lang="en-US" dirty="0"/>
              <a:t> </a:t>
            </a:r>
            <a:r>
              <a:rPr lang="en-US" dirty="0" err="1"/>
              <a:t>nghiện</a:t>
            </a:r>
            <a:r>
              <a:rPr lang="en-US" dirty="0"/>
              <a:t>, </a:t>
            </a:r>
            <a:r>
              <a:rPr lang="en-US" dirty="0" err="1"/>
              <a:t>thuốc</a:t>
            </a:r>
            <a:r>
              <a:rPr lang="en-US" dirty="0"/>
              <a:t> </a:t>
            </a:r>
            <a:r>
              <a:rPr lang="en-US" dirty="0" err="1"/>
              <a:t>hướng</a:t>
            </a:r>
            <a:r>
              <a:rPr lang="en-US" dirty="0"/>
              <a:t> </a:t>
            </a:r>
            <a:r>
              <a:rPr lang="en-US" dirty="0" err="1"/>
              <a:t>thần</a:t>
            </a:r>
            <a:endParaRPr lang="en-US" dirty="0"/>
          </a:p>
          <a:p>
            <a:endParaRPr lang="en-US" dirty="0"/>
          </a:p>
        </p:txBody>
      </p:sp>
    </p:spTree>
    <p:extLst>
      <p:ext uri="{BB962C8B-B14F-4D97-AF65-F5344CB8AC3E}">
        <p14:creationId xmlns:p14="http://schemas.microsoft.com/office/powerpoint/2010/main" val="218690126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576478" y="542334"/>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4" name="Group 13"/>
          <p:cNvGrpSpPr/>
          <p:nvPr/>
        </p:nvGrpSpPr>
        <p:grpSpPr>
          <a:xfrm>
            <a:off x="79435" y="5037478"/>
            <a:ext cx="980900" cy="1923908"/>
            <a:chOff x="-58189" y="5118758"/>
            <a:chExt cx="980900" cy="1923908"/>
          </a:xfrm>
        </p:grpSpPr>
        <p:sp>
          <p:nvSpPr>
            <p:cNvPr id="15" name="TextBox 14"/>
            <p:cNvSpPr txBox="1"/>
            <p:nvPr/>
          </p:nvSpPr>
          <p:spPr>
            <a:xfrm>
              <a:off x="-58189" y="6396335"/>
              <a:ext cx="980900" cy="646331"/>
            </a:xfrm>
            <a:prstGeom prst="rect">
              <a:avLst/>
            </a:prstGeom>
            <a:noFill/>
          </p:spPr>
          <p:txBody>
            <a:bodyPr wrap="square" rtlCol="0">
              <a:spAutoFit/>
            </a:bodyPr>
            <a:lstStyle/>
            <a:p>
              <a:pPr algn="ctr"/>
              <a:r>
                <a:rPr lang="en-US" sz="1200" b="1" dirty="0" err="1">
                  <a:solidFill>
                    <a:srgbClr val="0070C0"/>
                  </a:solidFill>
                </a:rPr>
                <a:t>Tuần</a:t>
              </a:r>
              <a:r>
                <a:rPr lang="en-US" sz="1200" b="1" dirty="0">
                  <a:solidFill>
                    <a:srgbClr val="0070C0"/>
                  </a:solidFill>
                </a:rPr>
                <a:t> SH </a:t>
              </a:r>
              <a:r>
                <a:rPr lang="en-US" sz="1200" b="1" dirty="0" err="1">
                  <a:solidFill>
                    <a:srgbClr val="0070C0"/>
                  </a:solidFill>
                </a:rPr>
                <a:t>công</a:t>
              </a:r>
              <a:r>
                <a:rPr lang="en-US" sz="1200" b="1" dirty="0">
                  <a:solidFill>
                    <a:srgbClr val="0070C0"/>
                  </a:solidFill>
                </a:rPr>
                <a:t> </a:t>
              </a:r>
              <a:r>
                <a:rPr lang="en-US" sz="1200" b="1" dirty="0" err="1">
                  <a:solidFill>
                    <a:srgbClr val="0070C0"/>
                  </a:solidFill>
                </a:rPr>
                <a:t>dân</a:t>
              </a:r>
              <a:r>
                <a:rPr lang="en-US" sz="1200" b="1" dirty="0">
                  <a:solidFill>
                    <a:srgbClr val="0070C0"/>
                  </a:solidFill>
                </a:rPr>
                <a:t> – </a:t>
              </a:r>
              <a:r>
                <a:rPr lang="en-US" sz="1200" b="1" dirty="0" err="1">
                  <a:solidFill>
                    <a:srgbClr val="0070C0"/>
                  </a:solidFill>
                </a:rPr>
                <a:t>sinh</a:t>
              </a:r>
              <a:r>
                <a:rPr lang="en-US" sz="1200" b="1" dirty="0">
                  <a:solidFill>
                    <a:srgbClr val="0070C0"/>
                  </a:solidFill>
                </a:rPr>
                <a:t> </a:t>
              </a:r>
              <a:r>
                <a:rPr lang="en-US" sz="1200" b="1" dirty="0" err="1">
                  <a:solidFill>
                    <a:srgbClr val="0070C0"/>
                  </a:solidFill>
                </a:rPr>
                <a:t>viên</a:t>
              </a:r>
              <a:endParaRPr lang="en-US" sz="1200" b="1" dirty="0">
                <a:solidFill>
                  <a:srgbClr val="0070C0"/>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sp>
        <p:nvSpPr>
          <p:cNvPr id="4" name="TextBox 3">
            <a:extLst>
              <a:ext uri="{FF2B5EF4-FFF2-40B4-BE49-F238E27FC236}">
                <a16:creationId xmlns:a16="http://schemas.microsoft.com/office/drawing/2014/main" id="{FB33EF3A-E784-48AE-261B-CDD02A41ADCC}"/>
              </a:ext>
            </a:extLst>
          </p:cNvPr>
          <p:cNvSpPr txBox="1"/>
          <p:nvPr/>
        </p:nvSpPr>
        <p:spPr>
          <a:xfrm>
            <a:off x="1060335" y="81280"/>
            <a:ext cx="9789918" cy="400110"/>
          </a:xfrm>
          <a:prstGeom prst="rect">
            <a:avLst/>
          </a:prstGeom>
          <a:noFill/>
        </p:spPr>
        <p:txBody>
          <a:bodyPr wrap="square" rtlCol="0">
            <a:spAutoFit/>
          </a:bodyPr>
          <a:lstStyle/>
          <a:p>
            <a:pPr algn="ctr"/>
            <a:r>
              <a:rPr lang="en-US" sz="2000" b="1" dirty="0" smtClean="0">
                <a:solidFill>
                  <a:srgbClr val="0070C0"/>
                </a:solidFill>
                <a:latin typeface="Arial" panose="020B0604020202020204" pitchFamily="34" charset="0"/>
                <a:cs typeface="Arial" panose="020B0604020202020204" pitchFamily="34" charset="0"/>
              </a:rPr>
              <a:t>PHÁP LUẬT PHÒNG, CHỐNG TỆ NẠN XÃ HỘI</a:t>
            </a:r>
            <a:endParaRPr lang="en-US" sz="2000" b="1" dirty="0">
              <a:solidFill>
                <a:srgbClr val="0070C0"/>
              </a:solidFill>
              <a:latin typeface="Arial" panose="020B0604020202020204" pitchFamily="34" charset="0"/>
              <a:cs typeface="Arial" panose="020B0604020202020204" pitchFamily="34" charset="0"/>
            </a:endParaRPr>
          </a:p>
        </p:txBody>
      </p:sp>
      <p:sp>
        <p:nvSpPr>
          <p:cNvPr id="21" name="TextBox 20"/>
          <p:cNvSpPr txBox="1"/>
          <p:nvPr/>
        </p:nvSpPr>
        <p:spPr>
          <a:xfrm>
            <a:off x="1587731" y="645163"/>
            <a:ext cx="1799281" cy="400110"/>
          </a:xfrm>
          <a:prstGeom prst="rect">
            <a:avLst/>
          </a:prstGeom>
          <a:solidFill>
            <a:schemeClr val="accent2"/>
          </a:solidFill>
        </p:spPr>
        <p:txBody>
          <a:bodyPr wrap="square" rtlCol="0">
            <a:spAutoFit/>
          </a:bodyPr>
          <a:lstStyle/>
          <a:p>
            <a:r>
              <a:rPr lang="en-US" sz="2000" dirty="0" err="1" smtClean="0">
                <a:solidFill>
                  <a:schemeClr val="bg1"/>
                </a:solidFill>
              </a:rPr>
              <a:t>Tệ</a:t>
            </a:r>
            <a:r>
              <a:rPr lang="en-US" sz="2000" dirty="0" smtClean="0">
                <a:solidFill>
                  <a:schemeClr val="bg1"/>
                </a:solidFill>
              </a:rPr>
              <a:t> </a:t>
            </a:r>
            <a:r>
              <a:rPr lang="en-US" sz="2000" dirty="0" err="1" smtClean="0">
                <a:solidFill>
                  <a:schemeClr val="bg1"/>
                </a:solidFill>
              </a:rPr>
              <a:t>nạn</a:t>
            </a:r>
            <a:r>
              <a:rPr lang="en-US" sz="2000" dirty="0" smtClean="0">
                <a:solidFill>
                  <a:schemeClr val="bg1"/>
                </a:solidFill>
              </a:rPr>
              <a:t> ma </a:t>
            </a:r>
            <a:r>
              <a:rPr lang="en-US" sz="2000" dirty="0" err="1" smtClean="0">
                <a:solidFill>
                  <a:schemeClr val="bg1"/>
                </a:solidFill>
              </a:rPr>
              <a:t>túy</a:t>
            </a:r>
            <a:endParaRPr lang="en-US" sz="2000" dirty="0">
              <a:solidFill>
                <a:schemeClr val="bg1"/>
              </a:solidFill>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13181" y="1197034"/>
            <a:ext cx="5046239" cy="2945386"/>
          </a:xfrm>
          <a:prstGeom prst="rect">
            <a:avLst/>
          </a:prstGeom>
        </p:spPr>
      </p:pic>
      <p:pic>
        <p:nvPicPr>
          <p:cNvPr id="8194" name="Picture 2" descr="Cao Bằng: Khởi tố vụ án trồng 600 cây thuốc phiện ở xã Cần ..."/>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32645" y="1197034"/>
            <a:ext cx="4510511" cy="294538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587730" y="4730620"/>
            <a:ext cx="9855425" cy="923330"/>
          </a:xfrm>
          <a:prstGeom prst="rect">
            <a:avLst/>
          </a:prstGeom>
          <a:noFill/>
        </p:spPr>
        <p:txBody>
          <a:bodyPr wrap="square" rtlCol="0">
            <a:spAutoFit/>
          </a:bodyPr>
          <a:lstStyle/>
          <a:p>
            <a:r>
              <a:rPr lang="en-US" dirty="0" smtClean="0"/>
              <a:t>Theo </a:t>
            </a:r>
            <a:r>
              <a:rPr lang="en-US" dirty="0" err="1" smtClean="0"/>
              <a:t>quy</a:t>
            </a:r>
            <a:r>
              <a:rPr lang="en-US" dirty="0" smtClean="0"/>
              <a:t> </a:t>
            </a:r>
            <a:r>
              <a:rPr lang="en-US" dirty="0" err="1" smtClean="0"/>
              <a:t>định</a:t>
            </a:r>
            <a:r>
              <a:rPr lang="en-US" dirty="0" smtClean="0"/>
              <a:t> </a:t>
            </a:r>
            <a:r>
              <a:rPr lang="en-US" dirty="0" err="1" smtClean="0"/>
              <a:t>của</a:t>
            </a:r>
            <a:r>
              <a:rPr lang="en-US" dirty="0" smtClean="0"/>
              <a:t> </a:t>
            </a:r>
            <a:r>
              <a:rPr lang="en-US" dirty="0" err="1" smtClean="0"/>
              <a:t>Bộ</a:t>
            </a:r>
            <a:r>
              <a:rPr lang="en-US" dirty="0" smtClean="0"/>
              <a:t> </a:t>
            </a:r>
            <a:r>
              <a:rPr lang="en-US" dirty="0" err="1" smtClean="0"/>
              <a:t>luật</a:t>
            </a:r>
            <a:r>
              <a:rPr lang="en-US" dirty="0" smtClean="0"/>
              <a:t> </a:t>
            </a:r>
            <a:r>
              <a:rPr lang="en-US" dirty="0" err="1" smtClean="0"/>
              <a:t>Hình</a:t>
            </a:r>
            <a:r>
              <a:rPr lang="en-US" dirty="0" smtClean="0"/>
              <a:t> </a:t>
            </a:r>
            <a:r>
              <a:rPr lang="en-US" dirty="0" err="1" smtClean="0"/>
              <a:t>sự</a:t>
            </a:r>
            <a:r>
              <a:rPr lang="en-US" dirty="0" smtClean="0"/>
              <a:t> </a:t>
            </a:r>
            <a:r>
              <a:rPr lang="en-US" dirty="0" err="1" smtClean="0"/>
              <a:t>các</a:t>
            </a:r>
            <a:r>
              <a:rPr lang="en-US" dirty="0" smtClean="0"/>
              <a:t> </a:t>
            </a:r>
            <a:r>
              <a:rPr lang="en-US" dirty="0" err="1" smtClean="0"/>
              <a:t>tội</a:t>
            </a:r>
            <a:r>
              <a:rPr lang="en-US" dirty="0" smtClean="0"/>
              <a:t> </a:t>
            </a:r>
            <a:r>
              <a:rPr lang="en-US" dirty="0" err="1" smtClean="0"/>
              <a:t>phạm</a:t>
            </a:r>
            <a:r>
              <a:rPr lang="en-US" dirty="0" smtClean="0"/>
              <a:t> </a:t>
            </a:r>
            <a:r>
              <a:rPr lang="en-US" dirty="0" err="1" smtClean="0"/>
              <a:t>về</a:t>
            </a:r>
            <a:r>
              <a:rPr lang="en-US" dirty="0" smtClean="0"/>
              <a:t> ma </a:t>
            </a:r>
            <a:r>
              <a:rPr lang="en-US" dirty="0" err="1" smtClean="0"/>
              <a:t>túy</a:t>
            </a:r>
            <a:r>
              <a:rPr lang="en-US" dirty="0" smtClean="0"/>
              <a:t> </a:t>
            </a:r>
            <a:r>
              <a:rPr lang="en-US" dirty="0" err="1" smtClean="0"/>
              <a:t>có</a:t>
            </a:r>
            <a:r>
              <a:rPr lang="en-US" dirty="0" smtClean="0"/>
              <a:t> </a:t>
            </a:r>
            <a:r>
              <a:rPr lang="en-US" dirty="0" err="1" smtClean="0"/>
              <a:t>hình</a:t>
            </a:r>
            <a:r>
              <a:rPr lang="en-US" dirty="0" smtClean="0"/>
              <a:t> </a:t>
            </a:r>
            <a:r>
              <a:rPr lang="en-US" dirty="0" err="1" smtClean="0"/>
              <a:t>phạt</a:t>
            </a:r>
            <a:r>
              <a:rPr lang="en-US" dirty="0" smtClean="0"/>
              <a:t> </a:t>
            </a:r>
            <a:r>
              <a:rPr lang="en-US" dirty="0" err="1" smtClean="0"/>
              <a:t>cao</a:t>
            </a:r>
            <a:r>
              <a:rPr lang="en-US" dirty="0" smtClean="0"/>
              <a:t> </a:t>
            </a:r>
            <a:r>
              <a:rPr lang="en-US" dirty="0" err="1" smtClean="0"/>
              <a:t>nhất</a:t>
            </a:r>
            <a:r>
              <a:rPr lang="en-US" dirty="0" smtClean="0"/>
              <a:t> </a:t>
            </a:r>
            <a:r>
              <a:rPr lang="en-US" dirty="0" err="1" smtClean="0"/>
              <a:t>là</a:t>
            </a:r>
            <a:r>
              <a:rPr lang="en-US" dirty="0" smtClean="0"/>
              <a:t> </a:t>
            </a:r>
            <a:r>
              <a:rPr lang="en-US" dirty="0" err="1" smtClean="0"/>
              <a:t>tử</a:t>
            </a:r>
            <a:r>
              <a:rPr lang="en-US" dirty="0" smtClean="0"/>
              <a:t> </a:t>
            </a:r>
            <a:r>
              <a:rPr lang="en-US" dirty="0" err="1" smtClean="0"/>
              <a:t>hình</a:t>
            </a:r>
            <a:r>
              <a:rPr lang="en-US" dirty="0" smtClean="0"/>
              <a:t> (</a:t>
            </a:r>
            <a:r>
              <a:rPr lang="en-US" dirty="0" err="1" smtClean="0"/>
              <a:t>sx</a:t>
            </a:r>
            <a:r>
              <a:rPr lang="en-US" dirty="0" smtClean="0"/>
              <a:t>, </a:t>
            </a:r>
            <a:r>
              <a:rPr lang="en-US" dirty="0" err="1" smtClean="0"/>
              <a:t>vận</a:t>
            </a:r>
            <a:r>
              <a:rPr lang="en-US" dirty="0" smtClean="0"/>
              <a:t> </a:t>
            </a:r>
            <a:r>
              <a:rPr lang="en-US" dirty="0" err="1" smtClean="0"/>
              <a:t>chuyển</a:t>
            </a:r>
            <a:r>
              <a:rPr lang="en-US" dirty="0" smtClean="0"/>
              <a:t>, </a:t>
            </a:r>
            <a:r>
              <a:rPr lang="en-US" dirty="0" err="1" smtClean="0"/>
              <a:t>mua</a:t>
            </a:r>
            <a:r>
              <a:rPr lang="en-US" dirty="0" smtClean="0"/>
              <a:t> </a:t>
            </a:r>
            <a:r>
              <a:rPr lang="en-US" dirty="0" err="1" smtClean="0"/>
              <a:t>bán</a:t>
            </a:r>
            <a:r>
              <a:rPr lang="en-US" dirty="0" smtClean="0"/>
              <a:t> </a:t>
            </a:r>
            <a:r>
              <a:rPr lang="en-US" dirty="0" err="1" smtClean="0"/>
              <a:t>nhựa</a:t>
            </a:r>
            <a:r>
              <a:rPr lang="en-US" dirty="0" smtClean="0"/>
              <a:t> </a:t>
            </a:r>
            <a:r>
              <a:rPr lang="en-US" dirty="0" err="1" smtClean="0"/>
              <a:t>thuốc</a:t>
            </a:r>
            <a:r>
              <a:rPr lang="en-US" dirty="0" smtClean="0"/>
              <a:t> </a:t>
            </a:r>
            <a:r>
              <a:rPr lang="en-US" dirty="0" err="1" smtClean="0"/>
              <a:t>phiện</a:t>
            </a:r>
            <a:r>
              <a:rPr lang="en-US" dirty="0" smtClean="0"/>
              <a:t>, </a:t>
            </a:r>
            <a:r>
              <a:rPr lang="en-US" dirty="0" err="1" smtClean="0"/>
              <a:t>nhựa</a:t>
            </a:r>
            <a:r>
              <a:rPr lang="en-US" dirty="0" smtClean="0"/>
              <a:t> </a:t>
            </a:r>
            <a:r>
              <a:rPr lang="en-US" dirty="0" err="1" smtClean="0"/>
              <a:t>cần</a:t>
            </a:r>
            <a:r>
              <a:rPr lang="en-US" dirty="0" smtClean="0"/>
              <a:t> </a:t>
            </a:r>
            <a:r>
              <a:rPr lang="en-US" dirty="0" err="1" smtClean="0"/>
              <a:t>sa</a:t>
            </a:r>
            <a:r>
              <a:rPr lang="en-US" dirty="0" smtClean="0"/>
              <a:t> </a:t>
            </a:r>
            <a:r>
              <a:rPr lang="en-US" dirty="0" err="1" smtClean="0"/>
              <a:t>hoặc</a:t>
            </a:r>
            <a:r>
              <a:rPr lang="en-US" dirty="0" smtClean="0"/>
              <a:t> </a:t>
            </a:r>
            <a:r>
              <a:rPr lang="en-US" dirty="0" err="1" smtClean="0"/>
              <a:t>cao</a:t>
            </a:r>
            <a:r>
              <a:rPr lang="en-US" dirty="0" smtClean="0"/>
              <a:t> </a:t>
            </a:r>
            <a:r>
              <a:rPr lang="en-US" dirty="0" err="1" smtClean="0"/>
              <a:t>cô</a:t>
            </a:r>
            <a:r>
              <a:rPr lang="en-US" dirty="0" smtClean="0"/>
              <a:t> ca </a:t>
            </a:r>
            <a:r>
              <a:rPr lang="en-US" dirty="0" err="1" smtClean="0"/>
              <a:t>từ</a:t>
            </a:r>
            <a:r>
              <a:rPr lang="en-US" dirty="0" smtClean="0"/>
              <a:t> 05kg </a:t>
            </a:r>
            <a:r>
              <a:rPr lang="en-US" dirty="0" err="1" smtClean="0"/>
              <a:t>trở</a:t>
            </a:r>
            <a:r>
              <a:rPr lang="en-US" dirty="0" smtClean="0"/>
              <a:t> </a:t>
            </a:r>
            <a:r>
              <a:rPr lang="en-US" dirty="0" err="1" smtClean="0"/>
              <a:t>lên</a:t>
            </a:r>
            <a:r>
              <a:rPr lang="en-US" dirty="0" smtClean="0"/>
              <a:t>, </a:t>
            </a:r>
            <a:r>
              <a:rPr lang="en-US" dirty="0" err="1" smtClean="0"/>
              <a:t>hêrôin</a:t>
            </a:r>
            <a:r>
              <a:rPr lang="en-US" dirty="0" smtClean="0"/>
              <a:t>, </a:t>
            </a:r>
            <a:r>
              <a:rPr lang="en-US" dirty="0" err="1" smtClean="0"/>
              <a:t>coocain</a:t>
            </a:r>
            <a:r>
              <a:rPr lang="en-US" dirty="0" smtClean="0"/>
              <a:t> 100g </a:t>
            </a:r>
            <a:r>
              <a:rPr lang="en-US" dirty="0" err="1" smtClean="0"/>
              <a:t>trở</a:t>
            </a:r>
            <a:r>
              <a:rPr lang="en-US" dirty="0" smtClean="0"/>
              <a:t> </a:t>
            </a:r>
            <a:r>
              <a:rPr lang="en-US" dirty="0" err="1" smtClean="0"/>
              <a:t>lên</a:t>
            </a:r>
            <a:r>
              <a:rPr lang="en-US" dirty="0"/>
              <a:t>)</a:t>
            </a:r>
          </a:p>
        </p:txBody>
      </p:sp>
    </p:spTree>
    <p:extLst>
      <p:ext uri="{BB962C8B-B14F-4D97-AF65-F5344CB8AC3E}">
        <p14:creationId xmlns:p14="http://schemas.microsoft.com/office/powerpoint/2010/main" val="327792533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576478" y="542334"/>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4" name="Group 13"/>
          <p:cNvGrpSpPr/>
          <p:nvPr/>
        </p:nvGrpSpPr>
        <p:grpSpPr>
          <a:xfrm>
            <a:off x="79435" y="5037478"/>
            <a:ext cx="980900" cy="1923908"/>
            <a:chOff x="-58189" y="5118758"/>
            <a:chExt cx="980900" cy="1923908"/>
          </a:xfrm>
        </p:grpSpPr>
        <p:sp>
          <p:nvSpPr>
            <p:cNvPr id="15" name="TextBox 14"/>
            <p:cNvSpPr txBox="1"/>
            <p:nvPr/>
          </p:nvSpPr>
          <p:spPr>
            <a:xfrm>
              <a:off x="-58189" y="6396335"/>
              <a:ext cx="980900" cy="646331"/>
            </a:xfrm>
            <a:prstGeom prst="rect">
              <a:avLst/>
            </a:prstGeom>
            <a:noFill/>
          </p:spPr>
          <p:txBody>
            <a:bodyPr wrap="square" rtlCol="0">
              <a:spAutoFit/>
            </a:bodyPr>
            <a:lstStyle/>
            <a:p>
              <a:pPr algn="ctr"/>
              <a:r>
                <a:rPr lang="en-US" sz="1200" b="1" dirty="0" err="1">
                  <a:solidFill>
                    <a:srgbClr val="0070C0"/>
                  </a:solidFill>
                </a:rPr>
                <a:t>Tuần</a:t>
              </a:r>
              <a:r>
                <a:rPr lang="en-US" sz="1200" b="1" dirty="0">
                  <a:solidFill>
                    <a:srgbClr val="0070C0"/>
                  </a:solidFill>
                </a:rPr>
                <a:t> SH </a:t>
              </a:r>
              <a:r>
                <a:rPr lang="en-US" sz="1200" b="1" dirty="0" err="1">
                  <a:solidFill>
                    <a:srgbClr val="0070C0"/>
                  </a:solidFill>
                </a:rPr>
                <a:t>công</a:t>
              </a:r>
              <a:r>
                <a:rPr lang="en-US" sz="1200" b="1" dirty="0">
                  <a:solidFill>
                    <a:srgbClr val="0070C0"/>
                  </a:solidFill>
                </a:rPr>
                <a:t> </a:t>
              </a:r>
              <a:r>
                <a:rPr lang="en-US" sz="1200" b="1" dirty="0" err="1">
                  <a:solidFill>
                    <a:srgbClr val="0070C0"/>
                  </a:solidFill>
                </a:rPr>
                <a:t>dân</a:t>
              </a:r>
              <a:r>
                <a:rPr lang="en-US" sz="1200" b="1" dirty="0">
                  <a:solidFill>
                    <a:srgbClr val="0070C0"/>
                  </a:solidFill>
                </a:rPr>
                <a:t> – </a:t>
              </a:r>
              <a:r>
                <a:rPr lang="en-US" sz="1200" b="1" dirty="0" err="1">
                  <a:solidFill>
                    <a:srgbClr val="0070C0"/>
                  </a:solidFill>
                </a:rPr>
                <a:t>sinh</a:t>
              </a:r>
              <a:r>
                <a:rPr lang="en-US" sz="1200" b="1" dirty="0">
                  <a:solidFill>
                    <a:srgbClr val="0070C0"/>
                  </a:solidFill>
                </a:rPr>
                <a:t> </a:t>
              </a:r>
              <a:r>
                <a:rPr lang="en-US" sz="1200" b="1" dirty="0" err="1">
                  <a:solidFill>
                    <a:srgbClr val="0070C0"/>
                  </a:solidFill>
                </a:rPr>
                <a:t>viên</a:t>
              </a:r>
              <a:endParaRPr lang="en-US" sz="1200" b="1" dirty="0">
                <a:solidFill>
                  <a:srgbClr val="0070C0"/>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sp>
        <p:nvSpPr>
          <p:cNvPr id="4" name="TextBox 3">
            <a:extLst>
              <a:ext uri="{FF2B5EF4-FFF2-40B4-BE49-F238E27FC236}">
                <a16:creationId xmlns:a16="http://schemas.microsoft.com/office/drawing/2014/main" id="{FB33EF3A-E784-48AE-261B-CDD02A41ADCC}"/>
              </a:ext>
            </a:extLst>
          </p:cNvPr>
          <p:cNvSpPr txBox="1"/>
          <p:nvPr/>
        </p:nvSpPr>
        <p:spPr>
          <a:xfrm>
            <a:off x="1060335" y="81280"/>
            <a:ext cx="9789918" cy="400110"/>
          </a:xfrm>
          <a:prstGeom prst="rect">
            <a:avLst/>
          </a:prstGeom>
          <a:noFill/>
        </p:spPr>
        <p:txBody>
          <a:bodyPr wrap="square" rtlCol="0">
            <a:spAutoFit/>
          </a:bodyPr>
          <a:lstStyle/>
          <a:p>
            <a:pPr algn="ctr"/>
            <a:r>
              <a:rPr lang="en-US" sz="2000" b="1" dirty="0" smtClean="0">
                <a:solidFill>
                  <a:srgbClr val="0070C0"/>
                </a:solidFill>
                <a:latin typeface="Arial" panose="020B0604020202020204" pitchFamily="34" charset="0"/>
                <a:cs typeface="Arial" panose="020B0604020202020204" pitchFamily="34" charset="0"/>
              </a:rPr>
              <a:t>PHÁP LUẬT PHÒNG, CHỐNG TỆ NẠN XÃ HỘI</a:t>
            </a:r>
            <a:endParaRPr lang="en-US" sz="2000" b="1" dirty="0">
              <a:solidFill>
                <a:srgbClr val="0070C0"/>
              </a:solidFill>
              <a:latin typeface="Arial" panose="020B0604020202020204" pitchFamily="34" charset="0"/>
              <a:cs typeface="Arial" panose="020B0604020202020204" pitchFamily="34" charset="0"/>
            </a:endParaRPr>
          </a:p>
        </p:txBody>
      </p:sp>
      <p:sp>
        <p:nvSpPr>
          <p:cNvPr id="2" name="TextBox 1"/>
          <p:cNvSpPr txBox="1"/>
          <p:nvPr/>
        </p:nvSpPr>
        <p:spPr>
          <a:xfrm>
            <a:off x="1060336" y="686702"/>
            <a:ext cx="1794832" cy="369332"/>
          </a:xfrm>
          <a:prstGeom prst="rect">
            <a:avLst/>
          </a:prstGeom>
          <a:solidFill>
            <a:schemeClr val="accent2"/>
          </a:solidFill>
        </p:spPr>
        <p:txBody>
          <a:bodyPr wrap="square" rtlCol="0">
            <a:spAutoFit/>
          </a:bodyPr>
          <a:lstStyle/>
          <a:p>
            <a:r>
              <a:rPr lang="en-US" dirty="0" err="1" smtClean="0"/>
              <a:t>Tệ</a:t>
            </a:r>
            <a:r>
              <a:rPr lang="en-US" dirty="0" smtClean="0"/>
              <a:t> </a:t>
            </a:r>
            <a:r>
              <a:rPr lang="en-US" dirty="0" err="1" smtClean="0"/>
              <a:t>nạn</a:t>
            </a:r>
            <a:r>
              <a:rPr lang="en-US" dirty="0" smtClean="0"/>
              <a:t> </a:t>
            </a:r>
            <a:r>
              <a:rPr lang="en-US" dirty="0" err="1" smtClean="0"/>
              <a:t>cờ</a:t>
            </a:r>
            <a:r>
              <a:rPr lang="en-US" dirty="0" smtClean="0"/>
              <a:t>, </a:t>
            </a:r>
            <a:r>
              <a:rPr lang="en-US" dirty="0" err="1" smtClean="0"/>
              <a:t>bạc</a:t>
            </a:r>
            <a:endParaRPr lang="en-US"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7151" y="1133904"/>
            <a:ext cx="5355616" cy="2756929"/>
          </a:xfrm>
          <a:prstGeom prst="rect">
            <a:avLst/>
          </a:prstGeom>
        </p:spPr>
      </p:pic>
      <p:pic>
        <p:nvPicPr>
          <p:cNvPr id="9218" name="Picture 2" descr="Bộ Sưu Tập Hình Ảnh Đánh Bài Cực Chất Full 4K Với Hơn 999+ ..."/>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76661" y="1239444"/>
            <a:ext cx="4954554" cy="391266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227594" y="3973945"/>
            <a:ext cx="5685698" cy="1200329"/>
          </a:xfrm>
          <a:prstGeom prst="rect">
            <a:avLst/>
          </a:prstGeom>
          <a:noFill/>
        </p:spPr>
        <p:txBody>
          <a:bodyPr wrap="square" rtlCol="0">
            <a:spAutoFit/>
          </a:bodyPr>
          <a:lstStyle/>
          <a:p>
            <a:r>
              <a:rPr lang="en-US" dirty="0" err="1" smtClean="0"/>
              <a:t>Điều</a:t>
            </a:r>
            <a:r>
              <a:rPr lang="en-US" dirty="0" smtClean="0"/>
              <a:t> 321, BLHS. </a:t>
            </a:r>
            <a:r>
              <a:rPr lang="en-US" dirty="0" err="1" smtClean="0"/>
              <a:t>Tội</a:t>
            </a:r>
            <a:r>
              <a:rPr lang="en-US" dirty="0" smtClean="0"/>
              <a:t> </a:t>
            </a:r>
            <a:r>
              <a:rPr lang="en-US" dirty="0" err="1" smtClean="0"/>
              <a:t>đánh</a:t>
            </a:r>
            <a:r>
              <a:rPr lang="en-US" dirty="0" smtClean="0"/>
              <a:t> </a:t>
            </a:r>
            <a:r>
              <a:rPr lang="en-US" dirty="0" err="1" smtClean="0"/>
              <a:t>bạc</a:t>
            </a:r>
            <a:r>
              <a:rPr lang="en-US" dirty="0" smtClean="0"/>
              <a:t> (</a:t>
            </a:r>
            <a:r>
              <a:rPr lang="en-US" dirty="0" err="1" smtClean="0"/>
              <a:t>hình</a:t>
            </a:r>
            <a:r>
              <a:rPr lang="en-US" dirty="0" smtClean="0"/>
              <a:t> </a:t>
            </a:r>
            <a:r>
              <a:rPr lang="en-US" dirty="0" err="1" smtClean="0"/>
              <a:t>phạt</a:t>
            </a:r>
            <a:r>
              <a:rPr lang="en-US" dirty="0" smtClean="0"/>
              <a:t> </a:t>
            </a:r>
            <a:r>
              <a:rPr lang="en-US" dirty="0" err="1" smtClean="0"/>
              <a:t>cao</a:t>
            </a:r>
            <a:r>
              <a:rPr lang="en-US" dirty="0" smtClean="0"/>
              <a:t> </a:t>
            </a:r>
            <a:r>
              <a:rPr lang="en-US" dirty="0" err="1" smtClean="0"/>
              <a:t>nhất</a:t>
            </a:r>
            <a:r>
              <a:rPr lang="en-US" dirty="0" smtClean="0"/>
              <a:t> 7 </a:t>
            </a:r>
            <a:r>
              <a:rPr lang="en-US" dirty="0" err="1" smtClean="0"/>
              <a:t>năm</a:t>
            </a:r>
            <a:r>
              <a:rPr lang="en-US" dirty="0" smtClean="0"/>
              <a:t> </a:t>
            </a:r>
            <a:r>
              <a:rPr lang="en-US" dirty="0" err="1" smtClean="0"/>
              <a:t>tù</a:t>
            </a:r>
            <a:r>
              <a:rPr lang="en-US" dirty="0" smtClean="0"/>
              <a:t>)</a:t>
            </a:r>
            <a:endParaRPr lang="en-US" sz="1400" dirty="0" smtClean="0"/>
          </a:p>
          <a:p>
            <a:r>
              <a:rPr lang="en-US" dirty="0" err="1" smtClean="0"/>
              <a:t>Điều</a:t>
            </a:r>
            <a:r>
              <a:rPr lang="en-US" dirty="0" smtClean="0"/>
              <a:t> 322, BLHS. </a:t>
            </a:r>
            <a:r>
              <a:rPr lang="en-US" dirty="0" err="1" smtClean="0"/>
              <a:t>Tội</a:t>
            </a:r>
            <a:r>
              <a:rPr lang="en-US" dirty="0" smtClean="0"/>
              <a:t> </a:t>
            </a:r>
            <a:r>
              <a:rPr lang="en-US" dirty="0" err="1" smtClean="0"/>
              <a:t>tổ</a:t>
            </a:r>
            <a:r>
              <a:rPr lang="en-US" dirty="0" smtClean="0"/>
              <a:t> </a:t>
            </a:r>
            <a:r>
              <a:rPr lang="en-US" dirty="0" err="1" smtClean="0"/>
              <a:t>chức</a:t>
            </a:r>
            <a:r>
              <a:rPr lang="en-US" dirty="0" smtClean="0"/>
              <a:t> </a:t>
            </a:r>
            <a:r>
              <a:rPr lang="en-US" dirty="0" err="1" smtClean="0"/>
              <a:t>đánh</a:t>
            </a:r>
            <a:r>
              <a:rPr lang="en-US" dirty="0" smtClean="0"/>
              <a:t> </a:t>
            </a:r>
            <a:r>
              <a:rPr lang="en-US" dirty="0" err="1" smtClean="0"/>
              <a:t>bạc</a:t>
            </a:r>
            <a:r>
              <a:rPr lang="en-US" dirty="0" smtClean="0"/>
              <a:t> </a:t>
            </a:r>
            <a:r>
              <a:rPr lang="en-US" dirty="0" err="1" smtClean="0"/>
              <a:t>hoặc</a:t>
            </a:r>
            <a:r>
              <a:rPr lang="en-US" dirty="0" smtClean="0"/>
              <a:t> </a:t>
            </a:r>
            <a:r>
              <a:rPr lang="en-US" dirty="0" err="1" smtClean="0"/>
              <a:t>gá</a:t>
            </a:r>
            <a:r>
              <a:rPr lang="en-US" dirty="0" smtClean="0"/>
              <a:t> </a:t>
            </a:r>
            <a:r>
              <a:rPr lang="en-US" dirty="0" err="1" smtClean="0"/>
              <a:t>bạc</a:t>
            </a:r>
            <a:r>
              <a:rPr lang="en-US" dirty="0" smtClean="0"/>
              <a:t> (</a:t>
            </a:r>
            <a:r>
              <a:rPr lang="en-US" dirty="0" err="1" smtClean="0"/>
              <a:t>hình</a:t>
            </a:r>
            <a:r>
              <a:rPr lang="en-US" dirty="0" smtClean="0"/>
              <a:t> </a:t>
            </a:r>
            <a:r>
              <a:rPr lang="en-US" dirty="0" err="1" smtClean="0"/>
              <a:t>phạt</a:t>
            </a:r>
            <a:r>
              <a:rPr lang="en-US" dirty="0" smtClean="0"/>
              <a:t> </a:t>
            </a:r>
            <a:r>
              <a:rPr lang="en-US" dirty="0" err="1" smtClean="0"/>
              <a:t>cao</a:t>
            </a:r>
            <a:r>
              <a:rPr lang="en-US" dirty="0" smtClean="0"/>
              <a:t> </a:t>
            </a:r>
            <a:r>
              <a:rPr lang="en-US" dirty="0" err="1" smtClean="0"/>
              <a:t>nhất</a:t>
            </a:r>
            <a:r>
              <a:rPr lang="en-US" dirty="0" smtClean="0"/>
              <a:t> 10 </a:t>
            </a:r>
            <a:r>
              <a:rPr lang="en-US" dirty="0" err="1" smtClean="0"/>
              <a:t>năm</a:t>
            </a:r>
            <a:r>
              <a:rPr lang="en-US" dirty="0" smtClean="0"/>
              <a:t> </a:t>
            </a:r>
            <a:r>
              <a:rPr lang="en-US" dirty="0" err="1" smtClean="0"/>
              <a:t>tù</a:t>
            </a:r>
            <a:r>
              <a:rPr lang="en-US" dirty="0" smtClean="0"/>
              <a:t>)</a:t>
            </a:r>
            <a:endParaRPr lang="en-US" dirty="0"/>
          </a:p>
        </p:txBody>
      </p:sp>
    </p:spTree>
    <p:extLst>
      <p:ext uri="{BB962C8B-B14F-4D97-AF65-F5344CB8AC3E}">
        <p14:creationId xmlns:p14="http://schemas.microsoft.com/office/powerpoint/2010/main" val="387119684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576478" y="542334"/>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4" name="Group 13"/>
          <p:cNvGrpSpPr/>
          <p:nvPr/>
        </p:nvGrpSpPr>
        <p:grpSpPr>
          <a:xfrm>
            <a:off x="79435" y="5037478"/>
            <a:ext cx="980900" cy="1923908"/>
            <a:chOff x="-58189" y="5118758"/>
            <a:chExt cx="980900" cy="1923908"/>
          </a:xfrm>
        </p:grpSpPr>
        <p:sp>
          <p:nvSpPr>
            <p:cNvPr id="15" name="TextBox 14"/>
            <p:cNvSpPr txBox="1"/>
            <p:nvPr/>
          </p:nvSpPr>
          <p:spPr>
            <a:xfrm>
              <a:off x="-58189" y="6396335"/>
              <a:ext cx="980900" cy="646331"/>
            </a:xfrm>
            <a:prstGeom prst="rect">
              <a:avLst/>
            </a:prstGeom>
            <a:noFill/>
          </p:spPr>
          <p:txBody>
            <a:bodyPr wrap="square" rtlCol="0">
              <a:spAutoFit/>
            </a:bodyPr>
            <a:lstStyle/>
            <a:p>
              <a:pPr algn="ctr"/>
              <a:r>
                <a:rPr lang="en-US" sz="1200" b="1" dirty="0" err="1">
                  <a:solidFill>
                    <a:srgbClr val="0070C0"/>
                  </a:solidFill>
                </a:rPr>
                <a:t>Tuần</a:t>
              </a:r>
              <a:r>
                <a:rPr lang="en-US" sz="1200" b="1" dirty="0">
                  <a:solidFill>
                    <a:srgbClr val="0070C0"/>
                  </a:solidFill>
                </a:rPr>
                <a:t> SH </a:t>
              </a:r>
              <a:r>
                <a:rPr lang="en-US" sz="1200" b="1" dirty="0" err="1">
                  <a:solidFill>
                    <a:srgbClr val="0070C0"/>
                  </a:solidFill>
                </a:rPr>
                <a:t>công</a:t>
              </a:r>
              <a:r>
                <a:rPr lang="en-US" sz="1200" b="1" dirty="0">
                  <a:solidFill>
                    <a:srgbClr val="0070C0"/>
                  </a:solidFill>
                </a:rPr>
                <a:t> </a:t>
              </a:r>
              <a:r>
                <a:rPr lang="en-US" sz="1200" b="1" dirty="0" err="1">
                  <a:solidFill>
                    <a:srgbClr val="0070C0"/>
                  </a:solidFill>
                </a:rPr>
                <a:t>dân</a:t>
              </a:r>
              <a:r>
                <a:rPr lang="en-US" sz="1200" b="1" dirty="0">
                  <a:solidFill>
                    <a:srgbClr val="0070C0"/>
                  </a:solidFill>
                </a:rPr>
                <a:t> – </a:t>
              </a:r>
              <a:r>
                <a:rPr lang="en-US" sz="1200" b="1" dirty="0" err="1">
                  <a:solidFill>
                    <a:srgbClr val="0070C0"/>
                  </a:solidFill>
                </a:rPr>
                <a:t>sinh</a:t>
              </a:r>
              <a:r>
                <a:rPr lang="en-US" sz="1200" b="1" dirty="0">
                  <a:solidFill>
                    <a:srgbClr val="0070C0"/>
                  </a:solidFill>
                </a:rPr>
                <a:t> </a:t>
              </a:r>
              <a:r>
                <a:rPr lang="en-US" sz="1200" b="1" dirty="0" err="1">
                  <a:solidFill>
                    <a:srgbClr val="0070C0"/>
                  </a:solidFill>
                </a:rPr>
                <a:t>viên</a:t>
              </a:r>
              <a:endParaRPr lang="en-US" sz="1200" b="1" dirty="0">
                <a:solidFill>
                  <a:srgbClr val="0070C0"/>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sp>
        <p:nvSpPr>
          <p:cNvPr id="4" name="TextBox 3">
            <a:extLst>
              <a:ext uri="{FF2B5EF4-FFF2-40B4-BE49-F238E27FC236}">
                <a16:creationId xmlns:a16="http://schemas.microsoft.com/office/drawing/2014/main" id="{FB33EF3A-E784-48AE-261B-CDD02A41ADCC}"/>
              </a:ext>
            </a:extLst>
          </p:cNvPr>
          <p:cNvSpPr txBox="1"/>
          <p:nvPr/>
        </p:nvSpPr>
        <p:spPr>
          <a:xfrm>
            <a:off x="1436516" y="153308"/>
            <a:ext cx="9789918" cy="400110"/>
          </a:xfrm>
          <a:prstGeom prst="rect">
            <a:avLst/>
          </a:prstGeom>
          <a:noFill/>
        </p:spPr>
        <p:txBody>
          <a:bodyPr wrap="square" rtlCol="0">
            <a:spAutoFit/>
          </a:bodyPr>
          <a:lstStyle/>
          <a:p>
            <a:pPr algn="ctr"/>
            <a:r>
              <a:rPr lang="en-US" sz="2000" b="1" dirty="0">
                <a:solidFill>
                  <a:srgbClr val="0070C0"/>
                </a:solidFill>
                <a:latin typeface="Arial" panose="020B0604020202020204" pitchFamily="34" charset="0"/>
                <a:cs typeface="Arial" panose="020B0604020202020204" pitchFamily="34" charset="0"/>
              </a:rPr>
              <a:t>PHÁP LUẬT PHÒNG, CHỐNG TỆ NẠN XÃ HỘI</a:t>
            </a:r>
          </a:p>
        </p:txBody>
      </p:sp>
      <p:sp>
        <p:nvSpPr>
          <p:cNvPr id="21" name="TextBox 20"/>
          <p:cNvSpPr txBox="1"/>
          <p:nvPr/>
        </p:nvSpPr>
        <p:spPr>
          <a:xfrm>
            <a:off x="1060336" y="686702"/>
            <a:ext cx="1794832" cy="369332"/>
          </a:xfrm>
          <a:prstGeom prst="rect">
            <a:avLst/>
          </a:prstGeom>
          <a:solidFill>
            <a:schemeClr val="accent2"/>
          </a:solidFill>
        </p:spPr>
        <p:txBody>
          <a:bodyPr wrap="square" rtlCol="0">
            <a:spAutoFit/>
          </a:bodyPr>
          <a:lstStyle/>
          <a:p>
            <a:r>
              <a:rPr lang="en-US" dirty="0" err="1" smtClean="0"/>
              <a:t>Tệ</a:t>
            </a:r>
            <a:r>
              <a:rPr lang="en-US" dirty="0" smtClean="0"/>
              <a:t> </a:t>
            </a:r>
            <a:r>
              <a:rPr lang="en-US" dirty="0" err="1" smtClean="0"/>
              <a:t>nạn</a:t>
            </a:r>
            <a:r>
              <a:rPr lang="en-US" dirty="0" smtClean="0"/>
              <a:t> </a:t>
            </a:r>
            <a:r>
              <a:rPr lang="en-US" dirty="0" err="1" smtClean="0"/>
              <a:t>mại</a:t>
            </a:r>
            <a:r>
              <a:rPr lang="en-US" dirty="0" smtClean="0"/>
              <a:t> </a:t>
            </a:r>
            <a:r>
              <a:rPr lang="en-US" dirty="0" err="1" smtClean="0"/>
              <a:t>dâm</a:t>
            </a:r>
            <a:endParaRPr lang="en-US" dirty="0"/>
          </a:p>
        </p:txBody>
      </p:sp>
      <p:sp>
        <p:nvSpPr>
          <p:cNvPr id="2" name="TextBox 1"/>
          <p:cNvSpPr txBox="1"/>
          <p:nvPr/>
        </p:nvSpPr>
        <p:spPr>
          <a:xfrm>
            <a:off x="839755" y="1178235"/>
            <a:ext cx="4627984" cy="1477328"/>
          </a:xfrm>
          <a:prstGeom prst="rect">
            <a:avLst/>
          </a:prstGeom>
          <a:noFill/>
        </p:spPr>
        <p:txBody>
          <a:bodyPr wrap="square" rtlCol="0">
            <a:spAutoFit/>
          </a:bodyPr>
          <a:lstStyle/>
          <a:p>
            <a:r>
              <a:rPr lang="en-US" dirty="0"/>
              <a:t>- </a:t>
            </a:r>
            <a:r>
              <a:rPr lang="en-US" dirty="0" err="1"/>
              <a:t>Điều</a:t>
            </a:r>
            <a:r>
              <a:rPr lang="en-US" dirty="0"/>
              <a:t> 327. </a:t>
            </a:r>
            <a:r>
              <a:rPr lang="en-US" dirty="0" err="1"/>
              <a:t>Tội</a:t>
            </a:r>
            <a:r>
              <a:rPr lang="en-US" dirty="0"/>
              <a:t> </a:t>
            </a:r>
            <a:r>
              <a:rPr lang="en-US" dirty="0" err="1"/>
              <a:t>chứa</a:t>
            </a:r>
            <a:r>
              <a:rPr lang="en-US" dirty="0"/>
              <a:t> </a:t>
            </a:r>
            <a:r>
              <a:rPr lang="en-US" dirty="0" err="1"/>
              <a:t>mại</a:t>
            </a:r>
            <a:r>
              <a:rPr lang="en-US" dirty="0"/>
              <a:t> </a:t>
            </a:r>
            <a:r>
              <a:rPr lang="en-US" dirty="0" err="1" smtClean="0"/>
              <a:t>dâm</a:t>
            </a:r>
            <a:endParaRPr lang="en-US" dirty="0"/>
          </a:p>
          <a:p>
            <a:r>
              <a:rPr lang="en-US" dirty="0" smtClean="0"/>
              <a:t>- </a:t>
            </a:r>
            <a:r>
              <a:rPr lang="en-US" dirty="0" err="1" smtClean="0"/>
              <a:t>Điều</a:t>
            </a:r>
            <a:r>
              <a:rPr lang="en-US" dirty="0" smtClean="0"/>
              <a:t> </a:t>
            </a:r>
            <a:r>
              <a:rPr lang="en-US" dirty="0"/>
              <a:t>328. </a:t>
            </a:r>
            <a:r>
              <a:rPr lang="en-US" dirty="0" err="1"/>
              <a:t>Tội</a:t>
            </a:r>
            <a:r>
              <a:rPr lang="en-US" dirty="0"/>
              <a:t> </a:t>
            </a:r>
            <a:r>
              <a:rPr lang="en-US" dirty="0" err="1"/>
              <a:t>môi</a:t>
            </a:r>
            <a:r>
              <a:rPr lang="en-US" dirty="0"/>
              <a:t> </a:t>
            </a:r>
            <a:r>
              <a:rPr lang="en-US" dirty="0" err="1"/>
              <a:t>giới</a:t>
            </a:r>
            <a:r>
              <a:rPr lang="en-US" dirty="0"/>
              <a:t> </a:t>
            </a:r>
            <a:r>
              <a:rPr lang="en-US" dirty="0" err="1"/>
              <a:t>mại</a:t>
            </a:r>
            <a:r>
              <a:rPr lang="en-US" dirty="0"/>
              <a:t> </a:t>
            </a:r>
            <a:r>
              <a:rPr lang="en-US" dirty="0" err="1" smtClean="0"/>
              <a:t>dâm</a:t>
            </a:r>
            <a:endParaRPr lang="en-US" dirty="0" smtClean="0"/>
          </a:p>
          <a:p>
            <a:r>
              <a:rPr lang="en-US" dirty="0" smtClean="0"/>
              <a:t>- </a:t>
            </a:r>
            <a:r>
              <a:rPr lang="en-US" dirty="0" err="1" smtClean="0"/>
              <a:t>Điều</a:t>
            </a:r>
            <a:r>
              <a:rPr lang="en-US" dirty="0" smtClean="0"/>
              <a:t> </a:t>
            </a:r>
            <a:r>
              <a:rPr lang="en-US" dirty="0"/>
              <a:t>329. </a:t>
            </a:r>
            <a:r>
              <a:rPr lang="en-US" dirty="0" err="1"/>
              <a:t>Tội</a:t>
            </a:r>
            <a:r>
              <a:rPr lang="en-US" dirty="0"/>
              <a:t> </a:t>
            </a:r>
            <a:r>
              <a:rPr lang="en-US" dirty="0" err="1"/>
              <a:t>mua</a:t>
            </a:r>
            <a:r>
              <a:rPr lang="en-US" dirty="0"/>
              <a:t> </a:t>
            </a:r>
            <a:r>
              <a:rPr lang="en-US" dirty="0" err="1"/>
              <a:t>dâm</a:t>
            </a:r>
            <a:r>
              <a:rPr lang="en-US" dirty="0"/>
              <a:t> </a:t>
            </a:r>
            <a:r>
              <a:rPr lang="en-US" dirty="0" err="1"/>
              <a:t>người</a:t>
            </a:r>
            <a:r>
              <a:rPr lang="en-US" dirty="0"/>
              <a:t> </a:t>
            </a:r>
            <a:r>
              <a:rPr lang="en-US" dirty="0" err="1"/>
              <a:t>dưới</a:t>
            </a:r>
            <a:r>
              <a:rPr lang="en-US" dirty="0"/>
              <a:t> 18 </a:t>
            </a:r>
            <a:r>
              <a:rPr lang="en-US" dirty="0" err="1" smtClean="0"/>
              <a:t>tuổi</a:t>
            </a:r>
            <a:endParaRPr lang="en-US" dirty="0" smtClean="0"/>
          </a:p>
          <a:p>
            <a:r>
              <a:rPr lang="en-US" dirty="0" err="1" smtClean="0"/>
              <a:t>Hình</a:t>
            </a:r>
            <a:r>
              <a:rPr lang="en-US" dirty="0" smtClean="0"/>
              <a:t> </a:t>
            </a:r>
            <a:r>
              <a:rPr lang="en-US" dirty="0" err="1" smtClean="0"/>
              <a:t>phạt</a:t>
            </a:r>
            <a:r>
              <a:rPr lang="en-US" dirty="0" smtClean="0"/>
              <a:t> </a:t>
            </a:r>
            <a:r>
              <a:rPr lang="en-US" dirty="0" err="1" smtClean="0"/>
              <a:t>cao</a:t>
            </a:r>
            <a:r>
              <a:rPr lang="en-US" dirty="0" smtClean="0"/>
              <a:t> </a:t>
            </a:r>
            <a:r>
              <a:rPr lang="en-US" dirty="0" err="1" smtClean="0"/>
              <a:t>nhất</a:t>
            </a:r>
            <a:r>
              <a:rPr lang="en-US" dirty="0" smtClean="0"/>
              <a:t> </a:t>
            </a:r>
            <a:r>
              <a:rPr lang="en-US" dirty="0" err="1" smtClean="0"/>
              <a:t>của</a:t>
            </a:r>
            <a:r>
              <a:rPr lang="en-US" dirty="0" smtClean="0"/>
              <a:t> </a:t>
            </a:r>
            <a:r>
              <a:rPr lang="en-US" dirty="0" err="1" smtClean="0"/>
              <a:t>các</a:t>
            </a:r>
            <a:r>
              <a:rPr lang="en-US" dirty="0" smtClean="0"/>
              <a:t> </a:t>
            </a:r>
            <a:r>
              <a:rPr lang="en-US" dirty="0" err="1" smtClean="0"/>
              <a:t>tội</a:t>
            </a:r>
            <a:r>
              <a:rPr lang="en-US" dirty="0" smtClean="0"/>
              <a:t> </a:t>
            </a:r>
            <a:r>
              <a:rPr lang="en-US" dirty="0" err="1" smtClean="0"/>
              <a:t>trên</a:t>
            </a:r>
            <a:r>
              <a:rPr lang="en-US" dirty="0" smtClean="0"/>
              <a:t> </a:t>
            </a:r>
            <a:r>
              <a:rPr lang="en-US" dirty="0" err="1" smtClean="0"/>
              <a:t>là</a:t>
            </a:r>
            <a:r>
              <a:rPr lang="en-US" dirty="0" smtClean="0"/>
              <a:t> 15 </a:t>
            </a:r>
            <a:r>
              <a:rPr lang="en-US" dirty="0" err="1" smtClean="0"/>
              <a:t>năm</a:t>
            </a:r>
            <a:r>
              <a:rPr lang="en-US" dirty="0" smtClean="0"/>
              <a:t> </a:t>
            </a:r>
            <a:r>
              <a:rPr lang="en-US" dirty="0" err="1" smtClean="0"/>
              <a:t>tù</a:t>
            </a:r>
            <a:endParaRPr lang="en-US"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75510" y="603278"/>
            <a:ext cx="5450924" cy="5302999"/>
          </a:xfrm>
          <a:prstGeom prst="rect">
            <a:avLst/>
          </a:prstGeom>
        </p:spPr>
      </p:pic>
    </p:spTree>
    <p:extLst>
      <p:ext uri="{BB962C8B-B14F-4D97-AF65-F5344CB8AC3E}">
        <p14:creationId xmlns:p14="http://schemas.microsoft.com/office/powerpoint/2010/main" val="292103146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576478" y="542334"/>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4" name="Group 13"/>
          <p:cNvGrpSpPr/>
          <p:nvPr/>
        </p:nvGrpSpPr>
        <p:grpSpPr>
          <a:xfrm>
            <a:off x="79435" y="5037478"/>
            <a:ext cx="980900" cy="1923908"/>
            <a:chOff x="-58189" y="5118758"/>
            <a:chExt cx="980900" cy="1923908"/>
          </a:xfrm>
        </p:grpSpPr>
        <p:sp>
          <p:nvSpPr>
            <p:cNvPr id="15" name="TextBox 14"/>
            <p:cNvSpPr txBox="1"/>
            <p:nvPr/>
          </p:nvSpPr>
          <p:spPr>
            <a:xfrm>
              <a:off x="-58189" y="6396335"/>
              <a:ext cx="980900" cy="646331"/>
            </a:xfrm>
            <a:prstGeom prst="rect">
              <a:avLst/>
            </a:prstGeom>
            <a:noFill/>
          </p:spPr>
          <p:txBody>
            <a:bodyPr wrap="square" rtlCol="0">
              <a:spAutoFit/>
            </a:bodyPr>
            <a:lstStyle/>
            <a:p>
              <a:pPr algn="ctr"/>
              <a:r>
                <a:rPr lang="en-US" sz="1200" b="1" dirty="0" err="1">
                  <a:solidFill>
                    <a:srgbClr val="0070C0"/>
                  </a:solidFill>
                </a:rPr>
                <a:t>Tuần</a:t>
              </a:r>
              <a:r>
                <a:rPr lang="en-US" sz="1200" b="1" dirty="0">
                  <a:solidFill>
                    <a:srgbClr val="0070C0"/>
                  </a:solidFill>
                </a:rPr>
                <a:t> SH </a:t>
              </a:r>
              <a:r>
                <a:rPr lang="en-US" sz="1200" b="1" dirty="0" err="1">
                  <a:solidFill>
                    <a:srgbClr val="0070C0"/>
                  </a:solidFill>
                </a:rPr>
                <a:t>công</a:t>
              </a:r>
              <a:r>
                <a:rPr lang="en-US" sz="1200" b="1" dirty="0">
                  <a:solidFill>
                    <a:srgbClr val="0070C0"/>
                  </a:solidFill>
                </a:rPr>
                <a:t> </a:t>
              </a:r>
              <a:r>
                <a:rPr lang="en-US" sz="1200" b="1" dirty="0" err="1">
                  <a:solidFill>
                    <a:srgbClr val="0070C0"/>
                  </a:solidFill>
                </a:rPr>
                <a:t>dân</a:t>
              </a:r>
              <a:r>
                <a:rPr lang="en-US" sz="1200" b="1" dirty="0">
                  <a:solidFill>
                    <a:srgbClr val="0070C0"/>
                  </a:solidFill>
                </a:rPr>
                <a:t> – </a:t>
              </a:r>
              <a:r>
                <a:rPr lang="en-US" sz="1200" b="1" dirty="0" err="1">
                  <a:solidFill>
                    <a:srgbClr val="0070C0"/>
                  </a:solidFill>
                </a:rPr>
                <a:t>sinh</a:t>
              </a:r>
              <a:r>
                <a:rPr lang="en-US" sz="1200" b="1" dirty="0">
                  <a:solidFill>
                    <a:srgbClr val="0070C0"/>
                  </a:solidFill>
                </a:rPr>
                <a:t> </a:t>
              </a:r>
              <a:r>
                <a:rPr lang="en-US" sz="1200" b="1" dirty="0" err="1">
                  <a:solidFill>
                    <a:srgbClr val="0070C0"/>
                  </a:solidFill>
                </a:rPr>
                <a:t>viên</a:t>
              </a:r>
              <a:endParaRPr lang="en-US" sz="1200" b="1" dirty="0">
                <a:solidFill>
                  <a:srgbClr val="0070C0"/>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sp>
        <p:nvSpPr>
          <p:cNvPr id="4" name="TextBox 3">
            <a:extLst>
              <a:ext uri="{FF2B5EF4-FFF2-40B4-BE49-F238E27FC236}">
                <a16:creationId xmlns:a16="http://schemas.microsoft.com/office/drawing/2014/main" id="{FB33EF3A-E784-48AE-261B-CDD02A41ADCC}"/>
              </a:ext>
            </a:extLst>
          </p:cNvPr>
          <p:cNvSpPr txBox="1"/>
          <p:nvPr/>
        </p:nvSpPr>
        <p:spPr>
          <a:xfrm>
            <a:off x="1365612" y="101573"/>
            <a:ext cx="9789918" cy="400110"/>
          </a:xfrm>
          <a:prstGeom prst="rect">
            <a:avLst/>
          </a:prstGeom>
          <a:noFill/>
        </p:spPr>
        <p:txBody>
          <a:bodyPr wrap="square" rtlCol="0">
            <a:spAutoFit/>
          </a:bodyPr>
          <a:lstStyle/>
          <a:p>
            <a:pPr algn="ctr"/>
            <a:r>
              <a:rPr lang="en-US" sz="2000" b="1" dirty="0">
                <a:solidFill>
                  <a:srgbClr val="0070C0"/>
                </a:solidFill>
                <a:latin typeface="Arial" panose="020B0604020202020204" pitchFamily="34" charset="0"/>
                <a:cs typeface="Arial" panose="020B0604020202020204" pitchFamily="34" charset="0"/>
              </a:rPr>
              <a:t>PHÁP LUẬT PHÒNG, CHỐNG TỆ NẠN XÃ HỘI</a:t>
            </a:r>
          </a:p>
        </p:txBody>
      </p:sp>
      <p:sp>
        <p:nvSpPr>
          <p:cNvPr id="21" name="TextBox 20"/>
          <p:cNvSpPr txBox="1"/>
          <p:nvPr/>
        </p:nvSpPr>
        <p:spPr>
          <a:xfrm>
            <a:off x="1060336" y="686702"/>
            <a:ext cx="3884888" cy="369332"/>
          </a:xfrm>
          <a:prstGeom prst="rect">
            <a:avLst/>
          </a:prstGeom>
          <a:solidFill>
            <a:schemeClr val="accent2"/>
          </a:solidFill>
        </p:spPr>
        <p:txBody>
          <a:bodyPr wrap="square" rtlCol="0">
            <a:spAutoFit/>
          </a:bodyPr>
          <a:lstStyle/>
          <a:p>
            <a:r>
              <a:rPr lang="en-US" dirty="0" err="1" smtClean="0"/>
              <a:t>Tệ</a:t>
            </a:r>
            <a:r>
              <a:rPr lang="en-US" dirty="0" smtClean="0"/>
              <a:t> </a:t>
            </a:r>
            <a:r>
              <a:rPr lang="en-US" dirty="0" err="1" smtClean="0"/>
              <a:t>nạn</a:t>
            </a:r>
            <a:r>
              <a:rPr lang="en-US" dirty="0" smtClean="0"/>
              <a:t> </a:t>
            </a:r>
            <a:r>
              <a:rPr lang="en-US" dirty="0" err="1" smtClean="0"/>
              <a:t>bia</a:t>
            </a:r>
            <a:r>
              <a:rPr lang="en-US" dirty="0" smtClean="0"/>
              <a:t> </a:t>
            </a:r>
            <a:r>
              <a:rPr lang="en-US" dirty="0" err="1" smtClean="0"/>
              <a:t>rượu</a:t>
            </a:r>
            <a:endParaRPr lang="en-US" dirty="0"/>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64050" y="1078199"/>
            <a:ext cx="5569658" cy="4501506"/>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0335" y="1111616"/>
            <a:ext cx="4985657" cy="4468089"/>
          </a:xfrm>
          <a:prstGeom prst="rect">
            <a:avLst/>
          </a:prstGeom>
        </p:spPr>
      </p:pic>
    </p:spTree>
    <p:extLst>
      <p:ext uri="{BB962C8B-B14F-4D97-AF65-F5344CB8AC3E}">
        <p14:creationId xmlns:p14="http://schemas.microsoft.com/office/powerpoint/2010/main" val="181018033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467360" y="834044"/>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4" name="Group 13"/>
          <p:cNvGrpSpPr/>
          <p:nvPr/>
        </p:nvGrpSpPr>
        <p:grpSpPr>
          <a:xfrm>
            <a:off x="79436" y="5037478"/>
            <a:ext cx="980900" cy="1923908"/>
            <a:chOff x="-58188" y="5118758"/>
            <a:chExt cx="980900" cy="1923908"/>
          </a:xfrm>
        </p:grpSpPr>
        <p:sp>
          <p:nvSpPr>
            <p:cNvPr id="15" name="TextBox 14"/>
            <p:cNvSpPr txBox="1"/>
            <p:nvPr/>
          </p:nvSpPr>
          <p:spPr>
            <a:xfrm>
              <a:off x="-58188" y="6396335"/>
              <a:ext cx="980900" cy="646331"/>
            </a:xfrm>
            <a:prstGeom prst="rect">
              <a:avLst/>
            </a:prstGeom>
            <a:noFill/>
          </p:spPr>
          <p:txBody>
            <a:bodyPr wrap="square" rtlCol="0">
              <a:spAutoFit/>
            </a:bodyPr>
            <a:lstStyle/>
            <a:p>
              <a:pPr algn="ctr"/>
              <a:r>
                <a:rPr lang="en-US" sz="1200" b="1" dirty="0" err="1">
                  <a:solidFill>
                    <a:srgbClr val="0070C0"/>
                  </a:solidFill>
                </a:rPr>
                <a:t>Tuần</a:t>
              </a:r>
              <a:r>
                <a:rPr lang="en-US" sz="1200" b="1" dirty="0">
                  <a:solidFill>
                    <a:srgbClr val="0070C0"/>
                  </a:solidFill>
                </a:rPr>
                <a:t> SH </a:t>
              </a:r>
              <a:r>
                <a:rPr lang="en-US" sz="1200" b="1" dirty="0" err="1">
                  <a:solidFill>
                    <a:srgbClr val="0070C0"/>
                  </a:solidFill>
                </a:rPr>
                <a:t>công</a:t>
              </a:r>
              <a:r>
                <a:rPr lang="en-US" sz="1200" b="1" dirty="0">
                  <a:solidFill>
                    <a:srgbClr val="0070C0"/>
                  </a:solidFill>
                </a:rPr>
                <a:t> </a:t>
              </a:r>
              <a:r>
                <a:rPr lang="en-US" sz="1200" b="1" dirty="0" err="1">
                  <a:solidFill>
                    <a:srgbClr val="0070C0"/>
                  </a:solidFill>
                </a:rPr>
                <a:t>dân</a:t>
              </a:r>
              <a:r>
                <a:rPr lang="en-US" sz="1200" b="1" dirty="0">
                  <a:solidFill>
                    <a:srgbClr val="0070C0"/>
                  </a:solidFill>
                </a:rPr>
                <a:t> – </a:t>
              </a:r>
              <a:r>
                <a:rPr lang="en-US" sz="1200" b="1" dirty="0" err="1">
                  <a:solidFill>
                    <a:srgbClr val="0070C0"/>
                  </a:solidFill>
                </a:rPr>
                <a:t>sinh</a:t>
              </a:r>
              <a:r>
                <a:rPr lang="en-US" sz="1200" b="1" dirty="0">
                  <a:solidFill>
                    <a:srgbClr val="0070C0"/>
                  </a:solidFill>
                </a:rPr>
                <a:t> </a:t>
              </a:r>
              <a:r>
                <a:rPr lang="en-US" sz="1200" b="1" dirty="0" err="1">
                  <a:solidFill>
                    <a:srgbClr val="0070C0"/>
                  </a:solidFill>
                </a:rPr>
                <a:t>viên</a:t>
              </a:r>
              <a:endParaRPr lang="en-US" sz="1200" b="1" dirty="0">
                <a:solidFill>
                  <a:srgbClr val="0070C0"/>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sp>
        <p:nvSpPr>
          <p:cNvPr id="4" name="TextBox 3">
            <a:extLst>
              <a:ext uri="{FF2B5EF4-FFF2-40B4-BE49-F238E27FC236}">
                <a16:creationId xmlns:a16="http://schemas.microsoft.com/office/drawing/2014/main" id="{FB33EF3A-E784-48AE-261B-CDD02A41ADCC}"/>
              </a:ext>
            </a:extLst>
          </p:cNvPr>
          <p:cNvSpPr txBox="1"/>
          <p:nvPr/>
        </p:nvSpPr>
        <p:spPr>
          <a:xfrm>
            <a:off x="1060336" y="299262"/>
            <a:ext cx="9789918" cy="400110"/>
          </a:xfrm>
          <a:prstGeom prst="rect">
            <a:avLst/>
          </a:prstGeom>
          <a:noFill/>
        </p:spPr>
        <p:txBody>
          <a:bodyPr wrap="square" rtlCol="0">
            <a:spAutoFit/>
          </a:bodyPr>
          <a:lstStyle/>
          <a:p>
            <a:pPr algn="ctr"/>
            <a:r>
              <a:rPr lang="en-US" sz="2000" b="1" dirty="0" smtClean="0">
                <a:solidFill>
                  <a:srgbClr val="0070C0"/>
                </a:solidFill>
                <a:latin typeface="Arial" panose="020B0604020202020204" pitchFamily="34" charset="0"/>
                <a:cs typeface="Arial" panose="020B0604020202020204" pitchFamily="34" charset="0"/>
              </a:rPr>
              <a:t>NGHĨA VỤ CỦA SINH VIÊN TRONG PHÒNG, CHỐNG CÁC HÀNH VI VPPL</a:t>
            </a:r>
            <a:endParaRPr lang="en-US" sz="2000" b="1" dirty="0">
              <a:solidFill>
                <a:srgbClr val="0070C0"/>
              </a:solidFill>
              <a:latin typeface="Arial" panose="020B0604020202020204" pitchFamily="34" charset="0"/>
              <a:cs typeface="Arial" panose="020B0604020202020204" pitchFamily="34" charset="0"/>
            </a:endParaRPr>
          </a:p>
        </p:txBody>
      </p:sp>
      <p:sp>
        <p:nvSpPr>
          <p:cNvPr id="2" name="Rectangle 1"/>
          <p:cNvSpPr/>
          <p:nvPr/>
        </p:nvSpPr>
        <p:spPr>
          <a:xfrm>
            <a:off x="1525217" y="1317183"/>
            <a:ext cx="5642201" cy="4451928"/>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2"/>
                </a:solidFill>
              </a:rPr>
              <a:t>1</a:t>
            </a:r>
            <a:r>
              <a:rPr lang="en-US" dirty="0">
                <a:solidFill>
                  <a:schemeClr val="tx2"/>
                </a:solidFill>
              </a:rPr>
              <a:t>. </a:t>
            </a:r>
            <a:r>
              <a:rPr lang="en-US" dirty="0" err="1">
                <a:solidFill>
                  <a:schemeClr val="tx2"/>
                </a:solidFill>
              </a:rPr>
              <a:t>Có</a:t>
            </a:r>
            <a:r>
              <a:rPr lang="en-US" dirty="0">
                <a:solidFill>
                  <a:schemeClr val="tx2"/>
                </a:solidFill>
              </a:rPr>
              <a:t> </a:t>
            </a:r>
            <a:r>
              <a:rPr lang="en-US" dirty="0" err="1">
                <a:solidFill>
                  <a:schemeClr val="tx2"/>
                </a:solidFill>
              </a:rPr>
              <a:t>quyền</a:t>
            </a:r>
            <a:r>
              <a:rPr lang="en-US" dirty="0">
                <a:solidFill>
                  <a:schemeClr val="tx2"/>
                </a:solidFill>
              </a:rPr>
              <a:t> </a:t>
            </a:r>
            <a:r>
              <a:rPr lang="en-US" dirty="0" err="1">
                <a:solidFill>
                  <a:schemeClr val="tx2"/>
                </a:solidFill>
              </a:rPr>
              <a:t>phát</a:t>
            </a:r>
            <a:r>
              <a:rPr lang="en-US" dirty="0">
                <a:solidFill>
                  <a:schemeClr val="tx2"/>
                </a:solidFill>
              </a:rPr>
              <a:t> </a:t>
            </a:r>
            <a:r>
              <a:rPr lang="en-US" dirty="0" err="1">
                <a:solidFill>
                  <a:schemeClr val="tx2"/>
                </a:solidFill>
              </a:rPr>
              <a:t>hiện</a:t>
            </a:r>
            <a:r>
              <a:rPr lang="en-US" dirty="0">
                <a:solidFill>
                  <a:schemeClr val="tx2"/>
                </a:solidFill>
              </a:rPr>
              <a:t>, </a:t>
            </a:r>
            <a:r>
              <a:rPr lang="en-US" dirty="0" err="1">
                <a:solidFill>
                  <a:schemeClr val="tx2"/>
                </a:solidFill>
              </a:rPr>
              <a:t>phản</a:t>
            </a:r>
            <a:r>
              <a:rPr lang="en-US" dirty="0">
                <a:solidFill>
                  <a:schemeClr val="tx2"/>
                </a:solidFill>
              </a:rPr>
              <a:t> </a:t>
            </a:r>
            <a:r>
              <a:rPr lang="en-US" dirty="0" err="1">
                <a:solidFill>
                  <a:schemeClr val="tx2"/>
                </a:solidFill>
              </a:rPr>
              <a:t>ánh</a:t>
            </a:r>
            <a:r>
              <a:rPr lang="en-US" dirty="0">
                <a:solidFill>
                  <a:schemeClr val="tx2"/>
                </a:solidFill>
              </a:rPr>
              <a:t>, </a:t>
            </a:r>
            <a:r>
              <a:rPr lang="en-US" dirty="0" err="1">
                <a:solidFill>
                  <a:schemeClr val="tx2"/>
                </a:solidFill>
              </a:rPr>
              <a:t>tố</a:t>
            </a:r>
            <a:r>
              <a:rPr lang="en-US" dirty="0">
                <a:solidFill>
                  <a:schemeClr val="tx2"/>
                </a:solidFill>
              </a:rPr>
              <a:t> </a:t>
            </a:r>
            <a:r>
              <a:rPr lang="en-US" dirty="0" err="1">
                <a:solidFill>
                  <a:schemeClr val="tx2"/>
                </a:solidFill>
              </a:rPr>
              <a:t>cáo</a:t>
            </a:r>
            <a:r>
              <a:rPr lang="en-US" dirty="0">
                <a:solidFill>
                  <a:schemeClr val="tx2"/>
                </a:solidFill>
              </a:rPr>
              <a:t>, </a:t>
            </a:r>
            <a:r>
              <a:rPr lang="en-US" dirty="0" err="1">
                <a:solidFill>
                  <a:schemeClr val="tx2"/>
                </a:solidFill>
              </a:rPr>
              <a:t>tố</a:t>
            </a:r>
            <a:r>
              <a:rPr lang="en-US" dirty="0">
                <a:solidFill>
                  <a:schemeClr val="tx2"/>
                </a:solidFill>
              </a:rPr>
              <a:t> </a:t>
            </a:r>
            <a:r>
              <a:rPr lang="en-US" dirty="0" err="1">
                <a:solidFill>
                  <a:schemeClr val="tx2"/>
                </a:solidFill>
              </a:rPr>
              <a:t>giác</a:t>
            </a:r>
            <a:r>
              <a:rPr lang="en-US" dirty="0">
                <a:solidFill>
                  <a:schemeClr val="tx2"/>
                </a:solidFill>
              </a:rPr>
              <a:t>, </a:t>
            </a:r>
            <a:r>
              <a:rPr lang="en-US" dirty="0" err="1">
                <a:solidFill>
                  <a:schemeClr val="tx2"/>
                </a:solidFill>
              </a:rPr>
              <a:t>báo</a:t>
            </a:r>
            <a:r>
              <a:rPr lang="en-US" dirty="0">
                <a:solidFill>
                  <a:schemeClr val="tx2"/>
                </a:solidFill>
              </a:rPr>
              <a:t> tin </a:t>
            </a:r>
            <a:r>
              <a:rPr lang="en-US" dirty="0" err="1">
                <a:solidFill>
                  <a:schemeClr val="tx2"/>
                </a:solidFill>
              </a:rPr>
              <a:t>về</a:t>
            </a:r>
            <a:r>
              <a:rPr lang="en-US" dirty="0">
                <a:solidFill>
                  <a:schemeClr val="tx2"/>
                </a:solidFill>
              </a:rPr>
              <a:t> </a:t>
            </a:r>
            <a:r>
              <a:rPr lang="en-US" dirty="0" err="1">
                <a:solidFill>
                  <a:schemeClr val="tx2"/>
                </a:solidFill>
              </a:rPr>
              <a:t>hành</a:t>
            </a:r>
            <a:r>
              <a:rPr lang="en-US" dirty="0">
                <a:solidFill>
                  <a:schemeClr val="tx2"/>
                </a:solidFill>
              </a:rPr>
              <a:t> vi </a:t>
            </a:r>
            <a:r>
              <a:rPr lang="en-US" dirty="0" err="1">
                <a:solidFill>
                  <a:schemeClr val="tx2"/>
                </a:solidFill>
              </a:rPr>
              <a:t>tham</a:t>
            </a:r>
            <a:r>
              <a:rPr lang="en-US" dirty="0">
                <a:solidFill>
                  <a:schemeClr val="tx2"/>
                </a:solidFill>
              </a:rPr>
              <a:t> </a:t>
            </a:r>
            <a:r>
              <a:rPr lang="en-US" dirty="0" err="1">
                <a:solidFill>
                  <a:schemeClr val="tx2"/>
                </a:solidFill>
              </a:rPr>
              <a:t>nhũng</a:t>
            </a:r>
            <a:r>
              <a:rPr lang="en-US" dirty="0">
                <a:solidFill>
                  <a:schemeClr val="tx2"/>
                </a:solidFill>
              </a:rPr>
              <a:t> </a:t>
            </a:r>
            <a:r>
              <a:rPr lang="en-US" dirty="0" err="1">
                <a:solidFill>
                  <a:schemeClr val="tx2"/>
                </a:solidFill>
              </a:rPr>
              <a:t>và</a:t>
            </a:r>
            <a:r>
              <a:rPr lang="en-US" dirty="0">
                <a:solidFill>
                  <a:schemeClr val="tx2"/>
                </a:solidFill>
              </a:rPr>
              <a:t> </a:t>
            </a:r>
            <a:r>
              <a:rPr lang="en-US" dirty="0" err="1">
                <a:solidFill>
                  <a:schemeClr val="tx2"/>
                </a:solidFill>
              </a:rPr>
              <a:t>được</a:t>
            </a:r>
            <a:r>
              <a:rPr lang="en-US" dirty="0">
                <a:solidFill>
                  <a:schemeClr val="tx2"/>
                </a:solidFill>
              </a:rPr>
              <a:t> </a:t>
            </a:r>
            <a:r>
              <a:rPr lang="en-US" dirty="0" err="1">
                <a:solidFill>
                  <a:schemeClr val="tx2"/>
                </a:solidFill>
              </a:rPr>
              <a:t>bảo</a:t>
            </a:r>
            <a:r>
              <a:rPr lang="en-US" dirty="0">
                <a:solidFill>
                  <a:schemeClr val="tx2"/>
                </a:solidFill>
              </a:rPr>
              <a:t> </a:t>
            </a:r>
            <a:r>
              <a:rPr lang="en-US" dirty="0" err="1">
                <a:solidFill>
                  <a:schemeClr val="tx2"/>
                </a:solidFill>
              </a:rPr>
              <a:t>vệ</a:t>
            </a:r>
            <a:r>
              <a:rPr lang="en-US" dirty="0">
                <a:solidFill>
                  <a:schemeClr val="tx2"/>
                </a:solidFill>
              </a:rPr>
              <a:t>, </a:t>
            </a:r>
            <a:r>
              <a:rPr lang="en-US" dirty="0" err="1">
                <a:solidFill>
                  <a:schemeClr val="tx2"/>
                </a:solidFill>
              </a:rPr>
              <a:t>khen</a:t>
            </a:r>
            <a:r>
              <a:rPr lang="en-US" dirty="0">
                <a:solidFill>
                  <a:schemeClr val="tx2"/>
                </a:solidFill>
              </a:rPr>
              <a:t> </a:t>
            </a:r>
            <a:r>
              <a:rPr lang="en-US" dirty="0" err="1">
                <a:solidFill>
                  <a:schemeClr val="tx2"/>
                </a:solidFill>
              </a:rPr>
              <a:t>thưởng</a:t>
            </a:r>
            <a:r>
              <a:rPr lang="en-US" dirty="0">
                <a:solidFill>
                  <a:schemeClr val="tx2"/>
                </a:solidFill>
              </a:rPr>
              <a:t> </a:t>
            </a:r>
            <a:r>
              <a:rPr lang="en-US" dirty="0" err="1">
                <a:solidFill>
                  <a:schemeClr val="tx2"/>
                </a:solidFill>
              </a:rPr>
              <a:t>theo</a:t>
            </a:r>
            <a:r>
              <a:rPr lang="en-US" dirty="0">
                <a:solidFill>
                  <a:schemeClr val="tx2"/>
                </a:solidFill>
              </a:rPr>
              <a:t> </a:t>
            </a:r>
            <a:r>
              <a:rPr lang="en-US" dirty="0" err="1">
                <a:solidFill>
                  <a:schemeClr val="tx2"/>
                </a:solidFill>
              </a:rPr>
              <a:t>quy</a:t>
            </a:r>
            <a:r>
              <a:rPr lang="en-US" dirty="0">
                <a:solidFill>
                  <a:schemeClr val="tx2"/>
                </a:solidFill>
              </a:rPr>
              <a:t> </a:t>
            </a:r>
            <a:r>
              <a:rPr lang="en-US" dirty="0" err="1">
                <a:solidFill>
                  <a:schemeClr val="tx2"/>
                </a:solidFill>
              </a:rPr>
              <a:t>định</a:t>
            </a:r>
            <a:r>
              <a:rPr lang="en-US" dirty="0">
                <a:solidFill>
                  <a:schemeClr val="tx2"/>
                </a:solidFill>
              </a:rPr>
              <a:t> </a:t>
            </a:r>
            <a:r>
              <a:rPr lang="en-US" dirty="0" err="1">
                <a:solidFill>
                  <a:schemeClr val="tx2"/>
                </a:solidFill>
              </a:rPr>
              <a:t>của</a:t>
            </a:r>
            <a:r>
              <a:rPr lang="en-US" dirty="0">
                <a:solidFill>
                  <a:schemeClr val="tx2"/>
                </a:solidFill>
              </a:rPr>
              <a:t> </a:t>
            </a:r>
            <a:r>
              <a:rPr lang="en-US" dirty="0" err="1">
                <a:solidFill>
                  <a:schemeClr val="tx2"/>
                </a:solidFill>
              </a:rPr>
              <a:t>pháp</a:t>
            </a:r>
            <a:r>
              <a:rPr lang="en-US" dirty="0">
                <a:solidFill>
                  <a:schemeClr val="tx2"/>
                </a:solidFill>
              </a:rPr>
              <a:t> </a:t>
            </a:r>
            <a:r>
              <a:rPr lang="en-US" dirty="0" err="1">
                <a:solidFill>
                  <a:schemeClr val="tx2"/>
                </a:solidFill>
              </a:rPr>
              <a:t>luật</a:t>
            </a:r>
            <a:r>
              <a:rPr lang="en-US" dirty="0">
                <a:solidFill>
                  <a:schemeClr val="tx2"/>
                </a:solidFill>
              </a:rPr>
              <a:t>; </a:t>
            </a:r>
            <a:r>
              <a:rPr lang="en-US" dirty="0" err="1">
                <a:solidFill>
                  <a:schemeClr val="tx2"/>
                </a:solidFill>
              </a:rPr>
              <a:t>có</a:t>
            </a:r>
            <a:r>
              <a:rPr lang="en-US" dirty="0">
                <a:solidFill>
                  <a:schemeClr val="tx2"/>
                </a:solidFill>
              </a:rPr>
              <a:t> </a:t>
            </a:r>
            <a:r>
              <a:rPr lang="en-US" dirty="0" err="1">
                <a:solidFill>
                  <a:schemeClr val="tx2"/>
                </a:solidFill>
              </a:rPr>
              <a:t>quyền</a:t>
            </a:r>
            <a:r>
              <a:rPr lang="en-US" dirty="0">
                <a:solidFill>
                  <a:schemeClr val="tx2"/>
                </a:solidFill>
              </a:rPr>
              <a:t> </a:t>
            </a:r>
            <a:r>
              <a:rPr lang="en-US" dirty="0" err="1">
                <a:solidFill>
                  <a:schemeClr val="tx2"/>
                </a:solidFill>
              </a:rPr>
              <a:t>kiến</a:t>
            </a:r>
            <a:r>
              <a:rPr lang="en-US" dirty="0">
                <a:solidFill>
                  <a:schemeClr val="tx2"/>
                </a:solidFill>
              </a:rPr>
              <a:t> </a:t>
            </a:r>
            <a:r>
              <a:rPr lang="en-US" dirty="0" err="1">
                <a:solidFill>
                  <a:schemeClr val="tx2"/>
                </a:solidFill>
              </a:rPr>
              <a:t>nghị</a:t>
            </a:r>
            <a:r>
              <a:rPr lang="en-US" dirty="0">
                <a:solidFill>
                  <a:schemeClr val="tx2"/>
                </a:solidFill>
              </a:rPr>
              <a:t> </a:t>
            </a:r>
            <a:r>
              <a:rPr lang="en-US" dirty="0" err="1">
                <a:solidFill>
                  <a:schemeClr val="tx2"/>
                </a:solidFill>
              </a:rPr>
              <a:t>với</a:t>
            </a:r>
            <a:r>
              <a:rPr lang="en-US" dirty="0">
                <a:solidFill>
                  <a:schemeClr val="tx2"/>
                </a:solidFill>
              </a:rPr>
              <a:t> </a:t>
            </a:r>
            <a:r>
              <a:rPr lang="en-US" dirty="0" err="1">
                <a:solidFill>
                  <a:schemeClr val="tx2"/>
                </a:solidFill>
              </a:rPr>
              <a:t>cơ</a:t>
            </a:r>
            <a:r>
              <a:rPr lang="en-US" dirty="0">
                <a:solidFill>
                  <a:schemeClr val="tx2"/>
                </a:solidFill>
              </a:rPr>
              <a:t> </a:t>
            </a:r>
            <a:r>
              <a:rPr lang="en-US" dirty="0" err="1">
                <a:solidFill>
                  <a:schemeClr val="tx2"/>
                </a:solidFill>
              </a:rPr>
              <a:t>quan</a:t>
            </a:r>
            <a:r>
              <a:rPr lang="en-US" dirty="0">
                <a:solidFill>
                  <a:schemeClr val="tx2"/>
                </a:solidFill>
              </a:rPr>
              <a:t> </a:t>
            </a:r>
            <a:r>
              <a:rPr lang="en-US" dirty="0" err="1">
                <a:solidFill>
                  <a:schemeClr val="tx2"/>
                </a:solidFill>
              </a:rPr>
              <a:t>nhà</a:t>
            </a:r>
            <a:r>
              <a:rPr lang="en-US" dirty="0">
                <a:solidFill>
                  <a:schemeClr val="tx2"/>
                </a:solidFill>
              </a:rPr>
              <a:t> </a:t>
            </a:r>
            <a:r>
              <a:rPr lang="en-US" dirty="0" err="1">
                <a:solidFill>
                  <a:schemeClr val="tx2"/>
                </a:solidFill>
              </a:rPr>
              <a:t>nước</a:t>
            </a:r>
            <a:r>
              <a:rPr lang="en-US" dirty="0">
                <a:solidFill>
                  <a:schemeClr val="tx2"/>
                </a:solidFill>
              </a:rPr>
              <a:t> </a:t>
            </a:r>
            <a:r>
              <a:rPr lang="en-US" dirty="0" err="1">
                <a:solidFill>
                  <a:schemeClr val="tx2"/>
                </a:solidFill>
              </a:rPr>
              <a:t>hoàn</a:t>
            </a:r>
            <a:r>
              <a:rPr lang="en-US" dirty="0">
                <a:solidFill>
                  <a:schemeClr val="tx2"/>
                </a:solidFill>
              </a:rPr>
              <a:t> </a:t>
            </a:r>
            <a:r>
              <a:rPr lang="en-US" dirty="0" err="1">
                <a:solidFill>
                  <a:schemeClr val="tx2"/>
                </a:solidFill>
              </a:rPr>
              <a:t>thiện</a:t>
            </a:r>
            <a:r>
              <a:rPr lang="en-US" dirty="0">
                <a:solidFill>
                  <a:schemeClr val="tx2"/>
                </a:solidFill>
              </a:rPr>
              <a:t> </a:t>
            </a:r>
            <a:r>
              <a:rPr lang="en-US" dirty="0" err="1">
                <a:solidFill>
                  <a:schemeClr val="tx2"/>
                </a:solidFill>
              </a:rPr>
              <a:t>pháp</a:t>
            </a:r>
            <a:r>
              <a:rPr lang="en-US" dirty="0">
                <a:solidFill>
                  <a:schemeClr val="tx2"/>
                </a:solidFill>
              </a:rPr>
              <a:t> </a:t>
            </a:r>
            <a:r>
              <a:rPr lang="en-US" dirty="0" err="1">
                <a:solidFill>
                  <a:schemeClr val="tx2"/>
                </a:solidFill>
              </a:rPr>
              <a:t>luật</a:t>
            </a:r>
            <a:r>
              <a:rPr lang="en-US" dirty="0">
                <a:solidFill>
                  <a:schemeClr val="tx2"/>
                </a:solidFill>
              </a:rPr>
              <a:t> </a:t>
            </a:r>
            <a:r>
              <a:rPr lang="en-US" dirty="0" err="1">
                <a:solidFill>
                  <a:schemeClr val="tx2"/>
                </a:solidFill>
              </a:rPr>
              <a:t>về</a:t>
            </a:r>
            <a:r>
              <a:rPr lang="en-US" dirty="0">
                <a:solidFill>
                  <a:schemeClr val="tx2"/>
                </a:solidFill>
              </a:rPr>
              <a:t> </a:t>
            </a:r>
            <a:r>
              <a:rPr lang="en-US" dirty="0" err="1">
                <a:solidFill>
                  <a:schemeClr val="tx2"/>
                </a:solidFill>
              </a:rPr>
              <a:t>phòng</a:t>
            </a:r>
            <a:r>
              <a:rPr lang="en-US" dirty="0">
                <a:solidFill>
                  <a:schemeClr val="tx2"/>
                </a:solidFill>
              </a:rPr>
              <a:t>, </a:t>
            </a:r>
            <a:r>
              <a:rPr lang="en-US" dirty="0" err="1">
                <a:solidFill>
                  <a:schemeClr val="tx2"/>
                </a:solidFill>
              </a:rPr>
              <a:t>chống</a:t>
            </a:r>
            <a:r>
              <a:rPr lang="en-US" dirty="0">
                <a:solidFill>
                  <a:schemeClr val="tx2"/>
                </a:solidFill>
              </a:rPr>
              <a:t> </a:t>
            </a:r>
            <a:r>
              <a:rPr lang="en-US" dirty="0" err="1">
                <a:solidFill>
                  <a:schemeClr val="tx2"/>
                </a:solidFill>
              </a:rPr>
              <a:t>tham</a:t>
            </a:r>
            <a:r>
              <a:rPr lang="en-US" dirty="0">
                <a:solidFill>
                  <a:schemeClr val="tx2"/>
                </a:solidFill>
              </a:rPr>
              <a:t> </a:t>
            </a:r>
            <a:r>
              <a:rPr lang="en-US" dirty="0" err="1">
                <a:solidFill>
                  <a:schemeClr val="tx2"/>
                </a:solidFill>
              </a:rPr>
              <a:t>nhũng</a:t>
            </a:r>
            <a:r>
              <a:rPr lang="en-US" dirty="0">
                <a:solidFill>
                  <a:schemeClr val="tx2"/>
                </a:solidFill>
              </a:rPr>
              <a:t> </a:t>
            </a:r>
            <a:r>
              <a:rPr lang="en-US" dirty="0" err="1">
                <a:solidFill>
                  <a:schemeClr val="tx2"/>
                </a:solidFill>
              </a:rPr>
              <a:t>và</a:t>
            </a:r>
            <a:r>
              <a:rPr lang="en-US" dirty="0">
                <a:solidFill>
                  <a:schemeClr val="tx2"/>
                </a:solidFill>
              </a:rPr>
              <a:t> </a:t>
            </a:r>
            <a:r>
              <a:rPr lang="en-US" dirty="0" err="1">
                <a:solidFill>
                  <a:schemeClr val="tx2"/>
                </a:solidFill>
              </a:rPr>
              <a:t>giám</a:t>
            </a:r>
            <a:r>
              <a:rPr lang="en-US" dirty="0">
                <a:solidFill>
                  <a:schemeClr val="tx2"/>
                </a:solidFill>
              </a:rPr>
              <a:t> </a:t>
            </a:r>
            <a:r>
              <a:rPr lang="en-US" dirty="0" err="1">
                <a:solidFill>
                  <a:schemeClr val="tx2"/>
                </a:solidFill>
              </a:rPr>
              <a:t>sát</a:t>
            </a:r>
            <a:r>
              <a:rPr lang="en-US" dirty="0">
                <a:solidFill>
                  <a:schemeClr val="tx2"/>
                </a:solidFill>
              </a:rPr>
              <a:t> </a:t>
            </a:r>
            <a:r>
              <a:rPr lang="en-US" dirty="0" err="1">
                <a:solidFill>
                  <a:schemeClr val="tx2"/>
                </a:solidFill>
              </a:rPr>
              <a:t>việc</a:t>
            </a:r>
            <a:r>
              <a:rPr lang="en-US" dirty="0">
                <a:solidFill>
                  <a:schemeClr val="tx2"/>
                </a:solidFill>
              </a:rPr>
              <a:t> </a:t>
            </a:r>
            <a:r>
              <a:rPr lang="en-US" dirty="0" err="1">
                <a:solidFill>
                  <a:schemeClr val="tx2"/>
                </a:solidFill>
              </a:rPr>
              <a:t>thực</a:t>
            </a:r>
            <a:r>
              <a:rPr lang="en-US" dirty="0">
                <a:solidFill>
                  <a:schemeClr val="tx2"/>
                </a:solidFill>
              </a:rPr>
              <a:t> </a:t>
            </a:r>
            <a:r>
              <a:rPr lang="en-US" dirty="0" err="1">
                <a:solidFill>
                  <a:schemeClr val="tx2"/>
                </a:solidFill>
              </a:rPr>
              <a:t>hiện</a:t>
            </a:r>
            <a:r>
              <a:rPr lang="en-US" dirty="0">
                <a:solidFill>
                  <a:schemeClr val="tx2"/>
                </a:solidFill>
              </a:rPr>
              <a:t> </a:t>
            </a:r>
            <a:r>
              <a:rPr lang="en-US" dirty="0" err="1">
                <a:solidFill>
                  <a:schemeClr val="tx2"/>
                </a:solidFill>
              </a:rPr>
              <a:t>pháp</a:t>
            </a:r>
            <a:r>
              <a:rPr lang="en-US" dirty="0">
                <a:solidFill>
                  <a:schemeClr val="tx2"/>
                </a:solidFill>
              </a:rPr>
              <a:t> </a:t>
            </a:r>
            <a:r>
              <a:rPr lang="en-US" dirty="0" err="1">
                <a:solidFill>
                  <a:schemeClr val="tx2"/>
                </a:solidFill>
              </a:rPr>
              <a:t>luật</a:t>
            </a:r>
            <a:r>
              <a:rPr lang="en-US" dirty="0">
                <a:solidFill>
                  <a:schemeClr val="tx2"/>
                </a:solidFill>
              </a:rPr>
              <a:t> </a:t>
            </a:r>
            <a:r>
              <a:rPr lang="en-US" dirty="0" err="1">
                <a:solidFill>
                  <a:schemeClr val="tx2"/>
                </a:solidFill>
              </a:rPr>
              <a:t>về</a:t>
            </a:r>
            <a:r>
              <a:rPr lang="en-US" dirty="0">
                <a:solidFill>
                  <a:schemeClr val="tx2"/>
                </a:solidFill>
              </a:rPr>
              <a:t> </a:t>
            </a:r>
            <a:r>
              <a:rPr lang="en-US" dirty="0" err="1">
                <a:solidFill>
                  <a:schemeClr val="tx2"/>
                </a:solidFill>
              </a:rPr>
              <a:t>phòng</a:t>
            </a:r>
            <a:r>
              <a:rPr lang="en-US" dirty="0">
                <a:solidFill>
                  <a:schemeClr val="tx2"/>
                </a:solidFill>
              </a:rPr>
              <a:t>, </a:t>
            </a:r>
            <a:r>
              <a:rPr lang="en-US" dirty="0" err="1">
                <a:solidFill>
                  <a:schemeClr val="tx2"/>
                </a:solidFill>
              </a:rPr>
              <a:t>chống</a:t>
            </a:r>
            <a:r>
              <a:rPr lang="en-US" dirty="0">
                <a:solidFill>
                  <a:schemeClr val="tx2"/>
                </a:solidFill>
              </a:rPr>
              <a:t> </a:t>
            </a:r>
            <a:r>
              <a:rPr lang="en-US" dirty="0" err="1">
                <a:solidFill>
                  <a:schemeClr val="tx2"/>
                </a:solidFill>
              </a:rPr>
              <a:t>tham</a:t>
            </a:r>
            <a:r>
              <a:rPr lang="en-US" dirty="0">
                <a:solidFill>
                  <a:schemeClr val="tx2"/>
                </a:solidFill>
              </a:rPr>
              <a:t> </a:t>
            </a:r>
            <a:r>
              <a:rPr lang="en-US" dirty="0" err="1">
                <a:solidFill>
                  <a:schemeClr val="tx2"/>
                </a:solidFill>
              </a:rPr>
              <a:t>nhũng</a:t>
            </a:r>
            <a:r>
              <a:rPr lang="en-US" dirty="0">
                <a:solidFill>
                  <a:schemeClr val="tx2"/>
                </a:solidFill>
              </a:rPr>
              <a:t>.</a:t>
            </a:r>
          </a:p>
          <a:p>
            <a:r>
              <a:rPr lang="en-US" dirty="0">
                <a:solidFill>
                  <a:schemeClr val="tx2"/>
                </a:solidFill>
              </a:rPr>
              <a:t>2. </a:t>
            </a:r>
            <a:r>
              <a:rPr lang="en-US" dirty="0" err="1">
                <a:solidFill>
                  <a:schemeClr val="tx2"/>
                </a:solidFill>
              </a:rPr>
              <a:t>Có</a:t>
            </a:r>
            <a:r>
              <a:rPr lang="en-US" dirty="0">
                <a:solidFill>
                  <a:schemeClr val="tx2"/>
                </a:solidFill>
              </a:rPr>
              <a:t> </a:t>
            </a:r>
            <a:r>
              <a:rPr lang="en-US" dirty="0" err="1">
                <a:solidFill>
                  <a:schemeClr val="tx2"/>
                </a:solidFill>
              </a:rPr>
              <a:t>nghĩa</a:t>
            </a:r>
            <a:r>
              <a:rPr lang="en-US" dirty="0">
                <a:solidFill>
                  <a:schemeClr val="tx2"/>
                </a:solidFill>
              </a:rPr>
              <a:t> </a:t>
            </a:r>
            <a:r>
              <a:rPr lang="en-US" dirty="0" err="1">
                <a:solidFill>
                  <a:schemeClr val="tx2"/>
                </a:solidFill>
              </a:rPr>
              <a:t>vụ</a:t>
            </a:r>
            <a:r>
              <a:rPr lang="en-US" dirty="0">
                <a:solidFill>
                  <a:schemeClr val="tx2"/>
                </a:solidFill>
              </a:rPr>
              <a:t> </a:t>
            </a:r>
            <a:r>
              <a:rPr lang="en-US" dirty="0" err="1">
                <a:solidFill>
                  <a:schemeClr val="tx2"/>
                </a:solidFill>
              </a:rPr>
              <a:t>hợp</a:t>
            </a:r>
            <a:r>
              <a:rPr lang="en-US" dirty="0">
                <a:solidFill>
                  <a:schemeClr val="tx2"/>
                </a:solidFill>
              </a:rPr>
              <a:t> </a:t>
            </a:r>
            <a:r>
              <a:rPr lang="en-US" dirty="0" err="1">
                <a:solidFill>
                  <a:schemeClr val="tx2"/>
                </a:solidFill>
              </a:rPr>
              <a:t>tác</a:t>
            </a:r>
            <a:r>
              <a:rPr lang="en-US" dirty="0">
                <a:solidFill>
                  <a:schemeClr val="tx2"/>
                </a:solidFill>
              </a:rPr>
              <a:t>, </a:t>
            </a:r>
            <a:r>
              <a:rPr lang="en-US" dirty="0" err="1">
                <a:solidFill>
                  <a:schemeClr val="tx2"/>
                </a:solidFill>
              </a:rPr>
              <a:t>giúp</a:t>
            </a:r>
            <a:r>
              <a:rPr lang="en-US" dirty="0">
                <a:solidFill>
                  <a:schemeClr val="tx2"/>
                </a:solidFill>
              </a:rPr>
              <a:t> </a:t>
            </a:r>
            <a:r>
              <a:rPr lang="en-US" dirty="0" err="1">
                <a:solidFill>
                  <a:schemeClr val="tx2"/>
                </a:solidFill>
              </a:rPr>
              <a:t>đỡ</a:t>
            </a:r>
            <a:r>
              <a:rPr lang="en-US" dirty="0">
                <a:solidFill>
                  <a:schemeClr val="tx2"/>
                </a:solidFill>
              </a:rPr>
              <a:t> </a:t>
            </a:r>
            <a:r>
              <a:rPr lang="en-US" dirty="0" err="1">
                <a:solidFill>
                  <a:schemeClr val="tx2"/>
                </a:solidFill>
              </a:rPr>
              <a:t>cơ</a:t>
            </a:r>
            <a:r>
              <a:rPr lang="en-US" dirty="0">
                <a:solidFill>
                  <a:schemeClr val="tx2"/>
                </a:solidFill>
              </a:rPr>
              <a:t> </a:t>
            </a:r>
            <a:r>
              <a:rPr lang="en-US" dirty="0" err="1">
                <a:solidFill>
                  <a:schemeClr val="tx2"/>
                </a:solidFill>
              </a:rPr>
              <a:t>quan</a:t>
            </a:r>
            <a:r>
              <a:rPr lang="en-US" dirty="0">
                <a:solidFill>
                  <a:schemeClr val="tx2"/>
                </a:solidFill>
              </a:rPr>
              <a:t>, </a:t>
            </a:r>
            <a:r>
              <a:rPr lang="en-US" dirty="0" err="1">
                <a:solidFill>
                  <a:schemeClr val="tx2"/>
                </a:solidFill>
              </a:rPr>
              <a:t>tổ</a:t>
            </a:r>
            <a:r>
              <a:rPr lang="en-US" dirty="0">
                <a:solidFill>
                  <a:schemeClr val="tx2"/>
                </a:solidFill>
              </a:rPr>
              <a:t> </a:t>
            </a:r>
            <a:r>
              <a:rPr lang="en-US" dirty="0" err="1">
                <a:solidFill>
                  <a:schemeClr val="tx2"/>
                </a:solidFill>
              </a:rPr>
              <a:t>chức</a:t>
            </a:r>
            <a:r>
              <a:rPr lang="en-US" dirty="0">
                <a:solidFill>
                  <a:schemeClr val="tx2"/>
                </a:solidFill>
              </a:rPr>
              <a:t>, </a:t>
            </a:r>
            <a:r>
              <a:rPr lang="en-US" dirty="0" err="1">
                <a:solidFill>
                  <a:schemeClr val="tx2"/>
                </a:solidFill>
              </a:rPr>
              <a:t>cá</a:t>
            </a:r>
            <a:r>
              <a:rPr lang="en-US" dirty="0">
                <a:solidFill>
                  <a:schemeClr val="tx2"/>
                </a:solidFill>
              </a:rPr>
              <a:t> </a:t>
            </a:r>
            <a:r>
              <a:rPr lang="en-US" dirty="0" err="1">
                <a:solidFill>
                  <a:schemeClr val="tx2"/>
                </a:solidFill>
              </a:rPr>
              <a:t>nhân</a:t>
            </a:r>
            <a:r>
              <a:rPr lang="en-US" dirty="0">
                <a:solidFill>
                  <a:schemeClr val="tx2"/>
                </a:solidFill>
              </a:rPr>
              <a:t> </a:t>
            </a:r>
            <a:r>
              <a:rPr lang="en-US" dirty="0" err="1">
                <a:solidFill>
                  <a:schemeClr val="tx2"/>
                </a:solidFill>
              </a:rPr>
              <a:t>có</a:t>
            </a:r>
            <a:r>
              <a:rPr lang="en-US" dirty="0">
                <a:solidFill>
                  <a:schemeClr val="tx2"/>
                </a:solidFill>
              </a:rPr>
              <a:t> </a:t>
            </a:r>
            <a:r>
              <a:rPr lang="en-US" dirty="0" err="1">
                <a:solidFill>
                  <a:schemeClr val="tx2"/>
                </a:solidFill>
              </a:rPr>
              <a:t>thẩm</a:t>
            </a:r>
            <a:r>
              <a:rPr lang="en-US" dirty="0">
                <a:solidFill>
                  <a:schemeClr val="tx2"/>
                </a:solidFill>
              </a:rPr>
              <a:t> </a:t>
            </a:r>
            <a:r>
              <a:rPr lang="en-US" dirty="0" err="1">
                <a:solidFill>
                  <a:schemeClr val="tx2"/>
                </a:solidFill>
              </a:rPr>
              <a:t>quyền</a:t>
            </a:r>
            <a:r>
              <a:rPr lang="en-US" dirty="0">
                <a:solidFill>
                  <a:schemeClr val="tx2"/>
                </a:solidFill>
              </a:rPr>
              <a:t> </a:t>
            </a:r>
            <a:r>
              <a:rPr lang="en-US" dirty="0" err="1">
                <a:solidFill>
                  <a:schemeClr val="tx2"/>
                </a:solidFill>
              </a:rPr>
              <a:t>trong</a:t>
            </a:r>
            <a:r>
              <a:rPr lang="en-US" dirty="0">
                <a:solidFill>
                  <a:schemeClr val="tx2"/>
                </a:solidFill>
              </a:rPr>
              <a:t> </a:t>
            </a:r>
            <a:r>
              <a:rPr lang="en-US" dirty="0" err="1">
                <a:solidFill>
                  <a:schemeClr val="tx2"/>
                </a:solidFill>
              </a:rPr>
              <a:t>phòng</a:t>
            </a:r>
            <a:r>
              <a:rPr lang="en-US" dirty="0">
                <a:solidFill>
                  <a:schemeClr val="tx2"/>
                </a:solidFill>
              </a:rPr>
              <a:t>, </a:t>
            </a:r>
            <a:r>
              <a:rPr lang="en-US" dirty="0" err="1">
                <a:solidFill>
                  <a:schemeClr val="tx2"/>
                </a:solidFill>
              </a:rPr>
              <a:t>chống</a:t>
            </a:r>
            <a:r>
              <a:rPr lang="en-US" dirty="0">
                <a:solidFill>
                  <a:schemeClr val="tx2"/>
                </a:solidFill>
              </a:rPr>
              <a:t> </a:t>
            </a:r>
            <a:r>
              <a:rPr lang="en-US" dirty="0" err="1">
                <a:solidFill>
                  <a:schemeClr val="tx2"/>
                </a:solidFill>
              </a:rPr>
              <a:t>tham</a:t>
            </a:r>
            <a:r>
              <a:rPr lang="en-US" dirty="0">
                <a:solidFill>
                  <a:schemeClr val="tx2"/>
                </a:solidFill>
              </a:rPr>
              <a:t> </a:t>
            </a:r>
            <a:r>
              <a:rPr lang="en-US" dirty="0" err="1">
                <a:solidFill>
                  <a:schemeClr val="tx2"/>
                </a:solidFill>
              </a:rPr>
              <a:t>nhũng</a:t>
            </a:r>
            <a:r>
              <a:rPr lang="en-US" dirty="0">
                <a:solidFill>
                  <a:schemeClr val="tx2"/>
                </a:solidFill>
              </a:rPr>
              <a:t>.</a:t>
            </a:r>
          </a:p>
          <a:p>
            <a:r>
              <a:rPr lang="en-US" dirty="0">
                <a:solidFill>
                  <a:schemeClr val="tx2"/>
                </a:solidFill>
              </a:rPr>
              <a:t>3. </a:t>
            </a:r>
            <a:r>
              <a:rPr lang="en-US" dirty="0" err="1">
                <a:solidFill>
                  <a:schemeClr val="tx2"/>
                </a:solidFill>
              </a:rPr>
              <a:t>Sinh</a:t>
            </a:r>
            <a:r>
              <a:rPr lang="en-US" dirty="0">
                <a:solidFill>
                  <a:schemeClr val="tx2"/>
                </a:solidFill>
              </a:rPr>
              <a:t> </a:t>
            </a:r>
            <a:r>
              <a:rPr lang="en-US" dirty="0" err="1">
                <a:solidFill>
                  <a:schemeClr val="tx2"/>
                </a:solidFill>
              </a:rPr>
              <a:t>viên</a:t>
            </a:r>
            <a:r>
              <a:rPr lang="en-US" dirty="0">
                <a:solidFill>
                  <a:schemeClr val="tx2"/>
                </a:solidFill>
              </a:rPr>
              <a:t> </a:t>
            </a:r>
            <a:r>
              <a:rPr lang="en-US" dirty="0" err="1">
                <a:solidFill>
                  <a:schemeClr val="tx2"/>
                </a:solidFill>
              </a:rPr>
              <a:t>cần</a:t>
            </a:r>
            <a:r>
              <a:rPr lang="en-US" dirty="0">
                <a:solidFill>
                  <a:schemeClr val="tx2"/>
                </a:solidFill>
              </a:rPr>
              <a:t> </a:t>
            </a:r>
            <a:r>
              <a:rPr lang="en-US" dirty="0" err="1">
                <a:solidFill>
                  <a:schemeClr val="tx2"/>
                </a:solidFill>
              </a:rPr>
              <a:t>thể</a:t>
            </a:r>
            <a:r>
              <a:rPr lang="en-US" dirty="0">
                <a:solidFill>
                  <a:schemeClr val="tx2"/>
                </a:solidFill>
              </a:rPr>
              <a:t> </a:t>
            </a:r>
            <a:r>
              <a:rPr lang="en-US" dirty="0" err="1">
                <a:solidFill>
                  <a:schemeClr val="tx2"/>
                </a:solidFill>
              </a:rPr>
              <a:t>hiện</a:t>
            </a:r>
            <a:r>
              <a:rPr lang="en-US" dirty="0">
                <a:solidFill>
                  <a:schemeClr val="tx2"/>
                </a:solidFill>
              </a:rPr>
              <a:t> </a:t>
            </a:r>
            <a:r>
              <a:rPr lang="en-US" dirty="0" err="1">
                <a:solidFill>
                  <a:schemeClr val="tx2"/>
                </a:solidFill>
              </a:rPr>
              <a:t>thái</a:t>
            </a:r>
            <a:r>
              <a:rPr lang="en-US" dirty="0">
                <a:solidFill>
                  <a:schemeClr val="tx2"/>
                </a:solidFill>
              </a:rPr>
              <a:t> </a:t>
            </a:r>
            <a:r>
              <a:rPr lang="en-US" dirty="0" err="1">
                <a:solidFill>
                  <a:schemeClr val="tx2"/>
                </a:solidFill>
              </a:rPr>
              <a:t>độ</a:t>
            </a:r>
            <a:r>
              <a:rPr lang="en-US" dirty="0">
                <a:solidFill>
                  <a:schemeClr val="tx2"/>
                </a:solidFill>
              </a:rPr>
              <a:t> </a:t>
            </a:r>
            <a:r>
              <a:rPr lang="en-US" dirty="0" err="1">
                <a:solidFill>
                  <a:schemeClr val="tx2"/>
                </a:solidFill>
              </a:rPr>
              <a:t>nghiêm</a:t>
            </a:r>
            <a:r>
              <a:rPr lang="en-US" dirty="0">
                <a:solidFill>
                  <a:schemeClr val="tx2"/>
                </a:solidFill>
              </a:rPr>
              <a:t> </a:t>
            </a:r>
            <a:r>
              <a:rPr lang="en-US" dirty="0" err="1">
                <a:solidFill>
                  <a:schemeClr val="tx2"/>
                </a:solidFill>
              </a:rPr>
              <a:t>túc</a:t>
            </a:r>
            <a:r>
              <a:rPr lang="en-US" dirty="0">
                <a:solidFill>
                  <a:schemeClr val="tx2"/>
                </a:solidFill>
              </a:rPr>
              <a:t> </a:t>
            </a:r>
            <a:r>
              <a:rPr lang="en-US" dirty="0" err="1">
                <a:solidFill>
                  <a:schemeClr val="tx2"/>
                </a:solidFill>
              </a:rPr>
              <a:t>trong</a:t>
            </a:r>
            <a:r>
              <a:rPr lang="en-US" dirty="0">
                <a:solidFill>
                  <a:schemeClr val="tx2"/>
                </a:solidFill>
              </a:rPr>
              <a:t> </a:t>
            </a:r>
            <a:r>
              <a:rPr lang="en-US" dirty="0" err="1">
                <a:solidFill>
                  <a:schemeClr val="tx2"/>
                </a:solidFill>
              </a:rPr>
              <a:t>học</a:t>
            </a:r>
            <a:r>
              <a:rPr lang="en-US" dirty="0">
                <a:solidFill>
                  <a:schemeClr val="tx2"/>
                </a:solidFill>
              </a:rPr>
              <a:t> </a:t>
            </a:r>
            <a:r>
              <a:rPr lang="en-US" dirty="0" err="1">
                <a:solidFill>
                  <a:schemeClr val="tx2"/>
                </a:solidFill>
              </a:rPr>
              <a:t>tập</a:t>
            </a:r>
            <a:r>
              <a:rPr lang="en-US" dirty="0">
                <a:solidFill>
                  <a:schemeClr val="tx2"/>
                </a:solidFill>
              </a:rPr>
              <a:t>, </a:t>
            </a:r>
            <a:r>
              <a:rPr lang="en-US" dirty="0" err="1">
                <a:solidFill>
                  <a:schemeClr val="tx2"/>
                </a:solidFill>
              </a:rPr>
              <a:t>cần</a:t>
            </a:r>
            <a:r>
              <a:rPr lang="en-US" dirty="0">
                <a:solidFill>
                  <a:schemeClr val="tx2"/>
                </a:solidFill>
              </a:rPr>
              <a:t> </a:t>
            </a:r>
            <a:r>
              <a:rPr lang="en-US" dirty="0" err="1">
                <a:solidFill>
                  <a:schemeClr val="tx2"/>
                </a:solidFill>
              </a:rPr>
              <a:t>tự</a:t>
            </a:r>
            <a:r>
              <a:rPr lang="en-US" dirty="0">
                <a:solidFill>
                  <a:schemeClr val="tx2"/>
                </a:solidFill>
              </a:rPr>
              <a:t> </a:t>
            </a:r>
            <a:r>
              <a:rPr lang="en-US" dirty="0" err="1">
                <a:solidFill>
                  <a:schemeClr val="tx2"/>
                </a:solidFill>
              </a:rPr>
              <a:t>phấn</a:t>
            </a:r>
            <a:r>
              <a:rPr lang="en-US" dirty="0">
                <a:solidFill>
                  <a:schemeClr val="tx2"/>
                </a:solidFill>
              </a:rPr>
              <a:t> </a:t>
            </a:r>
            <a:r>
              <a:rPr lang="en-US" dirty="0" err="1">
                <a:solidFill>
                  <a:schemeClr val="tx2"/>
                </a:solidFill>
              </a:rPr>
              <a:t>đấu</a:t>
            </a:r>
            <a:r>
              <a:rPr lang="en-US" dirty="0">
                <a:solidFill>
                  <a:schemeClr val="tx2"/>
                </a:solidFill>
              </a:rPr>
              <a:t> </a:t>
            </a:r>
            <a:r>
              <a:rPr lang="en-US" dirty="0" err="1">
                <a:solidFill>
                  <a:schemeClr val="tx2"/>
                </a:solidFill>
              </a:rPr>
              <a:t>bằng</a:t>
            </a:r>
            <a:r>
              <a:rPr lang="en-US" dirty="0">
                <a:solidFill>
                  <a:schemeClr val="tx2"/>
                </a:solidFill>
              </a:rPr>
              <a:t> </a:t>
            </a:r>
            <a:r>
              <a:rPr lang="en-US" dirty="0" err="1">
                <a:solidFill>
                  <a:schemeClr val="tx2"/>
                </a:solidFill>
              </a:rPr>
              <a:t>chính</a:t>
            </a:r>
            <a:r>
              <a:rPr lang="en-US" dirty="0">
                <a:solidFill>
                  <a:schemeClr val="tx2"/>
                </a:solidFill>
              </a:rPr>
              <a:t> </a:t>
            </a:r>
            <a:r>
              <a:rPr lang="en-US" dirty="0" err="1">
                <a:solidFill>
                  <a:schemeClr val="tx2"/>
                </a:solidFill>
              </a:rPr>
              <a:t>năng</a:t>
            </a:r>
            <a:r>
              <a:rPr lang="en-US" dirty="0">
                <a:solidFill>
                  <a:schemeClr val="tx2"/>
                </a:solidFill>
              </a:rPr>
              <a:t> </a:t>
            </a:r>
            <a:r>
              <a:rPr lang="en-US" dirty="0" err="1">
                <a:solidFill>
                  <a:schemeClr val="tx2"/>
                </a:solidFill>
              </a:rPr>
              <a:t>lực</a:t>
            </a:r>
            <a:r>
              <a:rPr lang="en-US" dirty="0">
                <a:solidFill>
                  <a:schemeClr val="tx2"/>
                </a:solidFill>
              </a:rPr>
              <a:t> </a:t>
            </a:r>
            <a:r>
              <a:rPr lang="en-US" dirty="0" err="1">
                <a:solidFill>
                  <a:schemeClr val="tx2"/>
                </a:solidFill>
              </a:rPr>
              <a:t>của</a:t>
            </a:r>
            <a:r>
              <a:rPr lang="en-US" dirty="0">
                <a:solidFill>
                  <a:schemeClr val="tx2"/>
                </a:solidFill>
              </a:rPr>
              <a:t> </a:t>
            </a:r>
            <a:r>
              <a:rPr lang="en-US" dirty="0" err="1">
                <a:solidFill>
                  <a:schemeClr val="tx2"/>
                </a:solidFill>
              </a:rPr>
              <a:t>bản</a:t>
            </a:r>
            <a:r>
              <a:rPr lang="en-US" dirty="0">
                <a:solidFill>
                  <a:schemeClr val="tx2"/>
                </a:solidFill>
              </a:rPr>
              <a:t> </a:t>
            </a:r>
            <a:r>
              <a:rPr lang="en-US" dirty="0" err="1">
                <a:solidFill>
                  <a:schemeClr val="tx2"/>
                </a:solidFill>
              </a:rPr>
              <a:t>thân</a:t>
            </a:r>
            <a:r>
              <a:rPr lang="en-US" dirty="0">
                <a:solidFill>
                  <a:schemeClr val="tx2"/>
                </a:solidFill>
              </a:rPr>
              <a:t>. </a:t>
            </a:r>
            <a:r>
              <a:rPr lang="en-US" dirty="0" err="1">
                <a:solidFill>
                  <a:schemeClr val="tx2"/>
                </a:solidFill>
              </a:rPr>
              <a:t>Đồng</a:t>
            </a:r>
            <a:r>
              <a:rPr lang="en-US" dirty="0">
                <a:solidFill>
                  <a:schemeClr val="tx2"/>
                </a:solidFill>
              </a:rPr>
              <a:t> </a:t>
            </a:r>
            <a:r>
              <a:rPr lang="en-US" dirty="0" err="1">
                <a:solidFill>
                  <a:schemeClr val="tx2"/>
                </a:solidFill>
              </a:rPr>
              <a:t>thời</a:t>
            </a:r>
            <a:r>
              <a:rPr lang="en-US" dirty="0">
                <a:solidFill>
                  <a:schemeClr val="tx2"/>
                </a:solidFill>
              </a:rPr>
              <a:t>, </a:t>
            </a:r>
            <a:r>
              <a:rPr lang="en-US" dirty="0" err="1">
                <a:solidFill>
                  <a:schemeClr val="tx2"/>
                </a:solidFill>
              </a:rPr>
              <a:t>trong</a:t>
            </a:r>
            <a:r>
              <a:rPr lang="en-US" dirty="0">
                <a:solidFill>
                  <a:schemeClr val="tx2"/>
                </a:solidFill>
              </a:rPr>
              <a:t> </a:t>
            </a:r>
            <a:r>
              <a:rPr lang="en-US" dirty="0" err="1">
                <a:solidFill>
                  <a:schemeClr val="tx2"/>
                </a:solidFill>
              </a:rPr>
              <a:t>môi</a:t>
            </a:r>
            <a:r>
              <a:rPr lang="en-US" dirty="0">
                <a:solidFill>
                  <a:schemeClr val="tx2"/>
                </a:solidFill>
              </a:rPr>
              <a:t> </a:t>
            </a:r>
            <a:r>
              <a:rPr lang="en-US" dirty="0" err="1">
                <a:solidFill>
                  <a:schemeClr val="tx2"/>
                </a:solidFill>
              </a:rPr>
              <a:t>trường</a:t>
            </a:r>
            <a:r>
              <a:rPr lang="en-US" dirty="0">
                <a:solidFill>
                  <a:schemeClr val="tx2"/>
                </a:solidFill>
              </a:rPr>
              <a:t> </a:t>
            </a:r>
            <a:r>
              <a:rPr lang="en-US" dirty="0" err="1">
                <a:solidFill>
                  <a:schemeClr val="tx2"/>
                </a:solidFill>
              </a:rPr>
              <a:t>giáo</a:t>
            </a:r>
            <a:r>
              <a:rPr lang="en-US" dirty="0">
                <a:solidFill>
                  <a:schemeClr val="tx2"/>
                </a:solidFill>
              </a:rPr>
              <a:t> </a:t>
            </a:r>
            <a:r>
              <a:rPr lang="en-US" dirty="0" err="1">
                <a:solidFill>
                  <a:schemeClr val="tx2"/>
                </a:solidFill>
              </a:rPr>
              <a:t>dục</a:t>
            </a:r>
            <a:r>
              <a:rPr lang="en-US" dirty="0">
                <a:solidFill>
                  <a:schemeClr val="tx2"/>
                </a:solidFill>
              </a:rPr>
              <a:t>, </a:t>
            </a:r>
            <a:r>
              <a:rPr lang="en-US" dirty="0" err="1">
                <a:solidFill>
                  <a:schemeClr val="tx2"/>
                </a:solidFill>
              </a:rPr>
              <a:t>sinh</a:t>
            </a:r>
            <a:r>
              <a:rPr lang="en-US" dirty="0">
                <a:solidFill>
                  <a:schemeClr val="tx2"/>
                </a:solidFill>
              </a:rPr>
              <a:t> </a:t>
            </a:r>
            <a:r>
              <a:rPr lang="en-US" dirty="0" err="1">
                <a:solidFill>
                  <a:schemeClr val="tx2"/>
                </a:solidFill>
              </a:rPr>
              <a:t>viên</a:t>
            </a:r>
            <a:r>
              <a:rPr lang="en-US" dirty="0">
                <a:solidFill>
                  <a:schemeClr val="tx2"/>
                </a:solidFill>
              </a:rPr>
              <a:t> </a:t>
            </a:r>
            <a:r>
              <a:rPr lang="en-US" dirty="0" err="1">
                <a:solidFill>
                  <a:schemeClr val="tx2"/>
                </a:solidFill>
              </a:rPr>
              <a:t>cần</a:t>
            </a:r>
            <a:r>
              <a:rPr lang="en-US" dirty="0">
                <a:solidFill>
                  <a:schemeClr val="tx2"/>
                </a:solidFill>
              </a:rPr>
              <a:t> </a:t>
            </a:r>
            <a:r>
              <a:rPr lang="en-US" dirty="0" err="1">
                <a:solidFill>
                  <a:schemeClr val="tx2"/>
                </a:solidFill>
              </a:rPr>
              <a:t>có</a:t>
            </a:r>
            <a:r>
              <a:rPr lang="en-US" dirty="0">
                <a:solidFill>
                  <a:schemeClr val="tx2"/>
                </a:solidFill>
              </a:rPr>
              <a:t> </a:t>
            </a:r>
            <a:r>
              <a:rPr lang="en-US" dirty="0" err="1">
                <a:solidFill>
                  <a:schemeClr val="tx2"/>
                </a:solidFill>
              </a:rPr>
              <a:t>những</a:t>
            </a:r>
            <a:r>
              <a:rPr lang="en-US" dirty="0">
                <a:solidFill>
                  <a:schemeClr val="tx2"/>
                </a:solidFill>
              </a:rPr>
              <a:t> </a:t>
            </a:r>
            <a:r>
              <a:rPr lang="en-US" dirty="0" err="1">
                <a:solidFill>
                  <a:schemeClr val="tx2"/>
                </a:solidFill>
              </a:rPr>
              <a:t>ứng</a:t>
            </a:r>
            <a:r>
              <a:rPr lang="en-US" dirty="0">
                <a:solidFill>
                  <a:schemeClr val="tx2"/>
                </a:solidFill>
              </a:rPr>
              <a:t> </a:t>
            </a:r>
            <a:r>
              <a:rPr lang="en-US" dirty="0" err="1">
                <a:solidFill>
                  <a:schemeClr val="tx2"/>
                </a:solidFill>
              </a:rPr>
              <a:t>xử</a:t>
            </a:r>
            <a:r>
              <a:rPr lang="en-US" dirty="0">
                <a:solidFill>
                  <a:schemeClr val="tx2"/>
                </a:solidFill>
              </a:rPr>
              <a:t> </a:t>
            </a:r>
            <a:r>
              <a:rPr lang="en-US" dirty="0" err="1">
                <a:solidFill>
                  <a:schemeClr val="tx2"/>
                </a:solidFill>
              </a:rPr>
              <a:t>phù</a:t>
            </a:r>
            <a:r>
              <a:rPr lang="en-US" dirty="0">
                <a:solidFill>
                  <a:schemeClr val="tx2"/>
                </a:solidFill>
              </a:rPr>
              <a:t> </a:t>
            </a:r>
            <a:r>
              <a:rPr lang="en-US" dirty="0" err="1">
                <a:solidFill>
                  <a:schemeClr val="tx2"/>
                </a:solidFill>
              </a:rPr>
              <a:t>hợp</a:t>
            </a:r>
            <a:r>
              <a:rPr lang="en-US" dirty="0">
                <a:solidFill>
                  <a:schemeClr val="tx2"/>
                </a:solidFill>
              </a:rPr>
              <a:t> </a:t>
            </a:r>
            <a:r>
              <a:rPr lang="en-US" dirty="0" err="1">
                <a:solidFill>
                  <a:schemeClr val="tx2"/>
                </a:solidFill>
              </a:rPr>
              <a:t>để</a:t>
            </a:r>
            <a:r>
              <a:rPr lang="en-US" dirty="0">
                <a:solidFill>
                  <a:schemeClr val="tx2"/>
                </a:solidFill>
              </a:rPr>
              <a:t> </a:t>
            </a:r>
            <a:r>
              <a:rPr lang="en-US" dirty="0" err="1">
                <a:solidFill>
                  <a:schemeClr val="tx2"/>
                </a:solidFill>
              </a:rPr>
              <a:t>xây</a:t>
            </a:r>
            <a:r>
              <a:rPr lang="en-US" dirty="0">
                <a:solidFill>
                  <a:schemeClr val="tx2"/>
                </a:solidFill>
              </a:rPr>
              <a:t> </a:t>
            </a:r>
            <a:r>
              <a:rPr lang="en-US" dirty="0" err="1">
                <a:solidFill>
                  <a:schemeClr val="tx2"/>
                </a:solidFill>
              </a:rPr>
              <a:t>dựng</a:t>
            </a:r>
            <a:r>
              <a:rPr lang="en-US" dirty="0">
                <a:solidFill>
                  <a:schemeClr val="tx2"/>
                </a:solidFill>
              </a:rPr>
              <a:t> </a:t>
            </a:r>
            <a:r>
              <a:rPr lang="en-US" dirty="0" err="1">
                <a:solidFill>
                  <a:schemeClr val="tx2"/>
                </a:solidFill>
              </a:rPr>
              <a:t>các</a:t>
            </a:r>
            <a:r>
              <a:rPr lang="en-US" dirty="0">
                <a:solidFill>
                  <a:schemeClr val="tx2"/>
                </a:solidFill>
              </a:rPr>
              <a:t> </a:t>
            </a:r>
            <a:r>
              <a:rPr lang="en-US" dirty="0" err="1">
                <a:solidFill>
                  <a:schemeClr val="tx2"/>
                </a:solidFill>
              </a:rPr>
              <a:t>mối</a:t>
            </a:r>
            <a:r>
              <a:rPr lang="en-US" dirty="0">
                <a:solidFill>
                  <a:schemeClr val="tx2"/>
                </a:solidFill>
              </a:rPr>
              <a:t> </a:t>
            </a:r>
            <a:r>
              <a:rPr lang="en-US" dirty="0" err="1">
                <a:solidFill>
                  <a:schemeClr val="tx2"/>
                </a:solidFill>
              </a:rPr>
              <a:t>quan</a:t>
            </a:r>
            <a:r>
              <a:rPr lang="en-US" dirty="0">
                <a:solidFill>
                  <a:schemeClr val="tx2"/>
                </a:solidFill>
              </a:rPr>
              <a:t> </a:t>
            </a:r>
            <a:r>
              <a:rPr lang="en-US" dirty="0" err="1">
                <a:solidFill>
                  <a:schemeClr val="tx2"/>
                </a:solidFill>
              </a:rPr>
              <a:t>hệ</a:t>
            </a:r>
            <a:r>
              <a:rPr lang="en-US" dirty="0">
                <a:solidFill>
                  <a:schemeClr val="tx2"/>
                </a:solidFill>
              </a:rPr>
              <a:t> minh </a:t>
            </a:r>
            <a:r>
              <a:rPr lang="en-US" dirty="0" err="1">
                <a:solidFill>
                  <a:schemeClr val="tx2"/>
                </a:solidFill>
              </a:rPr>
              <a:t>bạch</a:t>
            </a:r>
            <a:r>
              <a:rPr lang="en-US" dirty="0">
                <a:solidFill>
                  <a:schemeClr val="tx2"/>
                </a:solidFill>
              </a:rPr>
              <a:t>, </a:t>
            </a:r>
            <a:r>
              <a:rPr lang="en-US" dirty="0" err="1">
                <a:solidFill>
                  <a:schemeClr val="tx2"/>
                </a:solidFill>
              </a:rPr>
              <a:t>trong</a:t>
            </a:r>
            <a:r>
              <a:rPr lang="en-US" dirty="0">
                <a:solidFill>
                  <a:schemeClr val="tx2"/>
                </a:solidFill>
              </a:rPr>
              <a:t> </a:t>
            </a:r>
            <a:r>
              <a:rPr lang="en-US" dirty="0" err="1">
                <a:solidFill>
                  <a:schemeClr val="tx2"/>
                </a:solidFill>
              </a:rPr>
              <a:t>sáng</a:t>
            </a:r>
            <a:r>
              <a:rPr lang="en-US" dirty="0">
                <a:solidFill>
                  <a:schemeClr val="tx2"/>
                </a:solidFill>
              </a:rPr>
              <a:t>, </a:t>
            </a:r>
            <a:r>
              <a:rPr lang="en-US" dirty="0" err="1">
                <a:solidFill>
                  <a:schemeClr val="tx2"/>
                </a:solidFill>
              </a:rPr>
              <a:t>lành</a:t>
            </a:r>
            <a:r>
              <a:rPr lang="en-US" dirty="0">
                <a:solidFill>
                  <a:schemeClr val="tx2"/>
                </a:solidFill>
              </a:rPr>
              <a:t> </a:t>
            </a:r>
            <a:r>
              <a:rPr lang="en-US" dirty="0" err="1">
                <a:solidFill>
                  <a:schemeClr val="tx2"/>
                </a:solidFill>
              </a:rPr>
              <a:t>mạnh</a:t>
            </a:r>
            <a:r>
              <a:rPr lang="en-US" dirty="0">
                <a:solidFill>
                  <a:schemeClr val="tx2"/>
                </a:solidFill>
              </a:rPr>
              <a:t>, </a:t>
            </a:r>
            <a:r>
              <a:rPr lang="en-US" dirty="0" err="1">
                <a:solidFill>
                  <a:schemeClr val="tx2"/>
                </a:solidFill>
              </a:rPr>
              <a:t>góp</a:t>
            </a:r>
            <a:r>
              <a:rPr lang="en-US" dirty="0">
                <a:solidFill>
                  <a:schemeClr val="tx2"/>
                </a:solidFill>
              </a:rPr>
              <a:t> </a:t>
            </a:r>
            <a:r>
              <a:rPr lang="en-US" dirty="0" err="1">
                <a:solidFill>
                  <a:schemeClr val="tx2"/>
                </a:solidFill>
              </a:rPr>
              <a:t>phần</a:t>
            </a:r>
            <a:r>
              <a:rPr lang="en-US" dirty="0">
                <a:solidFill>
                  <a:schemeClr val="tx2"/>
                </a:solidFill>
              </a:rPr>
              <a:t> </a:t>
            </a:r>
            <a:r>
              <a:rPr lang="en-US" dirty="0" err="1">
                <a:solidFill>
                  <a:schemeClr val="tx2"/>
                </a:solidFill>
              </a:rPr>
              <a:t>phòng</a:t>
            </a:r>
            <a:r>
              <a:rPr lang="en-US" dirty="0">
                <a:solidFill>
                  <a:schemeClr val="tx2"/>
                </a:solidFill>
              </a:rPr>
              <a:t> </a:t>
            </a:r>
            <a:r>
              <a:rPr lang="en-US" dirty="0" err="1">
                <a:solidFill>
                  <a:schemeClr val="tx2"/>
                </a:solidFill>
              </a:rPr>
              <a:t>chống</a:t>
            </a:r>
            <a:r>
              <a:rPr lang="en-US" dirty="0">
                <a:solidFill>
                  <a:schemeClr val="tx2"/>
                </a:solidFill>
              </a:rPr>
              <a:t> </a:t>
            </a:r>
            <a:r>
              <a:rPr lang="en-US" dirty="0" err="1">
                <a:solidFill>
                  <a:schemeClr val="tx2"/>
                </a:solidFill>
              </a:rPr>
              <a:t>tham</a:t>
            </a:r>
            <a:r>
              <a:rPr lang="en-US" dirty="0">
                <a:solidFill>
                  <a:schemeClr val="tx2"/>
                </a:solidFill>
              </a:rPr>
              <a:t> </a:t>
            </a:r>
            <a:r>
              <a:rPr lang="en-US" dirty="0" err="1">
                <a:solidFill>
                  <a:schemeClr val="tx2"/>
                </a:solidFill>
              </a:rPr>
              <a:t>nhũng</a:t>
            </a:r>
            <a:r>
              <a:rPr lang="en-US" dirty="0">
                <a:solidFill>
                  <a:schemeClr val="tx2"/>
                </a:solidFill>
              </a:rPr>
              <a:t> </a:t>
            </a:r>
            <a:r>
              <a:rPr lang="en-US" dirty="0" err="1">
                <a:solidFill>
                  <a:schemeClr val="tx2"/>
                </a:solidFill>
              </a:rPr>
              <a:t>trong</a:t>
            </a:r>
            <a:r>
              <a:rPr lang="en-US" dirty="0">
                <a:solidFill>
                  <a:schemeClr val="tx2"/>
                </a:solidFill>
              </a:rPr>
              <a:t> </a:t>
            </a:r>
            <a:r>
              <a:rPr lang="en-US" dirty="0" err="1">
                <a:solidFill>
                  <a:schemeClr val="tx2"/>
                </a:solidFill>
              </a:rPr>
              <a:t>môi</a:t>
            </a:r>
            <a:r>
              <a:rPr lang="en-US" dirty="0">
                <a:solidFill>
                  <a:schemeClr val="tx2"/>
                </a:solidFill>
              </a:rPr>
              <a:t> </a:t>
            </a:r>
            <a:r>
              <a:rPr lang="en-US" dirty="0" err="1">
                <a:solidFill>
                  <a:schemeClr val="tx2"/>
                </a:solidFill>
              </a:rPr>
              <a:t>trường</a:t>
            </a:r>
            <a:r>
              <a:rPr lang="en-US" dirty="0">
                <a:solidFill>
                  <a:schemeClr val="tx2"/>
                </a:solidFill>
              </a:rPr>
              <a:t> </a:t>
            </a:r>
            <a:r>
              <a:rPr lang="en-US" dirty="0" err="1">
                <a:solidFill>
                  <a:schemeClr val="tx2"/>
                </a:solidFill>
              </a:rPr>
              <a:t>giáo</a:t>
            </a:r>
            <a:r>
              <a:rPr lang="en-US" dirty="0">
                <a:solidFill>
                  <a:schemeClr val="tx2"/>
                </a:solidFill>
              </a:rPr>
              <a:t> </a:t>
            </a:r>
            <a:r>
              <a:rPr lang="en-US" dirty="0" err="1">
                <a:solidFill>
                  <a:schemeClr val="tx2"/>
                </a:solidFill>
              </a:rPr>
              <a:t>dục</a:t>
            </a:r>
            <a:endParaRPr lang="en-US" dirty="0">
              <a:solidFill>
                <a:schemeClr val="tx2"/>
              </a:solidFill>
            </a:endParaRPr>
          </a:p>
          <a:p>
            <a:pPr algn="ctr"/>
            <a:endParaRPr lang="en-US" dirty="0"/>
          </a:p>
        </p:txBody>
      </p:sp>
      <p:sp>
        <p:nvSpPr>
          <p:cNvPr id="5" name="Rounded Rectangle 4"/>
          <p:cNvSpPr/>
          <p:nvPr/>
        </p:nvSpPr>
        <p:spPr>
          <a:xfrm>
            <a:off x="1525217" y="970820"/>
            <a:ext cx="5642201" cy="28212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t>Đối với công tác PCTN</a:t>
            </a:r>
            <a:endParaRPr lang="en-US" dirty="0"/>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75188" y="1056033"/>
            <a:ext cx="4116447" cy="4642641"/>
          </a:xfrm>
          <a:prstGeom prst="rect">
            <a:avLst/>
          </a:prstGeom>
        </p:spPr>
      </p:pic>
    </p:spTree>
    <p:extLst>
      <p:ext uri="{BB962C8B-B14F-4D97-AF65-F5344CB8AC3E}">
        <p14:creationId xmlns:p14="http://schemas.microsoft.com/office/powerpoint/2010/main" val="312476268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467360" y="834044"/>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4" name="Group 13"/>
          <p:cNvGrpSpPr/>
          <p:nvPr/>
        </p:nvGrpSpPr>
        <p:grpSpPr>
          <a:xfrm>
            <a:off x="79436" y="5037478"/>
            <a:ext cx="980900" cy="1923908"/>
            <a:chOff x="-58188" y="5118758"/>
            <a:chExt cx="980900" cy="1923908"/>
          </a:xfrm>
        </p:grpSpPr>
        <p:sp>
          <p:nvSpPr>
            <p:cNvPr id="15" name="TextBox 14"/>
            <p:cNvSpPr txBox="1"/>
            <p:nvPr/>
          </p:nvSpPr>
          <p:spPr>
            <a:xfrm>
              <a:off x="-58188" y="6396335"/>
              <a:ext cx="980900" cy="646331"/>
            </a:xfrm>
            <a:prstGeom prst="rect">
              <a:avLst/>
            </a:prstGeom>
            <a:noFill/>
          </p:spPr>
          <p:txBody>
            <a:bodyPr wrap="square" rtlCol="0">
              <a:spAutoFit/>
            </a:bodyPr>
            <a:lstStyle/>
            <a:p>
              <a:pPr algn="ctr"/>
              <a:r>
                <a:rPr lang="en-US" sz="1200" b="1" dirty="0" err="1">
                  <a:solidFill>
                    <a:srgbClr val="0070C0"/>
                  </a:solidFill>
                </a:rPr>
                <a:t>Tuần</a:t>
              </a:r>
              <a:r>
                <a:rPr lang="en-US" sz="1200" b="1" dirty="0">
                  <a:solidFill>
                    <a:srgbClr val="0070C0"/>
                  </a:solidFill>
                </a:rPr>
                <a:t> SH </a:t>
              </a:r>
              <a:r>
                <a:rPr lang="en-US" sz="1200" b="1" dirty="0" err="1">
                  <a:solidFill>
                    <a:srgbClr val="0070C0"/>
                  </a:solidFill>
                </a:rPr>
                <a:t>công</a:t>
              </a:r>
              <a:r>
                <a:rPr lang="en-US" sz="1200" b="1" dirty="0">
                  <a:solidFill>
                    <a:srgbClr val="0070C0"/>
                  </a:solidFill>
                </a:rPr>
                <a:t> </a:t>
              </a:r>
              <a:r>
                <a:rPr lang="en-US" sz="1200" b="1" dirty="0" err="1">
                  <a:solidFill>
                    <a:srgbClr val="0070C0"/>
                  </a:solidFill>
                </a:rPr>
                <a:t>dân</a:t>
              </a:r>
              <a:r>
                <a:rPr lang="en-US" sz="1200" b="1" dirty="0">
                  <a:solidFill>
                    <a:srgbClr val="0070C0"/>
                  </a:solidFill>
                </a:rPr>
                <a:t> – </a:t>
              </a:r>
              <a:r>
                <a:rPr lang="en-US" sz="1200" b="1" dirty="0" err="1">
                  <a:solidFill>
                    <a:srgbClr val="0070C0"/>
                  </a:solidFill>
                </a:rPr>
                <a:t>sinh</a:t>
              </a:r>
              <a:r>
                <a:rPr lang="en-US" sz="1200" b="1" dirty="0">
                  <a:solidFill>
                    <a:srgbClr val="0070C0"/>
                  </a:solidFill>
                </a:rPr>
                <a:t> </a:t>
              </a:r>
              <a:r>
                <a:rPr lang="en-US" sz="1200" b="1" dirty="0" err="1">
                  <a:solidFill>
                    <a:srgbClr val="0070C0"/>
                  </a:solidFill>
                </a:rPr>
                <a:t>viên</a:t>
              </a:r>
              <a:endParaRPr lang="en-US" sz="1200" b="1" dirty="0">
                <a:solidFill>
                  <a:srgbClr val="0070C0"/>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sp>
        <p:nvSpPr>
          <p:cNvPr id="4" name="TextBox 3">
            <a:extLst>
              <a:ext uri="{FF2B5EF4-FFF2-40B4-BE49-F238E27FC236}">
                <a16:creationId xmlns:a16="http://schemas.microsoft.com/office/drawing/2014/main" id="{FB33EF3A-E784-48AE-261B-CDD02A41ADCC}"/>
              </a:ext>
            </a:extLst>
          </p:cNvPr>
          <p:cNvSpPr txBox="1"/>
          <p:nvPr/>
        </p:nvSpPr>
        <p:spPr>
          <a:xfrm>
            <a:off x="1060336" y="299262"/>
            <a:ext cx="9789918" cy="400110"/>
          </a:xfrm>
          <a:prstGeom prst="rect">
            <a:avLst/>
          </a:prstGeom>
          <a:noFill/>
        </p:spPr>
        <p:txBody>
          <a:bodyPr wrap="square" rtlCol="0">
            <a:spAutoFit/>
          </a:bodyPr>
          <a:lstStyle/>
          <a:p>
            <a:pPr algn="ctr"/>
            <a:r>
              <a:rPr lang="en-US" sz="2000" b="1" dirty="0" smtClean="0">
                <a:solidFill>
                  <a:srgbClr val="0070C0"/>
                </a:solidFill>
                <a:latin typeface="Arial" panose="020B0604020202020204" pitchFamily="34" charset="0"/>
                <a:cs typeface="Arial" panose="020B0604020202020204" pitchFamily="34" charset="0"/>
              </a:rPr>
              <a:t>NGHĨA VỤ CỦA SINH VIÊN TRONG PHÒNG, CHỐNG CÁC HÀNH VI VPPL </a:t>
            </a:r>
            <a:endParaRPr lang="en-US" sz="2000" b="1" dirty="0">
              <a:solidFill>
                <a:srgbClr val="0070C0"/>
              </a:solidFill>
              <a:latin typeface="Arial" panose="020B0604020202020204" pitchFamily="34" charset="0"/>
              <a:cs typeface="Arial" panose="020B0604020202020204" pitchFamily="34" charset="0"/>
            </a:endParaRPr>
          </a:p>
        </p:txBody>
      </p:sp>
      <p:sp>
        <p:nvSpPr>
          <p:cNvPr id="5" name="Rounded Rectangle 4"/>
          <p:cNvSpPr/>
          <p:nvPr/>
        </p:nvSpPr>
        <p:spPr>
          <a:xfrm>
            <a:off x="1525217" y="970820"/>
            <a:ext cx="5642201" cy="28212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Đối </a:t>
            </a:r>
            <a:r>
              <a:rPr lang="en-US" dirty="0" err="1"/>
              <a:t>với</a:t>
            </a:r>
            <a:r>
              <a:rPr lang="en-US" dirty="0"/>
              <a:t> </a:t>
            </a:r>
            <a:r>
              <a:rPr lang="en-US" dirty="0" err="1" smtClean="0"/>
              <a:t>việc</a:t>
            </a:r>
            <a:r>
              <a:rPr lang="en-US" dirty="0" smtClean="0"/>
              <a:t> </a:t>
            </a:r>
            <a:r>
              <a:rPr lang="en-US" dirty="0" err="1" smtClean="0"/>
              <a:t>bảo</a:t>
            </a:r>
            <a:r>
              <a:rPr lang="en-US" dirty="0" smtClean="0"/>
              <a:t> </a:t>
            </a:r>
            <a:r>
              <a:rPr lang="en-US" dirty="0" err="1" smtClean="0"/>
              <a:t>vệ</a:t>
            </a:r>
            <a:r>
              <a:rPr lang="en-US" dirty="0" smtClean="0"/>
              <a:t> an </a:t>
            </a:r>
            <a:r>
              <a:rPr lang="en-US" dirty="0" err="1" smtClean="0"/>
              <a:t>ninh</a:t>
            </a:r>
            <a:r>
              <a:rPr lang="en-US" dirty="0" smtClean="0"/>
              <a:t> </a:t>
            </a:r>
            <a:r>
              <a:rPr lang="en-US" dirty="0" err="1" smtClean="0"/>
              <a:t>mạng</a:t>
            </a:r>
            <a:endParaRPr lang="en-US" dirty="0"/>
          </a:p>
        </p:txBody>
      </p:sp>
      <p:sp>
        <p:nvSpPr>
          <p:cNvPr id="21" name="TextBox 20"/>
          <p:cNvSpPr txBox="1"/>
          <p:nvPr/>
        </p:nvSpPr>
        <p:spPr>
          <a:xfrm>
            <a:off x="839097" y="1945982"/>
            <a:ext cx="5103808" cy="2862322"/>
          </a:xfrm>
          <a:prstGeom prst="rect">
            <a:avLst/>
          </a:prstGeom>
          <a:solidFill>
            <a:schemeClr val="accent2"/>
          </a:solidFill>
        </p:spPr>
        <p:txBody>
          <a:bodyPr wrap="square" rtlCol="0">
            <a:spAutoFit/>
          </a:bodyPr>
          <a:lstStyle/>
          <a:p>
            <a:pPr algn="just"/>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Tuân</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thủ</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quy</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định</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của</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pháp</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luật</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về</a:t>
            </a:r>
            <a:r>
              <a:rPr lang="en-US" sz="1800" dirty="0">
                <a:solidFill>
                  <a:schemeClr val="tx1">
                    <a:lumMod val="95000"/>
                  </a:schemeClr>
                </a:solidFill>
                <a:latin typeface="Cambria" pitchFamily="18" charset="0"/>
                <a:ea typeface="Cambria" pitchFamily="18" charset="0"/>
              </a:rPr>
              <a:t> an </a:t>
            </a:r>
            <a:r>
              <a:rPr lang="en-US" sz="1800" dirty="0" err="1">
                <a:solidFill>
                  <a:schemeClr val="tx1">
                    <a:lumMod val="95000"/>
                  </a:schemeClr>
                </a:solidFill>
                <a:latin typeface="Cambria" pitchFamily="18" charset="0"/>
                <a:ea typeface="Cambria" pitchFamily="18" charset="0"/>
              </a:rPr>
              <a:t>ninh</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mạng</a:t>
            </a:r>
            <a:endParaRPr lang="en-US" sz="1800" dirty="0">
              <a:solidFill>
                <a:schemeClr val="tx1">
                  <a:lumMod val="95000"/>
                </a:schemeClr>
              </a:solidFill>
              <a:latin typeface="Cambria" pitchFamily="18" charset="0"/>
              <a:ea typeface="Cambria" pitchFamily="18" charset="0"/>
            </a:endParaRPr>
          </a:p>
          <a:p>
            <a:pPr algn="just"/>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Kịp</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thời</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cung</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cấp</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thông</a:t>
            </a:r>
            <a:r>
              <a:rPr lang="en-US" sz="1800" dirty="0">
                <a:solidFill>
                  <a:schemeClr val="tx1">
                    <a:lumMod val="95000"/>
                  </a:schemeClr>
                </a:solidFill>
                <a:latin typeface="Cambria" pitchFamily="18" charset="0"/>
                <a:ea typeface="Cambria" pitchFamily="18" charset="0"/>
              </a:rPr>
              <a:t> tin </a:t>
            </a:r>
            <a:r>
              <a:rPr lang="en-US" sz="1800" dirty="0" err="1">
                <a:solidFill>
                  <a:schemeClr val="tx1">
                    <a:lumMod val="95000"/>
                  </a:schemeClr>
                </a:solidFill>
                <a:latin typeface="Cambria" pitchFamily="18" charset="0"/>
                <a:ea typeface="Cambria" pitchFamily="18" charset="0"/>
              </a:rPr>
              <a:t>liên</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quan</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đến</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bảo</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vệ</a:t>
            </a:r>
            <a:r>
              <a:rPr lang="en-US" sz="1800" dirty="0">
                <a:solidFill>
                  <a:schemeClr val="tx1">
                    <a:lumMod val="95000"/>
                  </a:schemeClr>
                </a:solidFill>
                <a:latin typeface="Cambria" pitchFamily="18" charset="0"/>
                <a:ea typeface="Cambria" pitchFamily="18" charset="0"/>
              </a:rPr>
              <a:t> an </a:t>
            </a:r>
            <a:r>
              <a:rPr lang="en-US" sz="1800" dirty="0" err="1">
                <a:solidFill>
                  <a:schemeClr val="tx1">
                    <a:lumMod val="95000"/>
                  </a:schemeClr>
                </a:solidFill>
                <a:latin typeface="Cambria" pitchFamily="18" charset="0"/>
                <a:ea typeface="Cambria" pitchFamily="18" charset="0"/>
              </a:rPr>
              <a:t>ninh</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mạng</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nguy</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cơ</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đe</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dọa</a:t>
            </a:r>
            <a:r>
              <a:rPr lang="en-US" sz="1800" dirty="0">
                <a:solidFill>
                  <a:schemeClr val="tx1">
                    <a:lumMod val="95000"/>
                  </a:schemeClr>
                </a:solidFill>
                <a:latin typeface="Cambria" pitchFamily="18" charset="0"/>
                <a:ea typeface="Cambria" pitchFamily="18" charset="0"/>
              </a:rPr>
              <a:t> an </a:t>
            </a:r>
            <a:r>
              <a:rPr lang="en-US" sz="1800" dirty="0" err="1">
                <a:solidFill>
                  <a:schemeClr val="tx1">
                    <a:lumMod val="95000"/>
                  </a:schemeClr>
                </a:solidFill>
                <a:latin typeface="Cambria" pitchFamily="18" charset="0"/>
                <a:ea typeface="Cambria" pitchFamily="18" charset="0"/>
              </a:rPr>
              <a:t>ninh</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mạng</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hành</a:t>
            </a:r>
            <a:r>
              <a:rPr lang="en-US" sz="1800" dirty="0">
                <a:solidFill>
                  <a:schemeClr val="tx1">
                    <a:lumMod val="95000"/>
                  </a:schemeClr>
                </a:solidFill>
                <a:latin typeface="Cambria" pitchFamily="18" charset="0"/>
                <a:ea typeface="Cambria" pitchFamily="18" charset="0"/>
              </a:rPr>
              <a:t> vi </a:t>
            </a:r>
            <a:r>
              <a:rPr lang="en-US" sz="1800" dirty="0" err="1">
                <a:solidFill>
                  <a:schemeClr val="tx1">
                    <a:lumMod val="95000"/>
                  </a:schemeClr>
                </a:solidFill>
                <a:latin typeface="Cambria" pitchFamily="18" charset="0"/>
                <a:ea typeface="Cambria" pitchFamily="18" charset="0"/>
              </a:rPr>
              <a:t>xâm</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phạm</a:t>
            </a:r>
            <a:r>
              <a:rPr lang="en-US" sz="1800" dirty="0">
                <a:solidFill>
                  <a:schemeClr val="tx1">
                    <a:lumMod val="95000"/>
                  </a:schemeClr>
                </a:solidFill>
                <a:latin typeface="Cambria" pitchFamily="18" charset="0"/>
                <a:ea typeface="Cambria" pitchFamily="18" charset="0"/>
              </a:rPr>
              <a:t> an </a:t>
            </a:r>
            <a:r>
              <a:rPr lang="en-US" sz="1800" dirty="0" err="1">
                <a:solidFill>
                  <a:schemeClr val="tx1">
                    <a:lumMod val="95000"/>
                  </a:schemeClr>
                </a:solidFill>
                <a:latin typeface="Cambria" pitchFamily="18" charset="0"/>
                <a:ea typeface="Cambria" pitchFamily="18" charset="0"/>
              </a:rPr>
              <a:t>ninh</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mạng</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cho</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cơ</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quan</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có</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thẩm</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quyền</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lực</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lượng</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bảo</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vệ</a:t>
            </a:r>
            <a:r>
              <a:rPr lang="en-US" sz="1800" dirty="0">
                <a:solidFill>
                  <a:schemeClr val="tx1">
                    <a:lumMod val="95000"/>
                  </a:schemeClr>
                </a:solidFill>
                <a:latin typeface="Cambria" pitchFamily="18" charset="0"/>
                <a:ea typeface="Cambria" pitchFamily="18" charset="0"/>
              </a:rPr>
              <a:t> an </a:t>
            </a:r>
            <a:r>
              <a:rPr lang="en-US" sz="1800" dirty="0" err="1">
                <a:solidFill>
                  <a:schemeClr val="tx1">
                    <a:lumMod val="95000"/>
                  </a:schemeClr>
                </a:solidFill>
                <a:latin typeface="Cambria" pitchFamily="18" charset="0"/>
                <a:ea typeface="Cambria" pitchFamily="18" charset="0"/>
              </a:rPr>
              <a:t>ninh</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mạng</a:t>
            </a:r>
            <a:endParaRPr lang="en-US" sz="1800" dirty="0">
              <a:solidFill>
                <a:schemeClr val="tx1">
                  <a:lumMod val="95000"/>
                </a:schemeClr>
              </a:solidFill>
              <a:latin typeface="Cambria" pitchFamily="18" charset="0"/>
              <a:ea typeface="Cambria" pitchFamily="18" charset="0"/>
            </a:endParaRPr>
          </a:p>
          <a:p>
            <a:pPr algn="just"/>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Thực</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hiện</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yêu</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cầu</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và</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hướng</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dẫn</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của</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cơ</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quan</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có</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thẩm</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quyền</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trong</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bảo</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vệ</a:t>
            </a:r>
            <a:r>
              <a:rPr lang="en-US" sz="1800" dirty="0">
                <a:solidFill>
                  <a:schemeClr val="tx1">
                    <a:lumMod val="95000"/>
                  </a:schemeClr>
                </a:solidFill>
                <a:latin typeface="Cambria" pitchFamily="18" charset="0"/>
                <a:ea typeface="Cambria" pitchFamily="18" charset="0"/>
              </a:rPr>
              <a:t> an </a:t>
            </a:r>
            <a:r>
              <a:rPr lang="en-US" sz="1800" dirty="0" err="1">
                <a:solidFill>
                  <a:schemeClr val="tx1">
                    <a:lumMod val="95000"/>
                  </a:schemeClr>
                </a:solidFill>
                <a:latin typeface="Cambria" pitchFamily="18" charset="0"/>
                <a:ea typeface="Cambria" pitchFamily="18" charset="0"/>
              </a:rPr>
              <a:t>ninh</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mạng</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giúp</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đỡ</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tạo</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điều</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kiện</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cho</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cơ</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quan</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tổ</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chức</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và</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người</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có</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trách</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nhiệm</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tiến</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hành</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các</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biện</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pháp</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bảo</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vệ</a:t>
            </a:r>
            <a:r>
              <a:rPr lang="en-US" sz="1800" dirty="0">
                <a:solidFill>
                  <a:schemeClr val="tx1">
                    <a:lumMod val="95000"/>
                  </a:schemeClr>
                </a:solidFill>
                <a:latin typeface="Cambria" pitchFamily="18" charset="0"/>
                <a:ea typeface="Cambria" pitchFamily="18" charset="0"/>
              </a:rPr>
              <a:t> an </a:t>
            </a:r>
            <a:r>
              <a:rPr lang="en-US" sz="1800" dirty="0" err="1">
                <a:solidFill>
                  <a:schemeClr val="tx1">
                    <a:lumMod val="95000"/>
                  </a:schemeClr>
                </a:solidFill>
                <a:latin typeface="Cambria" pitchFamily="18" charset="0"/>
                <a:ea typeface="Cambria" pitchFamily="18" charset="0"/>
              </a:rPr>
              <a:t>ninh</a:t>
            </a:r>
            <a:r>
              <a:rPr lang="en-US" sz="1800" dirty="0">
                <a:solidFill>
                  <a:schemeClr val="tx1">
                    <a:lumMod val="95000"/>
                  </a:schemeClr>
                </a:solidFill>
                <a:latin typeface="Cambria" pitchFamily="18" charset="0"/>
                <a:ea typeface="Cambria" pitchFamily="18" charset="0"/>
              </a:rPr>
              <a:t> </a:t>
            </a:r>
            <a:r>
              <a:rPr lang="en-US" sz="1800" dirty="0" err="1">
                <a:solidFill>
                  <a:schemeClr val="tx1">
                    <a:lumMod val="95000"/>
                  </a:schemeClr>
                </a:solidFill>
                <a:latin typeface="Cambria" pitchFamily="18" charset="0"/>
                <a:ea typeface="Cambria" pitchFamily="18" charset="0"/>
              </a:rPr>
              <a:t>mạng</a:t>
            </a:r>
            <a:r>
              <a:rPr lang="en-US" sz="1800" dirty="0">
                <a:solidFill>
                  <a:schemeClr val="tx1">
                    <a:lumMod val="95000"/>
                  </a:schemeClr>
                </a:solidFill>
                <a:latin typeface="Cambria" pitchFamily="18" charset="0"/>
                <a:ea typeface="Cambria" pitchFamily="18" charset="0"/>
              </a:rPr>
              <a:t>.</a:t>
            </a:r>
          </a:p>
        </p:txBody>
      </p:sp>
      <p:pic>
        <p:nvPicPr>
          <p:cNvPr id="1026" name="Picture 2" descr="Hình Nền Bảo Vệ Dữ Liệu An Ninh Mạng Tải Về Miễn Phí, Hình ảnh trên toàn  cầu, kinh doanh, internet Sáng Tạo Từ Lovepi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3752" y="1353628"/>
            <a:ext cx="4820165" cy="48986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666250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467360" y="834044"/>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157151" y="6252249"/>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4" name="Group 13"/>
          <p:cNvGrpSpPr/>
          <p:nvPr/>
        </p:nvGrpSpPr>
        <p:grpSpPr>
          <a:xfrm>
            <a:off x="79436" y="5037478"/>
            <a:ext cx="980900" cy="1923908"/>
            <a:chOff x="-58188" y="5118758"/>
            <a:chExt cx="980900" cy="1923908"/>
          </a:xfrm>
        </p:grpSpPr>
        <p:sp>
          <p:nvSpPr>
            <p:cNvPr id="15" name="TextBox 14"/>
            <p:cNvSpPr txBox="1"/>
            <p:nvPr/>
          </p:nvSpPr>
          <p:spPr>
            <a:xfrm>
              <a:off x="-58188" y="6396335"/>
              <a:ext cx="980900" cy="646331"/>
            </a:xfrm>
            <a:prstGeom prst="rect">
              <a:avLst/>
            </a:prstGeom>
            <a:noFill/>
          </p:spPr>
          <p:txBody>
            <a:bodyPr wrap="square" rtlCol="0">
              <a:spAutoFit/>
            </a:bodyPr>
            <a:lstStyle/>
            <a:p>
              <a:pPr algn="ctr"/>
              <a:r>
                <a:rPr lang="en-US" sz="1200" b="1" dirty="0" err="1">
                  <a:solidFill>
                    <a:srgbClr val="0070C0"/>
                  </a:solidFill>
                </a:rPr>
                <a:t>Tuần</a:t>
              </a:r>
              <a:r>
                <a:rPr lang="en-US" sz="1200" b="1" dirty="0">
                  <a:solidFill>
                    <a:srgbClr val="0070C0"/>
                  </a:solidFill>
                </a:rPr>
                <a:t> SH </a:t>
              </a:r>
              <a:r>
                <a:rPr lang="en-US" sz="1200" b="1" dirty="0" err="1">
                  <a:solidFill>
                    <a:srgbClr val="0070C0"/>
                  </a:solidFill>
                </a:rPr>
                <a:t>công</a:t>
              </a:r>
              <a:r>
                <a:rPr lang="en-US" sz="1200" b="1" dirty="0">
                  <a:solidFill>
                    <a:srgbClr val="0070C0"/>
                  </a:solidFill>
                </a:rPr>
                <a:t> </a:t>
              </a:r>
              <a:r>
                <a:rPr lang="en-US" sz="1200" b="1" dirty="0" err="1">
                  <a:solidFill>
                    <a:srgbClr val="0070C0"/>
                  </a:solidFill>
                </a:rPr>
                <a:t>dân</a:t>
              </a:r>
              <a:r>
                <a:rPr lang="en-US" sz="1200" b="1" dirty="0">
                  <a:solidFill>
                    <a:srgbClr val="0070C0"/>
                  </a:solidFill>
                </a:rPr>
                <a:t> – </a:t>
              </a:r>
              <a:r>
                <a:rPr lang="en-US" sz="1200" b="1" dirty="0" err="1">
                  <a:solidFill>
                    <a:srgbClr val="0070C0"/>
                  </a:solidFill>
                </a:rPr>
                <a:t>sinh</a:t>
              </a:r>
              <a:r>
                <a:rPr lang="en-US" sz="1200" b="1" dirty="0">
                  <a:solidFill>
                    <a:srgbClr val="0070C0"/>
                  </a:solidFill>
                </a:rPr>
                <a:t> </a:t>
              </a:r>
              <a:r>
                <a:rPr lang="en-US" sz="1200" b="1" dirty="0" err="1">
                  <a:solidFill>
                    <a:srgbClr val="0070C0"/>
                  </a:solidFill>
                </a:rPr>
                <a:t>viên</a:t>
              </a:r>
              <a:endParaRPr lang="en-US" sz="1200" b="1" dirty="0">
                <a:solidFill>
                  <a:srgbClr val="0070C0"/>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sp>
        <p:nvSpPr>
          <p:cNvPr id="4" name="TextBox 3">
            <a:extLst>
              <a:ext uri="{FF2B5EF4-FFF2-40B4-BE49-F238E27FC236}">
                <a16:creationId xmlns:a16="http://schemas.microsoft.com/office/drawing/2014/main" id="{FB33EF3A-E784-48AE-261B-CDD02A41ADCC}"/>
              </a:ext>
            </a:extLst>
          </p:cNvPr>
          <p:cNvSpPr txBox="1"/>
          <p:nvPr/>
        </p:nvSpPr>
        <p:spPr>
          <a:xfrm>
            <a:off x="1060336" y="299262"/>
            <a:ext cx="9789918" cy="400110"/>
          </a:xfrm>
          <a:prstGeom prst="rect">
            <a:avLst/>
          </a:prstGeom>
          <a:noFill/>
        </p:spPr>
        <p:txBody>
          <a:bodyPr wrap="square" rtlCol="0">
            <a:spAutoFit/>
          </a:bodyPr>
          <a:lstStyle/>
          <a:p>
            <a:pPr algn="ctr"/>
            <a:r>
              <a:rPr lang="en-US" sz="2000" b="1" dirty="0" smtClean="0">
                <a:solidFill>
                  <a:srgbClr val="0070C0"/>
                </a:solidFill>
                <a:latin typeface="Arial" panose="020B0604020202020204" pitchFamily="34" charset="0"/>
                <a:cs typeface="Arial" panose="020B0604020202020204" pitchFamily="34" charset="0"/>
              </a:rPr>
              <a:t>NGHĨA VỤ CỦA SINH VIÊN TRONG PHÒNG, CHỐNG CÁC HÀNH VI VPPL </a:t>
            </a:r>
            <a:endParaRPr lang="en-US" sz="2000" b="1" dirty="0">
              <a:solidFill>
                <a:srgbClr val="0070C0"/>
              </a:solidFill>
              <a:latin typeface="Arial" panose="020B0604020202020204" pitchFamily="34" charset="0"/>
              <a:cs typeface="Arial" panose="020B0604020202020204" pitchFamily="34" charset="0"/>
            </a:endParaRPr>
          </a:p>
        </p:txBody>
      </p:sp>
      <p:sp>
        <p:nvSpPr>
          <p:cNvPr id="5" name="Rounded Rectangle 4"/>
          <p:cNvSpPr/>
          <p:nvPr/>
        </p:nvSpPr>
        <p:spPr>
          <a:xfrm>
            <a:off x="1525217" y="970820"/>
            <a:ext cx="5642201" cy="28212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Đối </a:t>
            </a:r>
            <a:r>
              <a:rPr lang="en-US" dirty="0" err="1"/>
              <a:t>với</a:t>
            </a:r>
            <a:r>
              <a:rPr lang="en-US" dirty="0"/>
              <a:t> </a:t>
            </a:r>
            <a:r>
              <a:rPr lang="en-US" dirty="0" err="1" smtClean="0"/>
              <a:t>việc</a:t>
            </a:r>
            <a:r>
              <a:rPr lang="en-US" dirty="0" smtClean="0"/>
              <a:t> </a:t>
            </a:r>
            <a:r>
              <a:rPr lang="en-US" dirty="0" err="1" smtClean="0"/>
              <a:t>phòng</a:t>
            </a:r>
            <a:r>
              <a:rPr lang="en-US" dirty="0" smtClean="0"/>
              <a:t>, </a:t>
            </a:r>
            <a:r>
              <a:rPr lang="en-US" dirty="0" err="1" smtClean="0"/>
              <a:t>tránh</a:t>
            </a:r>
            <a:r>
              <a:rPr lang="en-US" dirty="0" smtClean="0"/>
              <a:t> </a:t>
            </a:r>
            <a:r>
              <a:rPr lang="en-US" dirty="0" err="1" smtClean="0"/>
              <a:t>các</a:t>
            </a:r>
            <a:r>
              <a:rPr lang="en-US" dirty="0" smtClean="0"/>
              <a:t> </a:t>
            </a:r>
            <a:r>
              <a:rPr lang="en-US" dirty="0" err="1" smtClean="0"/>
              <a:t>tệ</a:t>
            </a:r>
            <a:r>
              <a:rPr lang="en-US" dirty="0" smtClean="0"/>
              <a:t> </a:t>
            </a:r>
            <a:r>
              <a:rPr lang="en-US" dirty="0" err="1" smtClean="0"/>
              <a:t>nạn</a:t>
            </a:r>
            <a:r>
              <a:rPr lang="en-US" dirty="0" smtClean="0"/>
              <a:t> </a:t>
            </a:r>
            <a:r>
              <a:rPr lang="en-US" dirty="0" err="1" smtClean="0"/>
              <a:t>xã</a:t>
            </a:r>
            <a:r>
              <a:rPr lang="en-US" dirty="0" smtClean="0"/>
              <a:t> </a:t>
            </a:r>
            <a:r>
              <a:rPr lang="en-US" dirty="0" err="1" smtClean="0"/>
              <a:t>hội</a:t>
            </a:r>
            <a:endParaRPr lang="en-US" dirty="0"/>
          </a:p>
        </p:txBody>
      </p:sp>
      <p:sp>
        <p:nvSpPr>
          <p:cNvPr id="21" name="TextBox 20"/>
          <p:cNvSpPr txBox="1"/>
          <p:nvPr/>
        </p:nvSpPr>
        <p:spPr>
          <a:xfrm>
            <a:off x="1351273" y="1431197"/>
            <a:ext cx="5686836" cy="4308872"/>
          </a:xfrm>
          <a:prstGeom prst="rect">
            <a:avLst/>
          </a:prstGeom>
          <a:solidFill>
            <a:srgbClr val="92D050"/>
          </a:solidFill>
        </p:spPr>
        <p:txBody>
          <a:bodyPr wrap="square" rtlCol="0">
            <a:spAutoFit/>
          </a:bodyPr>
          <a:lstStyle/>
          <a:p>
            <a:r>
              <a:rPr lang="en-US" sz="1600" dirty="0"/>
              <a:t>- </a:t>
            </a:r>
            <a:r>
              <a:rPr lang="en-US" sz="1600" dirty="0" err="1"/>
              <a:t>Trang</a:t>
            </a:r>
            <a:r>
              <a:rPr lang="en-US" sz="1600" dirty="0"/>
              <a:t> </a:t>
            </a:r>
            <a:r>
              <a:rPr lang="en-US" sz="1600" dirty="0" err="1"/>
              <a:t>bị</a:t>
            </a:r>
            <a:r>
              <a:rPr lang="en-US" sz="1600" dirty="0"/>
              <a:t> </a:t>
            </a:r>
            <a:r>
              <a:rPr lang="en-US" sz="1600" dirty="0" err="1"/>
              <a:t>đầy</a:t>
            </a:r>
            <a:r>
              <a:rPr lang="en-US" sz="1600" dirty="0"/>
              <a:t> </a:t>
            </a:r>
            <a:r>
              <a:rPr lang="en-US" sz="1600" dirty="0" err="1"/>
              <a:t>đủ</a:t>
            </a:r>
            <a:r>
              <a:rPr lang="en-US" sz="1600" dirty="0"/>
              <a:t> </a:t>
            </a:r>
            <a:r>
              <a:rPr lang="en-US" sz="1600" dirty="0" err="1"/>
              <a:t>và</a:t>
            </a:r>
            <a:r>
              <a:rPr lang="en-US" sz="1600" dirty="0"/>
              <a:t> </a:t>
            </a:r>
            <a:r>
              <a:rPr lang="en-US" sz="1600" dirty="0" err="1"/>
              <a:t>tiếp</a:t>
            </a:r>
            <a:r>
              <a:rPr lang="en-US" sz="1600" dirty="0"/>
              <a:t> </a:t>
            </a:r>
            <a:r>
              <a:rPr lang="en-US" sz="1600" dirty="0" err="1"/>
              <a:t>thu</a:t>
            </a:r>
            <a:r>
              <a:rPr lang="en-US" sz="1600" dirty="0"/>
              <a:t> </a:t>
            </a:r>
            <a:r>
              <a:rPr lang="en-US" sz="1600" dirty="0" err="1"/>
              <a:t>các</a:t>
            </a:r>
            <a:r>
              <a:rPr lang="en-US" sz="1600" dirty="0"/>
              <a:t> </a:t>
            </a:r>
            <a:r>
              <a:rPr lang="en-US" sz="1600" dirty="0" err="1"/>
              <a:t>thông</a:t>
            </a:r>
            <a:r>
              <a:rPr lang="en-US" sz="1600" dirty="0"/>
              <a:t> tin </a:t>
            </a:r>
            <a:r>
              <a:rPr lang="en-US" sz="1600" dirty="0" err="1"/>
              <a:t>về</a:t>
            </a:r>
            <a:r>
              <a:rPr lang="en-US" sz="1600" dirty="0"/>
              <a:t> </a:t>
            </a:r>
            <a:r>
              <a:rPr lang="en-US" sz="1600" dirty="0" err="1"/>
              <a:t>những</a:t>
            </a:r>
            <a:r>
              <a:rPr lang="en-US" sz="1600" dirty="0"/>
              <a:t> </a:t>
            </a:r>
            <a:r>
              <a:rPr lang="en-US" sz="1600" dirty="0" err="1"/>
              <a:t>tác</a:t>
            </a:r>
            <a:r>
              <a:rPr lang="en-US" sz="1600" dirty="0"/>
              <a:t> </a:t>
            </a:r>
            <a:r>
              <a:rPr lang="en-US" sz="1600" dirty="0" err="1"/>
              <a:t>hại</a:t>
            </a:r>
            <a:r>
              <a:rPr lang="en-US" sz="1600" dirty="0"/>
              <a:t> </a:t>
            </a:r>
            <a:r>
              <a:rPr lang="en-US" sz="1600" dirty="0" err="1"/>
              <a:t>của</a:t>
            </a:r>
            <a:r>
              <a:rPr lang="en-US" sz="1600" dirty="0"/>
              <a:t> </a:t>
            </a:r>
            <a:r>
              <a:rPr lang="en-US" sz="1600" dirty="0" err="1"/>
              <a:t>tệ</a:t>
            </a:r>
            <a:r>
              <a:rPr lang="en-US" sz="1600" dirty="0"/>
              <a:t> </a:t>
            </a:r>
            <a:r>
              <a:rPr lang="en-US" sz="1600" dirty="0" err="1"/>
              <a:t>nạn</a:t>
            </a:r>
            <a:r>
              <a:rPr lang="en-US" sz="1600" dirty="0"/>
              <a:t> </a:t>
            </a:r>
            <a:r>
              <a:rPr lang="en-US" sz="1600" dirty="0" err="1"/>
              <a:t>xã</a:t>
            </a:r>
            <a:r>
              <a:rPr lang="en-US" sz="1600" dirty="0"/>
              <a:t> </a:t>
            </a:r>
            <a:r>
              <a:rPr lang="en-US" sz="1600" dirty="0" err="1"/>
              <a:t>hội</a:t>
            </a:r>
            <a:r>
              <a:rPr lang="en-US" sz="1600" dirty="0"/>
              <a:t> </a:t>
            </a:r>
            <a:r>
              <a:rPr lang="en-US" sz="1600" dirty="0" err="1"/>
              <a:t>thông</a:t>
            </a:r>
            <a:r>
              <a:rPr lang="en-US" sz="1600" dirty="0"/>
              <a:t> qua </a:t>
            </a:r>
            <a:r>
              <a:rPr lang="en-US" sz="1600" dirty="0" err="1"/>
              <a:t>các</a:t>
            </a:r>
            <a:r>
              <a:rPr lang="en-US" sz="1600" dirty="0"/>
              <a:t> </a:t>
            </a:r>
            <a:r>
              <a:rPr lang="en-US" sz="1600" dirty="0" err="1"/>
              <a:t>bài</a:t>
            </a:r>
            <a:r>
              <a:rPr lang="en-US" sz="1600" dirty="0"/>
              <a:t> </a:t>
            </a:r>
            <a:r>
              <a:rPr lang="en-US" sz="1600" dirty="0" err="1"/>
              <a:t>giảng</a:t>
            </a:r>
            <a:r>
              <a:rPr lang="en-US" sz="1600" dirty="0"/>
              <a:t> </a:t>
            </a:r>
            <a:r>
              <a:rPr lang="en-US" sz="1600" dirty="0" err="1"/>
              <a:t>từ</a:t>
            </a:r>
            <a:r>
              <a:rPr lang="en-US" sz="1600" dirty="0"/>
              <a:t> </a:t>
            </a:r>
            <a:r>
              <a:rPr lang="en-US" sz="1600" dirty="0" err="1"/>
              <a:t>sách</a:t>
            </a:r>
            <a:r>
              <a:rPr lang="en-US" sz="1600" dirty="0"/>
              <a:t> </a:t>
            </a:r>
            <a:r>
              <a:rPr lang="en-US" sz="1600" dirty="0" err="1"/>
              <a:t>vở</a:t>
            </a:r>
            <a:r>
              <a:rPr lang="en-US" sz="1600" dirty="0"/>
              <a:t> hay </a:t>
            </a:r>
            <a:r>
              <a:rPr lang="en-US" sz="1600" dirty="0" err="1"/>
              <a:t>những</a:t>
            </a:r>
            <a:r>
              <a:rPr lang="en-US" sz="1600" dirty="0"/>
              <a:t>  </a:t>
            </a:r>
            <a:r>
              <a:rPr lang="en-US" sz="1600" dirty="0" err="1"/>
              <a:t>phương</a:t>
            </a:r>
            <a:r>
              <a:rPr lang="en-US" sz="1600" dirty="0"/>
              <a:t> </a:t>
            </a:r>
            <a:r>
              <a:rPr lang="en-US" sz="1600" dirty="0" err="1"/>
              <a:t>tiện</a:t>
            </a:r>
            <a:r>
              <a:rPr lang="en-US" sz="1600" dirty="0"/>
              <a:t> </a:t>
            </a:r>
            <a:r>
              <a:rPr lang="en-US" sz="1600" dirty="0" err="1"/>
              <a:t>thông</a:t>
            </a:r>
            <a:r>
              <a:rPr lang="en-US" sz="1600" dirty="0"/>
              <a:t> tin </a:t>
            </a:r>
            <a:r>
              <a:rPr lang="en-US" sz="1600" dirty="0" err="1"/>
              <a:t>trên</a:t>
            </a:r>
            <a:r>
              <a:rPr lang="en-US" sz="1600" dirty="0"/>
              <a:t> </a:t>
            </a:r>
            <a:r>
              <a:rPr lang="en-US" sz="1600" dirty="0" err="1"/>
              <a:t>ti</a:t>
            </a:r>
            <a:r>
              <a:rPr lang="en-US" sz="1600" dirty="0"/>
              <a:t> vi, </a:t>
            </a:r>
            <a:r>
              <a:rPr lang="en-US" sz="1600" dirty="0" err="1"/>
              <a:t>báo</a:t>
            </a:r>
            <a:r>
              <a:rPr lang="en-US" sz="1600" dirty="0"/>
              <a:t> </a:t>
            </a:r>
            <a:r>
              <a:rPr lang="en-US" sz="1600" dirty="0" err="1"/>
              <a:t>đài</a:t>
            </a:r>
            <a:r>
              <a:rPr lang="en-US" sz="1600" dirty="0"/>
              <a:t>, internet</a:t>
            </a:r>
          </a:p>
          <a:p>
            <a:r>
              <a:rPr lang="en-US" sz="1600" dirty="0"/>
              <a:t>- </a:t>
            </a:r>
            <a:r>
              <a:rPr lang="en-US" sz="1600" dirty="0" err="1"/>
              <a:t>Tham</a:t>
            </a:r>
            <a:r>
              <a:rPr lang="en-US" sz="1600" dirty="0"/>
              <a:t> </a:t>
            </a:r>
            <a:r>
              <a:rPr lang="en-US" sz="1600" dirty="0" err="1"/>
              <a:t>gia</a:t>
            </a:r>
            <a:r>
              <a:rPr lang="en-US" sz="1600" dirty="0"/>
              <a:t> </a:t>
            </a:r>
            <a:r>
              <a:rPr lang="en-US" sz="1600" dirty="0" err="1"/>
              <a:t>vào</a:t>
            </a:r>
            <a:r>
              <a:rPr lang="en-US" sz="1600" dirty="0"/>
              <a:t> </a:t>
            </a:r>
            <a:r>
              <a:rPr lang="en-US" sz="1600" dirty="0" err="1"/>
              <a:t>tuyên</a:t>
            </a:r>
            <a:r>
              <a:rPr lang="en-US" sz="1600" dirty="0"/>
              <a:t> </a:t>
            </a:r>
            <a:r>
              <a:rPr lang="en-US" sz="1600" dirty="0" err="1"/>
              <a:t>truyền</a:t>
            </a:r>
            <a:r>
              <a:rPr lang="en-US" sz="1600" dirty="0"/>
              <a:t> </a:t>
            </a:r>
            <a:r>
              <a:rPr lang="en-US" sz="1600" dirty="0" err="1"/>
              <a:t>phòng</a:t>
            </a:r>
            <a:r>
              <a:rPr lang="en-US" sz="1600" dirty="0"/>
              <a:t> </a:t>
            </a:r>
            <a:r>
              <a:rPr lang="en-US" sz="1600" dirty="0" err="1"/>
              <a:t>chống</a:t>
            </a:r>
            <a:r>
              <a:rPr lang="en-US" sz="1600" dirty="0"/>
              <a:t> </a:t>
            </a:r>
            <a:r>
              <a:rPr lang="en-US" sz="1600" dirty="0" err="1"/>
              <a:t>tệ</a:t>
            </a:r>
            <a:r>
              <a:rPr lang="en-US" sz="1600" dirty="0"/>
              <a:t> </a:t>
            </a:r>
            <a:r>
              <a:rPr lang="en-US" sz="1600" dirty="0" err="1"/>
              <a:t>nạn</a:t>
            </a:r>
            <a:r>
              <a:rPr lang="en-US" sz="1600" dirty="0"/>
              <a:t> </a:t>
            </a:r>
            <a:r>
              <a:rPr lang="en-US" sz="1600" dirty="0" err="1"/>
              <a:t>xã</a:t>
            </a:r>
            <a:r>
              <a:rPr lang="en-US" sz="1600" dirty="0"/>
              <a:t> </a:t>
            </a:r>
            <a:r>
              <a:rPr lang="en-US" sz="1600" dirty="0" err="1"/>
              <a:t>hội</a:t>
            </a:r>
            <a:r>
              <a:rPr lang="en-US" sz="1600" dirty="0"/>
              <a:t> </a:t>
            </a:r>
            <a:r>
              <a:rPr lang="en-US" sz="1600" dirty="0" err="1"/>
              <a:t>đến</a:t>
            </a:r>
            <a:r>
              <a:rPr lang="en-US" sz="1600" dirty="0"/>
              <a:t> </a:t>
            </a:r>
            <a:r>
              <a:rPr lang="en-US" sz="1600" dirty="0" err="1"/>
              <a:t>những</a:t>
            </a:r>
            <a:r>
              <a:rPr lang="en-US" sz="1600" dirty="0"/>
              <a:t> </a:t>
            </a:r>
            <a:r>
              <a:rPr lang="en-US" sz="1600" dirty="0" err="1"/>
              <a:t>người</a:t>
            </a:r>
            <a:r>
              <a:rPr lang="en-US" sz="1600" dirty="0"/>
              <a:t> </a:t>
            </a:r>
            <a:r>
              <a:rPr lang="en-US" sz="1600" dirty="0" err="1"/>
              <a:t>thân</a:t>
            </a:r>
            <a:r>
              <a:rPr lang="en-US" sz="1600" dirty="0"/>
              <a:t> </a:t>
            </a:r>
            <a:r>
              <a:rPr lang="en-US" sz="1600" dirty="0" err="1"/>
              <a:t>trong</a:t>
            </a:r>
            <a:r>
              <a:rPr lang="en-US" sz="1600" dirty="0"/>
              <a:t> </a:t>
            </a:r>
            <a:r>
              <a:rPr lang="en-US" sz="1600" dirty="0" err="1"/>
              <a:t>gia</a:t>
            </a:r>
            <a:r>
              <a:rPr lang="en-US" sz="1600" dirty="0"/>
              <a:t> </a:t>
            </a:r>
            <a:r>
              <a:rPr lang="en-US" sz="1600" dirty="0" err="1"/>
              <a:t>đình</a:t>
            </a:r>
            <a:r>
              <a:rPr lang="en-US" sz="1600" dirty="0"/>
              <a:t>, </a:t>
            </a:r>
            <a:r>
              <a:rPr lang="en-US" sz="1600" dirty="0" err="1"/>
              <a:t>những</a:t>
            </a:r>
            <a:r>
              <a:rPr lang="en-US" sz="1600" dirty="0"/>
              <a:t> </a:t>
            </a:r>
            <a:r>
              <a:rPr lang="en-US" sz="1600" dirty="0" err="1"/>
              <a:t>người</a:t>
            </a:r>
            <a:r>
              <a:rPr lang="en-US" sz="1600" dirty="0"/>
              <a:t> </a:t>
            </a:r>
            <a:r>
              <a:rPr lang="en-US" sz="1600" dirty="0" err="1"/>
              <a:t>xung</a:t>
            </a:r>
            <a:r>
              <a:rPr lang="en-US" sz="1600" dirty="0"/>
              <a:t> </a:t>
            </a:r>
            <a:r>
              <a:rPr lang="en-US" sz="1600" dirty="0" err="1"/>
              <a:t>quanh</a:t>
            </a:r>
            <a:r>
              <a:rPr lang="en-US" sz="1600" dirty="0"/>
              <a:t>, </a:t>
            </a:r>
            <a:r>
              <a:rPr lang="en-US" sz="1600" dirty="0" err="1"/>
              <a:t>bạn</a:t>
            </a:r>
            <a:r>
              <a:rPr lang="en-US" sz="1600" dirty="0"/>
              <a:t> </a:t>
            </a:r>
            <a:r>
              <a:rPr lang="en-US" sz="1600" dirty="0" err="1"/>
              <a:t>bè</a:t>
            </a:r>
            <a:r>
              <a:rPr lang="en-US" sz="1600" dirty="0"/>
              <a:t> </a:t>
            </a:r>
            <a:r>
              <a:rPr lang="en-US" sz="1600" dirty="0" err="1"/>
              <a:t>nắm</a:t>
            </a:r>
            <a:r>
              <a:rPr lang="en-US" sz="1600" dirty="0"/>
              <a:t> </a:t>
            </a:r>
            <a:r>
              <a:rPr lang="en-US" sz="1600" dirty="0" err="1"/>
              <a:t>rõ</a:t>
            </a:r>
            <a:r>
              <a:rPr lang="en-US" sz="1600" dirty="0"/>
              <a:t> </a:t>
            </a:r>
            <a:r>
              <a:rPr lang="en-US" sz="1600" dirty="0" err="1"/>
              <a:t>các</a:t>
            </a:r>
            <a:r>
              <a:rPr lang="en-US" sz="1600" dirty="0"/>
              <a:t> </a:t>
            </a:r>
            <a:r>
              <a:rPr lang="en-US" sz="1600" dirty="0" err="1"/>
              <a:t>thông</a:t>
            </a:r>
            <a:r>
              <a:rPr lang="en-US" sz="1600" dirty="0"/>
              <a:t> tin </a:t>
            </a:r>
            <a:r>
              <a:rPr lang="en-US" sz="1600" dirty="0" err="1"/>
              <a:t>về</a:t>
            </a:r>
            <a:r>
              <a:rPr lang="en-US" sz="1600" dirty="0"/>
              <a:t> </a:t>
            </a:r>
            <a:r>
              <a:rPr lang="en-US" sz="1600" dirty="0" err="1"/>
              <a:t>tệ</a:t>
            </a:r>
            <a:r>
              <a:rPr lang="en-US" sz="1600" dirty="0"/>
              <a:t> </a:t>
            </a:r>
            <a:r>
              <a:rPr lang="en-US" sz="1600" dirty="0" err="1"/>
              <a:t>nạn</a:t>
            </a:r>
            <a:r>
              <a:rPr lang="en-US" sz="1600" dirty="0"/>
              <a:t> </a:t>
            </a:r>
            <a:r>
              <a:rPr lang="en-US" sz="1600" dirty="0" err="1"/>
              <a:t>xã</a:t>
            </a:r>
            <a:r>
              <a:rPr lang="en-US" sz="1600" dirty="0"/>
              <a:t> </a:t>
            </a:r>
            <a:r>
              <a:rPr lang="en-US" sz="1600" dirty="0" err="1"/>
              <a:t>hội</a:t>
            </a:r>
            <a:r>
              <a:rPr lang="en-US" sz="1600" dirty="0"/>
              <a:t> </a:t>
            </a:r>
            <a:r>
              <a:rPr lang="en-US" sz="1600" dirty="0" err="1"/>
              <a:t>và</a:t>
            </a:r>
            <a:r>
              <a:rPr lang="en-US" sz="1600" dirty="0"/>
              <a:t> </a:t>
            </a:r>
            <a:r>
              <a:rPr lang="en-US" sz="1600" dirty="0" err="1"/>
              <a:t>biết</a:t>
            </a:r>
            <a:r>
              <a:rPr lang="en-US" sz="1600" dirty="0"/>
              <a:t> </a:t>
            </a:r>
            <a:r>
              <a:rPr lang="en-US" sz="1600" dirty="0" err="1"/>
              <a:t>cách</a:t>
            </a:r>
            <a:r>
              <a:rPr lang="en-US" sz="1600" dirty="0"/>
              <a:t> </a:t>
            </a:r>
            <a:r>
              <a:rPr lang="en-US" sz="1600" dirty="0" err="1"/>
              <a:t>tránh</a:t>
            </a:r>
            <a:r>
              <a:rPr lang="en-US" sz="1600" dirty="0"/>
              <a:t> </a:t>
            </a:r>
            <a:r>
              <a:rPr lang="en-US" sz="1600" dirty="0" err="1"/>
              <a:t>xa</a:t>
            </a:r>
            <a:endParaRPr lang="en-US" sz="1600" dirty="0"/>
          </a:p>
          <a:p>
            <a:r>
              <a:rPr lang="en-US" sz="1600" dirty="0"/>
              <a:t>- </a:t>
            </a:r>
            <a:r>
              <a:rPr lang="en-US" sz="1600" dirty="0" err="1"/>
              <a:t>Tuyệt</a:t>
            </a:r>
            <a:r>
              <a:rPr lang="en-US" sz="1600" dirty="0"/>
              <a:t> đối </a:t>
            </a:r>
            <a:r>
              <a:rPr lang="en-US" sz="1600" dirty="0" err="1"/>
              <a:t>không</a:t>
            </a:r>
            <a:r>
              <a:rPr lang="en-US" sz="1600" dirty="0"/>
              <a:t> </a:t>
            </a:r>
            <a:r>
              <a:rPr lang="en-US" sz="1600" dirty="0" err="1"/>
              <a:t>nên</a:t>
            </a:r>
            <a:r>
              <a:rPr lang="en-US" sz="1600" dirty="0"/>
              <a:t> </a:t>
            </a:r>
            <a:r>
              <a:rPr lang="en-US" sz="1600" dirty="0" err="1"/>
              <a:t>bắt</a:t>
            </a:r>
            <a:r>
              <a:rPr lang="en-US" sz="1600" dirty="0"/>
              <a:t> </a:t>
            </a:r>
            <a:r>
              <a:rPr lang="en-US" sz="1600" dirty="0" err="1"/>
              <a:t>chước</a:t>
            </a:r>
            <a:r>
              <a:rPr lang="en-US" sz="1600" dirty="0"/>
              <a:t> </a:t>
            </a:r>
            <a:r>
              <a:rPr lang="en-US" sz="1600" dirty="0" err="1"/>
              <a:t>những</a:t>
            </a:r>
            <a:r>
              <a:rPr lang="en-US" sz="1600" dirty="0"/>
              <a:t> </a:t>
            </a:r>
            <a:r>
              <a:rPr lang="en-US" sz="1600" dirty="0" err="1"/>
              <a:t>thói</a:t>
            </a:r>
            <a:r>
              <a:rPr lang="en-US" sz="1600" dirty="0"/>
              <a:t> </a:t>
            </a:r>
            <a:r>
              <a:rPr lang="en-US" sz="1600" dirty="0" err="1"/>
              <a:t>hư</a:t>
            </a:r>
            <a:r>
              <a:rPr lang="en-US" sz="1600" dirty="0"/>
              <a:t> </a:t>
            </a:r>
            <a:r>
              <a:rPr lang="en-US" sz="1600" dirty="0" err="1"/>
              <a:t>tật</a:t>
            </a:r>
            <a:r>
              <a:rPr lang="en-US" sz="1600" dirty="0"/>
              <a:t> </a:t>
            </a:r>
            <a:r>
              <a:rPr lang="en-US" sz="1600" dirty="0" err="1"/>
              <a:t>xấu</a:t>
            </a:r>
            <a:r>
              <a:rPr lang="en-US" sz="1600" dirty="0"/>
              <a:t>, </a:t>
            </a:r>
            <a:r>
              <a:rPr lang="en-US" sz="1600" dirty="0" err="1"/>
              <a:t>có</a:t>
            </a:r>
            <a:r>
              <a:rPr lang="en-US" sz="1600" dirty="0"/>
              <a:t> </a:t>
            </a:r>
            <a:r>
              <a:rPr lang="en-US" sz="1600" dirty="0" err="1"/>
              <a:t>cách</a:t>
            </a:r>
            <a:r>
              <a:rPr lang="en-US" sz="1600" dirty="0"/>
              <a:t> </a:t>
            </a:r>
            <a:r>
              <a:rPr lang="en-US" sz="1600" dirty="0" err="1"/>
              <a:t>để</a:t>
            </a:r>
            <a:r>
              <a:rPr lang="en-US" sz="1600" dirty="0"/>
              <a:t> </a:t>
            </a:r>
            <a:r>
              <a:rPr lang="en-US" sz="1600" dirty="0" err="1"/>
              <a:t>bản</a:t>
            </a:r>
            <a:r>
              <a:rPr lang="en-US" sz="1600" dirty="0"/>
              <a:t> </a:t>
            </a:r>
            <a:r>
              <a:rPr lang="en-US" sz="1600" dirty="0" err="1"/>
              <a:t>thân</a:t>
            </a:r>
            <a:r>
              <a:rPr lang="en-US" sz="1600" dirty="0"/>
              <a:t> </a:t>
            </a:r>
            <a:r>
              <a:rPr lang="en-US" sz="1600" dirty="0" err="1"/>
              <a:t>không</a:t>
            </a:r>
            <a:r>
              <a:rPr lang="en-US" sz="1600" dirty="0"/>
              <a:t> </a:t>
            </a:r>
            <a:r>
              <a:rPr lang="en-US" sz="1600" dirty="0" err="1"/>
              <a:t>xã</a:t>
            </a:r>
            <a:r>
              <a:rPr lang="en-US" sz="1600" dirty="0"/>
              <a:t> </a:t>
            </a:r>
            <a:r>
              <a:rPr lang="en-US" sz="1600" dirty="0" err="1"/>
              <a:t>ngã</a:t>
            </a:r>
            <a:r>
              <a:rPr lang="en-US" sz="1600" dirty="0"/>
              <a:t> </a:t>
            </a:r>
            <a:r>
              <a:rPr lang="en-US" sz="1600" dirty="0" err="1"/>
              <a:t>vào</a:t>
            </a:r>
            <a:r>
              <a:rPr lang="en-US" sz="1600" dirty="0"/>
              <a:t> </a:t>
            </a:r>
            <a:r>
              <a:rPr lang="en-US" sz="1600" dirty="0" err="1"/>
              <a:t>các</a:t>
            </a:r>
            <a:r>
              <a:rPr lang="en-US" sz="1600" dirty="0"/>
              <a:t> </a:t>
            </a:r>
            <a:r>
              <a:rPr lang="en-US" sz="1600" dirty="0" err="1"/>
              <a:t>tệ</a:t>
            </a:r>
            <a:r>
              <a:rPr lang="en-US" sz="1600" dirty="0"/>
              <a:t> </a:t>
            </a:r>
            <a:r>
              <a:rPr lang="en-US" sz="1600" dirty="0" err="1"/>
              <a:t>nạn</a:t>
            </a:r>
            <a:r>
              <a:rPr lang="en-US" sz="1600" dirty="0"/>
              <a:t>, </a:t>
            </a:r>
            <a:r>
              <a:rPr lang="en-US" sz="1600" dirty="0" err="1"/>
              <a:t>nhận</a:t>
            </a:r>
            <a:r>
              <a:rPr lang="en-US" sz="1600" dirty="0"/>
              <a:t> </a:t>
            </a:r>
            <a:r>
              <a:rPr lang="en-US" sz="1600" dirty="0" err="1"/>
              <a:t>thấy</a:t>
            </a:r>
            <a:r>
              <a:rPr lang="en-US" sz="1600" dirty="0"/>
              <a:t> </a:t>
            </a:r>
            <a:r>
              <a:rPr lang="en-US" sz="1600" dirty="0" err="1"/>
              <a:t>các</a:t>
            </a:r>
            <a:r>
              <a:rPr lang="en-US" sz="1600" dirty="0"/>
              <a:t> </a:t>
            </a:r>
            <a:r>
              <a:rPr lang="en-US" sz="1600" dirty="0" err="1"/>
              <a:t>hành</a:t>
            </a:r>
            <a:r>
              <a:rPr lang="en-US" sz="1600" dirty="0"/>
              <a:t> vi </a:t>
            </a:r>
            <a:r>
              <a:rPr lang="en-US" sz="1600" dirty="0" err="1"/>
              <a:t>vi</a:t>
            </a:r>
            <a:r>
              <a:rPr lang="en-US" sz="1600" dirty="0"/>
              <a:t> </a:t>
            </a:r>
            <a:r>
              <a:rPr lang="en-US" sz="1600" dirty="0" err="1"/>
              <a:t>phạm</a:t>
            </a:r>
            <a:r>
              <a:rPr lang="en-US" sz="1600" dirty="0"/>
              <a:t> </a:t>
            </a:r>
            <a:r>
              <a:rPr lang="en-US" sz="1600" dirty="0" err="1"/>
              <a:t>pháp</a:t>
            </a:r>
            <a:r>
              <a:rPr lang="en-US" sz="1600" dirty="0"/>
              <a:t> </a:t>
            </a:r>
            <a:r>
              <a:rPr lang="en-US" sz="1600" dirty="0" err="1"/>
              <a:t>luật</a:t>
            </a:r>
            <a:r>
              <a:rPr lang="en-US" sz="1600" dirty="0"/>
              <a:t> hay </a:t>
            </a:r>
            <a:r>
              <a:rPr lang="en-US" sz="1600" dirty="0" err="1"/>
              <a:t>tệ</a:t>
            </a:r>
            <a:r>
              <a:rPr lang="en-US" sz="1600" dirty="0"/>
              <a:t> </a:t>
            </a:r>
            <a:r>
              <a:rPr lang="en-US" sz="1600" dirty="0" err="1"/>
              <a:t>nạn</a:t>
            </a:r>
            <a:r>
              <a:rPr lang="en-US" sz="1600" dirty="0"/>
              <a:t> </a:t>
            </a:r>
            <a:r>
              <a:rPr lang="en-US" sz="1600" dirty="0" err="1"/>
              <a:t>xã</a:t>
            </a:r>
            <a:r>
              <a:rPr lang="en-US" sz="1600" dirty="0"/>
              <a:t> </a:t>
            </a:r>
            <a:r>
              <a:rPr lang="en-US" sz="1600" dirty="0" err="1"/>
              <a:t>hội</a:t>
            </a:r>
            <a:r>
              <a:rPr lang="en-US" sz="1600" dirty="0"/>
              <a:t> </a:t>
            </a:r>
            <a:r>
              <a:rPr lang="en-US" sz="1600" dirty="0" err="1"/>
              <a:t>cần</a:t>
            </a:r>
            <a:r>
              <a:rPr lang="en-US" sz="1600" dirty="0"/>
              <a:t> </a:t>
            </a:r>
            <a:r>
              <a:rPr lang="en-US" sz="1600" dirty="0" err="1"/>
              <a:t>báo</a:t>
            </a:r>
            <a:r>
              <a:rPr lang="en-US" sz="1600" dirty="0"/>
              <a:t> </a:t>
            </a:r>
            <a:r>
              <a:rPr lang="en-US" sz="1600" dirty="0" err="1"/>
              <a:t>ngay</a:t>
            </a:r>
            <a:r>
              <a:rPr lang="en-US" sz="1600" dirty="0"/>
              <a:t> </a:t>
            </a:r>
            <a:r>
              <a:rPr lang="en-US" sz="1600" dirty="0" err="1"/>
              <a:t>cho</a:t>
            </a:r>
            <a:r>
              <a:rPr lang="en-US" sz="1600" dirty="0"/>
              <a:t> </a:t>
            </a:r>
            <a:r>
              <a:rPr lang="en-US" sz="1600" dirty="0" err="1"/>
              <a:t>nhà</a:t>
            </a:r>
            <a:r>
              <a:rPr lang="en-US" sz="1600" dirty="0"/>
              <a:t> </a:t>
            </a:r>
            <a:r>
              <a:rPr lang="en-US" sz="1600" dirty="0" err="1"/>
              <a:t>trường</a:t>
            </a:r>
            <a:r>
              <a:rPr lang="en-US" sz="1600" dirty="0"/>
              <a:t> </a:t>
            </a:r>
            <a:r>
              <a:rPr lang="en-US" sz="1600" dirty="0" err="1"/>
              <a:t>hoặc</a:t>
            </a:r>
            <a:r>
              <a:rPr lang="en-US" sz="1600" dirty="0"/>
              <a:t> </a:t>
            </a:r>
            <a:r>
              <a:rPr lang="en-US" sz="1600" dirty="0" err="1"/>
              <a:t>công</a:t>
            </a:r>
            <a:r>
              <a:rPr lang="en-US" sz="1600" dirty="0"/>
              <a:t> an </a:t>
            </a:r>
            <a:r>
              <a:rPr lang="en-US" sz="1600" dirty="0" err="1"/>
              <a:t>để</a:t>
            </a:r>
            <a:r>
              <a:rPr lang="en-US" sz="1600" dirty="0"/>
              <a:t> </a:t>
            </a:r>
            <a:r>
              <a:rPr lang="en-US" sz="1600" dirty="0" err="1"/>
              <a:t>có</a:t>
            </a:r>
            <a:r>
              <a:rPr lang="en-US" sz="1600" dirty="0"/>
              <a:t> </a:t>
            </a:r>
            <a:r>
              <a:rPr lang="en-US" sz="1600" dirty="0" err="1"/>
              <a:t>biện</a:t>
            </a:r>
            <a:r>
              <a:rPr lang="en-US" sz="1600" dirty="0"/>
              <a:t> </a:t>
            </a:r>
            <a:r>
              <a:rPr lang="en-US" sz="1600" dirty="0" err="1"/>
              <a:t>pháp</a:t>
            </a:r>
            <a:r>
              <a:rPr lang="en-US" sz="1600" dirty="0"/>
              <a:t> </a:t>
            </a:r>
            <a:r>
              <a:rPr lang="en-US" sz="1600" dirty="0" err="1"/>
              <a:t>giải</a:t>
            </a:r>
            <a:r>
              <a:rPr lang="en-US" sz="1600" dirty="0"/>
              <a:t> </a:t>
            </a:r>
            <a:r>
              <a:rPr lang="en-US" sz="1600" dirty="0" err="1"/>
              <a:t>quyết</a:t>
            </a:r>
            <a:r>
              <a:rPr lang="en-US" sz="1600" dirty="0"/>
              <a:t> </a:t>
            </a:r>
            <a:r>
              <a:rPr lang="en-US" sz="1600" dirty="0" err="1"/>
              <a:t>nhanh</a:t>
            </a:r>
            <a:r>
              <a:rPr lang="en-US" sz="1600" dirty="0"/>
              <a:t> </a:t>
            </a:r>
            <a:r>
              <a:rPr lang="en-US" sz="1600" dirty="0" err="1"/>
              <a:t>chóng</a:t>
            </a:r>
            <a:r>
              <a:rPr lang="en-US" sz="1600" dirty="0"/>
              <a:t>, </a:t>
            </a:r>
            <a:r>
              <a:rPr lang="en-US" sz="1600" dirty="0" err="1"/>
              <a:t>kịp</a:t>
            </a:r>
            <a:r>
              <a:rPr lang="en-US" sz="1600" dirty="0"/>
              <a:t> </a:t>
            </a:r>
            <a:r>
              <a:rPr lang="en-US" sz="1600" dirty="0" err="1"/>
              <a:t>thời</a:t>
            </a:r>
            <a:endParaRPr lang="en-US" sz="1600" dirty="0"/>
          </a:p>
          <a:p>
            <a:r>
              <a:rPr lang="en-US" sz="1600" dirty="0"/>
              <a:t>- </a:t>
            </a:r>
            <a:r>
              <a:rPr lang="en-US" sz="1600" dirty="0" err="1"/>
              <a:t>Động</a:t>
            </a:r>
            <a:r>
              <a:rPr lang="en-US" sz="1600" dirty="0"/>
              <a:t> </a:t>
            </a:r>
            <a:r>
              <a:rPr lang="en-US" sz="1600" dirty="0" err="1"/>
              <a:t>viên</a:t>
            </a:r>
            <a:r>
              <a:rPr lang="en-US" sz="1600" dirty="0"/>
              <a:t> </a:t>
            </a:r>
            <a:r>
              <a:rPr lang="en-US" sz="1600" dirty="0" err="1"/>
              <a:t>khuyên</a:t>
            </a:r>
            <a:r>
              <a:rPr lang="en-US" sz="1600" dirty="0"/>
              <a:t> </a:t>
            </a:r>
            <a:r>
              <a:rPr lang="en-US" sz="1600" dirty="0" err="1"/>
              <a:t>nhủ</a:t>
            </a:r>
            <a:r>
              <a:rPr lang="en-US" sz="1600" dirty="0"/>
              <a:t> </a:t>
            </a:r>
            <a:r>
              <a:rPr lang="en-US" sz="1600" dirty="0" err="1"/>
              <a:t>bạn</a:t>
            </a:r>
            <a:r>
              <a:rPr lang="en-US" sz="1600" dirty="0"/>
              <a:t> </a:t>
            </a:r>
            <a:r>
              <a:rPr lang="en-US" sz="1600" dirty="0" err="1"/>
              <a:t>bè</a:t>
            </a:r>
            <a:r>
              <a:rPr lang="en-US" sz="1600" dirty="0"/>
              <a:t> </a:t>
            </a:r>
            <a:r>
              <a:rPr lang="en-US" sz="1600" dirty="0" err="1"/>
              <a:t>xung</a:t>
            </a:r>
            <a:r>
              <a:rPr lang="en-US" sz="1600" dirty="0"/>
              <a:t> </a:t>
            </a:r>
            <a:r>
              <a:rPr lang="en-US" sz="1600" dirty="0" err="1"/>
              <a:t>quanh</a:t>
            </a:r>
            <a:r>
              <a:rPr lang="en-US" sz="1600" dirty="0"/>
              <a:t> </a:t>
            </a:r>
            <a:r>
              <a:rPr lang="en-US" sz="1600" dirty="0" err="1"/>
              <a:t>nếu</a:t>
            </a:r>
            <a:r>
              <a:rPr lang="en-US" sz="1600" dirty="0"/>
              <a:t> </a:t>
            </a:r>
            <a:r>
              <a:rPr lang="en-US" sz="1600" dirty="0" err="1"/>
              <a:t>nhận</a:t>
            </a:r>
            <a:r>
              <a:rPr lang="en-US" sz="1600" dirty="0"/>
              <a:t> </a:t>
            </a:r>
            <a:r>
              <a:rPr lang="en-US" sz="1600" dirty="0" err="1"/>
              <a:t>thấy</a:t>
            </a:r>
            <a:r>
              <a:rPr lang="en-US" sz="1600" dirty="0"/>
              <a:t> </a:t>
            </a:r>
            <a:r>
              <a:rPr lang="en-US" sz="1600" dirty="0" err="1"/>
              <a:t>có</a:t>
            </a:r>
            <a:r>
              <a:rPr lang="en-US" sz="1600" dirty="0"/>
              <a:t> </a:t>
            </a:r>
            <a:r>
              <a:rPr lang="en-US" sz="1600" dirty="0" err="1"/>
              <a:t>hành</a:t>
            </a:r>
            <a:r>
              <a:rPr lang="en-US" sz="1600" dirty="0"/>
              <a:t> vi </a:t>
            </a:r>
            <a:r>
              <a:rPr lang="en-US" sz="1600" dirty="0" err="1"/>
              <a:t>hoặc</a:t>
            </a:r>
            <a:r>
              <a:rPr lang="en-US" sz="1600" dirty="0"/>
              <a:t> </a:t>
            </a:r>
            <a:r>
              <a:rPr lang="en-US" sz="1600" dirty="0" err="1"/>
              <a:t>có</a:t>
            </a:r>
            <a:r>
              <a:rPr lang="en-US" sz="1600" dirty="0"/>
              <a:t> </a:t>
            </a:r>
            <a:r>
              <a:rPr lang="en-US" sz="1600" dirty="0" err="1"/>
              <a:t>dấu</a:t>
            </a:r>
            <a:r>
              <a:rPr lang="en-US" sz="1600" dirty="0"/>
              <a:t> </a:t>
            </a:r>
            <a:r>
              <a:rPr lang="en-US" sz="1600" dirty="0" err="1"/>
              <a:t>hiệu</a:t>
            </a:r>
            <a:r>
              <a:rPr lang="en-US" sz="1600" dirty="0"/>
              <a:t> </a:t>
            </a:r>
            <a:r>
              <a:rPr lang="en-US" sz="1600" dirty="0" err="1"/>
              <a:t>của</a:t>
            </a:r>
            <a:r>
              <a:rPr lang="en-US" sz="1600" dirty="0"/>
              <a:t> </a:t>
            </a:r>
            <a:r>
              <a:rPr lang="en-US" sz="1600" dirty="0" err="1"/>
              <a:t>các</a:t>
            </a:r>
            <a:r>
              <a:rPr lang="en-US" sz="1600" dirty="0"/>
              <a:t> </a:t>
            </a:r>
            <a:r>
              <a:rPr lang="en-US" sz="1600" dirty="0" err="1"/>
              <a:t>tệ</a:t>
            </a:r>
            <a:r>
              <a:rPr lang="en-US" sz="1600" dirty="0"/>
              <a:t> </a:t>
            </a:r>
            <a:r>
              <a:rPr lang="en-US" sz="1600" dirty="0" err="1"/>
              <a:t>nạn</a:t>
            </a:r>
            <a:r>
              <a:rPr lang="en-US" sz="1600" dirty="0"/>
              <a:t> </a:t>
            </a:r>
            <a:r>
              <a:rPr lang="en-US" sz="1600" dirty="0" err="1"/>
              <a:t>xã</a:t>
            </a:r>
            <a:r>
              <a:rPr lang="en-US" sz="1600" dirty="0"/>
              <a:t> </a:t>
            </a:r>
            <a:r>
              <a:rPr lang="en-US" sz="1600" dirty="0" err="1"/>
              <a:t>hội</a:t>
            </a:r>
            <a:r>
              <a:rPr lang="en-US" sz="1600" dirty="0"/>
              <a:t> </a:t>
            </a:r>
            <a:r>
              <a:rPr lang="en-US" sz="1600" dirty="0" err="1"/>
              <a:t>từ</a:t>
            </a:r>
            <a:r>
              <a:rPr lang="en-US" sz="1600" dirty="0"/>
              <a:t> </a:t>
            </a:r>
            <a:r>
              <a:rPr lang="en-US" sz="1600" dirty="0" err="1"/>
              <a:t>đó</a:t>
            </a:r>
            <a:r>
              <a:rPr lang="en-US" sz="1600" dirty="0"/>
              <a:t> </a:t>
            </a:r>
            <a:r>
              <a:rPr lang="en-US" sz="1600" dirty="0" err="1"/>
              <a:t>nhận</a:t>
            </a:r>
            <a:r>
              <a:rPr lang="en-US" sz="1600" dirty="0"/>
              <a:t> </a:t>
            </a:r>
            <a:r>
              <a:rPr lang="en-US" sz="1600" dirty="0" err="1"/>
              <a:t>thức</a:t>
            </a:r>
            <a:r>
              <a:rPr lang="en-US" sz="1600" dirty="0"/>
              <a:t> </a:t>
            </a:r>
            <a:r>
              <a:rPr lang="en-US" sz="1600" dirty="0" err="1"/>
              <a:t>đúng</a:t>
            </a:r>
            <a:r>
              <a:rPr lang="en-US" sz="1600" dirty="0"/>
              <a:t> </a:t>
            </a:r>
            <a:r>
              <a:rPr lang="en-US" sz="1600" dirty="0" err="1"/>
              <a:t>hành</a:t>
            </a:r>
            <a:r>
              <a:rPr lang="en-US" sz="1600" dirty="0"/>
              <a:t> vi </a:t>
            </a:r>
            <a:r>
              <a:rPr lang="en-US" sz="1600" dirty="0" err="1"/>
              <a:t>của</a:t>
            </a:r>
            <a:r>
              <a:rPr lang="en-US" sz="1600" dirty="0"/>
              <a:t> </a:t>
            </a:r>
            <a:r>
              <a:rPr lang="en-US" sz="1600" dirty="0" err="1"/>
              <a:t>bản</a:t>
            </a:r>
            <a:r>
              <a:rPr lang="en-US" sz="1600" dirty="0"/>
              <a:t> </a:t>
            </a:r>
            <a:r>
              <a:rPr lang="en-US" sz="1600" dirty="0" err="1"/>
              <a:t>thân</a:t>
            </a:r>
            <a:r>
              <a:rPr lang="en-US" sz="1600" dirty="0"/>
              <a:t>. </a:t>
            </a:r>
            <a:r>
              <a:rPr lang="en-US" sz="1600" dirty="0" err="1"/>
              <a:t>Đồng</a:t>
            </a:r>
            <a:r>
              <a:rPr lang="en-US" sz="1600" dirty="0"/>
              <a:t> </a:t>
            </a:r>
            <a:r>
              <a:rPr lang="en-US" sz="1600" dirty="0" err="1"/>
              <a:t>thời</a:t>
            </a:r>
            <a:r>
              <a:rPr lang="en-US" sz="1600" dirty="0"/>
              <a:t> </a:t>
            </a:r>
            <a:r>
              <a:rPr lang="en-US" sz="1600" dirty="0" err="1"/>
              <a:t>báo</a:t>
            </a:r>
            <a:r>
              <a:rPr lang="en-US" sz="1600" dirty="0"/>
              <a:t> </a:t>
            </a:r>
            <a:r>
              <a:rPr lang="en-US" sz="1600" dirty="0" err="1"/>
              <a:t>cho</a:t>
            </a:r>
            <a:r>
              <a:rPr lang="en-US" sz="1600" dirty="0"/>
              <a:t> </a:t>
            </a:r>
            <a:r>
              <a:rPr lang="en-US" sz="1600" dirty="0" err="1"/>
              <a:t>gia</a:t>
            </a:r>
            <a:r>
              <a:rPr lang="en-US" sz="1600" dirty="0"/>
              <a:t> </a:t>
            </a:r>
            <a:r>
              <a:rPr lang="en-US" sz="1600" dirty="0" err="1"/>
              <a:t>đình</a:t>
            </a:r>
            <a:r>
              <a:rPr lang="en-US" sz="1600" dirty="0"/>
              <a:t>, </a:t>
            </a:r>
            <a:r>
              <a:rPr lang="en-US" sz="1600" dirty="0" err="1"/>
              <a:t>nhà</a:t>
            </a:r>
            <a:r>
              <a:rPr lang="en-US" sz="1600" dirty="0"/>
              <a:t> </a:t>
            </a:r>
            <a:r>
              <a:rPr lang="en-US" sz="1600" dirty="0" err="1"/>
              <a:t>trường</a:t>
            </a:r>
            <a:r>
              <a:rPr lang="en-US" sz="1600" dirty="0"/>
              <a:t>, </a:t>
            </a:r>
            <a:r>
              <a:rPr lang="en-US" sz="1600" dirty="0" err="1"/>
              <a:t>cơ</a:t>
            </a:r>
            <a:r>
              <a:rPr lang="en-US" sz="1600" dirty="0"/>
              <a:t> </a:t>
            </a:r>
            <a:r>
              <a:rPr lang="en-US" sz="1600" dirty="0" err="1"/>
              <a:t>quan</a:t>
            </a:r>
            <a:r>
              <a:rPr lang="en-US" sz="1600" dirty="0"/>
              <a:t> </a:t>
            </a:r>
            <a:r>
              <a:rPr lang="en-US" sz="1600" dirty="0" err="1"/>
              <a:t>chức</a:t>
            </a:r>
            <a:r>
              <a:rPr lang="en-US" sz="1600" dirty="0"/>
              <a:t> </a:t>
            </a:r>
            <a:r>
              <a:rPr lang="en-US" sz="1600" dirty="0" err="1"/>
              <a:t>năng</a:t>
            </a:r>
            <a:r>
              <a:rPr lang="en-US" sz="1600" dirty="0"/>
              <a:t> </a:t>
            </a:r>
            <a:r>
              <a:rPr lang="en-US" sz="1600" dirty="0" err="1"/>
              <a:t>để</a:t>
            </a:r>
            <a:r>
              <a:rPr lang="en-US" sz="1600" dirty="0"/>
              <a:t> </a:t>
            </a:r>
            <a:r>
              <a:rPr lang="en-US" sz="1600" dirty="0" err="1"/>
              <a:t>giúp</a:t>
            </a:r>
            <a:r>
              <a:rPr lang="en-US" sz="1600" dirty="0"/>
              <a:t> </a:t>
            </a:r>
            <a:r>
              <a:rPr lang="en-US" sz="1600" dirty="0" err="1"/>
              <a:t>đỡ</a:t>
            </a:r>
            <a:r>
              <a:rPr lang="en-US" sz="1600" dirty="0"/>
              <a:t> </a:t>
            </a:r>
            <a:r>
              <a:rPr lang="en-US" sz="1600" dirty="0" err="1"/>
              <a:t>giải</a:t>
            </a:r>
            <a:r>
              <a:rPr lang="en-US" sz="1600" dirty="0"/>
              <a:t> </a:t>
            </a:r>
            <a:r>
              <a:rPr lang="en-US" sz="1600" dirty="0" err="1"/>
              <a:t>quyết</a:t>
            </a:r>
            <a:r>
              <a:rPr lang="en-US" sz="1600" dirty="0"/>
              <a:t>.</a:t>
            </a:r>
          </a:p>
          <a:p>
            <a:r>
              <a:rPr lang="en-US" sz="1600" dirty="0"/>
              <a:t>- </a:t>
            </a:r>
            <a:r>
              <a:rPr lang="en-US" sz="1600" dirty="0" err="1"/>
              <a:t>Bảo</a:t>
            </a:r>
            <a:r>
              <a:rPr lang="en-US" sz="1600" dirty="0"/>
              <a:t> </a:t>
            </a:r>
            <a:r>
              <a:rPr lang="en-US" sz="1600" dirty="0" err="1"/>
              <a:t>vệ</a:t>
            </a:r>
            <a:r>
              <a:rPr lang="en-US" sz="1600" dirty="0"/>
              <a:t> </a:t>
            </a:r>
            <a:r>
              <a:rPr lang="en-US" sz="1600" dirty="0" err="1"/>
              <a:t>những</a:t>
            </a:r>
            <a:r>
              <a:rPr lang="en-US" sz="1600" dirty="0"/>
              <a:t> </a:t>
            </a:r>
            <a:r>
              <a:rPr lang="en-US" sz="1600" dirty="0" err="1"/>
              <a:t>người</a:t>
            </a:r>
            <a:r>
              <a:rPr lang="en-US" sz="1600" dirty="0"/>
              <a:t> </a:t>
            </a:r>
            <a:r>
              <a:rPr lang="en-US" sz="1600" dirty="0" err="1"/>
              <a:t>thân</a:t>
            </a:r>
            <a:r>
              <a:rPr lang="en-US" sz="1600" dirty="0"/>
              <a:t> </a:t>
            </a:r>
            <a:r>
              <a:rPr lang="en-US" sz="1600" dirty="0" err="1"/>
              <a:t>của</a:t>
            </a:r>
            <a:r>
              <a:rPr lang="en-US" sz="1600" dirty="0"/>
              <a:t> </a:t>
            </a:r>
            <a:r>
              <a:rPr lang="en-US" sz="1600" dirty="0" err="1"/>
              <a:t>mình</a:t>
            </a:r>
            <a:r>
              <a:rPr lang="en-US" sz="1600" dirty="0"/>
              <a:t> </a:t>
            </a:r>
            <a:r>
              <a:rPr lang="en-US" sz="1600" dirty="0" err="1"/>
              <a:t>trước</a:t>
            </a:r>
            <a:r>
              <a:rPr lang="en-US" sz="1600" dirty="0"/>
              <a:t> </a:t>
            </a:r>
            <a:r>
              <a:rPr lang="en-US" sz="1600" dirty="0" err="1"/>
              <a:t>hành</a:t>
            </a:r>
            <a:r>
              <a:rPr lang="en-US" sz="1600" dirty="0"/>
              <a:t> vi </a:t>
            </a:r>
            <a:r>
              <a:rPr lang="en-US" sz="1600" dirty="0" err="1"/>
              <a:t>bạo</a:t>
            </a:r>
            <a:r>
              <a:rPr lang="en-US" sz="1600" dirty="0"/>
              <a:t> </a:t>
            </a:r>
            <a:r>
              <a:rPr lang="en-US" sz="1600" dirty="0" err="1"/>
              <a:t>lực</a:t>
            </a:r>
            <a:r>
              <a:rPr lang="en-US" sz="1600" dirty="0"/>
              <a:t> </a:t>
            </a:r>
            <a:r>
              <a:rPr lang="en-US" sz="1600" dirty="0" err="1"/>
              <a:t>gia</a:t>
            </a:r>
            <a:r>
              <a:rPr lang="en-US" sz="1600" dirty="0"/>
              <a:t> </a:t>
            </a:r>
            <a:r>
              <a:rPr lang="en-US" sz="1600" dirty="0" err="1"/>
              <a:t>đình</a:t>
            </a:r>
            <a:endParaRPr lang="en-US" sz="1600" dirty="0"/>
          </a:p>
          <a:p>
            <a:pPr algn="just"/>
            <a:endParaRPr lang="en-US" sz="1800" dirty="0">
              <a:solidFill>
                <a:schemeClr val="tx1">
                  <a:lumMod val="95000"/>
                </a:schemeClr>
              </a:solidFill>
              <a:latin typeface="Cambria" pitchFamily="18" charset="0"/>
              <a:ea typeface="Cambria" pitchFamily="18" charset="0"/>
            </a:endParaRPr>
          </a:p>
        </p:txBody>
      </p:sp>
      <p:pic>
        <p:nvPicPr>
          <p:cNvPr id="2050" name="Picture 2" descr="Nhân rộng các mô hình phòng, chống tệ nạn xã hộ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67418" y="1111882"/>
            <a:ext cx="4433455" cy="46281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749791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569886" y="568276"/>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223003" y="6616054"/>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4" name="Group 13"/>
          <p:cNvGrpSpPr/>
          <p:nvPr/>
        </p:nvGrpSpPr>
        <p:grpSpPr>
          <a:xfrm>
            <a:off x="79436" y="4719782"/>
            <a:ext cx="980900" cy="1985532"/>
            <a:chOff x="-58188" y="5118758"/>
            <a:chExt cx="980900" cy="1923908"/>
          </a:xfrm>
        </p:grpSpPr>
        <p:sp>
          <p:nvSpPr>
            <p:cNvPr id="15" name="TextBox 14"/>
            <p:cNvSpPr txBox="1"/>
            <p:nvPr/>
          </p:nvSpPr>
          <p:spPr>
            <a:xfrm>
              <a:off x="-58188" y="6396335"/>
              <a:ext cx="980900" cy="646331"/>
            </a:xfrm>
            <a:prstGeom prst="rect">
              <a:avLst/>
            </a:prstGeom>
            <a:noFill/>
          </p:spPr>
          <p:txBody>
            <a:bodyPr wrap="square" rtlCol="0">
              <a:spAutoFit/>
            </a:bodyPr>
            <a:lstStyle/>
            <a:p>
              <a:pPr algn="ctr"/>
              <a:r>
                <a:rPr lang="en-US" sz="1200" b="1" dirty="0" err="1">
                  <a:solidFill>
                    <a:srgbClr val="0070C0"/>
                  </a:solidFill>
                </a:rPr>
                <a:t>Tuần</a:t>
              </a:r>
              <a:r>
                <a:rPr lang="en-US" sz="1200" b="1" dirty="0">
                  <a:solidFill>
                    <a:srgbClr val="0070C0"/>
                  </a:solidFill>
                </a:rPr>
                <a:t> SH </a:t>
              </a:r>
              <a:r>
                <a:rPr lang="en-US" sz="1200" b="1" dirty="0" err="1">
                  <a:solidFill>
                    <a:srgbClr val="0070C0"/>
                  </a:solidFill>
                </a:rPr>
                <a:t>công</a:t>
              </a:r>
              <a:r>
                <a:rPr lang="en-US" sz="1200" b="1" dirty="0">
                  <a:solidFill>
                    <a:srgbClr val="0070C0"/>
                  </a:solidFill>
                </a:rPr>
                <a:t> </a:t>
              </a:r>
              <a:r>
                <a:rPr lang="en-US" sz="1200" b="1" dirty="0" err="1">
                  <a:solidFill>
                    <a:srgbClr val="0070C0"/>
                  </a:solidFill>
                </a:rPr>
                <a:t>dân</a:t>
              </a:r>
              <a:r>
                <a:rPr lang="en-US" sz="1200" b="1" dirty="0">
                  <a:solidFill>
                    <a:srgbClr val="0070C0"/>
                  </a:solidFill>
                </a:rPr>
                <a:t> – </a:t>
              </a:r>
              <a:r>
                <a:rPr lang="en-US" sz="1200" b="1" dirty="0" err="1">
                  <a:solidFill>
                    <a:srgbClr val="0070C0"/>
                  </a:solidFill>
                </a:rPr>
                <a:t>sinh</a:t>
              </a:r>
              <a:r>
                <a:rPr lang="en-US" sz="1200" b="1" dirty="0">
                  <a:solidFill>
                    <a:srgbClr val="0070C0"/>
                  </a:solidFill>
                </a:rPr>
                <a:t> </a:t>
              </a:r>
              <a:r>
                <a:rPr lang="en-US" sz="1200" b="1" dirty="0" err="1">
                  <a:solidFill>
                    <a:srgbClr val="0070C0"/>
                  </a:solidFill>
                </a:rPr>
                <a:t>viên</a:t>
              </a:r>
              <a:endParaRPr lang="en-US" sz="1200" b="1" dirty="0">
                <a:solidFill>
                  <a:srgbClr val="0070C0"/>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sp>
        <p:nvSpPr>
          <p:cNvPr id="4" name="TextBox 3">
            <a:extLst>
              <a:ext uri="{FF2B5EF4-FFF2-40B4-BE49-F238E27FC236}">
                <a16:creationId xmlns:a16="http://schemas.microsoft.com/office/drawing/2014/main" id="{FB33EF3A-E784-48AE-261B-CDD02A41ADCC}"/>
              </a:ext>
            </a:extLst>
          </p:cNvPr>
          <p:cNvSpPr txBox="1"/>
          <p:nvPr/>
        </p:nvSpPr>
        <p:spPr>
          <a:xfrm>
            <a:off x="1060336" y="145885"/>
            <a:ext cx="9789918" cy="338554"/>
          </a:xfrm>
          <a:prstGeom prst="rect">
            <a:avLst/>
          </a:prstGeom>
          <a:noFill/>
        </p:spPr>
        <p:txBody>
          <a:bodyPr wrap="square" rtlCol="0">
            <a:spAutoFit/>
          </a:bodyPr>
          <a:lstStyle/>
          <a:p>
            <a:pPr algn="ctr"/>
            <a:r>
              <a:rPr lang="en-US" sz="1600" b="1" dirty="0" smtClean="0">
                <a:solidFill>
                  <a:srgbClr val="0070C0"/>
                </a:solidFill>
                <a:latin typeface="Arial" panose="020B0604020202020204" pitchFamily="34" charset="0"/>
                <a:cs typeface="Arial" panose="020B0604020202020204" pitchFamily="34" charset="0"/>
              </a:rPr>
              <a:t>HỆ THỐNG VĂN BẢN QUẢN LÝ CỦA NHÀ TRƯỜNG LIÊN QUAN TRỰC TIẾP ĐẾN NGƯỜI HỌC</a:t>
            </a:r>
            <a:endParaRPr lang="en-US" sz="1600" b="1" dirty="0">
              <a:solidFill>
                <a:srgbClr val="0070C0"/>
              </a:solidFill>
              <a:latin typeface="Arial" panose="020B0604020202020204" pitchFamily="34" charset="0"/>
              <a:cs typeface="Arial" panose="020B0604020202020204" pitchFamily="34" charset="0"/>
            </a:endParaRPr>
          </a:p>
        </p:txBody>
      </p:sp>
      <p:graphicFrame>
        <p:nvGraphicFramePr>
          <p:cNvPr id="21" name="Table 20">
            <a:extLst>
              <a:ext uri="{FF2B5EF4-FFF2-40B4-BE49-F238E27FC236}">
                <a16:creationId xmlns:a16="http://schemas.microsoft.com/office/drawing/2014/main" id="{8131A59D-A392-8C60-7845-4CC3849EF027}"/>
              </a:ext>
            </a:extLst>
          </p:cNvPr>
          <p:cNvGraphicFramePr>
            <a:graphicFrameLocks noGrp="1"/>
          </p:cNvGraphicFramePr>
          <p:nvPr>
            <p:extLst>
              <p:ext uri="{D42A27DB-BD31-4B8C-83A1-F6EECF244321}">
                <p14:modId xmlns:p14="http://schemas.microsoft.com/office/powerpoint/2010/main" val="2085301860"/>
              </p:ext>
            </p:extLst>
          </p:nvPr>
        </p:nvGraphicFramePr>
        <p:xfrm>
          <a:off x="974578" y="980702"/>
          <a:ext cx="10611766" cy="5312187"/>
        </p:xfrm>
        <a:graphic>
          <a:graphicData uri="http://schemas.openxmlformats.org/drawingml/2006/table">
            <a:tbl>
              <a:tblPr firstRow="1" firstCol="1" bandRow="1">
                <a:tableStyleId>{5C22544A-7EE6-4342-B048-85BDC9FD1C3A}</a:tableStyleId>
              </a:tblPr>
              <a:tblGrid>
                <a:gridCol w="709419">
                  <a:extLst>
                    <a:ext uri="{9D8B030D-6E8A-4147-A177-3AD203B41FA5}">
                      <a16:colId xmlns:a16="http://schemas.microsoft.com/office/drawing/2014/main" val="448004267"/>
                    </a:ext>
                  </a:extLst>
                </a:gridCol>
                <a:gridCol w="6342165">
                  <a:extLst>
                    <a:ext uri="{9D8B030D-6E8A-4147-A177-3AD203B41FA5}">
                      <a16:colId xmlns:a16="http://schemas.microsoft.com/office/drawing/2014/main" val="1534920381"/>
                    </a:ext>
                  </a:extLst>
                </a:gridCol>
                <a:gridCol w="1659759">
                  <a:extLst>
                    <a:ext uri="{9D8B030D-6E8A-4147-A177-3AD203B41FA5}">
                      <a16:colId xmlns:a16="http://schemas.microsoft.com/office/drawing/2014/main" val="3659155728"/>
                    </a:ext>
                  </a:extLst>
                </a:gridCol>
                <a:gridCol w="1900423">
                  <a:extLst>
                    <a:ext uri="{9D8B030D-6E8A-4147-A177-3AD203B41FA5}">
                      <a16:colId xmlns:a16="http://schemas.microsoft.com/office/drawing/2014/main" val="3141980780"/>
                    </a:ext>
                  </a:extLst>
                </a:gridCol>
              </a:tblGrid>
              <a:tr h="353716">
                <a:tc>
                  <a:txBody>
                    <a:bodyPr/>
                    <a:lstStyle/>
                    <a:p>
                      <a:pPr algn="ctr">
                        <a:lnSpc>
                          <a:spcPts val="1300"/>
                        </a:lnSpc>
                        <a:spcAft>
                          <a:spcPts val="800"/>
                        </a:spcAft>
                      </a:pPr>
                      <a:r>
                        <a:rPr lang="en-US" sz="1100" kern="100" dirty="0">
                          <a:effectLst/>
                          <a:latin typeface="Times New Roman" panose="02020603050405020304" pitchFamily="18" charset="0"/>
                          <a:cs typeface="Times New Roman" panose="02020603050405020304" pitchFamily="18" charset="0"/>
                        </a:rPr>
                        <a:t>TT</a:t>
                      </a:r>
                      <a:endParaRPr lang="en-US" sz="11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9872" marR="29872" marT="0" marB="0" anchor="ctr"/>
                </a:tc>
                <a:tc>
                  <a:txBody>
                    <a:bodyPr/>
                    <a:lstStyle/>
                    <a:p>
                      <a:pPr algn="ctr">
                        <a:lnSpc>
                          <a:spcPts val="1300"/>
                        </a:lnSpc>
                        <a:spcAft>
                          <a:spcPts val="800"/>
                        </a:spcAft>
                      </a:pPr>
                      <a:r>
                        <a:rPr lang="en-US" sz="1400" kern="100" dirty="0" err="1">
                          <a:effectLst/>
                          <a:latin typeface="Times New Roman" panose="02020603050405020304" pitchFamily="18" charset="0"/>
                          <a:cs typeface="Times New Roman" panose="02020603050405020304" pitchFamily="18" charset="0"/>
                        </a:rPr>
                        <a:t>Trích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yếu</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văn</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bản</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9872" marR="29872" marT="0" marB="0" anchor="ctr"/>
                </a:tc>
                <a:tc>
                  <a:txBody>
                    <a:bodyPr/>
                    <a:lstStyle/>
                    <a:p>
                      <a:pPr algn="ctr">
                        <a:lnSpc>
                          <a:spcPts val="1300"/>
                        </a:lnSpc>
                        <a:spcAft>
                          <a:spcPts val="800"/>
                        </a:spcAft>
                      </a:pPr>
                      <a:r>
                        <a:rPr lang="en-US" sz="1400" kern="100">
                          <a:effectLst/>
                          <a:latin typeface="Times New Roman" panose="02020603050405020304" pitchFamily="18" charset="0"/>
                          <a:cs typeface="Times New Roman" panose="02020603050405020304" pitchFamily="18" charset="0"/>
                        </a:rPr>
                        <a:t>Số, ngày tháng năm ban hành</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29872" marR="29872" marT="0" marB="0" anchor="ctr"/>
                </a:tc>
                <a:tc>
                  <a:txBody>
                    <a:bodyPr/>
                    <a:lstStyle/>
                    <a:p>
                      <a:pPr algn="ctr">
                        <a:lnSpc>
                          <a:spcPts val="1300"/>
                        </a:lnSpc>
                        <a:spcAft>
                          <a:spcPts val="800"/>
                        </a:spcAft>
                      </a:pPr>
                      <a:r>
                        <a:rPr lang="en-US" sz="1400" kern="100" dirty="0" smtClean="0">
                          <a:effectLst/>
                          <a:latin typeface="Times New Roman" panose="02020603050405020304" pitchFamily="18" charset="0"/>
                          <a:cs typeface="Times New Roman" panose="02020603050405020304" pitchFamily="18" charset="0"/>
                        </a:rPr>
                        <a:t>Link</a:t>
                      </a:r>
                      <a:r>
                        <a:rPr lang="en-US" sz="1400" kern="100" baseline="0" dirty="0" smtClean="0">
                          <a:effectLst/>
                          <a:latin typeface="Times New Roman" panose="02020603050405020304" pitchFamily="18" charset="0"/>
                          <a:cs typeface="Times New Roman" panose="02020603050405020304" pitchFamily="18" charset="0"/>
                        </a:rPr>
                        <a:t> </a:t>
                      </a:r>
                      <a:r>
                        <a:rPr lang="en-US" sz="1400" kern="100" baseline="0" dirty="0" err="1" smtClean="0">
                          <a:effectLst/>
                          <a:latin typeface="Times New Roman" panose="02020603050405020304" pitchFamily="18" charset="0"/>
                          <a:cs typeface="Times New Roman" panose="02020603050405020304" pitchFamily="18" charset="0"/>
                        </a:rPr>
                        <a:t>tra</a:t>
                      </a:r>
                      <a:r>
                        <a:rPr lang="en-US" sz="1400" kern="100" baseline="0" dirty="0" smtClean="0">
                          <a:effectLst/>
                          <a:latin typeface="Times New Roman" panose="02020603050405020304" pitchFamily="18" charset="0"/>
                          <a:cs typeface="Times New Roman" panose="02020603050405020304" pitchFamily="18" charset="0"/>
                        </a:rPr>
                        <a:t> </a:t>
                      </a:r>
                      <a:r>
                        <a:rPr lang="en-US" sz="1400" kern="100" baseline="0" dirty="0" err="1" smtClean="0">
                          <a:effectLst/>
                          <a:latin typeface="Times New Roman" panose="02020603050405020304" pitchFamily="18" charset="0"/>
                          <a:cs typeface="Times New Roman" panose="02020603050405020304" pitchFamily="18" charset="0"/>
                        </a:rPr>
                        <a:t>cứu</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9872" marR="29872" marT="0" marB="0"/>
                </a:tc>
                <a:extLst>
                  <a:ext uri="{0D108BD9-81ED-4DB2-BD59-A6C34878D82A}">
                    <a16:rowId xmlns:a16="http://schemas.microsoft.com/office/drawing/2014/main" val="3918965058"/>
                  </a:ext>
                </a:extLst>
              </a:tr>
              <a:tr h="968410">
                <a:tc>
                  <a:txBody>
                    <a:bodyPr/>
                    <a:lstStyle/>
                    <a:p>
                      <a:pPr algn="ctr">
                        <a:lnSpc>
                          <a:spcPts val="1300"/>
                        </a:lnSpc>
                        <a:spcAft>
                          <a:spcPts val="800"/>
                        </a:spcAft>
                      </a:pPr>
                      <a:r>
                        <a:rPr lang="en-US" sz="1100" kern="100" dirty="0">
                          <a:effectLst/>
                          <a:latin typeface="Times New Roman" panose="02020603050405020304" pitchFamily="18" charset="0"/>
                          <a:cs typeface="Times New Roman" panose="02020603050405020304" pitchFamily="18" charset="0"/>
                        </a:rPr>
                        <a:t>1</a:t>
                      </a:r>
                      <a:endParaRPr lang="en-US" sz="11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9872" marR="29872" marT="0" marB="0" anchor="ctr"/>
                </a:tc>
                <a:tc>
                  <a:txBody>
                    <a:bodyPr/>
                    <a:lstStyle/>
                    <a:p>
                      <a:pPr algn="just">
                        <a:lnSpc>
                          <a:spcPts val="1300"/>
                        </a:lnSpc>
                        <a:spcAft>
                          <a:spcPts val="800"/>
                        </a:spcAft>
                      </a:pPr>
                      <a:r>
                        <a:rPr lang="en-US" sz="1400" kern="100" dirty="0">
                          <a:effectLst/>
                          <a:latin typeface="Times New Roman" panose="02020603050405020304" pitchFamily="18" charset="0"/>
                          <a:cs typeface="Times New Roman" panose="02020603050405020304" pitchFamily="18" charset="0"/>
                        </a:rPr>
                        <a:t>Quy </a:t>
                      </a:r>
                      <a:r>
                        <a:rPr lang="en-US" sz="1400" kern="100" dirty="0" err="1">
                          <a:effectLst/>
                          <a:latin typeface="Times New Roman" panose="02020603050405020304" pitchFamily="18" charset="0"/>
                          <a:cs typeface="Times New Roman" panose="02020603050405020304" pitchFamily="18" charset="0"/>
                        </a:rPr>
                        <a:t>định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về</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công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tác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tư</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vấn</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nghề</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nghiệp</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việc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làm</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và</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hỗ</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trợ</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khởi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nghiệp</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của</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Trường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Đại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học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Kinh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tế</a:t>
                      </a:r>
                      <a:r>
                        <a:rPr lang="en-US" sz="1400" kern="100" dirty="0">
                          <a:effectLst/>
                          <a:latin typeface="Times New Roman" panose="02020603050405020304" pitchFamily="18" charset="0"/>
                          <a:cs typeface="Times New Roman" panose="02020603050405020304" pitchFamily="18" charset="0"/>
                        </a:rPr>
                        <a:t> - </a:t>
                      </a:r>
                      <a:r>
                        <a:rPr lang="en-US" sz="1400" kern="100" dirty="0" err="1">
                          <a:effectLst/>
                          <a:latin typeface="Times New Roman" panose="02020603050405020304" pitchFamily="18" charset="0"/>
                          <a:cs typeface="Times New Roman" panose="02020603050405020304" pitchFamily="18" charset="0"/>
                        </a:rPr>
                        <a:t>Kỹ</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thuật</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Công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nghiệp</a:t>
                      </a:r>
                      <a:r>
                        <a:rPr lang="en-US" sz="1400" kern="100" dirty="0">
                          <a:effectLst/>
                          <a:latin typeface="Times New Roman" panose="02020603050405020304" pitchFamily="18" charset="0"/>
                          <a:cs typeface="Times New Roman" panose="02020603050405020304" pitchFamily="18" charset="0"/>
                        </a:rPr>
                        <a:t> ban </a:t>
                      </a:r>
                      <a:r>
                        <a:rPr lang="en-US" sz="1400" kern="100" dirty="0" err="1">
                          <a:effectLst/>
                          <a:latin typeface="Times New Roman" panose="02020603050405020304" pitchFamily="18" charset="0"/>
                          <a:cs typeface="Times New Roman" panose="02020603050405020304" pitchFamily="18" charset="0"/>
                        </a:rPr>
                        <a:t>hành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kèm</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theo</a:t>
                      </a:r>
                      <a:r>
                        <a:rPr lang="en-US" sz="1400" kern="100" dirty="0">
                          <a:effectLst/>
                          <a:latin typeface="Times New Roman" panose="02020603050405020304" pitchFamily="18" charset="0"/>
                          <a:cs typeface="Times New Roman" panose="02020603050405020304" pitchFamily="18" charset="0"/>
                        </a:rPr>
                        <a:t> QĐ </a:t>
                      </a:r>
                      <a:r>
                        <a:rPr lang="en-US" sz="1400" kern="100" dirty="0" err="1">
                          <a:effectLst/>
                          <a:latin typeface="Times New Roman" panose="02020603050405020304" pitchFamily="18" charset="0"/>
                          <a:cs typeface="Times New Roman" panose="02020603050405020304" pitchFamily="18" charset="0"/>
                        </a:rPr>
                        <a:t>số</a:t>
                      </a:r>
                      <a:r>
                        <a:rPr lang="en-US" sz="1400" kern="100" dirty="0">
                          <a:effectLst/>
                          <a:latin typeface="Times New Roman" panose="02020603050405020304" pitchFamily="18" charset="0"/>
                          <a:cs typeface="Times New Roman" panose="02020603050405020304" pitchFamily="18" charset="0"/>
                        </a:rPr>
                        <a:t> 850 </a:t>
                      </a:r>
                      <a:r>
                        <a:rPr lang="en-US" sz="1400" kern="100" dirty="0" err="1">
                          <a:effectLst/>
                          <a:latin typeface="Times New Roman" panose="02020603050405020304" pitchFamily="18" charset="0"/>
                          <a:cs typeface="Times New Roman" panose="02020603050405020304" pitchFamily="18" charset="0"/>
                        </a:rPr>
                        <a:t>ngày</a:t>
                      </a:r>
                      <a:r>
                        <a:rPr lang="en-US" sz="1400" kern="100" dirty="0">
                          <a:effectLst/>
                          <a:latin typeface="Times New Roman" panose="02020603050405020304" pitchFamily="18" charset="0"/>
                          <a:cs typeface="Times New Roman" panose="02020603050405020304" pitchFamily="18" charset="0"/>
                        </a:rPr>
                        <a:t> 25/9/2023 </a:t>
                      </a:r>
                      <a:r>
                        <a:rPr lang="en-US" sz="1400" kern="100" dirty="0" err="1">
                          <a:effectLst/>
                          <a:latin typeface="Times New Roman" panose="02020603050405020304" pitchFamily="18" charset="0"/>
                          <a:cs typeface="Times New Roman" panose="02020603050405020304" pitchFamily="18" charset="0"/>
                        </a:rPr>
                        <a:t>thay</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thế</a:t>
                      </a:r>
                      <a:r>
                        <a:rPr lang="en-US" sz="1400" kern="100" dirty="0">
                          <a:effectLst/>
                          <a:latin typeface="Times New Roman" panose="02020603050405020304" pitchFamily="18" charset="0"/>
                          <a:cs typeface="Times New Roman" panose="02020603050405020304" pitchFamily="18" charset="0"/>
                        </a:rPr>
                        <a:t> QĐ </a:t>
                      </a:r>
                      <a:r>
                        <a:rPr lang="en-US" sz="1400" kern="100" dirty="0" err="1">
                          <a:effectLst/>
                          <a:latin typeface="Times New Roman" panose="02020603050405020304" pitchFamily="18" charset="0"/>
                          <a:cs typeface="Times New Roman" panose="02020603050405020304" pitchFamily="18" charset="0"/>
                        </a:rPr>
                        <a:t>số</a:t>
                      </a:r>
                      <a:r>
                        <a:rPr lang="en-US" sz="1400" kern="100" dirty="0">
                          <a:effectLst/>
                          <a:latin typeface="Times New Roman" panose="02020603050405020304" pitchFamily="18" charset="0"/>
                          <a:cs typeface="Times New Roman" panose="02020603050405020304" pitchFamily="18" charset="0"/>
                        </a:rPr>
                        <a:t> 886 </a:t>
                      </a:r>
                      <a:r>
                        <a:rPr lang="en-US" sz="1400" kern="100" dirty="0" err="1">
                          <a:effectLst/>
                          <a:latin typeface="Times New Roman" panose="02020603050405020304" pitchFamily="18" charset="0"/>
                          <a:cs typeface="Times New Roman" panose="02020603050405020304" pitchFamily="18" charset="0"/>
                        </a:rPr>
                        <a:t>ngày</a:t>
                      </a:r>
                      <a:r>
                        <a:rPr lang="en-US" sz="1400" kern="100" dirty="0">
                          <a:effectLst/>
                          <a:latin typeface="Times New Roman" panose="02020603050405020304" pitchFamily="18" charset="0"/>
                          <a:cs typeface="Times New Roman" panose="02020603050405020304" pitchFamily="18" charset="0"/>
                        </a:rPr>
                        <a:t> 17/12/2018</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9872" marR="29872" marT="0" marB="0" anchor="ctr"/>
                </a:tc>
                <a:tc>
                  <a:txBody>
                    <a:bodyPr/>
                    <a:lstStyle/>
                    <a:p>
                      <a:pPr algn="ctr">
                        <a:lnSpc>
                          <a:spcPts val="1300"/>
                        </a:lnSpc>
                        <a:spcAft>
                          <a:spcPts val="800"/>
                        </a:spcAft>
                      </a:pPr>
                      <a:r>
                        <a:rPr lang="en-US" sz="1400" kern="100" dirty="0">
                          <a:effectLst/>
                          <a:latin typeface="Times New Roman" panose="02020603050405020304" pitchFamily="18" charset="0"/>
                          <a:cs typeface="Times New Roman" panose="02020603050405020304" pitchFamily="18" charset="0"/>
                        </a:rPr>
                        <a:t>QĐ </a:t>
                      </a:r>
                      <a:r>
                        <a:rPr lang="en-US" sz="1400" kern="100" dirty="0" err="1">
                          <a:effectLst/>
                          <a:latin typeface="Times New Roman" panose="02020603050405020304" pitchFamily="18" charset="0"/>
                          <a:cs typeface="Times New Roman" panose="02020603050405020304" pitchFamily="18" charset="0"/>
                        </a:rPr>
                        <a:t>số</a:t>
                      </a:r>
                      <a:r>
                        <a:rPr lang="en-US" sz="1400" kern="100" dirty="0">
                          <a:effectLst/>
                          <a:latin typeface="Times New Roman" panose="02020603050405020304" pitchFamily="18" charset="0"/>
                          <a:cs typeface="Times New Roman" panose="02020603050405020304" pitchFamily="18" charset="0"/>
                        </a:rPr>
                        <a:t> 850 </a:t>
                      </a:r>
                      <a:r>
                        <a:rPr lang="en-US" sz="1400" kern="100" dirty="0" err="1">
                          <a:effectLst/>
                          <a:latin typeface="Times New Roman" panose="02020603050405020304" pitchFamily="18" charset="0"/>
                          <a:cs typeface="Times New Roman" panose="02020603050405020304" pitchFamily="18" charset="0"/>
                        </a:rPr>
                        <a:t>ngày</a:t>
                      </a:r>
                      <a:r>
                        <a:rPr lang="en-US" sz="1400" kern="100" dirty="0">
                          <a:effectLst/>
                          <a:latin typeface="Times New Roman" panose="02020603050405020304" pitchFamily="18" charset="0"/>
                          <a:cs typeface="Times New Roman" panose="02020603050405020304" pitchFamily="18" charset="0"/>
                        </a:rPr>
                        <a:t> 25/9/2023</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9872" marR="29872" marT="0" marB="0" anchor="ctr"/>
                </a:tc>
                <a:tc>
                  <a:txBody>
                    <a:bodyPr/>
                    <a:lstStyle/>
                    <a:p>
                      <a:pPr algn="ctr">
                        <a:lnSpc>
                          <a:spcPts val="1300"/>
                        </a:lnSpc>
                        <a:spcAft>
                          <a:spcPts val="800"/>
                        </a:spcAft>
                      </a:pPr>
                      <a:r>
                        <a:rPr lang="en-US" sz="1200" kern="100" dirty="0" smtClean="0">
                          <a:effectLst/>
                          <a:latin typeface="Times New Roman" panose="02020603050405020304" pitchFamily="18" charset="0"/>
                          <a:cs typeface="Times New Roman" panose="02020603050405020304" pitchFamily="18" charset="0"/>
                          <a:hlinkClick r:id="rId4"/>
                        </a:rPr>
                        <a:t>https://tracuuvanban.uneti.edu.vn/chi-tiet-van-ban-1/quyet-dinh-850-2023-qd-dhktktcn-ngay-25-09-2023.html</a:t>
                      </a:r>
                      <a:endParaRPr lang="en-US" sz="1200" kern="100" dirty="0" smtClean="0">
                        <a:effectLst/>
                        <a:latin typeface="Times New Roman" panose="02020603050405020304" pitchFamily="18" charset="0"/>
                        <a:cs typeface="Times New Roman" panose="02020603050405020304" pitchFamily="18" charset="0"/>
                      </a:endParaRPr>
                    </a:p>
                  </a:txBody>
                  <a:tcPr marL="29872" marR="29872" marT="0" marB="0" anchor="ctr"/>
                </a:tc>
                <a:extLst>
                  <a:ext uri="{0D108BD9-81ED-4DB2-BD59-A6C34878D82A}">
                    <a16:rowId xmlns:a16="http://schemas.microsoft.com/office/drawing/2014/main" val="3335413874"/>
                  </a:ext>
                </a:extLst>
              </a:tr>
              <a:tr h="523831">
                <a:tc>
                  <a:txBody>
                    <a:bodyPr/>
                    <a:lstStyle/>
                    <a:p>
                      <a:pPr algn="ctr">
                        <a:lnSpc>
                          <a:spcPts val="1300"/>
                        </a:lnSpc>
                        <a:spcAft>
                          <a:spcPts val="800"/>
                        </a:spcAft>
                      </a:pPr>
                      <a:r>
                        <a:rPr lang="en-US" sz="1100" kern="100">
                          <a:effectLst/>
                          <a:latin typeface="Times New Roman" panose="02020603050405020304" pitchFamily="18" charset="0"/>
                          <a:cs typeface="Times New Roman" panose="02020603050405020304" pitchFamily="18" charset="0"/>
                        </a:rPr>
                        <a:t>2</a:t>
                      </a:r>
                      <a:endParaRPr lang="en-US" sz="11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29872" marR="29872" marT="0" marB="0" anchor="ctr"/>
                </a:tc>
                <a:tc>
                  <a:txBody>
                    <a:bodyPr/>
                    <a:lstStyle/>
                    <a:p>
                      <a:pPr algn="just">
                        <a:lnSpc>
                          <a:spcPts val="1300"/>
                        </a:lnSpc>
                        <a:spcAft>
                          <a:spcPts val="800"/>
                        </a:spcAft>
                      </a:pPr>
                      <a:r>
                        <a:rPr lang="en-US" sz="1400" kern="100" dirty="0">
                          <a:effectLst/>
                          <a:latin typeface="Times New Roman" panose="02020603050405020304" pitchFamily="18" charset="0"/>
                          <a:cs typeface="Times New Roman" panose="02020603050405020304" pitchFamily="18" charset="0"/>
                        </a:rPr>
                        <a:t>Quy </a:t>
                      </a:r>
                      <a:r>
                        <a:rPr lang="en-US" sz="1400" kern="100" dirty="0" err="1">
                          <a:effectLst/>
                          <a:latin typeface="Times New Roman" panose="02020603050405020304" pitchFamily="18" charset="0"/>
                          <a:cs typeface="Times New Roman" panose="02020603050405020304" pitchFamily="18" charset="0"/>
                        </a:rPr>
                        <a:t>chế</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Công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tác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sinh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viên</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đối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với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chương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trình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đào</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tạo</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đại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học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hệ</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chính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quy</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của</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Trường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Đại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học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Kinh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tế</a:t>
                      </a:r>
                      <a:r>
                        <a:rPr lang="en-US" sz="1400" kern="100" dirty="0">
                          <a:effectLst/>
                          <a:latin typeface="Times New Roman" panose="02020603050405020304" pitchFamily="18" charset="0"/>
                          <a:cs typeface="Times New Roman" panose="02020603050405020304" pitchFamily="18" charset="0"/>
                        </a:rPr>
                        <a:t> - </a:t>
                      </a:r>
                      <a:r>
                        <a:rPr lang="en-US" sz="1400" kern="100" dirty="0" err="1">
                          <a:effectLst/>
                          <a:latin typeface="Times New Roman" panose="02020603050405020304" pitchFamily="18" charset="0"/>
                          <a:cs typeface="Times New Roman" panose="02020603050405020304" pitchFamily="18" charset="0"/>
                        </a:rPr>
                        <a:t>Kỹ</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thuật</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Công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nghiệp</a:t>
                      </a:r>
                      <a:r>
                        <a:rPr lang="en-US" sz="1400" kern="100" dirty="0">
                          <a:effectLst/>
                          <a:latin typeface="Times New Roman" panose="02020603050405020304" pitchFamily="18" charset="0"/>
                          <a:cs typeface="Times New Roman" panose="02020603050405020304" pitchFamily="18" charset="0"/>
                        </a:rPr>
                        <a:t> ban </a:t>
                      </a:r>
                      <a:r>
                        <a:rPr lang="en-US" sz="1400" kern="100" dirty="0" err="1">
                          <a:effectLst/>
                          <a:latin typeface="Times New Roman" panose="02020603050405020304" pitchFamily="18" charset="0"/>
                          <a:cs typeface="Times New Roman" panose="02020603050405020304" pitchFamily="18" charset="0"/>
                        </a:rPr>
                        <a:t>hành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kèm</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theo</a:t>
                      </a:r>
                      <a:r>
                        <a:rPr lang="en-US" sz="1400" kern="100" dirty="0">
                          <a:effectLst/>
                          <a:latin typeface="Times New Roman" panose="02020603050405020304" pitchFamily="18" charset="0"/>
                          <a:cs typeface="Times New Roman" panose="02020603050405020304" pitchFamily="18" charset="0"/>
                        </a:rPr>
                        <a:t> QĐ </a:t>
                      </a:r>
                      <a:r>
                        <a:rPr lang="en-US" sz="1400" kern="100" dirty="0" err="1">
                          <a:effectLst/>
                          <a:latin typeface="Times New Roman" panose="02020603050405020304" pitchFamily="18" charset="0"/>
                          <a:cs typeface="Times New Roman" panose="02020603050405020304" pitchFamily="18" charset="0"/>
                        </a:rPr>
                        <a:t>số</a:t>
                      </a:r>
                      <a:r>
                        <a:rPr lang="en-US" sz="1400" kern="100" dirty="0">
                          <a:effectLst/>
                          <a:latin typeface="Times New Roman" panose="02020603050405020304" pitchFamily="18" charset="0"/>
                          <a:cs typeface="Times New Roman" panose="02020603050405020304" pitchFamily="18" charset="0"/>
                        </a:rPr>
                        <a:t> 849 </a:t>
                      </a:r>
                      <a:r>
                        <a:rPr lang="en-US" sz="1400" kern="100" dirty="0" err="1">
                          <a:effectLst/>
                          <a:latin typeface="Times New Roman" panose="02020603050405020304" pitchFamily="18" charset="0"/>
                          <a:cs typeface="Times New Roman" panose="02020603050405020304" pitchFamily="18" charset="0"/>
                        </a:rPr>
                        <a:t>ngày</a:t>
                      </a:r>
                      <a:r>
                        <a:rPr lang="en-US" sz="1400" kern="100" dirty="0">
                          <a:effectLst/>
                          <a:latin typeface="Times New Roman" panose="02020603050405020304" pitchFamily="18" charset="0"/>
                          <a:cs typeface="Times New Roman" panose="02020603050405020304" pitchFamily="18" charset="0"/>
                        </a:rPr>
                        <a:t> 25/9/2023, </a:t>
                      </a:r>
                      <a:r>
                        <a:rPr lang="en-US" sz="1400" kern="100" dirty="0" err="1">
                          <a:effectLst/>
                          <a:latin typeface="Times New Roman" panose="02020603050405020304" pitchFamily="18" charset="0"/>
                          <a:cs typeface="Times New Roman" panose="02020603050405020304" pitchFamily="18" charset="0"/>
                        </a:rPr>
                        <a:t>thay</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thế</a:t>
                      </a:r>
                      <a:r>
                        <a:rPr lang="en-US" sz="1400" kern="100" dirty="0">
                          <a:effectLst/>
                          <a:latin typeface="Times New Roman" panose="02020603050405020304" pitchFamily="18" charset="0"/>
                          <a:cs typeface="Times New Roman" panose="02020603050405020304" pitchFamily="18" charset="0"/>
                        </a:rPr>
                        <a:t> QĐ </a:t>
                      </a:r>
                      <a:r>
                        <a:rPr lang="en-US" sz="1400" kern="100" dirty="0" err="1">
                          <a:effectLst/>
                          <a:latin typeface="Times New Roman" panose="02020603050405020304" pitchFamily="18" charset="0"/>
                          <a:cs typeface="Times New Roman" panose="02020603050405020304" pitchFamily="18" charset="0"/>
                        </a:rPr>
                        <a:t>số</a:t>
                      </a:r>
                      <a:r>
                        <a:rPr lang="en-US" sz="1400" kern="100" dirty="0">
                          <a:effectLst/>
                          <a:latin typeface="Times New Roman" panose="02020603050405020304" pitchFamily="18" charset="0"/>
                          <a:cs typeface="Times New Roman" panose="02020603050405020304" pitchFamily="18" charset="0"/>
                        </a:rPr>
                        <a:t> 745 </a:t>
                      </a:r>
                      <a:r>
                        <a:rPr lang="en-US" sz="1400" kern="100" dirty="0" err="1">
                          <a:effectLst/>
                          <a:latin typeface="Times New Roman" panose="02020603050405020304" pitchFamily="18" charset="0"/>
                          <a:cs typeface="Times New Roman" panose="02020603050405020304" pitchFamily="18" charset="0"/>
                        </a:rPr>
                        <a:t>ngày</a:t>
                      </a:r>
                      <a:r>
                        <a:rPr lang="en-US" sz="1400" kern="100" dirty="0">
                          <a:effectLst/>
                          <a:latin typeface="Times New Roman" panose="02020603050405020304" pitchFamily="18" charset="0"/>
                          <a:cs typeface="Times New Roman" panose="02020603050405020304" pitchFamily="18" charset="0"/>
                        </a:rPr>
                        <a:t> 20/10/2018</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9872" marR="29872" marT="0" marB="0" anchor="ctr"/>
                </a:tc>
                <a:tc>
                  <a:txBody>
                    <a:bodyPr/>
                    <a:lstStyle/>
                    <a:p>
                      <a:pPr algn="ctr">
                        <a:lnSpc>
                          <a:spcPts val="1300"/>
                        </a:lnSpc>
                        <a:spcAft>
                          <a:spcPts val="800"/>
                        </a:spcAft>
                      </a:pPr>
                      <a:r>
                        <a:rPr lang="en-US" sz="1400" kern="100" dirty="0">
                          <a:effectLst/>
                          <a:latin typeface="Times New Roman" panose="02020603050405020304" pitchFamily="18" charset="0"/>
                          <a:cs typeface="Times New Roman" panose="02020603050405020304" pitchFamily="18" charset="0"/>
                        </a:rPr>
                        <a:t>QĐ </a:t>
                      </a:r>
                      <a:r>
                        <a:rPr lang="en-US" sz="1400" kern="100" dirty="0" err="1">
                          <a:effectLst/>
                          <a:latin typeface="Times New Roman" panose="02020603050405020304" pitchFamily="18" charset="0"/>
                          <a:cs typeface="Times New Roman" panose="02020603050405020304" pitchFamily="18" charset="0"/>
                        </a:rPr>
                        <a:t>số</a:t>
                      </a:r>
                      <a:r>
                        <a:rPr lang="en-US" sz="1400" kern="100" dirty="0">
                          <a:effectLst/>
                          <a:latin typeface="Times New Roman" panose="02020603050405020304" pitchFamily="18" charset="0"/>
                          <a:cs typeface="Times New Roman" panose="02020603050405020304" pitchFamily="18" charset="0"/>
                        </a:rPr>
                        <a:t> 849 </a:t>
                      </a:r>
                      <a:r>
                        <a:rPr lang="en-US" sz="1400" kern="100" dirty="0" err="1">
                          <a:effectLst/>
                          <a:latin typeface="Times New Roman" panose="02020603050405020304" pitchFamily="18" charset="0"/>
                          <a:cs typeface="Times New Roman" panose="02020603050405020304" pitchFamily="18" charset="0"/>
                        </a:rPr>
                        <a:t>ngày</a:t>
                      </a:r>
                      <a:r>
                        <a:rPr lang="en-US" sz="1400" kern="100" dirty="0">
                          <a:effectLst/>
                          <a:latin typeface="Times New Roman" panose="02020603050405020304" pitchFamily="18" charset="0"/>
                          <a:cs typeface="Times New Roman" panose="02020603050405020304" pitchFamily="18" charset="0"/>
                        </a:rPr>
                        <a:t> 25/9/2023</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9872" marR="29872" marT="0" marB="0" anchor="ctr"/>
                </a:tc>
                <a:tc>
                  <a:txBody>
                    <a:bodyPr/>
                    <a:lstStyle/>
                    <a:p>
                      <a:pPr algn="ctr">
                        <a:lnSpc>
                          <a:spcPts val="1300"/>
                        </a:lnSpc>
                        <a:spcAft>
                          <a:spcPts val="800"/>
                        </a:spcAft>
                      </a:pPr>
                      <a:r>
                        <a:rPr lang="en-US" sz="1200" kern="100" dirty="0" smtClean="0">
                          <a:effectLst/>
                          <a:latin typeface="Times New Roman" panose="02020603050405020304" pitchFamily="18" charset="0"/>
                          <a:cs typeface="Times New Roman" panose="02020603050405020304" pitchFamily="18" charset="0"/>
                          <a:hlinkClick r:id="rId5"/>
                        </a:rPr>
                        <a:t>https://tracuuvanban.uneti.edu.vn/chi-tiet-van-ban-1/quyet-dinh-849-2023-qd-dhktktcn-ngay-25-09-2023.html</a:t>
                      </a:r>
                      <a:endParaRPr lang="en-US" sz="1200" kern="100" dirty="0" smtClean="0">
                        <a:effectLst/>
                        <a:latin typeface="Times New Roman" panose="02020603050405020304" pitchFamily="18" charset="0"/>
                        <a:cs typeface="Times New Roman" panose="02020603050405020304" pitchFamily="18" charset="0"/>
                      </a:endParaRPr>
                    </a:p>
                  </a:txBody>
                  <a:tcPr marL="29872" marR="29872" marT="0" marB="0" anchor="ctr"/>
                </a:tc>
                <a:extLst>
                  <a:ext uri="{0D108BD9-81ED-4DB2-BD59-A6C34878D82A}">
                    <a16:rowId xmlns:a16="http://schemas.microsoft.com/office/drawing/2014/main" val="811479514"/>
                  </a:ext>
                </a:extLst>
              </a:tr>
              <a:tr h="787922">
                <a:tc>
                  <a:txBody>
                    <a:bodyPr/>
                    <a:lstStyle/>
                    <a:p>
                      <a:pPr algn="ctr">
                        <a:lnSpc>
                          <a:spcPts val="1300"/>
                        </a:lnSpc>
                        <a:spcAft>
                          <a:spcPts val="800"/>
                        </a:spcAft>
                      </a:pPr>
                      <a:r>
                        <a:rPr lang="en-US" sz="1100" kern="100">
                          <a:effectLst/>
                          <a:latin typeface="Times New Roman" panose="02020603050405020304" pitchFamily="18" charset="0"/>
                          <a:cs typeface="Times New Roman" panose="02020603050405020304" pitchFamily="18" charset="0"/>
                        </a:rPr>
                        <a:t>3</a:t>
                      </a:r>
                      <a:endParaRPr lang="en-US" sz="11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29872" marR="29872" marT="0" marB="0" anchor="ctr"/>
                </a:tc>
                <a:tc>
                  <a:txBody>
                    <a:bodyPr/>
                    <a:lstStyle/>
                    <a:p>
                      <a:pPr algn="just">
                        <a:lnSpc>
                          <a:spcPts val="1300"/>
                        </a:lnSpc>
                        <a:spcAft>
                          <a:spcPts val="800"/>
                        </a:spcAft>
                      </a:pPr>
                      <a:r>
                        <a:rPr lang="en-US" sz="1400" kern="100" dirty="0">
                          <a:effectLst/>
                          <a:latin typeface="Times New Roman" panose="02020603050405020304" pitchFamily="18" charset="0"/>
                          <a:cs typeface="Times New Roman" panose="02020603050405020304" pitchFamily="18" charset="0"/>
                        </a:rPr>
                        <a:t>Quy </a:t>
                      </a:r>
                      <a:r>
                        <a:rPr lang="en-US" sz="1400" kern="100" dirty="0" err="1">
                          <a:effectLst/>
                          <a:latin typeface="Times New Roman" panose="02020603050405020304" pitchFamily="18" charset="0"/>
                          <a:cs typeface="Times New Roman" panose="02020603050405020304" pitchFamily="18" charset="0"/>
                        </a:rPr>
                        <a:t>định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đánh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giá</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kết</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quả</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rèn</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luyện</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của</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người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học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Trường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Đại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học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Kinh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tế</a:t>
                      </a:r>
                      <a:r>
                        <a:rPr lang="en-US" sz="1400" kern="100" dirty="0">
                          <a:effectLst/>
                          <a:latin typeface="Times New Roman" panose="02020603050405020304" pitchFamily="18" charset="0"/>
                          <a:cs typeface="Times New Roman" panose="02020603050405020304" pitchFamily="18" charset="0"/>
                        </a:rPr>
                        <a:t> - </a:t>
                      </a:r>
                      <a:r>
                        <a:rPr lang="en-US" sz="1400" kern="100" dirty="0" err="1">
                          <a:effectLst/>
                          <a:latin typeface="Times New Roman" panose="02020603050405020304" pitchFamily="18" charset="0"/>
                          <a:cs typeface="Times New Roman" panose="02020603050405020304" pitchFamily="18" charset="0"/>
                        </a:rPr>
                        <a:t>Kỹ</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thuật</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Công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nghiệp</a:t>
                      </a:r>
                      <a:r>
                        <a:rPr lang="en-US" sz="1400" kern="100" dirty="0">
                          <a:effectLst/>
                          <a:latin typeface="Times New Roman" panose="02020603050405020304" pitchFamily="18" charset="0"/>
                          <a:cs typeface="Times New Roman" panose="02020603050405020304" pitchFamily="18" charset="0"/>
                        </a:rPr>
                        <a:t> ban </a:t>
                      </a:r>
                      <a:r>
                        <a:rPr lang="en-US" sz="1400" kern="100" dirty="0" err="1">
                          <a:effectLst/>
                          <a:latin typeface="Times New Roman" panose="02020603050405020304" pitchFamily="18" charset="0"/>
                          <a:cs typeface="Times New Roman" panose="02020603050405020304" pitchFamily="18" charset="0"/>
                        </a:rPr>
                        <a:t>hành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kèm</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theo</a:t>
                      </a:r>
                      <a:r>
                        <a:rPr lang="en-US" sz="1400" kern="100" dirty="0">
                          <a:effectLst/>
                          <a:latin typeface="Times New Roman" panose="02020603050405020304" pitchFamily="18" charset="0"/>
                          <a:cs typeface="Times New Roman" panose="02020603050405020304" pitchFamily="18" charset="0"/>
                        </a:rPr>
                        <a:t> QĐ </a:t>
                      </a:r>
                      <a:r>
                        <a:rPr lang="en-US" sz="1400" kern="100" dirty="0" err="1">
                          <a:effectLst/>
                          <a:latin typeface="Times New Roman" panose="02020603050405020304" pitchFamily="18" charset="0"/>
                          <a:cs typeface="Times New Roman" panose="02020603050405020304" pitchFamily="18" charset="0"/>
                        </a:rPr>
                        <a:t>số</a:t>
                      </a:r>
                      <a:r>
                        <a:rPr lang="en-US" sz="1400" kern="100" dirty="0">
                          <a:effectLst/>
                          <a:latin typeface="Times New Roman" panose="02020603050405020304" pitchFamily="18" charset="0"/>
                          <a:cs typeface="Times New Roman" panose="02020603050405020304" pitchFamily="18" charset="0"/>
                        </a:rPr>
                        <a:t> 848 </a:t>
                      </a:r>
                      <a:r>
                        <a:rPr lang="en-US" sz="1400" kern="100" dirty="0" err="1">
                          <a:effectLst/>
                          <a:latin typeface="Times New Roman" panose="02020603050405020304" pitchFamily="18" charset="0"/>
                          <a:cs typeface="Times New Roman" panose="02020603050405020304" pitchFamily="18" charset="0"/>
                        </a:rPr>
                        <a:t>ngày</a:t>
                      </a:r>
                      <a:r>
                        <a:rPr lang="en-US" sz="1400" kern="100" dirty="0">
                          <a:effectLst/>
                          <a:latin typeface="Times New Roman" panose="02020603050405020304" pitchFamily="18" charset="0"/>
                          <a:cs typeface="Times New Roman" panose="02020603050405020304" pitchFamily="18" charset="0"/>
                        </a:rPr>
                        <a:t> 25/9/2023, </a:t>
                      </a:r>
                      <a:r>
                        <a:rPr lang="en-US" sz="1400" kern="100" dirty="0" err="1">
                          <a:effectLst/>
                          <a:latin typeface="Times New Roman" panose="02020603050405020304" pitchFamily="18" charset="0"/>
                          <a:cs typeface="Times New Roman" panose="02020603050405020304" pitchFamily="18" charset="0"/>
                        </a:rPr>
                        <a:t>thay</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thế</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cho</a:t>
                      </a:r>
                      <a:r>
                        <a:rPr lang="en-US" sz="1400" kern="100" dirty="0">
                          <a:effectLst/>
                          <a:latin typeface="Times New Roman" panose="02020603050405020304" pitchFamily="18" charset="0"/>
                          <a:cs typeface="Times New Roman" panose="02020603050405020304" pitchFamily="18" charset="0"/>
                        </a:rPr>
                        <a:t> QĐ </a:t>
                      </a:r>
                      <a:r>
                        <a:rPr lang="en-US" sz="1400" kern="100" dirty="0" err="1">
                          <a:effectLst/>
                          <a:latin typeface="Times New Roman" panose="02020603050405020304" pitchFamily="18" charset="0"/>
                          <a:cs typeface="Times New Roman" panose="02020603050405020304" pitchFamily="18" charset="0"/>
                        </a:rPr>
                        <a:t>số</a:t>
                      </a:r>
                      <a:r>
                        <a:rPr lang="en-US" sz="1400" kern="100" dirty="0">
                          <a:effectLst/>
                          <a:latin typeface="Times New Roman" panose="02020603050405020304" pitchFamily="18" charset="0"/>
                          <a:cs typeface="Times New Roman" panose="02020603050405020304" pitchFamily="18" charset="0"/>
                        </a:rPr>
                        <a:t> 747 </a:t>
                      </a:r>
                      <a:r>
                        <a:rPr lang="en-US" sz="1400" kern="100" dirty="0" err="1">
                          <a:effectLst/>
                          <a:latin typeface="Times New Roman" panose="02020603050405020304" pitchFamily="18" charset="0"/>
                          <a:cs typeface="Times New Roman" panose="02020603050405020304" pitchFamily="18" charset="0"/>
                        </a:rPr>
                        <a:t>ngày</a:t>
                      </a:r>
                      <a:r>
                        <a:rPr lang="en-US" sz="1400" kern="100" dirty="0">
                          <a:effectLst/>
                          <a:latin typeface="Times New Roman" panose="02020603050405020304" pitchFamily="18" charset="0"/>
                          <a:cs typeface="Times New Roman" panose="02020603050405020304" pitchFamily="18" charset="0"/>
                        </a:rPr>
                        <a:t> 20/10/2018 </a:t>
                      </a:r>
                      <a:r>
                        <a:rPr lang="en-US" sz="1400" kern="100" dirty="0" err="1">
                          <a:effectLst/>
                          <a:latin typeface="Times New Roman" panose="02020603050405020304" pitchFamily="18" charset="0"/>
                          <a:cs typeface="Times New Roman" panose="02020603050405020304" pitchFamily="18" charset="0"/>
                        </a:rPr>
                        <a:t>và</a:t>
                      </a:r>
                      <a:r>
                        <a:rPr lang="en-US" sz="1400" kern="100" dirty="0">
                          <a:effectLst/>
                          <a:latin typeface="Times New Roman" panose="02020603050405020304" pitchFamily="18" charset="0"/>
                          <a:cs typeface="Times New Roman" panose="02020603050405020304" pitchFamily="18" charset="0"/>
                        </a:rPr>
                        <a:t> QĐ 644 </a:t>
                      </a:r>
                      <a:r>
                        <a:rPr lang="en-US" sz="1400" kern="100" dirty="0" err="1">
                          <a:effectLst/>
                          <a:latin typeface="Times New Roman" panose="02020603050405020304" pitchFamily="18" charset="0"/>
                          <a:cs typeface="Times New Roman" panose="02020603050405020304" pitchFamily="18" charset="0"/>
                        </a:rPr>
                        <a:t>ngày</a:t>
                      </a:r>
                      <a:r>
                        <a:rPr lang="en-US" sz="1400" kern="100" dirty="0">
                          <a:effectLst/>
                          <a:latin typeface="Times New Roman" panose="02020603050405020304" pitchFamily="18" charset="0"/>
                          <a:cs typeface="Times New Roman" panose="02020603050405020304" pitchFamily="18" charset="0"/>
                        </a:rPr>
                        <a:t> 01/12/2020 </a:t>
                      </a:r>
                      <a:r>
                        <a:rPr lang="en-US" sz="1400" kern="100" dirty="0" err="1">
                          <a:effectLst/>
                          <a:latin typeface="Times New Roman" panose="02020603050405020304" pitchFamily="18" charset="0"/>
                          <a:cs typeface="Times New Roman" panose="02020603050405020304" pitchFamily="18" charset="0"/>
                        </a:rPr>
                        <a:t>về</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việc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sửa</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đổi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bổ</a:t>
                      </a:r>
                      <a:r>
                        <a:rPr lang="en-US" sz="1400" kern="100" dirty="0">
                          <a:effectLst/>
                          <a:latin typeface="Times New Roman" panose="02020603050405020304" pitchFamily="18" charset="0"/>
                          <a:cs typeface="Times New Roman" panose="02020603050405020304" pitchFamily="18" charset="0"/>
                        </a:rPr>
                        <a:t> sung </a:t>
                      </a:r>
                      <a:r>
                        <a:rPr lang="en-US" sz="1400" kern="100" dirty="0" err="1">
                          <a:effectLst/>
                          <a:latin typeface="Times New Roman" panose="02020603050405020304" pitchFamily="18" charset="0"/>
                          <a:cs typeface="Times New Roman" panose="02020603050405020304" pitchFamily="18" charset="0"/>
                        </a:rPr>
                        <a:t>một</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số</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nội</a:t>
                      </a:r>
                      <a:r>
                        <a:rPr lang="en-US" sz="1400" kern="100" dirty="0">
                          <a:effectLst/>
                          <a:latin typeface="Times New Roman" panose="02020603050405020304" pitchFamily="18" charset="0"/>
                          <a:cs typeface="Times New Roman" panose="02020603050405020304" pitchFamily="18" charset="0"/>
                        </a:rPr>
                        <a:t> dung </a:t>
                      </a:r>
                      <a:r>
                        <a:rPr lang="en-US" sz="1400" kern="100" dirty="0" err="1">
                          <a:effectLst/>
                          <a:latin typeface="Times New Roman" panose="02020603050405020304" pitchFamily="18" charset="0"/>
                          <a:cs typeface="Times New Roman" panose="02020603050405020304" pitchFamily="18" charset="0"/>
                        </a:rPr>
                        <a:t>của</a:t>
                      </a:r>
                      <a:r>
                        <a:rPr lang="en-US" sz="1400" kern="100" dirty="0">
                          <a:effectLst/>
                          <a:latin typeface="Times New Roman" panose="02020603050405020304" pitchFamily="18" charset="0"/>
                          <a:cs typeface="Times New Roman" panose="02020603050405020304" pitchFamily="18" charset="0"/>
                        </a:rPr>
                        <a:t> Quy </a:t>
                      </a:r>
                      <a:r>
                        <a:rPr lang="en-US" sz="1400" kern="100" dirty="0" err="1">
                          <a:effectLst/>
                          <a:latin typeface="Times New Roman" panose="02020603050405020304" pitchFamily="18" charset="0"/>
                          <a:cs typeface="Times New Roman" panose="02020603050405020304" pitchFamily="18" charset="0"/>
                        </a:rPr>
                        <a:t>chế</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đánh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giá</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kết</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quả</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rèn</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luyện</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được</a:t>
                      </a:r>
                      <a:r>
                        <a:rPr lang="en-US" sz="1400" kern="100" dirty="0">
                          <a:effectLst/>
                          <a:latin typeface="Times New Roman" panose="02020603050405020304" pitchFamily="18" charset="0"/>
                          <a:cs typeface="Times New Roman" panose="02020603050405020304" pitchFamily="18" charset="0"/>
                        </a:rPr>
                        <a:t> ban </a:t>
                      </a:r>
                      <a:r>
                        <a:rPr lang="en-US" sz="1400" kern="100" dirty="0" err="1">
                          <a:effectLst/>
                          <a:latin typeface="Times New Roman" panose="02020603050405020304" pitchFamily="18" charset="0"/>
                          <a:cs typeface="Times New Roman" panose="02020603050405020304" pitchFamily="18" charset="0"/>
                        </a:rPr>
                        <a:t>hành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kèm</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theo</a:t>
                      </a:r>
                      <a:r>
                        <a:rPr lang="en-US" sz="1400" kern="100" dirty="0">
                          <a:effectLst/>
                          <a:latin typeface="Times New Roman" panose="02020603050405020304" pitchFamily="18" charset="0"/>
                          <a:cs typeface="Times New Roman" panose="02020603050405020304" pitchFamily="18" charset="0"/>
                        </a:rPr>
                        <a:t> QĐ 747</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9872" marR="29872" marT="0" marB="0" anchor="ctr"/>
                </a:tc>
                <a:tc>
                  <a:txBody>
                    <a:bodyPr/>
                    <a:lstStyle/>
                    <a:p>
                      <a:pPr algn="ctr">
                        <a:lnSpc>
                          <a:spcPts val="1300"/>
                        </a:lnSpc>
                        <a:spcAft>
                          <a:spcPts val="800"/>
                        </a:spcAft>
                      </a:pPr>
                      <a:r>
                        <a:rPr lang="en-US" sz="1400" kern="100" dirty="0">
                          <a:effectLst/>
                          <a:latin typeface="Times New Roman" panose="02020603050405020304" pitchFamily="18" charset="0"/>
                          <a:cs typeface="Times New Roman" panose="02020603050405020304" pitchFamily="18" charset="0"/>
                        </a:rPr>
                        <a:t>QĐ </a:t>
                      </a:r>
                      <a:r>
                        <a:rPr lang="en-US" sz="1400" kern="100" dirty="0" err="1">
                          <a:effectLst/>
                          <a:latin typeface="Times New Roman" panose="02020603050405020304" pitchFamily="18" charset="0"/>
                          <a:cs typeface="Times New Roman" panose="02020603050405020304" pitchFamily="18" charset="0"/>
                        </a:rPr>
                        <a:t>số</a:t>
                      </a:r>
                      <a:r>
                        <a:rPr lang="en-US" sz="1400" kern="100" dirty="0">
                          <a:effectLst/>
                          <a:latin typeface="Times New Roman" panose="02020603050405020304" pitchFamily="18" charset="0"/>
                          <a:cs typeface="Times New Roman" panose="02020603050405020304" pitchFamily="18" charset="0"/>
                        </a:rPr>
                        <a:t> 848 </a:t>
                      </a:r>
                      <a:r>
                        <a:rPr lang="en-US" sz="1400" kern="100" dirty="0" err="1">
                          <a:effectLst/>
                          <a:latin typeface="Times New Roman" panose="02020603050405020304" pitchFamily="18" charset="0"/>
                          <a:cs typeface="Times New Roman" panose="02020603050405020304" pitchFamily="18" charset="0"/>
                        </a:rPr>
                        <a:t>ngày</a:t>
                      </a:r>
                      <a:r>
                        <a:rPr lang="en-US" sz="1400" kern="100" dirty="0">
                          <a:effectLst/>
                          <a:latin typeface="Times New Roman" panose="02020603050405020304" pitchFamily="18" charset="0"/>
                          <a:cs typeface="Times New Roman" panose="02020603050405020304" pitchFamily="18" charset="0"/>
                        </a:rPr>
                        <a:t> 25/9/2023</a:t>
                      </a:r>
                    </a:p>
                    <a:p>
                      <a:pPr algn="ctr">
                        <a:lnSpc>
                          <a:spcPts val="1300"/>
                        </a:lnSpc>
                        <a:spcAft>
                          <a:spcPts val="800"/>
                        </a:spcAft>
                      </a:pPr>
                      <a:r>
                        <a:rPr lang="en-US" sz="1400" kern="100" dirty="0">
                          <a:effectLst/>
                          <a:latin typeface="Times New Roman" panose="02020603050405020304" pitchFamily="18" charset="0"/>
                          <a:cs typeface="Times New Roman" panose="02020603050405020304" pitchFamily="18" charset="0"/>
                        </a:rPr>
                        <a:t> </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9872" marR="29872" marT="0" marB="0" anchor="ctr"/>
                </a:tc>
                <a:tc>
                  <a:txBody>
                    <a:bodyPr/>
                    <a:lstStyle/>
                    <a:p>
                      <a:pPr algn="ctr">
                        <a:lnSpc>
                          <a:spcPts val="1300"/>
                        </a:lnSpc>
                        <a:spcAft>
                          <a:spcPts val="800"/>
                        </a:spcAft>
                      </a:pPr>
                      <a:r>
                        <a:rPr lang="en-US" sz="1200" kern="100" dirty="0" smtClean="0">
                          <a:effectLst/>
                          <a:latin typeface="Times New Roman" panose="02020603050405020304" pitchFamily="18" charset="0"/>
                          <a:cs typeface="Times New Roman" panose="02020603050405020304" pitchFamily="18" charset="0"/>
                          <a:hlinkClick r:id="rId6"/>
                        </a:rPr>
                        <a:t>https://tracuuvanban.uneti.edu.vn/chi-tiet-van-ban-1/quyet-dinh-848-2023-qd-dhktktcn-ngay-25-09-2023.html</a:t>
                      </a:r>
                      <a:endParaRPr lang="en-US" sz="1200" kern="100" dirty="0" smtClean="0">
                        <a:effectLst/>
                        <a:latin typeface="Times New Roman" panose="02020603050405020304" pitchFamily="18" charset="0"/>
                        <a:cs typeface="Times New Roman" panose="02020603050405020304" pitchFamily="18" charset="0"/>
                      </a:endParaRPr>
                    </a:p>
                  </a:txBody>
                  <a:tcPr marL="29872" marR="29872" marT="0" marB="0" anchor="ctr"/>
                </a:tc>
                <a:extLst>
                  <a:ext uri="{0D108BD9-81ED-4DB2-BD59-A6C34878D82A}">
                    <a16:rowId xmlns:a16="http://schemas.microsoft.com/office/drawing/2014/main" val="3080006525"/>
                  </a:ext>
                </a:extLst>
              </a:tr>
              <a:tr h="920288">
                <a:tc>
                  <a:txBody>
                    <a:bodyPr/>
                    <a:lstStyle/>
                    <a:p>
                      <a:pPr algn="ctr">
                        <a:lnSpc>
                          <a:spcPts val="1300"/>
                        </a:lnSpc>
                        <a:spcAft>
                          <a:spcPts val="800"/>
                        </a:spcAft>
                      </a:pPr>
                      <a:r>
                        <a:rPr lang="en-US" sz="1100" kern="100">
                          <a:effectLst/>
                          <a:latin typeface="Times New Roman" panose="02020603050405020304" pitchFamily="18" charset="0"/>
                          <a:cs typeface="Times New Roman" panose="02020603050405020304" pitchFamily="18" charset="0"/>
                        </a:rPr>
                        <a:t>4</a:t>
                      </a:r>
                      <a:endParaRPr lang="en-US" sz="11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29872" marR="29872" marT="0" marB="0" anchor="ctr"/>
                </a:tc>
                <a:tc>
                  <a:txBody>
                    <a:bodyPr/>
                    <a:lstStyle/>
                    <a:p>
                      <a:pPr algn="just">
                        <a:lnSpc>
                          <a:spcPts val="1300"/>
                        </a:lnSpc>
                        <a:spcAft>
                          <a:spcPts val="800"/>
                        </a:spcAft>
                      </a:pPr>
                      <a:r>
                        <a:rPr lang="en-US" sz="1400" kern="100" dirty="0">
                          <a:effectLst/>
                          <a:latin typeface="Times New Roman" panose="02020603050405020304" pitchFamily="18" charset="0"/>
                          <a:cs typeface="Times New Roman" panose="02020603050405020304" pitchFamily="18" charset="0"/>
                        </a:rPr>
                        <a:t>Quy </a:t>
                      </a:r>
                      <a:r>
                        <a:rPr lang="en-US" sz="1400" kern="100" dirty="0" err="1">
                          <a:effectLst/>
                          <a:latin typeface="Times New Roman" panose="02020603050405020304" pitchFamily="18" charset="0"/>
                          <a:cs typeface="Times New Roman" panose="02020603050405020304" pitchFamily="18" charset="0"/>
                        </a:rPr>
                        <a:t>chế</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công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tác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sinh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viên</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đối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với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chương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trình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đào</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tạo</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từ</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xa</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trình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độ</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đại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học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tại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trường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Đại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học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Kinh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tế</a:t>
                      </a:r>
                      <a:r>
                        <a:rPr lang="en-US" sz="1400" kern="100" dirty="0">
                          <a:effectLst/>
                          <a:latin typeface="Times New Roman" panose="02020603050405020304" pitchFamily="18" charset="0"/>
                          <a:cs typeface="Times New Roman" panose="02020603050405020304" pitchFamily="18" charset="0"/>
                        </a:rPr>
                        <a:t> - </a:t>
                      </a:r>
                      <a:r>
                        <a:rPr lang="en-US" sz="1400" kern="100" dirty="0" err="1">
                          <a:effectLst/>
                          <a:latin typeface="Times New Roman" panose="02020603050405020304" pitchFamily="18" charset="0"/>
                          <a:cs typeface="Times New Roman" panose="02020603050405020304" pitchFamily="18" charset="0"/>
                        </a:rPr>
                        <a:t>Kỹ</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thuật</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Công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nghiệp</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9872" marR="29872" marT="0" marB="0" anchor="ctr"/>
                </a:tc>
                <a:tc>
                  <a:txBody>
                    <a:bodyPr/>
                    <a:lstStyle/>
                    <a:p>
                      <a:pPr algn="ctr">
                        <a:lnSpc>
                          <a:spcPts val="1300"/>
                        </a:lnSpc>
                        <a:spcAft>
                          <a:spcPts val="800"/>
                        </a:spcAft>
                      </a:pPr>
                      <a:r>
                        <a:rPr lang="en-US" sz="1400" kern="100" dirty="0">
                          <a:effectLst/>
                          <a:latin typeface="Times New Roman" panose="02020603050405020304" pitchFamily="18" charset="0"/>
                          <a:cs typeface="Times New Roman" panose="02020603050405020304" pitchFamily="18" charset="0"/>
                        </a:rPr>
                        <a:t> </a:t>
                      </a:r>
                    </a:p>
                    <a:p>
                      <a:pPr algn="ctr">
                        <a:lnSpc>
                          <a:spcPts val="1300"/>
                        </a:lnSpc>
                        <a:spcAft>
                          <a:spcPts val="800"/>
                        </a:spcAft>
                      </a:pPr>
                      <a:r>
                        <a:rPr lang="en-US" sz="1400" kern="100" dirty="0">
                          <a:effectLst/>
                          <a:latin typeface="Times New Roman" panose="02020603050405020304" pitchFamily="18" charset="0"/>
                          <a:cs typeface="Times New Roman" panose="02020603050405020304" pitchFamily="18" charset="0"/>
                        </a:rPr>
                        <a:t> </a:t>
                      </a:r>
                    </a:p>
                    <a:p>
                      <a:pPr algn="ctr">
                        <a:lnSpc>
                          <a:spcPts val="1300"/>
                        </a:lnSpc>
                        <a:spcAft>
                          <a:spcPts val="800"/>
                        </a:spcAft>
                      </a:pPr>
                      <a:r>
                        <a:rPr lang="en-US" sz="1400" kern="100" dirty="0">
                          <a:effectLst/>
                          <a:latin typeface="Times New Roman" panose="02020603050405020304" pitchFamily="18" charset="0"/>
                          <a:cs typeface="Times New Roman" panose="02020603050405020304" pitchFamily="18" charset="0"/>
                        </a:rPr>
                        <a:t>QĐ </a:t>
                      </a:r>
                      <a:r>
                        <a:rPr lang="en-US" sz="1400" kern="100" dirty="0" err="1">
                          <a:effectLst/>
                          <a:latin typeface="Times New Roman" panose="02020603050405020304" pitchFamily="18" charset="0"/>
                          <a:cs typeface="Times New Roman" panose="02020603050405020304" pitchFamily="18" charset="0"/>
                        </a:rPr>
                        <a:t>số</a:t>
                      </a:r>
                      <a:r>
                        <a:rPr lang="en-US" sz="1400" kern="100" dirty="0">
                          <a:effectLst/>
                          <a:latin typeface="Times New Roman" panose="02020603050405020304" pitchFamily="18" charset="0"/>
                          <a:cs typeface="Times New Roman" panose="02020603050405020304" pitchFamily="18" charset="0"/>
                        </a:rPr>
                        <a:t> 678 </a:t>
                      </a:r>
                      <a:r>
                        <a:rPr lang="en-US" sz="1400" kern="100" dirty="0" err="1">
                          <a:effectLst/>
                          <a:latin typeface="Times New Roman" panose="02020603050405020304" pitchFamily="18" charset="0"/>
                          <a:cs typeface="Times New Roman" panose="02020603050405020304" pitchFamily="18" charset="0"/>
                        </a:rPr>
                        <a:t>ngày</a:t>
                      </a:r>
                      <a:r>
                        <a:rPr lang="en-US" sz="1400" kern="100" dirty="0">
                          <a:effectLst/>
                          <a:latin typeface="Times New Roman" panose="02020603050405020304" pitchFamily="18" charset="0"/>
                          <a:cs typeface="Times New Roman" panose="02020603050405020304" pitchFamily="18" charset="0"/>
                        </a:rPr>
                        <a:t> 05/9/2022</a:t>
                      </a:r>
                    </a:p>
                    <a:p>
                      <a:pPr>
                        <a:lnSpc>
                          <a:spcPts val="1300"/>
                        </a:lnSpc>
                        <a:spcAft>
                          <a:spcPts val="800"/>
                        </a:spcAft>
                      </a:pPr>
                      <a:r>
                        <a:rPr lang="en-US" sz="1400" kern="100" dirty="0">
                          <a:effectLst/>
                          <a:latin typeface="Times New Roman" panose="02020603050405020304" pitchFamily="18" charset="0"/>
                          <a:cs typeface="Times New Roman" panose="02020603050405020304" pitchFamily="18" charset="0"/>
                        </a:rPr>
                        <a:t> </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9872" marR="29872" marT="0" marB="0" anchor="ctr"/>
                </a:tc>
                <a:tc>
                  <a:txBody>
                    <a:bodyPr/>
                    <a:lstStyle/>
                    <a:p>
                      <a:pPr algn="ctr">
                        <a:lnSpc>
                          <a:spcPts val="1300"/>
                        </a:lnSpc>
                        <a:spcAft>
                          <a:spcPts val="800"/>
                        </a:spcAft>
                      </a:pPr>
                      <a:r>
                        <a:rPr lang="en-US" sz="1200" kern="100" dirty="0" smtClean="0">
                          <a:effectLst/>
                          <a:latin typeface="Times New Roman" panose="02020603050405020304" pitchFamily="18" charset="0"/>
                          <a:cs typeface="Times New Roman" panose="02020603050405020304" pitchFamily="18" charset="0"/>
                          <a:hlinkClick r:id="rId7"/>
                        </a:rPr>
                        <a:t>https://tracuuvanban.uneti.edu.vn/chi-tiet-van-ban-1/quyet-dinh-678-2022-qd-dhktktcn-ngay-05-09-2022.html</a:t>
                      </a:r>
                      <a:endParaRPr lang="en-US" sz="1200" kern="100" dirty="0" smtClean="0">
                        <a:effectLst/>
                        <a:latin typeface="Times New Roman" panose="02020603050405020304" pitchFamily="18" charset="0"/>
                        <a:cs typeface="Times New Roman" panose="02020603050405020304" pitchFamily="18" charset="0"/>
                      </a:endParaRPr>
                    </a:p>
                  </a:txBody>
                  <a:tcPr marL="29872" marR="29872" marT="0" marB="0" anchor="ctr"/>
                </a:tc>
                <a:extLst>
                  <a:ext uri="{0D108BD9-81ED-4DB2-BD59-A6C34878D82A}">
                    <a16:rowId xmlns:a16="http://schemas.microsoft.com/office/drawing/2014/main" val="2742615926"/>
                  </a:ext>
                </a:extLst>
              </a:tr>
              <a:tr h="523831">
                <a:tc>
                  <a:txBody>
                    <a:bodyPr/>
                    <a:lstStyle/>
                    <a:p>
                      <a:pPr algn="ctr">
                        <a:lnSpc>
                          <a:spcPts val="1300"/>
                        </a:lnSpc>
                        <a:spcAft>
                          <a:spcPts val="800"/>
                        </a:spcAft>
                      </a:pPr>
                      <a:r>
                        <a:rPr lang="en-US" sz="1100" kern="100">
                          <a:effectLst/>
                          <a:latin typeface="Times New Roman" panose="02020603050405020304" pitchFamily="18" charset="0"/>
                          <a:cs typeface="Times New Roman" panose="02020603050405020304" pitchFamily="18" charset="0"/>
                        </a:rPr>
                        <a:t>5</a:t>
                      </a:r>
                      <a:endParaRPr lang="en-US" sz="11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29872" marR="29872" marT="0" marB="0" anchor="ctr"/>
                </a:tc>
                <a:tc>
                  <a:txBody>
                    <a:bodyPr/>
                    <a:lstStyle/>
                    <a:p>
                      <a:pPr algn="just">
                        <a:lnSpc>
                          <a:spcPts val="1300"/>
                        </a:lnSpc>
                        <a:spcAft>
                          <a:spcPts val="800"/>
                        </a:spcAft>
                      </a:pPr>
                      <a:r>
                        <a:rPr lang="en-US" sz="1400" kern="100" dirty="0">
                          <a:effectLst/>
                          <a:latin typeface="Times New Roman" panose="02020603050405020304" pitchFamily="18" charset="0"/>
                          <a:cs typeface="Times New Roman" panose="02020603050405020304" pitchFamily="18" charset="0"/>
                        </a:rPr>
                        <a:t>Quy </a:t>
                      </a:r>
                      <a:r>
                        <a:rPr lang="en-US" sz="1400" kern="100" dirty="0" err="1">
                          <a:effectLst/>
                          <a:latin typeface="Times New Roman" panose="02020603050405020304" pitchFamily="18" charset="0"/>
                          <a:cs typeface="Times New Roman" panose="02020603050405020304" pitchFamily="18" charset="0"/>
                        </a:rPr>
                        <a:t>chế</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ngoại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trú</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của</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sinh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viên</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Trường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Đại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học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Kinh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tế</a:t>
                      </a:r>
                      <a:r>
                        <a:rPr lang="en-US" sz="1400" kern="100" dirty="0">
                          <a:effectLst/>
                          <a:latin typeface="Times New Roman" panose="02020603050405020304" pitchFamily="18" charset="0"/>
                          <a:cs typeface="Times New Roman" panose="02020603050405020304" pitchFamily="18" charset="0"/>
                        </a:rPr>
                        <a:t> - </a:t>
                      </a:r>
                      <a:r>
                        <a:rPr lang="en-US" sz="1400" kern="100" dirty="0" err="1">
                          <a:effectLst/>
                          <a:latin typeface="Times New Roman" panose="02020603050405020304" pitchFamily="18" charset="0"/>
                          <a:cs typeface="Times New Roman" panose="02020603050405020304" pitchFamily="18" charset="0"/>
                        </a:rPr>
                        <a:t>Kỹ</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thuật</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Công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nghiệp</a:t>
                      </a:r>
                      <a:r>
                        <a:rPr lang="en-US" sz="1400" kern="100" dirty="0">
                          <a:effectLst/>
                          <a:latin typeface="Times New Roman" panose="02020603050405020304" pitchFamily="18" charset="0"/>
                          <a:cs typeface="Times New Roman" panose="02020603050405020304" pitchFamily="18" charset="0"/>
                        </a:rPr>
                        <a:t> ban </a:t>
                      </a:r>
                      <a:r>
                        <a:rPr lang="en-US" sz="1400" kern="100" dirty="0" err="1">
                          <a:effectLst/>
                          <a:latin typeface="Times New Roman" panose="02020603050405020304" pitchFamily="18" charset="0"/>
                          <a:cs typeface="Times New Roman" panose="02020603050405020304" pitchFamily="18" charset="0"/>
                        </a:rPr>
                        <a:t>hành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kèm</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theo</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Quyết</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định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số</a:t>
                      </a:r>
                      <a:r>
                        <a:rPr lang="en-US" sz="1400" kern="100" dirty="0">
                          <a:effectLst/>
                          <a:latin typeface="Times New Roman" panose="02020603050405020304" pitchFamily="18" charset="0"/>
                          <a:cs typeface="Times New Roman" panose="02020603050405020304" pitchFamily="18" charset="0"/>
                        </a:rPr>
                        <a:t> 750/QĐ-ĐHKTKTCN </a:t>
                      </a:r>
                      <a:r>
                        <a:rPr lang="en-US" sz="1400" kern="100" dirty="0" err="1">
                          <a:effectLst/>
                          <a:latin typeface="Times New Roman" panose="02020603050405020304" pitchFamily="18" charset="0"/>
                          <a:cs typeface="Times New Roman" panose="02020603050405020304" pitchFamily="18" charset="0"/>
                        </a:rPr>
                        <a:t>ngày</a:t>
                      </a:r>
                      <a:r>
                        <a:rPr lang="en-US" sz="1400" kern="100" dirty="0">
                          <a:effectLst/>
                          <a:latin typeface="Times New Roman" panose="02020603050405020304" pitchFamily="18" charset="0"/>
                          <a:cs typeface="Times New Roman" panose="02020603050405020304" pitchFamily="18" charset="0"/>
                        </a:rPr>
                        <a:t> 20/10/2018 </a:t>
                      </a:r>
                      <a:r>
                        <a:rPr lang="en-US" sz="1400" kern="100" dirty="0" err="1">
                          <a:effectLst/>
                          <a:latin typeface="Times New Roman" panose="02020603050405020304" pitchFamily="18" charset="0"/>
                          <a:cs typeface="Times New Roman" panose="02020603050405020304" pitchFamily="18" charset="0"/>
                        </a:rPr>
                        <a:t>và</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được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sửa</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đổi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bổ</a:t>
                      </a:r>
                      <a:r>
                        <a:rPr lang="en-US" sz="1400" kern="100" dirty="0">
                          <a:effectLst/>
                          <a:latin typeface="Times New Roman" panose="02020603050405020304" pitchFamily="18" charset="0"/>
                          <a:cs typeface="Times New Roman" panose="02020603050405020304" pitchFamily="18" charset="0"/>
                        </a:rPr>
                        <a:t> sung </a:t>
                      </a:r>
                      <a:r>
                        <a:rPr lang="en-US" sz="1400" kern="100" dirty="0" err="1">
                          <a:effectLst/>
                          <a:latin typeface="Times New Roman" panose="02020603050405020304" pitchFamily="18" charset="0"/>
                          <a:cs typeface="Times New Roman" panose="02020603050405020304" pitchFamily="18" charset="0"/>
                        </a:rPr>
                        <a:t>bởi</a:t>
                      </a:r>
                      <a:r>
                        <a:rPr lang="en-US" sz="1400" kern="100" dirty="0">
                          <a:effectLst/>
                          <a:latin typeface="Times New Roman" panose="02020603050405020304" pitchFamily="18" charset="0"/>
                          <a:cs typeface="Times New Roman" panose="02020603050405020304" pitchFamily="18" charset="0"/>
                        </a:rPr>
                        <a:t> QĐ </a:t>
                      </a:r>
                      <a:r>
                        <a:rPr lang="en-US" sz="1400" kern="100" dirty="0" err="1">
                          <a:effectLst/>
                          <a:latin typeface="Times New Roman" panose="02020603050405020304" pitchFamily="18" charset="0"/>
                          <a:cs typeface="Times New Roman" panose="02020603050405020304" pitchFamily="18" charset="0"/>
                        </a:rPr>
                        <a:t>số</a:t>
                      </a:r>
                      <a:r>
                        <a:rPr lang="en-US" sz="1400" kern="100" dirty="0">
                          <a:effectLst/>
                          <a:latin typeface="Times New Roman" panose="02020603050405020304" pitchFamily="18" charset="0"/>
                          <a:cs typeface="Times New Roman" panose="02020603050405020304" pitchFamily="18" charset="0"/>
                        </a:rPr>
                        <a:t> 677 </a:t>
                      </a:r>
                      <a:r>
                        <a:rPr lang="en-US" sz="1400" kern="100" dirty="0" err="1">
                          <a:effectLst/>
                          <a:latin typeface="Times New Roman" panose="02020603050405020304" pitchFamily="18" charset="0"/>
                          <a:cs typeface="Times New Roman" panose="02020603050405020304" pitchFamily="18" charset="0"/>
                        </a:rPr>
                        <a:t>ngày</a:t>
                      </a:r>
                      <a:r>
                        <a:rPr lang="en-US" sz="1400" kern="100" dirty="0">
                          <a:effectLst/>
                          <a:latin typeface="Times New Roman" panose="02020603050405020304" pitchFamily="18" charset="0"/>
                          <a:cs typeface="Times New Roman" panose="02020603050405020304" pitchFamily="18" charset="0"/>
                        </a:rPr>
                        <a:t> 05/9/2022</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9872" marR="29872" marT="0" marB="0" anchor="ctr"/>
                </a:tc>
                <a:tc>
                  <a:txBody>
                    <a:bodyPr/>
                    <a:lstStyle/>
                    <a:p>
                      <a:pPr algn="ctr">
                        <a:lnSpc>
                          <a:spcPts val="1300"/>
                        </a:lnSpc>
                        <a:spcAft>
                          <a:spcPts val="800"/>
                        </a:spcAft>
                      </a:pPr>
                      <a:r>
                        <a:rPr lang="en-US" sz="1400" kern="100" dirty="0">
                          <a:effectLst/>
                          <a:latin typeface="Times New Roman" panose="02020603050405020304" pitchFamily="18" charset="0"/>
                          <a:cs typeface="Times New Roman" panose="02020603050405020304" pitchFamily="18" charset="0"/>
                        </a:rPr>
                        <a:t>QĐ </a:t>
                      </a:r>
                      <a:r>
                        <a:rPr lang="en-US" sz="1400" kern="100" dirty="0" err="1">
                          <a:effectLst/>
                          <a:latin typeface="Times New Roman" panose="02020603050405020304" pitchFamily="18" charset="0"/>
                          <a:cs typeface="Times New Roman" panose="02020603050405020304" pitchFamily="18" charset="0"/>
                        </a:rPr>
                        <a:t>số</a:t>
                      </a:r>
                      <a:r>
                        <a:rPr lang="en-US" sz="1400" kern="100" dirty="0">
                          <a:effectLst/>
                          <a:latin typeface="Times New Roman" panose="02020603050405020304" pitchFamily="18" charset="0"/>
                          <a:cs typeface="Times New Roman" panose="02020603050405020304" pitchFamily="18" charset="0"/>
                        </a:rPr>
                        <a:t> 750 </a:t>
                      </a:r>
                      <a:r>
                        <a:rPr lang="en-US" sz="1400" kern="100" dirty="0" err="1">
                          <a:effectLst/>
                          <a:latin typeface="Times New Roman" panose="02020603050405020304" pitchFamily="18" charset="0"/>
                          <a:cs typeface="Times New Roman" panose="02020603050405020304" pitchFamily="18" charset="0"/>
                        </a:rPr>
                        <a:t>ngày</a:t>
                      </a:r>
                      <a:r>
                        <a:rPr lang="en-US" sz="1400" kern="100" dirty="0">
                          <a:effectLst/>
                          <a:latin typeface="Times New Roman" panose="02020603050405020304" pitchFamily="18" charset="0"/>
                          <a:cs typeface="Times New Roman" panose="02020603050405020304" pitchFamily="18" charset="0"/>
                        </a:rPr>
                        <a:t> 20/10/2018</a:t>
                      </a:r>
                    </a:p>
                    <a:p>
                      <a:pPr algn="ctr">
                        <a:lnSpc>
                          <a:spcPts val="1300"/>
                        </a:lnSpc>
                        <a:spcAft>
                          <a:spcPts val="800"/>
                        </a:spcAft>
                      </a:pPr>
                      <a:r>
                        <a:rPr lang="en-US" sz="1400" kern="100" dirty="0">
                          <a:effectLst/>
                          <a:latin typeface="Times New Roman" panose="02020603050405020304" pitchFamily="18" charset="0"/>
                          <a:cs typeface="Times New Roman" panose="02020603050405020304" pitchFamily="18" charset="0"/>
                        </a:rPr>
                        <a:t> </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9872" marR="29872" marT="0" marB="0" anchor="ctr"/>
                </a:tc>
                <a:tc>
                  <a:txBody>
                    <a:bodyPr/>
                    <a:lstStyle/>
                    <a:p>
                      <a:pPr algn="ctr">
                        <a:lnSpc>
                          <a:spcPts val="1300"/>
                        </a:lnSpc>
                        <a:spcAft>
                          <a:spcPts val="800"/>
                        </a:spcAft>
                      </a:pPr>
                      <a:r>
                        <a:rPr lang="en-US" sz="1200" kern="100" dirty="0" smtClean="0">
                          <a:effectLst/>
                          <a:latin typeface="Times New Roman" panose="02020603050405020304" pitchFamily="18" charset="0"/>
                          <a:cs typeface="Times New Roman" panose="02020603050405020304" pitchFamily="18" charset="0"/>
                          <a:hlinkClick r:id="rId8"/>
                        </a:rPr>
                        <a:t>https://tracuuvanban.uneti.edu.vn/chi-tiet-van-ban-1/750-qd-dhktktcn.html</a:t>
                      </a:r>
                      <a:endParaRPr lang="en-US" sz="1200" kern="100" dirty="0" smtClean="0">
                        <a:effectLst/>
                        <a:latin typeface="Times New Roman" panose="02020603050405020304" pitchFamily="18" charset="0"/>
                        <a:cs typeface="Times New Roman" panose="02020603050405020304" pitchFamily="18" charset="0"/>
                      </a:endParaRPr>
                    </a:p>
                  </a:txBody>
                  <a:tcPr marL="29872" marR="29872" marT="0" marB="0" anchor="ctr"/>
                </a:tc>
                <a:extLst>
                  <a:ext uri="{0D108BD9-81ED-4DB2-BD59-A6C34878D82A}">
                    <a16:rowId xmlns:a16="http://schemas.microsoft.com/office/drawing/2014/main" val="2258480140"/>
                  </a:ext>
                </a:extLst>
              </a:tr>
              <a:tr h="611861">
                <a:tc>
                  <a:txBody>
                    <a:bodyPr/>
                    <a:lstStyle/>
                    <a:p>
                      <a:pPr algn="ctr">
                        <a:lnSpc>
                          <a:spcPts val="1300"/>
                        </a:lnSpc>
                        <a:spcAft>
                          <a:spcPts val="800"/>
                        </a:spcAft>
                      </a:pPr>
                      <a:r>
                        <a:rPr lang="en-US" sz="1100" kern="100">
                          <a:effectLst/>
                          <a:latin typeface="Times New Roman" panose="02020603050405020304" pitchFamily="18" charset="0"/>
                          <a:cs typeface="Times New Roman" panose="02020603050405020304" pitchFamily="18" charset="0"/>
                        </a:rPr>
                        <a:t>6</a:t>
                      </a:r>
                      <a:endParaRPr lang="en-US" sz="11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29872" marR="29872" marT="0" marB="0" anchor="ctr"/>
                </a:tc>
                <a:tc>
                  <a:txBody>
                    <a:bodyPr/>
                    <a:lstStyle/>
                    <a:p>
                      <a:pPr algn="just">
                        <a:lnSpc>
                          <a:spcPts val="1300"/>
                        </a:lnSpc>
                        <a:spcAft>
                          <a:spcPts val="800"/>
                        </a:spcAft>
                      </a:pPr>
                      <a:r>
                        <a:rPr lang="en-US" sz="1400" kern="100" dirty="0">
                          <a:effectLst/>
                          <a:latin typeface="Times New Roman" panose="02020603050405020304" pitchFamily="18" charset="0"/>
                          <a:cs typeface="Times New Roman" panose="02020603050405020304" pitchFamily="18" charset="0"/>
                        </a:rPr>
                        <a:t>Quy </a:t>
                      </a:r>
                      <a:r>
                        <a:rPr lang="en-US" sz="1400" kern="100" dirty="0" err="1">
                          <a:effectLst/>
                          <a:latin typeface="Times New Roman" panose="02020603050405020304" pitchFamily="18" charset="0"/>
                          <a:cs typeface="Times New Roman" panose="02020603050405020304" pitchFamily="18" charset="0"/>
                        </a:rPr>
                        <a:t>định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về</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học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bổng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khuyến</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khích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học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tập</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của</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sinh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viên</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Trường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Đại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học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Kinh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tế</a:t>
                      </a:r>
                      <a:r>
                        <a:rPr lang="en-US" sz="1400" kern="100" dirty="0">
                          <a:effectLst/>
                          <a:latin typeface="Times New Roman" panose="02020603050405020304" pitchFamily="18" charset="0"/>
                          <a:cs typeface="Times New Roman" panose="02020603050405020304" pitchFamily="18" charset="0"/>
                        </a:rPr>
                        <a:t> - </a:t>
                      </a:r>
                      <a:r>
                        <a:rPr lang="en-US" sz="1400" kern="100" dirty="0" err="1">
                          <a:effectLst/>
                          <a:latin typeface="Times New Roman" panose="02020603050405020304" pitchFamily="18" charset="0"/>
                          <a:cs typeface="Times New Roman" panose="02020603050405020304" pitchFamily="18" charset="0"/>
                        </a:rPr>
                        <a:t>Kỹ</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thuật</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Công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nghiệp</a:t>
                      </a:r>
                      <a:r>
                        <a:rPr lang="en-US" sz="1400" kern="100" dirty="0">
                          <a:effectLst/>
                          <a:latin typeface="Times New Roman" panose="02020603050405020304" pitchFamily="18" charset="0"/>
                          <a:cs typeface="Times New Roman" panose="02020603050405020304" pitchFamily="18" charset="0"/>
                        </a:rPr>
                        <a:t> ban </a:t>
                      </a:r>
                      <a:r>
                        <a:rPr lang="en-US" sz="1400" kern="100" dirty="0" err="1">
                          <a:effectLst/>
                          <a:latin typeface="Times New Roman" panose="02020603050405020304" pitchFamily="18" charset="0"/>
                          <a:cs typeface="Times New Roman" panose="02020603050405020304" pitchFamily="18" charset="0"/>
                        </a:rPr>
                        <a:t>hành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kèm</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theo</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Quyết</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định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số</a:t>
                      </a:r>
                      <a:r>
                        <a:rPr lang="en-US" sz="1400" kern="100" dirty="0">
                          <a:effectLst/>
                          <a:latin typeface="Times New Roman" panose="02020603050405020304" pitchFamily="18" charset="0"/>
                          <a:cs typeface="Times New Roman" panose="02020603050405020304" pitchFamily="18" charset="0"/>
                        </a:rPr>
                        <a:t> 748/QĐ-ĐHKTKTCN </a:t>
                      </a:r>
                      <a:r>
                        <a:rPr lang="en-US" sz="1400" kern="100" dirty="0" err="1">
                          <a:effectLst/>
                          <a:latin typeface="Times New Roman" panose="02020603050405020304" pitchFamily="18" charset="0"/>
                          <a:cs typeface="Times New Roman" panose="02020603050405020304" pitchFamily="18" charset="0"/>
                        </a:rPr>
                        <a:t>ngày</a:t>
                      </a:r>
                      <a:r>
                        <a:rPr lang="en-US" sz="1400" kern="100" dirty="0">
                          <a:effectLst/>
                          <a:latin typeface="Times New Roman" panose="02020603050405020304" pitchFamily="18" charset="0"/>
                          <a:cs typeface="Times New Roman" panose="02020603050405020304" pitchFamily="18" charset="0"/>
                        </a:rPr>
                        <a:t> 20/10/2018 </a:t>
                      </a:r>
                      <a:r>
                        <a:rPr lang="en-US" sz="1400" kern="100" dirty="0" err="1">
                          <a:effectLst/>
                          <a:latin typeface="Times New Roman" panose="02020603050405020304" pitchFamily="18" charset="0"/>
                          <a:cs typeface="Times New Roman" panose="02020603050405020304" pitchFamily="18" charset="0"/>
                        </a:rPr>
                        <a:t>và</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được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sửa</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đổi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bổ</a:t>
                      </a:r>
                      <a:r>
                        <a:rPr lang="en-US" sz="1400" kern="100" dirty="0">
                          <a:effectLst/>
                          <a:latin typeface="Times New Roman" panose="02020603050405020304" pitchFamily="18" charset="0"/>
                          <a:cs typeface="Times New Roman" panose="02020603050405020304" pitchFamily="18" charset="0"/>
                        </a:rPr>
                        <a:t> sung </a:t>
                      </a:r>
                      <a:r>
                        <a:rPr lang="en-US" sz="1400" kern="100" dirty="0" err="1">
                          <a:effectLst/>
                          <a:latin typeface="Times New Roman" panose="02020603050405020304" pitchFamily="18" charset="0"/>
                          <a:cs typeface="Times New Roman" panose="02020603050405020304" pitchFamily="18" charset="0"/>
                        </a:rPr>
                        <a:t>bởi</a:t>
                      </a:r>
                      <a:r>
                        <a:rPr lang="en-US" sz="1400" kern="100" dirty="0">
                          <a:effectLst/>
                          <a:latin typeface="Times New Roman" panose="02020603050405020304" pitchFamily="18" charset="0"/>
                          <a:cs typeface="Times New Roman" panose="02020603050405020304" pitchFamily="18" charset="0"/>
                        </a:rPr>
                        <a:t> QĐ </a:t>
                      </a:r>
                      <a:r>
                        <a:rPr lang="en-US" sz="1400" kern="100" dirty="0" err="1">
                          <a:effectLst/>
                          <a:latin typeface="Times New Roman" panose="02020603050405020304" pitchFamily="18" charset="0"/>
                          <a:cs typeface="Times New Roman" panose="02020603050405020304" pitchFamily="18" charset="0"/>
                        </a:rPr>
                        <a:t>số</a:t>
                      </a:r>
                      <a:r>
                        <a:rPr lang="en-US" sz="1400" kern="100" dirty="0">
                          <a:effectLst/>
                          <a:latin typeface="Times New Roman" panose="02020603050405020304" pitchFamily="18" charset="0"/>
                          <a:cs typeface="Times New Roman" panose="02020603050405020304" pitchFamily="18" charset="0"/>
                        </a:rPr>
                        <a:t> 676 </a:t>
                      </a:r>
                      <a:r>
                        <a:rPr lang="en-US" sz="1400" kern="100" dirty="0" err="1">
                          <a:effectLst/>
                          <a:latin typeface="Times New Roman" panose="02020603050405020304" pitchFamily="18" charset="0"/>
                          <a:cs typeface="Times New Roman" panose="02020603050405020304" pitchFamily="18" charset="0"/>
                        </a:rPr>
                        <a:t>ngày</a:t>
                      </a:r>
                      <a:r>
                        <a:rPr lang="en-US" sz="1400" kern="100" dirty="0">
                          <a:effectLst/>
                          <a:latin typeface="Times New Roman" panose="02020603050405020304" pitchFamily="18" charset="0"/>
                          <a:cs typeface="Times New Roman" panose="02020603050405020304" pitchFamily="18" charset="0"/>
                        </a:rPr>
                        <a:t> 05/9/2022</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9872" marR="29872" marT="0" marB="0" anchor="ctr"/>
                </a:tc>
                <a:tc>
                  <a:txBody>
                    <a:bodyPr/>
                    <a:lstStyle/>
                    <a:p>
                      <a:pPr algn="ctr">
                        <a:lnSpc>
                          <a:spcPts val="1300"/>
                        </a:lnSpc>
                        <a:spcAft>
                          <a:spcPts val="800"/>
                        </a:spcAft>
                      </a:pPr>
                      <a:r>
                        <a:rPr lang="en-US" sz="1400" kern="100" dirty="0">
                          <a:effectLst/>
                          <a:latin typeface="Times New Roman" panose="02020603050405020304" pitchFamily="18" charset="0"/>
                          <a:cs typeface="Times New Roman" panose="02020603050405020304" pitchFamily="18" charset="0"/>
                        </a:rPr>
                        <a:t>QĐ </a:t>
                      </a:r>
                      <a:r>
                        <a:rPr lang="en-US" sz="1400" kern="100" dirty="0" err="1">
                          <a:effectLst/>
                          <a:latin typeface="Times New Roman" panose="02020603050405020304" pitchFamily="18" charset="0"/>
                          <a:cs typeface="Times New Roman" panose="02020603050405020304" pitchFamily="18" charset="0"/>
                        </a:rPr>
                        <a:t>số</a:t>
                      </a:r>
                      <a:r>
                        <a:rPr lang="en-US" sz="1400" kern="100" dirty="0">
                          <a:effectLst/>
                          <a:latin typeface="Times New Roman" panose="02020603050405020304" pitchFamily="18" charset="0"/>
                          <a:cs typeface="Times New Roman" panose="02020603050405020304" pitchFamily="18" charset="0"/>
                        </a:rPr>
                        <a:t> 748 </a:t>
                      </a:r>
                      <a:r>
                        <a:rPr lang="en-US" sz="1400" kern="100" dirty="0" err="1">
                          <a:effectLst/>
                          <a:latin typeface="Times New Roman" panose="02020603050405020304" pitchFamily="18" charset="0"/>
                          <a:cs typeface="Times New Roman" panose="02020603050405020304" pitchFamily="18" charset="0"/>
                        </a:rPr>
                        <a:t>ngày</a:t>
                      </a:r>
                      <a:r>
                        <a:rPr lang="en-US" sz="1400" kern="100" dirty="0">
                          <a:effectLst/>
                          <a:latin typeface="Times New Roman" panose="02020603050405020304" pitchFamily="18" charset="0"/>
                          <a:cs typeface="Times New Roman" panose="02020603050405020304" pitchFamily="18" charset="0"/>
                        </a:rPr>
                        <a:t> 20/10/2018</a:t>
                      </a:r>
                    </a:p>
                    <a:p>
                      <a:pPr algn="ctr">
                        <a:lnSpc>
                          <a:spcPts val="1300"/>
                        </a:lnSpc>
                        <a:spcAft>
                          <a:spcPts val="800"/>
                        </a:spcAft>
                      </a:pPr>
                      <a:r>
                        <a:rPr lang="en-US" sz="1400" kern="100" dirty="0">
                          <a:effectLst/>
                          <a:latin typeface="Times New Roman" panose="02020603050405020304" pitchFamily="18" charset="0"/>
                          <a:cs typeface="Times New Roman" panose="02020603050405020304" pitchFamily="18" charset="0"/>
                        </a:rPr>
                        <a:t> </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9872" marR="29872" marT="0" marB="0" anchor="ctr"/>
                </a:tc>
                <a:tc>
                  <a:txBody>
                    <a:bodyPr/>
                    <a:lstStyle/>
                    <a:p>
                      <a:pPr algn="ctr">
                        <a:lnSpc>
                          <a:spcPts val="1300"/>
                        </a:lnSpc>
                        <a:spcAft>
                          <a:spcPts val="800"/>
                        </a:spcAft>
                      </a:pPr>
                      <a:r>
                        <a:rPr lang="en-US" sz="1200" kern="100" dirty="0" smtClean="0">
                          <a:effectLst/>
                          <a:latin typeface="Times New Roman" panose="02020603050405020304" pitchFamily="18" charset="0"/>
                          <a:cs typeface="Times New Roman" panose="02020603050405020304" pitchFamily="18" charset="0"/>
                          <a:hlinkClick r:id="rId9"/>
                        </a:rPr>
                        <a:t>https://tracuuvanban.uneti.edu.vn/chi-tiet-van-ban-1/748-qd-dhktktcn.html</a:t>
                      </a:r>
                      <a:endParaRPr lang="en-US" sz="1200" kern="100" dirty="0" smtClean="0">
                        <a:effectLst/>
                        <a:latin typeface="Times New Roman" panose="02020603050405020304" pitchFamily="18" charset="0"/>
                        <a:cs typeface="Times New Roman" panose="02020603050405020304" pitchFamily="18" charset="0"/>
                      </a:endParaRPr>
                    </a:p>
                  </a:txBody>
                  <a:tcPr marL="29872" marR="29872" marT="0" marB="0" anchor="ctr"/>
                </a:tc>
                <a:extLst>
                  <a:ext uri="{0D108BD9-81ED-4DB2-BD59-A6C34878D82A}">
                    <a16:rowId xmlns:a16="http://schemas.microsoft.com/office/drawing/2014/main" val="2582588979"/>
                  </a:ext>
                </a:extLst>
              </a:tr>
            </a:tbl>
          </a:graphicData>
        </a:graphic>
      </p:graphicFrame>
    </p:spTree>
    <p:extLst>
      <p:ext uri="{BB962C8B-B14F-4D97-AF65-F5344CB8AC3E}">
        <p14:creationId xmlns:p14="http://schemas.microsoft.com/office/powerpoint/2010/main" val="229623166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8024" y="50800"/>
            <a:ext cx="952696" cy="1005234"/>
          </a:xfrm>
          <a:prstGeom prst="rect">
            <a:avLst/>
          </a:prstGeom>
        </p:spPr>
      </p:pic>
      <p:grpSp>
        <p:nvGrpSpPr>
          <p:cNvPr id="17" name="Group 16"/>
          <p:cNvGrpSpPr/>
          <p:nvPr/>
        </p:nvGrpSpPr>
        <p:grpSpPr>
          <a:xfrm>
            <a:off x="569886" y="568276"/>
            <a:ext cx="10576557" cy="22166"/>
            <a:chOff x="548640" y="834044"/>
            <a:chExt cx="10576557" cy="22166"/>
          </a:xfrm>
        </p:grpSpPr>
        <p:cxnSp>
          <p:nvCxnSpPr>
            <p:cNvPr id="13" name="Straight Connector 12"/>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16" name="Straight Connector 15"/>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8" name="Group 17"/>
          <p:cNvGrpSpPr/>
          <p:nvPr/>
        </p:nvGrpSpPr>
        <p:grpSpPr>
          <a:xfrm>
            <a:off x="1223003" y="6616054"/>
            <a:ext cx="10576557" cy="22166"/>
            <a:chOff x="548640" y="834044"/>
            <a:chExt cx="10576557" cy="22166"/>
          </a:xfrm>
        </p:grpSpPr>
        <p:cxnSp>
          <p:nvCxnSpPr>
            <p:cNvPr id="19" name="Straight Connector 18"/>
            <p:cNvCxnSpPr/>
            <p:nvPr/>
          </p:nvCxnSpPr>
          <p:spPr>
            <a:xfrm>
              <a:off x="548640" y="856210"/>
              <a:ext cx="10515600" cy="0"/>
            </a:xfrm>
            <a:prstGeom prst="line">
              <a:avLst/>
            </a:prstGeom>
            <a:ln/>
          </p:spPr>
          <p:style>
            <a:lnRef idx="2">
              <a:schemeClr val="accent2"/>
            </a:lnRef>
            <a:fillRef idx="0">
              <a:schemeClr val="accent2"/>
            </a:fillRef>
            <a:effectRef idx="1">
              <a:schemeClr val="accent2"/>
            </a:effectRef>
            <a:fontRef idx="minor">
              <a:schemeClr val="tx1"/>
            </a:fontRef>
          </p:style>
        </p:cxnSp>
        <p:cxnSp>
          <p:nvCxnSpPr>
            <p:cNvPr id="20" name="Straight Connector 19"/>
            <p:cNvCxnSpPr/>
            <p:nvPr/>
          </p:nvCxnSpPr>
          <p:spPr>
            <a:xfrm>
              <a:off x="609597" y="834044"/>
              <a:ext cx="10515600" cy="0"/>
            </a:xfrm>
            <a:prstGeom prst="line">
              <a:avLst/>
            </a:prstGeom>
            <a:ln/>
          </p:spPr>
          <p:style>
            <a:lnRef idx="2">
              <a:schemeClr val="accent2"/>
            </a:lnRef>
            <a:fillRef idx="0">
              <a:schemeClr val="accent2"/>
            </a:fillRef>
            <a:effectRef idx="1">
              <a:schemeClr val="accent2"/>
            </a:effectRef>
            <a:fontRef idx="minor">
              <a:schemeClr val="tx1"/>
            </a:fontRef>
          </p:style>
        </p:cxnSp>
      </p:grpSp>
      <p:grpSp>
        <p:nvGrpSpPr>
          <p:cNvPr id="14" name="Group 13"/>
          <p:cNvGrpSpPr/>
          <p:nvPr/>
        </p:nvGrpSpPr>
        <p:grpSpPr>
          <a:xfrm>
            <a:off x="79436" y="4719782"/>
            <a:ext cx="980900" cy="1896272"/>
            <a:chOff x="-58188" y="5118758"/>
            <a:chExt cx="980900" cy="1923908"/>
          </a:xfrm>
        </p:grpSpPr>
        <p:sp>
          <p:nvSpPr>
            <p:cNvPr id="15" name="TextBox 14"/>
            <p:cNvSpPr txBox="1"/>
            <p:nvPr/>
          </p:nvSpPr>
          <p:spPr>
            <a:xfrm>
              <a:off x="-58188" y="6396335"/>
              <a:ext cx="980900" cy="646331"/>
            </a:xfrm>
            <a:prstGeom prst="rect">
              <a:avLst/>
            </a:prstGeom>
            <a:noFill/>
          </p:spPr>
          <p:txBody>
            <a:bodyPr wrap="square" rtlCol="0">
              <a:spAutoFit/>
            </a:bodyPr>
            <a:lstStyle/>
            <a:p>
              <a:pPr algn="ctr"/>
              <a:r>
                <a:rPr lang="en-US" sz="1200" b="1" dirty="0" err="1">
                  <a:solidFill>
                    <a:srgbClr val="0070C0"/>
                  </a:solidFill>
                </a:rPr>
                <a:t>Tuần</a:t>
              </a:r>
              <a:r>
                <a:rPr lang="en-US" sz="1200" b="1" dirty="0">
                  <a:solidFill>
                    <a:srgbClr val="0070C0"/>
                  </a:solidFill>
                </a:rPr>
                <a:t> SH </a:t>
              </a:r>
              <a:r>
                <a:rPr lang="en-US" sz="1200" b="1" dirty="0" err="1">
                  <a:solidFill>
                    <a:srgbClr val="0070C0"/>
                  </a:solidFill>
                </a:rPr>
                <a:t>công</a:t>
              </a:r>
              <a:r>
                <a:rPr lang="en-US" sz="1200" b="1" dirty="0">
                  <a:solidFill>
                    <a:srgbClr val="0070C0"/>
                  </a:solidFill>
                </a:rPr>
                <a:t> </a:t>
              </a:r>
              <a:r>
                <a:rPr lang="en-US" sz="1200" b="1" dirty="0" err="1">
                  <a:solidFill>
                    <a:srgbClr val="0070C0"/>
                  </a:solidFill>
                </a:rPr>
                <a:t>dân</a:t>
              </a:r>
              <a:r>
                <a:rPr lang="en-US" sz="1200" b="1" dirty="0">
                  <a:solidFill>
                    <a:srgbClr val="0070C0"/>
                  </a:solidFill>
                </a:rPr>
                <a:t> – </a:t>
              </a:r>
              <a:r>
                <a:rPr lang="en-US" sz="1200" b="1" dirty="0" err="1">
                  <a:solidFill>
                    <a:srgbClr val="0070C0"/>
                  </a:solidFill>
                </a:rPr>
                <a:t>sinh</a:t>
              </a:r>
              <a:r>
                <a:rPr lang="en-US" sz="1200" b="1" dirty="0">
                  <a:solidFill>
                    <a:srgbClr val="0070C0"/>
                  </a:solidFill>
                </a:rPr>
                <a:t> </a:t>
              </a:r>
              <a:r>
                <a:rPr lang="en-US" sz="1200" b="1" dirty="0" err="1">
                  <a:solidFill>
                    <a:srgbClr val="0070C0"/>
                  </a:solidFill>
                </a:rPr>
                <a:t>viên</a:t>
              </a:r>
              <a:endParaRPr lang="en-US" sz="1200" b="1" dirty="0">
                <a:solidFill>
                  <a:srgbClr val="0070C0"/>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68" y="5118758"/>
              <a:ext cx="772488" cy="1277577"/>
            </a:xfrm>
            <a:prstGeom prst="rect">
              <a:avLst/>
            </a:prstGeom>
          </p:spPr>
        </p:pic>
      </p:grpSp>
      <p:sp>
        <p:nvSpPr>
          <p:cNvPr id="4" name="TextBox 3">
            <a:extLst>
              <a:ext uri="{FF2B5EF4-FFF2-40B4-BE49-F238E27FC236}">
                <a16:creationId xmlns:a16="http://schemas.microsoft.com/office/drawing/2014/main" id="{FB33EF3A-E784-48AE-261B-CDD02A41ADCC}"/>
              </a:ext>
            </a:extLst>
          </p:cNvPr>
          <p:cNvSpPr txBox="1"/>
          <p:nvPr/>
        </p:nvSpPr>
        <p:spPr>
          <a:xfrm>
            <a:off x="1060336" y="145885"/>
            <a:ext cx="9789918" cy="338554"/>
          </a:xfrm>
          <a:prstGeom prst="rect">
            <a:avLst/>
          </a:prstGeom>
          <a:noFill/>
        </p:spPr>
        <p:txBody>
          <a:bodyPr wrap="square" rtlCol="0">
            <a:spAutoFit/>
          </a:bodyPr>
          <a:lstStyle/>
          <a:p>
            <a:pPr algn="ctr"/>
            <a:r>
              <a:rPr lang="en-US" sz="1600" b="1" dirty="0" smtClean="0">
                <a:solidFill>
                  <a:srgbClr val="0070C0"/>
                </a:solidFill>
                <a:latin typeface="Arial" panose="020B0604020202020204" pitchFamily="34" charset="0"/>
                <a:cs typeface="Arial" panose="020B0604020202020204" pitchFamily="34" charset="0"/>
              </a:rPr>
              <a:t>HỆ THỐNG VĂN BẢN QUẢN LÝ CỦA NHÀ TRƯỜNG LIÊN QUAN TRỰC TIẾP ĐẾN NGƯỜI HỌC</a:t>
            </a:r>
            <a:endParaRPr lang="en-US" sz="1600" b="1" dirty="0">
              <a:solidFill>
                <a:srgbClr val="0070C0"/>
              </a:solidFill>
              <a:latin typeface="Arial" panose="020B0604020202020204" pitchFamily="34" charset="0"/>
              <a:cs typeface="Arial" panose="020B0604020202020204" pitchFamily="34" charset="0"/>
            </a:endParaRPr>
          </a:p>
        </p:txBody>
      </p:sp>
      <p:graphicFrame>
        <p:nvGraphicFramePr>
          <p:cNvPr id="23" name="Table 22">
            <a:extLst>
              <a:ext uri="{FF2B5EF4-FFF2-40B4-BE49-F238E27FC236}">
                <a16:creationId xmlns:a16="http://schemas.microsoft.com/office/drawing/2014/main" id="{0DB5EE1B-9048-CC7B-7C33-B0ED2DCE8596}"/>
              </a:ext>
            </a:extLst>
          </p:cNvPr>
          <p:cNvGraphicFramePr>
            <a:graphicFrameLocks noGrp="1"/>
          </p:cNvGraphicFramePr>
          <p:nvPr>
            <p:extLst>
              <p:ext uri="{D42A27DB-BD31-4B8C-83A1-F6EECF244321}">
                <p14:modId xmlns:p14="http://schemas.microsoft.com/office/powerpoint/2010/main" val="112408442"/>
              </p:ext>
            </p:extLst>
          </p:nvPr>
        </p:nvGraphicFramePr>
        <p:xfrm>
          <a:off x="1126836" y="860268"/>
          <a:ext cx="10233891" cy="5441628"/>
        </p:xfrm>
        <a:graphic>
          <a:graphicData uri="http://schemas.openxmlformats.org/drawingml/2006/table">
            <a:tbl>
              <a:tblPr firstRow="1" firstCol="1" bandRow="1">
                <a:tableStyleId>{5C22544A-7EE6-4342-B048-85BDC9FD1C3A}</a:tableStyleId>
              </a:tblPr>
              <a:tblGrid>
                <a:gridCol w="721762">
                  <a:extLst>
                    <a:ext uri="{9D8B030D-6E8A-4147-A177-3AD203B41FA5}">
                      <a16:colId xmlns:a16="http://schemas.microsoft.com/office/drawing/2014/main" val="1784557303"/>
                    </a:ext>
                  </a:extLst>
                </a:gridCol>
                <a:gridCol w="5101495">
                  <a:extLst>
                    <a:ext uri="{9D8B030D-6E8A-4147-A177-3AD203B41FA5}">
                      <a16:colId xmlns:a16="http://schemas.microsoft.com/office/drawing/2014/main" val="1212373272"/>
                    </a:ext>
                  </a:extLst>
                </a:gridCol>
                <a:gridCol w="2054710">
                  <a:extLst>
                    <a:ext uri="{9D8B030D-6E8A-4147-A177-3AD203B41FA5}">
                      <a16:colId xmlns:a16="http://schemas.microsoft.com/office/drawing/2014/main" val="3920842047"/>
                    </a:ext>
                  </a:extLst>
                </a:gridCol>
                <a:gridCol w="2355924">
                  <a:extLst>
                    <a:ext uri="{9D8B030D-6E8A-4147-A177-3AD203B41FA5}">
                      <a16:colId xmlns:a16="http://schemas.microsoft.com/office/drawing/2014/main" val="1393177028"/>
                    </a:ext>
                  </a:extLst>
                </a:gridCol>
              </a:tblGrid>
              <a:tr h="694973">
                <a:tc>
                  <a:txBody>
                    <a:bodyPr/>
                    <a:lstStyle/>
                    <a:p>
                      <a:pPr algn="ctr">
                        <a:lnSpc>
                          <a:spcPct val="107000"/>
                        </a:lnSpc>
                        <a:spcAft>
                          <a:spcPts val="800"/>
                        </a:spcAft>
                      </a:pPr>
                      <a:r>
                        <a:rPr lang="en-US" sz="1400" kern="100" dirty="0">
                          <a:effectLst/>
                          <a:latin typeface="Times New Roman" panose="02020603050405020304" pitchFamily="18" charset="0"/>
                          <a:cs typeface="Times New Roman" panose="02020603050405020304" pitchFamily="18" charset="0"/>
                        </a:rPr>
                        <a:t>TT</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387" marR="40387" marT="0" marB="0" anchor="ctr"/>
                </a:tc>
                <a:tc>
                  <a:txBody>
                    <a:bodyPr/>
                    <a:lstStyle/>
                    <a:p>
                      <a:pPr algn="ctr">
                        <a:lnSpc>
                          <a:spcPct val="107000"/>
                        </a:lnSpc>
                        <a:spcAft>
                          <a:spcPts val="800"/>
                        </a:spcAft>
                      </a:pPr>
                      <a:r>
                        <a:rPr lang="en-US" sz="1400" kern="100" dirty="0" err="1">
                          <a:effectLst/>
                          <a:latin typeface="Times New Roman" panose="02020603050405020304" pitchFamily="18" charset="0"/>
                          <a:cs typeface="Times New Roman" panose="02020603050405020304" pitchFamily="18" charset="0"/>
                        </a:rPr>
                        <a:t>Trích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yếu</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văn</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bản</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387" marR="40387" marT="0" marB="0" anchor="ctr"/>
                </a:tc>
                <a:tc>
                  <a:txBody>
                    <a:bodyPr/>
                    <a:lstStyle/>
                    <a:p>
                      <a:pPr algn="ctr">
                        <a:lnSpc>
                          <a:spcPct val="107000"/>
                        </a:lnSpc>
                        <a:spcAft>
                          <a:spcPts val="800"/>
                        </a:spcAft>
                      </a:pPr>
                      <a:r>
                        <a:rPr lang="en-US" sz="1400" kern="100">
                          <a:effectLst/>
                          <a:latin typeface="Times New Roman" panose="02020603050405020304" pitchFamily="18" charset="0"/>
                          <a:cs typeface="Times New Roman" panose="02020603050405020304" pitchFamily="18" charset="0"/>
                        </a:rPr>
                        <a:t>Số, ngày tháng năm ban hành</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0387" marR="40387" marT="0" marB="0" anchor="ctr"/>
                </a:tc>
                <a:tc>
                  <a:txBody>
                    <a:bodyPr/>
                    <a:lstStyle/>
                    <a:p>
                      <a:pPr algn="ctr">
                        <a:lnSpc>
                          <a:spcPct val="107000"/>
                        </a:lnSpc>
                        <a:spcAft>
                          <a:spcPts val="800"/>
                        </a:spcAft>
                      </a:pPr>
                      <a:r>
                        <a:rPr lang="en-US" sz="1400" kern="100" dirty="0" smtClean="0">
                          <a:effectLst/>
                          <a:latin typeface="Times New Roman" panose="02020603050405020304" pitchFamily="18" charset="0"/>
                          <a:ea typeface="+mn-ea"/>
                          <a:cs typeface="Times New Roman" panose="02020603050405020304" pitchFamily="18" charset="0"/>
                        </a:rPr>
                        <a:t>Link</a:t>
                      </a:r>
                      <a:r>
                        <a:rPr lang="en-US" sz="1400" kern="100" baseline="0" dirty="0" smtClean="0">
                          <a:effectLst/>
                          <a:latin typeface="Times New Roman" panose="02020603050405020304" pitchFamily="18" charset="0"/>
                          <a:ea typeface="+mn-ea"/>
                          <a:cs typeface="Times New Roman" panose="02020603050405020304" pitchFamily="18" charset="0"/>
                        </a:rPr>
                        <a:t> </a:t>
                      </a:r>
                      <a:r>
                        <a:rPr lang="en-US" sz="1400" kern="100" baseline="0" dirty="0" err="1" smtClean="0">
                          <a:effectLst/>
                          <a:latin typeface="Times New Roman" panose="02020603050405020304" pitchFamily="18" charset="0"/>
                          <a:ea typeface="+mn-ea"/>
                          <a:cs typeface="Times New Roman" panose="02020603050405020304" pitchFamily="18" charset="0"/>
                        </a:rPr>
                        <a:t>tra</a:t>
                      </a:r>
                      <a:r>
                        <a:rPr lang="en-US" sz="1400" kern="100" baseline="0" dirty="0" smtClean="0">
                          <a:effectLst/>
                          <a:latin typeface="Times New Roman" panose="02020603050405020304" pitchFamily="18" charset="0"/>
                          <a:ea typeface="+mn-ea"/>
                          <a:cs typeface="Times New Roman" panose="02020603050405020304" pitchFamily="18" charset="0"/>
                        </a:rPr>
                        <a:t> </a:t>
                      </a:r>
                      <a:r>
                        <a:rPr lang="en-US" sz="1400" kern="100" baseline="0" dirty="0" err="1" smtClean="0">
                          <a:effectLst/>
                          <a:latin typeface="Times New Roman" panose="02020603050405020304" pitchFamily="18" charset="0"/>
                          <a:ea typeface="+mn-ea"/>
                          <a:cs typeface="Times New Roman" panose="02020603050405020304" pitchFamily="18" charset="0"/>
                        </a:rPr>
                        <a:t>cứu</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387" marR="40387" marT="0" marB="0"/>
                </a:tc>
                <a:extLst>
                  <a:ext uri="{0D108BD9-81ED-4DB2-BD59-A6C34878D82A}">
                    <a16:rowId xmlns:a16="http://schemas.microsoft.com/office/drawing/2014/main" val="4071579901"/>
                  </a:ext>
                </a:extLst>
              </a:tr>
              <a:tr h="868717">
                <a:tc>
                  <a:txBody>
                    <a:bodyPr/>
                    <a:lstStyle/>
                    <a:p>
                      <a:pPr algn="ctr">
                        <a:lnSpc>
                          <a:spcPct val="107000"/>
                        </a:lnSpc>
                        <a:spcAft>
                          <a:spcPts val="800"/>
                        </a:spcAft>
                      </a:pPr>
                      <a:r>
                        <a:rPr lang="en-US" sz="1400" kern="100" dirty="0">
                          <a:effectLst/>
                          <a:latin typeface="Times New Roman" panose="02020603050405020304" pitchFamily="18" charset="0"/>
                          <a:cs typeface="Times New Roman" panose="02020603050405020304" pitchFamily="18" charset="0"/>
                        </a:rPr>
                        <a:t>7</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387" marR="40387" marT="0" marB="0" anchor="ctr"/>
                </a:tc>
                <a:tc>
                  <a:txBody>
                    <a:bodyPr/>
                    <a:lstStyle/>
                    <a:p>
                      <a:pPr algn="just">
                        <a:lnSpc>
                          <a:spcPct val="107000"/>
                        </a:lnSpc>
                        <a:spcAft>
                          <a:spcPts val="800"/>
                        </a:spcAft>
                      </a:pPr>
                      <a:r>
                        <a:rPr lang="en-US" sz="1400" kern="100" dirty="0">
                          <a:effectLst/>
                          <a:latin typeface="Times New Roman" panose="02020603050405020304" pitchFamily="18" charset="0"/>
                          <a:cs typeface="Times New Roman" panose="02020603050405020304" pitchFamily="18" charset="0"/>
                        </a:rPr>
                        <a:t>Quy </a:t>
                      </a:r>
                      <a:r>
                        <a:rPr lang="en-US" sz="1400" kern="100" dirty="0" err="1">
                          <a:effectLst/>
                          <a:latin typeface="Times New Roman" panose="02020603050405020304" pitchFamily="18" charset="0"/>
                          <a:cs typeface="Times New Roman" panose="02020603050405020304" pitchFamily="18" charset="0"/>
                        </a:rPr>
                        <a:t>định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công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tác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cố</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vấn</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học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tập</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tại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Trường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Đại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học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Kinh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tế</a:t>
                      </a:r>
                      <a:r>
                        <a:rPr lang="en-US" sz="1400" kern="100" dirty="0">
                          <a:effectLst/>
                          <a:latin typeface="Times New Roman" panose="02020603050405020304" pitchFamily="18" charset="0"/>
                          <a:cs typeface="Times New Roman" panose="02020603050405020304" pitchFamily="18" charset="0"/>
                        </a:rPr>
                        <a:t> - </a:t>
                      </a:r>
                      <a:r>
                        <a:rPr lang="en-US" sz="1400" kern="100" dirty="0" err="1">
                          <a:effectLst/>
                          <a:latin typeface="Times New Roman" panose="02020603050405020304" pitchFamily="18" charset="0"/>
                          <a:cs typeface="Times New Roman" panose="02020603050405020304" pitchFamily="18" charset="0"/>
                        </a:rPr>
                        <a:t>Kỹ</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thuật</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Công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nghiệp</a:t>
                      </a:r>
                      <a:r>
                        <a:rPr lang="en-US" sz="1400" kern="100" dirty="0">
                          <a:effectLst/>
                          <a:latin typeface="Times New Roman" panose="02020603050405020304" pitchFamily="18" charset="0"/>
                          <a:cs typeface="Times New Roman" panose="02020603050405020304" pitchFamily="18" charset="0"/>
                        </a:rPr>
                        <a:t> ban </a:t>
                      </a:r>
                      <a:r>
                        <a:rPr lang="en-US" sz="1400" kern="100" dirty="0" err="1">
                          <a:effectLst/>
                          <a:latin typeface="Times New Roman" panose="02020603050405020304" pitchFamily="18" charset="0"/>
                          <a:cs typeface="Times New Roman" panose="02020603050405020304" pitchFamily="18" charset="0"/>
                        </a:rPr>
                        <a:t>hành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kèm</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theo</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Quyết</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định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số</a:t>
                      </a:r>
                      <a:r>
                        <a:rPr lang="en-US" sz="1400" kern="100" dirty="0">
                          <a:effectLst/>
                          <a:latin typeface="Times New Roman" panose="02020603050405020304" pitchFamily="18" charset="0"/>
                          <a:cs typeface="Times New Roman" panose="02020603050405020304" pitchFamily="18" charset="0"/>
                        </a:rPr>
                        <a:t> 746/QĐ-ĐHKTKTCN </a:t>
                      </a:r>
                      <a:r>
                        <a:rPr lang="en-US" sz="1400" kern="100" dirty="0" err="1">
                          <a:effectLst/>
                          <a:latin typeface="Times New Roman" panose="02020603050405020304" pitchFamily="18" charset="0"/>
                          <a:cs typeface="Times New Roman" panose="02020603050405020304" pitchFamily="18" charset="0"/>
                        </a:rPr>
                        <a:t>ngày</a:t>
                      </a:r>
                      <a:r>
                        <a:rPr lang="en-US" sz="1400" kern="100" dirty="0">
                          <a:effectLst/>
                          <a:latin typeface="Times New Roman" panose="02020603050405020304" pitchFamily="18" charset="0"/>
                          <a:cs typeface="Times New Roman" panose="02020603050405020304" pitchFamily="18" charset="0"/>
                        </a:rPr>
                        <a:t> 20/10/2018 </a:t>
                      </a:r>
                      <a:r>
                        <a:rPr lang="en-US" sz="1400" kern="100" dirty="0" err="1">
                          <a:effectLst/>
                          <a:latin typeface="Times New Roman" panose="02020603050405020304" pitchFamily="18" charset="0"/>
                          <a:cs typeface="Times New Roman" panose="02020603050405020304" pitchFamily="18" charset="0"/>
                        </a:rPr>
                        <a:t>và</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được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sửa</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đổi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bổ</a:t>
                      </a:r>
                      <a:r>
                        <a:rPr lang="en-US" sz="1400" kern="100" dirty="0">
                          <a:effectLst/>
                          <a:latin typeface="Times New Roman" panose="02020603050405020304" pitchFamily="18" charset="0"/>
                          <a:cs typeface="Times New Roman" panose="02020603050405020304" pitchFamily="18" charset="0"/>
                        </a:rPr>
                        <a:t> sung </a:t>
                      </a:r>
                      <a:r>
                        <a:rPr lang="en-US" sz="1400" kern="100" dirty="0" err="1">
                          <a:effectLst/>
                          <a:latin typeface="Times New Roman" panose="02020603050405020304" pitchFamily="18" charset="0"/>
                          <a:cs typeface="Times New Roman" panose="02020603050405020304" pitchFamily="18" charset="0"/>
                        </a:rPr>
                        <a:t>bởi</a:t>
                      </a:r>
                      <a:r>
                        <a:rPr lang="en-US" sz="1400" kern="100" dirty="0">
                          <a:effectLst/>
                          <a:latin typeface="Times New Roman" panose="02020603050405020304" pitchFamily="18" charset="0"/>
                          <a:cs typeface="Times New Roman" panose="02020603050405020304" pitchFamily="18" charset="0"/>
                        </a:rPr>
                        <a:t> QĐ </a:t>
                      </a:r>
                      <a:r>
                        <a:rPr lang="en-US" sz="1400" kern="100" dirty="0" err="1">
                          <a:effectLst/>
                          <a:latin typeface="Times New Roman" panose="02020603050405020304" pitchFamily="18" charset="0"/>
                          <a:cs typeface="Times New Roman" panose="02020603050405020304" pitchFamily="18" charset="0"/>
                        </a:rPr>
                        <a:t>số</a:t>
                      </a:r>
                      <a:r>
                        <a:rPr lang="en-US" sz="1400" kern="100" dirty="0">
                          <a:effectLst/>
                          <a:latin typeface="Times New Roman" panose="02020603050405020304" pitchFamily="18" charset="0"/>
                          <a:cs typeface="Times New Roman" panose="02020603050405020304" pitchFamily="18" charset="0"/>
                        </a:rPr>
                        <a:t> 675 </a:t>
                      </a:r>
                      <a:r>
                        <a:rPr lang="en-US" sz="1400" kern="100" dirty="0" err="1">
                          <a:effectLst/>
                          <a:latin typeface="Times New Roman" panose="02020603050405020304" pitchFamily="18" charset="0"/>
                          <a:cs typeface="Times New Roman" panose="02020603050405020304" pitchFamily="18" charset="0"/>
                        </a:rPr>
                        <a:t>ngày</a:t>
                      </a:r>
                      <a:r>
                        <a:rPr lang="en-US" sz="1400" kern="100" dirty="0">
                          <a:effectLst/>
                          <a:latin typeface="Times New Roman" panose="02020603050405020304" pitchFamily="18" charset="0"/>
                          <a:cs typeface="Times New Roman" panose="02020603050405020304" pitchFamily="18" charset="0"/>
                        </a:rPr>
                        <a:t> 05/9/2022</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387" marR="40387" marT="0" marB="0" anchor="ctr"/>
                </a:tc>
                <a:tc>
                  <a:txBody>
                    <a:bodyPr/>
                    <a:lstStyle/>
                    <a:p>
                      <a:pPr algn="ctr">
                        <a:lnSpc>
                          <a:spcPct val="107000"/>
                        </a:lnSpc>
                        <a:spcAft>
                          <a:spcPts val="800"/>
                        </a:spcAft>
                      </a:pPr>
                      <a:r>
                        <a:rPr lang="en-US" sz="1400" kern="100" dirty="0">
                          <a:effectLst/>
                          <a:latin typeface="Times New Roman" panose="02020603050405020304" pitchFamily="18" charset="0"/>
                          <a:cs typeface="Times New Roman" panose="02020603050405020304" pitchFamily="18" charset="0"/>
                        </a:rPr>
                        <a:t>QĐ </a:t>
                      </a:r>
                      <a:r>
                        <a:rPr lang="en-US" sz="1400" kern="100" dirty="0" err="1">
                          <a:effectLst/>
                          <a:latin typeface="Times New Roman" panose="02020603050405020304" pitchFamily="18" charset="0"/>
                          <a:cs typeface="Times New Roman" panose="02020603050405020304" pitchFamily="18" charset="0"/>
                        </a:rPr>
                        <a:t>số</a:t>
                      </a:r>
                      <a:r>
                        <a:rPr lang="en-US" sz="1400" kern="100" dirty="0">
                          <a:effectLst/>
                          <a:latin typeface="Times New Roman" panose="02020603050405020304" pitchFamily="18" charset="0"/>
                          <a:cs typeface="Times New Roman" panose="02020603050405020304" pitchFamily="18" charset="0"/>
                        </a:rPr>
                        <a:t> 746 </a:t>
                      </a:r>
                      <a:r>
                        <a:rPr lang="en-US" sz="1400" kern="100" dirty="0" err="1">
                          <a:effectLst/>
                          <a:latin typeface="Times New Roman" panose="02020603050405020304" pitchFamily="18" charset="0"/>
                          <a:cs typeface="Times New Roman" panose="02020603050405020304" pitchFamily="18" charset="0"/>
                        </a:rPr>
                        <a:t>ngày</a:t>
                      </a:r>
                      <a:r>
                        <a:rPr lang="en-US" sz="1400" kern="100" dirty="0">
                          <a:effectLst/>
                          <a:latin typeface="Times New Roman" panose="02020603050405020304" pitchFamily="18" charset="0"/>
                          <a:cs typeface="Times New Roman" panose="02020603050405020304" pitchFamily="18" charset="0"/>
                        </a:rPr>
                        <a:t> 20/10/2018</a:t>
                      </a:r>
                    </a:p>
                    <a:p>
                      <a:pPr algn="ctr">
                        <a:lnSpc>
                          <a:spcPct val="107000"/>
                        </a:lnSpc>
                        <a:spcAft>
                          <a:spcPts val="800"/>
                        </a:spcAft>
                      </a:pPr>
                      <a:r>
                        <a:rPr lang="en-US" sz="1400" kern="100" dirty="0">
                          <a:effectLst/>
                          <a:latin typeface="Times New Roman" panose="02020603050405020304" pitchFamily="18" charset="0"/>
                          <a:cs typeface="Times New Roman" panose="02020603050405020304" pitchFamily="18" charset="0"/>
                        </a:rPr>
                        <a:t> </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387" marR="40387" marT="0" marB="0" anchor="ctr"/>
                </a:tc>
                <a:tc>
                  <a:txBody>
                    <a:bodyPr/>
                    <a:lstStyle/>
                    <a:p>
                      <a:pPr algn="ctr">
                        <a:lnSpc>
                          <a:spcPct val="107000"/>
                        </a:lnSpc>
                        <a:spcAft>
                          <a:spcPts val="800"/>
                        </a:spcAft>
                      </a:pPr>
                      <a:r>
                        <a:rPr lang="en-US" sz="1200" kern="100" dirty="0" smtClean="0">
                          <a:effectLst/>
                          <a:latin typeface="Times New Roman" panose="02020603050405020304" pitchFamily="18" charset="0"/>
                          <a:cs typeface="Times New Roman" panose="02020603050405020304" pitchFamily="18" charset="0"/>
                          <a:hlinkClick r:id="rId4"/>
                        </a:rPr>
                        <a:t>https://tracuuvanban.uneti.edu.vn/chi-tiet-van-ban-1/746-qd-dhktktcn.html</a:t>
                      </a:r>
                      <a:endParaRPr lang="en-US" sz="1200" kern="100" dirty="0" smtClean="0">
                        <a:effectLst/>
                        <a:latin typeface="Times New Roman" panose="02020603050405020304" pitchFamily="18" charset="0"/>
                        <a:cs typeface="Times New Roman" panose="02020603050405020304" pitchFamily="18" charset="0"/>
                      </a:endParaRPr>
                    </a:p>
                  </a:txBody>
                  <a:tcPr marL="40387" marR="40387" marT="0" marB="0" anchor="ctr"/>
                </a:tc>
                <a:extLst>
                  <a:ext uri="{0D108BD9-81ED-4DB2-BD59-A6C34878D82A}">
                    <a16:rowId xmlns:a16="http://schemas.microsoft.com/office/drawing/2014/main" val="88338306"/>
                  </a:ext>
                </a:extLst>
              </a:tr>
              <a:tr h="694973">
                <a:tc>
                  <a:txBody>
                    <a:bodyPr/>
                    <a:lstStyle/>
                    <a:p>
                      <a:pPr algn="ctr">
                        <a:lnSpc>
                          <a:spcPct val="107000"/>
                        </a:lnSpc>
                        <a:spcAft>
                          <a:spcPts val="800"/>
                        </a:spcAft>
                      </a:pPr>
                      <a:r>
                        <a:rPr lang="en-US" sz="1400" kern="100" dirty="0">
                          <a:effectLst/>
                          <a:latin typeface="Times New Roman" panose="02020603050405020304" pitchFamily="18" charset="0"/>
                          <a:cs typeface="Times New Roman" panose="02020603050405020304" pitchFamily="18" charset="0"/>
                        </a:rPr>
                        <a:t>8</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387" marR="40387" marT="0" marB="0" anchor="ctr"/>
                </a:tc>
                <a:tc>
                  <a:txBody>
                    <a:bodyPr/>
                    <a:lstStyle/>
                    <a:p>
                      <a:pPr algn="just">
                        <a:lnSpc>
                          <a:spcPct val="107000"/>
                        </a:lnSpc>
                        <a:spcAft>
                          <a:spcPts val="800"/>
                        </a:spcAft>
                      </a:pPr>
                      <a:r>
                        <a:rPr lang="en-US" sz="1400" kern="100" dirty="0">
                          <a:effectLst/>
                          <a:latin typeface="Times New Roman" panose="02020603050405020304" pitchFamily="18" charset="0"/>
                          <a:cs typeface="Times New Roman" panose="02020603050405020304" pitchFamily="18" charset="0"/>
                        </a:rPr>
                        <a:t>Quy </a:t>
                      </a:r>
                      <a:r>
                        <a:rPr lang="en-US" sz="1400" kern="100" dirty="0" err="1">
                          <a:effectLst/>
                          <a:latin typeface="Times New Roman" panose="02020603050405020304" pitchFamily="18" charset="0"/>
                          <a:cs typeface="Times New Roman" panose="02020603050405020304" pitchFamily="18" charset="0"/>
                        </a:rPr>
                        <a:t>định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về</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công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tác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giải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quyết</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thủ</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tục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hành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chính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đối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với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sinh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viên</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của</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Trường</a:t>
                      </a:r>
                      <a:r>
                        <a:rPr lang="en-US" sz="1400" kern="100" dirty="0">
                          <a:effectLst/>
                          <a:latin typeface="Times New Roman" panose="02020603050405020304" pitchFamily="18" charset="0"/>
                          <a:cs typeface="Times New Roman" panose="02020603050405020304" pitchFamily="18" charset="0"/>
                        </a:rPr>
                        <a:t> ĐHKTKTCN </a:t>
                      </a:r>
                      <a:r>
                        <a:rPr lang="en-US" sz="1400" kern="100" dirty="0" err="1">
                          <a:effectLst/>
                          <a:latin typeface="Times New Roman" panose="02020603050405020304" pitchFamily="18" charset="0"/>
                          <a:cs typeface="Times New Roman" panose="02020603050405020304" pitchFamily="18" charset="0"/>
                        </a:rPr>
                        <a:t>được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sửa</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đổi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bổ</a:t>
                      </a:r>
                      <a:r>
                        <a:rPr lang="en-US" sz="1400" kern="100" dirty="0">
                          <a:effectLst/>
                          <a:latin typeface="Times New Roman" panose="02020603050405020304" pitchFamily="18" charset="0"/>
                          <a:cs typeface="Times New Roman" panose="02020603050405020304" pitchFamily="18" charset="0"/>
                        </a:rPr>
                        <a:t> sung </a:t>
                      </a:r>
                      <a:r>
                        <a:rPr lang="en-US" sz="1400" kern="100" dirty="0" err="1">
                          <a:effectLst/>
                          <a:latin typeface="Times New Roman" panose="02020603050405020304" pitchFamily="18" charset="0"/>
                          <a:cs typeface="Times New Roman" panose="02020603050405020304" pitchFamily="18" charset="0"/>
                        </a:rPr>
                        <a:t>bởi</a:t>
                      </a:r>
                      <a:r>
                        <a:rPr lang="en-US" sz="1400" kern="100" dirty="0">
                          <a:effectLst/>
                          <a:latin typeface="Times New Roman" panose="02020603050405020304" pitchFamily="18" charset="0"/>
                          <a:cs typeface="Times New Roman" panose="02020603050405020304" pitchFamily="18" charset="0"/>
                        </a:rPr>
                        <a:t> QĐ </a:t>
                      </a:r>
                      <a:r>
                        <a:rPr lang="en-US" sz="1400" kern="100" dirty="0" err="1">
                          <a:effectLst/>
                          <a:latin typeface="Times New Roman" panose="02020603050405020304" pitchFamily="18" charset="0"/>
                          <a:cs typeface="Times New Roman" panose="02020603050405020304" pitchFamily="18" charset="0"/>
                        </a:rPr>
                        <a:t>số</a:t>
                      </a:r>
                      <a:r>
                        <a:rPr lang="en-US" sz="1400" kern="100" dirty="0">
                          <a:effectLst/>
                          <a:latin typeface="Times New Roman" panose="02020603050405020304" pitchFamily="18" charset="0"/>
                          <a:cs typeface="Times New Roman" panose="02020603050405020304" pitchFamily="18" charset="0"/>
                        </a:rPr>
                        <a:t> 674/QĐ-ĐHKTKTCN </a:t>
                      </a:r>
                      <a:r>
                        <a:rPr lang="en-US" sz="1400" kern="100" dirty="0" err="1">
                          <a:effectLst/>
                          <a:latin typeface="Times New Roman" panose="02020603050405020304" pitchFamily="18" charset="0"/>
                          <a:cs typeface="Times New Roman" panose="02020603050405020304" pitchFamily="18" charset="0"/>
                        </a:rPr>
                        <a:t>ngày</a:t>
                      </a:r>
                      <a:r>
                        <a:rPr lang="en-US" sz="1400" kern="100" dirty="0">
                          <a:effectLst/>
                          <a:latin typeface="Times New Roman" panose="02020603050405020304" pitchFamily="18" charset="0"/>
                          <a:cs typeface="Times New Roman" panose="02020603050405020304" pitchFamily="18" charset="0"/>
                        </a:rPr>
                        <a:t> 05/9/2022</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387" marR="40387" marT="0" marB="0" anchor="ctr"/>
                </a:tc>
                <a:tc>
                  <a:txBody>
                    <a:bodyPr/>
                    <a:lstStyle/>
                    <a:p>
                      <a:pPr algn="ctr">
                        <a:lnSpc>
                          <a:spcPct val="107000"/>
                        </a:lnSpc>
                        <a:spcAft>
                          <a:spcPts val="800"/>
                        </a:spcAft>
                      </a:pPr>
                      <a:r>
                        <a:rPr lang="en-US" sz="1400" kern="100" dirty="0">
                          <a:effectLst/>
                          <a:latin typeface="Times New Roman" panose="02020603050405020304" pitchFamily="18" charset="0"/>
                          <a:cs typeface="Times New Roman" panose="02020603050405020304" pitchFamily="18" charset="0"/>
                        </a:rPr>
                        <a:t>QĐ </a:t>
                      </a:r>
                      <a:r>
                        <a:rPr lang="en-US" sz="1400" kern="100" dirty="0" err="1">
                          <a:effectLst/>
                          <a:latin typeface="Times New Roman" panose="02020603050405020304" pitchFamily="18" charset="0"/>
                          <a:cs typeface="Times New Roman" panose="02020603050405020304" pitchFamily="18" charset="0"/>
                        </a:rPr>
                        <a:t>số</a:t>
                      </a:r>
                      <a:r>
                        <a:rPr lang="en-US" sz="1400" kern="100" dirty="0">
                          <a:effectLst/>
                          <a:latin typeface="Times New Roman" panose="02020603050405020304" pitchFamily="18" charset="0"/>
                          <a:cs typeface="Times New Roman" panose="02020603050405020304" pitchFamily="18" charset="0"/>
                        </a:rPr>
                        <a:t> 474 </a:t>
                      </a:r>
                      <a:r>
                        <a:rPr lang="en-US" sz="1400" kern="100" dirty="0" err="1">
                          <a:effectLst/>
                          <a:latin typeface="Times New Roman" panose="02020603050405020304" pitchFamily="18" charset="0"/>
                          <a:cs typeface="Times New Roman" panose="02020603050405020304" pitchFamily="18" charset="0"/>
                        </a:rPr>
                        <a:t>ngày</a:t>
                      </a:r>
                      <a:r>
                        <a:rPr lang="en-US" sz="1400" kern="100" dirty="0">
                          <a:effectLst/>
                          <a:latin typeface="Times New Roman" panose="02020603050405020304" pitchFamily="18" charset="0"/>
                          <a:cs typeface="Times New Roman" panose="02020603050405020304" pitchFamily="18" charset="0"/>
                        </a:rPr>
                        <a:t> 27/8/2019</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387" marR="40387" marT="0" marB="0" anchor="ctr"/>
                </a:tc>
                <a:tc>
                  <a:txBody>
                    <a:bodyPr/>
                    <a:lstStyle/>
                    <a:p>
                      <a:pPr algn="ctr">
                        <a:lnSpc>
                          <a:spcPct val="107000"/>
                        </a:lnSpc>
                        <a:spcAft>
                          <a:spcPts val="800"/>
                        </a:spcAft>
                      </a:pPr>
                      <a:r>
                        <a:rPr lang="en-US" sz="1200" kern="100" dirty="0" smtClean="0">
                          <a:effectLst/>
                          <a:latin typeface="Times New Roman" panose="02020603050405020304" pitchFamily="18" charset="0"/>
                          <a:cs typeface="Times New Roman" panose="02020603050405020304" pitchFamily="18" charset="0"/>
                          <a:hlinkClick r:id="rId5"/>
                        </a:rPr>
                        <a:t>https://tracuuvanban.uneti.edu.vn/chi-tiet-van-ban-1/474-qd-dhktktcn.html</a:t>
                      </a:r>
                      <a:endParaRPr lang="en-US" sz="1200" kern="100" dirty="0" smtClean="0">
                        <a:effectLst/>
                        <a:latin typeface="Times New Roman" panose="02020603050405020304" pitchFamily="18" charset="0"/>
                        <a:cs typeface="Times New Roman" panose="02020603050405020304" pitchFamily="18" charset="0"/>
                      </a:endParaRPr>
                    </a:p>
                  </a:txBody>
                  <a:tcPr marL="40387" marR="40387" marT="0" marB="0" anchor="ctr"/>
                </a:tc>
                <a:extLst>
                  <a:ext uri="{0D108BD9-81ED-4DB2-BD59-A6C34878D82A}">
                    <a16:rowId xmlns:a16="http://schemas.microsoft.com/office/drawing/2014/main" val="1637860982"/>
                  </a:ext>
                </a:extLst>
              </a:tr>
              <a:tr h="719407">
                <a:tc>
                  <a:txBody>
                    <a:bodyPr/>
                    <a:lstStyle/>
                    <a:p>
                      <a:pPr algn="ctr">
                        <a:lnSpc>
                          <a:spcPct val="107000"/>
                        </a:lnSpc>
                        <a:spcAft>
                          <a:spcPts val="800"/>
                        </a:spcAft>
                      </a:pPr>
                      <a:r>
                        <a:rPr lang="en-US" sz="1400" kern="100" dirty="0">
                          <a:effectLst/>
                          <a:latin typeface="Times New Roman" panose="02020603050405020304" pitchFamily="18" charset="0"/>
                          <a:cs typeface="Times New Roman" panose="02020603050405020304" pitchFamily="18" charset="0"/>
                        </a:rPr>
                        <a:t>9</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387" marR="40387" marT="0" marB="0" anchor="ctr"/>
                </a:tc>
                <a:tc>
                  <a:txBody>
                    <a:bodyPr/>
                    <a:lstStyle/>
                    <a:p>
                      <a:pPr algn="just">
                        <a:lnSpc>
                          <a:spcPct val="107000"/>
                        </a:lnSpc>
                        <a:spcAft>
                          <a:spcPts val="800"/>
                        </a:spcAft>
                      </a:pPr>
                      <a:r>
                        <a:rPr lang="en-US" sz="1400" kern="100" dirty="0">
                          <a:effectLst/>
                          <a:latin typeface="Times New Roman" panose="02020603050405020304" pitchFamily="18" charset="0"/>
                          <a:cs typeface="Times New Roman" panose="02020603050405020304" pitchFamily="18" charset="0"/>
                        </a:rPr>
                        <a:t>Quy </a:t>
                      </a:r>
                      <a:r>
                        <a:rPr lang="en-US" sz="1400" kern="100" dirty="0" err="1">
                          <a:effectLst/>
                          <a:latin typeface="Times New Roman" panose="02020603050405020304" pitchFamily="18" charset="0"/>
                          <a:cs typeface="Times New Roman" panose="02020603050405020304" pitchFamily="18" charset="0"/>
                        </a:rPr>
                        <a:t>định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về</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thực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hiện</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nếp</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sống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văn</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hóa</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học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đường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và</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môi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trường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thực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hiện</a:t>
                      </a:r>
                      <a:r>
                        <a:rPr lang="en-US" sz="1400" kern="100" dirty="0">
                          <a:effectLst/>
                          <a:latin typeface="Times New Roman" panose="02020603050405020304" pitchFamily="18" charset="0"/>
                          <a:cs typeface="Times New Roman" panose="02020603050405020304" pitchFamily="18" charset="0"/>
                        </a:rPr>
                        <a:t> 5S </a:t>
                      </a:r>
                      <a:r>
                        <a:rPr lang="en-US" sz="1400" kern="100" dirty="0" err="1">
                          <a:effectLst/>
                          <a:latin typeface="Times New Roman" panose="02020603050405020304" pitchFamily="18" charset="0"/>
                          <a:cs typeface="Times New Roman" panose="02020603050405020304" pitchFamily="18" charset="0"/>
                        </a:rPr>
                        <a:t>đối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với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người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học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tại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Trường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Đại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học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Kinh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tế</a:t>
                      </a:r>
                      <a:r>
                        <a:rPr lang="en-US" sz="1400" kern="100" dirty="0">
                          <a:effectLst/>
                          <a:latin typeface="Times New Roman" panose="02020603050405020304" pitchFamily="18" charset="0"/>
                          <a:cs typeface="Times New Roman" panose="02020603050405020304" pitchFamily="18" charset="0"/>
                        </a:rPr>
                        <a:t> - </a:t>
                      </a:r>
                      <a:r>
                        <a:rPr lang="en-US" sz="1400" kern="100" dirty="0" err="1">
                          <a:effectLst/>
                          <a:latin typeface="Times New Roman" panose="02020603050405020304" pitchFamily="18" charset="0"/>
                          <a:cs typeface="Times New Roman" panose="02020603050405020304" pitchFamily="18" charset="0"/>
                        </a:rPr>
                        <a:t>Kỹ</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thuật</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Công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nghiệp</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thay</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thế</a:t>
                      </a:r>
                      <a:r>
                        <a:rPr lang="en-US" sz="1400" kern="100" dirty="0">
                          <a:effectLst/>
                          <a:latin typeface="Times New Roman" panose="02020603050405020304" pitchFamily="18" charset="0"/>
                          <a:cs typeface="Times New Roman" panose="02020603050405020304" pitchFamily="18" charset="0"/>
                        </a:rPr>
                        <a:t> QĐ </a:t>
                      </a:r>
                      <a:r>
                        <a:rPr lang="en-US" sz="1400" kern="100" dirty="0" err="1">
                          <a:effectLst/>
                          <a:latin typeface="Times New Roman" panose="02020603050405020304" pitchFamily="18" charset="0"/>
                          <a:cs typeface="Times New Roman" panose="02020603050405020304" pitchFamily="18" charset="0"/>
                        </a:rPr>
                        <a:t>số</a:t>
                      </a:r>
                      <a:r>
                        <a:rPr lang="en-US" sz="1400" kern="100" dirty="0">
                          <a:effectLst/>
                          <a:latin typeface="Times New Roman" panose="02020603050405020304" pitchFamily="18" charset="0"/>
                          <a:cs typeface="Times New Roman" panose="02020603050405020304" pitchFamily="18" charset="0"/>
                        </a:rPr>
                        <a:t> 741 </a:t>
                      </a:r>
                      <a:r>
                        <a:rPr lang="en-US" sz="1400" kern="100" dirty="0" err="1">
                          <a:effectLst/>
                          <a:latin typeface="Times New Roman" panose="02020603050405020304" pitchFamily="18" charset="0"/>
                          <a:cs typeface="Times New Roman" panose="02020603050405020304" pitchFamily="18" charset="0"/>
                        </a:rPr>
                        <a:t>ngày</a:t>
                      </a:r>
                      <a:r>
                        <a:rPr lang="en-US" sz="1400" kern="100" dirty="0">
                          <a:effectLst/>
                          <a:latin typeface="Times New Roman" panose="02020603050405020304" pitchFamily="18" charset="0"/>
                          <a:cs typeface="Times New Roman" panose="02020603050405020304" pitchFamily="18" charset="0"/>
                        </a:rPr>
                        <a:t> 20/10/2018</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387" marR="40387" marT="0" marB="0" anchor="ctr"/>
                </a:tc>
                <a:tc>
                  <a:txBody>
                    <a:bodyPr/>
                    <a:lstStyle/>
                    <a:p>
                      <a:pPr algn="ctr">
                        <a:lnSpc>
                          <a:spcPct val="107000"/>
                        </a:lnSpc>
                        <a:spcAft>
                          <a:spcPts val="800"/>
                        </a:spcAft>
                      </a:pPr>
                      <a:r>
                        <a:rPr lang="en-US" sz="1400" kern="100" dirty="0">
                          <a:effectLst/>
                          <a:latin typeface="Times New Roman" panose="02020603050405020304" pitchFamily="18" charset="0"/>
                          <a:cs typeface="Times New Roman" panose="02020603050405020304" pitchFamily="18" charset="0"/>
                        </a:rPr>
                        <a:t>QĐ </a:t>
                      </a:r>
                      <a:r>
                        <a:rPr lang="en-US" sz="1400" kern="100" dirty="0" err="1">
                          <a:effectLst/>
                          <a:latin typeface="Times New Roman" panose="02020603050405020304" pitchFamily="18" charset="0"/>
                          <a:cs typeface="Times New Roman" panose="02020603050405020304" pitchFamily="18" charset="0"/>
                        </a:rPr>
                        <a:t>số</a:t>
                      </a:r>
                      <a:r>
                        <a:rPr lang="en-US" sz="1400" kern="100" dirty="0">
                          <a:effectLst/>
                          <a:latin typeface="Times New Roman" panose="02020603050405020304" pitchFamily="18" charset="0"/>
                          <a:cs typeface="Times New Roman" panose="02020603050405020304" pitchFamily="18" charset="0"/>
                        </a:rPr>
                        <a:t> 673 </a:t>
                      </a:r>
                      <a:r>
                        <a:rPr lang="en-US" sz="1400" kern="100" dirty="0" err="1">
                          <a:effectLst/>
                          <a:latin typeface="Times New Roman" panose="02020603050405020304" pitchFamily="18" charset="0"/>
                          <a:cs typeface="Times New Roman" panose="02020603050405020304" pitchFamily="18" charset="0"/>
                        </a:rPr>
                        <a:t>ngày</a:t>
                      </a:r>
                      <a:r>
                        <a:rPr lang="en-US" sz="1400" kern="100" dirty="0">
                          <a:effectLst/>
                          <a:latin typeface="Times New Roman" panose="02020603050405020304" pitchFamily="18" charset="0"/>
                          <a:cs typeface="Times New Roman" panose="02020603050405020304" pitchFamily="18" charset="0"/>
                        </a:rPr>
                        <a:t> 05/9/2022</a:t>
                      </a:r>
                    </a:p>
                    <a:p>
                      <a:pPr algn="ctr">
                        <a:lnSpc>
                          <a:spcPct val="107000"/>
                        </a:lnSpc>
                        <a:spcAft>
                          <a:spcPts val="800"/>
                        </a:spcAft>
                      </a:pPr>
                      <a:r>
                        <a:rPr lang="en-US" sz="1400" kern="100" dirty="0">
                          <a:effectLst/>
                          <a:latin typeface="Times New Roman" panose="02020603050405020304" pitchFamily="18" charset="0"/>
                          <a:cs typeface="Times New Roman" panose="02020603050405020304" pitchFamily="18" charset="0"/>
                        </a:rPr>
                        <a:t> </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387" marR="40387" marT="0" marB="0" anchor="ctr"/>
                </a:tc>
                <a:tc>
                  <a:txBody>
                    <a:bodyPr/>
                    <a:lstStyle/>
                    <a:p>
                      <a:pPr algn="ctr">
                        <a:lnSpc>
                          <a:spcPct val="107000"/>
                        </a:lnSpc>
                        <a:spcAft>
                          <a:spcPts val="800"/>
                        </a:spcAft>
                      </a:pPr>
                      <a:r>
                        <a:rPr lang="en-US" sz="1200" kern="100" dirty="0" smtClean="0">
                          <a:effectLst/>
                          <a:latin typeface="Times New Roman" panose="02020603050405020304" pitchFamily="18" charset="0"/>
                          <a:cs typeface="Times New Roman" panose="02020603050405020304" pitchFamily="18" charset="0"/>
                          <a:hlinkClick r:id="rId6"/>
                        </a:rPr>
                        <a:t>https://tracuuvanban.uneti.edu.vn/chi-tiet-van-ban-1/quyet-dinh-673-2022-qd-dhktktcn-ngay-05-09-2022.html</a:t>
                      </a:r>
                      <a:endParaRPr lang="en-US" sz="1200" kern="100" dirty="0" smtClean="0">
                        <a:effectLst/>
                        <a:latin typeface="Times New Roman" panose="02020603050405020304" pitchFamily="18" charset="0"/>
                        <a:cs typeface="Times New Roman" panose="02020603050405020304" pitchFamily="18" charset="0"/>
                      </a:endParaRPr>
                    </a:p>
                  </a:txBody>
                  <a:tcPr marL="40387" marR="40387" marT="0" marB="0" anchor="ctr"/>
                </a:tc>
                <a:extLst>
                  <a:ext uri="{0D108BD9-81ED-4DB2-BD59-A6C34878D82A}">
                    <a16:rowId xmlns:a16="http://schemas.microsoft.com/office/drawing/2014/main" val="3518958839"/>
                  </a:ext>
                </a:extLst>
              </a:tr>
              <a:tr h="694973">
                <a:tc>
                  <a:txBody>
                    <a:bodyPr/>
                    <a:lstStyle/>
                    <a:p>
                      <a:pPr algn="ctr">
                        <a:lnSpc>
                          <a:spcPct val="107000"/>
                        </a:lnSpc>
                        <a:spcAft>
                          <a:spcPts val="800"/>
                        </a:spcAft>
                      </a:pPr>
                      <a:r>
                        <a:rPr lang="en-US" sz="1400" kern="100">
                          <a:effectLst/>
                          <a:latin typeface="Times New Roman" panose="02020603050405020304" pitchFamily="18" charset="0"/>
                          <a:cs typeface="Times New Roman" panose="02020603050405020304" pitchFamily="18" charset="0"/>
                        </a:rPr>
                        <a:t>10</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0387" marR="40387" marT="0" marB="0" anchor="ctr"/>
                </a:tc>
                <a:tc>
                  <a:txBody>
                    <a:bodyPr/>
                    <a:lstStyle/>
                    <a:p>
                      <a:pPr algn="just">
                        <a:lnSpc>
                          <a:spcPct val="107000"/>
                        </a:lnSpc>
                        <a:spcAft>
                          <a:spcPts val="800"/>
                        </a:spcAft>
                      </a:pPr>
                      <a:r>
                        <a:rPr lang="en-US" sz="1400" kern="100" dirty="0">
                          <a:effectLst/>
                          <a:latin typeface="Times New Roman" panose="02020603050405020304" pitchFamily="18" charset="0"/>
                          <a:cs typeface="Times New Roman" panose="02020603050405020304" pitchFamily="18" charset="0"/>
                        </a:rPr>
                        <a:t>Quy </a:t>
                      </a:r>
                      <a:r>
                        <a:rPr lang="en-US" sz="1400" kern="100" dirty="0" err="1">
                          <a:effectLst/>
                          <a:latin typeface="Times New Roman" panose="02020603050405020304" pitchFamily="18" charset="0"/>
                          <a:cs typeface="Times New Roman" panose="02020603050405020304" pitchFamily="18" charset="0"/>
                        </a:rPr>
                        <a:t>định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về</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miễn</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giảm</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học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phí</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và</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hỗ</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trợ</a:t>
                      </a:r>
                      <a:r>
                        <a:rPr lang="en-US" sz="1400" kern="100" dirty="0">
                          <a:effectLst/>
                          <a:latin typeface="Times New Roman" panose="02020603050405020304" pitchFamily="18" charset="0"/>
                          <a:cs typeface="Times New Roman" panose="02020603050405020304" pitchFamily="18" charset="0"/>
                        </a:rPr>
                        <a:t> chi </a:t>
                      </a:r>
                      <a:r>
                        <a:rPr lang="en-US" sz="1400" kern="100" dirty="0" err="1">
                          <a:effectLst/>
                          <a:latin typeface="Times New Roman" panose="02020603050405020304" pitchFamily="18" charset="0"/>
                          <a:cs typeface="Times New Roman" panose="02020603050405020304" pitchFamily="18" charset="0"/>
                        </a:rPr>
                        <a:t>phí</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học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tập</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đối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với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sinh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viên</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Trường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Đại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học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Kinh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tế</a:t>
                      </a:r>
                      <a:r>
                        <a:rPr lang="en-US" sz="1400" kern="100" dirty="0">
                          <a:effectLst/>
                          <a:latin typeface="Times New Roman" panose="02020603050405020304" pitchFamily="18" charset="0"/>
                          <a:cs typeface="Times New Roman" panose="02020603050405020304" pitchFamily="18" charset="0"/>
                        </a:rPr>
                        <a:t> - </a:t>
                      </a:r>
                      <a:r>
                        <a:rPr lang="en-US" sz="1400" kern="100" dirty="0" err="1">
                          <a:effectLst/>
                          <a:latin typeface="Times New Roman" panose="02020603050405020304" pitchFamily="18" charset="0"/>
                          <a:cs typeface="Times New Roman" panose="02020603050405020304" pitchFamily="18" charset="0"/>
                        </a:rPr>
                        <a:t>Kỹ</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thuật</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Công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nghiệp</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thay</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thế</a:t>
                      </a:r>
                      <a:r>
                        <a:rPr lang="en-US" sz="1400" kern="100" dirty="0">
                          <a:effectLst/>
                          <a:latin typeface="Times New Roman" panose="02020603050405020304" pitchFamily="18" charset="0"/>
                          <a:cs typeface="Times New Roman" panose="02020603050405020304" pitchFamily="18" charset="0"/>
                        </a:rPr>
                        <a:t> QĐ </a:t>
                      </a:r>
                      <a:r>
                        <a:rPr lang="en-US" sz="1400" kern="100" dirty="0" err="1">
                          <a:effectLst/>
                          <a:latin typeface="Times New Roman" panose="02020603050405020304" pitchFamily="18" charset="0"/>
                          <a:cs typeface="Times New Roman" panose="02020603050405020304" pitchFamily="18" charset="0"/>
                        </a:rPr>
                        <a:t>số</a:t>
                      </a:r>
                      <a:r>
                        <a:rPr lang="en-US" sz="1400" kern="100" dirty="0">
                          <a:effectLst/>
                          <a:latin typeface="Times New Roman" panose="02020603050405020304" pitchFamily="18" charset="0"/>
                          <a:cs typeface="Times New Roman" panose="02020603050405020304" pitchFamily="18" charset="0"/>
                        </a:rPr>
                        <a:t> 754 </a:t>
                      </a:r>
                      <a:r>
                        <a:rPr lang="en-US" sz="1400" kern="100" dirty="0" err="1">
                          <a:effectLst/>
                          <a:latin typeface="Times New Roman" panose="02020603050405020304" pitchFamily="18" charset="0"/>
                          <a:cs typeface="Times New Roman" panose="02020603050405020304" pitchFamily="18" charset="0"/>
                        </a:rPr>
                        <a:t>ngày</a:t>
                      </a:r>
                      <a:r>
                        <a:rPr lang="en-US" sz="1400" kern="100" dirty="0">
                          <a:effectLst/>
                          <a:latin typeface="Times New Roman" panose="02020603050405020304" pitchFamily="18" charset="0"/>
                          <a:cs typeface="Times New Roman" panose="02020603050405020304" pitchFamily="18" charset="0"/>
                        </a:rPr>
                        <a:t> 20/10/2018</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387" marR="40387" marT="0" marB="0" anchor="ctr"/>
                </a:tc>
                <a:tc>
                  <a:txBody>
                    <a:bodyPr/>
                    <a:lstStyle/>
                    <a:p>
                      <a:pPr algn="ctr">
                        <a:lnSpc>
                          <a:spcPct val="107000"/>
                        </a:lnSpc>
                        <a:spcAft>
                          <a:spcPts val="800"/>
                        </a:spcAft>
                      </a:pPr>
                      <a:r>
                        <a:rPr lang="en-US" sz="1400" kern="100" dirty="0">
                          <a:effectLst/>
                          <a:latin typeface="Times New Roman" panose="02020603050405020304" pitchFamily="18" charset="0"/>
                          <a:cs typeface="Times New Roman" panose="02020603050405020304" pitchFamily="18" charset="0"/>
                        </a:rPr>
                        <a:t>QĐ </a:t>
                      </a:r>
                      <a:r>
                        <a:rPr lang="en-US" sz="1400" kern="100" dirty="0" err="1">
                          <a:effectLst/>
                          <a:latin typeface="Times New Roman" panose="02020603050405020304" pitchFamily="18" charset="0"/>
                          <a:cs typeface="Times New Roman" panose="02020603050405020304" pitchFamily="18" charset="0"/>
                        </a:rPr>
                        <a:t>số</a:t>
                      </a:r>
                      <a:r>
                        <a:rPr lang="en-US" sz="1400" kern="100" dirty="0">
                          <a:effectLst/>
                          <a:latin typeface="Times New Roman" panose="02020603050405020304" pitchFamily="18" charset="0"/>
                          <a:cs typeface="Times New Roman" panose="02020603050405020304" pitchFamily="18" charset="0"/>
                        </a:rPr>
                        <a:t> 672 </a:t>
                      </a:r>
                      <a:r>
                        <a:rPr lang="en-US" sz="1400" kern="100" dirty="0" err="1">
                          <a:effectLst/>
                          <a:latin typeface="Times New Roman" panose="02020603050405020304" pitchFamily="18" charset="0"/>
                          <a:cs typeface="Times New Roman" panose="02020603050405020304" pitchFamily="18" charset="0"/>
                        </a:rPr>
                        <a:t>ngày</a:t>
                      </a:r>
                      <a:r>
                        <a:rPr lang="en-US" sz="1400" kern="100" dirty="0">
                          <a:effectLst/>
                          <a:latin typeface="Times New Roman" panose="02020603050405020304" pitchFamily="18" charset="0"/>
                          <a:cs typeface="Times New Roman" panose="02020603050405020304" pitchFamily="18" charset="0"/>
                        </a:rPr>
                        <a:t> 05/9/2022</a:t>
                      </a:r>
                    </a:p>
                    <a:p>
                      <a:pPr algn="ctr">
                        <a:lnSpc>
                          <a:spcPct val="107000"/>
                        </a:lnSpc>
                        <a:spcAft>
                          <a:spcPts val="800"/>
                        </a:spcAft>
                      </a:pPr>
                      <a:r>
                        <a:rPr lang="en-US" sz="1400" kern="100" dirty="0">
                          <a:effectLst/>
                          <a:latin typeface="Times New Roman" panose="02020603050405020304" pitchFamily="18" charset="0"/>
                          <a:cs typeface="Times New Roman" panose="02020603050405020304" pitchFamily="18" charset="0"/>
                        </a:rPr>
                        <a:t> </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387" marR="40387" marT="0" marB="0" anchor="ctr"/>
                </a:tc>
                <a:tc>
                  <a:txBody>
                    <a:bodyPr/>
                    <a:lstStyle/>
                    <a:p>
                      <a:pPr algn="ctr">
                        <a:lnSpc>
                          <a:spcPct val="107000"/>
                        </a:lnSpc>
                        <a:spcAft>
                          <a:spcPts val="800"/>
                        </a:spcAft>
                      </a:pPr>
                      <a:r>
                        <a:rPr lang="en-US" sz="1200" kern="100" dirty="0" smtClean="0">
                          <a:effectLst/>
                          <a:latin typeface="Times New Roman" panose="02020603050405020304" pitchFamily="18" charset="0"/>
                          <a:cs typeface="Times New Roman" panose="02020603050405020304" pitchFamily="18" charset="0"/>
                          <a:hlinkClick r:id="rId7"/>
                        </a:rPr>
                        <a:t>https://tracuuvanban.uneti.edu.vn/chi-tiet-van-ban-1/quyet-dinh-672-2022-qd-dhktktcn-ngay-05-09-2022.html</a:t>
                      </a:r>
                      <a:endParaRPr lang="en-US" sz="1200" kern="100" dirty="0" smtClean="0">
                        <a:effectLst/>
                        <a:latin typeface="Times New Roman" panose="02020603050405020304" pitchFamily="18" charset="0"/>
                        <a:cs typeface="Times New Roman" panose="02020603050405020304" pitchFamily="18" charset="0"/>
                      </a:endParaRPr>
                    </a:p>
                  </a:txBody>
                  <a:tcPr marL="40387" marR="40387" marT="0" marB="0" anchor="ctr"/>
                </a:tc>
                <a:extLst>
                  <a:ext uri="{0D108BD9-81ED-4DB2-BD59-A6C34878D82A}">
                    <a16:rowId xmlns:a16="http://schemas.microsoft.com/office/drawing/2014/main" val="1688318773"/>
                  </a:ext>
                </a:extLst>
              </a:tr>
              <a:tr h="619634">
                <a:tc>
                  <a:txBody>
                    <a:bodyPr/>
                    <a:lstStyle/>
                    <a:p>
                      <a:pPr algn="ctr">
                        <a:lnSpc>
                          <a:spcPct val="107000"/>
                        </a:lnSpc>
                        <a:spcAft>
                          <a:spcPts val="800"/>
                        </a:spcAft>
                      </a:pPr>
                      <a:r>
                        <a:rPr lang="en-US" sz="1400" kern="100">
                          <a:effectLst/>
                          <a:latin typeface="Times New Roman" panose="02020603050405020304" pitchFamily="18" charset="0"/>
                          <a:cs typeface="Times New Roman" panose="02020603050405020304" pitchFamily="18" charset="0"/>
                        </a:rPr>
                        <a:t>11</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0387" marR="40387" marT="0" marB="0" anchor="ctr"/>
                </a:tc>
                <a:tc>
                  <a:txBody>
                    <a:bodyPr/>
                    <a:lstStyle/>
                    <a:p>
                      <a:pPr algn="just">
                        <a:lnSpc>
                          <a:spcPct val="107000"/>
                        </a:lnSpc>
                        <a:spcAft>
                          <a:spcPts val="800"/>
                        </a:spcAft>
                      </a:pPr>
                      <a:r>
                        <a:rPr lang="en-US" sz="1400" kern="100" dirty="0">
                          <a:effectLst/>
                          <a:latin typeface="Times New Roman" panose="02020603050405020304" pitchFamily="18" charset="0"/>
                          <a:cs typeface="Times New Roman" panose="02020603050405020304" pitchFamily="18" charset="0"/>
                        </a:rPr>
                        <a:t>Quy </a:t>
                      </a:r>
                      <a:r>
                        <a:rPr lang="en-US" sz="1400" kern="100" dirty="0" err="1">
                          <a:effectLst/>
                          <a:latin typeface="Times New Roman" panose="02020603050405020304" pitchFamily="18" charset="0"/>
                          <a:cs typeface="Times New Roman" panose="02020603050405020304" pitchFamily="18" charset="0"/>
                        </a:rPr>
                        <a:t>định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về</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quản</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lý</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hoạt</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động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các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câu</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lạc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bộ</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tại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Trường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Đại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học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Kinh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tế</a:t>
                      </a:r>
                      <a:r>
                        <a:rPr lang="en-US" sz="1400" kern="100" dirty="0">
                          <a:effectLst/>
                          <a:latin typeface="Times New Roman" panose="02020603050405020304" pitchFamily="18" charset="0"/>
                          <a:cs typeface="Times New Roman" panose="02020603050405020304" pitchFamily="18" charset="0"/>
                        </a:rPr>
                        <a:t> - </a:t>
                      </a:r>
                      <a:r>
                        <a:rPr lang="en-US" sz="1400" kern="100" dirty="0" err="1">
                          <a:effectLst/>
                          <a:latin typeface="Times New Roman" panose="02020603050405020304" pitchFamily="18" charset="0"/>
                          <a:cs typeface="Times New Roman" panose="02020603050405020304" pitchFamily="18" charset="0"/>
                        </a:rPr>
                        <a:t>Kỹ</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thuật</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Công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nghiệp</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387" marR="40387" marT="0" marB="0" anchor="ctr"/>
                </a:tc>
                <a:tc>
                  <a:txBody>
                    <a:bodyPr/>
                    <a:lstStyle/>
                    <a:p>
                      <a:pPr algn="ctr">
                        <a:lnSpc>
                          <a:spcPct val="107000"/>
                        </a:lnSpc>
                        <a:spcAft>
                          <a:spcPts val="800"/>
                        </a:spcAft>
                      </a:pPr>
                      <a:r>
                        <a:rPr lang="en-US" sz="1400" kern="100">
                          <a:effectLst/>
                          <a:latin typeface="Times New Roman" panose="02020603050405020304" pitchFamily="18" charset="0"/>
                          <a:cs typeface="Times New Roman" panose="02020603050405020304" pitchFamily="18" charset="0"/>
                        </a:rPr>
                        <a:t>QĐ số 751 ngày 20/10/2018</a:t>
                      </a:r>
                    </a:p>
                    <a:p>
                      <a:pPr algn="ctr">
                        <a:lnSpc>
                          <a:spcPct val="107000"/>
                        </a:lnSpc>
                        <a:spcAft>
                          <a:spcPts val="800"/>
                        </a:spcAft>
                      </a:pPr>
                      <a:r>
                        <a:rPr lang="en-US" sz="1400" kern="100">
                          <a:effectLst/>
                          <a:latin typeface="Times New Roman" panose="02020603050405020304" pitchFamily="18" charset="0"/>
                          <a:cs typeface="Times New Roman" panose="02020603050405020304" pitchFamily="18" charset="0"/>
                        </a:rPr>
                        <a:t> </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0387" marR="40387" marT="0" marB="0" anchor="ctr"/>
                </a:tc>
                <a:tc>
                  <a:txBody>
                    <a:bodyPr/>
                    <a:lstStyle/>
                    <a:p>
                      <a:pPr algn="ctr">
                        <a:lnSpc>
                          <a:spcPct val="107000"/>
                        </a:lnSpc>
                        <a:spcAft>
                          <a:spcPts val="800"/>
                        </a:spcAft>
                      </a:pPr>
                      <a:r>
                        <a:rPr lang="en-US" sz="1200" kern="100" dirty="0" smtClean="0">
                          <a:effectLst/>
                          <a:latin typeface="Times New Roman" panose="02020603050405020304" pitchFamily="18" charset="0"/>
                          <a:cs typeface="Times New Roman" panose="02020603050405020304" pitchFamily="18" charset="0"/>
                          <a:hlinkClick r:id="rId8"/>
                        </a:rPr>
                        <a:t>https://tracuuvanban.uneti.edu.vn/chi-tiet-van-ban-1/751-qd-dhktktcn.html</a:t>
                      </a:r>
                      <a:endParaRPr lang="en-US" sz="1200" kern="100" dirty="0" smtClean="0">
                        <a:effectLst/>
                        <a:latin typeface="Times New Roman" panose="02020603050405020304" pitchFamily="18" charset="0"/>
                        <a:cs typeface="Times New Roman" panose="02020603050405020304" pitchFamily="18" charset="0"/>
                      </a:endParaRPr>
                    </a:p>
                  </a:txBody>
                  <a:tcPr marL="40387" marR="40387" marT="0" marB="0" anchor="ctr"/>
                </a:tc>
                <a:extLst>
                  <a:ext uri="{0D108BD9-81ED-4DB2-BD59-A6C34878D82A}">
                    <a16:rowId xmlns:a16="http://schemas.microsoft.com/office/drawing/2014/main" val="1379748652"/>
                  </a:ext>
                </a:extLst>
              </a:tr>
              <a:tr h="619634">
                <a:tc>
                  <a:txBody>
                    <a:bodyPr/>
                    <a:lstStyle/>
                    <a:p>
                      <a:pPr algn="ctr">
                        <a:lnSpc>
                          <a:spcPct val="107000"/>
                        </a:lnSpc>
                        <a:spcAft>
                          <a:spcPts val="800"/>
                        </a:spcAft>
                      </a:pPr>
                      <a:r>
                        <a:rPr lang="en-US" sz="1400" kern="100">
                          <a:effectLst/>
                          <a:latin typeface="Times New Roman" panose="02020603050405020304" pitchFamily="18" charset="0"/>
                          <a:cs typeface="Times New Roman" panose="02020603050405020304" pitchFamily="18" charset="0"/>
                        </a:rPr>
                        <a:t>12</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0387" marR="40387" marT="0" marB="0" anchor="ctr"/>
                </a:tc>
                <a:tc>
                  <a:txBody>
                    <a:bodyPr/>
                    <a:lstStyle/>
                    <a:p>
                      <a:pPr algn="just">
                        <a:lnSpc>
                          <a:spcPct val="107000"/>
                        </a:lnSpc>
                        <a:spcAft>
                          <a:spcPts val="800"/>
                        </a:spcAft>
                      </a:pPr>
                      <a:r>
                        <a:rPr lang="en-US" sz="1400" kern="100" dirty="0">
                          <a:effectLst/>
                          <a:latin typeface="Times New Roman" panose="02020603050405020304" pitchFamily="18" charset="0"/>
                          <a:cs typeface="Times New Roman" panose="02020603050405020304" pitchFamily="18" charset="0"/>
                        </a:rPr>
                        <a:t>Quy </a:t>
                      </a:r>
                      <a:r>
                        <a:rPr lang="en-US" sz="1400" kern="100" dirty="0" err="1">
                          <a:effectLst/>
                          <a:latin typeface="Times New Roman" panose="02020603050405020304" pitchFamily="18" charset="0"/>
                          <a:cs typeface="Times New Roman" panose="02020603050405020304" pitchFamily="18" charset="0"/>
                        </a:rPr>
                        <a:t>định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về</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quản</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lý</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hồ</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sơ</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sinh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viên</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và</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ứng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dụng</a:t>
                      </a:r>
                      <a:r>
                        <a:rPr lang="en-US" sz="1400" kern="100" dirty="0">
                          <a:effectLst/>
                          <a:latin typeface="Times New Roman" panose="02020603050405020304" pitchFamily="18" charset="0"/>
                          <a:cs typeface="Times New Roman" panose="02020603050405020304" pitchFamily="18" charset="0"/>
                        </a:rPr>
                        <a:t> CNTT </a:t>
                      </a:r>
                      <a:r>
                        <a:rPr lang="en-US" sz="1400" kern="100" dirty="0" err="1">
                          <a:effectLst/>
                          <a:latin typeface="Times New Roman" panose="02020603050405020304" pitchFamily="18" charset="0"/>
                          <a:cs typeface="Times New Roman" panose="02020603050405020304" pitchFamily="18" charset="0"/>
                        </a:rPr>
                        <a:t>trong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quản</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lý</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hồ</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sơ</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sinh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viên</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tại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Trường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Đại</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học</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Kinh</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tế</a:t>
                      </a:r>
                      <a:r>
                        <a:rPr lang="en-US" sz="1400" kern="100" dirty="0">
                          <a:effectLst/>
                          <a:latin typeface="Times New Roman" panose="02020603050405020304" pitchFamily="18" charset="0"/>
                          <a:cs typeface="Times New Roman" panose="02020603050405020304" pitchFamily="18" charset="0"/>
                        </a:rPr>
                        <a:t> - </a:t>
                      </a:r>
                      <a:r>
                        <a:rPr lang="en-US" sz="1400" kern="100" dirty="0" err="1">
                          <a:effectLst/>
                          <a:latin typeface="Times New Roman" panose="02020603050405020304" pitchFamily="18" charset="0"/>
                          <a:cs typeface="Times New Roman" panose="02020603050405020304" pitchFamily="18" charset="0"/>
                        </a:rPr>
                        <a:t>Kỹ</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thuật</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Công</a:t>
                      </a:r>
                      <a:r>
                        <a:rPr lang="en-US" sz="1400" kern="100" dirty="0">
                          <a:effectLst/>
                          <a:latin typeface="Times New Roman" panose="02020603050405020304" pitchFamily="18" charset="0"/>
                          <a:cs typeface="Times New Roman" panose="02020603050405020304" pitchFamily="18" charset="0"/>
                        </a:rPr>
                        <a:t> </a:t>
                      </a:r>
                      <a:r>
                        <a:rPr lang="en-US" sz="1400" kern="100" dirty="0" err="1">
                          <a:effectLst/>
                          <a:latin typeface="Times New Roman" panose="02020603050405020304" pitchFamily="18" charset="0"/>
                          <a:cs typeface="Times New Roman" panose="02020603050405020304" pitchFamily="18" charset="0"/>
                        </a:rPr>
                        <a:t>nghiệp</a:t>
                      </a:r>
                      <a:endParaRPr lang="en-US" sz="14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0387" marR="40387" marT="0" marB="0" anchor="ctr"/>
                </a:tc>
                <a:tc>
                  <a:txBody>
                    <a:bodyPr/>
                    <a:lstStyle/>
                    <a:p>
                      <a:pPr algn="ctr">
                        <a:lnSpc>
                          <a:spcPct val="107000"/>
                        </a:lnSpc>
                        <a:spcAft>
                          <a:spcPts val="800"/>
                        </a:spcAft>
                      </a:pPr>
                      <a:r>
                        <a:rPr lang="en-US" sz="1400" kern="100">
                          <a:effectLst/>
                          <a:latin typeface="Times New Roman" panose="02020603050405020304" pitchFamily="18" charset="0"/>
                          <a:cs typeface="Times New Roman" panose="02020603050405020304" pitchFamily="18" charset="0"/>
                        </a:rPr>
                        <a:t>QĐ số 749 ngày 20/10/2018</a:t>
                      </a:r>
                    </a:p>
                    <a:p>
                      <a:pPr algn="ctr">
                        <a:lnSpc>
                          <a:spcPct val="107000"/>
                        </a:lnSpc>
                        <a:spcAft>
                          <a:spcPts val="800"/>
                        </a:spcAft>
                      </a:pPr>
                      <a:r>
                        <a:rPr lang="en-US" sz="1400" kern="100">
                          <a:effectLst/>
                          <a:latin typeface="Times New Roman" panose="02020603050405020304" pitchFamily="18" charset="0"/>
                          <a:cs typeface="Times New Roman" panose="02020603050405020304" pitchFamily="18" charset="0"/>
                        </a:rPr>
                        <a:t> </a:t>
                      </a:r>
                      <a:endParaRPr lang="en-US" sz="14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40387" marR="40387" marT="0" marB="0" anchor="ctr"/>
                </a:tc>
                <a:tc>
                  <a:txBody>
                    <a:bodyPr/>
                    <a:lstStyle/>
                    <a:p>
                      <a:pPr algn="ctr">
                        <a:lnSpc>
                          <a:spcPct val="107000"/>
                        </a:lnSpc>
                        <a:spcAft>
                          <a:spcPts val="800"/>
                        </a:spcAft>
                      </a:pPr>
                      <a:r>
                        <a:rPr lang="en-US" sz="1200" kern="100" dirty="0" smtClean="0">
                          <a:effectLst/>
                          <a:latin typeface="Times New Roman" panose="02020603050405020304" pitchFamily="18" charset="0"/>
                          <a:cs typeface="Times New Roman" panose="02020603050405020304" pitchFamily="18" charset="0"/>
                          <a:hlinkClick r:id="rId9"/>
                        </a:rPr>
                        <a:t>https://tracuuvanban.uneti.edu.vn/chi-tiet-van-ban-1/749-qd-dhktktcn.html</a:t>
                      </a:r>
                      <a:endParaRPr lang="en-US" sz="1200" kern="100" dirty="0" smtClean="0">
                        <a:effectLst/>
                        <a:latin typeface="Times New Roman" panose="02020603050405020304" pitchFamily="18" charset="0"/>
                        <a:cs typeface="Times New Roman" panose="02020603050405020304" pitchFamily="18" charset="0"/>
                      </a:endParaRPr>
                    </a:p>
                  </a:txBody>
                  <a:tcPr marL="40387" marR="40387" marT="0" marB="0" anchor="ctr"/>
                </a:tc>
                <a:extLst>
                  <a:ext uri="{0D108BD9-81ED-4DB2-BD59-A6C34878D82A}">
                    <a16:rowId xmlns:a16="http://schemas.microsoft.com/office/drawing/2014/main" val="571873929"/>
                  </a:ext>
                </a:extLst>
              </a:tr>
            </a:tbl>
          </a:graphicData>
        </a:graphic>
      </p:graphicFrame>
    </p:spTree>
    <p:extLst>
      <p:ext uri="{BB962C8B-B14F-4D97-AF65-F5344CB8AC3E}">
        <p14:creationId xmlns:p14="http://schemas.microsoft.com/office/powerpoint/2010/main" val="306056498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a:extLst>
              <a:ext uri="{28A0092B-C50C-407E-A947-70E740481C1C}">
                <a14:useLocalDpi xmlns:a14="http://schemas.microsoft.com/office/drawing/2010/main" val="0"/>
              </a:ext>
            </a:extLst>
          </a:blip>
          <a:srcRect b="8782"/>
          <a:stretch/>
        </p:blipFill>
        <p:spPr>
          <a:xfrm>
            <a:off x="17036" y="0"/>
            <a:ext cx="12192000" cy="6900251"/>
          </a:xfrm>
          <a:prstGeom prst="rect">
            <a:avLst/>
          </a:prstGeom>
        </p:spPr>
      </p:pic>
      <p:sp>
        <p:nvSpPr>
          <p:cNvPr id="6" name="TextBox 5"/>
          <p:cNvSpPr txBox="1"/>
          <p:nvPr/>
        </p:nvSpPr>
        <p:spPr>
          <a:xfrm>
            <a:off x="1456435" y="1838629"/>
            <a:ext cx="9782947" cy="1323439"/>
          </a:xfrm>
          <a:prstGeom prst="rect">
            <a:avLst/>
          </a:prstGeom>
          <a:noFill/>
        </p:spPr>
        <p:txBody>
          <a:bodyPr wrap="square" rtlCol="0">
            <a:spAutoFit/>
          </a:bodyPr>
          <a:lstStyle/>
          <a:p>
            <a:pPr algn="ctr"/>
            <a:r>
              <a:rPr lang="en-US" sz="4000" b="1" dirty="0" smtClean="0">
                <a:solidFill>
                  <a:srgbClr val="FF0000"/>
                </a:solidFill>
                <a:latin typeface="Arial" panose="020B0604020202020204" pitchFamily="34" charset="0"/>
                <a:cs typeface="Arial" panose="020B0604020202020204" pitchFamily="34" charset="0"/>
              </a:rPr>
              <a:t>CHÚC CÁC BẠN NĂM HỌC MỚI </a:t>
            </a:r>
          </a:p>
          <a:p>
            <a:pPr algn="ctr"/>
            <a:r>
              <a:rPr lang="en-US" sz="4000" b="1" dirty="0" smtClean="0">
                <a:solidFill>
                  <a:srgbClr val="FF0000"/>
                </a:solidFill>
                <a:latin typeface="Arial" panose="020B0604020202020204" pitchFamily="34" charset="0"/>
                <a:cs typeface="Arial" panose="020B0604020202020204" pitchFamily="34" charset="0"/>
              </a:rPr>
              <a:t>THÀNH CÔNG </a:t>
            </a:r>
            <a:r>
              <a:rPr lang="en-US" sz="4000" b="1" dirty="0">
                <a:solidFill>
                  <a:srgbClr val="FF0000"/>
                </a:solidFill>
                <a:latin typeface="Arial" panose="020B0604020202020204" pitchFamily="34" charset="0"/>
                <a:cs typeface="Arial" panose="020B0604020202020204" pitchFamily="34" charset="0"/>
              </a:rPr>
              <a:t>!</a:t>
            </a:r>
          </a:p>
        </p:txBody>
      </p:sp>
      <p:sp>
        <p:nvSpPr>
          <p:cNvPr id="7" name="TextBox 6"/>
          <p:cNvSpPr txBox="1"/>
          <p:nvPr/>
        </p:nvSpPr>
        <p:spPr>
          <a:xfrm>
            <a:off x="2389821" y="3526874"/>
            <a:ext cx="7446429" cy="707886"/>
          </a:xfrm>
          <a:prstGeom prst="rect">
            <a:avLst/>
          </a:prstGeom>
          <a:noFill/>
        </p:spPr>
        <p:txBody>
          <a:bodyPr wrap="square" rtlCol="0">
            <a:spAutoFit/>
          </a:bodyPr>
          <a:lstStyle/>
          <a:p>
            <a:pPr algn="ctr"/>
            <a:r>
              <a:rPr lang="en-US" sz="4000" b="1" dirty="0">
                <a:solidFill>
                  <a:srgbClr val="FF0000"/>
                </a:solidFill>
                <a:latin typeface="Arial" panose="020B0604020202020204" pitchFamily="34" charset="0"/>
                <a:cs typeface="Arial" panose="020B0604020202020204" pitchFamily="34" charset="0"/>
              </a:rPr>
              <a:t>TRÂN TRỌNG CÁM ƠN !</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784" y="268751"/>
            <a:ext cx="884065" cy="932819"/>
          </a:xfrm>
          <a:prstGeom prst="rect">
            <a:avLst/>
          </a:prstGeom>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39382" y="313768"/>
            <a:ext cx="586595" cy="1099130"/>
          </a:xfrm>
          <a:prstGeom prst="rect">
            <a:avLst/>
          </a:prstGeom>
        </p:spPr>
      </p:pic>
      <p:sp>
        <p:nvSpPr>
          <p:cNvPr id="11" name="TextBox 10"/>
          <p:cNvSpPr txBox="1"/>
          <p:nvPr/>
        </p:nvSpPr>
        <p:spPr>
          <a:xfrm>
            <a:off x="1326848" y="350439"/>
            <a:ext cx="9505908" cy="769441"/>
          </a:xfrm>
          <a:prstGeom prst="rect">
            <a:avLst/>
          </a:prstGeom>
          <a:noFill/>
        </p:spPr>
        <p:txBody>
          <a:bodyPr wrap="square" rtlCol="0">
            <a:spAutoFit/>
          </a:bodyPr>
          <a:lstStyle/>
          <a:p>
            <a:pPr algn="ctr"/>
            <a:r>
              <a:rPr lang="en-US" sz="2200" b="1" dirty="0">
                <a:solidFill>
                  <a:srgbClr val="0066CC"/>
                </a:solidFill>
                <a:latin typeface="Arial" panose="020B0604020202020204" pitchFamily="34" charset="0"/>
                <a:cs typeface="Arial" panose="020B0604020202020204" pitchFamily="34" charset="0"/>
              </a:rPr>
              <a:t>BỘ CÔNG THƯƠNG</a:t>
            </a:r>
          </a:p>
          <a:p>
            <a:pPr algn="ctr"/>
            <a:r>
              <a:rPr lang="en-US" sz="2200" b="1" dirty="0">
                <a:solidFill>
                  <a:srgbClr val="0066CC"/>
                </a:solidFill>
                <a:latin typeface="Arial" panose="020B0604020202020204" pitchFamily="34" charset="0"/>
                <a:cs typeface="Arial" panose="020B0604020202020204" pitchFamily="34" charset="0"/>
              </a:rPr>
              <a:t>TRƯỜNG ĐẠI HỌC KINH TẾ - KỸ THUẬT CÔNG NGHIỆP</a:t>
            </a:r>
          </a:p>
        </p:txBody>
      </p:sp>
    </p:spTree>
    <p:extLst>
      <p:ext uri="{BB962C8B-B14F-4D97-AF65-F5344CB8AC3E}">
        <p14:creationId xmlns:p14="http://schemas.microsoft.com/office/powerpoint/2010/main" val="381166196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1222</TotalTime>
  <Words>4559</Words>
  <Application>Microsoft Office PowerPoint</Application>
  <PresentationFormat>Widescreen</PresentationFormat>
  <Paragraphs>313</Paragraphs>
  <Slides>36</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36</vt:i4>
      </vt:variant>
    </vt:vector>
  </HeadingPairs>
  <TitlesOfParts>
    <vt:vector size="44" baseType="lpstr">
      <vt:lpstr>Arial</vt:lpstr>
      <vt:lpstr>Arial (Body)</vt:lpstr>
      <vt:lpstr>Calibri</vt:lpstr>
      <vt:lpstr>Calibri Light</vt:lpstr>
      <vt:lpstr>Cambria</vt:lpstr>
      <vt:lpstr>Neoneon</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NỘI DUNG CƠ BẢN CỦA LUẬT AN NINH MẠNG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UNETI-I3</cp:lastModifiedBy>
  <cp:revision>131</cp:revision>
  <dcterms:created xsi:type="dcterms:W3CDTF">2022-08-09T10:22:15Z</dcterms:created>
  <dcterms:modified xsi:type="dcterms:W3CDTF">2024-09-12T08:32:37Z</dcterms:modified>
</cp:coreProperties>
</file>