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7" r:id="rId2"/>
    <p:sldId id="320" r:id="rId3"/>
    <p:sldId id="323" r:id="rId4"/>
    <p:sldId id="291" r:id="rId5"/>
    <p:sldId id="303" r:id="rId6"/>
    <p:sldId id="293" r:id="rId7"/>
    <p:sldId id="304" r:id="rId8"/>
    <p:sldId id="292" r:id="rId9"/>
    <p:sldId id="305" r:id="rId10"/>
    <p:sldId id="318" r:id="rId11"/>
    <p:sldId id="319" r:id="rId12"/>
    <p:sldId id="294" r:id="rId13"/>
    <p:sldId id="317" r:id="rId14"/>
    <p:sldId id="307" r:id="rId15"/>
    <p:sldId id="321" r:id="rId16"/>
    <p:sldId id="324" r:id="rId17"/>
    <p:sldId id="308" r:id="rId18"/>
    <p:sldId id="325" r:id="rId19"/>
    <p:sldId id="309" r:id="rId20"/>
    <p:sldId id="322" r:id="rId21"/>
    <p:sldId id="32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1A2C8-FE0D-40CC-824E-91B80C7513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112732-7147-4564-992E-16D16C2EC9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E52B35-F78F-4C89-896F-E235AF5670A0}"/>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5" name="Footer Placeholder 4">
            <a:extLst>
              <a:ext uri="{FF2B5EF4-FFF2-40B4-BE49-F238E27FC236}">
                <a16:creationId xmlns:a16="http://schemas.microsoft.com/office/drawing/2014/main" id="{84832868-2765-488C-AF38-8F3086DFEB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04CD2D-9CB0-40A8-9051-41B1C4C95EA3}"/>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981108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66ED9-8C10-4B6E-A0FF-C30F6FE855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CEEB2-C9B6-44F0-8CC2-7090049E4D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E50497-4A31-4E21-88BF-672A3BAFF661}"/>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5" name="Footer Placeholder 4">
            <a:extLst>
              <a:ext uri="{FF2B5EF4-FFF2-40B4-BE49-F238E27FC236}">
                <a16:creationId xmlns:a16="http://schemas.microsoft.com/office/drawing/2014/main" id="{4B8C5C26-9DC2-4F49-9468-1F7443F68B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1F337-A94B-4AFF-AEAB-7CD583F981F6}"/>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2984983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7647F-9382-4EBB-87C0-6AAFD8BD1F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447CAB3-34C7-4917-B43D-684356857A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4516AE-DDB8-4E7B-A440-FA3A944D5921}"/>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5" name="Footer Placeholder 4">
            <a:extLst>
              <a:ext uri="{FF2B5EF4-FFF2-40B4-BE49-F238E27FC236}">
                <a16:creationId xmlns:a16="http://schemas.microsoft.com/office/drawing/2014/main" id="{94FB09F7-0752-4E4E-B958-C35F09894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A52FBC-A111-4214-BDCE-90EBD8710E9C}"/>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164797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F71AC-C1D7-4F50-8EF6-6946251775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A05909-D51A-439C-BDEA-9D2CD0FECE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457DA1-75E5-49ED-925B-E6556EC5B2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D574281-406B-4238-9948-49EE299CBE30}"/>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6" name="Footer Placeholder 5">
            <a:extLst>
              <a:ext uri="{FF2B5EF4-FFF2-40B4-BE49-F238E27FC236}">
                <a16:creationId xmlns:a16="http://schemas.microsoft.com/office/drawing/2014/main" id="{5914F182-093D-4C50-842E-39BA0FF51C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78F00B-F98C-49D8-853A-B2CC2AE07CBC}"/>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97930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3984B-9FBF-4FCC-B9E2-E6AA3B96B9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27B03F-3483-4EC2-94F4-BE8438544D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9642B8-1214-4277-9ABA-A6F40BE484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BF95F8-CF9D-4402-A1B5-2574FD1CF4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2E7A18-E142-4B62-84EE-077CD1D0F4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067B54-6CEF-41B6-95E6-2A1C74871190}"/>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8" name="Footer Placeholder 7">
            <a:extLst>
              <a:ext uri="{FF2B5EF4-FFF2-40B4-BE49-F238E27FC236}">
                <a16:creationId xmlns:a16="http://schemas.microsoft.com/office/drawing/2014/main" id="{2D73F471-660A-44FC-881A-D5AA92AEA8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3893E7-A015-4D9E-BADA-F4DD91868742}"/>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45805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71BD2-4089-4487-8B29-DF5369CEE2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BAC8F0-7386-4482-B5A4-B2F568417BA6}"/>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4" name="Footer Placeholder 3">
            <a:extLst>
              <a:ext uri="{FF2B5EF4-FFF2-40B4-BE49-F238E27FC236}">
                <a16:creationId xmlns:a16="http://schemas.microsoft.com/office/drawing/2014/main" id="{5EB836B7-3D71-493F-918E-B7C0B8F8BC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72BF3A-1D6F-4997-BD09-9F653DA650C9}"/>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5067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13813-7147-4D14-9E65-ACA4A93D8700}"/>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3" name="Footer Placeholder 2">
            <a:extLst>
              <a:ext uri="{FF2B5EF4-FFF2-40B4-BE49-F238E27FC236}">
                <a16:creationId xmlns:a16="http://schemas.microsoft.com/office/drawing/2014/main" id="{B4CEC892-FB2F-4A6D-85F1-E00392685B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8831CB-023B-45FE-90A0-7070ED1E636A}"/>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589250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BF95-3908-4232-8FF4-E67DF2644F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038FF-7338-4068-B994-2591BFF9CB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5F6168-BDFA-4379-BA2A-94EDE51CF0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832A87-14FF-497C-AE32-B87D1F92DF37}"/>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6" name="Footer Placeholder 5">
            <a:extLst>
              <a:ext uri="{FF2B5EF4-FFF2-40B4-BE49-F238E27FC236}">
                <a16:creationId xmlns:a16="http://schemas.microsoft.com/office/drawing/2014/main" id="{2B27E61A-DA17-4B4E-B786-C8DB165FB4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983ED0-4F6F-41C9-98E9-EA05D3DCBB71}"/>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401085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3ED05-9D10-456E-B4B9-50991F1A68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DF0B0D-ACB7-4B65-8049-37B3C16BA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6EC3E5-25D0-480B-A995-293D9C25B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0BADEA-1E6E-4C86-8CF5-9067CD99AE69}"/>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6" name="Footer Placeholder 5">
            <a:extLst>
              <a:ext uri="{FF2B5EF4-FFF2-40B4-BE49-F238E27FC236}">
                <a16:creationId xmlns:a16="http://schemas.microsoft.com/office/drawing/2014/main" id="{678A8DC1-E9D9-4BC6-97CE-FDE364B3E8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117030-A44B-4E74-AF51-B72B34F61CA1}"/>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1674401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A0082-DDFD-439B-B4FC-3AE5E68DD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8A5703-AFFB-4D6E-9D3D-22F769750C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ED949-2D42-45F0-A299-A4356DD60105}"/>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5" name="Footer Placeholder 4">
            <a:extLst>
              <a:ext uri="{FF2B5EF4-FFF2-40B4-BE49-F238E27FC236}">
                <a16:creationId xmlns:a16="http://schemas.microsoft.com/office/drawing/2014/main" id="{E04BB5B4-3093-48AB-BE2E-4088737303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042262-6A2F-4FCA-A40F-C487948E1360}"/>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3765609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482884-8B91-463B-BC48-9FB1ADB1CB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A21941-A846-4A96-9725-5C47F825C7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37D1E2-DF9E-42AE-9D77-B016E31ED285}"/>
              </a:ext>
            </a:extLst>
          </p:cNvPr>
          <p:cNvSpPr>
            <a:spLocks noGrp="1"/>
          </p:cNvSpPr>
          <p:nvPr>
            <p:ph type="dt" sz="half" idx="10"/>
          </p:nvPr>
        </p:nvSpPr>
        <p:spPr/>
        <p:txBody>
          <a:bodyPr/>
          <a:lstStyle/>
          <a:p>
            <a:fld id="{2E211AC6-6E0A-4B7E-8F96-69A48BA88A9F}" type="datetimeFigureOut">
              <a:rPr lang="en-US" smtClean="0"/>
              <a:t>9/12/2024</a:t>
            </a:fld>
            <a:endParaRPr lang="en-US"/>
          </a:p>
        </p:txBody>
      </p:sp>
      <p:sp>
        <p:nvSpPr>
          <p:cNvPr id="5" name="Footer Placeholder 4">
            <a:extLst>
              <a:ext uri="{FF2B5EF4-FFF2-40B4-BE49-F238E27FC236}">
                <a16:creationId xmlns:a16="http://schemas.microsoft.com/office/drawing/2014/main" id="{2D7C435B-8AE9-4F06-88A7-0E67DDC68A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49B34C-29CE-4DCC-B58D-41CE3BD5549B}"/>
              </a:ext>
            </a:extLst>
          </p:cNvPr>
          <p:cNvSpPr>
            <a:spLocks noGrp="1"/>
          </p:cNvSpPr>
          <p:nvPr>
            <p:ph type="sldNum" sz="quarter" idx="12"/>
          </p:nvPr>
        </p:nvSpPr>
        <p:spPr/>
        <p:txBody>
          <a:bodyPr/>
          <a:lstStyle/>
          <a:p>
            <a:fld id="{958C00B4-29E2-4B28-B9AB-B807B88C6133}" type="slidenum">
              <a:rPr lang="en-US" smtClean="0"/>
              <a:t>‹#›</a:t>
            </a:fld>
            <a:endParaRPr lang="en-US"/>
          </a:p>
        </p:txBody>
      </p:sp>
    </p:spTree>
    <p:extLst>
      <p:ext uri="{BB962C8B-B14F-4D97-AF65-F5344CB8AC3E}">
        <p14:creationId xmlns:p14="http://schemas.microsoft.com/office/powerpoint/2010/main" val="618203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4E4A4A-C603-4832-988F-8DBD1BD4AB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78655E-6993-40D8-9940-249307C18F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94536-7324-454B-8B1A-B389108CC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11AC6-6E0A-4B7E-8F96-69A48BA88A9F}" type="datetimeFigureOut">
              <a:rPr lang="en-US" smtClean="0"/>
              <a:t>9/12/2024</a:t>
            </a:fld>
            <a:endParaRPr lang="en-US"/>
          </a:p>
        </p:txBody>
      </p:sp>
      <p:sp>
        <p:nvSpPr>
          <p:cNvPr id="5" name="Footer Placeholder 4">
            <a:extLst>
              <a:ext uri="{FF2B5EF4-FFF2-40B4-BE49-F238E27FC236}">
                <a16:creationId xmlns:a16="http://schemas.microsoft.com/office/drawing/2014/main" id="{34927A31-2BA3-49E4-A7D7-298F648734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D7AD73-C133-4D3B-9CAA-5DE489E602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8C00B4-29E2-4B28-B9AB-B807B88C6133}" type="slidenum">
              <a:rPr lang="en-US" smtClean="0"/>
              <a:t>‹#›</a:t>
            </a:fld>
            <a:endParaRPr lang="en-US"/>
          </a:p>
        </p:txBody>
      </p:sp>
    </p:spTree>
    <p:extLst>
      <p:ext uri="{BB962C8B-B14F-4D97-AF65-F5344CB8AC3E}">
        <p14:creationId xmlns:p14="http://schemas.microsoft.com/office/powerpoint/2010/main" val="3706375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vtc.vn/dau-khi-nhung-dieu-tran-tro-ar478196.html" TargetMode="External"/><Relationship Id="rId2" Type="http://schemas.openxmlformats.org/officeDocument/2006/relationships/hyperlink" Target="https://vtc.vn/12-dieu-nguoi-thong-minh-khong-bao-gio-chia-se-len-mang-xa-hoi-ar559104.html" TargetMode="External"/><Relationship Id="rId1" Type="http://schemas.openxmlformats.org/officeDocument/2006/relationships/slideLayout" Target="../slideLayouts/slideLayout2.xml"/><Relationship Id="rId4" Type="http://schemas.openxmlformats.org/officeDocument/2006/relationships/hyperlink" Target="https://vtc.vn/4-thi-sinh-vao-chung-ket-olympia-2019-ai-se-la-nguoi-chien-thang-ar498166.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FE2AE0-3F73-4E73-84B2-CD7CBF39A442}"/>
              </a:ext>
            </a:extLst>
          </p:cNvPr>
          <p:cNvSpPr>
            <a:spLocks noGrp="1"/>
          </p:cNvSpPr>
          <p:nvPr>
            <p:ph type="subTitle" idx="1"/>
          </p:nvPr>
        </p:nvSpPr>
        <p:spPr>
          <a:xfrm>
            <a:off x="-127820" y="5250424"/>
            <a:ext cx="4602054" cy="1415847"/>
          </a:xfrm>
        </p:spPr>
        <p:txBody>
          <a:bodyPr>
            <a:normAutofit/>
          </a:bodyPr>
          <a:lstStyle/>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11" name="Title 1">
            <a:extLst>
              <a:ext uri="{FF2B5EF4-FFF2-40B4-BE49-F238E27FC236}">
                <a16:creationId xmlns:a16="http://schemas.microsoft.com/office/drawing/2014/main" id="{1C8DD0F8-006A-46DE-B13E-A915D6B6DC25}"/>
              </a:ext>
            </a:extLst>
          </p:cNvPr>
          <p:cNvSpPr>
            <a:spLocks noGrp="1"/>
          </p:cNvSpPr>
          <p:nvPr>
            <p:ph type="ctrTitle"/>
          </p:nvPr>
        </p:nvSpPr>
        <p:spPr>
          <a:xfrm>
            <a:off x="1102602" y="2104080"/>
            <a:ext cx="9954396" cy="1468878"/>
          </a:xfrm>
        </p:spPr>
        <p:txBody>
          <a:bodyPr>
            <a:noAutofit/>
          </a:bodyPr>
          <a:lstStyle/>
          <a:p>
            <a:pPr>
              <a:lnSpc>
                <a:spcPct val="100000"/>
              </a:lnSpc>
              <a:spcBef>
                <a:spcPts val="0"/>
              </a:spcBef>
            </a:pP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TUẦN SINH HOẠT CÔNG DÂN – SINH VIÊN</a:t>
            </a: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ĐẦU NĂM HỌC 2024 - 2025</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sp>
        <p:nvSpPr>
          <p:cNvPr id="13" name="TextBox 12"/>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2792" y="5031879"/>
            <a:ext cx="2614019" cy="1179991"/>
          </a:xfrm>
          <a:prstGeom prst="rect">
            <a:avLst/>
          </a:prstGeom>
        </p:spPr>
      </p:pic>
      <p:sp>
        <p:nvSpPr>
          <p:cNvPr id="16" name="TextBox 15"/>
          <p:cNvSpPr txBox="1"/>
          <p:nvPr/>
        </p:nvSpPr>
        <p:spPr>
          <a:xfrm>
            <a:off x="7386811" y="5421243"/>
            <a:ext cx="4727955" cy="707886"/>
          </a:xfrm>
          <a:prstGeom prst="rect">
            <a:avLst/>
          </a:prstGeom>
          <a:noFill/>
        </p:spPr>
        <p:txBody>
          <a:bodyPr wrap="square" rtlCol="0">
            <a:spAutoFit/>
          </a:bodyPr>
          <a:lstStyle/>
          <a:p>
            <a:pPr algn="ctr"/>
            <a:endParaRPr lang="en-US" sz="2000" b="1" i="1" dirty="0">
              <a:solidFill>
                <a:srgbClr val="0070C0"/>
              </a:solidFill>
              <a:latin typeface="Times New Roman" panose="02020603050405020304" pitchFamily="18" charset="0"/>
              <a:cs typeface="Times New Roman" panose="02020603050405020304" pitchFamily="18" charset="0"/>
            </a:endParaRPr>
          </a:p>
          <a:p>
            <a:pPr algn="ctr"/>
            <a:r>
              <a:rPr lang="en-US" sz="2000" b="1" i="1" dirty="0" err="1">
                <a:solidFill>
                  <a:srgbClr val="0070C0"/>
                </a:solidFill>
                <a:latin typeface="Times New Roman" panose="02020603050405020304" pitchFamily="18" charset="0"/>
                <a:cs typeface="Times New Roman" panose="02020603050405020304" pitchFamily="18" charset="0"/>
              </a:rPr>
              <a:t>Hà</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Nội</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Ngày</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tháng</a:t>
            </a:r>
            <a:r>
              <a:rPr lang="en-US" sz="2000" b="1" i="1" dirty="0">
                <a:solidFill>
                  <a:srgbClr val="0070C0"/>
                </a:solidFill>
                <a:latin typeface="Times New Roman" panose="02020603050405020304" pitchFamily="18" charset="0"/>
                <a:cs typeface="Times New Roman" panose="02020603050405020304" pitchFamily="18" charset="0"/>
              </a:rPr>
              <a:t> 9 </a:t>
            </a:r>
            <a:r>
              <a:rPr lang="en-US" sz="2000" b="1" i="1" dirty="0" err="1">
                <a:solidFill>
                  <a:srgbClr val="0070C0"/>
                </a:solidFill>
                <a:latin typeface="Times New Roman" panose="02020603050405020304" pitchFamily="18" charset="0"/>
                <a:cs typeface="Times New Roman" panose="02020603050405020304" pitchFamily="18" charset="0"/>
              </a:rPr>
              <a:t>năm</a:t>
            </a:r>
            <a:r>
              <a:rPr lang="en-US" sz="2000" b="1" i="1" dirty="0">
                <a:solidFill>
                  <a:srgbClr val="0070C0"/>
                </a:solidFill>
                <a:latin typeface="Times New Roman" panose="02020603050405020304" pitchFamily="18" charset="0"/>
                <a:cs typeface="Times New Roman" panose="02020603050405020304" pitchFamily="18" charset="0"/>
              </a:rPr>
              <a:t> 2024</a:t>
            </a:r>
          </a:p>
        </p:txBody>
      </p:sp>
      <p:sp>
        <p:nvSpPr>
          <p:cNvPr id="4" name="TextBox 3">
            <a:extLst>
              <a:ext uri="{FF2B5EF4-FFF2-40B4-BE49-F238E27FC236}">
                <a16:creationId xmlns:a16="http://schemas.microsoft.com/office/drawing/2014/main" id="{4476B5B2-01FB-9E38-881B-24E491E17DA8}"/>
              </a:ext>
            </a:extLst>
          </p:cNvPr>
          <p:cNvSpPr txBox="1"/>
          <p:nvPr/>
        </p:nvSpPr>
        <p:spPr>
          <a:xfrm>
            <a:off x="1711127" y="4850314"/>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BÁO CÁO VIÊN: THS. NINH VĂN HÙNG</a:t>
            </a:r>
          </a:p>
        </p:txBody>
      </p:sp>
      <p:sp>
        <p:nvSpPr>
          <p:cNvPr id="5" name="TextBox 4">
            <a:extLst>
              <a:ext uri="{FF2B5EF4-FFF2-40B4-BE49-F238E27FC236}">
                <a16:creationId xmlns:a16="http://schemas.microsoft.com/office/drawing/2014/main" id="{F77E9BEC-F1E3-30A8-97AB-8E79EFDD0FB5}"/>
              </a:ext>
            </a:extLst>
          </p:cNvPr>
          <p:cNvSpPr txBox="1"/>
          <p:nvPr/>
        </p:nvSpPr>
        <p:spPr>
          <a:xfrm>
            <a:off x="1711128" y="5375076"/>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ĐƠN VỊ: KHOA LLCT &amp; PL</a:t>
            </a:r>
          </a:p>
        </p:txBody>
      </p:sp>
    </p:spTree>
    <p:extLst>
      <p:ext uri="{BB962C8B-B14F-4D97-AF65-F5344CB8AC3E}">
        <p14:creationId xmlns:p14="http://schemas.microsoft.com/office/powerpoint/2010/main" val="3512021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378D17B1-2B73-4773-BE9D-E2223DED445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070DD6-1CB7-4838-86F6-EEBD58C52724}" type="slidenum">
              <a:rPr lang="en-US" altLang="en-US" sz="1200">
                <a:solidFill>
                  <a:schemeClr val="bg2"/>
                </a:solidFill>
              </a:rPr>
              <a:pPr>
                <a:spcBef>
                  <a:spcPct val="0"/>
                </a:spcBef>
                <a:buClrTx/>
                <a:buSzTx/>
                <a:buFontTx/>
                <a:buNone/>
              </a:pPr>
              <a:t>2</a:t>
            </a:fld>
            <a:endParaRPr lang="en-US" altLang="en-US" sz="1200">
              <a:solidFill>
                <a:schemeClr val="bg2"/>
              </a:solidFill>
            </a:endParaRPr>
          </a:p>
        </p:txBody>
      </p:sp>
      <p:pic>
        <p:nvPicPr>
          <p:cNvPr id="5123" name="Picture 2" descr="C:\Users\Administrator\Desktop\7f486b37775ac9235749f52a341e8768.jpg">
            <a:extLst>
              <a:ext uri="{FF2B5EF4-FFF2-40B4-BE49-F238E27FC236}">
                <a16:creationId xmlns:a16="http://schemas.microsoft.com/office/drawing/2014/main" id="{0256E674-DDCF-4A68-9311-68C5693E1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565150"/>
            <a:ext cx="5300661" cy="553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itle 1">
            <a:extLst>
              <a:ext uri="{FF2B5EF4-FFF2-40B4-BE49-F238E27FC236}">
                <a16:creationId xmlns:a16="http://schemas.microsoft.com/office/drawing/2014/main" id="{CFC6FE65-AE3C-4A23-BEF6-4852F342C154}"/>
              </a:ext>
            </a:extLst>
          </p:cNvPr>
          <p:cNvSpPr>
            <a:spLocks noGrp="1"/>
          </p:cNvSpPr>
          <p:nvPr>
            <p:ph type="ctrTitle"/>
          </p:nvPr>
        </p:nvSpPr>
        <p:spPr>
          <a:xfrm>
            <a:off x="171450" y="565150"/>
            <a:ext cx="6086476" cy="5791200"/>
          </a:xfrm>
        </p:spPr>
        <p:txBody>
          <a:bodyPr>
            <a:normAutofit fontScale="90000"/>
          </a:bodyPr>
          <a:lstStyle/>
          <a:p>
            <a:pPr algn="just"/>
            <a:r>
              <a:rPr lang="en-US" altLang="en-US" sz="3600" b="1" dirty="0" err="1">
                <a:solidFill>
                  <a:srgbClr val="FF0000"/>
                </a:solidFill>
                <a:latin typeface="Times New Roman" panose="02020603050405020304" pitchFamily="18" charset="0"/>
                <a:cs typeface="Times New Roman" panose="02020603050405020304" pitchFamily="18" charset="0"/>
              </a:rPr>
              <a:t>Các</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FF0000"/>
                </a:solidFill>
                <a:latin typeface="Times New Roman" panose="02020603050405020304" pitchFamily="18" charset="0"/>
                <a:cs typeface="Times New Roman" panose="02020603050405020304" pitchFamily="18" charset="0"/>
              </a:rPr>
              <a:t>em</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FF0000"/>
                </a:solidFill>
                <a:latin typeface="Times New Roman" panose="02020603050405020304" pitchFamily="18" charset="0"/>
                <a:cs typeface="Times New Roman" panose="02020603050405020304" pitchFamily="18" charset="0"/>
              </a:rPr>
              <a:t>sinh</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FF0000"/>
                </a:solidFill>
                <a:latin typeface="Times New Roman" panose="02020603050405020304" pitchFamily="18" charset="0"/>
                <a:cs typeface="Times New Roman" panose="02020603050405020304" pitchFamily="18" charset="0"/>
              </a:rPr>
              <a:t>viên</a:t>
            </a:r>
            <a:r>
              <a:rPr lang="en-US" altLang="en-US" sz="3600" b="1" dirty="0">
                <a:solidFill>
                  <a:srgbClr val="FF0000"/>
                </a:solidFill>
                <a:latin typeface="Times New Roman" panose="02020603050405020304" pitchFamily="18" charset="0"/>
                <a:cs typeface="Times New Roman" panose="02020603050405020304" pitchFamily="18" charset="0"/>
              </a:rPr>
              <a:t> K18 </a:t>
            </a:r>
            <a:r>
              <a:rPr lang="en-US" altLang="en-US" sz="3600" b="1" dirty="0" err="1">
                <a:solidFill>
                  <a:srgbClr val="FF0000"/>
                </a:solidFill>
                <a:latin typeface="Times New Roman" panose="02020603050405020304" pitchFamily="18" charset="0"/>
                <a:cs typeface="Times New Roman" panose="02020603050405020304" pitchFamily="18" charset="0"/>
              </a:rPr>
              <a:t>thân</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FF0000"/>
                </a:solidFill>
                <a:latin typeface="Times New Roman" panose="02020603050405020304" pitchFamily="18" charset="0"/>
                <a:cs typeface="Times New Roman" panose="02020603050405020304" pitchFamily="18" charset="0"/>
              </a:rPr>
              <a:t>mến</a:t>
            </a:r>
            <a:r>
              <a:rPr lang="en-US" altLang="en-US" sz="3600" b="1" dirty="0">
                <a:solidFill>
                  <a:srgbClr val="FF0000"/>
                </a:solidFill>
                <a:latin typeface="Times New Roman" panose="02020603050405020304" pitchFamily="18" charset="0"/>
                <a:cs typeface="Times New Roman" panose="02020603050405020304" pitchFamily="18" charset="0"/>
              </a:rPr>
              <a:t>!</a:t>
            </a:r>
            <a:br>
              <a:rPr lang="en-US" altLang="en-US" sz="3600" b="1" dirty="0">
                <a:solidFill>
                  <a:srgbClr val="FF0000"/>
                </a:solidFill>
                <a:latin typeface="Times New Roman" panose="02020603050405020304" pitchFamily="18" charset="0"/>
                <a:cs typeface="Times New Roman" panose="02020603050405020304" pitchFamily="18" charset="0"/>
              </a:rPr>
            </a:br>
            <a:r>
              <a:rPr lang="vi-VN" altLang="en-US" sz="3600" b="1" dirty="0">
                <a:solidFill>
                  <a:srgbClr val="FF0000"/>
                </a:solidFill>
                <a:latin typeface="Times New Roman" panose="02020603050405020304" pitchFamily="18" charset="0"/>
                <a:cs typeface="Times New Roman" panose="02020603050405020304" pitchFamily="18" charset="0"/>
              </a:rPr>
              <a:t>"Hôm nay, chính thức cho một ngày khởi đầu của một thời </a:t>
            </a:r>
            <a:r>
              <a:rPr lang="en-US" altLang="en-US" sz="3600" b="1" dirty="0" err="1">
                <a:solidFill>
                  <a:srgbClr val="FF0000"/>
                </a:solidFill>
                <a:latin typeface="Times New Roman" panose="02020603050405020304" pitchFamily="18" charset="0"/>
                <a:cs typeface="Times New Roman" panose="02020603050405020304" pitchFamily="18" charset="0"/>
              </a:rPr>
              <a:t>kỳ</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FF0000"/>
                </a:solidFill>
                <a:latin typeface="Times New Roman" panose="02020603050405020304" pitchFamily="18" charset="0"/>
                <a:cs typeface="Times New Roman" panose="02020603050405020304" pitchFamily="18" charset="0"/>
              </a:rPr>
              <a:t>mới</a:t>
            </a:r>
            <a:r>
              <a:rPr lang="en-US" altLang="en-US" sz="3600" b="1" dirty="0">
                <a:solidFill>
                  <a:srgbClr val="FF0000"/>
                </a:solidFill>
                <a:latin typeface="Times New Roman" panose="02020603050405020304" pitchFamily="18" charset="0"/>
                <a:cs typeface="Times New Roman" panose="02020603050405020304" pitchFamily="18" charset="0"/>
              </a:rPr>
              <a:t> </a:t>
            </a:r>
            <a:r>
              <a:rPr lang="vi-VN" altLang="en-US" sz="3600" b="1" dirty="0">
                <a:solidFill>
                  <a:srgbClr val="FF0000"/>
                </a:solidFill>
                <a:latin typeface="Times New Roman" panose="02020603050405020304" pitchFamily="18" charset="0"/>
                <a:cs typeface="Times New Roman" panose="02020603050405020304" pitchFamily="18" charset="0"/>
              </a:rPr>
              <a:t>trong cuộc đời của mỗi sinh viên </a:t>
            </a:r>
            <a:r>
              <a:rPr lang="en-US" altLang="en-US" sz="3600" b="1" dirty="0">
                <a:solidFill>
                  <a:srgbClr val="FF0000"/>
                </a:solidFill>
                <a:latin typeface="Times New Roman" panose="02020603050405020304" pitchFamily="18" charset="0"/>
                <a:cs typeface="Times New Roman" panose="02020603050405020304" pitchFamily="18" charset="0"/>
              </a:rPr>
              <a:t>K18</a:t>
            </a:r>
            <a:r>
              <a:rPr lang="vi-VN"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FF0000"/>
                </a:solidFill>
                <a:latin typeface="Times New Roman" panose="02020603050405020304" pitchFamily="18" charset="0"/>
                <a:cs typeface="Times New Roman" panose="02020603050405020304" pitchFamily="18" charset="0"/>
              </a:rPr>
              <a:t>Từ</a:t>
            </a:r>
            <a:r>
              <a:rPr lang="en-US" altLang="en-US" sz="3600" b="1" dirty="0">
                <a:solidFill>
                  <a:srgbClr val="FF0000"/>
                </a:solidFill>
                <a:latin typeface="Times New Roman" panose="02020603050405020304" pitchFamily="18" charset="0"/>
                <a:cs typeface="Times New Roman" panose="02020603050405020304" pitchFamily="18" charset="0"/>
              </a:rPr>
              <a:t> </a:t>
            </a:r>
            <a:r>
              <a:rPr lang="en-US" altLang="en-US" sz="3600" b="1" dirty="0" err="1">
                <a:solidFill>
                  <a:srgbClr val="FF0000"/>
                </a:solidFill>
                <a:latin typeface="Times New Roman" panose="02020603050405020304" pitchFamily="18" charset="0"/>
                <a:cs typeface="Times New Roman" panose="02020603050405020304" pitchFamily="18" charset="0"/>
              </a:rPr>
              <a:t>hôm</a:t>
            </a:r>
            <a:r>
              <a:rPr lang="en-US" altLang="en-US" sz="3600" b="1" dirty="0">
                <a:solidFill>
                  <a:srgbClr val="FF0000"/>
                </a:solidFill>
                <a:latin typeface="Times New Roman" panose="02020603050405020304" pitchFamily="18" charset="0"/>
                <a:cs typeface="Times New Roman" panose="02020603050405020304" pitchFamily="18" charset="0"/>
              </a:rPr>
              <a:t> nay</a:t>
            </a:r>
            <a:r>
              <a:rPr lang="vi-VN" altLang="en-US" sz="3600" b="1" dirty="0">
                <a:solidFill>
                  <a:srgbClr val="FF0000"/>
                </a:solidFill>
                <a:latin typeface="Times New Roman" panose="02020603050405020304" pitchFamily="18" charset="0"/>
                <a:cs typeface="Times New Roman" panose="02020603050405020304" pitchFamily="18" charset="0"/>
              </a:rPr>
              <a:t> các em không đơn thuần là người hưởng thụ các giá trị, các thành quả của loài người, của bao thế hệ, mà hãy bắt đầu tạo ra các giá trị mới và bồi đắp các giá trị </a:t>
            </a:r>
            <a:r>
              <a:rPr lang="en-US" altLang="en-US" sz="3600" b="1" dirty="0" err="1">
                <a:solidFill>
                  <a:srgbClr val="FF0000"/>
                </a:solidFill>
                <a:latin typeface="Times New Roman" panose="02020603050405020304" pitchFamily="18" charset="0"/>
                <a:cs typeface="Times New Roman" panose="02020603050405020304" pitchFamily="18" charset="0"/>
              </a:rPr>
              <a:t>ấy</a:t>
            </a:r>
            <a:r>
              <a:rPr lang="en-US" altLang="en-US" sz="3600" b="1" dirty="0">
                <a:solidFill>
                  <a:srgbClr val="FF0000"/>
                </a:solidFill>
                <a:latin typeface="Times New Roman" panose="02020603050405020304" pitchFamily="18" charset="0"/>
                <a:cs typeface="Times New Roman" panose="02020603050405020304" pitchFamily="18" charset="0"/>
              </a:rPr>
              <a:t> </a:t>
            </a:r>
            <a:r>
              <a:rPr lang="vi-VN" altLang="en-US" sz="3600" b="1" dirty="0">
                <a:solidFill>
                  <a:srgbClr val="FF0000"/>
                </a:solidFill>
                <a:latin typeface="Times New Roman" panose="02020603050405020304" pitchFamily="18" charset="0"/>
                <a:cs typeface="Times New Roman" panose="02020603050405020304" pitchFamily="18" charset="0"/>
              </a:rPr>
              <a:t>cho tương lai’’</a:t>
            </a:r>
            <a:endParaRPr lang="en-US" altLang="en-US" sz="36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172E-6B62-4C93-A4E9-FA8F21BC216E}"/>
              </a:ext>
            </a:extLst>
          </p:cNvPr>
          <p:cNvSpPr>
            <a:spLocks noGrp="1"/>
          </p:cNvSpPr>
          <p:nvPr>
            <p:ph type="ctrTitle"/>
          </p:nvPr>
        </p:nvSpPr>
        <p:spPr>
          <a:xfrm>
            <a:off x="609600" y="618796"/>
            <a:ext cx="5486400" cy="5756274"/>
          </a:xfrm>
        </p:spPr>
        <p:txBody>
          <a:bodyPr>
            <a:normAutofit/>
          </a:bodyPr>
          <a:lstStyle/>
          <a:p>
            <a:r>
              <a:rPr lang="vi-VN" sz="4400" b="1" i="1" dirty="0">
                <a:solidFill>
                  <a:srgbClr val="FF0000"/>
                </a:solidFill>
                <a:effectLst/>
              </a:rPr>
              <a:t>Từ hôm nay, các em bắt đầu của một cuộc hành trình đầy gian nan vì những vinh quang phía trước. Hãy gột bỏ những níu kéo lỗi thời để làm nên giá trị, hỡi</a:t>
            </a:r>
            <a:r>
              <a:rPr lang="vi-VN" sz="4400" b="1" dirty="0">
                <a:solidFill>
                  <a:srgbClr val="FF0000"/>
                </a:solidFill>
                <a:effectLst/>
              </a:rPr>
              <a:t> </a:t>
            </a:r>
            <a:r>
              <a:rPr lang="en-US" sz="4400" b="1" i="1" dirty="0" err="1">
                <a:solidFill>
                  <a:srgbClr val="FF0000"/>
                </a:solidFill>
                <a:effectLst/>
                <a:latin typeface="Times New Roman" panose="02020603050405020304" pitchFamily="18" charset="0"/>
                <a:cs typeface="Times New Roman" panose="02020603050405020304" pitchFamily="18" charset="0"/>
              </a:rPr>
              <a:t>những</a:t>
            </a:r>
            <a:r>
              <a:rPr lang="en-US" sz="4400" b="1" i="1" dirty="0">
                <a:solidFill>
                  <a:srgbClr val="FF0000"/>
                </a:solidFill>
                <a:effectLst/>
                <a:latin typeface="Times New Roman" panose="02020603050405020304" pitchFamily="18" charset="0"/>
                <a:cs typeface="Times New Roman" panose="02020603050405020304" pitchFamily="18" charset="0"/>
              </a:rPr>
              <a:t> </a:t>
            </a:r>
            <a:r>
              <a:rPr lang="en-US" sz="4400" b="1" i="1" dirty="0" err="1">
                <a:solidFill>
                  <a:srgbClr val="FF0000"/>
                </a:solidFill>
                <a:effectLst/>
                <a:latin typeface="Times New Roman" panose="02020603050405020304" pitchFamily="18" charset="0"/>
                <a:cs typeface="Times New Roman" panose="02020603050405020304" pitchFamily="18" charset="0"/>
              </a:rPr>
              <a:t>thanh</a:t>
            </a:r>
            <a:r>
              <a:rPr lang="en-US" sz="4400" b="1" i="1" dirty="0">
                <a:solidFill>
                  <a:srgbClr val="FF0000"/>
                </a:solidFill>
                <a:effectLst/>
                <a:latin typeface="Times New Roman" panose="02020603050405020304" pitchFamily="18" charset="0"/>
                <a:cs typeface="Times New Roman" panose="02020603050405020304" pitchFamily="18" charset="0"/>
              </a:rPr>
              <a:t> </a:t>
            </a:r>
            <a:r>
              <a:rPr lang="en-US" sz="4400" b="1" i="1" dirty="0" err="1">
                <a:solidFill>
                  <a:srgbClr val="FF0000"/>
                </a:solidFill>
                <a:effectLst/>
                <a:latin typeface="Times New Roman" panose="02020603050405020304" pitchFamily="18" charset="0"/>
                <a:cs typeface="Times New Roman" panose="02020603050405020304" pitchFamily="18" charset="0"/>
              </a:rPr>
              <a:t>niên</a:t>
            </a:r>
            <a:r>
              <a:rPr lang="en-US" sz="4400" b="1" i="1" dirty="0">
                <a:solidFill>
                  <a:srgbClr val="FF0000"/>
                </a:solidFill>
                <a:effectLst/>
                <a:latin typeface="Times New Roman" panose="02020603050405020304" pitchFamily="18" charset="0"/>
                <a:cs typeface="Times New Roman" panose="02020603050405020304" pitchFamily="18" charset="0"/>
              </a:rPr>
              <a:t> </a:t>
            </a:r>
            <a:r>
              <a:rPr lang="vi-VN" sz="4400" b="1" i="1" dirty="0">
                <a:solidFill>
                  <a:srgbClr val="FF0000"/>
                </a:solidFill>
                <a:effectLst/>
              </a:rPr>
              <a:t>c</a:t>
            </a:r>
            <a:r>
              <a:rPr lang="vi-VN" sz="4400" b="1" dirty="0">
                <a:solidFill>
                  <a:srgbClr val="FF0000"/>
                </a:solidFill>
                <a:effectLst/>
              </a:rPr>
              <a:t>ủa</a:t>
            </a:r>
            <a:r>
              <a:rPr lang="vi-VN" sz="4400" b="1" i="1" dirty="0">
                <a:solidFill>
                  <a:srgbClr val="FF0000"/>
                </a:solidFill>
                <a:effectLst/>
              </a:rPr>
              <a:t> thế kỷ 21.</a:t>
            </a:r>
            <a:endParaRPr lang="en-US" sz="4400" b="1" dirty="0">
              <a:solidFill>
                <a:srgbClr val="FF0000"/>
              </a:solidFill>
            </a:endParaRPr>
          </a:p>
        </p:txBody>
      </p:sp>
      <p:pic>
        <p:nvPicPr>
          <p:cNvPr id="9" name="Picture 8">
            <a:extLst>
              <a:ext uri="{FF2B5EF4-FFF2-40B4-BE49-F238E27FC236}">
                <a16:creationId xmlns:a16="http://schemas.microsoft.com/office/drawing/2014/main" id="{DC882FBD-0D7B-4CEB-B898-182B4E7EC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550863"/>
            <a:ext cx="5805487" cy="5892140"/>
          </a:xfrm>
          <a:prstGeom prst="rect">
            <a:avLst/>
          </a:prstGeom>
        </p:spPr>
      </p:pic>
    </p:spTree>
    <p:extLst>
      <p:ext uri="{BB962C8B-B14F-4D97-AF65-F5344CB8AC3E}">
        <p14:creationId xmlns:p14="http://schemas.microsoft.com/office/powerpoint/2010/main" val="283467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A786-688B-4A5F-803E-F12951CDFABB}"/>
              </a:ext>
            </a:extLst>
          </p:cNvPr>
          <p:cNvSpPr>
            <a:spLocks noGrp="1"/>
          </p:cNvSpPr>
          <p:nvPr>
            <p:ph type="title"/>
          </p:nvPr>
        </p:nvSpPr>
        <p:spPr>
          <a:xfrm>
            <a:off x="2819400" y="336550"/>
            <a:ext cx="6705600" cy="577850"/>
          </a:xfrm>
        </p:spPr>
        <p:txBody>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GIỚI THIỆU</a:t>
            </a:r>
            <a:endParaRPr lang="en-US" sz="2800" b="1" dirty="0">
              <a:latin typeface="Times New Roman" panose="02020603050405020304" pitchFamily="18" charset="0"/>
              <a:cs typeface="Times New Roman" panose="02020603050405020304" pitchFamily="18" charset="0"/>
            </a:endParaRPr>
          </a:p>
        </p:txBody>
      </p:sp>
      <p:sp>
        <p:nvSpPr>
          <p:cNvPr id="11" name="Content Placeholder 10">
            <a:extLst>
              <a:ext uri="{FF2B5EF4-FFF2-40B4-BE49-F238E27FC236}">
                <a16:creationId xmlns:a16="http://schemas.microsoft.com/office/drawing/2014/main" id="{AC18C499-35CB-4C21-9F94-14BA8BC5C774}"/>
              </a:ext>
            </a:extLst>
          </p:cNvPr>
          <p:cNvSpPr>
            <a:spLocks noGrp="1"/>
          </p:cNvSpPr>
          <p:nvPr>
            <p:ph idx="1"/>
          </p:nvPr>
        </p:nvSpPr>
        <p:spPr>
          <a:xfrm>
            <a:off x="900113" y="1628774"/>
            <a:ext cx="10744200" cy="4467225"/>
          </a:xfrm>
        </p:spPr>
        <p:txBody>
          <a:bodyPr>
            <a:normAutofit fontScale="92500"/>
          </a:bodyPr>
          <a:lstStyle/>
          <a:p>
            <a:pPr marL="0" indent="0" algn="just">
              <a:lnSpc>
                <a:spcPct val="120000"/>
              </a:lnSpc>
              <a:spcBef>
                <a:spcPts val="0"/>
              </a:spcBef>
              <a:spcAft>
                <a:spcPts val="600"/>
              </a:spcAft>
              <a:buNone/>
              <a:defRPr/>
            </a:pP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chủ</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trương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Đảng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ủy</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BGH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Nhà</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ĐH KT-KTCN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triển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khai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tuần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SHCD-SV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đầu</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năm</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2023-2024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nội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dung: </a:t>
            </a:r>
            <a:r>
              <a:rPr lang="en-US" sz="4300"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3600" b="1" dirty="0" err="1"/>
              <a:t>Giáo</a:t>
            </a:r>
            <a:r>
              <a:rPr lang="en-US" sz="3600" b="1" dirty="0"/>
              <a:t> </a:t>
            </a:r>
            <a:r>
              <a:rPr lang="en-US" sz="3600" b="1" dirty="0" err="1"/>
              <a:t>dục</a:t>
            </a:r>
            <a:r>
              <a:rPr lang="en-US" sz="3600" b="1" dirty="0"/>
              <a:t> </a:t>
            </a:r>
            <a:r>
              <a:rPr lang="en-US" sz="3600" b="1" dirty="0" err="1"/>
              <a:t>chính</a:t>
            </a:r>
            <a:r>
              <a:rPr lang="en-US" sz="3600" b="1" dirty="0"/>
              <a:t> </a:t>
            </a:r>
            <a:r>
              <a:rPr lang="en-US" sz="3600" b="1" dirty="0" err="1"/>
              <a:t>trị</a:t>
            </a:r>
            <a:r>
              <a:rPr lang="en-US" sz="3600" b="1" dirty="0"/>
              <a:t> </a:t>
            </a:r>
            <a:r>
              <a:rPr lang="en-US" sz="3600" b="1" dirty="0" err="1"/>
              <a:t>tư</a:t>
            </a:r>
            <a:r>
              <a:rPr lang="en-US" sz="3600" b="1" dirty="0"/>
              <a:t> </a:t>
            </a:r>
            <a:r>
              <a:rPr lang="en-US" sz="3600" b="1" dirty="0" err="1"/>
              <a:t>tưởng</a:t>
            </a:r>
            <a:r>
              <a:rPr lang="en-US" sz="3600" b="1" dirty="0"/>
              <a:t>, </a:t>
            </a:r>
            <a:r>
              <a:rPr lang="en-US" sz="3600" b="1" dirty="0" err="1"/>
              <a:t>kết</a:t>
            </a:r>
            <a:r>
              <a:rPr lang="en-US" sz="3600" b="1" dirty="0"/>
              <a:t> </a:t>
            </a:r>
            <a:r>
              <a:rPr lang="en-US" sz="3600" b="1" dirty="0" err="1"/>
              <a:t>hợp</a:t>
            </a:r>
            <a:r>
              <a:rPr lang="en-US" sz="3600" b="1" dirty="0"/>
              <a:t> </a:t>
            </a:r>
            <a:r>
              <a:rPr lang="en-US" sz="3600" b="1" dirty="0" err="1"/>
              <a:t>với</a:t>
            </a:r>
            <a:r>
              <a:rPr lang="en-US" sz="3600" b="1" dirty="0"/>
              <a:t> </a:t>
            </a:r>
            <a:r>
              <a:rPr lang="en-US" sz="3600" b="1" dirty="0" err="1"/>
              <a:t>chỉ</a:t>
            </a:r>
            <a:r>
              <a:rPr lang="en-US" sz="3600" b="1" dirty="0"/>
              <a:t> </a:t>
            </a:r>
            <a:r>
              <a:rPr lang="en-US" sz="3600" b="1" dirty="0" err="1"/>
              <a:t>thị</a:t>
            </a:r>
            <a:r>
              <a:rPr lang="en-US" sz="3600" b="1" dirty="0"/>
              <a:t> 34, 35 </a:t>
            </a:r>
            <a:r>
              <a:rPr lang="en-US" sz="3600" b="1" dirty="0" err="1"/>
              <a:t>của</a:t>
            </a:r>
            <a:r>
              <a:rPr lang="en-US" sz="3600" b="1" dirty="0"/>
              <a:t> </a:t>
            </a:r>
            <a:r>
              <a:rPr lang="en-US" sz="3600" b="1" dirty="0" err="1"/>
              <a:t>Bộ</a:t>
            </a:r>
            <a:r>
              <a:rPr lang="en-US" sz="3600" b="1" dirty="0"/>
              <a:t> </a:t>
            </a:r>
            <a:r>
              <a:rPr lang="en-US" sz="3600" b="1" dirty="0" err="1"/>
              <a:t>chính</a:t>
            </a:r>
            <a:r>
              <a:rPr lang="en-US" sz="3600" b="1" dirty="0"/>
              <a:t> </a:t>
            </a:r>
            <a:r>
              <a:rPr lang="en-US" sz="3600" b="1" dirty="0" err="1"/>
              <a:t>trị</a:t>
            </a:r>
            <a:r>
              <a:rPr lang="en-US" sz="3600" b="1" dirty="0"/>
              <a:t> </a:t>
            </a:r>
            <a:r>
              <a:rPr lang="en-US" sz="3600" b="1" dirty="0" err="1"/>
              <a:t>về</a:t>
            </a:r>
            <a:r>
              <a:rPr lang="en-US" sz="3600" b="1" dirty="0"/>
              <a:t> </a:t>
            </a:r>
            <a:r>
              <a:rPr lang="en-US" sz="3600" b="1" dirty="0" err="1"/>
              <a:t>bảo</a:t>
            </a:r>
            <a:r>
              <a:rPr lang="en-US" sz="3600" b="1" dirty="0"/>
              <a:t> </a:t>
            </a:r>
            <a:r>
              <a:rPr lang="en-US" sz="3600" b="1" dirty="0" err="1"/>
              <a:t>vệ</a:t>
            </a:r>
            <a:r>
              <a:rPr lang="en-US" sz="3600" b="1" dirty="0"/>
              <a:t> </a:t>
            </a:r>
            <a:r>
              <a:rPr lang="en-US" sz="3600" b="1" dirty="0" err="1"/>
              <a:t>nền</a:t>
            </a:r>
            <a:r>
              <a:rPr lang="en-US" sz="3600" b="1" dirty="0"/>
              <a:t> </a:t>
            </a:r>
            <a:r>
              <a:rPr lang="en-US" sz="3600" b="1" dirty="0" err="1"/>
              <a:t>tảng</a:t>
            </a:r>
            <a:r>
              <a:rPr lang="en-US" sz="3600" b="1" dirty="0"/>
              <a:t> </a:t>
            </a:r>
            <a:r>
              <a:rPr lang="en-US" sz="3600" b="1" dirty="0" err="1"/>
              <a:t>tư</a:t>
            </a:r>
            <a:r>
              <a:rPr lang="en-US" sz="3600" b="1" dirty="0"/>
              <a:t> </a:t>
            </a:r>
            <a:r>
              <a:rPr lang="en-US" sz="3600" b="1" dirty="0" err="1"/>
              <a:t>tưởng</a:t>
            </a:r>
            <a:r>
              <a:rPr lang="en-US" sz="3600" b="1" dirty="0"/>
              <a:t> </a:t>
            </a:r>
            <a:r>
              <a:rPr lang="en-US" sz="3600" b="1" dirty="0" err="1"/>
              <a:t>của</a:t>
            </a:r>
            <a:r>
              <a:rPr lang="en-US" sz="3600" b="1" dirty="0"/>
              <a:t> </a:t>
            </a:r>
            <a:r>
              <a:rPr lang="en-US" sz="3600" b="1" dirty="0" err="1"/>
              <a:t>Đảng</a:t>
            </a:r>
            <a:r>
              <a:rPr lang="en-US" sz="3600" b="1" dirty="0"/>
              <a:t> </a:t>
            </a:r>
            <a:r>
              <a:rPr lang="en-US" sz="3600" b="1" dirty="0" err="1"/>
              <a:t>và</a:t>
            </a:r>
            <a:r>
              <a:rPr lang="en-US" sz="3600" b="1" dirty="0"/>
              <a:t> </a:t>
            </a:r>
            <a:r>
              <a:rPr lang="en-US" sz="3600" b="1" dirty="0" err="1"/>
              <a:t>củng</a:t>
            </a:r>
            <a:r>
              <a:rPr lang="en-US" sz="3600" b="1" dirty="0"/>
              <a:t> </a:t>
            </a:r>
            <a:r>
              <a:rPr lang="en-US" sz="3600" b="1" dirty="0" err="1"/>
              <a:t>cố</a:t>
            </a:r>
            <a:r>
              <a:rPr lang="en-US" sz="3600" b="1" dirty="0"/>
              <a:t> </a:t>
            </a:r>
            <a:r>
              <a:rPr lang="en-US" sz="3600" b="1" dirty="0" err="1"/>
              <a:t>tổ</a:t>
            </a:r>
            <a:r>
              <a:rPr lang="en-US" sz="3600" b="1" dirty="0"/>
              <a:t> </a:t>
            </a:r>
            <a:r>
              <a:rPr lang="en-US" sz="3600" b="1" dirty="0" err="1"/>
              <a:t>chức</a:t>
            </a:r>
            <a:r>
              <a:rPr lang="en-US" sz="3600" b="1" dirty="0"/>
              <a:t> </a:t>
            </a:r>
            <a:r>
              <a:rPr lang="en-US" sz="3600" b="1" dirty="0" err="1"/>
              <a:t>đoàn</a:t>
            </a:r>
            <a:r>
              <a:rPr lang="en-US" sz="3600" b="1" dirty="0"/>
              <a:t> </a:t>
            </a:r>
            <a:r>
              <a:rPr lang="en-US" sz="3600" b="1" dirty="0" err="1"/>
              <a:t>thể</a:t>
            </a:r>
            <a:r>
              <a:rPr lang="en-US" sz="3600" b="1" dirty="0"/>
              <a:t>, </a:t>
            </a:r>
            <a:r>
              <a:rPr lang="en-US" sz="3600" b="1" dirty="0" err="1"/>
              <a:t>công</a:t>
            </a:r>
            <a:r>
              <a:rPr lang="en-US" sz="3600" b="1" dirty="0"/>
              <a:t> </a:t>
            </a:r>
            <a:r>
              <a:rPr lang="en-US" sz="3600" b="1" dirty="0" err="1"/>
              <a:t>tác</a:t>
            </a:r>
            <a:r>
              <a:rPr lang="en-US" sz="3600" b="1" dirty="0"/>
              <a:t> </a:t>
            </a:r>
            <a:r>
              <a:rPr lang="en-US" sz="3600" b="1" dirty="0" err="1"/>
              <a:t>phát</a:t>
            </a:r>
            <a:r>
              <a:rPr lang="en-US" sz="3600" b="1" dirty="0"/>
              <a:t> </a:t>
            </a:r>
            <a:r>
              <a:rPr lang="en-US" sz="3600" b="1" dirty="0" err="1"/>
              <a:t>triển</a:t>
            </a:r>
            <a:r>
              <a:rPr lang="en-US" sz="3600" b="1" dirty="0"/>
              <a:t> </a:t>
            </a:r>
            <a:r>
              <a:rPr lang="en-US" sz="3600" b="1" dirty="0" err="1"/>
              <a:t>đảng</a:t>
            </a:r>
            <a:r>
              <a:rPr lang="en-US" sz="3600" b="1" dirty="0"/>
              <a:t> </a:t>
            </a:r>
            <a:r>
              <a:rPr lang="en-US" sz="3600" b="1" dirty="0" err="1"/>
              <a:t>viên</a:t>
            </a:r>
            <a:r>
              <a:rPr lang="en-US" sz="3600" b="1" dirty="0"/>
              <a:t> </a:t>
            </a:r>
            <a:r>
              <a:rPr lang="en-US" sz="3600" b="1" dirty="0" err="1"/>
              <a:t>trong</a:t>
            </a:r>
            <a:r>
              <a:rPr lang="en-US" sz="3600" b="1" dirty="0"/>
              <a:t> </a:t>
            </a:r>
            <a:r>
              <a:rPr lang="en-US" sz="3600" b="1" dirty="0" err="1"/>
              <a:t>trường</a:t>
            </a:r>
            <a:r>
              <a:rPr lang="en-US" sz="3600" b="1" dirty="0"/>
              <a:t> </a:t>
            </a:r>
            <a:r>
              <a:rPr lang="en-US" sz="3600" b="1" dirty="0" err="1"/>
              <a:t>học</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43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sz="38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148" name="Slide Number Placeholder 3">
            <a:extLst>
              <a:ext uri="{FF2B5EF4-FFF2-40B4-BE49-F238E27FC236}">
                <a16:creationId xmlns:a16="http://schemas.microsoft.com/office/drawing/2014/main" id="{E4A95E70-8396-4060-9BA7-1ACAFDD795F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371840D-8494-45EA-859D-85E94DD9FC15}" type="slidenum">
              <a:rPr lang="en-US" altLang="en-US" sz="1400"/>
              <a:pPr>
                <a:spcBef>
                  <a:spcPct val="0"/>
                </a:spcBef>
                <a:buClrTx/>
                <a:buSzTx/>
                <a:buFontTx/>
                <a:buNone/>
              </a:pPr>
              <a:t>4</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circle(in)">
                                      <p:cBhvr>
                                        <p:cTn id="1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C072-7C94-4B51-A793-C04DAF2A0DC2}"/>
              </a:ext>
            </a:extLst>
          </p:cNvPr>
          <p:cNvSpPr>
            <a:spLocks noGrp="1"/>
          </p:cNvSpPr>
          <p:nvPr>
            <p:ph type="title"/>
          </p:nvPr>
        </p:nvSpPr>
        <p:spPr>
          <a:xfrm>
            <a:off x="2590800" y="457201"/>
            <a:ext cx="7156450" cy="504825"/>
          </a:xfrm>
        </p:spPr>
        <p:txBody>
          <a:bodyPr>
            <a:normAutofit/>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NỘI DUNG</a:t>
            </a:r>
            <a:endParaRPr lang="en-US" sz="4000" dirty="0"/>
          </a:p>
        </p:txBody>
      </p:sp>
      <p:sp>
        <p:nvSpPr>
          <p:cNvPr id="3" name="Content Placeholder 2">
            <a:extLst>
              <a:ext uri="{FF2B5EF4-FFF2-40B4-BE49-F238E27FC236}">
                <a16:creationId xmlns:a16="http://schemas.microsoft.com/office/drawing/2014/main" id="{6BDAF5A3-785C-4B4F-8E97-8294CE4FFD2D}"/>
              </a:ext>
            </a:extLst>
          </p:cNvPr>
          <p:cNvSpPr>
            <a:spLocks noGrp="1"/>
          </p:cNvSpPr>
          <p:nvPr>
            <p:ph idx="1"/>
          </p:nvPr>
        </p:nvSpPr>
        <p:spPr>
          <a:xfrm>
            <a:off x="235131" y="1074738"/>
            <a:ext cx="11521440" cy="4826000"/>
          </a:xfrm>
          <a:solidFill>
            <a:srgbClr val="92D050"/>
          </a:solidFill>
        </p:spPr>
        <p:txBody>
          <a:bodyPr>
            <a:noAutofit/>
          </a:bodyPr>
          <a:lstStyle/>
          <a:p>
            <a:pPr fontAlgn="base"/>
            <a:r>
              <a:rPr lang="en-US" sz="40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err="1"/>
              <a:t>Nhận</a:t>
            </a:r>
            <a:r>
              <a:rPr lang="en-US" sz="3200" dirty="0"/>
              <a:t> </a:t>
            </a:r>
            <a:r>
              <a:rPr lang="en-US" sz="3200" dirty="0" err="1"/>
              <a:t>thức</a:t>
            </a:r>
            <a:r>
              <a:rPr lang="en-US" sz="3200" dirty="0"/>
              <a:t> </a:t>
            </a:r>
            <a:r>
              <a:rPr lang="en-US" sz="3200" dirty="0" err="1"/>
              <a:t>được</a:t>
            </a:r>
            <a:r>
              <a:rPr lang="en-US" sz="3200" dirty="0"/>
              <a:t> </a:t>
            </a:r>
            <a:r>
              <a:rPr lang="en-US" sz="3200" dirty="0" err="1"/>
              <a:t>vai</a:t>
            </a:r>
            <a:r>
              <a:rPr lang="en-US" sz="3200" dirty="0"/>
              <a:t> </a:t>
            </a:r>
            <a:r>
              <a:rPr lang="en-US" sz="3200" dirty="0" err="1"/>
              <a:t>trò</a:t>
            </a:r>
            <a:r>
              <a:rPr lang="en-US" sz="3200" dirty="0"/>
              <a:t>, </a:t>
            </a:r>
            <a:r>
              <a:rPr lang="en-US" sz="3200" dirty="0" err="1"/>
              <a:t>trách</a:t>
            </a:r>
            <a:r>
              <a:rPr lang="en-US" sz="3200" dirty="0"/>
              <a:t> </a:t>
            </a:r>
            <a:r>
              <a:rPr lang="en-US" sz="3200" dirty="0" err="1"/>
              <a:t>nhiệm</a:t>
            </a:r>
            <a:r>
              <a:rPr lang="en-US" sz="3200" dirty="0"/>
              <a:t> </a:t>
            </a:r>
            <a:r>
              <a:rPr lang="en-US" sz="3200" dirty="0" err="1"/>
              <a:t>của</a:t>
            </a:r>
            <a:r>
              <a:rPr lang="en-US" sz="3200" dirty="0"/>
              <a:t> </a:t>
            </a:r>
            <a:r>
              <a:rPr lang="en-US" sz="3200" dirty="0" err="1"/>
              <a:t>thế</a:t>
            </a:r>
            <a:r>
              <a:rPr lang="en-US" sz="3200" dirty="0"/>
              <a:t> </a:t>
            </a:r>
            <a:r>
              <a:rPr lang="en-US" sz="3200" dirty="0" err="1"/>
              <a:t>hệ</a:t>
            </a:r>
            <a:r>
              <a:rPr lang="en-US" sz="3200" dirty="0"/>
              <a:t> </a:t>
            </a:r>
            <a:r>
              <a:rPr lang="en-US" sz="3200" dirty="0" err="1"/>
              <a:t>trẻ</a:t>
            </a:r>
            <a:r>
              <a:rPr lang="en-US" sz="3200" dirty="0"/>
              <a:t> </a:t>
            </a:r>
            <a:r>
              <a:rPr lang="en-US" sz="3200" dirty="0" err="1"/>
              <a:t>trong</a:t>
            </a:r>
            <a:r>
              <a:rPr lang="en-US" sz="3200" dirty="0"/>
              <a:t> </a:t>
            </a:r>
            <a:r>
              <a:rPr lang="en-US" sz="3200" dirty="0" err="1"/>
              <a:t>sự</a:t>
            </a:r>
            <a:r>
              <a:rPr lang="en-US" sz="3200" dirty="0"/>
              <a:t> </a:t>
            </a:r>
            <a:r>
              <a:rPr lang="en-US" sz="3200" dirty="0" err="1"/>
              <a:t>nghiệp</a:t>
            </a:r>
            <a:r>
              <a:rPr lang="en-US" sz="3200" dirty="0"/>
              <a:t> </a:t>
            </a:r>
            <a:r>
              <a:rPr lang="en-US" sz="3200" dirty="0" err="1"/>
              <a:t>bảo</a:t>
            </a:r>
            <a:r>
              <a:rPr lang="en-US" sz="3200" dirty="0"/>
              <a:t> </a:t>
            </a:r>
            <a:r>
              <a:rPr lang="en-US" sz="3200" dirty="0" err="1"/>
              <a:t>vệ</a:t>
            </a:r>
            <a:r>
              <a:rPr lang="en-US" sz="3200" dirty="0"/>
              <a:t>, </a:t>
            </a:r>
            <a:r>
              <a:rPr lang="en-US" sz="3200" dirty="0" err="1"/>
              <a:t>xây</a:t>
            </a:r>
            <a:r>
              <a:rPr lang="en-US" sz="3200" dirty="0"/>
              <a:t> </a:t>
            </a:r>
            <a:r>
              <a:rPr lang="en-US" sz="3200" dirty="0" err="1"/>
              <a:t>dựng</a:t>
            </a:r>
            <a:r>
              <a:rPr lang="en-US" sz="3200" dirty="0"/>
              <a:t>, </a:t>
            </a:r>
            <a:r>
              <a:rPr lang="en-US" sz="3200" dirty="0" err="1"/>
              <a:t>phát</a:t>
            </a:r>
            <a:r>
              <a:rPr lang="en-US" sz="3200" dirty="0"/>
              <a:t> </a:t>
            </a:r>
            <a:r>
              <a:rPr lang="en-US" sz="3200" dirty="0" err="1"/>
              <a:t>triển</a:t>
            </a:r>
            <a:r>
              <a:rPr lang="en-US" sz="3200" dirty="0"/>
              <a:t> </a:t>
            </a:r>
            <a:r>
              <a:rPr lang="en-US" sz="3200" dirty="0" err="1"/>
              <a:t>đất</a:t>
            </a:r>
            <a:r>
              <a:rPr lang="en-US" sz="3200" dirty="0"/>
              <a:t> </a:t>
            </a:r>
            <a:r>
              <a:rPr lang="en-US" sz="3200" dirty="0" err="1"/>
              <a:t>nước</a:t>
            </a:r>
            <a:r>
              <a:rPr lang="en-US" sz="3200" dirty="0"/>
              <a:t>, </a:t>
            </a:r>
            <a:r>
              <a:rPr lang="en-US" sz="3200" dirty="0" err="1"/>
              <a:t>nhất</a:t>
            </a:r>
            <a:r>
              <a:rPr lang="en-US" sz="3200" dirty="0"/>
              <a:t> </a:t>
            </a:r>
            <a:r>
              <a:rPr lang="en-US" sz="3200" dirty="0" err="1"/>
              <a:t>là</a:t>
            </a:r>
            <a:r>
              <a:rPr lang="en-US" sz="3200" dirty="0"/>
              <a:t> </a:t>
            </a:r>
            <a:r>
              <a:rPr lang="en-US" sz="3200" dirty="0" err="1"/>
              <a:t>phát</a:t>
            </a:r>
            <a:r>
              <a:rPr lang="en-US" sz="3200" dirty="0"/>
              <a:t> </a:t>
            </a:r>
            <a:r>
              <a:rPr lang="en-US" sz="3200" dirty="0" err="1"/>
              <a:t>huy</a:t>
            </a:r>
            <a:r>
              <a:rPr lang="en-US" sz="3200" dirty="0"/>
              <a:t> </a:t>
            </a:r>
            <a:r>
              <a:rPr lang="en-US" sz="3200" dirty="0" err="1"/>
              <a:t>vai</a:t>
            </a:r>
            <a:r>
              <a:rPr lang="en-US" sz="3200" dirty="0"/>
              <a:t> </a:t>
            </a:r>
            <a:r>
              <a:rPr lang="en-US" sz="3200" dirty="0" err="1"/>
              <a:t>trò</a:t>
            </a:r>
            <a:r>
              <a:rPr lang="en-US" sz="3200" dirty="0"/>
              <a:t> </a:t>
            </a:r>
            <a:r>
              <a:rPr lang="en-US" sz="3200" dirty="0" err="1"/>
              <a:t>của</a:t>
            </a:r>
            <a:r>
              <a:rPr lang="en-US" sz="3200" dirty="0"/>
              <a:t> </a:t>
            </a:r>
            <a:r>
              <a:rPr lang="en-US" sz="3200" dirty="0" err="1"/>
              <a:t>đảng</a:t>
            </a:r>
            <a:r>
              <a:rPr lang="en-US" sz="3200" dirty="0"/>
              <a:t> </a:t>
            </a:r>
            <a:r>
              <a:rPr lang="en-US" sz="3200" dirty="0" err="1"/>
              <a:t>viên</a:t>
            </a:r>
            <a:r>
              <a:rPr lang="en-US" sz="3200" dirty="0"/>
              <a:t> </a:t>
            </a:r>
            <a:r>
              <a:rPr lang="en-US" sz="3200" dirty="0" err="1"/>
              <a:t>trẻ</a:t>
            </a:r>
            <a:r>
              <a:rPr lang="en-US" sz="3200" dirty="0"/>
              <a:t> </a:t>
            </a:r>
            <a:r>
              <a:rPr lang="en-US" sz="3200" dirty="0" err="1"/>
              <a:t>trong</a:t>
            </a:r>
            <a:r>
              <a:rPr lang="en-US" sz="3200" dirty="0"/>
              <a:t> </a:t>
            </a:r>
            <a:r>
              <a:rPr lang="en-US" sz="3200" dirty="0" err="1"/>
              <a:t>học</a:t>
            </a:r>
            <a:r>
              <a:rPr lang="en-US" sz="3200" dirty="0"/>
              <a:t> </a:t>
            </a:r>
            <a:r>
              <a:rPr lang="en-US" sz="3200" dirty="0" err="1"/>
              <a:t>sinh</a:t>
            </a:r>
            <a:r>
              <a:rPr lang="en-US" sz="3200" dirty="0"/>
              <a:t>, </a:t>
            </a:r>
            <a:r>
              <a:rPr lang="en-US" sz="3200" dirty="0" err="1"/>
              <a:t>sinh</a:t>
            </a:r>
            <a:r>
              <a:rPr lang="en-US" sz="3200" dirty="0"/>
              <a:t> </a:t>
            </a:r>
            <a:r>
              <a:rPr lang="en-US" sz="3200" dirty="0" err="1"/>
              <a:t>viên</a:t>
            </a:r>
            <a:r>
              <a:rPr lang="en-US" sz="3200" dirty="0"/>
              <a:t>, </a:t>
            </a:r>
            <a:r>
              <a:rPr lang="en-US" sz="3200" dirty="0" err="1"/>
              <a:t>thời</a:t>
            </a:r>
            <a:r>
              <a:rPr lang="en-US" sz="3200" dirty="0"/>
              <a:t> </a:t>
            </a:r>
            <a:r>
              <a:rPr lang="en-US" sz="3200" dirty="0" err="1"/>
              <a:t>gian</a:t>
            </a:r>
            <a:r>
              <a:rPr lang="en-US" sz="3200" dirty="0"/>
              <a:t> qua </a:t>
            </a:r>
            <a:r>
              <a:rPr lang="en-US" sz="3200" dirty="0" err="1"/>
              <a:t>Bộ</a:t>
            </a:r>
            <a:r>
              <a:rPr lang="en-US" sz="3200" dirty="0"/>
              <a:t> GD&amp;ĐT </a:t>
            </a:r>
            <a:r>
              <a:rPr lang="en-US" sz="3200" dirty="0" err="1"/>
              <a:t>đã</a:t>
            </a:r>
            <a:r>
              <a:rPr lang="en-US" sz="3200" dirty="0"/>
              <a:t> </a:t>
            </a:r>
            <a:r>
              <a:rPr lang="en-US" sz="3200" dirty="0" err="1"/>
              <a:t>tích</a:t>
            </a:r>
            <a:r>
              <a:rPr lang="en-US" sz="3200" dirty="0"/>
              <a:t> </a:t>
            </a:r>
            <a:r>
              <a:rPr lang="en-US" sz="3200" dirty="0" err="1"/>
              <a:t>cực</a:t>
            </a:r>
            <a:r>
              <a:rPr lang="en-US" sz="3200" dirty="0"/>
              <a:t> </a:t>
            </a:r>
            <a:r>
              <a:rPr lang="en-US" sz="3200" dirty="0" err="1"/>
              <a:t>tham</a:t>
            </a:r>
            <a:r>
              <a:rPr lang="en-US" sz="3200" dirty="0"/>
              <a:t> </a:t>
            </a:r>
            <a:r>
              <a:rPr lang="en-US" sz="3200" dirty="0" err="1"/>
              <a:t>mưu</a:t>
            </a:r>
            <a:r>
              <a:rPr lang="en-US" sz="3200" dirty="0"/>
              <a:t> </a:t>
            </a:r>
            <a:r>
              <a:rPr lang="en-US" sz="3200" dirty="0" err="1"/>
              <a:t>để</a:t>
            </a:r>
            <a:r>
              <a:rPr lang="en-US" sz="3200" dirty="0"/>
              <a:t> </a:t>
            </a:r>
            <a:r>
              <a:rPr lang="en-US" sz="3200" dirty="0" err="1"/>
              <a:t>các</a:t>
            </a:r>
            <a:r>
              <a:rPr lang="en-US" sz="3200" dirty="0"/>
              <a:t> </a:t>
            </a:r>
            <a:r>
              <a:rPr lang="en-US" sz="3200" dirty="0" err="1"/>
              <a:t>cấp</a:t>
            </a:r>
            <a:r>
              <a:rPr lang="en-US" sz="3200" dirty="0"/>
              <a:t> </a:t>
            </a:r>
            <a:r>
              <a:rPr lang="en-US" sz="3200" dirty="0" err="1"/>
              <a:t>lãnh</a:t>
            </a:r>
            <a:r>
              <a:rPr lang="en-US" sz="3200" dirty="0"/>
              <a:t> </a:t>
            </a:r>
            <a:r>
              <a:rPr lang="en-US" sz="3200" dirty="0" err="1"/>
              <a:t>đạo</a:t>
            </a:r>
            <a:r>
              <a:rPr lang="en-US" sz="3200" dirty="0"/>
              <a:t> ban </a:t>
            </a:r>
            <a:r>
              <a:rPr lang="en-US" sz="3200" dirty="0" err="1"/>
              <a:t>hành</a:t>
            </a:r>
            <a:r>
              <a:rPr lang="en-US" sz="3200" dirty="0"/>
              <a:t> </a:t>
            </a:r>
            <a:r>
              <a:rPr lang="en-US" sz="3200" dirty="0" err="1"/>
              <a:t>nhiều</a:t>
            </a:r>
            <a:r>
              <a:rPr lang="en-US" sz="3200" dirty="0"/>
              <a:t> </a:t>
            </a:r>
            <a:r>
              <a:rPr lang="en-US" sz="3200" dirty="0" err="1"/>
              <a:t>chủ</a:t>
            </a:r>
            <a:r>
              <a:rPr lang="en-US" sz="3200" dirty="0"/>
              <a:t> </a:t>
            </a:r>
            <a:r>
              <a:rPr lang="en-US" sz="3200" dirty="0" err="1"/>
              <a:t>trương</a:t>
            </a:r>
            <a:r>
              <a:rPr lang="en-US" sz="3200" dirty="0"/>
              <a:t>, </a:t>
            </a:r>
            <a:r>
              <a:rPr lang="en-US" sz="3200" dirty="0" err="1"/>
              <a:t>chính</a:t>
            </a:r>
            <a:r>
              <a:rPr lang="en-US" sz="3200" dirty="0"/>
              <a:t> </a:t>
            </a:r>
            <a:r>
              <a:rPr lang="en-US" sz="3200" dirty="0" err="1"/>
              <a:t>sách</a:t>
            </a:r>
            <a:r>
              <a:rPr lang="en-US" sz="3200" dirty="0"/>
              <a:t> </a:t>
            </a:r>
            <a:r>
              <a:rPr lang="en-US" sz="3200" dirty="0" err="1"/>
              <a:t>và</a:t>
            </a:r>
            <a:r>
              <a:rPr lang="en-US" sz="3200" dirty="0"/>
              <a:t> </a:t>
            </a:r>
            <a:r>
              <a:rPr lang="en-US" sz="3200" dirty="0" err="1"/>
              <a:t>chỉ</a:t>
            </a:r>
            <a:r>
              <a:rPr lang="en-US" sz="3200" dirty="0"/>
              <a:t> </a:t>
            </a:r>
            <a:r>
              <a:rPr lang="en-US" sz="3200" dirty="0" err="1"/>
              <a:t>đạo</a:t>
            </a:r>
            <a:r>
              <a:rPr lang="en-US" sz="3200" dirty="0"/>
              <a:t> </a:t>
            </a:r>
            <a:r>
              <a:rPr lang="en-US" sz="3200" dirty="0" err="1"/>
              <a:t>thường</a:t>
            </a:r>
            <a:r>
              <a:rPr lang="en-US" sz="3200" dirty="0"/>
              <a:t> </a:t>
            </a:r>
            <a:r>
              <a:rPr lang="en-US" sz="3200" dirty="0" err="1"/>
              <a:t>xuyên</a:t>
            </a:r>
            <a:r>
              <a:rPr lang="en-US" sz="3200" dirty="0"/>
              <a:t> </a:t>
            </a:r>
            <a:r>
              <a:rPr lang="en-US" sz="3200" dirty="0" err="1"/>
              <a:t>thực</a:t>
            </a:r>
            <a:r>
              <a:rPr lang="en-US" sz="3200" dirty="0"/>
              <a:t> </a:t>
            </a:r>
            <a:r>
              <a:rPr lang="en-US" sz="3200" dirty="0" err="1"/>
              <a:t>hiện</a:t>
            </a:r>
            <a:r>
              <a:rPr lang="en-US" sz="3200" dirty="0"/>
              <a:t> </a:t>
            </a:r>
            <a:r>
              <a:rPr lang="en-US" sz="3200" dirty="0" err="1"/>
              <a:t>công</a:t>
            </a:r>
            <a:r>
              <a:rPr lang="en-US" sz="3200" dirty="0"/>
              <a:t> </a:t>
            </a:r>
            <a:r>
              <a:rPr lang="en-US" sz="3200" dirty="0" err="1"/>
              <a:t>tác</a:t>
            </a:r>
            <a:r>
              <a:rPr lang="en-US" sz="3200" dirty="0"/>
              <a:t> </a:t>
            </a:r>
            <a:r>
              <a:rPr lang="en-US" sz="3200" dirty="0" err="1"/>
              <a:t>giáo</a:t>
            </a:r>
            <a:r>
              <a:rPr lang="en-US" sz="3200" dirty="0"/>
              <a:t> </a:t>
            </a:r>
            <a:r>
              <a:rPr lang="en-US" sz="3200" dirty="0" err="1"/>
              <a:t>dục</a:t>
            </a:r>
            <a:r>
              <a:rPr lang="en-US" sz="3200" dirty="0"/>
              <a:t> </a:t>
            </a:r>
            <a:r>
              <a:rPr lang="en-US" sz="3200" dirty="0" err="1"/>
              <a:t>lý</a:t>
            </a:r>
            <a:r>
              <a:rPr lang="en-US" sz="3200" dirty="0"/>
              <a:t> </a:t>
            </a:r>
            <a:r>
              <a:rPr lang="en-US" sz="3200" dirty="0" err="1"/>
              <a:t>tưởng</a:t>
            </a:r>
            <a:r>
              <a:rPr lang="en-US" sz="3200" dirty="0"/>
              <a:t> </a:t>
            </a:r>
            <a:r>
              <a:rPr lang="en-US" sz="3200" dirty="0" err="1"/>
              <a:t>cách</a:t>
            </a:r>
            <a:r>
              <a:rPr lang="en-US" sz="3200" dirty="0"/>
              <a:t> </a:t>
            </a:r>
            <a:r>
              <a:rPr lang="en-US" sz="3200" dirty="0" err="1"/>
              <a:t>mạng</a:t>
            </a:r>
            <a:r>
              <a:rPr lang="en-US" sz="3200" dirty="0"/>
              <a:t>, </a:t>
            </a:r>
            <a:r>
              <a:rPr lang="en-US" sz="3200" dirty="0" err="1"/>
              <a:t>đạo</a:t>
            </a:r>
            <a:r>
              <a:rPr lang="en-US" sz="3200" dirty="0"/>
              <a:t> </a:t>
            </a:r>
            <a:r>
              <a:rPr lang="en-US" sz="3200" dirty="0" err="1"/>
              <a:t>đức</a:t>
            </a:r>
            <a:r>
              <a:rPr lang="en-US" sz="3200" dirty="0"/>
              <a:t>, </a:t>
            </a:r>
            <a:r>
              <a:rPr lang="en-US" sz="3200" dirty="0" err="1"/>
              <a:t>lối</a:t>
            </a:r>
            <a:r>
              <a:rPr lang="en-US" sz="3200" dirty="0"/>
              <a:t> </a:t>
            </a:r>
            <a:r>
              <a:rPr lang="en-US" sz="3200" dirty="0" err="1"/>
              <a:t>sống</a:t>
            </a:r>
            <a:r>
              <a:rPr lang="en-US" sz="3200" dirty="0"/>
              <a:t> </a:t>
            </a:r>
            <a:r>
              <a:rPr lang="en-US" sz="3200" dirty="0" err="1"/>
              <a:t>cho</a:t>
            </a:r>
            <a:r>
              <a:rPr lang="en-US" sz="3200" dirty="0"/>
              <a:t> </a:t>
            </a:r>
            <a:r>
              <a:rPr lang="en-US" sz="3200" dirty="0" err="1"/>
              <a:t>đoàn</a:t>
            </a:r>
            <a:r>
              <a:rPr lang="en-US" sz="3200" dirty="0"/>
              <a:t> </a:t>
            </a:r>
            <a:r>
              <a:rPr lang="en-US" sz="3200" dirty="0" err="1"/>
              <a:t>viên</a:t>
            </a:r>
            <a:r>
              <a:rPr lang="en-US" sz="3200" dirty="0"/>
              <a:t>, </a:t>
            </a:r>
            <a:r>
              <a:rPr lang="en-US" sz="3200" dirty="0" err="1"/>
              <a:t>học</a:t>
            </a:r>
            <a:r>
              <a:rPr lang="en-US" sz="3200" dirty="0"/>
              <a:t> </a:t>
            </a:r>
            <a:r>
              <a:rPr lang="en-US" sz="3200" dirty="0" err="1"/>
              <a:t>sinh</a:t>
            </a:r>
            <a:r>
              <a:rPr lang="en-US" sz="3200" dirty="0"/>
              <a:t>, </a:t>
            </a:r>
            <a:r>
              <a:rPr lang="en-US" sz="3200" dirty="0" err="1"/>
              <a:t>sinh</a:t>
            </a:r>
            <a:r>
              <a:rPr lang="en-US" sz="3200" dirty="0"/>
              <a:t> </a:t>
            </a:r>
            <a:r>
              <a:rPr lang="en-US" sz="3200" dirty="0" err="1"/>
              <a:t>viên</a:t>
            </a:r>
            <a:r>
              <a:rPr lang="en-US" sz="3200" dirty="0"/>
              <a:t>.</a:t>
            </a:r>
          </a:p>
          <a:p>
            <a:pPr fontAlgn="base"/>
            <a:r>
              <a:rPr lang="en-US" sz="3200" dirty="0" err="1"/>
              <a:t>Đây</a:t>
            </a:r>
            <a:r>
              <a:rPr lang="en-US" sz="3200" dirty="0"/>
              <a:t> </a:t>
            </a:r>
            <a:r>
              <a:rPr lang="en-US" sz="3200" dirty="0" err="1"/>
              <a:t>cũng</a:t>
            </a:r>
            <a:r>
              <a:rPr lang="en-US" sz="3200" dirty="0"/>
              <a:t> </a:t>
            </a:r>
            <a:r>
              <a:rPr lang="en-US" sz="3200" dirty="0" err="1"/>
              <a:t>là</a:t>
            </a:r>
            <a:r>
              <a:rPr lang="en-US" sz="3200" dirty="0"/>
              <a:t> </a:t>
            </a:r>
            <a:r>
              <a:rPr lang="en-US" sz="3200" dirty="0" err="1"/>
              <a:t>những</a:t>
            </a:r>
            <a:r>
              <a:rPr lang="en-US" sz="3200" dirty="0"/>
              <a:t> </a:t>
            </a:r>
            <a:r>
              <a:rPr lang="en-US" sz="3200" dirty="0" err="1"/>
              <a:t>việc</a:t>
            </a:r>
            <a:r>
              <a:rPr lang="en-US" sz="3200" dirty="0"/>
              <a:t> </a:t>
            </a:r>
            <a:r>
              <a:rPr lang="en-US" sz="3200" dirty="0" err="1"/>
              <a:t>làm</a:t>
            </a:r>
            <a:r>
              <a:rPr lang="en-US" sz="3200" dirty="0"/>
              <a:t> </a:t>
            </a:r>
            <a:r>
              <a:rPr lang="en-US" sz="3200" dirty="0" err="1"/>
              <a:t>vào</a:t>
            </a:r>
            <a:r>
              <a:rPr lang="en-US" sz="3200" dirty="0"/>
              <a:t> </a:t>
            </a:r>
            <a:r>
              <a:rPr lang="en-US" sz="3200" dirty="0" err="1"/>
              <a:t>sự</a:t>
            </a:r>
            <a:r>
              <a:rPr lang="en-US" sz="3200" dirty="0"/>
              <a:t> </a:t>
            </a:r>
            <a:r>
              <a:rPr lang="en-US" sz="3200" dirty="0" err="1"/>
              <a:t>nghiệp</a:t>
            </a:r>
            <a:r>
              <a:rPr lang="en-US" sz="3200" dirty="0"/>
              <a:t> </a:t>
            </a:r>
            <a:r>
              <a:rPr lang="en-US" sz="3200" dirty="0" err="1"/>
              <a:t>đổi</a:t>
            </a:r>
            <a:r>
              <a:rPr lang="en-US" sz="3200" dirty="0"/>
              <a:t> </a:t>
            </a:r>
            <a:r>
              <a:rPr lang="en-US" sz="3200" dirty="0" err="1"/>
              <a:t>mới</a:t>
            </a:r>
            <a:r>
              <a:rPr lang="en-US" sz="3200" dirty="0"/>
              <a:t> </a:t>
            </a:r>
            <a:r>
              <a:rPr lang="en-US" sz="3200" dirty="0" err="1"/>
              <a:t>căn</a:t>
            </a:r>
            <a:r>
              <a:rPr lang="en-US" sz="3200" dirty="0"/>
              <a:t> </a:t>
            </a:r>
            <a:r>
              <a:rPr lang="en-US" sz="3200" dirty="0" err="1"/>
              <a:t>bản</a:t>
            </a:r>
            <a:r>
              <a:rPr lang="en-US" sz="3200" dirty="0"/>
              <a:t>, </a:t>
            </a:r>
            <a:r>
              <a:rPr lang="en-US" sz="3200" dirty="0" err="1"/>
              <a:t>toàn</a:t>
            </a:r>
            <a:r>
              <a:rPr lang="en-US" sz="3200" dirty="0"/>
              <a:t> </a:t>
            </a:r>
            <a:r>
              <a:rPr lang="en-US" sz="3200" dirty="0" err="1"/>
              <a:t>diện</a:t>
            </a:r>
            <a:r>
              <a:rPr lang="en-US" sz="3200" dirty="0"/>
              <a:t> </a:t>
            </a:r>
            <a:r>
              <a:rPr lang="en-US" sz="3200" dirty="0" err="1"/>
              <a:t>giáo</a:t>
            </a:r>
            <a:r>
              <a:rPr lang="en-US" sz="3200" dirty="0"/>
              <a:t> </a:t>
            </a:r>
            <a:r>
              <a:rPr lang="en-US" sz="3200" dirty="0" err="1"/>
              <a:t>dục</a:t>
            </a:r>
            <a:r>
              <a:rPr lang="en-US" sz="3200" dirty="0"/>
              <a:t>, </a:t>
            </a:r>
            <a:r>
              <a:rPr lang="en-US" sz="3200" dirty="0" err="1"/>
              <a:t>đào</a:t>
            </a:r>
            <a:r>
              <a:rPr lang="en-US" sz="3200" dirty="0"/>
              <a:t> </a:t>
            </a:r>
            <a:r>
              <a:rPr lang="en-US" sz="3200" dirty="0" err="1"/>
              <a:t>tạo</a:t>
            </a:r>
            <a:r>
              <a:rPr lang="en-US" sz="3200" dirty="0"/>
              <a:t> </a:t>
            </a:r>
            <a:r>
              <a:rPr lang="en-US" sz="3200" dirty="0" err="1"/>
              <a:t>theo</a:t>
            </a:r>
            <a:r>
              <a:rPr lang="en-US" sz="3200" dirty="0"/>
              <a:t> </a:t>
            </a:r>
            <a:r>
              <a:rPr lang="en-US" sz="3200" dirty="0" err="1"/>
              <a:t>tinh</a:t>
            </a:r>
            <a:r>
              <a:rPr lang="en-US" sz="3200" dirty="0"/>
              <a:t> </a:t>
            </a:r>
            <a:r>
              <a:rPr lang="en-US" sz="3200" dirty="0" err="1"/>
              <a:t>thần</a:t>
            </a:r>
            <a:r>
              <a:rPr lang="en-US" sz="3200" dirty="0"/>
              <a:t> </a:t>
            </a:r>
            <a:r>
              <a:rPr lang="en-US" sz="3200" dirty="0" err="1"/>
              <a:t>Nghị</a:t>
            </a:r>
            <a:r>
              <a:rPr lang="en-US" sz="3200" dirty="0"/>
              <a:t> </a:t>
            </a:r>
            <a:r>
              <a:rPr lang="en-US" sz="3200" dirty="0" err="1"/>
              <a:t>quyết</a:t>
            </a:r>
            <a:r>
              <a:rPr lang="en-US" sz="3200" dirty="0"/>
              <a:t> </a:t>
            </a:r>
            <a:r>
              <a:rPr lang="en-US" sz="3200" dirty="0" err="1"/>
              <a:t>số</a:t>
            </a:r>
            <a:r>
              <a:rPr lang="en-US" sz="3200" dirty="0"/>
              <a:t> 29-NQ/TW </a:t>
            </a:r>
            <a:r>
              <a:rPr lang="en-US" sz="3200" dirty="0" err="1"/>
              <a:t>của</a:t>
            </a:r>
            <a:r>
              <a:rPr lang="en-US" sz="3200" dirty="0"/>
              <a:t> </a:t>
            </a:r>
            <a:r>
              <a:rPr lang="en-US" sz="3200" dirty="0" err="1"/>
              <a:t>Hội</a:t>
            </a:r>
            <a:r>
              <a:rPr lang="en-US" sz="3200" dirty="0"/>
              <a:t> </a:t>
            </a:r>
            <a:r>
              <a:rPr lang="en-US" sz="3200" dirty="0" err="1"/>
              <a:t>nghị</a:t>
            </a:r>
            <a:r>
              <a:rPr lang="en-US" sz="3200" dirty="0"/>
              <a:t> </a:t>
            </a:r>
            <a:r>
              <a:rPr lang="en-US" sz="3200" dirty="0" err="1"/>
              <a:t>lần</a:t>
            </a:r>
            <a:r>
              <a:rPr lang="en-US" sz="3200" dirty="0"/>
              <a:t> </a:t>
            </a:r>
            <a:r>
              <a:rPr lang="en-US" sz="3200" dirty="0" err="1"/>
              <a:t>thứ</a:t>
            </a:r>
            <a:r>
              <a:rPr lang="en-US" sz="3200" dirty="0"/>
              <a:t> 8 Ban </a:t>
            </a:r>
            <a:r>
              <a:rPr lang="en-US" sz="3200" dirty="0" err="1"/>
              <a:t>chấp</a:t>
            </a:r>
            <a:r>
              <a:rPr lang="en-US" sz="3200" dirty="0"/>
              <a:t> </a:t>
            </a:r>
            <a:r>
              <a:rPr lang="en-US" sz="3200" dirty="0" err="1"/>
              <a:t>hành</a:t>
            </a:r>
            <a:r>
              <a:rPr lang="en-US" sz="3200" dirty="0"/>
              <a:t> </a:t>
            </a:r>
            <a:r>
              <a:rPr lang="en-US" sz="3200" dirty="0" err="1"/>
              <a:t>Trung</a:t>
            </a:r>
            <a:r>
              <a:rPr lang="en-US" sz="3200" dirty="0"/>
              <a:t> </a:t>
            </a:r>
            <a:r>
              <a:rPr lang="en-US" sz="3200" dirty="0" err="1"/>
              <a:t>ương</a:t>
            </a:r>
            <a:r>
              <a:rPr lang="en-US" sz="3200" dirty="0"/>
              <a:t> </a:t>
            </a:r>
            <a:r>
              <a:rPr lang="en-US" sz="3200" dirty="0" err="1"/>
              <a:t>Khóa</a:t>
            </a:r>
            <a:r>
              <a:rPr lang="en-US" sz="3200" dirty="0"/>
              <a:t> XI.</a:t>
            </a:r>
          </a:p>
          <a:p>
            <a:pPr marL="0" indent="0" algn="just">
              <a:lnSpc>
                <a:spcPct val="120000"/>
              </a:lnSpc>
              <a:spcBef>
                <a:spcPts val="0"/>
              </a:spcBef>
              <a:spcAft>
                <a:spcPts val="600"/>
              </a:spcAft>
              <a:buClr>
                <a:srgbClr val="3333CC"/>
              </a:buClr>
              <a:buNone/>
              <a:defRPr/>
            </a:pPr>
            <a:endParaRPr lang="en-US" sz="4000" dirty="0"/>
          </a:p>
        </p:txBody>
      </p:sp>
      <p:sp>
        <p:nvSpPr>
          <p:cNvPr id="7172" name="Slide Number Placeholder 3">
            <a:extLst>
              <a:ext uri="{FF2B5EF4-FFF2-40B4-BE49-F238E27FC236}">
                <a16:creationId xmlns:a16="http://schemas.microsoft.com/office/drawing/2014/main" id="{A81272BA-83F1-4B67-8EAC-0D000E01C51F}"/>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25138A4-E81C-40D5-8AEA-902E0E024823}" type="slidenum">
              <a:rPr lang="en-US" altLang="en-US" sz="1400"/>
              <a:pPr>
                <a:spcBef>
                  <a:spcPct val="0"/>
                </a:spcBef>
                <a:buClrTx/>
                <a:buSzTx/>
                <a:buFontTx/>
                <a:buNone/>
              </a:pPr>
              <a:t>5</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918F8-9137-44D5-9712-C023DFECCE30}"/>
              </a:ext>
            </a:extLst>
          </p:cNvPr>
          <p:cNvSpPr>
            <a:spLocks noGrp="1"/>
          </p:cNvSpPr>
          <p:nvPr>
            <p:ph idx="1"/>
          </p:nvPr>
        </p:nvSpPr>
        <p:spPr>
          <a:xfrm>
            <a:off x="857250" y="1066800"/>
            <a:ext cx="10344150" cy="4619625"/>
          </a:xfrm>
          <a:solidFill>
            <a:schemeClr val="accent6">
              <a:lumMod val="40000"/>
              <a:lumOff val="60000"/>
            </a:schemeClr>
          </a:solidFill>
        </p:spPr>
        <p:txBody>
          <a:bodyPr>
            <a:normAutofit/>
          </a:bodyPr>
          <a:lstStyle/>
          <a:p>
            <a:pPr marL="0" indent="0" algn="just">
              <a:lnSpc>
                <a:spcPct val="120000"/>
              </a:lnSpc>
              <a:spcBef>
                <a:spcPts val="0"/>
              </a:spcBef>
              <a:buNone/>
              <a:defRPr/>
            </a:pP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đào</a:t>
            </a:r>
            <a:r>
              <a:rPr lang="en-US" dirty="0"/>
              <a:t> </a:t>
            </a:r>
            <a:r>
              <a:rPr lang="en-US" dirty="0" err="1"/>
              <a:t>tạo</a:t>
            </a:r>
            <a:r>
              <a:rPr lang="en-US" dirty="0"/>
              <a:t> </a:t>
            </a:r>
            <a:r>
              <a:rPr lang="en-US" dirty="0" err="1"/>
              <a:t>trong</a:t>
            </a:r>
            <a:r>
              <a:rPr lang="en-US" dirty="0"/>
              <a:t> </a:t>
            </a:r>
            <a:r>
              <a:rPr lang="en-US" dirty="0" err="1"/>
              <a:t>toàn</a:t>
            </a:r>
            <a:r>
              <a:rPr lang="en-US" dirty="0"/>
              <a:t> </a:t>
            </a:r>
            <a:r>
              <a:rPr lang="en-US" dirty="0" err="1"/>
              <a:t>quốc</a:t>
            </a:r>
            <a:r>
              <a:rPr lang="en-US" dirty="0"/>
              <a:t> </a:t>
            </a:r>
            <a:r>
              <a:rPr lang="en-US" dirty="0" err="1"/>
              <a:t>đã</a:t>
            </a:r>
            <a:r>
              <a:rPr lang="en-US" dirty="0"/>
              <a:t> </a:t>
            </a:r>
            <a:r>
              <a:rPr lang="en-US" dirty="0" err="1"/>
              <a:t>triển</a:t>
            </a:r>
            <a:r>
              <a:rPr lang="en-US" dirty="0"/>
              <a:t> </a:t>
            </a:r>
            <a:r>
              <a:rPr lang="en-US" dirty="0" err="1"/>
              <a:t>khai</a:t>
            </a:r>
            <a:r>
              <a:rPr lang="en-US" dirty="0"/>
              <a:t> </a:t>
            </a:r>
            <a:r>
              <a:rPr lang="en-US" dirty="0" err="1"/>
              <a:t>có</a:t>
            </a:r>
            <a:r>
              <a:rPr lang="en-US" dirty="0"/>
              <a:t> </a:t>
            </a:r>
            <a:r>
              <a:rPr lang="en-US" dirty="0" err="1"/>
              <a:t>hiệu</a:t>
            </a:r>
            <a:r>
              <a:rPr lang="en-US" dirty="0"/>
              <a:t> </a:t>
            </a:r>
            <a:r>
              <a:rPr lang="en-US" dirty="0" err="1"/>
              <a:t>quả</a:t>
            </a:r>
            <a:r>
              <a:rPr lang="en-US" dirty="0"/>
              <a:t> </a:t>
            </a:r>
            <a:r>
              <a:rPr lang="en-US" dirty="0" err="1"/>
              <a:t>các</a:t>
            </a:r>
            <a:r>
              <a:rPr lang="en-US" dirty="0"/>
              <a:t> </a:t>
            </a:r>
            <a:r>
              <a:rPr lang="en-US" dirty="0" err="1"/>
              <a:t>nội</a:t>
            </a:r>
            <a:r>
              <a:rPr lang="en-US" dirty="0"/>
              <a:t> dung, </a:t>
            </a:r>
            <a:r>
              <a:rPr lang="en-US" dirty="0" err="1"/>
              <a:t>nhiệm</a:t>
            </a:r>
            <a:r>
              <a:rPr lang="en-US" dirty="0"/>
              <a:t> </a:t>
            </a:r>
            <a:r>
              <a:rPr lang="en-US" dirty="0" err="1"/>
              <a:t>vụ</a:t>
            </a:r>
            <a:r>
              <a:rPr lang="en-US" dirty="0"/>
              <a:t> </a:t>
            </a:r>
            <a:r>
              <a:rPr lang="en-US" dirty="0" err="1"/>
              <a:t>theo</a:t>
            </a:r>
            <a:r>
              <a:rPr lang="en-US" dirty="0"/>
              <a:t> </a:t>
            </a:r>
            <a:r>
              <a:rPr lang="en-US" dirty="0" err="1"/>
              <a:t>Quyết</a:t>
            </a:r>
            <a:r>
              <a:rPr lang="en-US" dirty="0"/>
              <a:t> </a:t>
            </a:r>
            <a:r>
              <a:rPr lang="en-US" dirty="0" err="1"/>
              <a:t>định</a:t>
            </a:r>
            <a:r>
              <a:rPr lang="en-US" dirty="0"/>
              <a:t> </a:t>
            </a:r>
            <a:r>
              <a:rPr lang="en-US" dirty="0" err="1"/>
              <a:t>số</a:t>
            </a:r>
            <a:r>
              <a:rPr lang="en-US" dirty="0"/>
              <a:t> 1501/QĐ-</a:t>
            </a:r>
            <a:r>
              <a:rPr lang="en-US" dirty="0" err="1"/>
              <a:t>TTg</a:t>
            </a:r>
            <a:r>
              <a:rPr lang="en-US" dirty="0"/>
              <a:t> </a:t>
            </a:r>
            <a:r>
              <a:rPr lang="en-US" dirty="0" err="1"/>
              <a:t>ngày</a:t>
            </a:r>
            <a:r>
              <a:rPr lang="en-US" dirty="0"/>
              <a:t> 28/8/2015 </a:t>
            </a:r>
            <a:r>
              <a:rPr lang="en-US" dirty="0" err="1"/>
              <a:t>của</a:t>
            </a:r>
            <a:r>
              <a:rPr lang="en-US" dirty="0"/>
              <a:t> </a:t>
            </a:r>
            <a:r>
              <a:rPr lang="en-US" dirty="0" err="1"/>
              <a:t>Thủ</a:t>
            </a:r>
            <a:r>
              <a:rPr lang="en-US" dirty="0"/>
              <a:t> </a:t>
            </a:r>
            <a:r>
              <a:rPr lang="en-US" dirty="0" err="1"/>
              <a:t>tướng</a:t>
            </a:r>
            <a:r>
              <a:rPr lang="en-US" dirty="0"/>
              <a:t> </a:t>
            </a:r>
            <a:r>
              <a:rPr lang="en-US" dirty="0" err="1"/>
              <a:t>Chính</a:t>
            </a:r>
            <a:r>
              <a:rPr lang="en-US" dirty="0"/>
              <a:t> </a:t>
            </a:r>
            <a:r>
              <a:rPr lang="en-US" dirty="0" err="1"/>
              <a:t>phủ</a:t>
            </a:r>
            <a:r>
              <a:rPr lang="en-US" dirty="0"/>
              <a:t> </a:t>
            </a:r>
            <a:r>
              <a:rPr lang="en-US" dirty="0" err="1"/>
              <a:t>về</a:t>
            </a:r>
            <a:r>
              <a:rPr lang="en-US" dirty="0"/>
              <a:t> </a:t>
            </a:r>
            <a:r>
              <a:rPr lang="en-US" dirty="0" err="1"/>
              <a:t>việc</a:t>
            </a:r>
            <a:r>
              <a:rPr lang="en-US" dirty="0"/>
              <a:t> </a:t>
            </a:r>
            <a:r>
              <a:rPr lang="en-US" dirty="0" err="1"/>
              <a:t>phê</a:t>
            </a:r>
            <a:r>
              <a:rPr lang="en-US" dirty="0"/>
              <a:t> </a:t>
            </a:r>
            <a:r>
              <a:rPr lang="en-US" dirty="0" err="1"/>
              <a:t>duyệt</a:t>
            </a:r>
            <a:r>
              <a:rPr lang="en-US" dirty="0"/>
              <a:t> </a:t>
            </a:r>
            <a:r>
              <a:rPr lang="en-US" dirty="0" err="1"/>
              <a:t>Đề</a:t>
            </a:r>
            <a:r>
              <a:rPr lang="en-US" dirty="0"/>
              <a:t> </a:t>
            </a:r>
            <a:r>
              <a:rPr lang="en-US" dirty="0" err="1"/>
              <a:t>án</a:t>
            </a:r>
            <a:r>
              <a:rPr lang="en-US" dirty="0"/>
              <a:t> “</a:t>
            </a:r>
            <a:r>
              <a:rPr lang="en-US" dirty="0" err="1"/>
              <a:t>Tăng</a:t>
            </a:r>
            <a:r>
              <a:rPr lang="en-US" dirty="0"/>
              <a:t> </a:t>
            </a:r>
            <a:r>
              <a:rPr lang="en-US" dirty="0" err="1"/>
              <a:t>cường</a:t>
            </a:r>
            <a:r>
              <a:rPr lang="en-US" dirty="0"/>
              <a:t> </a:t>
            </a:r>
            <a:r>
              <a:rPr lang="en-US" dirty="0" err="1"/>
              <a:t>giáo</a:t>
            </a:r>
            <a:r>
              <a:rPr lang="en-US" dirty="0"/>
              <a:t> </a:t>
            </a:r>
            <a:r>
              <a:rPr lang="en-US" dirty="0" err="1"/>
              <a:t>dục</a:t>
            </a:r>
            <a:r>
              <a:rPr lang="en-US" dirty="0"/>
              <a:t> </a:t>
            </a:r>
            <a:r>
              <a:rPr lang="en-US" dirty="0" err="1"/>
              <a:t>lý</a:t>
            </a:r>
            <a:r>
              <a:rPr lang="en-US" dirty="0"/>
              <a:t> </a:t>
            </a:r>
            <a:r>
              <a:rPr lang="en-US" dirty="0" err="1"/>
              <a:t>tưởng</a:t>
            </a:r>
            <a:r>
              <a:rPr lang="en-US" dirty="0"/>
              <a:t> </a:t>
            </a:r>
            <a:r>
              <a:rPr lang="en-US" dirty="0" err="1"/>
              <a:t>cách</a:t>
            </a:r>
            <a:r>
              <a:rPr lang="en-US" dirty="0"/>
              <a:t> </a:t>
            </a:r>
            <a:r>
              <a:rPr lang="en-US" dirty="0" err="1"/>
              <a:t>mạng</a:t>
            </a:r>
            <a:r>
              <a:rPr lang="en-US" dirty="0"/>
              <a:t>, </a:t>
            </a:r>
            <a:r>
              <a:rPr lang="en-US" dirty="0" err="1"/>
              <a:t>đạo</a:t>
            </a:r>
            <a:r>
              <a:rPr lang="en-US" dirty="0"/>
              <a:t> </a:t>
            </a:r>
            <a:r>
              <a:rPr lang="en-US" dirty="0" err="1"/>
              <a:t>đức</a:t>
            </a:r>
            <a:r>
              <a:rPr lang="en-US" dirty="0"/>
              <a:t>, </a:t>
            </a:r>
            <a:r>
              <a:rPr lang="en-US" dirty="0" err="1"/>
              <a:t>lối</a:t>
            </a:r>
            <a:r>
              <a:rPr lang="en-US" dirty="0"/>
              <a:t> </a:t>
            </a:r>
            <a:r>
              <a:rPr lang="en-US" dirty="0" err="1"/>
              <a:t>sống</a:t>
            </a:r>
            <a:r>
              <a:rPr lang="en-US" dirty="0"/>
              <a:t> </a:t>
            </a:r>
            <a:r>
              <a:rPr lang="en-US" dirty="0" err="1"/>
              <a:t>cho</a:t>
            </a:r>
            <a:r>
              <a:rPr lang="en-US" dirty="0"/>
              <a:t> </a:t>
            </a:r>
            <a:r>
              <a:rPr lang="en-US" dirty="0" err="1"/>
              <a:t>thanh</a:t>
            </a:r>
            <a:r>
              <a:rPr lang="en-US" dirty="0"/>
              <a:t> </a:t>
            </a:r>
            <a:r>
              <a:rPr lang="en-US" dirty="0" err="1"/>
              <a:t>niên</a:t>
            </a:r>
            <a:r>
              <a:rPr lang="en-US" dirty="0"/>
              <a:t>, </a:t>
            </a:r>
            <a:r>
              <a:rPr lang="en-US" dirty="0" err="1"/>
              <a:t>thiếu</a:t>
            </a:r>
            <a:r>
              <a:rPr lang="en-US" dirty="0"/>
              <a:t> </a:t>
            </a:r>
            <a:r>
              <a:rPr lang="en-US" dirty="0" err="1"/>
              <a:t>niên</a:t>
            </a:r>
            <a:r>
              <a:rPr lang="en-US" dirty="0"/>
              <a:t> </a:t>
            </a:r>
            <a:r>
              <a:rPr lang="en-US" dirty="0" err="1"/>
              <a:t>và</a:t>
            </a:r>
            <a:r>
              <a:rPr lang="en-US" dirty="0"/>
              <a:t> </a:t>
            </a:r>
            <a:r>
              <a:rPr lang="en-US" dirty="0" err="1"/>
              <a:t>nhi</a:t>
            </a:r>
            <a:r>
              <a:rPr lang="en-US" dirty="0"/>
              <a:t> </a:t>
            </a:r>
            <a:r>
              <a:rPr lang="en-US" dirty="0" err="1"/>
              <a:t>đồng</a:t>
            </a:r>
            <a:r>
              <a:rPr lang="en-US" dirty="0"/>
              <a:t> </a:t>
            </a:r>
            <a:r>
              <a:rPr lang="en-US" dirty="0" err="1"/>
              <a:t>giai</a:t>
            </a:r>
            <a:r>
              <a:rPr lang="en-US" dirty="0"/>
              <a:t> </a:t>
            </a:r>
            <a:r>
              <a:rPr lang="en-US" dirty="0" err="1"/>
              <a:t>đoạn</a:t>
            </a:r>
            <a:r>
              <a:rPr lang="en-US" dirty="0"/>
              <a:t> 2015 - 2020”, </a:t>
            </a:r>
            <a:r>
              <a:rPr lang="en-US" dirty="0" err="1"/>
              <a:t>nhất</a:t>
            </a:r>
            <a:r>
              <a:rPr lang="en-US" dirty="0"/>
              <a:t> </a:t>
            </a:r>
            <a:r>
              <a:rPr lang="en-US" dirty="0" err="1"/>
              <a:t>là</a:t>
            </a:r>
            <a:r>
              <a:rPr lang="en-US" dirty="0"/>
              <a:t> </a:t>
            </a:r>
            <a:r>
              <a:rPr lang="en-US" dirty="0" err="1"/>
              <a:t>công</a:t>
            </a:r>
            <a:r>
              <a:rPr lang="en-US" dirty="0"/>
              <a:t> </a:t>
            </a:r>
            <a:r>
              <a:rPr lang="en-US" dirty="0" err="1"/>
              <a:t>tác</a:t>
            </a:r>
            <a:r>
              <a:rPr lang="en-US" dirty="0"/>
              <a:t> </a:t>
            </a:r>
            <a:r>
              <a:rPr lang="en-US" dirty="0" err="1"/>
              <a:t>phát</a:t>
            </a:r>
            <a:r>
              <a:rPr lang="en-US" dirty="0"/>
              <a:t> </a:t>
            </a:r>
            <a:r>
              <a:rPr lang="en-US" dirty="0" err="1"/>
              <a:t>triển</a:t>
            </a:r>
            <a:r>
              <a:rPr lang="en-US" dirty="0"/>
              <a:t> </a:t>
            </a:r>
            <a:r>
              <a:rPr lang="en-US" dirty="0" err="1"/>
              <a:t>đảng</a:t>
            </a:r>
            <a:r>
              <a:rPr lang="en-US" dirty="0"/>
              <a:t> </a:t>
            </a:r>
            <a:r>
              <a:rPr lang="en-US" dirty="0" err="1"/>
              <a:t>trong</a:t>
            </a:r>
            <a:r>
              <a:rPr lang="en-US" dirty="0"/>
              <a:t> </a:t>
            </a:r>
            <a:r>
              <a:rPr lang="en-US" dirty="0" err="1"/>
              <a:t>học</a:t>
            </a:r>
            <a:r>
              <a:rPr lang="en-US" dirty="0"/>
              <a:t> </a:t>
            </a:r>
            <a:r>
              <a:rPr lang="en-US" dirty="0" err="1"/>
              <a:t>sinh</a:t>
            </a:r>
            <a:r>
              <a:rPr lang="en-US" dirty="0"/>
              <a:t>, </a:t>
            </a:r>
            <a:r>
              <a:rPr lang="en-US" dirty="0" err="1"/>
              <a:t>sinh</a:t>
            </a:r>
            <a:r>
              <a:rPr lang="en-US" dirty="0"/>
              <a:t> </a:t>
            </a:r>
            <a:r>
              <a:rPr lang="en-US" dirty="0" err="1"/>
              <a:t>viên</a:t>
            </a:r>
            <a:r>
              <a:rPr lang="en-US" dirty="0"/>
              <a:t>, </a:t>
            </a:r>
            <a:r>
              <a:rPr lang="en-US" dirty="0" err="1"/>
              <a:t>góp</a:t>
            </a:r>
            <a:r>
              <a:rPr lang="en-US" dirty="0"/>
              <a:t> </a:t>
            </a:r>
            <a:r>
              <a:rPr lang="en-US" dirty="0" err="1"/>
              <a:t>phần</a:t>
            </a:r>
            <a:r>
              <a:rPr lang="en-US" dirty="0"/>
              <a:t> </a:t>
            </a:r>
            <a:r>
              <a:rPr lang="en-US" dirty="0" err="1"/>
              <a:t>triển</a:t>
            </a:r>
            <a:r>
              <a:rPr lang="en-US" dirty="0"/>
              <a:t> </a:t>
            </a:r>
            <a:r>
              <a:rPr lang="en-US" dirty="0" err="1"/>
              <a:t>khai</a:t>
            </a:r>
            <a:r>
              <a:rPr lang="en-US" dirty="0"/>
              <a:t> </a:t>
            </a:r>
            <a:r>
              <a:rPr lang="en-US" dirty="0" err="1"/>
              <a:t>Chỉ</a:t>
            </a:r>
            <a:r>
              <a:rPr lang="en-US" dirty="0"/>
              <a:t> </a:t>
            </a:r>
            <a:r>
              <a:rPr lang="en-US" dirty="0" err="1"/>
              <a:t>thị</a:t>
            </a:r>
            <a:r>
              <a:rPr lang="en-US" dirty="0"/>
              <a:t> </a:t>
            </a:r>
            <a:r>
              <a:rPr lang="en-US" dirty="0" err="1"/>
              <a:t>số</a:t>
            </a:r>
            <a:r>
              <a:rPr lang="en-US" dirty="0"/>
              <a:t> 34-CT/TW </a:t>
            </a:r>
            <a:r>
              <a:rPr lang="en-US" dirty="0" err="1"/>
              <a:t>ngày</a:t>
            </a:r>
            <a:r>
              <a:rPr lang="en-US" dirty="0"/>
              <a:t> 30/5/1998 </a:t>
            </a:r>
            <a:r>
              <a:rPr lang="en-US" dirty="0" err="1"/>
              <a:t>của</a:t>
            </a:r>
            <a:r>
              <a:rPr lang="en-US" dirty="0"/>
              <a:t> </a:t>
            </a:r>
            <a:r>
              <a:rPr lang="en-US" dirty="0" err="1"/>
              <a:t>Bộ</a:t>
            </a:r>
            <a:r>
              <a:rPr lang="en-US" dirty="0"/>
              <a:t> </a:t>
            </a:r>
            <a:r>
              <a:rPr lang="en-US" dirty="0" err="1"/>
              <a:t>Chính</a:t>
            </a:r>
            <a:r>
              <a:rPr lang="en-US" dirty="0"/>
              <a:t> </a:t>
            </a:r>
            <a:r>
              <a:rPr lang="en-US" dirty="0" err="1"/>
              <a:t>trị</a:t>
            </a:r>
            <a:r>
              <a:rPr lang="en-US" dirty="0"/>
              <a:t> </a:t>
            </a:r>
            <a:r>
              <a:rPr lang="en-US" dirty="0" err="1"/>
              <a:t>về</a:t>
            </a:r>
            <a:r>
              <a:rPr lang="en-US" dirty="0"/>
              <a:t> </a:t>
            </a:r>
            <a:r>
              <a:rPr lang="en-US" dirty="0" err="1"/>
              <a:t>phát</a:t>
            </a:r>
            <a:r>
              <a:rPr lang="en-US" dirty="0"/>
              <a:t> </a:t>
            </a:r>
            <a:r>
              <a:rPr lang="en-US" dirty="0" err="1"/>
              <a:t>triển</a:t>
            </a:r>
            <a:r>
              <a:rPr lang="en-US" dirty="0"/>
              <a:t> </a:t>
            </a:r>
            <a:r>
              <a:rPr lang="en-US" dirty="0" err="1"/>
              <a:t>đảng</a:t>
            </a:r>
            <a:r>
              <a:rPr lang="en-US" dirty="0"/>
              <a:t> </a:t>
            </a:r>
            <a:r>
              <a:rPr lang="en-US" dirty="0" err="1"/>
              <a:t>trong</a:t>
            </a:r>
            <a:r>
              <a:rPr lang="en-US" dirty="0"/>
              <a:t> </a:t>
            </a:r>
            <a:r>
              <a:rPr lang="en-US" dirty="0" err="1"/>
              <a:t>trường</a:t>
            </a:r>
            <a:r>
              <a:rPr lang="en-US" dirty="0"/>
              <a:t> </a:t>
            </a:r>
            <a:r>
              <a:rPr lang="en-US" dirty="0" err="1"/>
              <a:t>học</a:t>
            </a:r>
            <a:r>
              <a:rPr lang="en-US" dirty="0"/>
              <a:t>.</a:t>
            </a:r>
          </a:p>
          <a:p>
            <a:pPr marL="0" indent="0" algn="just">
              <a:lnSpc>
                <a:spcPct val="120000"/>
              </a:lnSpc>
              <a:spcBef>
                <a:spcPts val="0"/>
              </a:spcBef>
              <a:buNone/>
              <a:defRPr/>
            </a:pPr>
            <a:endParaRPr lang="en-US" sz="3800" dirty="0"/>
          </a:p>
        </p:txBody>
      </p:sp>
      <p:sp>
        <p:nvSpPr>
          <p:cNvPr id="8196" name="Slide Number Placeholder 3">
            <a:extLst>
              <a:ext uri="{FF2B5EF4-FFF2-40B4-BE49-F238E27FC236}">
                <a16:creationId xmlns:a16="http://schemas.microsoft.com/office/drawing/2014/main" id="{7DEDE7CA-DE0A-493D-93F0-C25EBC071677}"/>
              </a:ext>
            </a:extLst>
          </p:cNvPr>
          <p:cNvSpPr>
            <a:spLocks noGrp="1"/>
          </p:cNvSpPr>
          <p:nvPr>
            <p:ph type="sldNum" sz="quarter" idx="12"/>
          </p:nvPr>
        </p:nvSpPr>
        <p:spPr>
          <a:xfrm>
            <a:off x="8528050" y="6189663"/>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693354-BBD2-4945-B828-82C1D2493C04}" type="slidenum">
              <a:rPr lang="en-US" altLang="en-US" sz="1400"/>
              <a:pPr>
                <a:spcBef>
                  <a:spcPct val="0"/>
                </a:spcBef>
                <a:buClrTx/>
                <a:buSzTx/>
                <a:buFontTx/>
                <a:buNone/>
              </a:pPr>
              <a:t>6</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B9FBDC-BC15-4C75-AEB1-18C6CA8BEA2F}"/>
              </a:ext>
            </a:extLst>
          </p:cNvPr>
          <p:cNvSpPr>
            <a:spLocks noGrp="1"/>
          </p:cNvSpPr>
          <p:nvPr>
            <p:ph idx="1"/>
          </p:nvPr>
        </p:nvSpPr>
        <p:spPr>
          <a:xfrm>
            <a:off x="1000125" y="1150938"/>
            <a:ext cx="9401175" cy="5097462"/>
          </a:xfrm>
          <a:solidFill>
            <a:srgbClr val="00B0F0"/>
          </a:solidFill>
        </p:spPr>
        <p:txBody>
          <a:bodyPr>
            <a:noAutofit/>
          </a:bodyPr>
          <a:lstStyle/>
          <a:p>
            <a:pPr algn="just" fontAlgn="base"/>
            <a:r>
              <a:rPr lang="en-US" sz="3200" dirty="0" err="1"/>
              <a:t>Đảng</a:t>
            </a:r>
            <a:r>
              <a:rPr lang="en-US" sz="3200" dirty="0"/>
              <a:t> </a:t>
            </a:r>
            <a:r>
              <a:rPr lang="en-US" sz="3200" dirty="0" err="1"/>
              <a:t>bộ</a:t>
            </a:r>
            <a:r>
              <a:rPr lang="en-US" sz="3200" dirty="0"/>
              <a:t> </a:t>
            </a:r>
            <a:r>
              <a:rPr lang="en-US" sz="3200" dirty="0" err="1"/>
              <a:t>trường</a:t>
            </a:r>
            <a:r>
              <a:rPr lang="en-US" sz="3200" dirty="0"/>
              <a:t> </a:t>
            </a:r>
            <a:r>
              <a:rPr lang="en-US" sz="3200" dirty="0" err="1"/>
              <a:t>Đại</a:t>
            </a:r>
            <a:r>
              <a:rPr lang="en-US" sz="3200" dirty="0"/>
              <a:t> </a:t>
            </a:r>
            <a:r>
              <a:rPr lang="en-US" sz="3200" dirty="0" err="1"/>
              <a:t>học</a:t>
            </a:r>
            <a:r>
              <a:rPr lang="en-US" sz="3200" dirty="0"/>
              <a:t> KTKT-CN </a:t>
            </a:r>
            <a:r>
              <a:rPr lang="en-US" sz="3200" dirty="0" err="1"/>
              <a:t>là</a:t>
            </a:r>
            <a:r>
              <a:rPr lang="en-US" sz="3200" dirty="0"/>
              <a:t> </a:t>
            </a:r>
            <a:r>
              <a:rPr lang="en-US" sz="3200" dirty="0" err="1"/>
              <a:t>một</a:t>
            </a:r>
            <a:r>
              <a:rPr lang="en-US" sz="3200" dirty="0"/>
              <a:t> </a:t>
            </a:r>
            <a:r>
              <a:rPr lang="en-US" sz="3200" dirty="0" err="1"/>
              <a:t>Đảng</a:t>
            </a:r>
            <a:r>
              <a:rPr lang="en-US" sz="3200" dirty="0"/>
              <a:t> </a:t>
            </a:r>
            <a:r>
              <a:rPr lang="en-US" sz="3200" dirty="0" err="1"/>
              <a:t>bộ</a:t>
            </a:r>
            <a:r>
              <a:rPr lang="en-US" sz="3200" dirty="0"/>
              <a:t> </a:t>
            </a:r>
            <a:r>
              <a:rPr lang="en-US" sz="3200" dirty="0" err="1"/>
              <a:t>lớn</a:t>
            </a:r>
            <a:r>
              <a:rPr lang="en-US" sz="3200" dirty="0"/>
              <a:t> . </a:t>
            </a:r>
            <a:r>
              <a:rPr lang="en-US" sz="3200" dirty="0" err="1"/>
              <a:t>Công</a:t>
            </a:r>
            <a:r>
              <a:rPr lang="en-US" sz="3200" dirty="0"/>
              <a:t> </a:t>
            </a:r>
            <a:r>
              <a:rPr lang="en-US" sz="3200" dirty="0" err="1"/>
              <a:t>tác</a:t>
            </a:r>
            <a:r>
              <a:rPr lang="en-US" sz="3200" dirty="0"/>
              <a:t> </a:t>
            </a:r>
            <a:r>
              <a:rPr lang="en-US" sz="3200" dirty="0" err="1"/>
              <a:t>phát</a:t>
            </a:r>
            <a:r>
              <a:rPr lang="en-US" sz="3200" dirty="0"/>
              <a:t> </a:t>
            </a:r>
            <a:r>
              <a:rPr lang="en-US" sz="3200" dirty="0" err="1"/>
              <a:t>triển</a:t>
            </a:r>
            <a:r>
              <a:rPr lang="en-US" sz="3200" dirty="0"/>
              <a:t> </a:t>
            </a:r>
            <a:r>
              <a:rPr lang="en-US" sz="3200" dirty="0" err="1"/>
              <a:t>Đảng</a:t>
            </a:r>
            <a:r>
              <a:rPr lang="en-US" sz="3200" dirty="0"/>
              <a:t> </a:t>
            </a:r>
            <a:r>
              <a:rPr lang="en-US" sz="3200" dirty="0" err="1"/>
              <a:t>trong</a:t>
            </a:r>
            <a:r>
              <a:rPr lang="en-US" sz="3200" dirty="0"/>
              <a:t> </a:t>
            </a:r>
            <a:r>
              <a:rPr lang="en-US" sz="3200" dirty="0" err="1"/>
              <a:t>đội</a:t>
            </a:r>
            <a:r>
              <a:rPr lang="en-US" sz="3200" dirty="0"/>
              <a:t> </a:t>
            </a:r>
            <a:r>
              <a:rPr lang="en-US" sz="3200" dirty="0" err="1"/>
              <a:t>ngũ</a:t>
            </a:r>
            <a:r>
              <a:rPr lang="en-US" sz="3200" dirty="0"/>
              <a:t> </a:t>
            </a:r>
            <a:r>
              <a:rPr lang="en-US" sz="3200" dirty="0" err="1"/>
              <a:t>sinh</a:t>
            </a:r>
            <a:r>
              <a:rPr lang="en-US" sz="3200" dirty="0"/>
              <a:t> </a:t>
            </a:r>
            <a:r>
              <a:rPr lang="en-US" sz="3200" dirty="0" err="1"/>
              <a:t>viên</a:t>
            </a:r>
            <a:r>
              <a:rPr lang="en-US" sz="3200" dirty="0"/>
              <a:t> </a:t>
            </a:r>
            <a:r>
              <a:rPr lang="en-US" sz="3200" dirty="0" err="1"/>
              <a:t>của</a:t>
            </a:r>
            <a:r>
              <a:rPr lang="en-US" sz="3200" dirty="0"/>
              <a:t> </a:t>
            </a:r>
            <a:r>
              <a:rPr lang="en-US" sz="3200" dirty="0" err="1"/>
              <a:t>Trường</a:t>
            </a:r>
            <a:r>
              <a:rPr lang="en-US" sz="3200" dirty="0"/>
              <a:t> </a:t>
            </a:r>
            <a:r>
              <a:rPr lang="en-US" sz="3200" dirty="0" err="1"/>
              <a:t>Đại</a:t>
            </a:r>
            <a:r>
              <a:rPr lang="en-US" sz="3200" dirty="0"/>
              <a:t> </a:t>
            </a:r>
            <a:r>
              <a:rPr lang="en-US" sz="3200" dirty="0" err="1"/>
              <a:t>học</a:t>
            </a:r>
            <a:r>
              <a:rPr lang="en-US" sz="3200" dirty="0"/>
              <a:t> KTKT-CN </a:t>
            </a:r>
            <a:r>
              <a:rPr lang="en-US" sz="3200" dirty="0" err="1"/>
              <a:t>trong</a:t>
            </a:r>
            <a:r>
              <a:rPr lang="en-US" sz="3200" dirty="0"/>
              <a:t> </a:t>
            </a:r>
            <a:r>
              <a:rPr lang="en-US" sz="3200" dirty="0" err="1"/>
              <a:t>những</a:t>
            </a:r>
            <a:r>
              <a:rPr lang="en-US" sz="3200" dirty="0"/>
              <a:t> </a:t>
            </a:r>
            <a:r>
              <a:rPr lang="en-US" sz="3200" dirty="0" err="1"/>
              <a:t>năm</a:t>
            </a:r>
            <a:r>
              <a:rPr lang="en-US" sz="3200" dirty="0"/>
              <a:t> qua </a:t>
            </a:r>
            <a:r>
              <a:rPr lang="en-US" sz="3200" dirty="0" err="1"/>
              <a:t>đạt</a:t>
            </a:r>
            <a:r>
              <a:rPr lang="en-US" sz="3200" dirty="0"/>
              <a:t> </a:t>
            </a:r>
            <a:r>
              <a:rPr lang="en-US" sz="3200" dirty="0" err="1"/>
              <a:t>nhiều</a:t>
            </a:r>
            <a:r>
              <a:rPr lang="en-US" sz="3200" dirty="0"/>
              <a:t> </a:t>
            </a:r>
            <a:r>
              <a:rPr lang="en-US" sz="3200" dirty="0" err="1"/>
              <a:t>kết</a:t>
            </a:r>
            <a:r>
              <a:rPr lang="en-US" sz="3200" dirty="0"/>
              <a:t> </a:t>
            </a:r>
            <a:r>
              <a:rPr lang="en-US" sz="3200" dirty="0" err="1"/>
              <a:t>quả</a:t>
            </a:r>
            <a:r>
              <a:rPr lang="en-US" sz="3200" dirty="0"/>
              <a:t>, </a:t>
            </a:r>
            <a:r>
              <a:rPr lang="en-US" sz="3200" dirty="0" err="1"/>
              <a:t>được</a:t>
            </a:r>
            <a:r>
              <a:rPr lang="en-US" sz="3200" dirty="0"/>
              <a:t> </a:t>
            </a:r>
            <a:r>
              <a:rPr lang="en-US" sz="3200" dirty="0" err="1"/>
              <a:t>ghi</a:t>
            </a:r>
            <a:r>
              <a:rPr lang="en-US" sz="3200" dirty="0"/>
              <a:t> </a:t>
            </a:r>
            <a:r>
              <a:rPr lang="en-US" sz="3200" dirty="0" err="1"/>
              <a:t>nhận</a:t>
            </a:r>
            <a:r>
              <a:rPr lang="en-US" sz="3200" dirty="0"/>
              <a:t> </a:t>
            </a:r>
            <a:r>
              <a:rPr lang="en-US" sz="3200" dirty="0" err="1"/>
              <a:t>là</a:t>
            </a:r>
            <a:r>
              <a:rPr lang="en-US" sz="3200" dirty="0"/>
              <a:t> </a:t>
            </a:r>
            <a:r>
              <a:rPr lang="en-US" sz="3200" dirty="0" err="1"/>
              <a:t>một</a:t>
            </a:r>
            <a:r>
              <a:rPr lang="en-US" sz="3200" dirty="0"/>
              <a:t> </a:t>
            </a:r>
            <a:r>
              <a:rPr lang="en-US" sz="3200" dirty="0" err="1"/>
              <a:t>trong</a:t>
            </a:r>
            <a:r>
              <a:rPr lang="en-US" sz="3200" dirty="0"/>
              <a:t> </a:t>
            </a:r>
            <a:r>
              <a:rPr lang="en-US" sz="3200" dirty="0" err="1"/>
              <a:t>những</a:t>
            </a:r>
            <a:r>
              <a:rPr lang="en-US" sz="3200" dirty="0"/>
              <a:t> </a:t>
            </a:r>
            <a:r>
              <a:rPr lang="en-US" sz="3200" dirty="0" err="1"/>
              <a:t>Đảng</a:t>
            </a:r>
            <a:r>
              <a:rPr lang="en-US" sz="3200" dirty="0"/>
              <a:t> </a:t>
            </a:r>
            <a:r>
              <a:rPr lang="en-US" sz="3200" dirty="0" err="1"/>
              <a:t>bộ</a:t>
            </a:r>
            <a:r>
              <a:rPr lang="en-US" sz="3200" dirty="0"/>
              <a:t> </a:t>
            </a:r>
            <a:r>
              <a:rPr lang="en-US" sz="3200" dirty="0" err="1"/>
              <a:t>làm</a:t>
            </a:r>
            <a:r>
              <a:rPr lang="en-US" sz="3200" dirty="0"/>
              <a:t> </a:t>
            </a:r>
            <a:r>
              <a:rPr lang="en-US" sz="3200" dirty="0" err="1"/>
              <a:t>tốt</a:t>
            </a:r>
            <a:r>
              <a:rPr lang="en-US" sz="3200" dirty="0"/>
              <a:t> </a:t>
            </a:r>
            <a:r>
              <a:rPr lang="en-US" sz="3200" dirty="0" err="1"/>
              <a:t>công</a:t>
            </a:r>
            <a:r>
              <a:rPr lang="en-US" sz="3200" dirty="0"/>
              <a:t> </a:t>
            </a:r>
            <a:r>
              <a:rPr lang="en-US" sz="3200" dirty="0" err="1"/>
              <a:t>tác</a:t>
            </a:r>
            <a:r>
              <a:rPr lang="en-US" sz="3200" dirty="0"/>
              <a:t> </a:t>
            </a:r>
            <a:r>
              <a:rPr lang="en-US" sz="3200" dirty="0" err="1"/>
              <a:t>phát</a:t>
            </a:r>
            <a:r>
              <a:rPr lang="en-US" sz="3200" dirty="0"/>
              <a:t> </a:t>
            </a:r>
            <a:r>
              <a:rPr lang="en-US" sz="3200" dirty="0" err="1"/>
              <a:t>triển</a:t>
            </a:r>
            <a:r>
              <a:rPr lang="en-US" sz="3200" dirty="0"/>
              <a:t> </a:t>
            </a:r>
            <a:r>
              <a:rPr lang="en-US" sz="3200" dirty="0" err="1"/>
              <a:t>đảng</a:t>
            </a:r>
            <a:r>
              <a:rPr lang="en-US" sz="3200" dirty="0"/>
              <a:t> </a:t>
            </a:r>
            <a:r>
              <a:rPr lang="en-US" sz="3200" dirty="0" err="1"/>
              <a:t>viên</a:t>
            </a:r>
            <a:r>
              <a:rPr lang="en-US" sz="3200" dirty="0"/>
              <a:t> </a:t>
            </a:r>
            <a:r>
              <a:rPr lang="en-US" sz="3200" dirty="0" err="1"/>
              <a:t>là</a:t>
            </a:r>
            <a:r>
              <a:rPr lang="en-US" sz="3200" dirty="0"/>
              <a:t> </a:t>
            </a:r>
            <a:r>
              <a:rPr lang="en-US" sz="3200" dirty="0" err="1"/>
              <a:t>sinh</a:t>
            </a:r>
            <a:r>
              <a:rPr lang="en-US" sz="3200" dirty="0"/>
              <a:t> </a:t>
            </a:r>
            <a:r>
              <a:rPr lang="en-US" sz="3200" dirty="0" err="1"/>
              <a:t>viên</a:t>
            </a:r>
            <a:r>
              <a:rPr lang="en-US" sz="3200" dirty="0"/>
              <a:t> </a:t>
            </a:r>
            <a:r>
              <a:rPr lang="en-US" sz="3200" dirty="0" err="1"/>
              <a:t>trong</a:t>
            </a:r>
            <a:r>
              <a:rPr lang="en-US" sz="3200" dirty="0"/>
              <a:t> </a:t>
            </a:r>
            <a:r>
              <a:rPr lang="en-US" sz="3200" dirty="0" err="1"/>
              <a:t>Đảng</a:t>
            </a:r>
            <a:r>
              <a:rPr lang="en-US" sz="3200" dirty="0"/>
              <a:t> </a:t>
            </a:r>
            <a:r>
              <a:rPr lang="en-US" sz="3200" dirty="0" err="1"/>
              <a:t>bộ</a:t>
            </a:r>
            <a:r>
              <a:rPr lang="en-US" sz="3200" dirty="0"/>
              <a:t> </a:t>
            </a:r>
            <a:r>
              <a:rPr lang="en-US" sz="3200" dirty="0" err="1"/>
              <a:t>Khối</a:t>
            </a:r>
            <a:r>
              <a:rPr lang="en-US" sz="3200" dirty="0"/>
              <a:t>. </a:t>
            </a:r>
          </a:p>
          <a:p>
            <a:pPr algn="just" fontAlgn="base"/>
            <a:r>
              <a:rPr lang="en-US" sz="3200" dirty="0" err="1"/>
              <a:t>Để</a:t>
            </a:r>
            <a:r>
              <a:rPr lang="en-US" sz="3200" dirty="0"/>
              <a:t> </a:t>
            </a:r>
            <a:r>
              <a:rPr lang="en-US" sz="3200" dirty="0" err="1"/>
              <a:t>có</a:t>
            </a:r>
            <a:r>
              <a:rPr lang="en-US" sz="3200" dirty="0"/>
              <a:t> </a:t>
            </a:r>
            <a:r>
              <a:rPr lang="en-US" sz="3200" dirty="0" err="1"/>
              <a:t>được</a:t>
            </a:r>
            <a:r>
              <a:rPr lang="en-US" sz="3200" dirty="0"/>
              <a:t> </a:t>
            </a:r>
            <a:r>
              <a:rPr lang="en-US" sz="3200" dirty="0" err="1"/>
              <a:t>kết</a:t>
            </a:r>
            <a:r>
              <a:rPr lang="en-US" sz="3200" dirty="0"/>
              <a:t> </a:t>
            </a:r>
            <a:r>
              <a:rPr lang="en-US" sz="3200" dirty="0" err="1"/>
              <a:t>quả</a:t>
            </a:r>
            <a:r>
              <a:rPr lang="en-US" sz="3200" dirty="0"/>
              <a:t> </a:t>
            </a:r>
            <a:r>
              <a:rPr lang="en-US" sz="3200" dirty="0" err="1"/>
              <a:t>này</a:t>
            </a:r>
            <a:r>
              <a:rPr lang="en-US" sz="3200" dirty="0"/>
              <a:t> </a:t>
            </a:r>
            <a:r>
              <a:rPr lang="en-US" sz="3200" dirty="0" err="1"/>
              <a:t>là</a:t>
            </a:r>
            <a:r>
              <a:rPr lang="en-US" sz="3200" dirty="0"/>
              <a:t> do </a:t>
            </a:r>
            <a:r>
              <a:rPr lang="en-US" sz="3200" dirty="0" err="1"/>
              <a:t>trong</a:t>
            </a:r>
            <a:r>
              <a:rPr lang="en-US" sz="3200" dirty="0"/>
              <a:t> </a:t>
            </a:r>
            <a:r>
              <a:rPr lang="en-US" sz="3200" dirty="0" err="1"/>
              <a:t>quá</a:t>
            </a:r>
            <a:r>
              <a:rPr lang="en-US" sz="3200" dirty="0"/>
              <a:t> </a:t>
            </a:r>
            <a:r>
              <a:rPr lang="en-US" sz="3200" dirty="0" err="1"/>
              <a:t>trình</a:t>
            </a:r>
            <a:r>
              <a:rPr lang="en-US" sz="3200" dirty="0"/>
              <a:t> </a:t>
            </a:r>
            <a:r>
              <a:rPr lang="en-US" sz="3200" dirty="0" err="1"/>
              <a:t>lãnh</a:t>
            </a:r>
            <a:r>
              <a:rPr lang="en-US" sz="3200" dirty="0"/>
              <a:t> </a:t>
            </a:r>
            <a:r>
              <a:rPr lang="en-US" sz="3200" dirty="0" err="1"/>
              <a:t>đạo</a:t>
            </a:r>
            <a:r>
              <a:rPr lang="en-US" sz="3200" dirty="0"/>
              <a:t>, </a:t>
            </a:r>
            <a:r>
              <a:rPr lang="en-US" sz="3200" dirty="0" err="1"/>
              <a:t>Đảng</a:t>
            </a:r>
            <a:r>
              <a:rPr lang="en-US" sz="3200" dirty="0"/>
              <a:t> </a:t>
            </a:r>
            <a:r>
              <a:rPr lang="en-US" sz="3200" dirty="0" err="1"/>
              <a:t>ủy</a:t>
            </a:r>
            <a:r>
              <a:rPr lang="en-US" sz="3200" dirty="0"/>
              <a:t> </a:t>
            </a:r>
            <a:r>
              <a:rPr lang="en-US" sz="3200" dirty="0" err="1"/>
              <a:t>trường</a:t>
            </a:r>
            <a:r>
              <a:rPr lang="en-US" sz="3200" dirty="0"/>
              <a:t> </a:t>
            </a:r>
            <a:r>
              <a:rPr lang="en-US" sz="3200" dirty="0" err="1"/>
              <a:t>Đại</a:t>
            </a:r>
            <a:r>
              <a:rPr lang="en-US" sz="3200" dirty="0"/>
              <a:t> </a:t>
            </a:r>
            <a:r>
              <a:rPr lang="en-US" sz="3200" dirty="0" err="1"/>
              <a:t>học</a:t>
            </a:r>
            <a:r>
              <a:rPr lang="en-US" sz="3200" dirty="0"/>
              <a:t> KTKT-CN </a:t>
            </a:r>
            <a:r>
              <a:rPr lang="en-US" sz="3200" dirty="0" err="1"/>
              <a:t>luôn</a:t>
            </a:r>
            <a:r>
              <a:rPr lang="en-US" sz="3200" dirty="0"/>
              <a:t> </a:t>
            </a:r>
            <a:r>
              <a:rPr lang="en-US" sz="3200" dirty="0" err="1"/>
              <a:t>xác</a:t>
            </a:r>
            <a:r>
              <a:rPr lang="en-US" sz="3200" dirty="0"/>
              <a:t> </a:t>
            </a:r>
            <a:r>
              <a:rPr lang="en-US" sz="3200" dirty="0" err="1"/>
              <a:t>định</a:t>
            </a:r>
            <a:r>
              <a:rPr lang="en-US" sz="3200" dirty="0"/>
              <a:t> </a:t>
            </a:r>
            <a:r>
              <a:rPr lang="en-US" sz="3200" dirty="0" err="1"/>
              <a:t>nhiệm</a:t>
            </a:r>
            <a:r>
              <a:rPr lang="en-US" sz="3200" dirty="0"/>
              <a:t> </a:t>
            </a:r>
            <a:r>
              <a:rPr lang="en-US" sz="3200" dirty="0" err="1"/>
              <a:t>vụ</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phát</a:t>
            </a:r>
            <a:r>
              <a:rPr lang="en-US" sz="3200" dirty="0"/>
              <a:t> </a:t>
            </a:r>
            <a:r>
              <a:rPr lang="en-US" sz="3200" dirty="0" err="1"/>
              <a:t>hiện</a:t>
            </a:r>
            <a:r>
              <a:rPr lang="en-US" sz="3200" dirty="0"/>
              <a:t>, </a:t>
            </a:r>
            <a:r>
              <a:rPr lang="en-US" sz="3200" dirty="0" err="1"/>
              <a:t>bồi</a:t>
            </a:r>
            <a:r>
              <a:rPr lang="en-US" sz="3200" dirty="0"/>
              <a:t> </a:t>
            </a:r>
            <a:r>
              <a:rPr lang="en-US" sz="3200" dirty="0" err="1"/>
              <a:t>dưỡng</a:t>
            </a:r>
            <a:r>
              <a:rPr lang="en-US" sz="3200" dirty="0"/>
              <a:t> </a:t>
            </a:r>
            <a:r>
              <a:rPr lang="en-US" sz="3200" dirty="0" err="1"/>
              <a:t>để</a:t>
            </a:r>
            <a:r>
              <a:rPr lang="en-US" sz="3200" dirty="0"/>
              <a:t> </a:t>
            </a:r>
            <a:r>
              <a:rPr lang="en-US" sz="3200" dirty="0" err="1"/>
              <a:t>phát</a:t>
            </a:r>
            <a:r>
              <a:rPr lang="en-US" sz="3200" dirty="0"/>
              <a:t> </a:t>
            </a:r>
            <a:r>
              <a:rPr lang="en-US" sz="3200" dirty="0" err="1"/>
              <a:t>triển</a:t>
            </a:r>
            <a:r>
              <a:rPr lang="en-US" sz="3200" dirty="0"/>
              <a:t> </a:t>
            </a:r>
            <a:r>
              <a:rPr lang="en-US" sz="3200" dirty="0" err="1"/>
              <a:t>đảng</a:t>
            </a:r>
            <a:r>
              <a:rPr lang="en-US" sz="3200" dirty="0"/>
              <a:t> </a:t>
            </a:r>
            <a:r>
              <a:rPr lang="en-US" sz="3200" dirty="0" err="1"/>
              <a:t>trong</a:t>
            </a:r>
            <a:r>
              <a:rPr lang="en-US" sz="3200" dirty="0"/>
              <a:t> </a:t>
            </a:r>
            <a:r>
              <a:rPr lang="en-US" sz="3200" dirty="0" err="1"/>
              <a:t>đội</a:t>
            </a:r>
            <a:r>
              <a:rPr lang="en-US" sz="3200" dirty="0"/>
              <a:t> </a:t>
            </a:r>
            <a:r>
              <a:rPr lang="en-US" sz="3200" dirty="0" err="1"/>
              <a:t>ngũ</a:t>
            </a:r>
            <a:r>
              <a:rPr lang="en-US" sz="3200" dirty="0"/>
              <a:t> </a:t>
            </a:r>
            <a:r>
              <a:rPr lang="en-US" sz="3200" dirty="0" err="1"/>
              <a:t>sinh</a:t>
            </a:r>
            <a:r>
              <a:rPr lang="en-US" sz="3200" dirty="0"/>
              <a:t> </a:t>
            </a:r>
            <a:r>
              <a:rPr lang="en-US" sz="3200" dirty="0" err="1"/>
              <a:t>viên</a:t>
            </a:r>
            <a:r>
              <a:rPr lang="en-US" sz="3200" dirty="0"/>
              <a:t> </a:t>
            </a:r>
            <a:r>
              <a:rPr lang="en-US" sz="3200" dirty="0" err="1"/>
              <a:t>là</a:t>
            </a:r>
            <a:r>
              <a:rPr lang="en-US" sz="3200" dirty="0"/>
              <a:t> </a:t>
            </a:r>
            <a:r>
              <a:rPr lang="en-US" sz="3200" dirty="0" err="1"/>
              <a:t>nhiệm</a:t>
            </a:r>
            <a:r>
              <a:rPr lang="en-US" sz="3200" dirty="0"/>
              <a:t> </a:t>
            </a:r>
            <a:r>
              <a:rPr lang="en-US" sz="3200" dirty="0" err="1"/>
              <a:t>vụ</a:t>
            </a:r>
            <a:r>
              <a:rPr lang="en-US" sz="3200" dirty="0"/>
              <a:t> </a:t>
            </a:r>
            <a:r>
              <a:rPr lang="en-US" sz="3200" dirty="0" err="1"/>
              <a:t>quan</a:t>
            </a:r>
            <a:r>
              <a:rPr lang="en-US" sz="3200" dirty="0"/>
              <a:t> </a:t>
            </a:r>
            <a:r>
              <a:rPr lang="en-US" sz="3200" dirty="0" err="1"/>
              <a:t>trọng</a:t>
            </a:r>
            <a:r>
              <a:rPr lang="en-US" sz="3200" dirty="0"/>
              <a:t>.</a:t>
            </a:r>
          </a:p>
          <a:p>
            <a:pPr marL="0" indent="0" algn="just">
              <a:buNone/>
              <a:defRPr/>
            </a:pPr>
            <a:endParaRPr lang="en-US" sz="3200" dirty="0"/>
          </a:p>
        </p:txBody>
      </p:sp>
      <p:sp>
        <p:nvSpPr>
          <p:cNvPr id="9220" name="Slide Number Placeholder 3">
            <a:extLst>
              <a:ext uri="{FF2B5EF4-FFF2-40B4-BE49-F238E27FC236}">
                <a16:creationId xmlns:a16="http://schemas.microsoft.com/office/drawing/2014/main" id="{B4CB5D10-12C8-4EB0-9A02-C1545111546A}"/>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55E2B2D-9AD6-4A19-AD57-8268690D7269}" type="slidenum">
              <a:rPr lang="en-US" altLang="en-US" sz="1400"/>
              <a:pPr>
                <a:spcBef>
                  <a:spcPct val="0"/>
                </a:spcBef>
                <a:buClrTx/>
                <a:buSzTx/>
                <a:buFontTx/>
                <a:buNone/>
              </a:pPr>
              <a:t>7</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CCAC93-4401-4CEA-8764-55DD874EAE52}"/>
              </a:ext>
            </a:extLst>
          </p:cNvPr>
          <p:cNvSpPr>
            <a:spLocks noGrp="1"/>
          </p:cNvSpPr>
          <p:nvPr>
            <p:ph idx="1"/>
          </p:nvPr>
        </p:nvSpPr>
        <p:spPr>
          <a:xfrm>
            <a:off x="1128713" y="1371601"/>
            <a:ext cx="9801225" cy="3429000"/>
          </a:xfrm>
          <a:solidFill>
            <a:srgbClr val="FF99FF"/>
          </a:solidFill>
        </p:spPr>
        <p:txBody>
          <a:bodyPr>
            <a:normAutofit/>
          </a:bodyPr>
          <a:lstStyle/>
          <a:p>
            <a:pPr marL="0" indent="0">
              <a:buNone/>
              <a:defRPr/>
            </a:pPr>
            <a:r>
              <a:rPr lang="en-US" sz="4000" dirty="0" err="1"/>
              <a:t>Để</a:t>
            </a:r>
            <a:r>
              <a:rPr lang="en-US" sz="4000" dirty="0"/>
              <a:t> </a:t>
            </a:r>
            <a:r>
              <a:rPr lang="en-US" sz="4000" dirty="0" err="1"/>
              <a:t>tiếp</a:t>
            </a:r>
            <a:r>
              <a:rPr lang="en-US" sz="4000" dirty="0"/>
              <a:t> </a:t>
            </a:r>
            <a:r>
              <a:rPr lang="en-US" sz="4000" dirty="0" err="1"/>
              <a:t>tục</a:t>
            </a:r>
            <a:r>
              <a:rPr lang="en-US" sz="4000" dirty="0"/>
              <a:t> </a:t>
            </a:r>
            <a:r>
              <a:rPr lang="en-US" sz="4000" dirty="0" err="1"/>
              <a:t>duy</a:t>
            </a:r>
            <a:r>
              <a:rPr lang="en-US" sz="4000" dirty="0"/>
              <a:t> </a:t>
            </a:r>
            <a:r>
              <a:rPr lang="en-US" sz="4000" dirty="0" err="1"/>
              <a:t>trì</a:t>
            </a:r>
            <a:r>
              <a:rPr lang="en-US" sz="4000" dirty="0"/>
              <a:t> </a:t>
            </a:r>
            <a:r>
              <a:rPr lang="en-US" sz="4000" dirty="0" err="1"/>
              <a:t>và</a:t>
            </a:r>
            <a:r>
              <a:rPr lang="en-US" sz="4000" dirty="0"/>
              <a:t> </a:t>
            </a:r>
            <a:r>
              <a:rPr lang="en-US" sz="4000" dirty="0" err="1"/>
              <a:t>đẩy</a:t>
            </a:r>
            <a:r>
              <a:rPr lang="en-US" sz="4000" dirty="0"/>
              <a:t> </a:t>
            </a:r>
            <a:r>
              <a:rPr lang="en-US" sz="4000" dirty="0" err="1"/>
              <a:t>mạnh</a:t>
            </a:r>
            <a:r>
              <a:rPr lang="en-US" sz="4000" dirty="0"/>
              <a:t> </a:t>
            </a:r>
            <a:r>
              <a:rPr lang="en-US" sz="4000" dirty="0" err="1"/>
              <a:t>hơn</a:t>
            </a:r>
            <a:r>
              <a:rPr lang="en-US" sz="4000" dirty="0"/>
              <a:t> </a:t>
            </a:r>
            <a:r>
              <a:rPr lang="en-US" sz="4000" dirty="0" err="1"/>
              <a:t>nữa</a:t>
            </a:r>
            <a:r>
              <a:rPr lang="en-US" sz="4000" dirty="0"/>
              <a:t> </a:t>
            </a:r>
            <a:r>
              <a:rPr lang="en-US" sz="4000" dirty="0" err="1"/>
              <a:t>công</a:t>
            </a:r>
            <a:r>
              <a:rPr lang="en-US" sz="4000" dirty="0"/>
              <a:t> </a:t>
            </a:r>
            <a:r>
              <a:rPr lang="en-US" sz="4000" dirty="0" err="1"/>
              <a:t>tác</a:t>
            </a:r>
            <a:r>
              <a:rPr lang="en-US" sz="4000" dirty="0"/>
              <a:t> </a:t>
            </a:r>
            <a:r>
              <a:rPr lang="en-US" sz="4000" dirty="0" err="1"/>
              <a:t>phát</a:t>
            </a:r>
            <a:r>
              <a:rPr lang="en-US" sz="4000" dirty="0"/>
              <a:t> </a:t>
            </a:r>
            <a:r>
              <a:rPr lang="en-US" sz="4000" dirty="0" err="1"/>
              <a:t>triển</a:t>
            </a:r>
            <a:r>
              <a:rPr lang="en-US" sz="4000" dirty="0"/>
              <a:t> </a:t>
            </a:r>
            <a:r>
              <a:rPr lang="en-US" sz="4000" dirty="0" err="1"/>
              <a:t>Đảng</a:t>
            </a:r>
            <a:r>
              <a:rPr lang="en-US" sz="4000" dirty="0"/>
              <a:t> </a:t>
            </a:r>
            <a:r>
              <a:rPr lang="en-US" sz="4000" dirty="0" err="1"/>
              <a:t>đối</a:t>
            </a:r>
            <a:r>
              <a:rPr lang="en-US" sz="4000" dirty="0"/>
              <a:t> </a:t>
            </a:r>
            <a:r>
              <a:rPr lang="en-US" sz="4000" dirty="0" err="1"/>
              <a:t>với</a:t>
            </a:r>
            <a:r>
              <a:rPr lang="en-US" sz="4000" dirty="0"/>
              <a:t> </a:t>
            </a:r>
            <a:r>
              <a:rPr lang="en-US" sz="4000" dirty="0" err="1"/>
              <a:t>sinh</a:t>
            </a:r>
            <a:r>
              <a:rPr lang="en-US" sz="4000" dirty="0"/>
              <a:t> </a:t>
            </a:r>
            <a:r>
              <a:rPr lang="en-US" sz="4000" dirty="0" err="1"/>
              <a:t>viên</a:t>
            </a:r>
            <a:r>
              <a:rPr lang="en-US" sz="4000" dirty="0"/>
              <a:t> </a:t>
            </a:r>
            <a:r>
              <a:rPr lang="en-US" sz="4000" dirty="0" err="1"/>
              <a:t>trong</a:t>
            </a:r>
            <a:r>
              <a:rPr lang="en-US" sz="4000" dirty="0"/>
              <a:t> </a:t>
            </a:r>
            <a:r>
              <a:rPr lang="en-US" sz="4000" dirty="0" err="1"/>
              <a:t>thời</a:t>
            </a:r>
            <a:r>
              <a:rPr lang="en-US" sz="4000" dirty="0"/>
              <a:t> </a:t>
            </a:r>
            <a:r>
              <a:rPr lang="en-US" sz="4000" dirty="0" err="1"/>
              <a:t>gian</a:t>
            </a:r>
            <a:r>
              <a:rPr lang="en-US" sz="4000" dirty="0"/>
              <a:t> </a:t>
            </a:r>
            <a:r>
              <a:rPr lang="en-US" sz="4000" dirty="0" err="1"/>
              <a:t>tới</a:t>
            </a:r>
            <a:r>
              <a:rPr lang="en-US" sz="4000" dirty="0"/>
              <a:t>, </a:t>
            </a:r>
            <a:r>
              <a:rPr lang="en-US" sz="4000" dirty="0" err="1"/>
              <a:t>Đảng</a:t>
            </a:r>
            <a:r>
              <a:rPr lang="en-US" sz="4000" dirty="0"/>
              <a:t> </a:t>
            </a:r>
            <a:r>
              <a:rPr lang="en-US" sz="4000" dirty="0" err="1"/>
              <a:t>ủy</a:t>
            </a:r>
            <a:r>
              <a:rPr lang="en-US" sz="4000" dirty="0"/>
              <a:t> </a:t>
            </a:r>
            <a:r>
              <a:rPr lang="en-US" sz="4000" dirty="0" err="1"/>
              <a:t>Trường</a:t>
            </a:r>
            <a:r>
              <a:rPr lang="en-US" sz="4000" dirty="0"/>
              <a:t> </a:t>
            </a:r>
            <a:r>
              <a:rPr lang="en-US" sz="4000" dirty="0" err="1"/>
              <a:t>Đại</a:t>
            </a:r>
            <a:r>
              <a:rPr lang="en-US" sz="4000" dirty="0"/>
              <a:t> </a:t>
            </a:r>
            <a:r>
              <a:rPr lang="en-US" sz="4000" dirty="0" err="1"/>
              <a:t>học</a:t>
            </a:r>
            <a:r>
              <a:rPr lang="en-US" sz="4000" dirty="0"/>
              <a:t> KTKT-CN </a:t>
            </a:r>
            <a:r>
              <a:rPr lang="en-US" sz="4000" dirty="0" err="1"/>
              <a:t>xác</a:t>
            </a:r>
            <a:r>
              <a:rPr lang="en-US" sz="4000" dirty="0"/>
              <a:t> </a:t>
            </a:r>
            <a:r>
              <a:rPr lang="en-US" sz="4000" dirty="0" err="1"/>
              <a:t>định</a:t>
            </a:r>
            <a:r>
              <a:rPr lang="en-US" sz="4000" dirty="0"/>
              <a:t> </a:t>
            </a:r>
            <a:r>
              <a:rPr lang="en-US" sz="4000" dirty="0" err="1"/>
              <a:t>cần</a:t>
            </a:r>
            <a:r>
              <a:rPr lang="en-US" sz="4000" dirty="0"/>
              <a:t> </a:t>
            </a:r>
            <a:r>
              <a:rPr lang="en-US" sz="4000" dirty="0" err="1"/>
              <a:t>triển</a:t>
            </a:r>
            <a:r>
              <a:rPr lang="en-US" sz="4000" dirty="0"/>
              <a:t> </a:t>
            </a:r>
            <a:r>
              <a:rPr lang="en-US" sz="4000" dirty="0" err="1"/>
              <a:t>khai</a:t>
            </a:r>
            <a:r>
              <a:rPr lang="en-US" sz="4000" dirty="0"/>
              <a:t> </a:t>
            </a:r>
            <a:r>
              <a:rPr lang="en-US" sz="4000" dirty="0" err="1"/>
              <a:t>đồng</a:t>
            </a:r>
            <a:r>
              <a:rPr lang="en-US" sz="4000" dirty="0"/>
              <a:t> </a:t>
            </a:r>
            <a:r>
              <a:rPr lang="en-US" sz="4000" dirty="0" err="1"/>
              <a:t>bộ</a:t>
            </a:r>
            <a:r>
              <a:rPr lang="en-US" sz="4000" dirty="0"/>
              <a:t> </a:t>
            </a:r>
            <a:r>
              <a:rPr lang="en-US" sz="4000" dirty="0" err="1"/>
              <a:t>nhiều</a:t>
            </a:r>
            <a:r>
              <a:rPr lang="en-US" sz="4000" dirty="0"/>
              <a:t> </a:t>
            </a:r>
            <a:r>
              <a:rPr lang="en-US" sz="4000" dirty="0" err="1"/>
              <a:t>giải</a:t>
            </a:r>
            <a:r>
              <a:rPr lang="en-US" sz="4000" dirty="0"/>
              <a:t> </a:t>
            </a:r>
            <a:r>
              <a:rPr lang="en-US" sz="4000" dirty="0" err="1"/>
              <a:t>pháp</a:t>
            </a:r>
            <a:r>
              <a:rPr lang="en-US" sz="4000" dirty="0"/>
              <a:t>, </a:t>
            </a:r>
            <a:r>
              <a:rPr lang="en-US" sz="4000" dirty="0" err="1"/>
              <a:t>trong</a:t>
            </a:r>
            <a:r>
              <a:rPr lang="en-US" sz="4000" dirty="0"/>
              <a:t> </a:t>
            </a:r>
            <a:r>
              <a:rPr lang="en-US" sz="4000" dirty="0" err="1"/>
              <a:t>đó</a:t>
            </a:r>
            <a:r>
              <a:rPr lang="en-US" sz="4000" dirty="0"/>
              <a:t> </a:t>
            </a:r>
            <a:r>
              <a:rPr lang="en-US" sz="4000" dirty="0" err="1"/>
              <a:t>tập</a:t>
            </a:r>
            <a:r>
              <a:rPr lang="en-US" sz="4000" dirty="0"/>
              <a:t> </a:t>
            </a:r>
            <a:r>
              <a:rPr lang="en-US" sz="4000" dirty="0" err="1"/>
              <a:t>trung</a:t>
            </a:r>
            <a:r>
              <a:rPr lang="en-US" sz="4000" dirty="0"/>
              <a:t> </a:t>
            </a:r>
            <a:r>
              <a:rPr lang="en-US" sz="4000" dirty="0" err="1"/>
              <a:t>vào</a:t>
            </a:r>
            <a:r>
              <a:rPr lang="en-US" sz="4000" dirty="0"/>
              <a:t> </a:t>
            </a:r>
            <a:r>
              <a:rPr lang="en-US" sz="4000" dirty="0" err="1"/>
              <a:t>một</a:t>
            </a:r>
            <a:r>
              <a:rPr lang="en-US" sz="4000" dirty="0"/>
              <a:t> </a:t>
            </a:r>
            <a:r>
              <a:rPr lang="en-US" sz="4000" dirty="0" err="1"/>
              <a:t>số</a:t>
            </a:r>
            <a:r>
              <a:rPr lang="en-US" sz="4000" dirty="0"/>
              <a:t> </a:t>
            </a:r>
            <a:r>
              <a:rPr lang="en-US" sz="4000" dirty="0" err="1"/>
              <a:t>nội</a:t>
            </a:r>
            <a:r>
              <a:rPr lang="en-US" sz="4000" dirty="0"/>
              <a:t> dung:</a:t>
            </a:r>
          </a:p>
          <a:p>
            <a:pPr marL="0" indent="0">
              <a:buNone/>
              <a:defRPr/>
            </a:pPr>
            <a:endParaRPr lang="en-US" sz="3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244" name="Slide Number Placeholder 3">
            <a:extLst>
              <a:ext uri="{FF2B5EF4-FFF2-40B4-BE49-F238E27FC236}">
                <a16:creationId xmlns:a16="http://schemas.microsoft.com/office/drawing/2014/main" id="{86D79032-6EE6-4F1D-A61B-78888081E600}"/>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AA94B2-2488-4513-BE97-23059AC0CC33}" type="slidenum">
              <a:rPr lang="en-US" altLang="en-US" sz="1400"/>
              <a:pPr>
                <a:spcBef>
                  <a:spcPct val="0"/>
                </a:spcBef>
                <a:buClrTx/>
                <a:buSzTx/>
                <a:buFontTx/>
                <a:buNone/>
              </a:pPr>
              <a:t>8</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4EDA62-81B0-47A3-9B67-D4058A337E05}"/>
              </a:ext>
            </a:extLst>
          </p:cNvPr>
          <p:cNvSpPr>
            <a:spLocks noGrp="1"/>
          </p:cNvSpPr>
          <p:nvPr>
            <p:ph idx="1"/>
          </p:nvPr>
        </p:nvSpPr>
        <p:spPr>
          <a:xfrm>
            <a:off x="380999" y="968374"/>
            <a:ext cx="6162675" cy="4975225"/>
          </a:xfrm>
        </p:spPr>
        <p:txBody>
          <a:bodyPr>
            <a:normAutofit lnSpcReduction="10000"/>
          </a:bodyPr>
          <a:lstStyle/>
          <a:p>
            <a:pPr marL="0" indent="0" algn="just">
              <a:lnSpc>
                <a:spcPct val="110000"/>
              </a:lnSpc>
              <a:spcBef>
                <a:spcPts val="0"/>
              </a:spcBef>
              <a:spcAft>
                <a:spcPts val="600"/>
              </a:spcAft>
              <a:buClr>
                <a:srgbClr val="3333CC"/>
              </a:buClr>
              <a:buNone/>
              <a:defRPr/>
            </a:pPr>
            <a:r>
              <a:rPr lang="en-US" sz="3600" b="1" dirty="0" err="1"/>
              <a:t>Một</a:t>
            </a:r>
            <a:r>
              <a:rPr lang="en-US" sz="3600" b="1" dirty="0"/>
              <a:t> </a:t>
            </a:r>
            <a:r>
              <a:rPr lang="en-US" sz="3600" b="1" dirty="0" err="1"/>
              <a:t>là</a:t>
            </a:r>
            <a:r>
              <a:rPr lang="en-US" sz="3600" b="1" dirty="0"/>
              <a:t>: </a:t>
            </a:r>
            <a:r>
              <a:rPr lang="en-US" sz="3600" b="1" dirty="0" err="1"/>
              <a:t>Phải</a:t>
            </a:r>
            <a:r>
              <a:rPr lang="en-US" sz="3600" b="1" dirty="0"/>
              <a:t> </a:t>
            </a:r>
            <a:r>
              <a:rPr lang="en-US" sz="3600" b="1" dirty="0" err="1"/>
              <a:t>chủ</a:t>
            </a:r>
            <a:r>
              <a:rPr lang="en-US" sz="3600" b="1" dirty="0"/>
              <a:t> </a:t>
            </a:r>
            <a:r>
              <a:rPr lang="en-US" sz="3600" b="1" dirty="0" err="1"/>
              <a:t>động</a:t>
            </a:r>
            <a:r>
              <a:rPr lang="en-US" sz="3600" b="1" dirty="0"/>
              <a:t> </a:t>
            </a:r>
            <a:r>
              <a:rPr lang="en-US" sz="3600" b="1" dirty="0" err="1"/>
              <a:t>quán</a:t>
            </a:r>
            <a:r>
              <a:rPr lang="en-US" sz="3600" b="1" dirty="0"/>
              <a:t> </a:t>
            </a:r>
            <a:r>
              <a:rPr lang="en-US" sz="3600" b="1" dirty="0" err="1"/>
              <a:t>triệt</a:t>
            </a:r>
            <a:r>
              <a:rPr lang="en-US" sz="3600" b="1" dirty="0"/>
              <a:t> </a:t>
            </a:r>
            <a:r>
              <a:rPr lang="en-US" sz="3600" b="1" dirty="0" err="1"/>
              <a:t>sâu</a:t>
            </a:r>
            <a:r>
              <a:rPr lang="en-US" sz="3600" b="1" dirty="0"/>
              <a:t> </a:t>
            </a:r>
            <a:r>
              <a:rPr lang="en-US" sz="3600" b="1" dirty="0" err="1"/>
              <a:t>sắc</a:t>
            </a:r>
            <a:r>
              <a:rPr lang="en-US" sz="3600" b="1" dirty="0"/>
              <a:t>, </a:t>
            </a:r>
            <a:r>
              <a:rPr lang="en-US" sz="3600" b="1" dirty="0" err="1"/>
              <a:t>vận</a:t>
            </a:r>
            <a:r>
              <a:rPr lang="en-US" sz="3600" b="1" dirty="0"/>
              <a:t> </a:t>
            </a:r>
            <a:r>
              <a:rPr lang="en-US" sz="3600" b="1" dirty="0" err="1"/>
              <a:t>dụng</a:t>
            </a:r>
            <a:r>
              <a:rPr lang="en-US" sz="3600" b="1" dirty="0"/>
              <a:t> </a:t>
            </a:r>
            <a:r>
              <a:rPr lang="en-US" sz="3600" b="1" dirty="0" err="1"/>
              <a:t>sáng</a:t>
            </a:r>
            <a:r>
              <a:rPr lang="en-US" sz="3600" b="1" dirty="0"/>
              <a:t> </a:t>
            </a:r>
            <a:r>
              <a:rPr lang="en-US" sz="3600" b="1" dirty="0" err="1"/>
              <a:t>tạo</a:t>
            </a:r>
            <a:r>
              <a:rPr lang="en-US" sz="3600" b="1" dirty="0"/>
              <a:t> </a:t>
            </a:r>
            <a:r>
              <a:rPr lang="en-US" sz="3600" b="1" dirty="0" err="1"/>
              <a:t>những</a:t>
            </a:r>
            <a:r>
              <a:rPr lang="en-US" sz="3600" b="1" dirty="0"/>
              <a:t> </a:t>
            </a:r>
            <a:r>
              <a:rPr lang="en-US" sz="3600" b="1" dirty="0" err="1"/>
              <a:t>quy</a:t>
            </a:r>
            <a:r>
              <a:rPr lang="en-US" sz="3600" b="1" dirty="0"/>
              <a:t> </a:t>
            </a:r>
            <a:r>
              <a:rPr lang="en-US" sz="3600" b="1" dirty="0" err="1"/>
              <a:t>định</a:t>
            </a:r>
            <a:r>
              <a:rPr lang="en-US" sz="3600" b="1" dirty="0"/>
              <a:t> </a:t>
            </a:r>
            <a:r>
              <a:rPr lang="en-US" sz="3600" b="1" dirty="0" err="1"/>
              <a:t>của</a:t>
            </a:r>
            <a:r>
              <a:rPr lang="en-US" sz="3600" b="1" dirty="0"/>
              <a:t> </a:t>
            </a:r>
            <a:r>
              <a:rPr lang="en-US" sz="3600" b="1" dirty="0" err="1"/>
              <a:t>Đảng</a:t>
            </a:r>
            <a:r>
              <a:rPr lang="en-US" sz="3600" b="1" dirty="0"/>
              <a:t> </a:t>
            </a:r>
            <a:r>
              <a:rPr lang="en-US" sz="3600" b="1" dirty="0" err="1"/>
              <a:t>về</a:t>
            </a:r>
            <a:r>
              <a:rPr lang="en-US" sz="3600" b="1" dirty="0"/>
              <a:t> </a:t>
            </a:r>
            <a:r>
              <a:rPr lang="en-US" sz="3600" b="1" dirty="0" err="1"/>
              <a:t>công</a:t>
            </a:r>
            <a:r>
              <a:rPr lang="en-US" sz="3600" b="1" dirty="0"/>
              <a:t> </a:t>
            </a:r>
            <a:r>
              <a:rPr lang="en-US" sz="3600" b="1" dirty="0" err="1"/>
              <a:t>tác</a:t>
            </a:r>
            <a:r>
              <a:rPr lang="en-US" sz="3600" b="1" dirty="0"/>
              <a:t> </a:t>
            </a:r>
            <a:r>
              <a:rPr lang="en-US" sz="3600" b="1" dirty="0" err="1"/>
              <a:t>phát</a:t>
            </a:r>
            <a:r>
              <a:rPr lang="en-US" sz="3600" b="1" dirty="0"/>
              <a:t> </a:t>
            </a:r>
            <a:r>
              <a:rPr lang="en-US" sz="3600" b="1" dirty="0" err="1"/>
              <a:t>triển</a:t>
            </a:r>
            <a:r>
              <a:rPr lang="en-US" sz="3600" b="1" dirty="0"/>
              <a:t> </a:t>
            </a:r>
            <a:r>
              <a:rPr lang="en-US" sz="3600" b="1" dirty="0" err="1"/>
              <a:t>đảng</a:t>
            </a:r>
            <a:r>
              <a:rPr lang="en-US" sz="3600" b="1" dirty="0"/>
              <a:t> </a:t>
            </a:r>
            <a:r>
              <a:rPr lang="en-US" sz="3600" b="1" dirty="0" err="1"/>
              <a:t>viên</a:t>
            </a:r>
            <a:r>
              <a:rPr lang="en-US" sz="3600" b="1" dirty="0"/>
              <a:t>, </a:t>
            </a:r>
            <a:r>
              <a:rPr lang="en-US" sz="3600" b="1" dirty="0" err="1"/>
              <a:t>phù</a:t>
            </a:r>
            <a:r>
              <a:rPr lang="en-US" sz="3600" b="1" dirty="0"/>
              <a:t> </a:t>
            </a:r>
            <a:r>
              <a:rPr lang="en-US" sz="3600" b="1" dirty="0" err="1"/>
              <a:t>hợp</a:t>
            </a:r>
            <a:r>
              <a:rPr lang="en-US" sz="3600" b="1" dirty="0"/>
              <a:t> </a:t>
            </a:r>
            <a:r>
              <a:rPr lang="en-US" sz="3600" b="1" dirty="0" err="1"/>
              <a:t>với</a:t>
            </a:r>
            <a:r>
              <a:rPr lang="en-US" sz="3600" b="1" dirty="0"/>
              <a:t> </a:t>
            </a:r>
            <a:r>
              <a:rPr lang="en-US" sz="3600" b="1" dirty="0" err="1"/>
              <a:t>đặc</a:t>
            </a:r>
            <a:r>
              <a:rPr lang="en-US" sz="3600" b="1" dirty="0"/>
              <a:t> </a:t>
            </a:r>
            <a:r>
              <a:rPr lang="en-US" sz="3600" b="1" dirty="0" err="1"/>
              <a:t>điểm</a:t>
            </a:r>
            <a:r>
              <a:rPr lang="en-US" sz="3600" b="1" dirty="0"/>
              <a:t> </a:t>
            </a:r>
            <a:r>
              <a:rPr lang="en-US" sz="3600" b="1" dirty="0" err="1"/>
              <a:t>thực</a:t>
            </a:r>
            <a:r>
              <a:rPr lang="en-US" sz="3600" b="1" dirty="0"/>
              <a:t> </a:t>
            </a:r>
            <a:r>
              <a:rPr lang="en-US" sz="3600" b="1" dirty="0" err="1"/>
              <a:t>tiễn</a:t>
            </a:r>
            <a:r>
              <a:rPr lang="en-US" sz="3600" b="1" dirty="0"/>
              <a:t> </a:t>
            </a:r>
            <a:r>
              <a:rPr lang="en-US" sz="3600" b="1" dirty="0" err="1"/>
              <a:t>của</a:t>
            </a:r>
            <a:r>
              <a:rPr lang="en-US" sz="3600" b="1" dirty="0"/>
              <a:t> </a:t>
            </a:r>
            <a:r>
              <a:rPr lang="en-US" sz="3600" b="1" dirty="0" err="1"/>
              <a:t>Nhà</a:t>
            </a:r>
            <a:r>
              <a:rPr lang="en-US" sz="3600" b="1" dirty="0"/>
              <a:t> </a:t>
            </a:r>
            <a:r>
              <a:rPr lang="en-US" sz="3600" b="1" dirty="0" err="1"/>
              <a:t>trường</a:t>
            </a:r>
            <a:r>
              <a:rPr lang="en-US" sz="3600" b="1" dirty="0"/>
              <a:t> </a:t>
            </a:r>
            <a:r>
              <a:rPr lang="en-US" sz="3600" b="1" dirty="0" err="1"/>
              <a:t>nhằm</a:t>
            </a:r>
            <a:r>
              <a:rPr lang="en-US" sz="3600" b="1" dirty="0"/>
              <a:t> </a:t>
            </a:r>
            <a:r>
              <a:rPr lang="en-US" sz="3600" b="1" dirty="0" err="1"/>
              <a:t>đẩy</a:t>
            </a:r>
            <a:r>
              <a:rPr lang="en-US" sz="3600" b="1" dirty="0"/>
              <a:t> </a:t>
            </a:r>
            <a:r>
              <a:rPr lang="en-US" sz="3600" b="1" dirty="0" err="1"/>
              <a:t>mạnh</a:t>
            </a:r>
            <a:r>
              <a:rPr lang="en-US" sz="3600" b="1" dirty="0"/>
              <a:t> </a:t>
            </a:r>
            <a:r>
              <a:rPr lang="en-US" sz="3600" b="1" dirty="0" err="1"/>
              <a:t>công</a:t>
            </a:r>
            <a:r>
              <a:rPr lang="en-US" sz="3600" b="1" dirty="0"/>
              <a:t> </a:t>
            </a:r>
            <a:r>
              <a:rPr lang="en-US" sz="3600" b="1" dirty="0" err="1"/>
              <a:t>tác</a:t>
            </a:r>
            <a:r>
              <a:rPr lang="en-US" sz="3600" b="1" dirty="0"/>
              <a:t> </a:t>
            </a:r>
            <a:r>
              <a:rPr lang="en-US" sz="3600" b="1" dirty="0" err="1"/>
              <a:t>phát</a:t>
            </a:r>
            <a:r>
              <a:rPr lang="en-US" sz="3600" b="1" dirty="0"/>
              <a:t> </a:t>
            </a:r>
            <a:r>
              <a:rPr lang="en-US" sz="3600" b="1" dirty="0" err="1"/>
              <a:t>triển</a:t>
            </a:r>
            <a:r>
              <a:rPr lang="en-US" sz="3600" b="1" dirty="0"/>
              <a:t> </a:t>
            </a:r>
            <a:r>
              <a:rPr lang="en-US" sz="3600" b="1" dirty="0" err="1"/>
              <a:t>Đảng</a:t>
            </a:r>
            <a:r>
              <a:rPr lang="en-US" sz="3600" b="1" dirty="0"/>
              <a:t> </a:t>
            </a:r>
            <a:r>
              <a:rPr lang="en-US" sz="3600" b="1" dirty="0" err="1"/>
              <a:t>là</a:t>
            </a:r>
            <a:r>
              <a:rPr lang="en-US" sz="3600" b="1" dirty="0"/>
              <a:t> </a:t>
            </a:r>
            <a:r>
              <a:rPr lang="en-US" sz="3600" b="1" dirty="0" err="1"/>
              <a:t>sinh</a:t>
            </a:r>
            <a:r>
              <a:rPr lang="en-US" sz="3600" b="1" dirty="0"/>
              <a:t> </a:t>
            </a:r>
            <a:r>
              <a:rPr lang="en-US" sz="3600" b="1" dirty="0" err="1"/>
              <a:t>viên</a:t>
            </a:r>
            <a:r>
              <a:rPr lang="en-US" sz="3600" b="1" dirty="0"/>
              <a:t>.            </a:t>
            </a:r>
          </a:p>
          <a:p>
            <a:pPr marL="0" indent="0">
              <a:lnSpc>
                <a:spcPct val="110000"/>
              </a:lnSpc>
              <a:spcAft>
                <a:spcPts val="600"/>
              </a:spcAft>
              <a:buNone/>
              <a:defRPr/>
            </a:pPr>
            <a:endParaRPr lang="en-US" sz="4400" b="1" dirty="0"/>
          </a:p>
        </p:txBody>
      </p:sp>
      <p:sp>
        <p:nvSpPr>
          <p:cNvPr id="12292" name="Slide Number Placeholder 3">
            <a:extLst>
              <a:ext uri="{FF2B5EF4-FFF2-40B4-BE49-F238E27FC236}">
                <a16:creationId xmlns:a16="http://schemas.microsoft.com/office/drawing/2014/main" id="{1732D8F2-7F43-4F4A-925A-F817553D8444}"/>
              </a:ext>
            </a:extLst>
          </p:cNvPr>
          <p:cNvSpPr>
            <a:spLocks noGrp="1"/>
          </p:cNvSpPr>
          <p:nvPr>
            <p:ph type="sldNum" sz="quarter" idx="12"/>
          </p:nvPr>
        </p:nvSpPr>
        <p:spPr>
          <a:xfrm>
            <a:off x="8488363"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46283FC-6CF2-4416-8A71-9EC56A156C0B}" type="slidenum">
              <a:rPr lang="en-US" altLang="en-US" sz="1400"/>
              <a:pPr>
                <a:spcBef>
                  <a:spcPct val="0"/>
                </a:spcBef>
                <a:buClrTx/>
                <a:buSzTx/>
                <a:buFontTx/>
                <a:buNone/>
              </a:pPr>
              <a:t>9</a:t>
            </a:fld>
            <a:endParaRPr lang="en-US" altLang="en-US" sz="1400"/>
          </a:p>
        </p:txBody>
      </p:sp>
      <p:pic>
        <p:nvPicPr>
          <p:cNvPr id="4" name="Picture 3">
            <a:extLst>
              <a:ext uri="{FF2B5EF4-FFF2-40B4-BE49-F238E27FC236}">
                <a16:creationId xmlns:a16="http://schemas.microsoft.com/office/drawing/2014/main" id="{7D803B1C-A76C-4467-90DD-E4D4C5725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8024" y="396875"/>
            <a:ext cx="4872039" cy="516096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1E98CDDB-6A32-4A0B-ACA8-BD2077CF249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F4C7743-F881-460B-AE5F-09B3CEEC4339}" type="slidenum">
              <a:rPr lang="en-US" altLang="en-US" sz="1400"/>
              <a:pPr>
                <a:spcBef>
                  <a:spcPct val="0"/>
                </a:spcBef>
                <a:buClrTx/>
                <a:buSzTx/>
                <a:buFontTx/>
                <a:buNone/>
              </a:pPr>
              <a:t>10</a:t>
            </a:fld>
            <a:endParaRPr lang="en-US" altLang="en-US" sz="1400"/>
          </a:p>
        </p:txBody>
      </p:sp>
      <p:sp>
        <p:nvSpPr>
          <p:cNvPr id="5" name="TextBox 4">
            <a:extLst>
              <a:ext uri="{FF2B5EF4-FFF2-40B4-BE49-F238E27FC236}">
                <a16:creationId xmlns:a16="http://schemas.microsoft.com/office/drawing/2014/main" id="{6122ED7E-2F53-4CE3-9EF7-BCF8AA16E91F}"/>
              </a:ext>
            </a:extLst>
          </p:cNvPr>
          <p:cNvSpPr txBox="1"/>
          <p:nvPr/>
        </p:nvSpPr>
        <p:spPr>
          <a:xfrm>
            <a:off x="143059" y="300037"/>
            <a:ext cx="4471144" cy="1384995"/>
          </a:xfrm>
          <a:prstGeom prst="rect">
            <a:avLst/>
          </a:prstGeom>
          <a:noFill/>
        </p:spPr>
        <p:txBody>
          <a:bodyPr wrap="square">
            <a:spAutoFit/>
          </a:bodyPr>
          <a:lstStyle/>
          <a:p>
            <a:pPr algn="ctr"/>
            <a:r>
              <a:rPr lang="vi-VN" sz="2800" b="1" i="0" dirty="0">
                <a:solidFill>
                  <a:srgbClr val="000000"/>
                </a:solidFill>
                <a:effectLst/>
                <a:latin typeface="Arial" panose="020B0604020202020204" pitchFamily="34" charset="0"/>
              </a:rPr>
              <a:t>Bài thơ "Với Đảng, mùa xuân" của Tố Hữu là một minh chứng.</a:t>
            </a:r>
            <a:endParaRPr lang="en-US" sz="2800" b="1" dirty="0"/>
          </a:p>
        </p:txBody>
      </p:sp>
      <p:sp>
        <p:nvSpPr>
          <p:cNvPr id="3" name="Rectangle 1">
            <a:extLst>
              <a:ext uri="{FF2B5EF4-FFF2-40B4-BE49-F238E27FC236}">
                <a16:creationId xmlns:a16="http://schemas.microsoft.com/office/drawing/2014/main" id="{203F8BCE-0B1D-4F71-AD31-5F2120B1CC13}"/>
              </a:ext>
            </a:extLst>
          </p:cNvPr>
          <p:cNvSpPr>
            <a:spLocks noChangeArrowheads="1"/>
          </p:cNvSpPr>
          <p:nvPr/>
        </p:nvSpPr>
        <p:spPr bwMode="auto">
          <a:xfrm>
            <a:off x="143058" y="2432199"/>
            <a:ext cx="5723170" cy="1523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Đảng</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dạy</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tôi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biết</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ngẩng</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đầu</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đứng</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dậy</a:t>
            </a:r>
            <a:endParaRPr kumimoji="0" lang="en-US" altLang="en-US" sz="32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Vững</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hai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chân</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đứng</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thẳng</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làm</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người</a:t>
            </a:r>
            <a:endParaRPr kumimoji="0" lang="en-US" altLang="en-US" sz="54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Tôi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tới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với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bạn</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đời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từ</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ấy</a:t>
            </a:r>
            <a:endParaRPr kumimoji="0" lang="en-US" altLang="en-US" sz="54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Đến</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hôm</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nay,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mới</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thấy</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trọn</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vùng</a:t>
            </a:r>
            <a:r>
              <a:rPr kumimoji="0" lang="en-US" altLang="en-US" sz="2400" b="0" i="1"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b="0" i="1" u="none" strike="noStrike" cap="none" normalizeH="0" baseline="0" dirty="0" err="1">
                <a:ln>
                  <a:noFill/>
                </a:ln>
                <a:solidFill>
                  <a:srgbClr val="000000"/>
                </a:solidFill>
                <a:effectLst/>
                <a:latin typeface="Arial" panose="020B0604020202020204" pitchFamily="34" charset="0"/>
                <a:cs typeface="Arial" panose="020B0604020202020204" pitchFamily="34" charset="0"/>
              </a:rPr>
              <a:t>trời</a:t>
            </a:r>
            <a:endParaRPr kumimoji="0" lang="en-US" altLang="en-US" sz="4800" b="0" i="0" u="none" strike="noStrike" cap="none" normalizeH="0" baseline="0" dirty="0">
              <a:ln>
                <a:noFill/>
              </a:ln>
              <a:solidFill>
                <a:schemeClr val="tx1"/>
              </a:solidFill>
              <a:effectLst/>
              <a:latin typeface="Arial" panose="020B0604020202020204" pitchFamily="34" charset="0"/>
            </a:endParaRPr>
          </a:p>
        </p:txBody>
      </p:sp>
      <p:sp>
        <p:nvSpPr>
          <p:cNvPr id="7" name="Subtitle 3">
            <a:extLst>
              <a:ext uri="{FF2B5EF4-FFF2-40B4-BE49-F238E27FC236}">
                <a16:creationId xmlns:a16="http://schemas.microsoft.com/office/drawing/2014/main" id="{A4D894A1-3880-47EB-A529-473F1CA84CEA}"/>
              </a:ext>
            </a:extLst>
          </p:cNvPr>
          <p:cNvSpPr txBox="1">
            <a:spLocks/>
          </p:cNvSpPr>
          <p:nvPr/>
        </p:nvSpPr>
        <p:spPr>
          <a:xfrm>
            <a:off x="5767754" y="2432199"/>
            <a:ext cx="6281188" cy="44258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latin typeface="+mj-lt"/>
              </a:rPr>
              <a:t>“</a:t>
            </a:r>
            <a:r>
              <a:rPr lang="vi-VN" b="1" dirty="0">
                <a:solidFill>
                  <a:schemeClr val="accent1"/>
                </a:solidFill>
                <a:latin typeface="+mj-lt"/>
              </a:rPr>
              <a:t>Đời chúng ta còn lắm nỗi lao lung</a:t>
            </a:r>
            <a:br>
              <a:rPr lang="vi-VN" b="1" dirty="0">
                <a:solidFill>
                  <a:schemeClr val="accent1"/>
                </a:solidFill>
                <a:latin typeface="+mj-lt"/>
              </a:rPr>
            </a:br>
            <a:r>
              <a:rPr lang="vi-VN" b="1" dirty="0">
                <a:solidFill>
                  <a:schemeClr val="accent1"/>
                </a:solidFill>
                <a:latin typeface="+mj-lt"/>
              </a:rPr>
              <a:t>Mà muốn sống, phải xông vào cái chết</a:t>
            </a:r>
            <a:br>
              <a:rPr lang="vi-VN" b="1" dirty="0">
                <a:solidFill>
                  <a:schemeClr val="accent1"/>
                </a:solidFill>
                <a:latin typeface="+mj-lt"/>
              </a:rPr>
            </a:br>
            <a:r>
              <a:rPr lang="vi-VN" b="1" dirty="0">
                <a:solidFill>
                  <a:schemeClr val="accent1"/>
                </a:solidFill>
                <a:latin typeface="+mj-lt"/>
              </a:rPr>
              <a:t>Phải tranh đấu đến kì cùng, quyết liệt</a:t>
            </a:r>
            <a:br>
              <a:rPr lang="vi-VN" b="1" dirty="0">
                <a:solidFill>
                  <a:schemeClr val="accent1"/>
                </a:solidFill>
                <a:latin typeface="+mj-lt"/>
              </a:rPr>
            </a:br>
            <a:r>
              <a:rPr lang="vi-VN" b="1" dirty="0">
                <a:solidFill>
                  <a:schemeClr val="accent1"/>
                </a:solidFill>
                <a:latin typeface="+mj-lt"/>
              </a:rPr>
              <a:t>Còn một giây, còn một chút tàn hơi</a:t>
            </a:r>
            <a:br>
              <a:rPr lang="vi-VN" b="1" dirty="0">
                <a:solidFill>
                  <a:schemeClr val="accent1"/>
                </a:solidFill>
                <a:latin typeface="+mj-lt"/>
              </a:rPr>
            </a:br>
            <a:r>
              <a:rPr lang="vi-VN" b="1" dirty="0">
                <a:solidFill>
                  <a:schemeClr val="accent1"/>
                </a:solidFill>
                <a:latin typeface="+mj-lt"/>
              </a:rPr>
              <a:t>Là phải còn </a:t>
            </a:r>
            <a:r>
              <a:rPr lang="en-US" b="1" dirty="0" err="1">
                <a:solidFill>
                  <a:schemeClr val="accent1"/>
                </a:solidFill>
                <a:latin typeface="Times New Roman" panose="02020603050405020304" pitchFamily="18" charset="0"/>
                <a:cs typeface="Times New Roman" panose="02020603050405020304" pitchFamily="18" charset="0"/>
              </a:rPr>
              <a:t>chiến</a:t>
            </a:r>
            <a:r>
              <a:rPr lang="vi-VN" b="1" dirty="0">
                <a:solidFill>
                  <a:schemeClr val="accent1"/>
                </a:solidFill>
                <a:latin typeface="+mj-lt"/>
              </a:rPr>
              <a:t> đấu </a:t>
            </a:r>
            <a:r>
              <a:rPr lang="en-US" b="1" dirty="0" err="1">
                <a:solidFill>
                  <a:schemeClr val="accent1"/>
                </a:solidFill>
                <a:latin typeface="Times New Roman" panose="02020603050405020304" pitchFamily="18" charset="0"/>
                <a:cs typeface="Times New Roman" panose="02020603050405020304" pitchFamily="18" charset="0"/>
              </a:rPr>
              <a:t>quyết</a:t>
            </a:r>
            <a:r>
              <a:rPr lang="vi-VN"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mj-lt"/>
              </a:rPr>
              <a:t>không thôi</a:t>
            </a:r>
            <a:br>
              <a:rPr lang="vi-VN" b="1" dirty="0">
                <a:solidFill>
                  <a:schemeClr val="accent1"/>
                </a:solidFill>
                <a:latin typeface="+mj-lt"/>
              </a:rPr>
            </a:br>
            <a:r>
              <a:rPr lang="vi-VN" b="1" dirty="0">
                <a:solidFill>
                  <a:schemeClr val="accent1"/>
                </a:solidFill>
                <a:latin typeface="+mj-lt"/>
              </a:rPr>
              <a:t>Lấy xương máu mà chọi cùng sắt lửa!”</a:t>
            </a:r>
            <a:endParaRPr lang="en-US" b="1" dirty="0">
              <a:solidFill>
                <a:schemeClr val="accent1"/>
              </a:solidFill>
              <a:latin typeface="+mj-lt"/>
            </a:endParaRPr>
          </a:p>
          <a:p>
            <a:endParaRPr lang="en-US" sz="2400" b="1" dirty="0">
              <a:solidFill>
                <a:schemeClr val="accent1"/>
              </a:solidFill>
              <a:latin typeface="Times New Roman" panose="02020603050405020304" pitchFamily="18" charset="0"/>
              <a:cs typeface="Times New Roman" panose="02020603050405020304" pitchFamily="18" charset="0"/>
            </a:endParaRPr>
          </a:p>
          <a:p>
            <a:pPr marL="0" indent="0">
              <a:buNone/>
            </a:pPr>
            <a:r>
              <a:rPr lang="en-US" sz="2400" b="1" dirty="0">
                <a:solidFill>
                  <a:schemeClr val="accent1"/>
                </a:solidFill>
                <a:latin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cs typeface="Times New Roman" panose="02020603050405020304" pitchFamily="18" charset="0"/>
              </a:rPr>
              <a:t>Đôi</a:t>
            </a:r>
            <a:r>
              <a:rPr lang="en-US" sz="2400" b="1" dirty="0">
                <a:solidFill>
                  <a:schemeClr val="accent1"/>
                </a:solidFill>
                <a:latin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cs typeface="Times New Roman" panose="02020603050405020304" pitchFamily="18" charset="0"/>
              </a:rPr>
              <a:t>bạn</a:t>
            </a:r>
            <a:r>
              <a:rPr lang="en-US" sz="2400" b="1" dirty="0">
                <a:solidFill>
                  <a:schemeClr val="accent1"/>
                </a:solidFill>
                <a:latin typeface="Times New Roman" panose="02020603050405020304" pitchFamily="18" charset="0"/>
                <a:cs typeface="Times New Roman" panose="02020603050405020304" pitchFamily="18" charset="0"/>
              </a:rPr>
              <a:t> – </a:t>
            </a:r>
            <a:r>
              <a:rPr lang="en-US" sz="2400" b="1" dirty="0" err="1">
                <a:solidFill>
                  <a:schemeClr val="accent1"/>
                </a:solidFill>
                <a:latin typeface="Times New Roman" panose="02020603050405020304" pitchFamily="18" charset="0"/>
                <a:cs typeface="Times New Roman" panose="02020603050405020304" pitchFamily="18" charset="0"/>
              </a:rPr>
              <a:t>Tố</a:t>
            </a:r>
            <a:r>
              <a:rPr lang="en-US" sz="2400" b="1" dirty="0">
                <a:solidFill>
                  <a:schemeClr val="accent1"/>
                </a:solidFill>
                <a:latin typeface="Times New Roman" panose="02020603050405020304" pitchFamily="18" charset="0"/>
                <a:cs typeface="Times New Roman" panose="02020603050405020304" pitchFamily="18" charset="0"/>
              </a:rPr>
              <a:t> </a:t>
            </a:r>
            <a:r>
              <a:rPr lang="en-US" sz="2400" b="1" dirty="0" err="1">
                <a:solidFill>
                  <a:schemeClr val="accent1"/>
                </a:solidFill>
                <a:latin typeface="Times New Roman" panose="02020603050405020304" pitchFamily="18" charset="0"/>
                <a:cs typeface="Times New Roman" panose="02020603050405020304" pitchFamily="18" charset="0"/>
              </a:rPr>
              <a:t>Hữu</a:t>
            </a:r>
            <a:endParaRPr lang="en-US" sz="2400" b="1" dirty="0">
              <a:solidFill>
                <a:schemeClr val="accent1"/>
              </a:solidFill>
              <a:latin typeface="Times New Roman" panose="02020603050405020304" pitchFamily="18" charset="0"/>
              <a:cs typeface="Times New Roman" panose="02020603050405020304" pitchFamily="18" charset="0"/>
            </a:endParaRPr>
          </a:p>
          <a:p>
            <a:endParaRPr lang="en-US" b="1" dirty="0">
              <a:solidFill>
                <a:schemeClr val="accent1"/>
              </a:solidFill>
              <a:latin typeface="+mj-lt"/>
            </a:endParaRPr>
          </a:p>
        </p:txBody>
      </p:sp>
      <p:pic>
        <p:nvPicPr>
          <p:cNvPr id="8" name="Picture 7">
            <a:extLst>
              <a:ext uri="{FF2B5EF4-FFF2-40B4-BE49-F238E27FC236}">
                <a16:creationId xmlns:a16="http://schemas.microsoft.com/office/drawing/2014/main" id="{23AEFDA1-834A-4BDB-91B5-11A9031D80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450" y="136525"/>
            <a:ext cx="3643532" cy="221090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6350F345-6B87-4D1C-8BE0-43963DE9FB63}"/>
              </a:ext>
            </a:extLst>
          </p:cNvPr>
          <p:cNvSpPr>
            <a:spLocks noGrp="1"/>
          </p:cNvSpPr>
          <p:nvPr>
            <p:ph idx="1"/>
          </p:nvPr>
        </p:nvSpPr>
        <p:spPr>
          <a:xfrm>
            <a:off x="5791200" y="400050"/>
            <a:ext cx="6000750" cy="5600701"/>
          </a:xfrm>
          <a:solidFill>
            <a:srgbClr val="FFFF00"/>
          </a:solidFill>
        </p:spPr>
        <p:txBody>
          <a:bodyPr>
            <a:normAutofit/>
          </a:bodyPr>
          <a:lstStyle/>
          <a:p>
            <a:pPr marL="0" indent="0" algn="just">
              <a:buNone/>
            </a:pPr>
            <a:r>
              <a:rPr lang="en-US" altLang="en-US" sz="4400" b="1" dirty="0">
                <a:solidFill>
                  <a:schemeClr val="tx2"/>
                </a:solidFill>
                <a:latin typeface="Times New Roman" panose="02020603050405020304" pitchFamily="18" charset="0"/>
                <a:cs typeface="Times New Roman" panose="02020603050405020304" pitchFamily="18" charset="0"/>
              </a:rPr>
              <a:t>“</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k</a:t>
            </a:r>
            <a:r>
              <a:rPr lang="en-US" altLang="en-US" sz="4400" b="1" dirty="0" err="1">
                <a:solidFill>
                  <a:schemeClr val="tx2"/>
                </a:solidFill>
                <a:latin typeface="Times New Roman" panose="02020603050405020304" pitchFamily="18" charset="0"/>
                <a:cs typeface="Times New Roman" panose="02020603050405020304" pitchFamily="18" charset="0"/>
              </a:rPr>
              <a:t>hông</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phải</a:t>
            </a:r>
            <a:r>
              <a:rPr lang="en-US" altLang="en-US" sz="4400" b="1" dirty="0">
                <a:solidFill>
                  <a:schemeClr val="tx2"/>
                </a:solidFill>
                <a:latin typeface="Times New Roman" panose="02020603050405020304" pitchFamily="18" charset="0"/>
                <a:cs typeface="Times New Roman" panose="02020603050405020304" pitchFamily="18" charset="0"/>
              </a:rPr>
              <a:t> </a:t>
            </a:r>
            <a:r>
              <a:rPr lang="vi-VN" altLang="en-US" sz="4400" b="1" dirty="0">
                <a:solidFill>
                  <a:schemeClr val="tx2"/>
                </a:solidFill>
                <a:latin typeface="Times New Roman" panose="02020603050405020304" pitchFamily="18" charset="0"/>
                <a:cs typeface="Times New Roman" panose="02020603050405020304" pitchFamily="18" charset="0"/>
              </a:rPr>
              <a:t>là người lái đò trên bến vắng, mà</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là người của thời đại, người dẫn dắt trí tuệ và tâm hồn, là ngọn hải đăng rực sáng để những con tàu sừng sững ra khơi"</a:t>
            </a:r>
            <a:endParaRPr lang="en-US" altLang="en-US" sz="4400" b="1" dirty="0">
              <a:solidFill>
                <a:schemeClr val="tx2"/>
              </a:solidFill>
              <a:latin typeface="Times New Roman" panose="02020603050405020304" pitchFamily="18" charset="0"/>
              <a:cs typeface="Times New Roman" panose="02020603050405020304" pitchFamily="18" charset="0"/>
            </a:endParaRPr>
          </a:p>
        </p:txBody>
      </p:sp>
      <p:sp>
        <p:nvSpPr>
          <p:cNvPr id="14339" name="Slide Number Placeholder 3">
            <a:extLst>
              <a:ext uri="{FF2B5EF4-FFF2-40B4-BE49-F238E27FC236}">
                <a16:creationId xmlns:a16="http://schemas.microsoft.com/office/drawing/2014/main" id="{69B7AE1C-5F75-4E79-B820-D0730E8278E1}"/>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EED09CB-4AA7-4E88-9A26-F5F0EB9A7FA8}" type="slidenum">
              <a:rPr lang="en-US" altLang="en-US" sz="1400"/>
              <a:pPr>
                <a:spcBef>
                  <a:spcPct val="0"/>
                </a:spcBef>
                <a:buClrTx/>
                <a:buSzTx/>
                <a:buFontTx/>
                <a:buNone/>
              </a:pPr>
              <a:t>11</a:t>
            </a:fld>
            <a:endParaRPr lang="en-US" altLang="en-US" sz="1400"/>
          </a:p>
        </p:txBody>
      </p:sp>
      <p:pic>
        <p:nvPicPr>
          <p:cNvPr id="14340" name="Picture 2" descr="C:\Users\Administrator\Desktop\nha-giao-vn.jpg">
            <a:extLst>
              <a:ext uri="{FF2B5EF4-FFF2-40B4-BE49-F238E27FC236}">
                <a16:creationId xmlns:a16="http://schemas.microsoft.com/office/drawing/2014/main" id="{49E1CBA9-EBD5-450B-B7A4-DB5C539ED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533400"/>
            <a:ext cx="51244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01A05-B1B3-4C58-B6D5-0834FD587C5D}"/>
              </a:ext>
            </a:extLst>
          </p:cNvPr>
          <p:cNvSpPr>
            <a:spLocks noGrp="1"/>
          </p:cNvSpPr>
          <p:nvPr>
            <p:ph idx="1"/>
          </p:nvPr>
        </p:nvSpPr>
        <p:spPr>
          <a:xfrm>
            <a:off x="1200149" y="575187"/>
            <a:ext cx="10023373" cy="5539863"/>
          </a:xfrm>
          <a:solidFill>
            <a:srgbClr val="00FFFF"/>
          </a:solidFill>
        </p:spPr>
        <p:txBody>
          <a:bodyPr>
            <a:noAutofit/>
          </a:bodyPr>
          <a:lstStyle/>
          <a:p>
            <a:pPr marL="0" indent="0" algn="just">
              <a:lnSpc>
                <a:spcPct val="120000"/>
              </a:lnSpc>
              <a:spcBef>
                <a:spcPts val="0"/>
              </a:spcBef>
              <a:spcAft>
                <a:spcPts val="600"/>
              </a:spcAft>
              <a:buNone/>
              <a:defRPr/>
            </a:pPr>
            <a:r>
              <a:rPr lang="en-US" sz="3200" b="1" dirty="0">
                <a:latin typeface="Times New Roman" panose="02020603050405020304" pitchFamily="18" charset="0"/>
                <a:cs typeface="Times New Roman" panose="02020603050405020304" pitchFamily="18" charset="0"/>
              </a:rPr>
              <a:t>Hai </a:t>
            </a:r>
            <a:r>
              <a:rPr lang="en-US" sz="3200" b="1" dirty="0" err="1">
                <a:latin typeface="Times New Roman" panose="02020603050405020304" pitchFamily="18" charset="0"/>
                <a:cs typeface="Times New Roman" panose="02020603050405020304" pitchFamily="18" charset="0"/>
              </a:rPr>
              <a:t>là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Nâng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cao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vai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trò</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chủ</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động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tích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cực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của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các</a:t>
            </a:r>
            <a:r>
              <a:rPr lang="en-US" sz="3200" b="1" dirty="0">
                <a:latin typeface="Times New Roman" panose="02020603050405020304" pitchFamily="18" charset="0"/>
                <a:cs typeface="Times New Roman" panose="02020603050405020304" pitchFamily="18" charset="0"/>
              </a:rPr>
              <a:t> chi </a:t>
            </a:r>
            <a:r>
              <a:rPr lang="en-US" sz="3200" b="1" dirty="0" err="1">
                <a:latin typeface="Times New Roman" panose="02020603050405020304" pitchFamily="18" charset="0"/>
                <a:cs typeface="Times New Roman" panose="02020603050405020304" pitchFamily="18" charset="0"/>
              </a:rPr>
              <a:t>bộ</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trong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việc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thực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hiện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nhiệm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vụ</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thường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xuyên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để</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vừa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phát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triển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kết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nạp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mới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vừa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đảm</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bảo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tính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kế</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thừa</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chất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lượng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trong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bộ</a:t>
            </a:r>
            <a:r>
              <a:rPr lang="en-US" sz="3200" b="1" dirty="0">
                <a:latin typeface="Times New Roman" panose="02020603050405020304" pitchFamily="18" charset="0"/>
                <a:cs typeface="Times New Roman" panose="02020603050405020304" pitchFamily="18" charset="0"/>
              </a:rPr>
              <a:t>.</a:t>
            </a:r>
          </a:p>
          <a:p>
            <a:pPr marL="0" indent="0" algn="just">
              <a:lnSpc>
                <a:spcPct val="110000"/>
              </a:lnSpc>
              <a:spcBef>
                <a:spcPts val="0"/>
              </a:spcBef>
              <a:spcAft>
                <a:spcPts val="600"/>
              </a:spcAft>
              <a:buClr>
                <a:srgbClr val="3333CC"/>
              </a:buClr>
              <a:buNone/>
              <a:defRPr/>
            </a:pPr>
            <a:r>
              <a:rPr lang="en-US" sz="3200" b="1" dirty="0" err="1">
                <a:latin typeface="Times New Roman" panose="02020603050405020304" pitchFamily="18" charset="0"/>
                <a:cs typeface="Times New Roman" panose="02020603050405020304" pitchFamily="18" charset="0"/>
              </a:rPr>
              <a:t>Trên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cơ</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sở</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đó</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Đoàn</a:t>
            </a:r>
            <a:r>
              <a:rPr lang="en-US" sz="3200" b="1" dirty="0">
                <a:latin typeface="Times New Roman" panose="02020603050405020304" pitchFamily="18" charset="0"/>
                <a:cs typeface="Times New Roman" panose="02020603050405020304" pitchFamily="18" charset="0"/>
              </a:rPr>
              <a:t> Thanh </a:t>
            </a:r>
            <a:r>
              <a:rPr lang="en-US" sz="3200" b="1" dirty="0" err="1">
                <a:latin typeface="Times New Roman" panose="02020603050405020304" pitchFamily="18" charset="0"/>
                <a:cs typeface="Times New Roman" panose="02020603050405020304" pitchFamily="18" charset="0"/>
              </a:rPr>
              <a:t>niên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Hội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viên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tổ</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chức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chính</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trị</a:t>
            </a:r>
            <a:r>
              <a:rPr lang="en-US" sz="3200" b="1" dirty="0">
                <a:latin typeface="Times New Roman" panose="02020603050405020304" pitchFamily="18" charset="0"/>
                <a:cs typeface="Times New Roman" panose="02020603050405020304" pitchFamily="18" charset="0"/>
              </a:rPr>
              <a:t> - </a:t>
            </a:r>
            <a:r>
              <a:rPr lang="en-US" sz="3200" b="1" dirty="0" err="1">
                <a:latin typeface="Times New Roman" panose="02020603050405020304" pitchFamily="18" charset="0"/>
                <a:cs typeface="Times New Roman" panose="02020603050405020304" pitchFamily="18" charset="0"/>
              </a:rPr>
              <a:t>xã</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hội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khác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sẽ</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tiếp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tục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là</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cầu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nối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với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tổ</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chức</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kịp</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thời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phát</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hiện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bồi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dưỡng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giới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thiệu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những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quần</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chúng</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ưu</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tú</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cho</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Đảng</a:t>
            </a:r>
            <a:r>
              <a:rPr lang="en-US" sz="3200" b="1" dirty="0">
                <a:latin typeface="Times New Roman" panose="02020603050405020304" pitchFamily="18" charset="0"/>
                <a:cs typeface="Times New Roman" panose="02020603050405020304" pitchFamily="18" charset="0"/>
              </a:rPr>
              <a:t>.</a:t>
            </a:r>
          </a:p>
          <a:p>
            <a:pPr marL="0" indent="0" algn="just">
              <a:lnSpc>
                <a:spcPct val="110000"/>
              </a:lnSpc>
              <a:spcBef>
                <a:spcPts val="0"/>
              </a:spcBef>
              <a:spcAft>
                <a:spcPts val="600"/>
              </a:spcAft>
              <a:buClr>
                <a:srgbClr val="3333CC"/>
              </a:buClr>
              <a:buNone/>
              <a:defRPr/>
            </a:pPr>
            <a:endParaRPr lang="en-US" sz="4000" b="1" dirty="0">
              <a:solidFill>
                <a:srgbClr val="000000"/>
              </a:solidFill>
              <a:effectLst>
                <a:outerShdw blurRad="38100" dist="38100" dir="2700000" algn="tl">
                  <a:srgbClr val="000000">
                    <a:alpha val="43137"/>
                  </a:srgbClr>
                </a:outerShdw>
              </a:effectLst>
              <a:latin typeface="Times New Roman" pitchFamily="18" charset="0"/>
            </a:endParaRPr>
          </a:p>
          <a:p>
            <a:pPr marL="0" indent="0" algn="just">
              <a:lnSpc>
                <a:spcPct val="120000"/>
              </a:lnSpc>
              <a:spcBef>
                <a:spcPts val="0"/>
              </a:spcBef>
              <a:spcAft>
                <a:spcPts val="600"/>
              </a:spcAft>
              <a:buNone/>
              <a:defRPr/>
            </a:pPr>
            <a:endParaRPr lang="en-US" sz="3200" dirty="0"/>
          </a:p>
          <a:p>
            <a:pPr marL="0" indent="0" algn="just">
              <a:lnSpc>
                <a:spcPct val="120000"/>
              </a:lnSpc>
              <a:spcBef>
                <a:spcPts val="0"/>
              </a:spcBef>
              <a:spcAft>
                <a:spcPts val="600"/>
              </a:spcAft>
              <a:buNone/>
              <a:defRPr/>
            </a:pPr>
            <a:endParaRPr lang="en-US" sz="4000" dirty="0">
              <a:latin typeface="Times New Roman" panose="02020603050405020304" pitchFamily="18" charset="0"/>
              <a:cs typeface="Times New Roman" panose="02020603050405020304" pitchFamily="18" charset="0"/>
            </a:endParaRPr>
          </a:p>
        </p:txBody>
      </p:sp>
      <p:sp>
        <p:nvSpPr>
          <p:cNvPr id="15364" name="Slide Number Placeholder 3">
            <a:extLst>
              <a:ext uri="{FF2B5EF4-FFF2-40B4-BE49-F238E27FC236}">
                <a16:creationId xmlns:a16="http://schemas.microsoft.com/office/drawing/2014/main" id="{7078440C-6AD9-4F74-8627-C00E29C10935}"/>
              </a:ext>
            </a:extLst>
          </p:cNvPr>
          <p:cNvSpPr>
            <a:spLocks noGrp="1"/>
          </p:cNvSpPr>
          <p:nvPr>
            <p:ph type="sldNum" sz="quarter" idx="12"/>
          </p:nvPr>
        </p:nvSpPr>
        <p:spPr>
          <a:xfrm>
            <a:off x="8474076" y="611505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F1D22DB-4EB0-4AAD-B48B-007C7B3928BA}" type="slidenum">
              <a:rPr lang="en-US" altLang="en-US" sz="1400"/>
              <a:pPr>
                <a:spcBef>
                  <a:spcPct val="0"/>
                </a:spcBef>
                <a:buClrTx/>
                <a:buSzTx/>
                <a:buFontTx/>
                <a:buNone/>
              </a:pPr>
              <a:t>12</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ubtitle 2">
            <a:extLst>
              <a:ext uri="{FF2B5EF4-FFF2-40B4-BE49-F238E27FC236}">
                <a16:creationId xmlns:a16="http://schemas.microsoft.com/office/drawing/2014/main" id="{921BFFD9-214A-4FF7-916D-DB68E428D92A}"/>
              </a:ext>
            </a:extLst>
          </p:cNvPr>
          <p:cNvSpPr>
            <a:spLocks noGrp="1"/>
          </p:cNvSpPr>
          <p:nvPr>
            <p:ph type="subTitle" idx="1"/>
          </p:nvPr>
        </p:nvSpPr>
        <p:spPr>
          <a:xfrm>
            <a:off x="247650" y="266700"/>
            <a:ext cx="7353300" cy="6324600"/>
          </a:xfrm>
          <a:solidFill>
            <a:srgbClr val="FFFF00"/>
          </a:solidFill>
        </p:spPr>
        <p:txBody>
          <a:bodyPr>
            <a:normAutofit lnSpcReduction="10000"/>
          </a:bodyPr>
          <a:lstStyle/>
          <a:p>
            <a:pPr algn="just"/>
            <a:r>
              <a:rPr lang="en-US" altLang="en-US" sz="3000" b="1" dirty="0">
                <a:latin typeface="Times New Roman" panose="02020603050405020304" pitchFamily="18" charset="0"/>
                <a:cs typeface="Times New Roman" panose="02020603050405020304" pitchFamily="18" charset="0"/>
              </a:rPr>
              <a:t>“</a:t>
            </a:r>
            <a:r>
              <a:rPr lang="vi-VN" altLang="en-US" sz="3000" b="1" dirty="0">
                <a:latin typeface="Times New Roman" panose="02020603050405020304" pitchFamily="18" charset="0"/>
                <a:cs typeface="Times New Roman" panose="02020603050405020304" pitchFamily="18" charset="0"/>
              </a:rPr>
              <a:t>Để phá hủy bất kỳ quốc gia nào không cần phải sử dụng đến bom nguyên tử hoặc tên lửa tầm xa, chỉ cần hạ thấp chất lượng giáo dục và cho phép gian lận trong các kỳ thi của sinh viên, </a:t>
            </a:r>
            <a:endParaRPr lang="en-US" altLang="en-US" sz="3000" b="1" dirty="0">
              <a:latin typeface="Times New Roman" panose="02020603050405020304" pitchFamily="18" charset="0"/>
              <a:cs typeface="Times New Roman" panose="02020603050405020304" pitchFamily="18" charset="0"/>
            </a:endParaRPr>
          </a:p>
          <a:p>
            <a:pPr algn="just"/>
            <a:r>
              <a:rPr lang="en-US" altLang="en-US" sz="3000" b="1" dirty="0">
                <a:latin typeface="Times New Roman" panose="02020603050405020304" pitchFamily="18" charset="0"/>
                <a:cs typeface="Times New Roman" panose="02020603050405020304" pitchFamily="18" charset="0"/>
              </a:rPr>
              <a:t>B</a:t>
            </a:r>
            <a:r>
              <a:rPr lang="vi-VN" altLang="en-US" sz="3000" b="1" dirty="0">
                <a:latin typeface="Times New Roman" panose="02020603050405020304" pitchFamily="18" charset="0"/>
                <a:cs typeface="Times New Roman" panose="02020603050405020304" pitchFamily="18" charset="0"/>
              </a:rPr>
              <a:t>ệnh nhân sẽ chết dưới bàn tay của bác sĩ của nền giáo dục đó, các tòa nhà sụp đổ dưới bàn tay của các kỹ sư của nền giáo dục đó. </a:t>
            </a:r>
            <a:endParaRPr lang="en-US" altLang="en-US" sz="3000" b="1" dirty="0">
              <a:latin typeface="Times New Roman" panose="02020603050405020304" pitchFamily="18" charset="0"/>
              <a:cs typeface="Times New Roman" panose="02020603050405020304" pitchFamily="18" charset="0"/>
            </a:endParaRPr>
          </a:p>
          <a:p>
            <a:pPr algn="just"/>
            <a:r>
              <a:rPr lang="vi-VN" altLang="en-US" sz="3000" b="1" dirty="0">
                <a:latin typeface="Times New Roman" panose="02020603050405020304" pitchFamily="18" charset="0"/>
                <a:cs typeface="Times New Roman" panose="02020603050405020304" pitchFamily="18" charset="0"/>
              </a:rPr>
              <a:t>Tiền bị mất trong tay các nhà kinh tế và kế toán của nền giáo dục đó và nhân loại chết dưới bàn tay của các học giả tôn giáo của nền giáo dục đó. </a:t>
            </a:r>
            <a:endParaRPr lang="en-US" altLang="en-US" sz="3000" b="1" dirty="0">
              <a:latin typeface="Times New Roman" panose="02020603050405020304" pitchFamily="18" charset="0"/>
              <a:cs typeface="Times New Roman" panose="02020603050405020304" pitchFamily="18" charset="0"/>
            </a:endParaRPr>
          </a:p>
          <a:p>
            <a:pPr algn="just"/>
            <a:r>
              <a:rPr lang="vi-VN" altLang="en-US" sz="3000" b="1" dirty="0">
                <a:latin typeface="Times New Roman" panose="02020603050405020304" pitchFamily="18" charset="0"/>
                <a:cs typeface="Times New Roman" panose="02020603050405020304" pitchFamily="18" charset="0"/>
              </a:rPr>
              <a:t>Công lý bị mất trong tay của các thẩm phán của nền giáo dục đó và sự sụp đổ của giáo dục là sự sụp đổ của một quốc gia“</a:t>
            </a:r>
            <a:endParaRPr lang="en-US" altLang="en-US" sz="3000" b="1" dirty="0">
              <a:latin typeface="Times New Roman" panose="02020603050405020304" pitchFamily="18" charset="0"/>
              <a:cs typeface="Times New Roman" panose="02020603050405020304" pitchFamily="18" charset="0"/>
            </a:endParaRPr>
          </a:p>
          <a:p>
            <a:pPr algn="just"/>
            <a:endParaRPr lang="en-US" altLang="en-US" sz="3000" dirty="0">
              <a:latin typeface="Times New Roman" panose="02020603050405020304" pitchFamily="18" charset="0"/>
              <a:cs typeface="Times New Roman" panose="02020603050405020304" pitchFamily="18" charset="0"/>
            </a:endParaRPr>
          </a:p>
        </p:txBody>
      </p:sp>
      <p:sp>
        <p:nvSpPr>
          <p:cNvPr id="28675" name="Slide Number Placeholder 3">
            <a:extLst>
              <a:ext uri="{FF2B5EF4-FFF2-40B4-BE49-F238E27FC236}">
                <a16:creationId xmlns:a16="http://schemas.microsoft.com/office/drawing/2014/main" id="{F66E4BA4-F41B-4196-8513-DEC5CB3AB8C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2B5CC81-4AEC-4060-87BA-AA520E00DA89}" type="slidenum">
              <a:rPr lang="en-US" altLang="en-US" sz="1400">
                <a:solidFill>
                  <a:schemeClr val="bg2"/>
                </a:solidFill>
              </a:rPr>
              <a:pPr>
                <a:spcBef>
                  <a:spcPct val="0"/>
                </a:spcBef>
                <a:buClrTx/>
                <a:buSzTx/>
                <a:buFontTx/>
                <a:buNone/>
              </a:pPr>
              <a:t>13</a:t>
            </a:fld>
            <a:endParaRPr lang="en-US" altLang="en-US" sz="1400">
              <a:solidFill>
                <a:schemeClr val="bg2"/>
              </a:solidFill>
            </a:endParaRPr>
          </a:p>
        </p:txBody>
      </p:sp>
      <p:pic>
        <p:nvPicPr>
          <p:cNvPr id="3" name="Picture 2">
            <a:extLst>
              <a:ext uri="{FF2B5EF4-FFF2-40B4-BE49-F238E27FC236}">
                <a16:creationId xmlns:a16="http://schemas.microsoft.com/office/drawing/2014/main" id="{3FE18596-E24F-47D2-91CE-CF2FAEB04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0" y="825499"/>
            <a:ext cx="3714750" cy="4418013"/>
          </a:xfrm>
          <a:prstGeom prst="rect">
            <a:avLst/>
          </a:prstGeom>
        </p:spPr>
      </p:pic>
      <p:sp>
        <p:nvSpPr>
          <p:cNvPr id="7" name="TextBox 6">
            <a:extLst>
              <a:ext uri="{FF2B5EF4-FFF2-40B4-BE49-F238E27FC236}">
                <a16:creationId xmlns:a16="http://schemas.microsoft.com/office/drawing/2014/main" id="{87959EE4-E11D-4EA9-9263-C5F35ED5A0B2}"/>
              </a:ext>
            </a:extLst>
          </p:cNvPr>
          <p:cNvSpPr txBox="1"/>
          <p:nvPr/>
        </p:nvSpPr>
        <p:spPr>
          <a:xfrm>
            <a:off x="9072563" y="5663169"/>
            <a:ext cx="2743200" cy="523220"/>
          </a:xfrm>
          <a:prstGeom prst="rect">
            <a:avLst/>
          </a:prstGeom>
          <a:noFill/>
        </p:spPr>
        <p:txBody>
          <a:bodyPr wrap="square">
            <a:spAutoFit/>
          </a:bodyPr>
          <a:lstStyle/>
          <a:p>
            <a:pPr algn="r"/>
            <a:r>
              <a:rPr lang="vi-VN" altLang="en-US" sz="2800" b="1" dirty="0">
                <a:solidFill>
                  <a:srgbClr val="FF0000"/>
                </a:solidFill>
                <a:latin typeface="Times New Roman" panose="02020603050405020304" pitchFamily="18" charset="0"/>
                <a:cs typeface="Times New Roman" panose="02020603050405020304" pitchFamily="18" charset="0"/>
              </a:rPr>
              <a:t>Nelson Mandela</a:t>
            </a:r>
            <a:endParaRPr lang="en-US" altLang="en-US" sz="28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4477E7-8F14-49B0-A2EB-086D96F6EE52}"/>
              </a:ext>
            </a:extLst>
          </p:cNvPr>
          <p:cNvSpPr>
            <a:spLocks noGrp="1"/>
          </p:cNvSpPr>
          <p:nvPr>
            <p:ph idx="1"/>
          </p:nvPr>
        </p:nvSpPr>
        <p:spPr>
          <a:xfrm>
            <a:off x="971550" y="665163"/>
            <a:ext cx="9429750" cy="4021137"/>
          </a:xfrm>
          <a:solidFill>
            <a:srgbClr val="FFFF00"/>
          </a:solidFill>
          <a:ln>
            <a:solidFill>
              <a:schemeClr val="accent1"/>
            </a:solidFill>
          </a:ln>
        </p:spPr>
        <p:txBody>
          <a:bodyPr>
            <a:normAutofit/>
          </a:bodyPr>
          <a:lstStyle/>
          <a:p>
            <a:pPr marL="0" indent="0" algn="just">
              <a:lnSpc>
                <a:spcPct val="85000"/>
              </a:lnSpc>
              <a:spcBef>
                <a:spcPts val="0"/>
              </a:spcBef>
              <a:buNone/>
              <a:defRPr/>
            </a:pPr>
            <a:r>
              <a:rPr lang="en-US" b="1" dirty="0"/>
              <a:t>	</a:t>
            </a:r>
            <a:r>
              <a:rPr lang="en-US" sz="3600" b="1" dirty="0"/>
              <a:t>Ba </a:t>
            </a:r>
            <a:r>
              <a:rPr lang="en-US" sz="3600" b="1" dirty="0" err="1"/>
              <a:t>là</a:t>
            </a:r>
            <a:r>
              <a:rPr lang="en-US" sz="3600" b="1" dirty="0"/>
              <a:t>: </a:t>
            </a:r>
            <a:r>
              <a:rPr lang="en-US" sz="3600" b="1" dirty="0" err="1"/>
              <a:t>Tăng</a:t>
            </a:r>
            <a:r>
              <a:rPr lang="en-US" sz="3600" b="1" dirty="0"/>
              <a:t> </a:t>
            </a:r>
            <a:r>
              <a:rPr lang="en-US" sz="3600" b="1" dirty="0" err="1"/>
              <a:t>cường</a:t>
            </a:r>
            <a:r>
              <a:rPr lang="en-US" sz="3600" b="1" dirty="0"/>
              <a:t> </a:t>
            </a:r>
            <a:r>
              <a:rPr lang="en-US" sz="3600" b="1" dirty="0" err="1"/>
              <a:t>phát</a:t>
            </a:r>
            <a:r>
              <a:rPr lang="en-US" sz="3600" b="1" dirty="0"/>
              <a:t> </a:t>
            </a:r>
            <a:r>
              <a:rPr lang="en-US" sz="3600" b="1" dirty="0" err="1"/>
              <a:t>huy</a:t>
            </a:r>
            <a:r>
              <a:rPr lang="en-US" sz="3600" b="1" dirty="0"/>
              <a:t> </a:t>
            </a:r>
            <a:r>
              <a:rPr lang="en-US" sz="3600" b="1" dirty="0" err="1"/>
              <a:t>vai</a:t>
            </a:r>
            <a:r>
              <a:rPr lang="en-US" sz="3600" b="1" dirty="0"/>
              <a:t> </a:t>
            </a:r>
            <a:r>
              <a:rPr lang="en-US" sz="3600" b="1" dirty="0" err="1"/>
              <a:t>trò</a:t>
            </a:r>
            <a:r>
              <a:rPr lang="en-US" sz="3600" b="1" dirty="0"/>
              <a:t> </a:t>
            </a:r>
            <a:r>
              <a:rPr lang="en-US" sz="3600" b="1" dirty="0" err="1"/>
              <a:t>chủ</a:t>
            </a:r>
            <a:r>
              <a:rPr lang="en-US" sz="3600" b="1" dirty="0"/>
              <a:t> </a:t>
            </a:r>
            <a:r>
              <a:rPr lang="en-US" sz="3600" b="1" dirty="0" err="1"/>
              <a:t>động</a:t>
            </a:r>
            <a:r>
              <a:rPr lang="en-US" sz="3600" b="1" dirty="0"/>
              <a:t> </a:t>
            </a:r>
            <a:r>
              <a:rPr lang="en-US" sz="3600" b="1" dirty="0" err="1"/>
              <a:t>bồi</a:t>
            </a:r>
            <a:r>
              <a:rPr lang="en-US" sz="3600" b="1" dirty="0"/>
              <a:t> </a:t>
            </a:r>
            <a:r>
              <a:rPr lang="en-US" sz="3600" b="1" dirty="0" err="1"/>
              <a:t>dưỡng</a:t>
            </a:r>
            <a:r>
              <a:rPr lang="en-US" sz="3600" b="1" dirty="0"/>
              <a:t>, </a:t>
            </a:r>
            <a:r>
              <a:rPr lang="en-US" sz="3600" b="1" dirty="0" err="1"/>
              <a:t>giới</a:t>
            </a:r>
            <a:r>
              <a:rPr lang="en-US" sz="3600" b="1" dirty="0"/>
              <a:t> </a:t>
            </a:r>
            <a:r>
              <a:rPr lang="en-US" sz="3600" b="1" dirty="0" err="1"/>
              <a:t>thiệu</a:t>
            </a:r>
            <a:r>
              <a:rPr lang="en-US" sz="3600" b="1" dirty="0"/>
              <a:t> </a:t>
            </a:r>
            <a:r>
              <a:rPr lang="en-US" sz="3600" b="1" dirty="0" err="1"/>
              <a:t>các</a:t>
            </a:r>
            <a:r>
              <a:rPr lang="en-US" sz="3600" b="1" dirty="0"/>
              <a:t> </a:t>
            </a:r>
            <a:r>
              <a:rPr lang="en-US" sz="3600" b="1" dirty="0" err="1"/>
              <a:t>đoàn</a:t>
            </a:r>
            <a:r>
              <a:rPr lang="en-US" sz="3600" b="1" dirty="0"/>
              <a:t> </a:t>
            </a:r>
            <a:r>
              <a:rPr lang="en-US" sz="3600" b="1" dirty="0" err="1"/>
              <a:t>viên</a:t>
            </a:r>
            <a:r>
              <a:rPr lang="en-US" sz="3600" b="1" dirty="0"/>
              <a:t>, </a:t>
            </a:r>
            <a:r>
              <a:rPr lang="en-US" sz="3600" b="1" dirty="0" err="1"/>
              <a:t>sinh</a:t>
            </a:r>
            <a:r>
              <a:rPr lang="en-US" sz="3600" b="1" dirty="0"/>
              <a:t> </a:t>
            </a:r>
            <a:r>
              <a:rPr lang="en-US" sz="3600" b="1" dirty="0" err="1"/>
              <a:t>viên</a:t>
            </a:r>
            <a:r>
              <a:rPr lang="en-US" sz="3600" b="1" dirty="0"/>
              <a:t> </a:t>
            </a:r>
            <a:r>
              <a:rPr lang="en-US" sz="3600" b="1" dirty="0" err="1"/>
              <a:t>ưu</a:t>
            </a:r>
            <a:r>
              <a:rPr lang="en-US" sz="3600" b="1" dirty="0"/>
              <a:t> </a:t>
            </a:r>
            <a:r>
              <a:rPr lang="en-US" sz="3600" b="1" dirty="0" err="1"/>
              <a:t>tú</a:t>
            </a:r>
            <a:r>
              <a:rPr lang="en-US" sz="3600" b="1" dirty="0"/>
              <a:t> </a:t>
            </a:r>
            <a:r>
              <a:rPr lang="en-US" sz="3600" b="1" dirty="0" err="1"/>
              <a:t>của</a:t>
            </a:r>
            <a:r>
              <a:rPr lang="en-US" sz="3600" b="1" dirty="0"/>
              <a:t> </a:t>
            </a:r>
            <a:r>
              <a:rPr lang="en-US" sz="3600" b="1" dirty="0" err="1"/>
              <a:t>các</a:t>
            </a:r>
            <a:r>
              <a:rPr lang="en-US" sz="3600" b="1" dirty="0"/>
              <a:t> </a:t>
            </a:r>
            <a:r>
              <a:rPr lang="en-US" sz="3600" b="1" dirty="0" err="1"/>
              <a:t>tổ</a:t>
            </a:r>
            <a:r>
              <a:rPr lang="en-US" sz="3600" b="1" dirty="0"/>
              <a:t> </a:t>
            </a:r>
            <a:r>
              <a:rPr lang="en-US" sz="3600" b="1" dirty="0" err="1"/>
              <a:t>chức</a:t>
            </a:r>
            <a:r>
              <a:rPr lang="en-US" sz="3600" b="1" dirty="0"/>
              <a:t> </a:t>
            </a:r>
            <a:r>
              <a:rPr lang="en-US" sz="3600" b="1" dirty="0" err="1"/>
              <a:t>đoàn</a:t>
            </a:r>
            <a:r>
              <a:rPr lang="en-US" sz="3600" b="1" dirty="0"/>
              <a:t> </a:t>
            </a:r>
            <a:r>
              <a:rPr lang="en-US" sz="3600" b="1" dirty="0" err="1"/>
              <a:t>thể</a:t>
            </a:r>
            <a:r>
              <a:rPr lang="en-US" sz="3600" b="1" dirty="0"/>
              <a:t>, </a:t>
            </a:r>
            <a:r>
              <a:rPr lang="en-US" sz="3600" b="1" dirty="0" err="1"/>
              <a:t>đặc</a:t>
            </a:r>
            <a:r>
              <a:rPr lang="en-US" sz="3600" b="1" dirty="0"/>
              <a:t> </a:t>
            </a:r>
            <a:r>
              <a:rPr lang="en-US" sz="3600" b="1" dirty="0" err="1"/>
              <a:t>biệt</a:t>
            </a:r>
            <a:r>
              <a:rPr lang="en-US" sz="3600" b="1" dirty="0"/>
              <a:t> </a:t>
            </a:r>
            <a:r>
              <a:rPr lang="en-US" sz="3600" b="1" dirty="0" err="1"/>
              <a:t>là</a:t>
            </a:r>
            <a:r>
              <a:rPr lang="en-US" sz="3600" b="1" dirty="0"/>
              <a:t> </a:t>
            </a:r>
            <a:r>
              <a:rPr lang="en-US" sz="3600" b="1" dirty="0" err="1"/>
              <a:t>Đoàn</a:t>
            </a:r>
            <a:r>
              <a:rPr lang="en-US" sz="3600" b="1" dirty="0"/>
              <a:t> Thanh </a:t>
            </a:r>
            <a:r>
              <a:rPr lang="en-US" sz="3600" b="1" dirty="0" err="1"/>
              <a:t>niên</a:t>
            </a:r>
            <a:r>
              <a:rPr lang="en-US" sz="3600" b="1" dirty="0"/>
              <a:t>, </a:t>
            </a:r>
            <a:r>
              <a:rPr lang="en-US" sz="3600" b="1" dirty="0" err="1"/>
              <a:t>Hội</a:t>
            </a:r>
            <a:r>
              <a:rPr lang="en-US" sz="3600" b="1" dirty="0"/>
              <a:t> </a:t>
            </a:r>
            <a:r>
              <a:rPr lang="en-US" sz="3600" b="1" dirty="0" err="1"/>
              <a:t>sinh</a:t>
            </a:r>
            <a:r>
              <a:rPr lang="en-US" sz="3600" b="1" dirty="0"/>
              <a:t> </a:t>
            </a:r>
            <a:r>
              <a:rPr lang="en-US" sz="3600" b="1" dirty="0" err="1"/>
              <a:t>viên</a:t>
            </a:r>
            <a:r>
              <a:rPr lang="en-US" sz="3600" b="1" dirty="0"/>
              <a:t>. </a:t>
            </a:r>
            <a:r>
              <a:rPr lang="en-US" sz="3600" b="1" dirty="0" err="1"/>
              <a:t>Đẩy</a:t>
            </a:r>
            <a:r>
              <a:rPr lang="en-US" sz="3600" b="1" dirty="0"/>
              <a:t> </a:t>
            </a:r>
            <a:r>
              <a:rPr lang="en-US" sz="3600" b="1" dirty="0" err="1"/>
              <a:t>mạnh</a:t>
            </a:r>
            <a:r>
              <a:rPr lang="en-US" sz="3600" b="1" dirty="0"/>
              <a:t> </a:t>
            </a:r>
            <a:r>
              <a:rPr lang="en-US" sz="3600" b="1" dirty="0" err="1"/>
              <a:t>tổ</a:t>
            </a:r>
            <a:r>
              <a:rPr lang="en-US" sz="3600" b="1" dirty="0"/>
              <a:t> </a:t>
            </a:r>
            <a:r>
              <a:rPr lang="en-US" sz="3600" b="1" dirty="0" err="1"/>
              <a:t>chức</a:t>
            </a:r>
            <a:r>
              <a:rPr lang="en-US" sz="3600" b="1" dirty="0"/>
              <a:t> </a:t>
            </a:r>
            <a:r>
              <a:rPr lang="en-US" sz="3600" b="1" dirty="0" err="1"/>
              <a:t>các</a:t>
            </a:r>
            <a:r>
              <a:rPr lang="en-US" sz="3600" b="1" dirty="0"/>
              <a:t> </a:t>
            </a:r>
            <a:r>
              <a:rPr lang="en-US" sz="3600" b="1" dirty="0" err="1"/>
              <a:t>phong</a:t>
            </a:r>
            <a:r>
              <a:rPr lang="en-US" sz="3600" b="1" dirty="0"/>
              <a:t> </a:t>
            </a:r>
            <a:r>
              <a:rPr lang="en-US" sz="3600" b="1" dirty="0" err="1"/>
              <a:t>trào</a:t>
            </a:r>
            <a:r>
              <a:rPr lang="en-US" sz="3600" b="1" dirty="0"/>
              <a:t> </a:t>
            </a:r>
            <a:r>
              <a:rPr lang="en-US" sz="3600" b="1" dirty="0" err="1"/>
              <a:t>thi</a:t>
            </a:r>
            <a:r>
              <a:rPr lang="en-US" sz="3600" b="1" dirty="0"/>
              <a:t> </a:t>
            </a:r>
            <a:r>
              <a:rPr lang="en-US" sz="3600" b="1" dirty="0" err="1"/>
              <a:t>đua</a:t>
            </a:r>
            <a:r>
              <a:rPr lang="en-US" sz="3600" b="1" dirty="0"/>
              <a:t> </a:t>
            </a:r>
            <a:r>
              <a:rPr lang="en-US" sz="3600" b="1" dirty="0" err="1"/>
              <a:t>yêu</a:t>
            </a:r>
            <a:r>
              <a:rPr lang="en-US" sz="3600" b="1" dirty="0"/>
              <a:t> </a:t>
            </a:r>
            <a:r>
              <a:rPr lang="en-US" sz="3600" b="1" dirty="0" err="1"/>
              <a:t>nước</a:t>
            </a:r>
            <a:r>
              <a:rPr lang="en-US" sz="3600" b="1" dirty="0"/>
              <a:t>, </a:t>
            </a:r>
            <a:r>
              <a:rPr lang="en-US" sz="3600" b="1" dirty="0" err="1"/>
              <a:t>các</a:t>
            </a:r>
            <a:r>
              <a:rPr lang="en-US" sz="3600" b="1" dirty="0"/>
              <a:t> </a:t>
            </a:r>
            <a:r>
              <a:rPr lang="en-US" sz="3600" b="1" dirty="0" err="1"/>
              <a:t>hoạt</a:t>
            </a:r>
            <a:r>
              <a:rPr lang="en-US" sz="3600" b="1" dirty="0"/>
              <a:t> </a:t>
            </a:r>
            <a:r>
              <a:rPr lang="en-US" sz="3600" b="1" dirty="0" err="1"/>
              <a:t>động</a:t>
            </a:r>
            <a:r>
              <a:rPr lang="en-US" sz="3600" b="1" dirty="0"/>
              <a:t> </a:t>
            </a:r>
            <a:r>
              <a:rPr lang="en-US" sz="3600" b="1" dirty="0" err="1"/>
              <a:t>tình</a:t>
            </a:r>
            <a:r>
              <a:rPr lang="en-US" sz="3600" b="1" dirty="0"/>
              <a:t> </a:t>
            </a:r>
            <a:r>
              <a:rPr lang="en-US" sz="3600" b="1" dirty="0" err="1"/>
              <a:t>nguyện</a:t>
            </a:r>
            <a:r>
              <a:rPr lang="en-US" sz="3600" b="1" dirty="0"/>
              <a:t> </a:t>
            </a:r>
            <a:r>
              <a:rPr lang="en-US" sz="3600" b="1" dirty="0" err="1"/>
              <a:t>cộng</a:t>
            </a:r>
            <a:r>
              <a:rPr lang="en-US" sz="3600" b="1" dirty="0"/>
              <a:t> </a:t>
            </a:r>
            <a:r>
              <a:rPr lang="en-US" sz="3600" b="1" dirty="0" err="1"/>
              <a:t>đồng</a:t>
            </a:r>
            <a:r>
              <a:rPr lang="en-US" sz="3600" b="1" dirty="0"/>
              <a:t>, </a:t>
            </a:r>
            <a:r>
              <a:rPr lang="en-US" sz="3600" b="1" dirty="0" err="1"/>
              <a:t>tiếp</a:t>
            </a:r>
            <a:r>
              <a:rPr lang="en-US" sz="3600" b="1" dirty="0"/>
              <a:t> </a:t>
            </a:r>
            <a:r>
              <a:rPr lang="en-US" sz="3600" b="1" dirty="0" err="1"/>
              <a:t>sức</a:t>
            </a:r>
            <a:r>
              <a:rPr lang="en-US" sz="3600" b="1" dirty="0"/>
              <a:t> </a:t>
            </a:r>
            <a:r>
              <a:rPr lang="en-US" sz="3600" b="1" dirty="0" err="1"/>
              <a:t>mùa</a:t>
            </a:r>
            <a:r>
              <a:rPr lang="en-US" sz="3600" b="1" dirty="0"/>
              <a:t> </a:t>
            </a:r>
            <a:r>
              <a:rPr lang="en-US" sz="3600" b="1" dirty="0" err="1"/>
              <a:t>thi</a:t>
            </a:r>
            <a:r>
              <a:rPr lang="en-US" sz="3600" b="1" dirty="0"/>
              <a:t>; </a:t>
            </a:r>
            <a:r>
              <a:rPr lang="en-US" sz="3600" b="1" dirty="0" err="1"/>
              <a:t>hoạt</a:t>
            </a:r>
            <a:r>
              <a:rPr lang="en-US" sz="3600" b="1" dirty="0"/>
              <a:t> </a:t>
            </a:r>
            <a:r>
              <a:rPr lang="en-US" sz="3600" b="1" dirty="0" err="1"/>
              <a:t>động</a:t>
            </a:r>
            <a:r>
              <a:rPr lang="en-US" sz="3600" b="1" dirty="0"/>
              <a:t> </a:t>
            </a:r>
            <a:r>
              <a:rPr lang="en-US" sz="3600" b="1" dirty="0" err="1"/>
              <a:t>sáng</a:t>
            </a:r>
            <a:r>
              <a:rPr lang="en-US" sz="3600" b="1" dirty="0"/>
              <a:t> </a:t>
            </a:r>
            <a:r>
              <a:rPr lang="en-US" sz="3600" b="1" dirty="0" err="1"/>
              <a:t>tạo</a:t>
            </a:r>
            <a:r>
              <a:rPr lang="en-US" sz="3600" b="1" dirty="0"/>
              <a:t>, </a:t>
            </a:r>
            <a:r>
              <a:rPr lang="en-US" sz="3600" b="1" dirty="0" err="1"/>
              <a:t>khởi</a:t>
            </a:r>
            <a:r>
              <a:rPr lang="en-US" sz="3600" b="1" dirty="0"/>
              <a:t> </a:t>
            </a:r>
            <a:r>
              <a:rPr lang="en-US" sz="3600" b="1" dirty="0" err="1"/>
              <a:t>nghiệp</a:t>
            </a:r>
            <a:r>
              <a:rPr lang="en-US" sz="3600" b="1" dirty="0"/>
              <a:t>... </a:t>
            </a:r>
            <a:r>
              <a:rPr lang="en-US" sz="3600" b="1" dirty="0" err="1"/>
              <a:t>để</a:t>
            </a:r>
            <a:r>
              <a:rPr lang="en-US" sz="3600" b="1" dirty="0"/>
              <a:t> </a:t>
            </a:r>
            <a:r>
              <a:rPr lang="en-US" sz="3600" b="1" dirty="0" err="1"/>
              <a:t>tạo</a:t>
            </a:r>
            <a:r>
              <a:rPr lang="en-US" sz="3600" b="1" dirty="0"/>
              <a:t> </a:t>
            </a:r>
            <a:r>
              <a:rPr lang="en-US" sz="3600" b="1" dirty="0" err="1"/>
              <a:t>môi</a:t>
            </a:r>
            <a:r>
              <a:rPr lang="en-US" sz="3600" b="1" dirty="0"/>
              <a:t> </a:t>
            </a:r>
            <a:r>
              <a:rPr lang="en-US" sz="3600" b="1" dirty="0" err="1"/>
              <a:t>trường</a:t>
            </a:r>
            <a:r>
              <a:rPr lang="en-US" sz="3600" b="1" dirty="0"/>
              <a:t> </a:t>
            </a:r>
            <a:r>
              <a:rPr lang="en-US" sz="3600" b="1" dirty="0" err="1"/>
              <a:t>thu</a:t>
            </a:r>
            <a:r>
              <a:rPr lang="en-US" sz="3600" b="1" dirty="0"/>
              <a:t> </a:t>
            </a:r>
            <a:r>
              <a:rPr lang="en-US" sz="3600" b="1" dirty="0" err="1"/>
              <a:t>hút</a:t>
            </a:r>
            <a:r>
              <a:rPr lang="en-US" sz="3600" b="1" dirty="0"/>
              <a:t>, </a:t>
            </a:r>
            <a:r>
              <a:rPr lang="en-US" sz="3600" b="1" dirty="0" err="1"/>
              <a:t>rèn</a:t>
            </a:r>
            <a:r>
              <a:rPr lang="en-US" sz="3600" b="1" dirty="0"/>
              <a:t> </a:t>
            </a:r>
            <a:r>
              <a:rPr lang="en-US" sz="3600" b="1" dirty="0" err="1"/>
              <a:t>luyện</a:t>
            </a:r>
            <a:r>
              <a:rPr lang="en-US" sz="3600" b="1" dirty="0"/>
              <a:t> </a:t>
            </a:r>
            <a:r>
              <a:rPr lang="en-US" sz="3600" b="1" dirty="0" err="1"/>
              <a:t>sinh</a:t>
            </a:r>
            <a:r>
              <a:rPr lang="en-US" sz="3600" b="1" dirty="0"/>
              <a:t> </a:t>
            </a:r>
            <a:r>
              <a:rPr lang="en-US" sz="3600" b="1" dirty="0" err="1"/>
              <a:t>viên</a:t>
            </a:r>
            <a:r>
              <a:rPr lang="en-US" sz="3600" b="1" dirty="0"/>
              <a:t>, </a:t>
            </a:r>
            <a:r>
              <a:rPr lang="en-US" sz="3600" b="1" dirty="0" err="1"/>
              <a:t>đoàn</a:t>
            </a:r>
            <a:r>
              <a:rPr lang="en-US" sz="3600" b="1" dirty="0"/>
              <a:t> </a:t>
            </a:r>
            <a:r>
              <a:rPr lang="en-US" sz="3600" b="1" dirty="0" err="1"/>
              <a:t>viên</a:t>
            </a:r>
            <a:r>
              <a:rPr lang="en-US" sz="3600" b="1" dirty="0"/>
              <a:t>.</a:t>
            </a:r>
          </a:p>
          <a:p>
            <a:pPr marL="0" indent="0" algn="just">
              <a:lnSpc>
                <a:spcPct val="85000"/>
              </a:lnSpc>
              <a:spcBef>
                <a:spcPts val="0"/>
              </a:spcBef>
              <a:buNone/>
              <a:defRPr/>
            </a:pPr>
            <a:endParaRPr lang="en-US"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8B295DA1-8C9A-4768-8DAF-551F8492F09E}"/>
              </a:ext>
            </a:extLst>
          </p:cNvPr>
          <p:cNvSpPr>
            <a:spLocks noGrp="1"/>
          </p:cNvSpPr>
          <p:nvPr>
            <p:ph type="sldNum" sz="quarter" idx="12"/>
          </p:nvPr>
        </p:nvSpPr>
        <p:spPr>
          <a:xfrm>
            <a:off x="8496300"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3F1DECB-4CF0-4EE8-90B0-CA241098A4E1}" type="slidenum">
              <a:rPr lang="en-US" altLang="en-US" sz="1400"/>
              <a:pPr>
                <a:spcBef>
                  <a:spcPct val="0"/>
                </a:spcBef>
                <a:buClrTx/>
                <a:buSzTx/>
                <a:buFontTx/>
                <a:buNone/>
              </a:pPr>
              <a:t>14</a:t>
            </a:fld>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B01A6A-2AE6-4002-8B4C-9C33DCC40A30}"/>
              </a:ext>
            </a:extLst>
          </p:cNvPr>
          <p:cNvSpPr>
            <a:spLocks noGrp="1"/>
          </p:cNvSpPr>
          <p:nvPr>
            <p:ph idx="1"/>
          </p:nvPr>
        </p:nvSpPr>
        <p:spPr>
          <a:xfrm>
            <a:off x="4332849" y="1032387"/>
            <a:ext cx="7357403" cy="4496216"/>
          </a:xfrm>
        </p:spPr>
        <p:txBody>
          <a:bodyPr>
            <a:normAutofit/>
          </a:bodyPr>
          <a:lstStyle/>
          <a:p>
            <a:pPr marL="457200" lvl="1" indent="0" algn="ctr">
              <a:buNone/>
            </a:pPr>
            <a:r>
              <a:rPr lang="vi-VN" sz="3600" dirty="0"/>
              <a:t>Đảng ta đó, trăm tay nghìn mắt</a:t>
            </a:r>
            <a:br>
              <a:rPr lang="vi-VN" sz="4400" dirty="0"/>
            </a:br>
            <a:r>
              <a:rPr lang="vi-VN" sz="3600" dirty="0"/>
              <a:t>Đảng ta đây, xương sắt da đồng.</a:t>
            </a:r>
            <a:br>
              <a:rPr lang="vi-VN" sz="4400" dirty="0"/>
            </a:br>
            <a:r>
              <a:rPr lang="vi-VN" sz="3600" dirty="0"/>
              <a:t>Đảng ta, muôn vạn công nông</a:t>
            </a:r>
            <a:br>
              <a:rPr lang="vi-VN" sz="4400" dirty="0"/>
            </a:br>
            <a:r>
              <a:rPr lang="vi-VN" sz="3600" dirty="0"/>
              <a:t>Đảng ta, muôn vạn tấm lòng niềm tin</a:t>
            </a:r>
            <a:r>
              <a:rPr lang="vi-VN" dirty="0"/>
              <a:t>.</a:t>
            </a:r>
            <a:r>
              <a:rPr lang="en-US" sz="3200" b="1" dirty="0">
                <a:solidFill>
                  <a:schemeClr val="accent1"/>
                </a:solidFill>
                <a:latin typeface="Times New Roman" panose="02020603050405020304" pitchFamily="18" charset="0"/>
                <a:cs typeface="Times New Roman" panose="02020603050405020304" pitchFamily="18" charset="0"/>
              </a:rPr>
              <a:t>                                                                                           </a:t>
            </a:r>
          </a:p>
          <a:p>
            <a:pPr marL="457200" lvl="1" indent="0" algn="ctr">
              <a:buNone/>
            </a:pPr>
            <a:endParaRPr lang="en-US" sz="3200" b="1" dirty="0">
              <a:solidFill>
                <a:schemeClr val="accent1"/>
              </a:solidFill>
              <a:latin typeface="Times New Roman" panose="02020603050405020304" pitchFamily="18" charset="0"/>
              <a:cs typeface="Times New Roman" panose="02020603050405020304" pitchFamily="18" charset="0"/>
            </a:endParaRPr>
          </a:p>
          <a:p>
            <a:pPr marL="457200" lvl="1" indent="0" algn="ctr">
              <a:buNone/>
            </a:pPr>
            <a:r>
              <a:rPr lang="en-US" sz="3200" b="1" dirty="0">
                <a:solidFill>
                  <a:schemeClr val="accent1"/>
                </a:solidFill>
                <a:latin typeface="Times New Roman" panose="02020603050405020304" pitchFamily="18" charset="0"/>
                <a:cs typeface="Times New Roman" panose="02020603050405020304" pitchFamily="18" charset="0"/>
              </a:rPr>
              <a:t>                      - TỐ HỮU-</a:t>
            </a:r>
          </a:p>
        </p:txBody>
      </p:sp>
      <p:pic>
        <p:nvPicPr>
          <p:cNvPr id="5" name="Picture 4">
            <a:extLst>
              <a:ext uri="{FF2B5EF4-FFF2-40B4-BE49-F238E27FC236}">
                <a16:creationId xmlns:a16="http://schemas.microsoft.com/office/drawing/2014/main" id="{72537354-917D-427D-9C32-EBA7A9C77A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39" y="681037"/>
            <a:ext cx="4584228" cy="4327061"/>
          </a:xfrm>
          <a:prstGeom prst="rect">
            <a:avLst/>
          </a:prstGeom>
        </p:spPr>
      </p:pic>
    </p:spTree>
    <p:extLst>
      <p:ext uri="{BB962C8B-B14F-4D97-AF65-F5344CB8AC3E}">
        <p14:creationId xmlns:p14="http://schemas.microsoft.com/office/powerpoint/2010/main" val="259513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370687-0774-45A2-AF50-ADAC5A797D41}"/>
              </a:ext>
            </a:extLst>
          </p:cNvPr>
          <p:cNvSpPr txBox="1"/>
          <p:nvPr/>
        </p:nvSpPr>
        <p:spPr>
          <a:xfrm>
            <a:off x="178209" y="704373"/>
            <a:ext cx="5665379" cy="5078313"/>
          </a:xfrm>
          <a:prstGeom prst="rect">
            <a:avLst/>
          </a:prstGeom>
          <a:noFill/>
        </p:spPr>
        <p:txBody>
          <a:bodyPr wrap="square">
            <a:spAutoFit/>
          </a:bodyPr>
          <a:lstStyle/>
          <a:p>
            <a:pPr algn="just"/>
            <a:r>
              <a:rPr lang="vi-VN" sz="3600" b="1" dirty="0">
                <a:solidFill>
                  <a:srgbClr val="313131"/>
                </a:solidFill>
                <a:effectLst/>
                <a:latin typeface="+mj-lt"/>
              </a:rPr>
              <a:t>Đến tuổi này, các em đừng mơ những giấc mơ đơn độc. Thành công của những ước mơ riêng tư cùng lắm thì thay đổi một phận đời, nhưng đất nước này cần biết bao những ước mơ cao cả để mai ngày hiện thân một dân tộc tự cường.</a:t>
            </a:r>
            <a:endParaRPr lang="en-US" sz="3600" b="1" dirty="0">
              <a:latin typeface="+mj-lt"/>
            </a:endParaRPr>
          </a:p>
        </p:txBody>
      </p:sp>
      <p:pic>
        <p:nvPicPr>
          <p:cNvPr id="5" name="Picture 4">
            <a:extLst>
              <a:ext uri="{FF2B5EF4-FFF2-40B4-BE49-F238E27FC236}">
                <a16:creationId xmlns:a16="http://schemas.microsoft.com/office/drawing/2014/main" id="{E2BD2230-ABEB-41FD-AF0E-FCC0F9475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571499"/>
            <a:ext cx="5422491" cy="5286375"/>
          </a:xfrm>
          <a:prstGeom prst="rect">
            <a:avLst/>
          </a:prstGeom>
        </p:spPr>
      </p:pic>
    </p:spTree>
    <p:extLst>
      <p:ext uri="{BB962C8B-B14F-4D97-AF65-F5344CB8AC3E}">
        <p14:creationId xmlns:p14="http://schemas.microsoft.com/office/powerpoint/2010/main" val="2741119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FE3E-F694-433D-B417-34BACCB7D02A}"/>
              </a:ext>
            </a:extLst>
          </p:cNvPr>
          <p:cNvSpPr>
            <a:spLocks noGrp="1"/>
          </p:cNvSpPr>
          <p:nvPr>
            <p:ph type="title"/>
          </p:nvPr>
        </p:nvSpPr>
        <p:spPr>
          <a:xfrm>
            <a:off x="2825750" y="409576"/>
            <a:ext cx="7689850" cy="504825"/>
          </a:xfrm>
        </p:spPr>
        <p:txBody>
          <a:bodyPr>
            <a:normAutofit fontScale="90000"/>
          </a:bodyPr>
          <a:lstStyle/>
          <a:p>
            <a:pPr>
              <a:defRPr/>
            </a:pPr>
            <a:endParaRPr lang="en-US" dirty="0"/>
          </a:p>
        </p:txBody>
      </p:sp>
      <p:sp>
        <p:nvSpPr>
          <p:cNvPr id="3" name="Content Placeholder 2">
            <a:extLst>
              <a:ext uri="{FF2B5EF4-FFF2-40B4-BE49-F238E27FC236}">
                <a16:creationId xmlns:a16="http://schemas.microsoft.com/office/drawing/2014/main" id="{3A3C3014-DB2F-4903-A653-8D92B70B98C9}"/>
              </a:ext>
            </a:extLst>
          </p:cNvPr>
          <p:cNvSpPr>
            <a:spLocks noGrp="1"/>
          </p:cNvSpPr>
          <p:nvPr>
            <p:ph idx="1"/>
          </p:nvPr>
        </p:nvSpPr>
        <p:spPr>
          <a:xfrm>
            <a:off x="1052512" y="1479551"/>
            <a:ext cx="7205663" cy="3363912"/>
          </a:xfrm>
        </p:spPr>
        <p:txBody>
          <a:bodyPr>
            <a:noAutofit/>
          </a:bodyPr>
          <a:lstStyle/>
          <a:p>
            <a:pPr marL="0" indent="0" algn="just">
              <a:lnSpc>
                <a:spcPct val="110000"/>
              </a:lnSpc>
              <a:spcBef>
                <a:spcPts val="0"/>
              </a:spcBef>
              <a:spcAft>
                <a:spcPts val="600"/>
              </a:spcAft>
              <a:buClr>
                <a:srgbClr val="3333CC"/>
              </a:buClr>
              <a:buNone/>
              <a:defRPr/>
            </a:pPr>
            <a:r>
              <a:rPr lang="en-US" sz="3600" b="1" dirty="0" err="1">
                <a:solidFill>
                  <a:schemeClr val="accent1"/>
                </a:solidFill>
                <a:latin typeface="Times New Roman" panose="02020603050405020304" pitchFamily="18" charset="0"/>
                <a:cs typeface="Times New Roman" panose="02020603050405020304" pitchFamily="18" charset="0"/>
              </a:rPr>
              <a:t>Bốn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Xác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định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công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giáo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dục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lý</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tưởng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cách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mạng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bồi</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dưỡng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lòng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yêu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nước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xây</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dựng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động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cơ</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phấn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đấu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vào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Đảng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đúng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đắn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cho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sinh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viên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của</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Trường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nhiệm</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vụ</a:t>
            </a:r>
            <a:r>
              <a:rPr lang="en-US" sz="3600" b="1" dirty="0">
                <a:solidFill>
                  <a:schemeClr val="accent1"/>
                </a:solidFill>
                <a:latin typeface="Times New Roman" panose="02020603050405020304" pitchFamily="18" charset="0"/>
                <a:cs typeface="Times New Roman" panose="02020603050405020304" pitchFamily="18" charset="0"/>
              </a:rPr>
              <a:t> then </a:t>
            </a:r>
            <a:r>
              <a:rPr lang="en-US" sz="3600" b="1" dirty="0" err="1">
                <a:solidFill>
                  <a:schemeClr val="accent1"/>
                </a:solidFill>
                <a:latin typeface="Times New Roman" panose="02020603050405020304" pitchFamily="18" charset="0"/>
                <a:cs typeface="Times New Roman" panose="02020603050405020304" pitchFamily="18" charset="0"/>
              </a:rPr>
              <a:t>chốt</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Từ</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đó</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thôi</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thúc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sinh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viên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tự</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nguyện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phấn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đấu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để</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được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đứng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trong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hàng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ngũ</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của</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Đảng</a:t>
            </a:r>
            <a:r>
              <a:rPr lang="en-US" sz="3600" b="1" dirty="0">
                <a:solidFill>
                  <a:schemeClr val="accent1"/>
                </a:solidFill>
                <a:latin typeface="Times New Roman" panose="02020603050405020304" pitchFamily="18" charset="0"/>
                <a:cs typeface="Times New Roman" panose="02020603050405020304" pitchFamily="18" charset="0"/>
              </a:rPr>
              <a:t>.</a:t>
            </a:r>
          </a:p>
          <a:p>
            <a:pPr marL="0" indent="0" algn="just">
              <a:lnSpc>
                <a:spcPct val="110000"/>
              </a:lnSpc>
              <a:spcBef>
                <a:spcPts val="0"/>
              </a:spcBef>
              <a:spcAft>
                <a:spcPts val="600"/>
              </a:spcAft>
              <a:buClr>
                <a:srgbClr val="3333CC"/>
              </a:buClr>
              <a:buNone/>
              <a:defRPr/>
            </a:pP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7412" name="Slide Number Placeholder 3">
            <a:extLst>
              <a:ext uri="{FF2B5EF4-FFF2-40B4-BE49-F238E27FC236}">
                <a16:creationId xmlns:a16="http://schemas.microsoft.com/office/drawing/2014/main" id="{70DCE9DC-71BF-4070-A56A-3D49B1E6C3DD}"/>
              </a:ext>
            </a:extLst>
          </p:cNvPr>
          <p:cNvSpPr>
            <a:spLocks noGrp="1"/>
          </p:cNvSpPr>
          <p:nvPr>
            <p:ph type="sldNum" sz="quarter" idx="12"/>
          </p:nvPr>
        </p:nvSpPr>
        <p:spPr>
          <a:xfrm>
            <a:off x="8496300" y="60960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5090029-0215-4CCE-AFCE-C54B01E12D67}" type="slidenum">
              <a:rPr lang="en-US" altLang="en-US" sz="1400"/>
              <a:pPr>
                <a:spcBef>
                  <a:spcPct val="0"/>
                </a:spcBef>
                <a:buClrTx/>
                <a:buSzTx/>
                <a:buFontTx/>
                <a:buNone/>
              </a:pPr>
              <a:t>17</a:t>
            </a:fld>
            <a:endParaRPr lang="en-US" altLang="en-US" sz="1400"/>
          </a:p>
        </p:txBody>
      </p:sp>
      <p:pic>
        <p:nvPicPr>
          <p:cNvPr id="5" name="Picture 4">
            <a:extLst>
              <a:ext uri="{FF2B5EF4-FFF2-40B4-BE49-F238E27FC236}">
                <a16:creationId xmlns:a16="http://schemas.microsoft.com/office/drawing/2014/main" id="{6F0657F4-F5B2-4C58-9297-0077DA1DF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8176" y="28575"/>
            <a:ext cx="3786188" cy="38433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8B673-67B9-44AF-86DE-8B781EBD20CD}"/>
              </a:ext>
            </a:extLst>
          </p:cNvPr>
          <p:cNvSpPr>
            <a:spLocks noGrp="1"/>
          </p:cNvSpPr>
          <p:nvPr>
            <p:ph idx="1"/>
          </p:nvPr>
        </p:nvSpPr>
        <p:spPr>
          <a:xfrm>
            <a:off x="157163" y="200025"/>
            <a:ext cx="11715750" cy="5976938"/>
          </a:xfrm>
        </p:spPr>
        <p:txBody>
          <a:bodyPr>
            <a:normAutofit fontScale="92500" lnSpcReduction="10000"/>
          </a:bodyPr>
          <a:lstStyle/>
          <a:p>
            <a:pPr marL="0" indent="0" algn="just">
              <a:buNone/>
            </a:pPr>
            <a:r>
              <a:rPr lang="vi-VN" sz="2400" b="1" i="1" dirty="0">
                <a:solidFill>
                  <a:srgbClr val="313131"/>
                </a:solidFill>
                <a:effectLst/>
                <a:latin typeface="+mj-lt"/>
              </a:rPr>
              <a:t>Sức mạnh đầu tiên là sức mạnh ý chí, nhưng điều đó chưa đủ mà cần ý chí của những </a:t>
            </a:r>
            <a:r>
              <a:rPr lang="vi-VN" sz="2400" b="1" i="1" u="none" strike="noStrike" dirty="0">
                <a:solidFill>
                  <a:srgbClr val="0A5DCA"/>
                </a:solidFill>
                <a:effectLst/>
                <a:latin typeface="+mj-lt"/>
                <a:hlinkClick r:id="rId2" tooltip="người thông minh"/>
              </a:rPr>
              <a:t>người thông minh</a:t>
            </a:r>
            <a:r>
              <a:rPr lang="vi-VN" sz="2400" b="1" i="1" dirty="0">
                <a:solidFill>
                  <a:srgbClr val="313131"/>
                </a:solidFill>
                <a:effectLst/>
                <a:latin typeface="+mj-lt"/>
              </a:rPr>
              <a:t> và trách nhiệm. Thời đại này, thế hệ này đòi hỏi sự khác biệt cả trong tầm tư duy và </a:t>
            </a:r>
            <a:r>
              <a:rPr lang="en-US" sz="2400" b="1" i="1" dirty="0" err="1">
                <a:solidFill>
                  <a:srgbClr val="313131"/>
                </a:solidFill>
                <a:effectLst/>
                <a:latin typeface="Times New Roman" panose="02020603050405020304" pitchFamily="18" charset="0"/>
                <a:cs typeface="Times New Roman" panose="02020603050405020304" pitchFamily="18" charset="0"/>
              </a:rPr>
              <a:t>hành</a:t>
            </a:r>
            <a:r>
              <a:rPr lang="en-US" sz="2400" b="1" i="1" dirty="0">
                <a:solidFill>
                  <a:srgbClr val="313131"/>
                </a:solidFill>
                <a:effectLst/>
                <a:latin typeface="Times New Roman" panose="02020603050405020304" pitchFamily="18" charset="0"/>
                <a:cs typeface="Times New Roman" panose="02020603050405020304" pitchFamily="18" charset="0"/>
              </a:rPr>
              <a:t> </a:t>
            </a:r>
            <a:r>
              <a:rPr lang="en-US" sz="2400" b="1" i="1" dirty="0" err="1">
                <a:solidFill>
                  <a:srgbClr val="313131"/>
                </a:solidFill>
                <a:effectLst/>
                <a:latin typeface="Times New Roman" panose="02020603050405020304" pitchFamily="18" charset="0"/>
                <a:cs typeface="Times New Roman" panose="02020603050405020304" pitchFamily="18" charset="0"/>
              </a:rPr>
              <a:t>động</a:t>
            </a:r>
            <a:r>
              <a:rPr lang="vi-VN" sz="2400" b="1" i="1" dirty="0">
                <a:solidFill>
                  <a:srgbClr val="313131"/>
                </a:solidFill>
                <a:effectLst/>
                <a:latin typeface="+mj-lt"/>
              </a:rPr>
              <a:t>. Đừng bao giờ thấy khó là đổ cho hoàn cảnh mà phải biết vượt qua hoàn cảnh. Trắc trở và gian nan có khi phải coi là vận hội. Đó là thử thách ý chí con người.</a:t>
            </a:r>
            <a:endParaRPr lang="vi-VN" sz="2400" b="1" i="0" dirty="0">
              <a:solidFill>
                <a:srgbClr val="313131"/>
              </a:solidFill>
              <a:effectLst/>
              <a:latin typeface="+mj-lt"/>
            </a:endParaRPr>
          </a:p>
          <a:p>
            <a:pPr marL="0" indent="0" algn="just">
              <a:buNone/>
            </a:pPr>
            <a:r>
              <a:rPr lang="vi-VN" sz="2400" b="1" i="1" dirty="0">
                <a:solidFill>
                  <a:srgbClr val="313131"/>
                </a:solidFill>
                <a:effectLst/>
                <a:latin typeface="+mj-lt"/>
              </a:rPr>
              <a:t>Đến lúc, các em đủ để mở rộng khái niệm thông minh trong cuộc đời rộng lớn này. Đó không phải chỉ giản đơn mộng mơ trên những áng văn hoa mỹ, không chỉ là những lời giải thật hay cho những bài tập quá khó mà đó là trang giấy trên bàn nối mong ước ngoài đời.</a:t>
            </a:r>
            <a:endParaRPr lang="vi-VN" sz="2400" b="1" i="0" dirty="0">
              <a:solidFill>
                <a:srgbClr val="313131"/>
              </a:solidFill>
              <a:effectLst/>
              <a:latin typeface="+mj-lt"/>
            </a:endParaRPr>
          </a:p>
          <a:p>
            <a:pPr marL="0" indent="0" algn="just">
              <a:buNone/>
            </a:pPr>
            <a:r>
              <a:rPr lang="vi-VN" sz="2400" b="1" i="1" dirty="0">
                <a:solidFill>
                  <a:srgbClr val="313131"/>
                </a:solidFill>
                <a:effectLst/>
                <a:latin typeface="+mj-lt"/>
              </a:rPr>
              <a:t>Bản lĩnh và ý chí của con người được hình thành qua giáo dục và hoạt động thực tiễn. Không ai khác mà chính là các em sẽ đảm đương trọng trách cao cả và vinh quang đi nuôi dưỡng ý chí cho tương lai trong một ngày không xa.</a:t>
            </a:r>
            <a:endParaRPr lang="vi-VN" sz="2400" b="1" i="0" dirty="0">
              <a:solidFill>
                <a:srgbClr val="313131"/>
              </a:solidFill>
              <a:effectLst/>
              <a:latin typeface="+mj-lt"/>
            </a:endParaRPr>
          </a:p>
          <a:p>
            <a:pPr marL="0" indent="0" algn="just">
              <a:buNone/>
            </a:pPr>
            <a:r>
              <a:rPr lang="vi-VN" sz="2400" b="1" i="1" dirty="0">
                <a:solidFill>
                  <a:srgbClr val="313131"/>
                </a:solidFill>
                <a:effectLst/>
                <a:latin typeface="+mj-lt"/>
              </a:rPr>
              <a:t>Hãy mở toang cái đầu ra để đón những luồng suy nghĩ mới của thời đại. Sự vụn vặt, tiểu tiết trong tư duy cần loại bỏ ngay. Các em là công dân của thời đại hiện đại. Điều đau đáu là chúng ta vẫn để đất nước còn nghèo. Có khi nào trong khoảng nghĩ suy của các em vọng lên </a:t>
            </a:r>
            <a:r>
              <a:rPr lang="vi-VN" sz="2400" b="1" i="1" u="none" strike="noStrike" dirty="0">
                <a:solidFill>
                  <a:srgbClr val="0A5DCA"/>
                </a:solidFill>
                <a:effectLst/>
                <a:latin typeface="+mj-lt"/>
                <a:hlinkClick r:id="rId3" tooltip="những điều trăn trở"/>
              </a:rPr>
              <a:t>những điều trăn trở</a:t>
            </a:r>
            <a:r>
              <a:rPr lang="vi-VN" sz="2400" b="1" i="1" dirty="0">
                <a:solidFill>
                  <a:srgbClr val="313131"/>
                </a:solidFill>
                <a:effectLst/>
                <a:latin typeface="+mj-lt"/>
              </a:rPr>
              <a:t> để dốc lòng cho một tương lai?</a:t>
            </a:r>
            <a:endParaRPr lang="vi-VN" sz="2400" b="1" i="0" dirty="0">
              <a:solidFill>
                <a:srgbClr val="313131"/>
              </a:solidFill>
              <a:effectLst/>
              <a:latin typeface="+mj-lt"/>
            </a:endParaRPr>
          </a:p>
          <a:p>
            <a:pPr marL="0" indent="0" algn="just">
              <a:buNone/>
            </a:pPr>
            <a:r>
              <a:rPr lang="vi-VN" sz="2400" b="1" i="1" dirty="0">
                <a:solidFill>
                  <a:srgbClr val="313131"/>
                </a:solidFill>
                <a:effectLst/>
                <a:latin typeface="+mj-lt"/>
              </a:rPr>
              <a:t>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  tạo ra những con </a:t>
            </a:r>
            <a:r>
              <a:rPr lang="vi-VN" sz="2400" b="1" i="1" u="none" strike="noStrike" dirty="0">
                <a:solidFill>
                  <a:srgbClr val="0A5DCA"/>
                </a:solidFill>
                <a:effectLst/>
                <a:latin typeface="+mj-lt"/>
                <a:hlinkClick r:id="rId4" tooltip="người chiến thắng"/>
              </a:rPr>
              <a:t>người chiến thắng</a:t>
            </a:r>
            <a:r>
              <a:rPr lang="vi-VN" sz="2400" b="1" i="1" dirty="0">
                <a:solidFill>
                  <a:srgbClr val="313131"/>
                </a:solidFill>
                <a:effectLst/>
                <a:latin typeface="+mj-lt"/>
              </a:rPr>
              <a:t> trong tương lai, và sức mạnh phải được tạo ra từ khối óc, bàn tay và lòng quả cảm.</a:t>
            </a:r>
            <a:endParaRPr lang="vi-VN" sz="2400" b="1" i="0" dirty="0">
              <a:solidFill>
                <a:srgbClr val="313131"/>
              </a:solidFill>
              <a:effectLst/>
              <a:latin typeface="+mj-lt"/>
            </a:endParaRPr>
          </a:p>
          <a:p>
            <a:endParaRPr lang="en-US" sz="2400" b="1" dirty="0">
              <a:latin typeface="+mj-lt"/>
            </a:endParaRPr>
          </a:p>
        </p:txBody>
      </p:sp>
    </p:spTree>
    <p:extLst>
      <p:ext uri="{BB962C8B-B14F-4D97-AF65-F5344CB8AC3E}">
        <p14:creationId xmlns:p14="http://schemas.microsoft.com/office/powerpoint/2010/main" val="1878703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2D8E8-A466-4709-AEE6-BD0E1D3A113F}"/>
              </a:ext>
            </a:extLst>
          </p:cNvPr>
          <p:cNvSpPr>
            <a:spLocks noGrp="1"/>
          </p:cNvSpPr>
          <p:nvPr>
            <p:ph type="title"/>
          </p:nvPr>
        </p:nvSpPr>
        <p:spPr>
          <a:xfrm>
            <a:off x="2825750" y="333376"/>
            <a:ext cx="7461250" cy="581025"/>
          </a:xfrm>
        </p:spPr>
        <p:txBody>
          <a:bodyPr/>
          <a:lstStyle/>
          <a:p>
            <a:pPr algn="ctr">
              <a:defRPr/>
            </a:pPr>
            <a:r>
              <a:rPr lang="en-US" sz="2800" b="1" dirty="0">
                <a:solidFill>
                  <a:srgbClr val="333399">
                    <a:lumMod val="75000"/>
                  </a:srgb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KẾT LUẬN</a:t>
            </a:r>
            <a:endParaRPr lang="en-US" dirty="0"/>
          </a:p>
        </p:txBody>
      </p:sp>
      <p:sp>
        <p:nvSpPr>
          <p:cNvPr id="18436" name="Slide Number Placeholder 3">
            <a:extLst>
              <a:ext uri="{FF2B5EF4-FFF2-40B4-BE49-F238E27FC236}">
                <a16:creationId xmlns:a16="http://schemas.microsoft.com/office/drawing/2014/main" id="{89CF130E-0B9B-4584-89BD-6DB1DC430272}"/>
              </a:ext>
            </a:extLst>
          </p:cNvPr>
          <p:cNvSpPr>
            <a:spLocks noGrp="1"/>
          </p:cNvSpPr>
          <p:nvPr>
            <p:ph type="sldNum" sz="quarter" idx="12"/>
          </p:nvPr>
        </p:nvSpPr>
        <p:spPr>
          <a:xfrm>
            <a:off x="8496300"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DF1CA62-925E-4471-B3CA-BEB479628EF2}" type="slidenum">
              <a:rPr lang="en-US" altLang="en-US" sz="1400"/>
              <a:pPr>
                <a:spcBef>
                  <a:spcPct val="0"/>
                </a:spcBef>
                <a:buClrTx/>
                <a:buSzTx/>
                <a:buFontTx/>
                <a:buNone/>
              </a:pPr>
              <a:t>19</a:t>
            </a:fld>
            <a:endParaRPr lang="en-US" altLang="en-US" sz="1400"/>
          </a:p>
        </p:txBody>
      </p:sp>
      <p:sp>
        <p:nvSpPr>
          <p:cNvPr id="12" name="TextBox 11">
            <a:extLst>
              <a:ext uri="{FF2B5EF4-FFF2-40B4-BE49-F238E27FC236}">
                <a16:creationId xmlns:a16="http://schemas.microsoft.com/office/drawing/2014/main" id="{A452DC28-5101-4C32-A219-8B31AC9D9867}"/>
              </a:ext>
            </a:extLst>
          </p:cNvPr>
          <p:cNvSpPr txBox="1"/>
          <p:nvPr/>
        </p:nvSpPr>
        <p:spPr>
          <a:xfrm>
            <a:off x="471487" y="914401"/>
            <a:ext cx="11515725" cy="5865324"/>
          </a:xfrm>
          <a:prstGeom prst="rect">
            <a:avLst/>
          </a:prstGeom>
          <a:noFill/>
        </p:spPr>
        <p:txBody>
          <a:bodyPr wrap="square">
            <a:spAutoFit/>
          </a:bodyPr>
          <a:lstStyle/>
          <a:p>
            <a:pPr algn="just">
              <a:lnSpc>
                <a:spcPct val="107000"/>
              </a:lnSpc>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sở</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phát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triển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đảng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của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những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năm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phòng</a:t>
            </a:r>
            <a:r>
              <a:rPr lang="en-US" sz="3200" b="1" dirty="0">
                <a:latin typeface="Calibri" panose="020F0502020204030204" pitchFamily="34" charset="0"/>
                <a:ea typeface="Calibri" panose="020F0502020204030204" pitchFamily="34" charset="0"/>
                <a:cs typeface="Times New Roman" panose="02020603050405020304" pitchFamily="18" charset="0"/>
              </a:rPr>
              <a:t>, khoa </a:t>
            </a:r>
            <a:r>
              <a:rPr lang="en-US" sz="3200" b="1" dirty="0" err="1">
                <a:latin typeface="Calibri" panose="020F0502020204030204" pitchFamily="34" charset="0"/>
                <a:ea typeface="Calibri" panose="020F0502020204030204" pitchFamily="34" charset="0"/>
                <a:cs typeface="Times New Roman" panose="02020603050405020304" pitchFamily="18" charset="0"/>
              </a:rPr>
              <a:t>chức</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năng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sẽ</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cứu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diện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này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tham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mưu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lãnh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hướng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tiếp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chỉ</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đẩy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hoạt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yêu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dân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tộc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người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học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phối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hợp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cùng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Trung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ương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TNCS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Hồ</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Minh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triển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khai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đua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yêu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môi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rèn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luyện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lĩnh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nâng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cao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ý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phấn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đấu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đóng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góp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lực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tuệ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sự</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nghiệp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dựng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quốc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Việt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Nam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5527-CD80-4EC8-AACA-29C68A25BDA7}"/>
              </a:ext>
            </a:extLst>
          </p:cNvPr>
          <p:cNvSpPr>
            <a:spLocks noGrp="1"/>
          </p:cNvSpPr>
          <p:nvPr>
            <p:ph type="title"/>
          </p:nvPr>
        </p:nvSpPr>
        <p:spPr>
          <a:xfrm>
            <a:off x="3900488" y="365125"/>
            <a:ext cx="7453312" cy="1325563"/>
          </a:xfrm>
        </p:spPr>
        <p:txBody>
          <a:bodyPr>
            <a:normAutofit fontScale="90000"/>
          </a:bodyPr>
          <a:lstStyle/>
          <a:p>
            <a:pPr marL="0" indent="0" algn="ct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TRONG BÀI THƠ: </a:t>
            </a: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“GÁNH”</a:t>
            </a:r>
            <a:br>
              <a:rPr lang="en-US" b="1" i="0" dirty="0">
                <a:solidFill>
                  <a:srgbClr val="FF0000"/>
                </a:solidFill>
                <a:effectLst/>
                <a:latin typeface="Arial" panose="020B0604020202020204" pitchFamily="34" charset="0"/>
              </a:rPr>
            </a:br>
            <a:br>
              <a:rPr lang="en-US" b="1" dirty="0">
                <a:solidFill>
                  <a:srgbClr val="FF0000"/>
                </a:solidFill>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BEE8F622-7888-4994-B8A2-72D8B2974F38}"/>
              </a:ext>
            </a:extLst>
          </p:cNvPr>
          <p:cNvSpPr>
            <a:spLocks noGrp="1"/>
          </p:cNvSpPr>
          <p:nvPr>
            <p:ph idx="1"/>
          </p:nvPr>
        </p:nvSpPr>
        <p:spPr>
          <a:xfrm>
            <a:off x="3200400" y="1825625"/>
            <a:ext cx="8153400" cy="3202503"/>
          </a:xfrm>
        </p:spPr>
        <p:txBody>
          <a:bodyPr/>
          <a:lstStyle/>
          <a:p>
            <a:pPr marL="0" indent="0" algn="ctr">
              <a:buNone/>
            </a:pPr>
            <a:r>
              <a:rPr lang="vi-VN" b="1" i="0" dirty="0">
                <a:solidFill>
                  <a:srgbClr val="0070C0"/>
                </a:solidFill>
                <a:effectLst/>
                <a:latin typeface="Arial" panose="020B0604020202020204" pitchFamily="34" charset="0"/>
              </a:rPr>
              <a:t>Đảng </a:t>
            </a:r>
            <a:r>
              <a:rPr lang="en-US" b="1" dirty="0" err="1">
                <a:solidFill>
                  <a:srgbClr val="0070C0"/>
                </a:solidFill>
                <a:latin typeface="Arial" panose="020B0604020202020204" pitchFamily="34" charset="0"/>
              </a:rPr>
              <a:t>C</a:t>
            </a:r>
            <a:r>
              <a:rPr lang="en-US" b="1" i="0" dirty="0" err="1">
                <a:solidFill>
                  <a:srgbClr val="0070C0"/>
                </a:solidFill>
                <a:effectLst/>
                <a:latin typeface="Arial" panose="020B0604020202020204" pitchFamily="34" charset="0"/>
              </a:rPr>
              <a:t>ộng</a:t>
            </a:r>
            <a:r>
              <a:rPr lang="en-US" b="1" i="0" dirty="0">
                <a:solidFill>
                  <a:srgbClr val="0070C0"/>
                </a:solidFill>
                <a:effectLst/>
                <a:latin typeface="Arial" panose="020B0604020202020204" pitchFamily="34" charset="0"/>
              </a:rPr>
              <a:t> </a:t>
            </a:r>
            <a:r>
              <a:rPr lang="en-US" b="1" i="0" dirty="0" err="1">
                <a:solidFill>
                  <a:srgbClr val="0070C0"/>
                </a:solidFill>
                <a:effectLst/>
                <a:latin typeface="Arial" panose="020B0604020202020204" pitchFamily="34" charset="0"/>
              </a:rPr>
              <a:t>sản</a:t>
            </a:r>
            <a:r>
              <a:rPr lang="en-US" b="1" i="0" dirty="0">
                <a:solidFill>
                  <a:srgbClr val="0070C0"/>
                </a:solidFill>
                <a:effectLst/>
                <a:latin typeface="Arial" panose="020B0604020202020204" pitchFamily="34" charset="0"/>
              </a:rPr>
              <a:t> </a:t>
            </a:r>
            <a:r>
              <a:rPr lang="en-US" b="1" dirty="0" err="1">
                <a:solidFill>
                  <a:srgbClr val="0070C0"/>
                </a:solidFill>
                <a:latin typeface="Arial" panose="020B0604020202020204" pitchFamily="34" charset="0"/>
              </a:rPr>
              <a:t>V</a:t>
            </a:r>
            <a:r>
              <a:rPr lang="en-US" b="1" i="0" dirty="0" err="1">
                <a:solidFill>
                  <a:srgbClr val="0070C0"/>
                </a:solidFill>
                <a:effectLst/>
                <a:latin typeface="Arial" panose="020B0604020202020204" pitchFamily="34" charset="0"/>
              </a:rPr>
              <a:t>iệt</a:t>
            </a:r>
            <a:r>
              <a:rPr lang="en-US" b="1" i="0" dirty="0">
                <a:solidFill>
                  <a:srgbClr val="0070C0"/>
                </a:solidFill>
                <a:effectLst/>
                <a:latin typeface="Arial" panose="020B0604020202020204" pitchFamily="34" charset="0"/>
              </a:rPr>
              <a:t> Nam</a:t>
            </a:r>
            <a:r>
              <a:rPr lang="vi-VN" b="1" i="0" dirty="0">
                <a:solidFill>
                  <a:srgbClr val="0070C0"/>
                </a:solidFill>
                <a:effectLst/>
                <a:latin typeface="Arial" panose="020B0604020202020204" pitchFamily="34" charset="0"/>
              </a:rPr>
              <a:t>, là một đó;</a:t>
            </a:r>
            <a:br>
              <a:rPr lang="vi-VN" b="1" dirty="0">
                <a:solidFill>
                  <a:srgbClr val="0070C0"/>
                </a:solidFill>
              </a:rPr>
            </a:br>
            <a:r>
              <a:rPr lang="vi-VN" b="1" i="0" dirty="0">
                <a:solidFill>
                  <a:srgbClr val="0070C0"/>
                </a:solidFill>
                <a:effectLst/>
                <a:latin typeface="Arial" panose="020B0604020202020204" pitchFamily="34" charset="0"/>
              </a:rPr>
              <a:t>Kim tự tháp diệu kỳ trong vũ trụ,</a:t>
            </a:r>
            <a:br>
              <a:rPr lang="vi-VN" b="1" dirty="0">
                <a:solidFill>
                  <a:srgbClr val="0070C0"/>
                </a:solidFill>
              </a:rPr>
            </a:br>
            <a:r>
              <a:rPr lang="vi-VN" b="1" i="0" dirty="0">
                <a:solidFill>
                  <a:srgbClr val="0070C0"/>
                </a:solidFill>
                <a:effectLst/>
                <a:latin typeface="Arial" panose="020B0604020202020204" pitchFamily="34" charset="0"/>
              </a:rPr>
              <a:t>Hồ Chí Minh là đỉnh sáng: ngôi sao,</a:t>
            </a:r>
            <a:br>
              <a:rPr lang="vi-VN" b="1" dirty="0">
                <a:solidFill>
                  <a:srgbClr val="0070C0"/>
                </a:solidFill>
              </a:rPr>
            </a:br>
            <a:r>
              <a:rPr lang="vi-VN" b="1" i="0" dirty="0">
                <a:solidFill>
                  <a:srgbClr val="0070C0"/>
                </a:solidFill>
                <a:effectLst/>
                <a:latin typeface="Arial" panose="020B0604020202020204" pitchFamily="34" charset="0"/>
              </a:rPr>
              <a:t>Và thân mình dám ngạo cả trời cao</a:t>
            </a:r>
            <a:br>
              <a:rPr lang="vi-VN" b="1" dirty="0">
                <a:solidFill>
                  <a:srgbClr val="0070C0"/>
                </a:solidFill>
              </a:rPr>
            </a:br>
            <a:r>
              <a:rPr lang="vi-VN" b="1" i="0" dirty="0">
                <a:solidFill>
                  <a:srgbClr val="0070C0"/>
                </a:solidFill>
                <a:effectLst/>
                <a:latin typeface="Arial" panose="020B0604020202020204" pitchFamily="34" charset="0"/>
              </a:rPr>
              <a:t>Là vai gắn của biết bao đồng chí.</a:t>
            </a:r>
            <a:br>
              <a:rPr lang="vi-VN" b="1" dirty="0">
                <a:solidFill>
                  <a:srgbClr val="0070C0"/>
                </a:solidFill>
              </a:rPr>
            </a:br>
            <a:r>
              <a:rPr lang="vi-VN" b="1" i="0" dirty="0">
                <a:solidFill>
                  <a:srgbClr val="0070C0"/>
                </a:solidFill>
                <a:effectLst/>
                <a:latin typeface="Arial" panose="020B0604020202020204" pitchFamily="34" charset="0"/>
              </a:rPr>
              <a:t>Và nền tảng vững vàng hơn chiến luỹ</a:t>
            </a:r>
            <a:br>
              <a:rPr lang="vi-VN" b="1" dirty="0">
                <a:solidFill>
                  <a:srgbClr val="0070C0"/>
                </a:solidFill>
              </a:rPr>
            </a:br>
            <a:r>
              <a:rPr lang="vi-VN" b="1" i="0" dirty="0">
                <a:solidFill>
                  <a:srgbClr val="0070C0"/>
                </a:solidFill>
                <a:effectLst/>
                <a:latin typeface="Arial" panose="020B0604020202020204" pitchFamily="34" charset="0"/>
              </a:rPr>
              <a:t>Là nhân dân, là dân tộc quật cường.</a:t>
            </a:r>
            <a:endParaRPr lang="en-US" b="1" dirty="0">
              <a:solidFill>
                <a:srgbClr val="0070C0"/>
              </a:solidFill>
            </a:endParaRPr>
          </a:p>
        </p:txBody>
      </p:sp>
      <p:pic>
        <p:nvPicPr>
          <p:cNvPr id="5" name="Picture 4">
            <a:extLst>
              <a:ext uri="{FF2B5EF4-FFF2-40B4-BE49-F238E27FC236}">
                <a16:creationId xmlns:a16="http://schemas.microsoft.com/office/drawing/2014/main" id="{2331EA49-4FD1-4864-8876-49D36900A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508" y="245572"/>
            <a:ext cx="3201191" cy="3977179"/>
          </a:xfrm>
          <a:prstGeom prst="rect">
            <a:avLst/>
          </a:prstGeom>
        </p:spPr>
      </p:pic>
      <p:sp>
        <p:nvSpPr>
          <p:cNvPr id="7" name="TextBox 6">
            <a:extLst>
              <a:ext uri="{FF2B5EF4-FFF2-40B4-BE49-F238E27FC236}">
                <a16:creationId xmlns:a16="http://schemas.microsoft.com/office/drawing/2014/main" id="{11200627-57C6-4523-B11D-8020B84597E4}"/>
              </a:ext>
            </a:extLst>
          </p:cNvPr>
          <p:cNvSpPr txBox="1"/>
          <p:nvPr/>
        </p:nvSpPr>
        <p:spPr>
          <a:xfrm>
            <a:off x="808634" y="4658796"/>
            <a:ext cx="1696640" cy="369332"/>
          </a:xfrm>
          <a:prstGeom prst="rect">
            <a:avLst/>
          </a:prstGeom>
          <a:noFill/>
        </p:spPr>
        <p:txBody>
          <a:bodyPr wrap="square">
            <a:spAutoFit/>
          </a:bodyPr>
          <a:lstStyle/>
          <a:p>
            <a:r>
              <a:rPr lang="en-US" b="1" dirty="0">
                <a:solidFill>
                  <a:srgbClr val="FF0000"/>
                </a:solidFill>
                <a:latin typeface="Arial" panose="020B0604020202020204" pitchFamily="34" charset="0"/>
              </a:rPr>
              <a:t>XUÂN DIỆU</a:t>
            </a:r>
            <a:endParaRPr lang="en-US" dirty="0"/>
          </a:p>
        </p:txBody>
      </p:sp>
      <p:sp>
        <p:nvSpPr>
          <p:cNvPr id="8" name="TextBox 7">
            <a:extLst>
              <a:ext uri="{FF2B5EF4-FFF2-40B4-BE49-F238E27FC236}">
                <a16:creationId xmlns:a16="http://schemas.microsoft.com/office/drawing/2014/main" id="{2D46A8E8-8BBF-4268-9557-7C6E1D967EDA}"/>
              </a:ext>
            </a:extLst>
          </p:cNvPr>
          <p:cNvSpPr txBox="1"/>
          <p:nvPr/>
        </p:nvSpPr>
        <p:spPr>
          <a:xfrm>
            <a:off x="957263" y="5202639"/>
            <a:ext cx="11072812" cy="1200329"/>
          </a:xfrm>
          <a:prstGeom prst="rect">
            <a:avLst/>
          </a:prstGeom>
          <a:noFill/>
        </p:spPr>
        <p:txBody>
          <a:bodyPr wrap="square">
            <a:spAutoFit/>
          </a:bodyPr>
          <a:lstStyle/>
          <a:p>
            <a:r>
              <a:rPr lang="vi-VN" sz="2400" b="1" i="1" dirty="0">
                <a:solidFill>
                  <a:srgbClr val="313131"/>
                </a:solidFill>
                <a:effectLst/>
                <a:latin typeface="Arial" panose="020B0604020202020204" pitchFamily="34" charset="0"/>
              </a:rPr>
              <a:t>Mỗi </a:t>
            </a:r>
            <a:r>
              <a:rPr lang="en-US" sz="2400" b="1" i="1" dirty="0" err="1">
                <a:solidFill>
                  <a:srgbClr val="313131"/>
                </a:solidFill>
                <a:latin typeface="Arial" panose="020B0604020202020204" pitchFamily="34" charset="0"/>
              </a:rPr>
              <a:t>chúng</a:t>
            </a:r>
            <a:r>
              <a:rPr lang="en-US" sz="2400" b="1" i="1" dirty="0">
                <a:solidFill>
                  <a:srgbClr val="313131"/>
                </a:solidFill>
                <a:latin typeface="Arial" panose="020B0604020202020204" pitchFamily="34" charset="0"/>
              </a:rPr>
              <a:t> ta</a:t>
            </a:r>
            <a:r>
              <a:rPr lang="vi-VN" sz="2400" b="1" i="1" dirty="0">
                <a:solidFill>
                  <a:srgbClr val="313131"/>
                </a:solidFill>
                <a:effectLst/>
                <a:latin typeface="Arial" panose="020B0604020202020204" pitchFamily="34" charset="0"/>
              </a:rPr>
              <a:t> đã tạo dựng cho mình một kỳ đài đẹp đẽ, có một quá khứ quá đỗi tự hào; nhưng tương lai vẫn là tương lai; và hành trình đi tới tương lai không thơ mộng như con đường ta nắm tay nhau mơ về nơi xa lắc.</a:t>
            </a:r>
            <a:endParaRPr lang="en-US" sz="2400" b="1" dirty="0"/>
          </a:p>
        </p:txBody>
      </p:sp>
    </p:spTree>
    <p:extLst>
      <p:ext uri="{BB962C8B-B14F-4D97-AF65-F5344CB8AC3E}">
        <p14:creationId xmlns:p14="http://schemas.microsoft.com/office/powerpoint/2010/main" val="45021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C3AEEC7F-1523-408E-927C-41D12E1264C0}"/>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13E22B7-5F47-4FBD-A8BE-BEF4ABD480CE}" type="slidenum">
              <a:rPr lang="en-US" altLang="en-US" sz="1400"/>
              <a:pPr>
                <a:spcBef>
                  <a:spcPct val="0"/>
                </a:spcBef>
                <a:buClrTx/>
                <a:buSzTx/>
                <a:buFontTx/>
                <a:buNone/>
              </a:pPr>
              <a:t>21</a:t>
            </a:fld>
            <a:endParaRPr lang="en-US" altLang="en-US" sz="1400"/>
          </a:p>
        </p:txBody>
      </p:sp>
      <p:sp>
        <p:nvSpPr>
          <p:cNvPr id="35843" name="Rectangle 2">
            <a:extLst>
              <a:ext uri="{FF2B5EF4-FFF2-40B4-BE49-F238E27FC236}">
                <a16:creationId xmlns:a16="http://schemas.microsoft.com/office/drawing/2014/main" id="{C82E8ABF-C60A-44AF-844C-60A57D1B83EA}"/>
              </a:ext>
            </a:extLst>
          </p:cNvPr>
          <p:cNvSpPr>
            <a:spLocks noGrp="1" noChangeArrowheads="1"/>
          </p:cNvSpPr>
          <p:nvPr>
            <p:ph type="title"/>
          </p:nvPr>
        </p:nvSpPr>
        <p:spPr/>
        <p:txBody>
          <a:bodyPr/>
          <a:lstStyle/>
          <a:p>
            <a:pPr eaLnBrk="1" hangingPunct="1"/>
            <a:endParaRPr lang="vi-VN" altLang="en-US"/>
          </a:p>
        </p:txBody>
      </p:sp>
      <p:sp>
        <p:nvSpPr>
          <p:cNvPr id="35844" name="Rectangle 3">
            <a:extLst>
              <a:ext uri="{FF2B5EF4-FFF2-40B4-BE49-F238E27FC236}">
                <a16:creationId xmlns:a16="http://schemas.microsoft.com/office/drawing/2014/main" id="{5C7E14B2-D336-4D98-B12B-C0F6B90D9D90}"/>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a:t>
            </a:r>
          </a:p>
        </p:txBody>
      </p:sp>
      <p:sp>
        <p:nvSpPr>
          <p:cNvPr id="94217" name="Rectangle 9">
            <a:extLst>
              <a:ext uri="{FF2B5EF4-FFF2-40B4-BE49-F238E27FC236}">
                <a16:creationId xmlns:a16="http://schemas.microsoft.com/office/drawing/2014/main" id="{27A3DC51-4B5E-4FF3-8997-471C8186DE00}"/>
              </a:ext>
            </a:extLst>
          </p:cNvPr>
          <p:cNvSpPr>
            <a:spLocks noChangeArrowheads="1"/>
          </p:cNvSpPr>
          <p:nvPr/>
        </p:nvSpPr>
        <p:spPr bwMode="auto">
          <a:xfrm>
            <a:off x="2590800" y="6049963"/>
            <a:ext cx="693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buFont typeface="Wingdings" panose="05000000000000000000" pitchFamily="2" charset="2"/>
              <a:buNone/>
            </a:pPr>
            <a:r>
              <a:rPr lang="en-US" altLang="en-US" sz="3600" b="1">
                <a:solidFill>
                  <a:schemeClr val="accent2"/>
                </a:solidFill>
                <a:latin typeface="Times New Roman" panose="02020603050405020304" pitchFamily="18" charset="0"/>
                <a:cs typeface="Times New Roman" panose="02020603050405020304" pitchFamily="18" charset="0"/>
              </a:rPr>
              <a:t>THANK YOU!</a:t>
            </a:r>
          </a:p>
        </p:txBody>
      </p:sp>
      <p:pic>
        <p:nvPicPr>
          <p:cNvPr id="7" name="Picture 6">
            <a:extLst>
              <a:ext uri="{FF2B5EF4-FFF2-40B4-BE49-F238E27FC236}">
                <a16:creationId xmlns:a16="http://schemas.microsoft.com/office/drawing/2014/main" id="{3A40ED01-728B-40E6-8A71-EEAEDA9F937C}"/>
              </a:ext>
            </a:extLst>
          </p:cNvPr>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0" y="0"/>
            <a:ext cx="12192000" cy="6900251"/>
          </a:xfrm>
          <a:prstGeom prst="rect">
            <a:avLst/>
          </a:prstGeom>
        </p:spPr>
      </p:pic>
      <p:sp>
        <p:nvSpPr>
          <p:cNvPr id="8" name="TextBox 7">
            <a:extLst>
              <a:ext uri="{FF2B5EF4-FFF2-40B4-BE49-F238E27FC236}">
                <a16:creationId xmlns:a16="http://schemas.microsoft.com/office/drawing/2014/main" id="{47DBCB9E-E941-4D16-8A93-31D229DFBF59}"/>
              </a:ext>
            </a:extLst>
          </p:cNvPr>
          <p:cNvSpPr txBox="1"/>
          <p:nvPr/>
        </p:nvSpPr>
        <p:spPr>
          <a:xfrm>
            <a:off x="2372785" y="2875965"/>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CẢM ƠN !</a:t>
            </a:r>
          </a:p>
        </p:txBody>
      </p:sp>
      <p:sp>
        <p:nvSpPr>
          <p:cNvPr id="9" name="TextBox 8">
            <a:extLst>
              <a:ext uri="{FF2B5EF4-FFF2-40B4-BE49-F238E27FC236}">
                <a16:creationId xmlns:a16="http://schemas.microsoft.com/office/drawing/2014/main" id="{E0D7213D-E361-4BF0-B789-C5838B6CF64F}"/>
              </a:ext>
            </a:extLst>
          </p:cNvPr>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10209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4217"/>
                                        </p:tgtEl>
                                        <p:attrNameLst>
                                          <p:attrName>style.visibility</p:attrName>
                                        </p:attrNameLst>
                                      </p:cBhvr>
                                      <p:to>
                                        <p:strVal val="visible"/>
                                      </p:to>
                                    </p:set>
                                    <p:anim calcmode="lin" valueType="num">
                                      <p:cBhvr additive="base">
                                        <p:cTn id="7" dur="2000" fill="hold"/>
                                        <p:tgtEl>
                                          <p:spTgt spid="94217"/>
                                        </p:tgtEl>
                                        <p:attrNameLst>
                                          <p:attrName>ppt_x</p:attrName>
                                        </p:attrNameLst>
                                      </p:cBhvr>
                                      <p:tavLst>
                                        <p:tav tm="0">
                                          <p:val>
                                            <p:strVal val="#ppt_x"/>
                                          </p:val>
                                        </p:tav>
                                        <p:tav tm="100000">
                                          <p:val>
                                            <p:strVal val="#ppt_x"/>
                                          </p:val>
                                        </p:tav>
                                      </p:tavLst>
                                    </p:anim>
                                    <p:anim calcmode="lin" valueType="num">
                                      <p:cBhvr additive="base">
                                        <p:cTn id="8" dur="2000" fill="hold"/>
                                        <p:tgtEl>
                                          <p:spTgt spid="942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896</Words>
  <Application>Microsoft Office PowerPoint</Application>
  <PresentationFormat>Widescreen</PresentationFormat>
  <Paragraphs>74</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Cambria</vt:lpstr>
      <vt:lpstr>Tahoma</vt:lpstr>
      <vt:lpstr>Times New Roman</vt:lpstr>
      <vt:lpstr>Wingdings</vt:lpstr>
      <vt:lpstr>Office Theme</vt:lpstr>
      <vt:lpstr> TUẦN SINH HOẠT CÔNG DÂN – SINH VIÊN ĐẦU NĂM HỌC 2024 - 2025</vt:lpstr>
      <vt:lpstr>Các em sinh viên K18 thân mến! "Hôm nay, chính thức cho một ngày khởi đầu của một thời kỳ mới trong cuộc đời của mỗi sinh viên K18. Từ hôm nay các em không đơn thuần là người hưởng thụ các giá trị, các thành quả của loài người, của bao thế hệ, mà hãy bắt đầu tạo ra các giá trị mới và bồi đắp các giá trị ấy cho tương lai’’</vt:lpstr>
      <vt:lpstr>Từ hôm nay, các em bắt đầu của một cuộc hành trình đầy gian nan vì những vinh quang phía trước. Hãy gột bỏ những níu kéo lỗi thời để làm nên giá trị, hỡi những thanh niên của thế kỷ 21.</vt:lpstr>
      <vt:lpstr>GIỚI THIỆU</vt:lpstr>
      <vt:lpstr>NỘI DUNG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KẾT LUẬN</vt:lpstr>
      <vt:lpstr> TRONG BÀI THƠ:  “GÁNH”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BỘ CÔNG THƯƠNG TRƯỜNG ĐẠI HỌC KINH TẾ - KỸ THUẬT CÔNG NGHIỆP</dc:title>
  <dc:creator>Administrator</dc:creator>
  <cp:lastModifiedBy>Administrator</cp:lastModifiedBy>
  <cp:revision>35</cp:revision>
  <dcterms:created xsi:type="dcterms:W3CDTF">2023-09-04T04:51:18Z</dcterms:created>
  <dcterms:modified xsi:type="dcterms:W3CDTF">2024-09-12T10:30:34Z</dcterms:modified>
</cp:coreProperties>
</file>