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357" r:id="rId6"/>
    <p:sldId id="358" r:id="rId7"/>
    <p:sldId id="345" r:id="rId8"/>
    <p:sldId id="359" r:id="rId9"/>
    <p:sldId id="344" r:id="rId10"/>
    <p:sldId id="338" r:id="rId11"/>
    <p:sldId id="360" r:id="rId12"/>
    <p:sldId id="36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846"/>
    <a:srgbClr val="006600"/>
    <a:srgbClr val="99CC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4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8/15/2024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8/15/2024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8/15/2024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23528" y="232661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52" name="Rectangle 51"/>
          <p:cNvSpPr/>
          <p:nvPr userDrawn="1"/>
        </p:nvSpPr>
        <p:spPr>
          <a:xfrm>
            <a:off x="0" y="6578221"/>
            <a:ext cx="12192000" cy="2797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78451C5-B8CA-4E35-8763-FA65423527B0}"/>
              </a:ext>
            </a:extLst>
          </p:cNvPr>
          <p:cNvGrpSpPr/>
          <p:nvPr userDrawn="1"/>
        </p:nvGrpSpPr>
        <p:grpSpPr>
          <a:xfrm>
            <a:off x="9563890" y="5525204"/>
            <a:ext cx="2564847" cy="1152584"/>
            <a:chOff x="9563890" y="5525204"/>
            <a:chExt cx="2564846" cy="1152584"/>
          </a:xfrm>
        </p:grpSpPr>
        <p:pic>
          <p:nvPicPr>
            <p:cNvPr id="54" name="Picture 53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829188" y="6225828"/>
              <a:ext cx="693891" cy="451960"/>
            </a:xfrm>
            <a:prstGeom prst="rect">
              <a:avLst/>
            </a:prstGeom>
          </p:spPr>
        </p:pic>
        <p:pic>
          <p:nvPicPr>
            <p:cNvPr id="55" name="Picture 5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564669" y="5539612"/>
              <a:ext cx="500087" cy="1057003"/>
            </a:xfrm>
            <a:prstGeom prst="rect">
              <a:avLst/>
            </a:prstGeom>
          </p:spPr>
        </p:pic>
        <p:pic>
          <p:nvPicPr>
            <p:cNvPr id="56" name="Picture 5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578408" y="5735969"/>
              <a:ext cx="550328" cy="879993"/>
            </a:xfrm>
            <a:prstGeom prst="rect">
              <a:avLst/>
            </a:prstGeom>
          </p:spPr>
        </p:pic>
        <p:pic>
          <p:nvPicPr>
            <p:cNvPr id="57" name="Picture 56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60970" y="5525204"/>
              <a:ext cx="374861" cy="1071411"/>
            </a:xfrm>
            <a:prstGeom prst="rect">
              <a:avLst/>
            </a:prstGeom>
          </p:spPr>
        </p:pic>
        <p:pic>
          <p:nvPicPr>
            <p:cNvPr id="59" name="Picture 58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63890" y="5866852"/>
              <a:ext cx="265298" cy="402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47368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EEBAAA-29B5-4AF5-BC5F-7E580C29002D}" type="datetimeFigureOut">
              <a:rPr lang="en-US" smtClean="0"/>
              <a:pPr/>
              <a:t>8/15/2024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319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hyperlink" Target="WEB.png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facebook.com/trungtamhtqt.uneti.edu.vn/" TargetMode="External"/><Relationship Id="rId5" Type="http://schemas.openxmlformats.org/officeDocument/2006/relationships/hyperlink" Target="mailto:trungtamhtqt@uneti.edu.vn" TargetMode="Externa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18114" y="2292094"/>
            <a:ext cx="6620836" cy="2219691"/>
          </a:xfrm>
        </p:spPr>
        <p:txBody>
          <a:bodyPr anchor="ctr"/>
          <a:lstStyle/>
          <a:p>
            <a:pPr algn="ctr"/>
            <a:r>
              <a:rPr lang="vi-VN" sz="2600" b="1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TRIỂN KHAI NỘI DUNG CHUYÊN MÔN </a:t>
            </a:r>
            <a:br>
              <a:rPr lang="vi-VN" sz="2600" b="1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</a:br>
            <a:r>
              <a:rPr lang="vi-VN" sz="2600" b="1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  <a:t>CỦA TRUNG TÂM HỢP TÁC QUỐC TẾ,</a:t>
            </a:r>
            <a:br>
              <a:rPr lang="vi-VN" sz="2600" b="1" i="0" u="none" strike="noStrike" dirty="0">
                <a:solidFill>
                  <a:srgbClr val="002060"/>
                </a:solidFill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593171" y="5167617"/>
            <a:ext cx="5681794" cy="499987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002060"/>
                </a:solidFill>
              </a:rPr>
              <a:t>Năm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r>
              <a:rPr lang="en-US" b="1" dirty="0" err="1">
                <a:solidFill>
                  <a:srgbClr val="002060"/>
                </a:solidFill>
              </a:rPr>
              <a:t>học</a:t>
            </a:r>
            <a:r>
              <a:rPr lang="en-US" b="1" dirty="0">
                <a:solidFill>
                  <a:srgbClr val="002060"/>
                </a:solidFill>
              </a:rPr>
              <a:t> 2024 - 2025</a:t>
            </a:r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r="8895"/>
          <a:stretch>
            <a:fillRect/>
          </a:stretch>
        </p:blipFill>
        <p:spPr/>
      </p:pic>
      <p:pic>
        <p:nvPicPr>
          <p:cNvPr id="1026" name="Picture 2" descr="Logo&#10;&#10;Description automatically generated">
            <a:extLst>
              <a:ext uri="{FF2B5EF4-FFF2-40B4-BE49-F238E27FC236}">
                <a16:creationId xmlns:a16="http://schemas.microsoft.com/office/drawing/2014/main" id="{D5FAE700-8187-E9CC-3E1F-AE344AF9C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996" y="0"/>
            <a:ext cx="1026952" cy="11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60DFF5-8594-32EE-E68B-E59C9EEE0E40}"/>
              </a:ext>
            </a:extLst>
          </p:cNvPr>
          <p:cNvSpPr txBox="1"/>
          <p:nvPr/>
        </p:nvSpPr>
        <p:spPr>
          <a:xfrm>
            <a:off x="2994870" y="0"/>
            <a:ext cx="919713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vi-VN" sz="2600" b="0" i="0" u="none" strike="noStrike" dirty="0">
                <a:solidFill>
                  <a:srgbClr val="99CCFF"/>
                </a:solidFill>
                <a:effectLst/>
                <a:latin typeface="Arial" panose="020B0604020202020204" pitchFamily="34" charset="0"/>
              </a:rPr>
              <a:t>BỘ CÔNG THƯƠNG</a:t>
            </a:r>
            <a:endParaRPr lang="vi-VN" sz="2600" b="0" dirty="0">
              <a:solidFill>
                <a:srgbClr val="99CCFF"/>
              </a:solidFill>
              <a:effectLst/>
            </a:endParaRP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vi-VN" sz="2600" b="1" i="0" u="none" strike="noStrike" dirty="0">
                <a:solidFill>
                  <a:srgbClr val="99CCFF"/>
                </a:solidFill>
                <a:effectLst/>
                <a:latin typeface="Arial" panose="020B0604020202020204" pitchFamily="34" charset="0"/>
              </a:rPr>
              <a:t>TRƯỜNG ĐẠI HỌC KINH TẾ - KỸ THUẬT CÔNG NGHIỆP</a:t>
            </a:r>
            <a:endParaRPr lang="vi-VN" sz="2600" b="0" dirty="0">
              <a:solidFill>
                <a:srgbClr val="99CCFF"/>
              </a:solidFill>
              <a:effectLst/>
            </a:endParaRPr>
          </a:p>
          <a:p>
            <a:br>
              <a:rPr lang="vi-VN" dirty="0">
                <a:solidFill>
                  <a:srgbClr val="0099FF"/>
                </a:solidFill>
              </a:rPr>
            </a:br>
            <a:endParaRPr lang="en-US" dirty="0">
              <a:solidFill>
                <a:srgbClr val="00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TRUNG TÂM HỢP TÁC QUỐC TẾ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40127A4-0C22-BAC0-5ECD-D18EB9C4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952" cy="11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Placeholder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B3432BF-6FC8-BBCB-CCAA-76A52D8FF7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r="3723"/>
          <a:stretch>
            <a:fillRect/>
          </a:stretch>
        </p:blipFill>
        <p:spPr>
          <a:xfrm>
            <a:off x="2419470" y="1468119"/>
            <a:ext cx="7476369" cy="5315260"/>
          </a:xfrm>
        </p:spPr>
      </p:pic>
    </p:spTree>
    <p:extLst>
      <p:ext uri="{BB962C8B-B14F-4D97-AF65-F5344CB8AC3E}">
        <p14:creationId xmlns:p14="http://schemas.microsoft.com/office/powerpoint/2010/main" val="142530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TRUNG TÂM HỢP TÁC QUỐC TẾ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40127A4-0C22-BAC0-5ECD-D18EB9C4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952" cy="11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Placeholder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B3432BF-6FC8-BBCB-CCAA-76A52D8FF7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r="3723"/>
          <a:stretch>
            <a:fillRect/>
          </a:stretch>
        </p:blipFill>
        <p:spPr>
          <a:xfrm>
            <a:off x="6976944" y="1478279"/>
            <a:ext cx="4108638" cy="2921001"/>
          </a:xfr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7344A69A-E305-8419-FAC0-5ED6155B65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4132" y="4399280"/>
            <a:ext cx="2354262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83CB61-D890-E478-CFAD-217DE302082B}"/>
              </a:ext>
            </a:extLst>
          </p:cNvPr>
          <p:cNvSpPr txBox="1"/>
          <p:nvPr/>
        </p:nvSpPr>
        <p:spPr>
          <a:xfrm>
            <a:off x="217715" y="1478279"/>
            <a:ext cx="6672942" cy="3609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i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 for International Cooperation - University of Economics - Technology for Industries (UNETI)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[Ad]: 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P.104 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Khu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giảng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đường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HA8 - 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Cơ sở 218 Lĩnh Nam - Quận Hoàng Mai - Hà Nội - Việt Nam</a:t>
            </a:r>
            <a:endParaRPr lang="vi-VN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[E]</a:t>
            </a:r>
            <a:r>
              <a:rPr lang="vi-VN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trungtamhtqt@uneti.edu.vn</a:t>
            </a:r>
            <a:endParaRPr lang="vi-VN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[F]</a:t>
            </a:r>
            <a:r>
              <a:rPr lang="vi-VN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https://www.facebook.com/trungtamhtqt.uneti.edu.vn/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</a:t>
            </a: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7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hoptacquocte.uneti.edu.vn </a:t>
            </a:r>
            <a:endParaRPr lang="vi-VN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20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[T]</a:t>
            </a:r>
            <a:r>
              <a:rPr lang="vi-VN" sz="20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 +84 24 36332270 </a:t>
            </a:r>
            <a:endParaRPr lang="en-US" sz="20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vi-VN" sz="1800" b="1" dirty="0">
                <a:solidFill>
                  <a:srgbClr val="002060"/>
                </a:solidFill>
              </a:rPr>
              <a:t>[Hotline]</a:t>
            </a:r>
            <a:r>
              <a:rPr lang="vi-VN" sz="1800" dirty="0">
                <a:solidFill>
                  <a:srgbClr val="002060"/>
                </a:solidFill>
              </a:rPr>
              <a:t>: </a:t>
            </a:r>
            <a:r>
              <a:rPr lang="vi-VN" sz="1800" b="1" dirty="0">
                <a:solidFill>
                  <a:srgbClr val="002060"/>
                </a:solidFill>
              </a:rPr>
              <a:t>0947.090.399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04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1ABE53-636E-43F9-9D10-EEB1B8F376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9" y="152400"/>
            <a:ext cx="3430161" cy="1939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50C097-BDD0-4E44-9255-1E4FDC8CE4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9" y="2459183"/>
            <a:ext cx="3507711" cy="19396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8ED776-D86B-41B1-9B60-A7DC166DB6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28" y="4661104"/>
            <a:ext cx="3655973" cy="204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2951C0-F04E-4736-B46E-B343F0F5AD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1" y="152400"/>
            <a:ext cx="4138369" cy="204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5C8778-72EE-426E-A330-1ED88713DA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3" y="2406752"/>
            <a:ext cx="4069097" cy="204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903D00-B28C-4E82-884A-A2AF7F10F1E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97" y="4690033"/>
            <a:ext cx="3870995" cy="2015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3A2BE1F-FB8D-4208-94E8-143C411FF0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182" y="105155"/>
            <a:ext cx="3863791" cy="210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574B679-134D-4018-B8A3-8C078DD543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06" y="2406754"/>
            <a:ext cx="3863791" cy="21019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DF3EEAE-D836-4250-9F4C-B288341825D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3192" y="4708352"/>
            <a:ext cx="3916505" cy="2015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3121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2060"/>
                </a:solidFill>
              </a:rPr>
              <a:t>TRUNG TÂM HỢP TÁC QUỐC TẾ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40127A4-0C22-BAC0-5ECD-D18EB9C4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952" cy="11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Placeholder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B3432BF-6FC8-BBCB-CCAA-76A52D8FF7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r="3723"/>
          <a:stretch>
            <a:fillRect/>
          </a:stretch>
        </p:blipFill>
        <p:spPr>
          <a:xfrm>
            <a:off x="7854132" y="1402079"/>
            <a:ext cx="4108638" cy="2921001"/>
          </a:xfr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7344A69A-E305-8419-FAC0-5ED6155B65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27018" y="4323080"/>
            <a:ext cx="2354262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83CB61-D890-E478-CFAD-217DE302082B}"/>
              </a:ext>
            </a:extLst>
          </p:cNvPr>
          <p:cNvSpPr txBox="1"/>
          <p:nvPr/>
        </p:nvSpPr>
        <p:spPr>
          <a:xfrm>
            <a:off x="0" y="1375510"/>
            <a:ext cx="7772400" cy="54582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 CHƯƠNG TRÌNH HỢP TÁC QUỐC TẾ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Liên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kết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cử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nhân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Kinh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doanh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thương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Minh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Truyền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Loan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Chuyển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tiếp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với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ĐHQG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Hanbat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Quốc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Bách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Khoa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Quốc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Khoa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Kỹ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thuật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Minh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Loan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Thạc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sĩ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trường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uy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tín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Loan,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Hàn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Quốc</a:t>
            </a:r>
            <a:endParaRPr lang="en-US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bổng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Hiệp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định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các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bậc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Thạc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sĩ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Tiến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sĩ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Bộ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Giáo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dục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và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Đào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tạo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Việt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Nam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Chương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Kỹ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sư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làm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việc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tại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Nhật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Bản</a:t>
            </a:r>
            <a:endParaRPr lang="en-US" sz="22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Chương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hỗ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trợ</a:t>
            </a:r>
            <a:r>
              <a:rPr lang="en-US" sz="2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Visa E7</a:t>
            </a:r>
          </a:p>
        </p:txBody>
      </p:sp>
    </p:spTree>
    <p:extLst>
      <p:ext uri="{BB962C8B-B14F-4D97-AF65-F5344CB8AC3E}">
        <p14:creationId xmlns:p14="http://schemas.microsoft.com/office/powerpoint/2010/main" val="13882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KHOA ĐIỆN TỬ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4" y="58369"/>
            <a:ext cx="722474" cy="82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88" y="2574457"/>
            <a:ext cx="4458023" cy="33827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5626" y="2627009"/>
            <a:ext cx="4471864" cy="365389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1470" y="2968371"/>
            <a:ext cx="4491139" cy="35551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889" y="1939711"/>
            <a:ext cx="9669510" cy="3038691"/>
          </a:xfrm>
          <a:prstGeom prst="rect">
            <a:avLst/>
          </a:prstGeom>
        </p:spPr>
      </p:pic>
      <p:sp>
        <p:nvSpPr>
          <p:cNvPr id="14" name="Title 2"/>
          <p:cNvSpPr>
            <a:spLocks noGrp="1"/>
          </p:cNvSpPr>
          <p:nvPr>
            <p:ph type="title"/>
          </p:nvPr>
        </p:nvSpPr>
        <p:spPr>
          <a:xfrm>
            <a:off x="805227" y="394632"/>
            <a:ext cx="10274172" cy="64008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846"/>
                </a:solidFill>
              </a:rPr>
              <a:t>TRUNG TÂM HỢP TÁC QUỐC TẾ</a:t>
            </a:r>
            <a:endParaRPr lang="en-US" b="1" dirty="0">
              <a:solidFill>
                <a:srgbClr val="002846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907" y="1219804"/>
            <a:ext cx="99901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Các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mạng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lưới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và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quan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hệ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đối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ngoại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– Network of Cooperation </a:t>
            </a:r>
          </a:p>
        </p:txBody>
      </p:sp>
    </p:spTree>
    <p:extLst>
      <p:ext uri="{BB962C8B-B14F-4D97-AF65-F5344CB8AC3E}">
        <p14:creationId xmlns:p14="http://schemas.microsoft.com/office/powerpoint/2010/main" val="3858056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HOA ĐIỆN TỬ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686"/>
            <a:ext cx="722474" cy="82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521207" y="448056"/>
            <a:ext cx="10274172" cy="640080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002846"/>
                </a:solidFill>
              </a:rPr>
              <a:t>TRUNG TÂM HỢP TÁC QUỐC TẾ</a:t>
            </a:r>
            <a:endParaRPr lang="en-US" b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2907" y="1219804"/>
            <a:ext cx="9931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Các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mạng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lưới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và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quan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hệ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đối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4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ngoại</a:t>
            </a:r>
            <a:r>
              <a:rPr lang="en-US" sz="24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– Network of Cooperation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010" y="1725355"/>
            <a:ext cx="3040729" cy="20712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2318" y="1725355"/>
            <a:ext cx="3040729" cy="20712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/>
          <a:srcRect l="10156" r="19819"/>
          <a:stretch/>
        </p:blipFill>
        <p:spPr>
          <a:xfrm>
            <a:off x="728039" y="1725355"/>
            <a:ext cx="3136393" cy="207124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1529" y="4256631"/>
            <a:ext cx="3051517" cy="19961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039" y="4220703"/>
            <a:ext cx="3136393" cy="207124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0179" y="4220703"/>
            <a:ext cx="3125604" cy="20679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64019" y="3850251"/>
            <a:ext cx="1146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Ký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kết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hợp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tác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với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các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đối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tác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quốc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tế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uy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tín</a:t>
            </a:r>
            <a:r>
              <a:rPr lang="en-US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- Signing cooperation agreements with prestigious international partners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74" y="6325740"/>
            <a:ext cx="1217242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Phối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hợp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DN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trong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đào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tạo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tư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vấn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,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giới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thiệu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việc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1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làm</a:t>
            </a:r>
            <a:r>
              <a:rPr lang="en-US" sz="1700" b="1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- Coordinating businesses in training, consulting, and introducing jobs</a:t>
            </a:r>
          </a:p>
        </p:txBody>
      </p:sp>
    </p:spTree>
    <p:extLst>
      <p:ext uri="{BB962C8B-B14F-4D97-AF65-F5344CB8AC3E}">
        <p14:creationId xmlns:p14="http://schemas.microsoft.com/office/powerpoint/2010/main" val="1146137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TRUNG TÂM HỢP TÁC QUỐC TẾ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40127A4-0C22-BAC0-5ECD-D18EB9C404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26952" cy="113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Placeholder 6" descr="A picture containing calendar&#10;&#10;Description automatically generated">
            <a:extLst>
              <a:ext uri="{FF2B5EF4-FFF2-40B4-BE49-F238E27FC236}">
                <a16:creationId xmlns:a16="http://schemas.microsoft.com/office/drawing/2014/main" id="{BB3432BF-6FC8-BBCB-CCAA-76A52D8FF72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3" r="3723"/>
          <a:stretch>
            <a:fillRect/>
          </a:stretch>
        </p:blipFill>
        <p:spPr>
          <a:xfrm>
            <a:off x="6976944" y="1478279"/>
            <a:ext cx="4108638" cy="2921001"/>
          </a:xfr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7344A69A-E305-8419-FAC0-5ED6155B65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4132" y="4399280"/>
            <a:ext cx="2354262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83CB61-D890-E478-CFAD-217DE302082B}"/>
              </a:ext>
            </a:extLst>
          </p:cNvPr>
          <p:cNvSpPr txBox="1"/>
          <p:nvPr/>
        </p:nvSpPr>
        <p:spPr>
          <a:xfrm>
            <a:off x="217715" y="1478279"/>
            <a:ext cx="6672942" cy="46131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buClr>
                <a:srgbClr val="000000"/>
              </a:buClr>
              <a:buFont typeface="Arial" charset="0"/>
              <a:buNone/>
            </a:pPr>
            <a:r>
              <a:rPr lang="en-US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LƯU Ý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sơ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công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chứng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dịch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thuật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tiếng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Anh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chuẩn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bị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hồ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sơ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trước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thời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gian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muốn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nhập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học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ít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nhất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06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tháng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457200" indent="-457200">
              <a:lnSpc>
                <a:spcPct val="130000"/>
              </a:lnSpc>
              <a:buClr>
                <a:srgbClr val="000000"/>
              </a:buClr>
              <a:buFont typeface="Arial" charset="0"/>
              <a:buAutoNum type="arabicPeriod"/>
            </a:pP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Nếu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chưa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có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chứng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chỉ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ngoại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ngữ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theo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yêu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cầu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của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chương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trình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quốc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tế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sinh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viên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vui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lòng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liên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hệ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tâm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Hợp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tác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quốc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tế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càng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sớm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càng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500" b="1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tốt</a:t>
            </a:r>
            <a:r>
              <a:rPr lang="en-US" sz="25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>
              <a:lnSpc>
                <a:spcPct val="130000"/>
              </a:lnSpc>
              <a:buClr>
                <a:srgbClr val="000000"/>
              </a:buClr>
            </a:pPr>
            <a:r>
              <a:rPr lang="en-US" sz="2500" b="1" dirty="0">
                <a:solidFill>
                  <a:srgbClr val="0066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Hotline: 0947.090.399</a:t>
            </a:r>
          </a:p>
        </p:txBody>
      </p:sp>
    </p:spTree>
    <p:extLst>
      <p:ext uri="{BB962C8B-B14F-4D97-AF65-F5344CB8AC3E}">
        <p14:creationId xmlns:p14="http://schemas.microsoft.com/office/powerpoint/2010/main" val="225824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B2F82B61-EEFF-B39B-807A-BECDD6BC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92964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6600"/>
                </a:solidFill>
              </a:rPr>
              <a:t>TRÂN TRỌNG CẢM ƠN!</a:t>
            </a:r>
          </a:p>
        </p:txBody>
      </p:sp>
      <p:pic>
        <p:nvPicPr>
          <p:cNvPr id="6" name="Picture Placeholder 5" descr="Text, letter&#10;&#10;Description automatically generated">
            <a:extLst>
              <a:ext uri="{FF2B5EF4-FFF2-40B4-BE49-F238E27FC236}">
                <a16:creationId xmlns:a16="http://schemas.microsoft.com/office/drawing/2014/main" id="{17BB988B-A32F-79FE-0F67-095B3A62A4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9" r="2" b="7405"/>
          <a:stretch/>
        </p:blipFill>
        <p:spPr>
          <a:xfrm>
            <a:off x="1104900" y="1600200"/>
            <a:ext cx="9982200" cy="4572000"/>
          </a:xfrm>
          <a:noFill/>
        </p:spPr>
      </p:pic>
    </p:spTree>
    <p:extLst>
      <p:ext uri="{BB962C8B-B14F-4D97-AF65-F5344CB8AC3E}">
        <p14:creationId xmlns:p14="http://schemas.microsoft.com/office/powerpoint/2010/main" val="141378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447</Words>
  <Application>Microsoft Office PowerPoint</Application>
  <PresentationFormat>Widescreen</PresentationFormat>
  <Paragraphs>38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Euphemia</vt:lpstr>
      <vt:lpstr>Plantagenet Cherokee</vt:lpstr>
      <vt:lpstr>Segoe UI Light</vt:lpstr>
      <vt:lpstr>Times New Roman</vt:lpstr>
      <vt:lpstr>Wingdings</vt:lpstr>
      <vt:lpstr>Academic Literature 16x9</vt:lpstr>
      <vt:lpstr>TRIỂN KHAI NỘI DUNG CHUYÊN MÔN  CỦA TRUNG TÂM HỢP TÁC QUỐC TẾ, </vt:lpstr>
      <vt:lpstr>TRUNG TÂM HỢP TÁC QUỐC TẾ</vt:lpstr>
      <vt:lpstr>TRUNG TÂM HỢP TÁC QUỐC TẾ</vt:lpstr>
      <vt:lpstr>PowerPoint Presentation</vt:lpstr>
      <vt:lpstr>TRUNG TÂM HỢP TÁC QUỐC TẾ</vt:lpstr>
      <vt:lpstr>TRUNG TÂM HỢP TÁC QUỐC TẾ</vt:lpstr>
      <vt:lpstr>TRUNG TÂM HỢP TÁC QUỐC TẾ</vt:lpstr>
      <vt:lpstr>TRUNG TÂM HỢP TÁC QUỐC TẾ</vt:lpstr>
      <vt:lpstr>TRÂN TRỌNG CẢM ƠN!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TRIỂN KHAI NỘI DUNG CHUYÊN MÔN  CỦA TRUNG TÂM HỢP TÁC QUỐC TẾ, TRUNG TÂM TIN HỌC NGOẠI NGỮ, TRUNG TÂM THƯ VIỆN</dc:title>
  <dc:creator>Administrator</dc:creator>
  <cp:lastModifiedBy>Administrator</cp:lastModifiedBy>
  <cp:revision>8</cp:revision>
  <dcterms:created xsi:type="dcterms:W3CDTF">2022-08-17T08:01:07Z</dcterms:created>
  <dcterms:modified xsi:type="dcterms:W3CDTF">2024-08-15T08:55:45Z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