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8" r:id="rId2"/>
    <p:sldId id="258" r:id="rId3"/>
    <p:sldId id="259" r:id="rId4"/>
    <p:sldId id="260" r:id="rId5"/>
    <p:sldId id="261" r:id="rId6"/>
    <p:sldId id="279" r:id="rId7"/>
    <p:sldId id="280" r:id="rId8"/>
    <p:sldId id="281" r:id="rId9"/>
    <p:sldId id="262" r:id="rId10"/>
    <p:sldId id="263" r:id="rId11"/>
    <p:sldId id="264" r:id="rId12"/>
    <p:sldId id="265" r:id="rId13"/>
    <p:sldId id="267" r:id="rId14"/>
    <p:sldId id="268" r:id="rId15"/>
    <p:sldId id="269" r:id="rId16"/>
    <p:sldId id="272" r:id="rId17"/>
    <p:sldId id="273" r:id="rId18"/>
    <p:sldId id="274" r:id="rId19"/>
    <p:sldId id="275" r:id="rId20"/>
    <p:sldId id="276" r:id="rId21"/>
    <p:sldId id="277" r:id="rId2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529" autoAdjust="0"/>
    <p:restoredTop sz="94660"/>
  </p:normalViewPr>
  <p:slideViewPr>
    <p:cSldViewPr snapToGrid="0">
      <p:cViewPr varScale="1">
        <p:scale>
          <a:sx n="63" d="100"/>
          <a:sy n="63" d="100"/>
        </p:scale>
        <p:origin x="96" y="17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8E7E34-1538-4A32-840D-31F462352B5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98120652-BCFE-4B68-B34F-6EB4106DAF7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9DF51BD-7E56-4D70-98EB-2D74DC6D7EFD}"/>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B0BC443A-3B2A-4470-8686-A730B74A781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033E63-6DB0-42C0-8BBF-D6739D650FD4}"/>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505740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B2CA91-C6DF-40B0-8D57-5106071D486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77F6779-DBD3-4FE0-9F92-7CFF8BD02A31}"/>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E8EA2-1B54-41FC-8B41-E52CC0A96295}"/>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3C9A999F-ADAA-406C-BB06-D4A640F00F5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E53C8FB-E73B-427D-8983-5D8B0F5E003A}"/>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40202456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EDC63-02B0-4DBE-A591-CE7FA336956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9589DA5-1F78-4848-B44E-727F9EAAE67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A1823C58-5D82-44E4-8844-85542534E10C}"/>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0CA4A704-2403-4820-A10A-B0B7B6CDD3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906ADC0-54ED-443A-A004-0655F3D0EC92}"/>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39921404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93F3B-9944-42B8-97DA-66EE189C6BE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9A95B9E-F91F-4E85-BC80-43572F71099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8A0CC7C-41C5-449D-B71B-D635B3E46E68}"/>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D6AFA52-73A3-4130-9132-B5556D924D21}"/>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6" name="Footer Placeholder 5">
            <a:extLst>
              <a:ext uri="{FF2B5EF4-FFF2-40B4-BE49-F238E27FC236}">
                <a16:creationId xmlns:a16="http://schemas.microsoft.com/office/drawing/2014/main" id="{5CD56394-91BF-4799-A97B-4D7A989AF88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4D9888-E3BB-45C2-AA7E-CD73CB31FCE7}"/>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28918337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75C3AA-F300-4A22-9AF2-75A03044CEF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6BB0632-09A3-4393-9E98-0E4324E0DE3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BC4F9FB5-ED92-4071-A0CB-F92B832386EC}"/>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D20C90-6031-4F2B-A1E7-052DAE19EC4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CA5B81C-A1D9-424F-981B-FCC0E3B5E78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26D3578-21DC-49B6-A988-613E13C96569}"/>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8" name="Footer Placeholder 7">
            <a:extLst>
              <a:ext uri="{FF2B5EF4-FFF2-40B4-BE49-F238E27FC236}">
                <a16:creationId xmlns:a16="http://schemas.microsoft.com/office/drawing/2014/main" id="{4CA99625-9C3B-482C-B07A-0089513A57A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87957B83-1597-4DE6-A3CF-1CD7CB239CAD}"/>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3589284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9EB290-C6BA-4AEA-A6B3-D1DE5A267643}"/>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172424E-C996-40C7-8FED-FAA13B323B0A}"/>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4" name="Footer Placeholder 3">
            <a:extLst>
              <a:ext uri="{FF2B5EF4-FFF2-40B4-BE49-F238E27FC236}">
                <a16:creationId xmlns:a16="http://schemas.microsoft.com/office/drawing/2014/main" id="{82549613-5B1B-4627-AE40-354445492E8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CFFEE33-4478-44E6-9AC3-97273D31A8E6}"/>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14200081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559782D-8D17-43BA-8656-F94D63B34B9A}"/>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3" name="Footer Placeholder 2">
            <a:extLst>
              <a:ext uri="{FF2B5EF4-FFF2-40B4-BE49-F238E27FC236}">
                <a16:creationId xmlns:a16="http://schemas.microsoft.com/office/drawing/2014/main" id="{A9BD97CE-16FF-4C80-88E3-85772360216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F1BC98B-7002-475F-87E7-3A2C7198B90C}"/>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12997990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DACB9-363E-49A1-B332-290BCC93A71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6757FEF-8EC8-4669-8D7D-283FEC23417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5ABF73-EB7F-4D05-AF7D-D22C02C5FD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73920870-2C55-4BA0-9BAD-AF8439F50DD5}"/>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6" name="Footer Placeholder 5">
            <a:extLst>
              <a:ext uri="{FF2B5EF4-FFF2-40B4-BE49-F238E27FC236}">
                <a16:creationId xmlns:a16="http://schemas.microsoft.com/office/drawing/2014/main" id="{6461EB61-1A98-459C-A8ED-AF1EC2BB4D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9281524-78EA-40C0-9657-6127D739963D}"/>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20767281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0B4BB-9990-471D-BA01-77B9630962F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51F1F00-8AF8-40B0-B217-A652A582362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10EB3F-4850-4277-9D76-63B7B565923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85A4090-513E-4E97-AFE0-99A72FADD5FC}"/>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6" name="Footer Placeholder 5">
            <a:extLst>
              <a:ext uri="{FF2B5EF4-FFF2-40B4-BE49-F238E27FC236}">
                <a16:creationId xmlns:a16="http://schemas.microsoft.com/office/drawing/2014/main" id="{EE141503-F78A-4882-88A8-808CF34D5B2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078868-C8C8-4F93-9D12-A3C19F12F3BE}"/>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37086063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56E145-9E14-45E7-A70F-00A439906CA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B2A4F5E-A0D9-49D6-B377-A4284B5272E1}"/>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41106EE-E852-4C77-8F57-AFF64447750C}"/>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E48DD227-DB82-4F5F-B484-D3ACEE36250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C1AC49-67A6-40C4-BC88-BF0163CEC485}"/>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29870675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4AC1C3-89A1-4416-8DEA-47A9CB4A223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A3EE6CF-CD7E-4942-82C2-16E6FEB0500F}"/>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6EC30E2-2CD2-441E-A53C-17646120AF74}"/>
              </a:ext>
            </a:extLst>
          </p:cNvPr>
          <p:cNvSpPr>
            <a:spLocks noGrp="1"/>
          </p:cNvSpPr>
          <p:nvPr>
            <p:ph type="dt" sz="half" idx="10"/>
          </p:nvPr>
        </p:nvSpPr>
        <p:spPr/>
        <p:txBody>
          <a:body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7B8FC779-33C3-49E5-B68D-B8A516CF7A6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AF0D9BF-C01F-4BEA-A3E5-4AC3B2E1780B}"/>
              </a:ext>
            </a:extLst>
          </p:cNvPr>
          <p:cNvSpPr>
            <a:spLocks noGrp="1"/>
          </p:cNvSpPr>
          <p:nvPr>
            <p:ph type="sldNum" sz="quarter" idx="12"/>
          </p:nvPr>
        </p:nvSpPr>
        <p:spPr/>
        <p:txBody>
          <a:bodyPr/>
          <a:lstStyle/>
          <a:p>
            <a:fld id="{A058E5DF-26E6-4E3E-B23C-18DED25B5F6B}" type="slidenum">
              <a:rPr lang="en-US" smtClean="0"/>
              <a:t>‹#›</a:t>
            </a:fld>
            <a:endParaRPr lang="en-US"/>
          </a:p>
        </p:txBody>
      </p:sp>
    </p:spTree>
    <p:extLst>
      <p:ext uri="{BB962C8B-B14F-4D97-AF65-F5344CB8AC3E}">
        <p14:creationId xmlns:p14="http://schemas.microsoft.com/office/powerpoint/2010/main" val="5443701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C5AD6C-3323-4DCB-AD0C-8B5C0C597CB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6F436E7-548D-4314-868A-3B30221DCB7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18973CC-AC07-43AA-AC0E-C6AB5135D48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EE59D79-5DA1-459B-A925-29D4C57788F1}" type="datetimeFigureOut">
              <a:rPr lang="en-US" smtClean="0"/>
              <a:t>8/25/2024</a:t>
            </a:fld>
            <a:endParaRPr lang="en-US"/>
          </a:p>
        </p:txBody>
      </p:sp>
      <p:sp>
        <p:nvSpPr>
          <p:cNvPr id="5" name="Footer Placeholder 4">
            <a:extLst>
              <a:ext uri="{FF2B5EF4-FFF2-40B4-BE49-F238E27FC236}">
                <a16:creationId xmlns:a16="http://schemas.microsoft.com/office/drawing/2014/main" id="{C8C8EB36-4CB5-453E-A174-928B590BFEE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9A75AE1-FA9F-430A-BB20-C349241948B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058E5DF-26E6-4E3E-B23C-18DED25B5F6B}" type="slidenum">
              <a:rPr lang="en-US" smtClean="0"/>
              <a:t>‹#›</a:t>
            </a:fld>
            <a:endParaRPr lang="en-US"/>
          </a:p>
        </p:txBody>
      </p:sp>
    </p:spTree>
    <p:extLst>
      <p:ext uri="{BB962C8B-B14F-4D97-AF65-F5344CB8AC3E}">
        <p14:creationId xmlns:p14="http://schemas.microsoft.com/office/powerpoint/2010/main" val="155437780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tudiendanhngon.vn/danhngon/dn/itemid/10967" TargetMode="External"/><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21.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hyperlink" Target="https://vtc.vn/dau-khi-nhung-dieu-tran-tro-ar478196.html" TargetMode="External"/><Relationship Id="rId2" Type="http://schemas.openxmlformats.org/officeDocument/2006/relationships/hyperlink" Target="https://vtc.vn/12-dieu-nguoi-thong-minh-khong-bao-gio-chia-se-len-mang-xa-hoi-ar559104.html" TargetMode="External"/><Relationship Id="rId1" Type="http://schemas.openxmlformats.org/officeDocument/2006/relationships/slideLayout" Target="../slideLayouts/slideLayout2.xml"/><Relationship Id="rId4" Type="http://schemas.openxmlformats.org/officeDocument/2006/relationships/hyperlink" Target="https://vtc.vn/4-thi-sinh-vao-chung-ket-olympia-2019-ai-se-la-nguoi-chien-thang-ar498166.html"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55FE2AE0-3F73-4E73-84B2-CD7CBF39A442}"/>
              </a:ext>
            </a:extLst>
          </p:cNvPr>
          <p:cNvSpPr>
            <a:spLocks noGrp="1"/>
          </p:cNvSpPr>
          <p:nvPr>
            <p:ph type="subTitle" idx="1"/>
          </p:nvPr>
        </p:nvSpPr>
        <p:spPr>
          <a:xfrm>
            <a:off x="-127820" y="5250424"/>
            <a:ext cx="4602054" cy="1415847"/>
          </a:xfrm>
        </p:spPr>
        <p:txBody>
          <a:bodyPr>
            <a:normAutofit/>
          </a:bodyPr>
          <a:lstStyle/>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a:p>
            <a:endParaRPr lang="en-US" b="1" dirty="0">
              <a:latin typeface="Cambria" panose="02040503050406030204" pitchFamily="18" charset="0"/>
              <a:ea typeface="Cambria" panose="02040503050406030204" pitchFamily="18" charset="0"/>
            </a:endParaRPr>
          </a:p>
        </p:txBody>
      </p:sp>
      <p:pic>
        <p:nvPicPr>
          <p:cNvPr id="10" name="Picture 9"/>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17036" y="0"/>
            <a:ext cx="12192000" cy="6900251"/>
          </a:xfrm>
          <a:prstGeom prst="rect">
            <a:avLst/>
          </a:prstGeom>
        </p:spPr>
      </p:pic>
      <p:sp>
        <p:nvSpPr>
          <p:cNvPr id="11" name="Title 1">
            <a:extLst>
              <a:ext uri="{FF2B5EF4-FFF2-40B4-BE49-F238E27FC236}">
                <a16:creationId xmlns:a16="http://schemas.microsoft.com/office/drawing/2014/main" id="{1C8DD0F8-006A-46DE-B13E-A915D6B6DC25}"/>
              </a:ext>
            </a:extLst>
          </p:cNvPr>
          <p:cNvSpPr>
            <a:spLocks noGrp="1"/>
          </p:cNvSpPr>
          <p:nvPr>
            <p:ph type="ctrTitle"/>
          </p:nvPr>
        </p:nvSpPr>
        <p:spPr>
          <a:xfrm>
            <a:off x="1102602" y="2104080"/>
            <a:ext cx="9954396" cy="1468878"/>
          </a:xfrm>
        </p:spPr>
        <p:txBody>
          <a:bodyPr>
            <a:noAutofit/>
          </a:bodyPr>
          <a:lstStyle/>
          <a:p>
            <a:pPr>
              <a:lnSpc>
                <a:spcPct val="100000"/>
              </a:lnSpc>
              <a:spcBef>
                <a:spcPts val="0"/>
              </a:spcBef>
            </a:pP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TUẦN SINH HOẠT CÔNG DÂN – SINH VIÊN</a:t>
            </a:r>
            <a:br>
              <a:rPr lang="en-US" sz="4000" b="1" dirty="0">
                <a:solidFill>
                  <a:srgbClr val="FF0000"/>
                </a:solidFill>
                <a:latin typeface="Cambria" panose="02040503050406030204" pitchFamily="18" charset="0"/>
                <a:ea typeface="Cambria" panose="02040503050406030204" pitchFamily="18" charset="0"/>
              </a:rPr>
            </a:br>
            <a:r>
              <a:rPr lang="en-US" sz="4000" b="1" dirty="0">
                <a:solidFill>
                  <a:srgbClr val="FF0000"/>
                </a:solidFill>
                <a:latin typeface="Cambria" panose="02040503050406030204" pitchFamily="18" charset="0"/>
                <a:ea typeface="Cambria" panose="02040503050406030204" pitchFamily="18" charset="0"/>
              </a:rPr>
              <a:t>ĐẦU NĂM HỌC 2024 - 2025</a:t>
            </a:r>
          </a:p>
        </p:txBody>
      </p:sp>
      <p:pic>
        <p:nvPicPr>
          <p:cNvPr id="12" name="Picture 1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2784" y="268751"/>
            <a:ext cx="884065" cy="932819"/>
          </a:xfrm>
          <a:prstGeom prst="rect">
            <a:avLst/>
          </a:prstGeom>
        </p:spPr>
      </p:pic>
      <p:sp>
        <p:nvSpPr>
          <p:cNvPr id="13" name="TextBox 12"/>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239382" y="313768"/>
            <a:ext cx="586595" cy="1099130"/>
          </a:xfrm>
          <a:prstGeom prst="rect">
            <a:avLst/>
          </a:prstGeom>
        </p:spPr>
      </p:pic>
      <p:pic>
        <p:nvPicPr>
          <p:cNvPr id="15" name="Picture 1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772792" y="5031879"/>
            <a:ext cx="2614019" cy="1179991"/>
          </a:xfrm>
          <a:prstGeom prst="rect">
            <a:avLst/>
          </a:prstGeom>
        </p:spPr>
      </p:pic>
      <p:sp>
        <p:nvSpPr>
          <p:cNvPr id="16" name="TextBox 15"/>
          <p:cNvSpPr txBox="1"/>
          <p:nvPr/>
        </p:nvSpPr>
        <p:spPr>
          <a:xfrm>
            <a:off x="7386811" y="5421243"/>
            <a:ext cx="4727955" cy="707886"/>
          </a:xfrm>
          <a:prstGeom prst="rect">
            <a:avLst/>
          </a:prstGeom>
          <a:noFill/>
        </p:spPr>
        <p:txBody>
          <a:bodyPr wrap="square" rtlCol="0">
            <a:spAutoFit/>
          </a:bodyPr>
          <a:lstStyle/>
          <a:p>
            <a:pPr algn="ctr"/>
            <a:endParaRPr lang="en-US" sz="2000" b="1" i="1" dirty="0">
              <a:solidFill>
                <a:srgbClr val="0070C0"/>
              </a:solidFill>
              <a:latin typeface="Times New Roman" panose="02020603050405020304" pitchFamily="18" charset="0"/>
              <a:cs typeface="Times New Roman" panose="02020603050405020304" pitchFamily="18" charset="0"/>
            </a:endParaRPr>
          </a:p>
          <a:p>
            <a:pPr algn="ctr"/>
            <a:r>
              <a:rPr lang="en-US" sz="2000" b="1" i="1" dirty="0" err="1">
                <a:solidFill>
                  <a:srgbClr val="0070C0"/>
                </a:solidFill>
                <a:latin typeface="Times New Roman" panose="02020603050405020304" pitchFamily="18" charset="0"/>
                <a:cs typeface="Times New Roman" panose="02020603050405020304" pitchFamily="18" charset="0"/>
              </a:rPr>
              <a:t>Hà</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Nội</a:t>
            </a:r>
            <a:r>
              <a:rPr lang="en-US" sz="2000" b="1" i="1" dirty="0">
                <a:solidFill>
                  <a:srgbClr val="0070C0"/>
                </a:solidFill>
                <a:latin typeface="Times New Roman" panose="02020603050405020304" pitchFamily="18" charset="0"/>
                <a:cs typeface="Times New Roman" panose="02020603050405020304" pitchFamily="18" charset="0"/>
              </a:rPr>
              <a:t>, </a:t>
            </a:r>
            <a:r>
              <a:rPr lang="en-US" sz="2000" b="1" i="1" dirty="0" err="1">
                <a:solidFill>
                  <a:srgbClr val="0070C0"/>
                </a:solidFill>
                <a:latin typeface="Times New Roman" panose="02020603050405020304" pitchFamily="18" charset="0"/>
                <a:cs typeface="Times New Roman" panose="02020603050405020304" pitchFamily="18" charset="0"/>
              </a:rPr>
              <a:t>Ngày</a:t>
            </a:r>
            <a:r>
              <a:rPr lang="en-US" sz="2000" b="1" i="1" dirty="0">
                <a:solidFill>
                  <a:srgbClr val="0070C0"/>
                </a:solidFill>
                <a:latin typeface="Times New Roman" panose="02020603050405020304" pitchFamily="18" charset="0"/>
                <a:cs typeface="Times New Roman" panose="02020603050405020304" pitchFamily="18" charset="0"/>
              </a:rPr>
              <a:t> 27 – 30 </a:t>
            </a:r>
            <a:r>
              <a:rPr lang="en-US" sz="2000" b="1" i="1" dirty="0" err="1">
                <a:solidFill>
                  <a:srgbClr val="0070C0"/>
                </a:solidFill>
                <a:latin typeface="Times New Roman" panose="02020603050405020304" pitchFamily="18" charset="0"/>
                <a:cs typeface="Times New Roman" panose="02020603050405020304" pitchFamily="18" charset="0"/>
              </a:rPr>
              <a:t>tháng</a:t>
            </a:r>
            <a:r>
              <a:rPr lang="en-US" sz="2000" b="1" i="1" dirty="0">
                <a:solidFill>
                  <a:srgbClr val="0070C0"/>
                </a:solidFill>
                <a:latin typeface="Times New Roman" panose="02020603050405020304" pitchFamily="18" charset="0"/>
                <a:cs typeface="Times New Roman" panose="02020603050405020304" pitchFamily="18" charset="0"/>
              </a:rPr>
              <a:t> 8 </a:t>
            </a:r>
            <a:r>
              <a:rPr lang="en-US" sz="2000" b="1" i="1" dirty="0" err="1">
                <a:solidFill>
                  <a:srgbClr val="0070C0"/>
                </a:solidFill>
                <a:latin typeface="Times New Roman" panose="02020603050405020304" pitchFamily="18" charset="0"/>
                <a:cs typeface="Times New Roman" panose="02020603050405020304" pitchFamily="18" charset="0"/>
              </a:rPr>
              <a:t>năm</a:t>
            </a:r>
            <a:r>
              <a:rPr lang="en-US" sz="2000" b="1" i="1" dirty="0">
                <a:solidFill>
                  <a:srgbClr val="0070C0"/>
                </a:solidFill>
                <a:latin typeface="Times New Roman" panose="02020603050405020304" pitchFamily="18" charset="0"/>
                <a:cs typeface="Times New Roman" panose="02020603050405020304" pitchFamily="18" charset="0"/>
              </a:rPr>
              <a:t> 2024</a:t>
            </a:r>
          </a:p>
        </p:txBody>
      </p:sp>
      <p:sp>
        <p:nvSpPr>
          <p:cNvPr id="4" name="TextBox 3">
            <a:extLst>
              <a:ext uri="{FF2B5EF4-FFF2-40B4-BE49-F238E27FC236}">
                <a16:creationId xmlns:a16="http://schemas.microsoft.com/office/drawing/2014/main" id="{4476B5B2-01FB-9E38-881B-24E491E17DA8}"/>
              </a:ext>
            </a:extLst>
          </p:cNvPr>
          <p:cNvSpPr txBox="1"/>
          <p:nvPr/>
        </p:nvSpPr>
        <p:spPr>
          <a:xfrm>
            <a:off x="1711127" y="4850314"/>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BÁO CÁO VIÊN: THS. NINH VĂN HÙNG</a:t>
            </a:r>
          </a:p>
        </p:txBody>
      </p:sp>
      <p:sp>
        <p:nvSpPr>
          <p:cNvPr id="5" name="TextBox 4">
            <a:extLst>
              <a:ext uri="{FF2B5EF4-FFF2-40B4-BE49-F238E27FC236}">
                <a16:creationId xmlns:a16="http://schemas.microsoft.com/office/drawing/2014/main" id="{F77E9BEC-F1E3-30A8-97AB-8E79EFDD0FB5}"/>
              </a:ext>
            </a:extLst>
          </p:cNvPr>
          <p:cNvSpPr txBox="1"/>
          <p:nvPr/>
        </p:nvSpPr>
        <p:spPr>
          <a:xfrm>
            <a:off x="1711128" y="5375076"/>
            <a:ext cx="5022959" cy="400110"/>
          </a:xfrm>
          <a:prstGeom prst="rect">
            <a:avLst/>
          </a:prstGeom>
          <a:noFill/>
        </p:spPr>
        <p:txBody>
          <a:bodyPr wrap="square" rtlCol="0">
            <a:spAutoFit/>
          </a:bodyPr>
          <a:lstStyle/>
          <a:p>
            <a:r>
              <a:rPr lang="en-US" sz="2000" b="1" dirty="0">
                <a:solidFill>
                  <a:srgbClr val="0070C0"/>
                </a:solidFill>
                <a:latin typeface="Arial" panose="020B0604020202020204" pitchFamily="34" charset="0"/>
                <a:cs typeface="Arial" panose="020B0604020202020204" pitchFamily="34" charset="0"/>
              </a:rPr>
              <a:t>ĐƠN VỊ: KHOA LLCT &amp; PL</a:t>
            </a:r>
          </a:p>
        </p:txBody>
      </p:sp>
    </p:spTree>
    <p:extLst>
      <p:ext uri="{BB962C8B-B14F-4D97-AF65-F5344CB8AC3E}">
        <p14:creationId xmlns:p14="http://schemas.microsoft.com/office/powerpoint/2010/main" val="3512021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3" name="Picture 2" descr="C:\Users\Administrator\Desktop\7f486b37775ac9235749f52a341e8768.jpg">
            <a:extLst>
              <a:ext uri="{FF2B5EF4-FFF2-40B4-BE49-F238E27FC236}">
                <a16:creationId xmlns:a16="http://schemas.microsoft.com/office/drawing/2014/main" id="{0256E674-DDCF-4A68-9311-68C5693E1C7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2542" y="131306"/>
            <a:ext cx="11841334" cy="65901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22" name="Slide Number Placeholder 3">
            <a:extLst>
              <a:ext uri="{FF2B5EF4-FFF2-40B4-BE49-F238E27FC236}">
                <a16:creationId xmlns:a16="http://schemas.microsoft.com/office/drawing/2014/main" id="{378D17B1-2B73-4773-BE9D-E2223DED4458}"/>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070DD6-1CB7-4838-86F6-EEBD58C52724}" type="slidenum">
              <a:rPr lang="en-US" altLang="en-US" sz="1200">
                <a:solidFill>
                  <a:schemeClr val="bg2"/>
                </a:solidFill>
              </a:rPr>
              <a:pPr>
                <a:spcBef>
                  <a:spcPct val="0"/>
                </a:spcBef>
                <a:buClrTx/>
                <a:buSzTx/>
                <a:buFontTx/>
                <a:buNone/>
              </a:pPr>
              <a:t>2</a:t>
            </a:fld>
            <a:endParaRPr lang="en-US" altLang="en-US" sz="1200">
              <a:solidFill>
                <a:schemeClr val="bg2"/>
              </a:solidFill>
            </a:endParaRPr>
          </a:p>
        </p:txBody>
      </p:sp>
      <p:sp>
        <p:nvSpPr>
          <p:cNvPr id="5124" name="Title 1">
            <a:extLst>
              <a:ext uri="{FF2B5EF4-FFF2-40B4-BE49-F238E27FC236}">
                <a16:creationId xmlns:a16="http://schemas.microsoft.com/office/drawing/2014/main" id="{CFC6FE65-AE3C-4A23-BEF6-4852F342C154}"/>
              </a:ext>
            </a:extLst>
          </p:cNvPr>
          <p:cNvSpPr>
            <a:spLocks noGrp="1"/>
          </p:cNvSpPr>
          <p:nvPr>
            <p:ph type="ctrTitle"/>
          </p:nvPr>
        </p:nvSpPr>
        <p:spPr>
          <a:xfrm>
            <a:off x="922020" y="2686929"/>
            <a:ext cx="10347960" cy="3669421"/>
          </a:xfrm>
        </p:spPr>
        <p:txBody>
          <a:bodyPr>
            <a:normAutofit/>
          </a:bodyPr>
          <a:lstStyle/>
          <a:p>
            <a:pPr algn="just"/>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sinh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viên</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thân</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mến</a:t>
            </a:r>
            <a:r>
              <a:rPr lang="en-US" altLang="en-US" sz="3600" b="1" dirty="0">
                <a:latin typeface="Times New Roman" panose="02020603050405020304" pitchFamily="18" charset="0"/>
                <a:cs typeface="Times New Roman" panose="02020603050405020304" pitchFamily="18" charset="0"/>
              </a:rPr>
              <a:t>!</a:t>
            </a:r>
            <a:r>
              <a:rPr lang="vi-VN" altLang="en-US" sz="3600" b="1" dirty="0">
                <a:latin typeface="Times New Roman" panose="02020603050405020304" pitchFamily="18" charset="0"/>
                <a:cs typeface="Times New Roman" panose="02020603050405020304" pitchFamily="18" charset="0"/>
              </a:rPr>
              <a:t>"Hôm nay, chính thức cho một ngày khởi đầu của một </a:t>
            </a:r>
            <a:r>
              <a:rPr lang="en-US" altLang="en-US" sz="3600" b="1" dirty="0" err="1">
                <a:latin typeface="Times New Roman" panose="02020603050405020304" pitchFamily="18" charset="0"/>
                <a:cs typeface="Times New Roman" panose="02020603050405020304" pitchFamily="18" charset="0"/>
              </a:rPr>
              <a:t>năm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học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mới</a:t>
            </a:r>
            <a:r>
              <a:rPr lang="vi-VN"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hãy</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nhớ</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rằng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không đơn thuần là người hưởng thụ các giá trị, các thành quả của loài người, của bao thế hệ, </a:t>
            </a:r>
            <a:r>
              <a:rPr lang="en-US" altLang="en-US" sz="3600" b="1" dirty="0" err="1">
                <a:latin typeface="Times New Roman" panose="02020603050405020304" pitchFamily="18" charset="0"/>
                <a:cs typeface="Times New Roman" panose="02020603050405020304" pitchFamily="18" charset="0"/>
              </a:rPr>
              <a:t>chính</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các</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em</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mà</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không</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phải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ai</a:t>
            </a:r>
            <a:r>
              <a:rPr lang="en-US" altLang="en-US" sz="3600" b="1" dirty="0">
                <a:latin typeface="Times New Roman" panose="02020603050405020304" pitchFamily="18" charset="0"/>
                <a:cs typeface="Times New Roman" panose="02020603050405020304" pitchFamily="18" charset="0"/>
              </a:rPr>
              <a:t> </a:t>
            </a:r>
            <a:r>
              <a:rPr lang="en-US" altLang="en-US" sz="3600" b="1" dirty="0" err="1">
                <a:latin typeface="Times New Roman" panose="02020603050405020304" pitchFamily="18" charset="0"/>
                <a:cs typeface="Times New Roman" panose="02020603050405020304" pitchFamily="18" charset="0"/>
              </a:rPr>
              <a:t>khác</a:t>
            </a:r>
            <a:r>
              <a:rPr lang="en-US" altLang="en-US" sz="3600" b="1" dirty="0">
                <a:latin typeface="Times New Roman" panose="02020603050405020304" pitchFamily="18" charset="0"/>
                <a:cs typeface="Times New Roman" panose="02020603050405020304" pitchFamily="18" charset="0"/>
              </a:rPr>
              <a:t>, </a:t>
            </a:r>
            <a:r>
              <a:rPr lang="vi-VN" altLang="en-US" sz="3600" b="1" dirty="0">
                <a:latin typeface="Times New Roman" panose="02020603050405020304" pitchFamily="18" charset="0"/>
                <a:cs typeface="Times New Roman" panose="02020603050405020304" pitchFamily="18" charset="0"/>
              </a:rPr>
              <a:t>hãy bắt đầu tạo </a:t>
            </a:r>
            <a:r>
              <a:rPr lang="en-US" altLang="en-US" sz="3600" b="1" dirty="0" err="1">
                <a:latin typeface="Times New Roman" panose="02020603050405020304" pitchFamily="18" charset="0"/>
                <a:cs typeface="Times New Roman" panose="02020603050405020304" pitchFamily="18" charset="0"/>
              </a:rPr>
              <a:t>dựng</a:t>
            </a:r>
            <a:r>
              <a:rPr lang="vi-VN" altLang="en-US" sz="3600" b="1" dirty="0">
                <a:latin typeface="Times New Roman" panose="02020603050405020304" pitchFamily="18" charset="0"/>
                <a:cs typeface="Times New Roman" panose="02020603050405020304" pitchFamily="18" charset="0"/>
              </a:rPr>
              <a:t> các giá trị mới và bồi đắp các giá trị cho tương lai’’</a:t>
            </a:r>
            <a:endParaRPr lang="en-US" alt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744944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172E-6B62-4C93-A4E9-FA8F21BC216E}"/>
              </a:ext>
            </a:extLst>
          </p:cNvPr>
          <p:cNvSpPr>
            <a:spLocks noGrp="1"/>
          </p:cNvSpPr>
          <p:nvPr>
            <p:ph type="ctrTitle"/>
          </p:nvPr>
        </p:nvSpPr>
        <p:spPr>
          <a:xfrm>
            <a:off x="609600" y="1432560"/>
            <a:ext cx="5486400" cy="3215640"/>
          </a:xfrm>
        </p:spPr>
        <p:txBody>
          <a:bodyPr>
            <a:normAutofit/>
          </a:bodyPr>
          <a:lstStyle/>
          <a:p>
            <a:pPr algn="just"/>
            <a:r>
              <a:rPr lang="vi-VN" sz="3200" b="1" i="1" dirty="0">
                <a:solidFill>
                  <a:srgbClr val="FF0000"/>
                </a:solidFill>
                <a:effectLst/>
                <a:latin typeface="Times New Roman (Headings)"/>
              </a:rPr>
              <a:t>Từ hôm nay, các em bắt đầu của một cuộc hành trình đầy gian nan vì những vinh quang phía trước. Hãy </a:t>
            </a:r>
            <a:r>
              <a:rPr lang="en-US" sz="3200" b="1" i="1" dirty="0">
                <a:solidFill>
                  <a:srgbClr val="FF0000"/>
                </a:solidFill>
                <a:latin typeface="Times New Roman (Headings)"/>
              </a:rPr>
              <a:t>g</a:t>
            </a:r>
            <a:r>
              <a:rPr lang="vi-VN" sz="3200" b="1" i="1" dirty="0">
                <a:solidFill>
                  <a:srgbClr val="FF0000"/>
                </a:solidFill>
                <a:effectLst/>
                <a:latin typeface="Times New Roman (Headings)"/>
              </a:rPr>
              <a:t>ạt bỏ những níu kéo lỗi thời để làm nên giá trị, hỡi</a:t>
            </a:r>
            <a:r>
              <a:rPr lang="vi-VN" sz="3200" b="1" dirty="0">
                <a:solidFill>
                  <a:srgbClr val="FF0000"/>
                </a:solidFill>
                <a:effectLst/>
                <a:latin typeface="Times New Roman (Headings)"/>
              </a:rPr>
              <a:t> </a:t>
            </a:r>
            <a:r>
              <a:rPr lang="en-US" sz="3200" b="1" dirty="0" err="1">
                <a:solidFill>
                  <a:srgbClr val="FF0000"/>
                </a:solidFill>
                <a:effectLst/>
                <a:latin typeface="Times New Roman (Headings)"/>
              </a:rPr>
              <a:t>những</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sinh</a:t>
            </a:r>
            <a:r>
              <a:rPr lang="en-US" sz="3200" b="1" dirty="0">
                <a:solidFill>
                  <a:srgbClr val="FF0000"/>
                </a:solidFill>
                <a:effectLst/>
                <a:latin typeface="Times New Roman (Headings)"/>
              </a:rPr>
              <a:t> </a:t>
            </a:r>
            <a:r>
              <a:rPr lang="en-US" sz="3200" b="1" dirty="0" err="1">
                <a:solidFill>
                  <a:srgbClr val="FF0000"/>
                </a:solidFill>
                <a:effectLst/>
                <a:latin typeface="Times New Roman (Headings)"/>
              </a:rPr>
              <a:t>viên</a:t>
            </a:r>
            <a:r>
              <a:rPr lang="en-US" sz="3200" b="1" dirty="0">
                <a:solidFill>
                  <a:srgbClr val="FF0000"/>
                </a:solidFill>
                <a:effectLst/>
                <a:latin typeface="Times New Roman (Headings)"/>
              </a:rPr>
              <a:t> </a:t>
            </a:r>
            <a:r>
              <a:rPr lang="vi-VN" sz="3200" b="1" dirty="0">
                <a:solidFill>
                  <a:srgbClr val="FF0000"/>
                </a:solidFill>
                <a:effectLst/>
                <a:latin typeface="Times New Roman (Headings)"/>
              </a:rPr>
              <a:t>của</a:t>
            </a:r>
            <a:r>
              <a:rPr lang="vi-VN" sz="3200" b="1" i="1" dirty="0">
                <a:solidFill>
                  <a:srgbClr val="FF0000"/>
                </a:solidFill>
                <a:effectLst/>
                <a:latin typeface="Times New Roman (Headings)"/>
              </a:rPr>
              <a:t> </a:t>
            </a:r>
            <a:r>
              <a:rPr lang="en-US" sz="3200" b="1" i="1" dirty="0" err="1">
                <a:solidFill>
                  <a:srgbClr val="FF0000"/>
                </a:solidFill>
                <a:effectLst/>
                <a:latin typeface="Times New Roman (Headings)"/>
              </a:rPr>
              <a:t>tr</a:t>
            </a:r>
            <a:r>
              <a:rPr lang="vi-VN" sz="3200" b="1" i="1" dirty="0">
                <a:solidFill>
                  <a:srgbClr val="FF0000"/>
                </a:solidFill>
                <a:effectLst/>
                <a:latin typeface="Times New Roman (Headings)"/>
              </a:rPr>
              <a:t>ư</a:t>
            </a:r>
            <a:r>
              <a:rPr lang="en-US" sz="3200" b="1" i="1" dirty="0" err="1">
                <a:solidFill>
                  <a:srgbClr val="FF0000"/>
                </a:solidFill>
                <a:latin typeface="Times New Roman (Headings)"/>
              </a:rPr>
              <a:t>ờng</a:t>
            </a:r>
            <a:r>
              <a:rPr lang="en-US" sz="3200" b="1" i="1" dirty="0">
                <a:solidFill>
                  <a:srgbClr val="FF0000"/>
                </a:solidFill>
                <a:latin typeface="Times New Roman (Headings)"/>
              </a:rPr>
              <a:t> UNETI</a:t>
            </a:r>
            <a:endParaRPr lang="en-US" sz="3200" b="1" dirty="0">
              <a:solidFill>
                <a:srgbClr val="FF0000"/>
              </a:solidFill>
              <a:latin typeface="Times New Roman (Headings)"/>
            </a:endParaRPr>
          </a:p>
        </p:txBody>
      </p:sp>
      <p:pic>
        <p:nvPicPr>
          <p:cNvPr id="9" name="Picture 8">
            <a:extLst>
              <a:ext uri="{FF2B5EF4-FFF2-40B4-BE49-F238E27FC236}">
                <a16:creationId xmlns:a16="http://schemas.microsoft.com/office/drawing/2014/main" id="{DC882FBD-0D7B-4CEB-B898-182B4E7EC4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6513" y="361315"/>
            <a:ext cx="5607367" cy="5978525"/>
          </a:xfrm>
          <a:prstGeom prst="rect">
            <a:avLst/>
          </a:prstGeom>
        </p:spPr>
      </p:pic>
    </p:spTree>
    <p:extLst>
      <p:ext uri="{BB962C8B-B14F-4D97-AF65-F5344CB8AC3E}">
        <p14:creationId xmlns:p14="http://schemas.microsoft.com/office/powerpoint/2010/main" val="28346702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3A786-688B-4A5F-803E-F12951CDFABB}"/>
              </a:ext>
            </a:extLst>
          </p:cNvPr>
          <p:cNvSpPr>
            <a:spLocks noGrp="1"/>
          </p:cNvSpPr>
          <p:nvPr>
            <p:ph type="title"/>
          </p:nvPr>
        </p:nvSpPr>
        <p:spPr>
          <a:xfrm>
            <a:off x="2819400" y="336550"/>
            <a:ext cx="6705600" cy="577850"/>
          </a:xfrm>
        </p:spPr>
        <p:txBody>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GIỚI THIỆU</a:t>
            </a:r>
            <a:endParaRPr lang="en-US" sz="2800" b="1" dirty="0">
              <a:latin typeface="Times New Roman" panose="02020603050405020304" pitchFamily="18" charset="0"/>
              <a:cs typeface="Times New Roman" panose="02020603050405020304" pitchFamily="18" charset="0"/>
            </a:endParaRPr>
          </a:p>
        </p:txBody>
      </p:sp>
      <p:sp>
        <p:nvSpPr>
          <p:cNvPr id="11" name="Content Placeholder 10">
            <a:extLst>
              <a:ext uri="{FF2B5EF4-FFF2-40B4-BE49-F238E27FC236}">
                <a16:creationId xmlns:a16="http://schemas.microsoft.com/office/drawing/2014/main" id="{AC18C499-35CB-4C21-9F94-14BA8BC5C774}"/>
              </a:ext>
            </a:extLst>
          </p:cNvPr>
          <p:cNvSpPr>
            <a:spLocks noGrp="1"/>
          </p:cNvSpPr>
          <p:nvPr>
            <p:ph idx="1"/>
          </p:nvPr>
        </p:nvSpPr>
        <p:spPr>
          <a:xfrm>
            <a:off x="900113" y="1628774"/>
            <a:ext cx="10744200" cy="4467225"/>
          </a:xfrm>
        </p:spPr>
        <p:txBody>
          <a:bodyPr>
            <a:normAutofit/>
          </a:bodyPr>
          <a:lstStyle/>
          <a:p>
            <a:pPr marL="0" indent="0" algn="just">
              <a:lnSpc>
                <a:spcPct val="120000"/>
              </a:lnSpc>
              <a:spcBef>
                <a:spcPts val="0"/>
              </a:spcBef>
              <a:spcAft>
                <a:spcPts val="600"/>
              </a:spcAft>
              <a:buNone/>
              <a:defRPr/>
            </a:pP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chủ</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trương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Đảng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ủy</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BGH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Nhà</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ĐH KT-KTCN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triển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khai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tuần</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SHCD-SV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đầu</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năm</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học</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2024-2025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có</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8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nội</a:t>
            </a:r>
            <a:r>
              <a:rPr lang="en-US" sz="38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dung: </a:t>
            </a:r>
            <a:r>
              <a:rPr lang="en-US" sz="4300"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Tăng cường công tác giáo dục chính trị tư tưởng cho sinh viên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trường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vi-VN"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UNETI,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trong</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giai</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đoạn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500" b="1"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500" b="1"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r>
              <a:rPr lang="en-US" sz="43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endParaRPr lang="en-US" sz="3800" b="1" i="1" dirty="0">
              <a:solidFill>
                <a:srgbClr val="8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
        <p:nvSpPr>
          <p:cNvPr id="6148" name="Slide Number Placeholder 3">
            <a:extLst>
              <a:ext uri="{FF2B5EF4-FFF2-40B4-BE49-F238E27FC236}">
                <a16:creationId xmlns:a16="http://schemas.microsoft.com/office/drawing/2014/main" id="{E4A95E70-8396-4060-9BA7-1ACAFDD795F2}"/>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371840D-8494-45EA-859D-85E94DD9FC15}" type="slidenum">
              <a:rPr lang="en-US" altLang="en-US" sz="1400"/>
              <a:pPr>
                <a:spcBef>
                  <a:spcPct val="0"/>
                </a:spcBef>
                <a:buClrTx/>
                <a:buSzTx/>
                <a:buFontTx/>
                <a:buNone/>
              </a:pPr>
              <a:t>4</a:t>
            </a:fld>
            <a:endParaRPr lang="en-US" altLang="en-US" sz="1400"/>
          </a:p>
        </p:txBody>
      </p:sp>
    </p:spTree>
    <p:extLst>
      <p:ext uri="{BB962C8B-B14F-4D97-AF65-F5344CB8AC3E}">
        <p14:creationId xmlns:p14="http://schemas.microsoft.com/office/powerpoint/2010/main" val="35212747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6" presetClass="entr" presetSubtype="16" fill="hold" grpId="0"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circle(in)">
                                      <p:cBhvr>
                                        <p:cTn id="12" dur="20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1"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FCC072-7C94-4B51-A793-C04DAF2A0DC2}"/>
              </a:ext>
            </a:extLst>
          </p:cNvPr>
          <p:cNvSpPr>
            <a:spLocks noGrp="1"/>
          </p:cNvSpPr>
          <p:nvPr>
            <p:ph type="title"/>
          </p:nvPr>
        </p:nvSpPr>
        <p:spPr>
          <a:xfrm>
            <a:off x="4084320" y="335281"/>
            <a:ext cx="7156450" cy="504825"/>
          </a:xfrm>
        </p:spPr>
        <p:txBody>
          <a:bodyPr>
            <a:normAutofit/>
          </a:bodyPr>
          <a:lstStyle/>
          <a:p>
            <a:pPr algn="ctr">
              <a:defRPr/>
            </a:pPr>
            <a:r>
              <a:rPr lang="en-US" sz="2800" b="1" dirty="0">
                <a:solidFill>
                  <a:srgbClr val="333399"/>
                </a:solidFill>
                <a:effectLst>
                  <a:outerShdw blurRad="38100" dist="38100" dir="2700000" algn="tl">
                    <a:srgbClr val="000000">
                      <a:alpha val="43137"/>
                    </a:srgbClr>
                  </a:outerShdw>
                </a:effectLst>
                <a:latin typeface="Times New Roman" pitchFamily="18" charset="0"/>
              </a:rPr>
              <a:t>NỘI DUNG</a:t>
            </a:r>
            <a:endParaRPr lang="en-US" sz="4000" dirty="0"/>
          </a:p>
        </p:txBody>
      </p:sp>
      <p:sp>
        <p:nvSpPr>
          <p:cNvPr id="3" name="Content Placeholder 2">
            <a:extLst>
              <a:ext uri="{FF2B5EF4-FFF2-40B4-BE49-F238E27FC236}">
                <a16:creationId xmlns:a16="http://schemas.microsoft.com/office/drawing/2014/main" id="{6BDAF5A3-785C-4B4F-8E97-8294CE4FFD2D}"/>
              </a:ext>
            </a:extLst>
          </p:cNvPr>
          <p:cNvSpPr>
            <a:spLocks noGrp="1"/>
          </p:cNvSpPr>
          <p:nvPr>
            <p:ph idx="1"/>
          </p:nvPr>
        </p:nvSpPr>
        <p:spPr>
          <a:xfrm>
            <a:off x="2514600" y="1074738"/>
            <a:ext cx="9540240" cy="5630862"/>
          </a:xfrm>
          <a:solidFill>
            <a:schemeClr val="accent1">
              <a:lumMod val="20000"/>
              <a:lumOff val="80000"/>
            </a:schemeClr>
          </a:solidFill>
        </p:spPr>
        <p:txBody>
          <a:bodyPr>
            <a:noAutofit/>
          </a:bodyPr>
          <a:lstStyle/>
          <a:p>
            <a:pPr marL="514350" indent="-514350" algn="just" fontAlgn="base">
              <a:buAutoNum type="arabicPeriod"/>
            </a:pPr>
            <a:r>
              <a:rPr lang="en-US" b="1" dirty="0" err="1">
                <a:solidFill>
                  <a:schemeClr val="accent1"/>
                </a:solidFill>
              </a:rPr>
              <a:t>Tầm</a:t>
            </a:r>
            <a:r>
              <a:rPr lang="en-US" b="1" dirty="0">
                <a:solidFill>
                  <a:schemeClr val="accent1"/>
                </a:solidFill>
              </a:rPr>
              <a:t> </a:t>
            </a:r>
            <a:r>
              <a:rPr lang="en-US" b="1" dirty="0" err="1">
                <a:solidFill>
                  <a:schemeClr val="accent1"/>
                </a:solidFill>
              </a:rPr>
              <a:t>quan</a:t>
            </a:r>
            <a:r>
              <a:rPr lang="en-US" b="1" dirty="0">
                <a:solidFill>
                  <a:schemeClr val="accent1"/>
                </a:solidFill>
              </a:rPr>
              <a:t> </a:t>
            </a:r>
            <a:r>
              <a:rPr lang="en-US" b="1" dirty="0" err="1">
                <a:solidFill>
                  <a:schemeClr val="accent1"/>
                </a:solidFill>
              </a:rPr>
              <a:t>trọng</a:t>
            </a:r>
            <a:r>
              <a:rPr lang="en-US" b="1" dirty="0">
                <a:solidFill>
                  <a:schemeClr val="accent1"/>
                </a:solidFill>
              </a:rPr>
              <a:t> </a:t>
            </a:r>
            <a:r>
              <a:rPr lang="en-US" b="1" dirty="0" err="1">
                <a:solidFill>
                  <a:schemeClr val="accent1"/>
                </a:solidFill>
              </a:rPr>
              <a:t>của</a:t>
            </a:r>
            <a:r>
              <a:rPr lang="en-US" b="1" dirty="0">
                <a:solidFill>
                  <a:schemeClr val="accent1"/>
                </a:solidFill>
              </a:rPr>
              <a:t> </a:t>
            </a:r>
            <a:r>
              <a:rPr lang="en-US" b="1" dirty="0" err="1">
                <a:solidFill>
                  <a:schemeClr val="accent1"/>
                </a:solidFill>
              </a:rPr>
              <a:t>công</a:t>
            </a:r>
            <a:r>
              <a:rPr lang="en-US" b="1" dirty="0">
                <a:solidFill>
                  <a:schemeClr val="accent1"/>
                </a:solidFill>
              </a:rPr>
              <a:t> </a:t>
            </a:r>
            <a:r>
              <a:rPr lang="en-US" b="1" dirty="0" err="1">
                <a:solidFill>
                  <a:schemeClr val="accent1"/>
                </a:solidFill>
              </a:rPr>
              <a:t>tác</a:t>
            </a:r>
            <a:r>
              <a:rPr lang="en-US" b="1" dirty="0">
                <a:solidFill>
                  <a:schemeClr val="accent1"/>
                </a:solidFill>
              </a:rPr>
              <a:t> </a:t>
            </a:r>
            <a:r>
              <a:rPr lang="en-US" b="1" dirty="0" err="1">
                <a:solidFill>
                  <a:schemeClr val="accent1"/>
                </a:solidFill>
              </a:rPr>
              <a:t>giáo</a:t>
            </a:r>
            <a:r>
              <a:rPr lang="en-US" b="1" dirty="0">
                <a:solidFill>
                  <a:schemeClr val="accent1"/>
                </a:solidFill>
              </a:rPr>
              <a:t> </a:t>
            </a:r>
            <a:r>
              <a:rPr lang="en-US" b="1" dirty="0" err="1">
                <a:solidFill>
                  <a:schemeClr val="accent1"/>
                </a:solidFill>
              </a:rPr>
              <a:t>dục</a:t>
            </a:r>
            <a:r>
              <a:rPr lang="en-US" b="1" dirty="0">
                <a:solidFill>
                  <a:schemeClr val="accent1"/>
                </a:solidFill>
              </a:rPr>
              <a:t> </a:t>
            </a:r>
            <a:r>
              <a:rPr lang="en-US" b="1" dirty="0" err="1">
                <a:solidFill>
                  <a:schemeClr val="accent1"/>
                </a:solidFill>
              </a:rPr>
              <a:t>chính</a:t>
            </a:r>
            <a:r>
              <a:rPr lang="en-US" b="1" dirty="0">
                <a:solidFill>
                  <a:schemeClr val="accent1"/>
                </a:solidFill>
              </a:rPr>
              <a:t> </a:t>
            </a:r>
            <a:r>
              <a:rPr lang="en-US" b="1" dirty="0" err="1">
                <a:solidFill>
                  <a:schemeClr val="accent1"/>
                </a:solidFill>
              </a:rPr>
              <a:t>trị</a:t>
            </a:r>
            <a:r>
              <a:rPr lang="en-US" b="1" dirty="0">
                <a:solidFill>
                  <a:schemeClr val="accent1"/>
                </a:solidFill>
              </a:rPr>
              <a:t> </a:t>
            </a:r>
            <a:r>
              <a:rPr lang="en-US" b="1" dirty="0" err="1">
                <a:solidFill>
                  <a:schemeClr val="accent1"/>
                </a:solidFill>
              </a:rPr>
              <a:t>tư</a:t>
            </a:r>
            <a:r>
              <a:rPr lang="en-US" b="1" dirty="0">
                <a:solidFill>
                  <a:schemeClr val="accent1"/>
                </a:solidFill>
              </a:rPr>
              <a:t> </a:t>
            </a:r>
            <a:r>
              <a:rPr lang="en-US" b="1" dirty="0" err="1">
                <a:solidFill>
                  <a:schemeClr val="accent1"/>
                </a:solidFill>
              </a:rPr>
              <a:t>tưởng</a:t>
            </a:r>
            <a:r>
              <a:rPr lang="en-US" b="1" dirty="0">
                <a:solidFill>
                  <a:schemeClr val="accent1"/>
                </a:solidFill>
              </a:rPr>
              <a:t>.</a:t>
            </a:r>
          </a:p>
          <a:p>
            <a:pPr marL="0" indent="0" algn="just" fontAlgn="base">
              <a:buNone/>
            </a:pP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là</a:t>
            </a:r>
            <a:r>
              <a:rPr lang="en-US" dirty="0"/>
              <a:t> </a:t>
            </a:r>
            <a:r>
              <a:rPr lang="en-US" dirty="0" err="1"/>
              <a:t>nơi</a:t>
            </a:r>
            <a:r>
              <a:rPr lang="en-US" dirty="0"/>
              <a:t> </a:t>
            </a:r>
            <a:r>
              <a:rPr lang="en-US" dirty="0" err="1"/>
              <a:t>tập</a:t>
            </a:r>
            <a:r>
              <a:rPr lang="en-US" dirty="0"/>
              <a:t> </a:t>
            </a:r>
            <a:r>
              <a:rPr lang="en-US" dirty="0" err="1"/>
              <a:t>hợp</a:t>
            </a:r>
            <a:r>
              <a:rPr lang="en-US" dirty="0"/>
              <a:t> </a:t>
            </a:r>
            <a:r>
              <a:rPr lang="en-US" dirty="0" err="1"/>
              <a:t>đội</a:t>
            </a:r>
            <a:r>
              <a:rPr lang="en-US" dirty="0"/>
              <a:t> </a:t>
            </a:r>
            <a:r>
              <a:rPr lang="en-US" dirty="0" err="1"/>
              <a:t>ngũ</a:t>
            </a:r>
            <a:r>
              <a:rPr lang="en-US" dirty="0"/>
              <a:t> </a:t>
            </a:r>
            <a:r>
              <a:rPr lang="en-US" dirty="0" err="1"/>
              <a:t>trí</a:t>
            </a:r>
            <a:r>
              <a:rPr lang="en-US" dirty="0"/>
              <a:t> </a:t>
            </a:r>
            <a:r>
              <a:rPr lang="en-US" dirty="0" err="1"/>
              <a:t>thức</a:t>
            </a:r>
            <a:r>
              <a:rPr lang="en-US" dirty="0"/>
              <a:t> </a:t>
            </a:r>
            <a:r>
              <a:rPr lang="en-US" dirty="0" err="1"/>
              <a:t>là</a:t>
            </a:r>
            <a:r>
              <a:rPr lang="en-US" dirty="0"/>
              <a:t> </a:t>
            </a:r>
            <a:r>
              <a:rPr lang="en-US" dirty="0" err="1"/>
              <a:t>thầy</a:t>
            </a:r>
            <a:r>
              <a:rPr lang="en-US" dirty="0"/>
              <a:t> </a:t>
            </a:r>
            <a:r>
              <a:rPr lang="en-US" dirty="0" err="1"/>
              <a:t>giáo</a:t>
            </a:r>
            <a:r>
              <a:rPr lang="en-US" dirty="0"/>
              <a:t>, </a:t>
            </a:r>
            <a:r>
              <a:rPr lang="en-US" dirty="0" err="1"/>
              <a:t>cô</a:t>
            </a:r>
            <a:r>
              <a:rPr lang="en-US" dirty="0"/>
              <a:t> </a:t>
            </a:r>
            <a:r>
              <a:rPr lang="en-US" dirty="0" err="1"/>
              <a:t>giáo</a:t>
            </a:r>
            <a:r>
              <a:rPr lang="en-US" dirty="0"/>
              <a:t>, </a:t>
            </a:r>
            <a:r>
              <a:rPr lang="en-US" dirty="0" err="1"/>
              <a:t>cùng</a:t>
            </a:r>
            <a:r>
              <a:rPr lang="en-US" dirty="0"/>
              <a:t> </a:t>
            </a:r>
            <a:r>
              <a:rPr lang="en-US" dirty="0" err="1"/>
              <a:t>với</a:t>
            </a:r>
            <a:r>
              <a:rPr lang="en-US" dirty="0"/>
              <a:t> </a:t>
            </a:r>
            <a:r>
              <a:rPr lang="en-US" dirty="0" err="1"/>
              <a:t>đông</a:t>
            </a:r>
            <a:r>
              <a:rPr lang="en-US" dirty="0"/>
              <a:t> </a:t>
            </a:r>
            <a:r>
              <a:rPr lang="en-US" dirty="0" err="1"/>
              <a:t>đảo</a:t>
            </a:r>
            <a:r>
              <a:rPr lang="en-US" dirty="0"/>
              <a:t> </a:t>
            </a:r>
            <a:r>
              <a:rPr lang="en-US" dirty="0" err="1"/>
              <a:t>sinh</a:t>
            </a:r>
            <a:r>
              <a:rPr lang="en-US" dirty="0"/>
              <a:t> </a:t>
            </a:r>
            <a:r>
              <a:rPr lang="en-US" dirty="0" err="1"/>
              <a:t>viên</a:t>
            </a:r>
            <a:r>
              <a:rPr lang="en-US" dirty="0"/>
              <a:t>, </a:t>
            </a:r>
            <a:r>
              <a:rPr lang="en-US" dirty="0" err="1"/>
              <a:t>những</a:t>
            </a:r>
            <a:r>
              <a:rPr lang="en-US" dirty="0"/>
              <a:t> </a:t>
            </a:r>
            <a:r>
              <a:rPr lang="en-US" dirty="0" err="1"/>
              <a:t>người</a:t>
            </a:r>
            <a:r>
              <a:rPr lang="en-US" dirty="0"/>
              <a:t> </a:t>
            </a:r>
            <a:r>
              <a:rPr lang="en-US" dirty="0" err="1"/>
              <a:t>chủ</a:t>
            </a:r>
            <a:r>
              <a:rPr lang="en-US" dirty="0"/>
              <a:t> </a:t>
            </a:r>
            <a:r>
              <a:rPr lang="en-US" dirty="0" err="1"/>
              <a:t>tương</a:t>
            </a:r>
            <a:r>
              <a:rPr lang="en-US" dirty="0"/>
              <a:t> </a:t>
            </a:r>
            <a:r>
              <a:rPr lang="en-US" dirty="0" err="1"/>
              <a:t>lai</a:t>
            </a:r>
            <a:r>
              <a:rPr lang="en-US" dirty="0"/>
              <a:t> </a:t>
            </a:r>
            <a:r>
              <a:rPr lang="en-US" dirty="0" err="1"/>
              <a:t>của</a:t>
            </a:r>
            <a:r>
              <a:rPr lang="en-US" dirty="0"/>
              <a:t> </a:t>
            </a:r>
            <a:r>
              <a:rPr lang="en-US" dirty="0" err="1"/>
              <a:t>đất</a:t>
            </a:r>
            <a:r>
              <a:rPr lang="en-US" dirty="0"/>
              <a:t> </a:t>
            </a:r>
            <a:r>
              <a:rPr lang="en-US" dirty="0" err="1"/>
              <a:t>nước</a:t>
            </a:r>
            <a:r>
              <a:rPr lang="en-US" dirty="0"/>
              <a:t>. </a:t>
            </a:r>
            <a:r>
              <a:rPr lang="en-US" dirty="0" err="1"/>
              <a:t>Xác</a:t>
            </a:r>
            <a:r>
              <a:rPr lang="en-US" dirty="0"/>
              <a:t> </a:t>
            </a:r>
            <a:r>
              <a:rPr lang="en-US" dirty="0" err="1"/>
              <a:t>định</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mang</a:t>
            </a:r>
            <a:r>
              <a:rPr lang="en-US" dirty="0"/>
              <a:t> ý </a:t>
            </a:r>
            <a:r>
              <a:rPr lang="en-US" dirty="0" err="1"/>
              <a:t>nghĩa</a:t>
            </a:r>
            <a:r>
              <a:rPr lang="en-US" dirty="0"/>
              <a:t> </a:t>
            </a:r>
            <a:r>
              <a:rPr lang="en-US" dirty="0" err="1"/>
              <a:t>chiến</a:t>
            </a:r>
            <a:r>
              <a:rPr lang="en-US" dirty="0"/>
              <a:t> </a:t>
            </a:r>
            <a:r>
              <a:rPr lang="en-US" dirty="0" err="1"/>
              <a:t>lược</a:t>
            </a:r>
            <a:r>
              <a:rPr lang="en-US" dirty="0"/>
              <a:t>, </a:t>
            </a:r>
            <a:r>
              <a:rPr lang="en-US" dirty="0" err="1"/>
              <a:t>lâu</a:t>
            </a:r>
            <a:r>
              <a:rPr lang="en-US" dirty="0"/>
              <a:t> </a:t>
            </a:r>
            <a:r>
              <a:rPr lang="en-US" dirty="0" err="1"/>
              <a:t>dài</a:t>
            </a:r>
            <a:r>
              <a:rPr lang="en-US" dirty="0"/>
              <a:t>, </a:t>
            </a:r>
            <a:r>
              <a:rPr lang="en-US" dirty="0" err="1"/>
              <a:t>cấp</a:t>
            </a:r>
            <a:r>
              <a:rPr lang="en-US" dirty="0"/>
              <a:t> </a:t>
            </a:r>
            <a:r>
              <a:rPr lang="en-US" dirty="0" err="1"/>
              <a:t>ủy</a:t>
            </a:r>
            <a:r>
              <a:rPr lang="en-US" dirty="0"/>
              <a:t> </a:t>
            </a:r>
            <a:r>
              <a:rPr lang="en-US" dirty="0" err="1"/>
              <a:t>các</a:t>
            </a:r>
            <a:r>
              <a:rPr lang="en-US" dirty="0"/>
              <a:t> </a:t>
            </a:r>
            <a:r>
              <a:rPr lang="en-US" dirty="0" err="1"/>
              <a:t>cơ</a:t>
            </a:r>
            <a:r>
              <a:rPr lang="en-US" dirty="0"/>
              <a:t> </a:t>
            </a:r>
            <a:r>
              <a:rPr lang="en-US" dirty="0" err="1"/>
              <a:t>sở</a:t>
            </a:r>
            <a:r>
              <a:rPr lang="en-US" dirty="0"/>
              <a:t> </a:t>
            </a:r>
            <a:r>
              <a:rPr lang="en-US" dirty="0" err="1"/>
              <a:t>giáo</a:t>
            </a:r>
            <a:r>
              <a:rPr lang="en-US" dirty="0"/>
              <a:t> </a:t>
            </a:r>
            <a:r>
              <a:rPr lang="en-US" dirty="0" err="1"/>
              <a:t>dục</a:t>
            </a:r>
            <a:r>
              <a:rPr lang="en-US" dirty="0"/>
              <a:t> </a:t>
            </a:r>
            <a:r>
              <a:rPr lang="en-US" dirty="0" err="1"/>
              <a:t>đã</a:t>
            </a:r>
            <a:r>
              <a:rPr lang="en-US" dirty="0"/>
              <a:t> </a:t>
            </a:r>
            <a:r>
              <a:rPr lang="en-US" dirty="0" err="1"/>
              <a:t>chủ</a:t>
            </a:r>
            <a:r>
              <a:rPr lang="en-US" dirty="0"/>
              <a:t> </a:t>
            </a:r>
            <a:r>
              <a:rPr lang="en-US" dirty="0" err="1"/>
              <a:t>động</a:t>
            </a:r>
            <a:r>
              <a:rPr lang="en-US" dirty="0"/>
              <a:t> </a:t>
            </a:r>
            <a:r>
              <a:rPr lang="en-US" dirty="0" err="1"/>
              <a:t>xây</a:t>
            </a:r>
            <a:r>
              <a:rPr lang="en-US" dirty="0"/>
              <a:t> </a:t>
            </a:r>
            <a:r>
              <a:rPr lang="en-US" dirty="0" err="1"/>
              <a:t>dựng</a:t>
            </a:r>
            <a:r>
              <a:rPr lang="en-US" dirty="0"/>
              <a:t> </a:t>
            </a:r>
            <a:r>
              <a:rPr lang="en-US" dirty="0" err="1"/>
              <a:t>kế</a:t>
            </a:r>
            <a:r>
              <a:rPr lang="en-US" dirty="0"/>
              <a:t> </a:t>
            </a:r>
            <a:r>
              <a:rPr lang="en-US" dirty="0" err="1"/>
              <a:t>hoạch</a:t>
            </a:r>
            <a:r>
              <a:rPr lang="en-US" dirty="0"/>
              <a:t> </a:t>
            </a:r>
            <a:r>
              <a:rPr lang="en-US" dirty="0" err="1"/>
              <a:t>bồi</a:t>
            </a:r>
            <a:r>
              <a:rPr lang="en-US" dirty="0"/>
              <a:t> </a:t>
            </a:r>
            <a:r>
              <a:rPr lang="en-US" dirty="0" err="1"/>
              <a:t>dưỡng</a:t>
            </a:r>
            <a:r>
              <a:rPr lang="en-US" dirty="0"/>
              <a:t>, </a:t>
            </a:r>
            <a:r>
              <a:rPr lang="en-US" dirty="0" err="1"/>
              <a:t>tạo</a:t>
            </a:r>
            <a:r>
              <a:rPr lang="en-US" dirty="0"/>
              <a:t> </a:t>
            </a:r>
            <a:r>
              <a:rPr lang="en-US" dirty="0" err="1"/>
              <a:t>nguồn</a:t>
            </a:r>
            <a:r>
              <a:rPr lang="en-US" dirty="0"/>
              <a:t> </a:t>
            </a:r>
            <a:r>
              <a:rPr lang="en-US" dirty="0" err="1"/>
              <a:t>phát</a:t>
            </a:r>
            <a:r>
              <a:rPr lang="en-US" dirty="0"/>
              <a:t> </a:t>
            </a:r>
            <a:r>
              <a:rPr lang="en-US" dirty="0" err="1"/>
              <a:t>triển</a:t>
            </a:r>
            <a:r>
              <a:rPr lang="en-US" dirty="0"/>
              <a:t> </a:t>
            </a:r>
            <a:r>
              <a:rPr lang="en-US" dirty="0" err="1"/>
              <a:t>đảng</a:t>
            </a:r>
            <a:r>
              <a:rPr lang="en-US" dirty="0"/>
              <a:t> </a:t>
            </a:r>
            <a:r>
              <a:rPr lang="en-US" dirty="0" err="1"/>
              <a:t>trong</a:t>
            </a:r>
            <a:r>
              <a:rPr lang="en-US" dirty="0"/>
              <a:t> </a:t>
            </a:r>
            <a:r>
              <a:rPr lang="en-US" dirty="0" err="1"/>
              <a:t>học</a:t>
            </a:r>
            <a:r>
              <a:rPr lang="en-US" dirty="0"/>
              <a:t> </a:t>
            </a:r>
            <a:r>
              <a:rPr lang="en-US" dirty="0" err="1"/>
              <a:t>sinh</a:t>
            </a:r>
            <a:r>
              <a:rPr lang="en-US" dirty="0"/>
              <a:t>, </a:t>
            </a:r>
            <a:r>
              <a:rPr lang="en-US" dirty="0" err="1"/>
              <a:t>sinh</a:t>
            </a:r>
            <a:r>
              <a:rPr lang="en-US" dirty="0"/>
              <a:t> </a:t>
            </a:r>
            <a:r>
              <a:rPr lang="en-US" dirty="0" err="1"/>
              <a:t>viên</a:t>
            </a:r>
            <a:r>
              <a:rPr lang="en-US" dirty="0"/>
              <a:t>; </a:t>
            </a:r>
            <a:r>
              <a:rPr lang="en-US" dirty="0" err="1"/>
              <a:t>nâng</a:t>
            </a:r>
            <a:r>
              <a:rPr lang="en-US" dirty="0"/>
              <a:t> </a:t>
            </a:r>
            <a:r>
              <a:rPr lang="en-US" dirty="0" err="1"/>
              <a:t>cao</a:t>
            </a:r>
            <a:r>
              <a:rPr lang="en-US" dirty="0"/>
              <a:t> </a:t>
            </a:r>
            <a:r>
              <a:rPr lang="en-US" dirty="0" err="1"/>
              <a:t>chất</a:t>
            </a:r>
            <a:r>
              <a:rPr lang="en-US" dirty="0"/>
              <a:t> </a:t>
            </a:r>
            <a:r>
              <a:rPr lang="en-US" dirty="0" err="1"/>
              <a:t>lượng</a:t>
            </a:r>
            <a:r>
              <a:rPr lang="en-US" dirty="0"/>
              <a:t> </a:t>
            </a:r>
            <a:r>
              <a:rPr lang="en-US" dirty="0" err="1"/>
              <a:t>hoạt</a:t>
            </a:r>
            <a:r>
              <a:rPr lang="en-US" dirty="0"/>
              <a:t> </a:t>
            </a:r>
            <a:r>
              <a:rPr lang="en-US" dirty="0" err="1"/>
              <a:t>động</a:t>
            </a:r>
            <a:r>
              <a:rPr lang="en-US" dirty="0"/>
              <a:t> </a:t>
            </a:r>
            <a:r>
              <a:rPr lang="en-US" dirty="0" err="1"/>
              <a:t>của</a:t>
            </a:r>
            <a:r>
              <a:rPr lang="en-US" dirty="0"/>
              <a:t> </a:t>
            </a:r>
            <a:r>
              <a:rPr lang="en-US" dirty="0" err="1"/>
              <a:t>các</a:t>
            </a:r>
            <a:r>
              <a:rPr lang="en-US" dirty="0"/>
              <a:t> </a:t>
            </a:r>
            <a:r>
              <a:rPr lang="en-US" dirty="0" err="1"/>
              <a:t>tổ</a:t>
            </a:r>
            <a:r>
              <a:rPr lang="en-US" dirty="0"/>
              <a:t> </a:t>
            </a:r>
            <a:r>
              <a:rPr lang="en-US" dirty="0" err="1"/>
              <a:t>chức</a:t>
            </a:r>
            <a:r>
              <a:rPr lang="en-US" dirty="0"/>
              <a:t> </a:t>
            </a:r>
            <a:r>
              <a:rPr lang="en-US" dirty="0" err="1"/>
              <a:t>chính</a:t>
            </a:r>
            <a:r>
              <a:rPr lang="en-US" dirty="0"/>
              <a:t> </a:t>
            </a:r>
            <a:r>
              <a:rPr lang="en-US" dirty="0" err="1"/>
              <a:t>trị</a:t>
            </a:r>
            <a:r>
              <a:rPr lang="en-US" dirty="0"/>
              <a:t>, </a:t>
            </a:r>
            <a:r>
              <a:rPr lang="en-US" dirty="0" err="1"/>
              <a:t>xã</a:t>
            </a:r>
            <a:r>
              <a:rPr lang="en-US" dirty="0"/>
              <a:t> </a:t>
            </a:r>
            <a:r>
              <a:rPr lang="en-US" dirty="0" err="1"/>
              <a:t>hội</a:t>
            </a:r>
            <a:r>
              <a:rPr lang="en-US" dirty="0"/>
              <a:t> </a:t>
            </a:r>
            <a:r>
              <a:rPr lang="en-US" dirty="0" err="1"/>
              <a:t>trong</a:t>
            </a:r>
            <a:r>
              <a:rPr lang="en-US" dirty="0"/>
              <a:t> </a:t>
            </a:r>
            <a:r>
              <a:rPr lang="en-US" dirty="0" err="1"/>
              <a:t>trường</a:t>
            </a:r>
            <a:r>
              <a:rPr lang="en-US" dirty="0"/>
              <a:t> </a:t>
            </a:r>
            <a:r>
              <a:rPr lang="en-US" dirty="0" err="1"/>
              <a:t>học</a:t>
            </a:r>
            <a:r>
              <a:rPr lang="en-US" dirty="0"/>
              <a:t>, </a:t>
            </a:r>
            <a:r>
              <a:rPr lang="en-US" dirty="0" err="1"/>
              <a:t>từng</a:t>
            </a:r>
            <a:r>
              <a:rPr lang="en-US" dirty="0"/>
              <a:t> </a:t>
            </a:r>
            <a:r>
              <a:rPr lang="en-US" dirty="0" err="1"/>
              <a:t>bước</a:t>
            </a:r>
            <a:r>
              <a:rPr lang="en-US" dirty="0"/>
              <a:t> </a:t>
            </a:r>
            <a:r>
              <a:rPr lang="en-US" dirty="0" err="1"/>
              <a:t>củng</a:t>
            </a:r>
            <a:r>
              <a:rPr lang="en-US" dirty="0"/>
              <a:t> </a:t>
            </a:r>
            <a:r>
              <a:rPr lang="en-US" dirty="0" err="1"/>
              <a:t>cố</a:t>
            </a:r>
            <a:r>
              <a:rPr lang="en-US" dirty="0"/>
              <a:t> </a:t>
            </a:r>
            <a:r>
              <a:rPr lang="en-US" dirty="0" err="1"/>
              <a:t>niềm</a:t>
            </a:r>
            <a:r>
              <a:rPr lang="en-US" dirty="0"/>
              <a:t> tin, </a:t>
            </a:r>
            <a:r>
              <a:rPr lang="en-US" dirty="0" err="1"/>
              <a:t>khơi</a:t>
            </a:r>
            <a:r>
              <a:rPr lang="en-US" dirty="0"/>
              <a:t> </a:t>
            </a:r>
            <a:r>
              <a:rPr lang="en-US" dirty="0" err="1"/>
              <a:t>dậy</a:t>
            </a:r>
            <a:r>
              <a:rPr lang="en-US" dirty="0"/>
              <a:t> </a:t>
            </a:r>
            <a:r>
              <a:rPr lang="en-US" dirty="0" err="1"/>
              <a:t>khát</a:t>
            </a:r>
            <a:r>
              <a:rPr lang="en-US" dirty="0"/>
              <a:t> </a:t>
            </a:r>
            <a:r>
              <a:rPr lang="en-US" dirty="0" err="1"/>
              <a:t>vọng</a:t>
            </a:r>
            <a:r>
              <a:rPr lang="en-US" dirty="0"/>
              <a:t> </a:t>
            </a:r>
            <a:r>
              <a:rPr lang="en-US" dirty="0" err="1"/>
              <a:t>cống</a:t>
            </a:r>
            <a:r>
              <a:rPr lang="en-US" dirty="0"/>
              <a:t> </a:t>
            </a:r>
            <a:r>
              <a:rPr lang="en-US" dirty="0" err="1"/>
              <a:t>hiến</a:t>
            </a:r>
            <a:r>
              <a:rPr lang="en-US" dirty="0"/>
              <a:t> </a:t>
            </a:r>
            <a:r>
              <a:rPr lang="en-US" dirty="0" err="1"/>
              <a:t>trong</a:t>
            </a:r>
            <a:r>
              <a:rPr lang="en-US" dirty="0"/>
              <a:t> </a:t>
            </a:r>
            <a:r>
              <a:rPr lang="en-US" dirty="0" err="1"/>
              <a:t>thế</a:t>
            </a:r>
            <a:r>
              <a:rPr lang="en-US" dirty="0"/>
              <a:t> </a:t>
            </a:r>
            <a:r>
              <a:rPr lang="en-US" dirty="0" err="1"/>
              <a:t>hệ</a:t>
            </a:r>
            <a:r>
              <a:rPr lang="en-US" dirty="0"/>
              <a:t> </a:t>
            </a:r>
            <a:r>
              <a:rPr lang="en-US" dirty="0" err="1"/>
              <a:t>trẻ</a:t>
            </a:r>
            <a:r>
              <a:rPr lang="en-US" dirty="0"/>
              <a:t>.</a:t>
            </a:r>
          </a:p>
          <a:p>
            <a:pPr marL="0" indent="0" algn="just" fontAlgn="base">
              <a:buNone/>
            </a:pPr>
            <a:r>
              <a:rPr lang="en-US" dirty="0" err="1"/>
              <a:t>Với</a:t>
            </a:r>
            <a:r>
              <a:rPr lang="en-US" dirty="0"/>
              <a:t> </a:t>
            </a:r>
            <a:r>
              <a:rPr lang="en-US" dirty="0" err="1"/>
              <a:t>nhiều</a:t>
            </a:r>
            <a:r>
              <a:rPr lang="en-US" dirty="0"/>
              <a:t> </a:t>
            </a:r>
            <a:r>
              <a:rPr lang="en-US" dirty="0" err="1"/>
              <a:t>giải</a:t>
            </a:r>
            <a:r>
              <a:rPr lang="en-US" dirty="0"/>
              <a:t> </a:t>
            </a:r>
            <a:r>
              <a:rPr lang="en-US" dirty="0" err="1"/>
              <a:t>pháp</a:t>
            </a:r>
            <a:r>
              <a:rPr lang="en-US" dirty="0"/>
              <a:t> </a:t>
            </a:r>
            <a:r>
              <a:rPr lang="en-US" dirty="0" err="1"/>
              <a:t>đồng</a:t>
            </a:r>
            <a:r>
              <a:rPr lang="en-US" dirty="0"/>
              <a:t> </a:t>
            </a:r>
            <a:r>
              <a:rPr lang="en-US" dirty="0" err="1"/>
              <a:t>bộ</a:t>
            </a:r>
            <a:r>
              <a:rPr lang="en-US" dirty="0"/>
              <a:t>, </a:t>
            </a:r>
            <a:r>
              <a:rPr lang="en-US" dirty="0" err="1"/>
              <a:t>công</a:t>
            </a:r>
            <a:r>
              <a:rPr lang="en-US" dirty="0"/>
              <a:t> </a:t>
            </a:r>
            <a:r>
              <a:rPr lang="en-US" dirty="0" err="1"/>
              <a:t>tác</a:t>
            </a:r>
            <a:r>
              <a:rPr lang="en-US" dirty="0"/>
              <a:t> </a:t>
            </a:r>
            <a:r>
              <a:rPr lang="en-US" dirty="0" err="1"/>
              <a:t>giáo</a:t>
            </a:r>
            <a:r>
              <a:rPr lang="en-US" dirty="0"/>
              <a:t> </a:t>
            </a:r>
            <a:r>
              <a:rPr lang="en-US" dirty="0" err="1"/>
              <a:t>dục</a:t>
            </a:r>
            <a:r>
              <a:rPr lang="en-US" dirty="0"/>
              <a:t> </a:t>
            </a:r>
            <a:r>
              <a:rPr lang="en-US" dirty="0" err="1"/>
              <a:t>chính</a:t>
            </a:r>
            <a:r>
              <a:rPr lang="en-US" dirty="0"/>
              <a:t> </a:t>
            </a:r>
            <a:r>
              <a:rPr lang="en-US" dirty="0" err="1"/>
              <a:t>trị</a:t>
            </a:r>
            <a:r>
              <a:rPr lang="en-US" dirty="0"/>
              <a:t> </a:t>
            </a:r>
            <a:r>
              <a:rPr lang="en-US" dirty="0" err="1"/>
              <a:t>tư</a:t>
            </a:r>
            <a:r>
              <a:rPr lang="en-US" dirty="0"/>
              <a:t> </a:t>
            </a:r>
            <a:r>
              <a:rPr lang="en-US" dirty="0" err="1"/>
              <a:t>tưởng</a:t>
            </a:r>
            <a:r>
              <a:rPr lang="en-US" dirty="0"/>
              <a:t> </a:t>
            </a:r>
            <a:r>
              <a:rPr lang="en-US" dirty="0" err="1"/>
              <a:t>trong</a:t>
            </a:r>
            <a:r>
              <a:rPr lang="en-US" dirty="0"/>
              <a:t> </a:t>
            </a:r>
            <a:r>
              <a:rPr lang="en-US" dirty="0" err="1"/>
              <a:t>nhà</a:t>
            </a:r>
            <a:r>
              <a:rPr lang="en-US" dirty="0"/>
              <a:t> </a:t>
            </a:r>
            <a:r>
              <a:rPr lang="en-US" dirty="0" err="1"/>
              <a:t>trường</a:t>
            </a:r>
            <a:r>
              <a:rPr lang="en-US" dirty="0"/>
              <a:t> </a:t>
            </a:r>
            <a:r>
              <a:rPr lang="en-US" dirty="0" err="1"/>
              <a:t>đã</a:t>
            </a:r>
            <a:r>
              <a:rPr lang="en-US" dirty="0"/>
              <a:t> </a:t>
            </a:r>
            <a:r>
              <a:rPr lang="en-US" dirty="0" err="1"/>
              <a:t>có</a:t>
            </a:r>
            <a:r>
              <a:rPr lang="en-US" dirty="0"/>
              <a:t> </a:t>
            </a:r>
            <a:r>
              <a:rPr lang="en-US" dirty="0" err="1"/>
              <a:t>nhiều</a:t>
            </a:r>
            <a:r>
              <a:rPr lang="en-US" dirty="0"/>
              <a:t> </a:t>
            </a:r>
            <a:r>
              <a:rPr lang="en-US" dirty="0" err="1"/>
              <a:t>chuyển</a:t>
            </a:r>
            <a:r>
              <a:rPr lang="en-US" dirty="0"/>
              <a:t> </a:t>
            </a:r>
            <a:r>
              <a:rPr lang="en-US" dirty="0" err="1"/>
              <a:t>biến</a:t>
            </a:r>
            <a:r>
              <a:rPr lang="en-US" dirty="0"/>
              <a:t> </a:t>
            </a:r>
            <a:r>
              <a:rPr lang="en-US" dirty="0" err="1"/>
              <a:t>tích</a:t>
            </a:r>
            <a:r>
              <a:rPr lang="en-US" dirty="0"/>
              <a:t> </a:t>
            </a:r>
            <a:r>
              <a:rPr lang="en-US" dirty="0" err="1"/>
              <a:t>cực</a:t>
            </a:r>
            <a:r>
              <a:rPr lang="en-US" dirty="0"/>
              <a:t>, </a:t>
            </a:r>
            <a:r>
              <a:rPr lang="en-US" dirty="0" err="1"/>
              <a:t>góp</a:t>
            </a:r>
            <a:r>
              <a:rPr lang="en-US" dirty="0"/>
              <a:t> </a:t>
            </a:r>
            <a:r>
              <a:rPr lang="en-US" dirty="0" err="1"/>
              <a:t>phần</a:t>
            </a:r>
            <a:r>
              <a:rPr lang="en-US" dirty="0"/>
              <a:t> </a:t>
            </a:r>
            <a:r>
              <a:rPr lang="en-US" dirty="0" err="1"/>
              <a:t>quan</a:t>
            </a:r>
            <a:r>
              <a:rPr lang="en-US" dirty="0"/>
              <a:t> </a:t>
            </a:r>
            <a:r>
              <a:rPr lang="en-US" dirty="0" err="1"/>
              <a:t>trọng</a:t>
            </a:r>
            <a:r>
              <a:rPr lang="en-US" dirty="0"/>
              <a:t> </a:t>
            </a:r>
            <a:r>
              <a:rPr lang="en-US" dirty="0" err="1"/>
              <a:t>nâng</a:t>
            </a:r>
            <a:r>
              <a:rPr lang="en-US" dirty="0"/>
              <a:t> </a:t>
            </a:r>
            <a:r>
              <a:rPr lang="en-US" dirty="0" err="1"/>
              <a:t>cao</a:t>
            </a:r>
            <a:r>
              <a:rPr lang="en-US" dirty="0"/>
              <a:t> </a:t>
            </a:r>
            <a:r>
              <a:rPr lang="en-US" dirty="0" err="1"/>
              <a:t>bản</a:t>
            </a:r>
            <a:r>
              <a:rPr lang="en-US" dirty="0"/>
              <a:t> </a:t>
            </a:r>
            <a:r>
              <a:rPr lang="en-US" dirty="0" err="1"/>
              <a:t>lĩnh</a:t>
            </a:r>
            <a:r>
              <a:rPr lang="en-US" dirty="0"/>
              <a:t> </a:t>
            </a:r>
            <a:r>
              <a:rPr lang="en-US" dirty="0" err="1"/>
              <a:t>chính</a:t>
            </a:r>
            <a:r>
              <a:rPr lang="en-US" dirty="0"/>
              <a:t> </a:t>
            </a:r>
            <a:r>
              <a:rPr lang="en-US" dirty="0" err="1"/>
              <a:t>trị</a:t>
            </a:r>
            <a:r>
              <a:rPr lang="en-US" dirty="0"/>
              <a:t>, </a:t>
            </a:r>
            <a:r>
              <a:rPr lang="en-US" dirty="0" err="1"/>
              <a:t>truyền</a:t>
            </a:r>
            <a:r>
              <a:rPr lang="en-US" dirty="0"/>
              <a:t> </a:t>
            </a:r>
            <a:r>
              <a:rPr lang="en-US" dirty="0" err="1"/>
              <a:t>thống</a:t>
            </a:r>
            <a:r>
              <a:rPr lang="en-US" dirty="0"/>
              <a:t> </a:t>
            </a:r>
            <a:r>
              <a:rPr lang="en-US" dirty="0" err="1"/>
              <a:t>cách</a:t>
            </a:r>
            <a:r>
              <a:rPr lang="en-US" dirty="0"/>
              <a:t> </a:t>
            </a:r>
            <a:r>
              <a:rPr lang="en-US" dirty="0" err="1"/>
              <a:t>mạng</a:t>
            </a:r>
            <a:r>
              <a:rPr lang="en-US" dirty="0"/>
              <a:t>, ý </a:t>
            </a:r>
            <a:r>
              <a:rPr lang="en-US" dirty="0" err="1"/>
              <a:t>thức</a:t>
            </a:r>
            <a:r>
              <a:rPr lang="en-US" dirty="0"/>
              <a:t> </a:t>
            </a:r>
            <a:r>
              <a:rPr lang="en-US" dirty="0" err="1"/>
              <a:t>trách</a:t>
            </a:r>
            <a:r>
              <a:rPr lang="en-US" dirty="0"/>
              <a:t> </a:t>
            </a:r>
            <a:r>
              <a:rPr lang="en-US" dirty="0" err="1"/>
              <a:t>nhiệm</a:t>
            </a:r>
            <a:r>
              <a:rPr lang="en-US" dirty="0"/>
              <a:t>, </a:t>
            </a:r>
            <a:r>
              <a:rPr lang="en-US" dirty="0" err="1"/>
              <a:t>đạo</a:t>
            </a:r>
            <a:r>
              <a:rPr lang="en-US" dirty="0"/>
              <a:t> </a:t>
            </a:r>
            <a:r>
              <a:rPr lang="en-US" dirty="0" err="1"/>
              <a:t>đức</a:t>
            </a:r>
            <a:r>
              <a:rPr lang="en-US" dirty="0"/>
              <a:t> </a:t>
            </a:r>
            <a:r>
              <a:rPr lang="en-US" dirty="0" err="1"/>
              <a:t>công</a:t>
            </a:r>
            <a:r>
              <a:rPr lang="en-US" dirty="0"/>
              <a:t> </a:t>
            </a:r>
            <a:r>
              <a:rPr lang="en-US" dirty="0" err="1"/>
              <a:t>dân</a:t>
            </a:r>
            <a:r>
              <a:rPr lang="en-US" dirty="0"/>
              <a:t>.</a:t>
            </a:r>
          </a:p>
          <a:p>
            <a:pPr marL="0" indent="0" algn="just" fontAlgn="base">
              <a:buNone/>
            </a:pPr>
            <a:endParaRPr lang="en-US" sz="4000" dirty="0">
              <a:latin typeface="Times New Roman (Headings)"/>
            </a:endParaRPr>
          </a:p>
        </p:txBody>
      </p:sp>
      <p:sp>
        <p:nvSpPr>
          <p:cNvPr id="7172" name="Slide Number Placeholder 3">
            <a:extLst>
              <a:ext uri="{FF2B5EF4-FFF2-40B4-BE49-F238E27FC236}">
                <a16:creationId xmlns:a16="http://schemas.microsoft.com/office/drawing/2014/main" id="{A81272BA-83F1-4B67-8EAC-0D000E01C51F}"/>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925138A4-E81C-40D5-8AEA-902E0E024823}" type="slidenum">
              <a:rPr lang="en-US" altLang="en-US" sz="1400"/>
              <a:pPr>
                <a:spcBef>
                  <a:spcPct val="0"/>
                </a:spcBef>
                <a:buClrTx/>
                <a:buSzTx/>
                <a:buFontTx/>
                <a:buNone/>
              </a:pPr>
              <a:t>5</a:t>
            </a:fld>
            <a:endParaRPr lang="en-US" altLang="en-US" sz="1400"/>
          </a:p>
        </p:txBody>
      </p:sp>
      <p:pic>
        <p:nvPicPr>
          <p:cNvPr id="5" name="Picture 4">
            <a:extLst>
              <a:ext uri="{FF2B5EF4-FFF2-40B4-BE49-F238E27FC236}">
                <a16:creationId xmlns:a16="http://schemas.microsoft.com/office/drawing/2014/main" id="{65ED9C46-B16E-46BF-BDFC-0401535518A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 y="3507436"/>
            <a:ext cx="2499360" cy="2740964"/>
          </a:xfrm>
          <a:prstGeom prst="rect">
            <a:avLst/>
          </a:prstGeom>
        </p:spPr>
      </p:pic>
      <p:pic>
        <p:nvPicPr>
          <p:cNvPr id="6" name="Picture 5">
            <a:extLst>
              <a:ext uri="{FF2B5EF4-FFF2-40B4-BE49-F238E27FC236}">
                <a16:creationId xmlns:a16="http://schemas.microsoft.com/office/drawing/2014/main" id="{E43585DE-7A97-4C87-ABE8-60A17D1580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200" y="42149"/>
            <a:ext cx="2346960" cy="2687716"/>
          </a:xfrm>
          <a:prstGeom prst="rect">
            <a:avLst/>
          </a:prstGeom>
        </p:spPr>
      </p:pic>
    </p:spTree>
    <p:extLst>
      <p:ext uri="{BB962C8B-B14F-4D97-AF65-F5344CB8AC3E}">
        <p14:creationId xmlns:p14="http://schemas.microsoft.com/office/powerpoint/2010/main" val="421378627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1000"/>
                                        <p:tgtEl>
                                          <p:spTgt spid="3">
                                            <p:bg/>
                                          </p:spTgt>
                                        </p:tgtEl>
                                      </p:cBhvr>
                                    </p:animEffect>
                                    <p:anim calcmode="lin" valueType="num">
                                      <p:cBhvr>
                                        <p:cTn id="8" dur="1000" fill="hold"/>
                                        <p:tgtEl>
                                          <p:spTgt spid="3">
                                            <p:bg/>
                                          </p:spTgt>
                                        </p:tgtEl>
                                        <p:attrNameLst>
                                          <p:attrName>ppt_x</p:attrName>
                                        </p:attrNameLst>
                                      </p:cBhvr>
                                      <p:tavLst>
                                        <p:tav tm="0">
                                          <p:val>
                                            <p:strVal val="#ppt_x"/>
                                          </p:val>
                                        </p:tav>
                                        <p:tav tm="100000">
                                          <p:val>
                                            <p:strVal val="#ppt_x"/>
                                          </p:val>
                                        </p:tav>
                                      </p:tavLst>
                                    </p:anim>
                                    <p:anim calcmode="lin" valueType="num">
                                      <p:cBhvr>
                                        <p:cTn id="9" dur="1000" fill="hold"/>
                                        <p:tgtEl>
                                          <p:spTgt spid="3">
                                            <p:bg/>
                                          </p:spTgt>
                                        </p:tgtEl>
                                        <p:attrNameLst>
                                          <p:attrName>ppt_y</p:attrName>
                                        </p:attrNameLst>
                                      </p:cBhvr>
                                      <p:tavLst>
                                        <p:tav tm="0">
                                          <p:val>
                                            <p:strVal val="#ppt_y+.1"/>
                                          </p:val>
                                        </p:tav>
                                        <p:tav tm="100000">
                                          <p:val>
                                            <p:strVal val="#ppt_y"/>
                                          </p:val>
                                        </p:tav>
                                      </p:tavLst>
                                    </p:anim>
                                  </p:childTnLst>
                                </p:cTn>
                              </p:par>
                            </p:childTnLst>
                          </p:cTn>
                        </p:par>
                      </p:childTnLst>
                    </p:cTn>
                  </p:par>
                  <p:par>
                    <p:cTn id="10" fill="hold" nodeType="clickPar">
                      <p:stCondLst>
                        <p:cond delay="indefinite"/>
                      </p:stCondLst>
                      <p:childTnLst>
                        <p:par>
                          <p:cTn id="11" fill="hold" nodeType="withGroup">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fade">
                                      <p:cBhvr>
                                        <p:cTn id="14" dur="1000"/>
                                        <p:tgtEl>
                                          <p:spTgt spid="3">
                                            <p:txEl>
                                              <p:pRg st="0" end="0"/>
                                            </p:txEl>
                                          </p:spTgt>
                                        </p:tgtEl>
                                      </p:cBhvr>
                                    </p:animEffect>
                                    <p:anim calcmode="lin" valueType="num">
                                      <p:cBhvr>
                                        <p:cTn id="15"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6" dur="1000" fill="hold"/>
                                        <p:tgtEl>
                                          <p:spTgt spid="3">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1000" fill="hold"/>
                                        <p:tgtEl>
                                          <p:spTgt spid="3">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3">
                                            <p:txEl>
                                              <p:pRg st="2" end="2"/>
                                            </p:txEl>
                                          </p:spTgt>
                                        </p:tgtEl>
                                        <p:attrNameLst>
                                          <p:attrName>style.visibility</p:attrName>
                                        </p:attrNameLst>
                                      </p:cBhvr>
                                      <p:to>
                                        <p:strVal val="visible"/>
                                      </p:to>
                                    </p:set>
                                    <p:animEffect transition="in" filter="fade">
                                      <p:cBhvr>
                                        <p:cTn id="28" dur="1000"/>
                                        <p:tgtEl>
                                          <p:spTgt spid="3">
                                            <p:txEl>
                                              <p:pRg st="2" end="2"/>
                                            </p:txEl>
                                          </p:spTgt>
                                        </p:tgtEl>
                                      </p:cBhvr>
                                    </p:animEffect>
                                    <p:anim calcmode="lin" valueType="num">
                                      <p:cBhvr>
                                        <p:cTn id="29"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30" dur="1000" fill="hold"/>
                                        <p:tgtEl>
                                          <p:spTgt spid="3">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E84A8B9-C7EE-414D-99D4-76630FD2257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635240" y="1"/>
            <a:ext cx="4556760" cy="3611880"/>
          </a:xfrm>
        </p:spPr>
      </p:pic>
      <p:sp>
        <p:nvSpPr>
          <p:cNvPr id="4" name="Rectangle 3">
            <a:extLst>
              <a:ext uri="{FF2B5EF4-FFF2-40B4-BE49-F238E27FC236}">
                <a16:creationId xmlns:a16="http://schemas.microsoft.com/office/drawing/2014/main" id="{170255FB-A321-4A9B-8233-5809E2FD6DAD}"/>
              </a:ext>
            </a:extLst>
          </p:cNvPr>
          <p:cNvSpPr/>
          <p:nvPr/>
        </p:nvSpPr>
        <p:spPr>
          <a:xfrm>
            <a:off x="213360" y="410845"/>
            <a:ext cx="7299960" cy="5888663"/>
          </a:xfrm>
          <a:prstGeom prst="rect">
            <a:avLst/>
          </a:prstGeom>
        </p:spPr>
        <p:txBody>
          <a:bodyPr wrap="square">
            <a:spAutoFit/>
          </a:bodyPr>
          <a:lstStyle/>
          <a:p>
            <a:pPr indent="457200" algn="just">
              <a:lnSpc>
                <a:spcPct val="107000"/>
              </a:lnSpc>
              <a:spcAft>
                <a:spcPts val="0"/>
              </a:spcAft>
            </a:pP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ta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luôn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khẳng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định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tưởng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mở</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thực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hiện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trương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đường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nhất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nhiệm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vụ</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khăn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phức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tạp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hoặc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ở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thời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điểm</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bước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ngoặt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bộ</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phận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phản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ánh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những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luật</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các</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quan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hệ</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góp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phần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xây</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dựng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đắp</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xã</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hội</a:t>
            </a:r>
            <a:r>
              <a:rPr lang="en-US" sz="3200" kern="0" dirty="0">
                <a:solidFill>
                  <a:srgbClr val="000000"/>
                </a:solidFill>
                <a:latin typeface="Times New Roman" panose="02020603050405020304" pitchFamily="18" charset="0"/>
                <a:ea typeface="Times New Roman" panose="02020603050405020304" pitchFamily="18" charset="0"/>
                <a:cs typeface="Times New Roman" panose="02020603050405020304" pitchFamily="18" charset="0"/>
              </a:rPr>
              <a:t>. </a:t>
            </a:r>
            <a:endParaRPr lang="en-US" sz="3200" dirty="0"/>
          </a:p>
        </p:txBody>
      </p:sp>
      <p:pic>
        <p:nvPicPr>
          <p:cNvPr id="8" name="Picture 7">
            <a:extLst>
              <a:ext uri="{FF2B5EF4-FFF2-40B4-BE49-F238E27FC236}">
                <a16:creationId xmlns:a16="http://schemas.microsoft.com/office/drawing/2014/main" id="{074F244C-FC9B-413F-8BAC-03460109E5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02880" y="3779520"/>
            <a:ext cx="4175760" cy="2748280"/>
          </a:xfrm>
          <a:prstGeom prst="rect">
            <a:avLst/>
          </a:prstGeom>
        </p:spPr>
      </p:pic>
    </p:spTree>
    <p:extLst>
      <p:ext uri="{BB962C8B-B14F-4D97-AF65-F5344CB8AC3E}">
        <p14:creationId xmlns:p14="http://schemas.microsoft.com/office/powerpoint/2010/main" val="42646830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75A1B6A8-2FB4-42CF-BEBD-F6DC1F5020D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964930" y="151522"/>
            <a:ext cx="3227070" cy="3612758"/>
          </a:xfrm>
        </p:spPr>
      </p:pic>
      <p:sp>
        <p:nvSpPr>
          <p:cNvPr id="4" name="Rectangle 3">
            <a:extLst>
              <a:ext uri="{FF2B5EF4-FFF2-40B4-BE49-F238E27FC236}">
                <a16:creationId xmlns:a16="http://schemas.microsoft.com/office/drawing/2014/main" id="{32FF7A79-FF30-470E-84B5-EA877BEFAF86}"/>
              </a:ext>
            </a:extLst>
          </p:cNvPr>
          <p:cNvSpPr/>
          <p:nvPr/>
        </p:nvSpPr>
        <p:spPr>
          <a:xfrm>
            <a:off x="236220" y="684922"/>
            <a:ext cx="8572500" cy="5888663"/>
          </a:xfrm>
          <a:prstGeom prst="rect">
            <a:avLst/>
          </a:prstGeom>
        </p:spPr>
        <p:txBody>
          <a:bodyPr wrap="square">
            <a:spAutoFit/>
          </a:bodyPr>
          <a:lstStyle/>
          <a:p>
            <a:pPr indent="457200" algn="just">
              <a:lnSpc>
                <a:spcPct val="107000"/>
              </a:lnSpc>
              <a:spcAft>
                <a:spcPts val="0"/>
              </a:spcAft>
            </a:pP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Chủ</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tịch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Hồ</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Minh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đặc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biệt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coi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trọng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bồi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dưỡng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bởi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chỉ</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kỹ</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thuật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thì</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như</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nhắm</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mắt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Theo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dục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nền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tảng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cơ</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sở</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nâng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cao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độ</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văn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hóa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chuyên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môn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tập</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lý</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luận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chính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trị</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để</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thuộc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Mác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Lênin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không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phải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một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giáo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điều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học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thần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xử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trí</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việc</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mọi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người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đối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với</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bản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thân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mình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đó</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là</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yếu</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tố</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tiên</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quyết</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cho</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sự</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thành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công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của</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cách</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 </a:t>
            </a:r>
            <a:r>
              <a:rPr lang="en-US" sz="3200" kern="0" dirty="0" err="1">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mạng</a:t>
            </a:r>
            <a:r>
              <a:rPr lang="en-US" sz="3200" kern="0" dirty="0">
                <a:solidFill>
                  <a:schemeClr val="accent1"/>
                </a:solidFill>
                <a:latin typeface="Times New Roman" panose="02020603050405020304" pitchFamily="18" charset="0"/>
                <a:ea typeface="Times New Roman" panose="02020603050405020304" pitchFamily="18" charset="0"/>
                <a:cs typeface="Times New Roman" panose="02020603050405020304" pitchFamily="18" charset="0"/>
              </a:rPr>
              <a:t>.</a:t>
            </a:r>
            <a:endParaRPr lang="en-US" sz="2400" kern="100" dirty="0">
              <a:solidFill>
                <a:schemeClr val="accent1"/>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48000712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A095802-0540-4C00-9223-D7F461B4432A}"/>
              </a:ext>
            </a:extLst>
          </p:cNvPr>
          <p:cNvSpPr/>
          <p:nvPr/>
        </p:nvSpPr>
        <p:spPr>
          <a:xfrm>
            <a:off x="701040" y="335845"/>
            <a:ext cx="10469880" cy="6186309"/>
          </a:xfrm>
          <a:prstGeom prst="rect">
            <a:avLst/>
          </a:prstGeom>
        </p:spPr>
        <p:txBody>
          <a:bodyPr wrap="square">
            <a:spAutoFit/>
          </a:bodyPr>
          <a:lstStyle/>
          <a:p>
            <a:pPr algn="just"/>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toàn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kiên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tiêu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lập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gắn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liền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xã</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hội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được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coi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một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yếu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quan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khẳng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định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vai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trò</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trong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xây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dựng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người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Việt</a:t>
            </a:r>
            <a:r>
              <a:rPr lang="en-US" sz="3600" dirty="0">
                <a:solidFill>
                  <a:schemeClr val="accent1"/>
                </a:solidFill>
                <a:latin typeface="Times New Roman" panose="02020603050405020304" pitchFamily="18" charset="0"/>
                <a:ea typeface="Times New Roman" panose="02020603050405020304" pitchFamily="18" charset="0"/>
              </a:rPr>
              <a:t> Nam </a:t>
            </a:r>
            <a:r>
              <a:rPr lang="en-US" sz="3600" dirty="0" err="1">
                <a:solidFill>
                  <a:schemeClr val="accent1"/>
                </a:solidFill>
                <a:latin typeface="Times New Roman" panose="02020603050405020304" pitchFamily="18" charset="0"/>
                <a:ea typeface="Times New Roman" panose="02020603050405020304" pitchFamily="18" charset="0"/>
              </a:rPr>
              <a:t>có</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bản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lĩnh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tuệ</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đức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đáp</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ứng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yêu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cầu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nhiệm</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vụ</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sự</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thay</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đổi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nhanh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chóng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hình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xu</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thế</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phát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triển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đất</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Nội</a:t>
            </a:r>
            <a:r>
              <a:rPr lang="en-US" sz="3600" dirty="0">
                <a:solidFill>
                  <a:schemeClr val="accent1"/>
                </a:solidFill>
                <a:latin typeface="Times New Roman" panose="02020603050405020304" pitchFamily="18" charset="0"/>
                <a:ea typeface="Times New Roman" panose="02020603050405020304" pitchFamily="18" charset="0"/>
              </a:rPr>
              <a:t> dung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lý</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luận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trị</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giáo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dục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chủ</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nghĩa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Mác</a:t>
            </a:r>
            <a:r>
              <a:rPr lang="en-US" sz="3600" dirty="0">
                <a:solidFill>
                  <a:schemeClr val="accent1"/>
                </a:solidFill>
                <a:latin typeface="Times New Roman" panose="02020603050405020304" pitchFamily="18" charset="0"/>
                <a:ea typeface="Times New Roman" panose="02020603050405020304" pitchFamily="18" charset="0"/>
              </a:rPr>
              <a:t> - </a:t>
            </a:r>
            <a:r>
              <a:rPr lang="en-US" sz="3600" dirty="0" err="1">
                <a:solidFill>
                  <a:schemeClr val="accent1"/>
                </a:solidFill>
                <a:latin typeface="Times New Roman" panose="02020603050405020304" pitchFamily="18" charset="0"/>
                <a:ea typeface="Times New Roman" panose="02020603050405020304" pitchFamily="18" charset="0"/>
              </a:rPr>
              <a:t>Lênin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tưởng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Hồ</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a:t>
            </a:r>
            <a:r>
              <a:rPr lang="en-US" sz="3600" dirty="0">
                <a:solidFill>
                  <a:schemeClr val="accent1"/>
                </a:solidFill>
                <a:latin typeface="Times New Roman" panose="02020603050405020304" pitchFamily="18" charset="0"/>
                <a:ea typeface="Times New Roman" panose="02020603050405020304" pitchFamily="18" charset="0"/>
              </a:rPr>
              <a:t> Minh, </a:t>
            </a:r>
            <a:r>
              <a:rPr lang="en-US" sz="3600" dirty="0" err="1">
                <a:solidFill>
                  <a:schemeClr val="accent1"/>
                </a:solidFill>
                <a:latin typeface="Times New Roman" panose="02020603050405020304" pitchFamily="18" charset="0"/>
                <a:ea typeface="Times New Roman" panose="02020603050405020304" pitchFamily="18" charset="0"/>
              </a:rPr>
              <a:t>đường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lối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chính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sách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Đảng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Nhà</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nước</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với</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lịch</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sử</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hào</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hùng</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của</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dân</a:t>
            </a:r>
            <a:r>
              <a:rPr lang="en-US" sz="3600" dirty="0">
                <a:solidFill>
                  <a:schemeClr val="accent1"/>
                </a:solidFill>
                <a:latin typeface="Times New Roman" panose="02020603050405020304" pitchFamily="18" charset="0"/>
                <a:ea typeface="Times New Roman" panose="02020603050405020304" pitchFamily="18" charset="0"/>
              </a:rPr>
              <a:t> </a:t>
            </a:r>
            <a:r>
              <a:rPr lang="en-US" sz="3600" dirty="0" err="1">
                <a:solidFill>
                  <a:schemeClr val="accent1"/>
                </a:solidFill>
                <a:latin typeface="Times New Roman" panose="02020603050405020304" pitchFamily="18" charset="0"/>
                <a:ea typeface="Times New Roman" panose="02020603050405020304" pitchFamily="18" charset="0"/>
              </a:rPr>
              <a:t>tộc</a:t>
            </a:r>
            <a:r>
              <a:rPr lang="en-US" sz="3600" dirty="0">
                <a:solidFill>
                  <a:schemeClr val="accent1"/>
                </a:solidFill>
                <a:latin typeface="Times New Roman" panose="02020603050405020304" pitchFamily="18" charset="0"/>
                <a:ea typeface="Times New Roman" panose="02020603050405020304" pitchFamily="18" charset="0"/>
              </a:rPr>
              <a:t> </a:t>
            </a:r>
            <a:endParaRPr lang="en-US" sz="3600" dirty="0">
              <a:solidFill>
                <a:schemeClr val="accent1"/>
              </a:solidFill>
            </a:endParaRPr>
          </a:p>
        </p:txBody>
      </p:sp>
    </p:spTree>
    <p:extLst>
      <p:ext uri="{BB962C8B-B14F-4D97-AF65-F5344CB8AC3E}">
        <p14:creationId xmlns:p14="http://schemas.microsoft.com/office/powerpoint/2010/main" val="1594103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9918F8-9137-44D5-9712-C023DFECCE30}"/>
              </a:ext>
            </a:extLst>
          </p:cNvPr>
          <p:cNvSpPr>
            <a:spLocks noGrp="1"/>
          </p:cNvSpPr>
          <p:nvPr>
            <p:ph idx="1"/>
          </p:nvPr>
        </p:nvSpPr>
        <p:spPr>
          <a:xfrm>
            <a:off x="3398520" y="211137"/>
            <a:ext cx="8442960" cy="6098223"/>
          </a:xfrm>
          <a:solidFill>
            <a:schemeClr val="accent6">
              <a:lumMod val="40000"/>
              <a:lumOff val="60000"/>
            </a:schemeClr>
          </a:solidFill>
        </p:spPr>
        <p:txBody>
          <a:bodyPr>
            <a:noAutofit/>
          </a:bodyPr>
          <a:lstStyle/>
          <a:p>
            <a:pPr marL="0" indent="0" algn="ctr">
              <a:lnSpc>
                <a:spcPct val="120000"/>
              </a:lnSpc>
              <a:spcBef>
                <a:spcPts val="0"/>
              </a:spcBef>
              <a:buNone/>
              <a:defRPr/>
            </a:pP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2.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Thực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trạng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của</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công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tác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giáo</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dục</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chính</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trị</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tưởng</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600" dirty="0" err="1">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hiện</a:t>
            </a:r>
            <a:r>
              <a:rPr lang="en-US" sz="3600" dirty="0">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nay.</a:t>
            </a:r>
          </a:p>
          <a:p>
            <a:pPr algn="just">
              <a:lnSpc>
                <a:spcPct val="120000"/>
              </a:lnSpc>
              <a:spcBef>
                <a:spcPts val="0"/>
              </a:spcBef>
              <a:buFontTx/>
              <a:buChar char="-"/>
              <a:defRPr/>
            </a:pPr>
            <a:r>
              <a:rPr lang="en-US" dirty="0" err="1"/>
              <a:t>Tích</a:t>
            </a:r>
            <a:r>
              <a:rPr lang="en-US" dirty="0"/>
              <a:t> </a:t>
            </a:r>
            <a:r>
              <a:rPr lang="en-US" dirty="0" err="1"/>
              <a:t>cực</a:t>
            </a:r>
            <a:r>
              <a:rPr lang="en-US" dirty="0"/>
              <a:t>: </a:t>
            </a:r>
            <a:r>
              <a:rPr lang="en-US" dirty="0" err="1"/>
              <a:t>phần</a:t>
            </a:r>
            <a:r>
              <a:rPr lang="en-US" dirty="0"/>
              <a:t> </a:t>
            </a:r>
            <a:r>
              <a:rPr lang="en-US" dirty="0" err="1"/>
              <a:t>lớn</a:t>
            </a:r>
            <a:r>
              <a:rPr lang="en-US" dirty="0"/>
              <a:t> </a:t>
            </a:r>
            <a:r>
              <a:rPr lang="en-US" dirty="0" err="1"/>
              <a:t>sinh</a:t>
            </a:r>
            <a:r>
              <a:rPr lang="en-US" dirty="0"/>
              <a:t> </a:t>
            </a:r>
            <a:r>
              <a:rPr lang="en-US" dirty="0" err="1"/>
              <a:t>viên</a:t>
            </a:r>
            <a:r>
              <a:rPr lang="en-US" dirty="0"/>
              <a:t> </a:t>
            </a:r>
            <a:r>
              <a:rPr lang="en-US" dirty="0" err="1"/>
              <a:t>có</a:t>
            </a:r>
            <a:r>
              <a:rPr lang="en-US" dirty="0"/>
              <a:t> </a:t>
            </a:r>
            <a:r>
              <a:rPr lang="en-US" dirty="0" err="1"/>
              <a:t>niềm</a:t>
            </a:r>
            <a:r>
              <a:rPr lang="en-US" dirty="0"/>
              <a:t> tin, </a:t>
            </a:r>
            <a:r>
              <a:rPr lang="en-US" dirty="0" err="1"/>
              <a:t>lý</a:t>
            </a:r>
            <a:r>
              <a:rPr lang="en-US" dirty="0"/>
              <a:t> </a:t>
            </a:r>
            <a:r>
              <a:rPr lang="en-US" dirty="0" err="1"/>
              <a:t>tưởng</a:t>
            </a:r>
            <a:r>
              <a:rPr lang="en-US" dirty="0"/>
              <a:t>, </a:t>
            </a:r>
            <a:r>
              <a:rPr lang="en-US" dirty="0" err="1"/>
              <a:t>không</a:t>
            </a:r>
            <a:r>
              <a:rPr lang="en-US" dirty="0"/>
              <a:t> </a:t>
            </a:r>
            <a:r>
              <a:rPr lang="en-US" dirty="0" err="1"/>
              <a:t>ngừng</a:t>
            </a:r>
            <a:r>
              <a:rPr lang="en-US" dirty="0"/>
              <a:t> </a:t>
            </a:r>
            <a:r>
              <a:rPr lang="en-US" dirty="0" err="1"/>
              <a:t>tu</a:t>
            </a:r>
            <a:r>
              <a:rPr lang="en-US" dirty="0"/>
              <a:t> </a:t>
            </a:r>
            <a:r>
              <a:rPr lang="en-US" dirty="0" err="1"/>
              <a:t>dưỡng</a:t>
            </a:r>
            <a:r>
              <a:rPr lang="en-US" dirty="0"/>
              <a:t>, </a:t>
            </a:r>
            <a:r>
              <a:rPr lang="en-US" dirty="0" err="1"/>
              <a:t>rèn</a:t>
            </a:r>
            <a:r>
              <a:rPr lang="en-US" dirty="0"/>
              <a:t> </a:t>
            </a:r>
            <a:r>
              <a:rPr lang="en-US" dirty="0" err="1"/>
              <a:t>luyện</a:t>
            </a:r>
            <a:r>
              <a:rPr lang="en-US" dirty="0"/>
              <a:t>, </a:t>
            </a:r>
            <a:r>
              <a:rPr lang="en-US" dirty="0" err="1"/>
              <a:t>phấn</a:t>
            </a:r>
            <a:r>
              <a:rPr lang="en-US" dirty="0"/>
              <a:t> </a:t>
            </a:r>
            <a:r>
              <a:rPr lang="en-US" dirty="0" err="1"/>
              <a:t>đấu</a:t>
            </a:r>
            <a:r>
              <a:rPr lang="en-US" dirty="0"/>
              <a:t> </a:t>
            </a:r>
            <a:r>
              <a:rPr lang="en-US" dirty="0" err="1"/>
              <a:t>để</a:t>
            </a:r>
            <a:r>
              <a:rPr lang="en-US" dirty="0"/>
              <a:t> </a:t>
            </a:r>
            <a:r>
              <a:rPr lang="en-US" dirty="0" err="1"/>
              <a:t>phát</a:t>
            </a:r>
            <a:r>
              <a:rPr lang="en-US" dirty="0"/>
              <a:t> </a:t>
            </a:r>
            <a:r>
              <a:rPr lang="en-US" dirty="0" err="1"/>
              <a:t>triển</a:t>
            </a:r>
            <a:r>
              <a:rPr lang="en-US" dirty="0"/>
              <a:t> </a:t>
            </a:r>
            <a:r>
              <a:rPr lang="en-US" dirty="0" err="1"/>
              <a:t>bản</a:t>
            </a:r>
            <a:r>
              <a:rPr lang="en-US" dirty="0"/>
              <a:t> </a:t>
            </a:r>
            <a:r>
              <a:rPr lang="en-US" dirty="0" err="1"/>
              <a:t>thân</a:t>
            </a:r>
            <a:r>
              <a:rPr lang="en-US" dirty="0"/>
              <a:t>…</a:t>
            </a:r>
          </a:p>
          <a:p>
            <a:pPr algn="just">
              <a:lnSpc>
                <a:spcPct val="120000"/>
              </a:lnSpc>
              <a:spcBef>
                <a:spcPts val="0"/>
              </a:spcBef>
              <a:buFontTx/>
              <a:buChar char="-"/>
              <a:defRPr/>
            </a:pPr>
            <a:r>
              <a:rPr lang="en-US" dirty="0" err="1"/>
              <a:t>Hạn</a:t>
            </a:r>
            <a:r>
              <a:rPr lang="en-US" dirty="0"/>
              <a:t> </a:t>
            </a:r>
            <a:r>
              <a:rPr lang="en-US" dirty="0" err="1"/>
              <a:t>chế</a:t>
            </a:r>
            <a:r>
              <a:rPr lang="en-US" dirty="0"/>
              <a:t>: </a:t>
            </a:r>
            <a:r>
              <a:rPr lang="en-US" dirty="0" err="1"/>
              <a:t>theo</a:t>
            </a:r>
            <a:r>
              <a:rPr lang="en-US" dirty="0"/>
              <a:t> </a:t>
            </a:r>
            <a:r>
              <a:rPr lang="en-US" dirty="0" err="1"/>
              <a:t>các</a:t>
            </a:r>
            <a:r>
              <a:rPr lang="en-US" dirty="0"/>
              <a:t> </a:t>
            </a:r>
            <a:r>
              <a:rPr lang="en-US" dirty="0" err="1"/>
              <a:t>chuyên</a:t>
            </a:r>
            <a:r>
              <a:rPr lang="en-US" dirty="0"/>
              <a:t> </a:t>
            </a:r>
            <a:r>
              <a:rPr lang="en-US" dirty="0" err="1"/>
              <a:t>gia</a:t>
            </a:r>
            <a:r>
              <a:rPr lang="en-US" dirty="0"/>
              <a:t>, </a:t>
            </a:r>
            <a:r>
              <a:rPr lang="en-US" dirty="0" err="1"/>
              <a:t>dưới</a:t>
            </a:r>
            <a:r>
              <a:rPr lang="en-US" dirty="0"/>
              <a:t> </a:t>
            </a:r>
            <a:r>
              <a:rPr lang="en-US" dirty="0" err="1"/>
              <a:t>sự</a:t>
            </a:r>
            <a:r>
              <a:rPr lang="en-US" dirty="0"/>
              <a:t> </a:t>
            </a:r>
            <a:r>
              <a:rPr lang="en-US" dirty="0" err="1"/>
              <a:t>tác</a:t>
            </a:r>
            <a:r>
              <a:rPr lang="en-US" dirty="0"/>
              <a:t> </a:t>
            </a:r>
            <a:r>
              <a:rPr lang="en-US" dirty="0" err="1"/>
              <a:t>động</a:t>
            </a:r>
            <a:r>
              <a:rPr lang="en-US" dirty="0"/>
              <a:t> </a:t>
            </a:r>
            <a:r>
              <a:rPr lang="en-US" dirty="0" err="1"/>
              <a:t>những</a:t>
            </a:r>
            <a:r>
              <a:rPr lang="en-US" dirty="0"/>
              <a:t> </a:t>
            </a:r>
            <a:r>
              <a:rPr lang="en-US" dirty="0" err="1"/>
              <a:t>mặt</a:t>
            </a:r>
            <a:r>
              <a:rPr lang="en-US" dirty="0"/>
              <a:t> </a:t>
            </a:r>
            <a:r>
              <a:rPr lang="en-US" dirty="0" err="1"/>
              <a:t>trái</a:t>
            </a:r>
            <a:r>
              <a:rPr lang="en-US" dirty="0"/>
              <a:t> </a:t>
            </a:r>
            <a:r>
              <a:rPr lang="en-US" dirty="0" err="1"/>
              <a:t>của</a:t>
            </a:r>
            <a:r>
              <a:rPr lang="en-US" dirty="0"/>
              <a:t> </a:t>
            </a:r>
            <a:r>
              <a:rPr lang="en-US" dirty="0" err="1"/>
              <a:t>cơ</a:t>
            </a:r>
            <a:r>
              <a:rPr lang="en-US" dirty="0"/>
              <a:t> </a:t>
            </a:r>
            <a:r>
              <a:rPr lang="en-US" dirty="0" err="1"/>
              <a:t>chế</a:t>
            </a:r>
            <a:r>
              <a:rPr lang="en-US" dirty="0"/>
              <a:t> </a:t>
            </a:r>
            <a:r>
              <a:rPr lang="en-US" dirty="0" err="1"/>
              <a:t>thị</a:t>
            </a:r>
            <a:r>
              <a:rPr lang="en-US" dirty="0"/>
              <a:t> </a:t>
            </a:r>
            <a:r>
              <a:rPr lang="en-US" dirty="0" err="1"/>
              <a:t>trường</a:t>
            </a:r>
            <a:r>
              <a:rPr lang="en-US" dirty="0"/>
              <a:t>, </a:t>
            </a:r>
            <a:r>
              <a:rPr lang="en-US" dirty="0" err="1"/>
              <a:t>của</a:t>
            </a:r>
            <a:r>
              <a:rPr lang="en-US" dirty="0"/>
              <a:t> </a:t>
            </a:r>
            <a:r>
              <a:rPr lang="en-US" dirty="0" err="1"/>
              <a:t>các</a:t>
            </a:r>
            <a:r>
              <a:rPr lang="en-US" dirty="0"/>
              <a:t> </a:t>
            </a:r>
            <a:r>
              <a:rPr lang="en-US" dirty="0" err="1"/>
              <a:t>trang</a:t>
            </a:r>
            <a:r>
              <a:rPr lang="en-US" dirty="0"/>
              <a:t> </a:t>
            </a:r>
            <a:r>
              <a:rPr lang="en-US" dirty="0" err="1"/>
              <a:t>mạng</a:t>
            </a:r>
            <a:r>
              <a:rPr lang="en-US" dirty="0"/>
              <a:t> </a:t>
            </a:r>
            <a:r>
              <a:rPr lang="en-US" dirty="0" err="1"/>
              <a:t>xã</a:t>
            </a:r>
            <a:r>
              <a:rPr lang="en-US" dirty="0"/>
              <a:t> </a:t>
            </a:r>
            <a:r>
              <a:rPr lang="en-US" dirty="0" err="1"/>
              <a:t>hội</a:t>
            </a:r>
            <a:r>
              <a:rPr lang="en-US" dirty="0"/>
              <a:t>… </a:t>
            </a:r>
            <a:r>
              <a:rPr lang="en-US" dirty="0" err="1"/>
              <a:t>đã</a:t>
            </a:r>
            <a:r>
              <a:rPr lang="en-US" dirty="0"/>
              <a:t> </a:t>
            </a:r>
            <a:r>
              <a:rPr lang="en-US" dirty="0" err="1"/>
              <a:t>ảnh</a:t>
            </a:r>
            <a:r>
              <a:rPr lang="en-US" dirty="0"/>
              <a:t> </a:t>
            </a:r>
            <a:r>
              <a:rPr lang="en-US" dirty="0" err="1"/>
              <a:t>hưởng</a:t>
            </a:r>
            <a:r>
              <a:rPr lang="en-US" dirty="0"/>
              <a:t> </a:t>
            </a:r>
            <a:r>
              <a:rPr lang="en-US" dirty="0" err="1"/>
              <a:t>không</a:t>
            </a:r>
            <a:r>
              <a:rPr lang="en-US" dirty="0"/>
              <a:t> </a:t>
            </a:r>
            <a:r>
              <a:rPr lang="en-US" dirty="0" err="1"/>
              <a:t>nhỏ</a:t>
            </a:r>
            <a:r>
              <a:rPr lang="en-US" dirty="0"/>
              <a:t> </a:t>
            </a:r>
            <a:r>
              <a:rPr lang="en-US" dirty="0" err="1"/>
              <a:t>đến</a:t>
            </a:r>
            <a:r>
              <a:rPr lang="en-US" dirty="0"/>
              <a:t> </a:t>
            </a:r>
            <a:r>
              <a:rPr lang="en-US" dirty="0" err="1"/>
              <a:t>biểu</a:t>
            </a:r>
            <a:r>
              <a:rPr lang="en-US" dirty="0"/>
              <a:t> </a:t>
            </a:r>
            <a:r>
              <a:rPr lang="en-US" dirty="0" err="1"/>
              <a:t>hiện</a:t>
            </a:r>
            <a:r>
              <a:rPr lang="en-US" dirty="0"/>
              <a:t>, </a:t>
            </a:r>
            <a:r>
              <a:rPr lang="en-US" dirty="0" err="1"/>
              <a:t>lý</a:t>
            </a:r>
            <a:r>
              <a:rPr lang="en-US" dirty="0"/>
              <a:t> </a:t>
            </a:r>
            <a:r>
              <a:rPr lang="en-US" dirty="0" err="1"/>
              <a:t>tưởng</a:t>
            </a:r>
            <a:r>
              <a:rPr lang="en-US" dirty="0"/>
              <a:t> </a:t>
            </a:r>
            <a:r>
              <a:rPr lang="en-US" dirty="0" err="1"/>
              <a:t>sống</a:t>
            </a:r>
            <a:r>
              <a:rPr lang="en-US" dirty="0"/>
              <a:t> </a:t>
            </a:r>
            <a:r>
              <a:rPr lang="en-US" dirty="0" err="1"/>
              <a:t>của</a:t>
            </a:r>
            <a:r>
              <a:rPr lang="en-US" dirty="0"/>
              <a:t> </a:t>
            </a:r>
            <a:r>
              <a:rPr lang="en-US" dirty="0" err="1"/>
              <a:t>thanh</a:t>
            </a:r>
            <a:r>
              <a:rPr lang="en-US" dirty="0"/>
              <a:t> </a:t>
            </a:r>
            <a:r>
              <a:rPr lang="en-US" dirty="0" err="1"/>
              <a:t>niên</a:t>
            </a:r>
            <a:r>
              <a:rPr lang="en-US" dirty="0"/>
              <a:t>, </a:t>
            </a:r>
            <a:r>
              <a:rPr lang="en-US" dirty="0" err="1"/>
              <a:t>trong</a:t>
            </a:r>
            <a:r>
              <a:rPr lang="en-US" dirty="0"/>
              <a:t> </a:t>
            </a:r>
            <a:r>
              <a:rPr lang="en-US" dirty="0" err="1"/>
              <a:t>đó</a:t>
            </a:r>
            <a:r>
              <a:rPr lang="en-US" dirty="0"/>
              <a:t> </a:t>
            </a:r>
            <a:r>
              <a:rPr lang="en-US" dirty="0" err="1"/>
              <a:t>có</a:t>
            </a:r>
            <a:r>
              <a:rPr lang="en-US" dirty="0"/>
              <a:t> </a:t>
            </a:r>
            <a:r>
              <a:rPr lang="en-US" dirty="0" err="1"/>
              <a:t>sinh</a:t>
            </a:r>
            <a:r>
              <a:rPr lang="en-US" dirty="0"/>
              <a:t> </a:t>
            </a:r>
            <a:r>
              <a:rPr lang="en-US" dirty="0" err="1"/>
              <a:t>viên</a:t>
            </a:r>
            <a:r>
              <a:rPr lang="en-US" dirty="0"/>
              <a:t>. </a:t>
            </a:r>
            <a:r>
              <a:rPr lang="en-US" dirty="0" err="1"/>
              <a:t>Một</a:t>
            </a:r>
            <a:r>
              <a:rPr lang="en-US" dirty="0"/>
              <a:t> </a:t>
            </a:r>
            <a:r>
              <a:rPr lang="en-US" dirty="0" err="1"/>
              <a:t>bộ</a:t>
            </a:r>
            <a:r>
              <a:rPr lang="en-US" dirty="0"/>
              <a:t> </a:t>
            </a:r>
            <a:r>
              <a:rPr lang="en-US" dirty="0" err="1"/>
              <a:t>phận</a:t>
            </a:r>
            <a:r>
              <a:rPr lang="en-US" dirty="0"/>
              <a:t> </a:t>
            </a:r>
            <a:r>
              <a:rPr lang="en-US" dirty="0" err="1"/>
              <a:t>không</a:t>
            </a:r>
            <a:r>
              <a:rPr lang="en-US" dirty="0"/>
              <a:t> </a:t>
            </a:r>
            <a:r>
              <a:rPr lang="en-US" dirty="0" err="1"/>
              <a:t>nhỏ</a:t>
            </a:r>
            <a:r>
              <a:rPr lang="en-US" dirty="0"/>
              <a:t> </a:t>
            </a:r>
            <a:r>
              <a:rPr lang="en-US" dirty="0" err="1"/>
              <a:t>sinh</a:t>
            </a:r>
            <a:r>
              <a:rPr lang="en-US" dirty="0"/>
              <a:t> </a:t>
            </a:r>
            <a:r>
              <a:rPr lang="en-US" dirty="0" err="1"/>
              <a:t>viên</a:t>
            </a:r>
            <a:r>
              <a:rPr lang="en-US" dirty="0"/>
              <a:t> </a:t>
            </a:r>
            <a:r>
              <a:rPr lang="en-US" dirty="0" err="1"/>
              <a:t>vẫn</a:t>
            </a:r>
            <a:r>
              <a:rPr lang="en-US" dirty="0"/>
              <a:t> </a:t>
            </a:r>
            <a:r>
              <a:rPr lang="en-US" dirty="0" err="1"/>
              <a:t>còn</a:t>
            </a:r>
            <a:r>
              <a:rPr lang="en-US" dirty="0"/>
              <a:t> </a:t>
            </a:r>
            <a:r>
              <a:rPr lang="en-US" dirty="0" err="1"/>
              <a:t>mơ</a:t>
            </a:r>
            <a:r>
              <a:rPr lang="en-US" dirty="0"/>
              <a:t> </a:t>
            </a:r>
            <a:r>
              <a:rPr lang="en-US" dirty="0" err="1"/>
              <a:t>hồ</a:t>
            </a:r>
            <a:r>
              <a:rPr lang="en-US" dirty="0"/>
              <a:t> </a:t>
            </a:r>
            <a:r>
              <a:rPr lang="en-US" dirty="0" err="1"/>
              <a:t>về</a:t>
            </a:r>
            <a:r>
              <a:rPr lang="en-US" dirty="0"/>
              <a:t> </a:t>
            </a:r>
            <a:r>
              <a:rPr lang="en-US" dirty="0" err="1"/>
              <a:t>hướng</a:t>
            </a:r>
            <a:r>
              <a:rPr lang="en-US" dirty="0"/>
              <a:t> </a:t>
            </a:r>
            <a:r>
              <a:rPr lang="en-US" dirty="0" err="1"/>
              <a:t>đi</a:t>
            </a:r>
            <a:r>
              <a:rPr lang="en-US" dirty="0"/>
              <a:t> </a:t>
            </a:r>
            <a:r>
              <a:rPr lang="en-US" dirty="0" err="1"/>
              <a:t>và</a:t>
            </a:r>
            <a:r>
              <a:rPr lang="en-US" dirty="0"/>
              <a:t> </a:t>
            </a:r>
            <a:r>
              <a:rPr lang="en-US" dirty="0" err="1"/>
              <a:t>mục</a:t>
            </a:r>
            <a:r>
              <a:rPr lang="en-US" dirty="0"/>
              <a:t> </a:t>
            </a:r>
            <a:r>
              <a:rPr lang="en-US" dirty="0" err="1"/>
              <a:t>tiêu</a:t>
            </a:r>
            <a:r>
              <a:rPr lang="en-US" dirty="0"/>
              <a:t> </a:t>
            </a:r>
            <a:r>
              <a:rPr lang="en-US" dirty="0" err="1"/>
              <a:t>phấn</a:t>
            </a:r>
            <a:r>
              <a:rPr lang="en-US" dirty="0"/>
              <a:t> </a:t>
            </a:r>
            <a:r>
              <a:rPr lang="en-US" dirty="0" err="1"/>
              <a:t>đấu</a:t>
            </a:r>
            <a:r>
              <a:rPr lang="en-US" dirty="0"/>
              <a:t> </a:t>
            </a:r>
            <a:r>
              <a:rPr lang="en-US" dirty="0" err="1"/>
              <a:t>của</a:t>
            </a:r>
            <a:r>
              <a:rPr lang="en-US" dirty="0"/>
              <a:t> </a:t>
            </a:r>
            <a:r>
              <a:rPr lang="en-US" dirty="0" err="1"/>
              <a:t>mình</a:t>
            </a:r>
            <a:r>
              <a:rPr lang="en-US" dirty="0"/>
              <a:t>. </a:t>
            </a:r>
          </a:p>
          <a:p>
            <a:pPr marL="0" indent="0" algn="just">
              <a:lnSpc>
                <a:spcPct val="120000"/>
              </a:lnSpc>
              <a:spcBef>
                <a:spcPts val="0"/>
              </a:spcBef>
              <a:buNone/>
              <a:defRPr/>
            </a:pPr>
            <a:endParaRPr lang="en-US" dirty="0"/>
          </a:p>
          <a:p>
            <a:pPr marL="0" indent="0" algn="just">
              <a:lnSpc>
                <a:spcPct val="120000"/>
              </a:lnSpc>
              <a:spcBef>
                <a:spcPts val="0"/>
              </a:spcBef>
              <a:buNone/>
              <a:defRPr/>
            </a:pPr>
            <a:endParaRPr lang="en-US" sz="3600" dirty="0"/>
          </a:p>
        </p:txBody>
      </p:sp>
      <p:sp>
        <p:nvSpPr>
          <p:cNvPr id="8196" name="Slide Number Placeholder 3">
            <a:extLst>
              <a:ext uri="{FF2B5EF4-FFF2-40B4-BE49-F238E27FC236}">
                <a16:creationId xmlns:a16="http://schemas.microsoft.com/office/drawing/2014/main" id="{7DEDE7CA-DE0A-493D-93F0-C25EBC071677}"/>
              </a:ext>
            </a:extLst>
          </p:cNvPr>
          <p:cNvSpPr>
            <a:spLocks noGrp="1"/>
          </p:cNvSpPr>
          <p:nvPr>
            <p:ph type="sldNum" sz="quarter" idx="12"/>
          </p:nvPr>
        </p:nvSpPr>
        <p:spPr>
          <a:xfrm>
            <a:off x="8528050" y="6189663"/>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D693354-BBD2-4945-B828-82C1D2493C04}" type="slidenum">
              <a:rPr lang="en-US" altLang="en-US" sz="1400"/>
              <a:pPr>
                <a:spcBef>
                  <a:spcPct val="0"/>
                </a:spcBef>
                <a:buClrTx/>
                <a:buSzTx/>
                <a:buFontTx/>
                <a:buNone/>
              </a:pPr>
              <a:t>9</a:t>
            </a:fld>
            <a:endParaRPr lang="en-US" altLang="en-US" sz="1400"/>
          </a:p>
        </p:txBody>
      </p:sp>
      <p:pic>
        <p:nvPicPr>
          <p:cNvPr id="4" name="Picture 3">
            <a:extLst>
              <a:ext uri="{FF2B5EF4-FFF2-40B4-BE49-F238E27FC236}">
                <a16:creationId xmlns:a16="http://schemas.microsoft.com/office/drawing/2014/main" id="{293466D6-FDFD-4448-A249-1238EBB27B5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0520" y="0"/>
            <a:ext cx="2865120" cy="3087055"/>
          </a:xfrm>
          <a:prstGeom prst="rect">
            <a:avLst/>
          </a:prstGeom>
        </p:spPr>
      </p:pic>
    </p:spTree>
    <p:extLst>
      <p:ext uri="{BB962C8B-B14F-4D97-AF65-F5344CB8AC3E}">
        <p14:creationId xmlns:p14="http://schemas.microsoft.com/office/powerpoint/2010/main" val="28225939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wipe(down)">
                                      <p:cBhvr>
                                        <p:cTn id="7" dur="500"/>
                                        <p:tgtEl>
                                          <p:spTgt spid="3">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wipe(down)">
                                      <p:cBhvr>
                                        <p:cTn id="12" dur="500"/>
                                        <p:tgtEl>
                                          <p:spTgt spid="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wipe(down)">
                                      <p:cBhvr>
                                        <p:cTn id="17" dur="5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2" end="2"/>
                                            </p:txEl>
                                          </p:spTgt>
                                        </p:tgtEl>
                                        <p:attrNameLst>
                                          <p:attrName>style.visibility</p:attrName>
                                        </p:attrNameLst>
                                      </p:cBhvr>
                                      <p:to>
                                        <p:strVal val="visible"/>
                                      </p:to>
                                    </p:set>
                                    <p:animEffect transition="in" filter="wipe(down)">
                                      <p:cBhvr>
                                        <p:cTn id="22"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B9FBDC-BC15-4C75-AEB1-18C6CA8BEA2F}"/>
              </a:ext>
            </a:extLst>
          </p:cNvPr>
          <p:cNvSpPr>
            <a:spLocks noGrp="1"/>
          </p:cNvSpPr>
          <p:nvPr>
            <p:ph idx="1"/>
          </p:nvPr>
        </p:nvSpPr>
        <p:spPr>
          <a:xfrm>
            <a:off x="1" y="152400"/>
            <a:ext cx="8488362" cy="6705600"/>
          </a:xfrm>
          <a:solidFill>
            <a:schemeClr val="accent6">
              <a:lumMod val="20000"/>
              <a:lumOff val="80000"/>
            </a:schemeClr>
          </a:solidFill>
        </p:spPr>
        <p:txBody>
          <a:bodyPr>
            <a:noAutofit/>
          </a:bodyPr>
          <a:lstStyle/>
          <a:p>
            <a:pPr algn="just" fontAlgn="base"/>
            <a:r>
              <a:rPr lang="en-US" sz="3200" dirty="0" err="1">
                <a:solidFill>
                  <a:schemeClr val="accent1"/>
                </a:solidFill>
              </a:rPr>
              <a:t>Vấn</a:t>
            </a:r>
            <a:r>
              <a:rPr lang="en-US" sz="3200" dirty="0">
                <a:solidFill>
                  <a:schemeClr val="accent1"/>
                </a:solidFill>
              </a:rPr>
              <a:t> </a:t>
            </a:r>
            <a:r>
              <a:rPr lang="en-US" sz="3200" dirty="0" err="1">
                <a:solidFill>
                  <a:schemeClr val="accent1"/>
                </a:solidFill>
              </a:rPr>
              <a:t>đề</a:t>
            </a:r>
            <a:r>
              <a:rPr lang="en-US" sz="3200" dirty="0">
                <a:solidFill>
                  <a:schemeClr val="accent1"/>
                </a:solidFill>
              </a:rPr>
              <a:t> </a:t>
            </a:r>
            <a:r>
              <a:rPr lang="en-US" sz="3200" dirty="0" err="1">
                <a:solidFill>
                  <a:schemeClr val="accent1"/>
                </a:solidFill>
              </a:rPr>
              <a:t>lạm</a:t>
            </a:r>
            <a:r>
              <a:rPr lang="en-US" sz="3200" dirty="0">
                <a:solidFill>
                  <a:schemeClr val="accent1"/>
                </a:solidFill>
              </a:rPr>
              <a:t> </a:t>
            </a:r>
            <a:r>
              <a:rPr lang="en-US" sz="3200" dirty="0" err="1">
                <a:solidFill>
                  <a:schemeClr val="accent1"/>
                </a:solidFill>
              </a:rPr>
              <a:t>dụng</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mạng</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chi </a:t>
            </a:r>
            <a:r>
              <a:rPr lang="en-US" sz="3200" dirty="0" err="1">
                <a:solidFill>
                  <a:schemeClr val="accent1"/>
                </a:solidFill>
              </a:rPr>
              <a:t>phối</a:t>
            </a:r>
            <a:r>
              <a:rPr lang="en-US" sz="3200" dirty="0">
                <a:solidFill>
                  <a:schemeClr val="accent1"/>
                </a:solidFill>
              </a:rPr>
              <a:t> </a:t>
            </a:r>
            <a:r>
              <a:rPr lang="en-US" sz="3200" dirty="0" err="1">
                <a:solidFill>
                  <a:schemeClr val="accent1"/>
                </a:solidFill>
              </a:rPr>
              <a:t>trong</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a:t>
            </a:r>
            <a:r>
              <a:rPr lang="en-US" sz="3200" dirty="0" err="1">
                <a:solidFill>
                  <a:schemeClr val="accent1"/>
                </a:solidFill>
              </a:rPr>
              <a:t>cũng</a:t>
            </a:r>
            <a:r>
              <a:rPr lang="en-US" sz="3200" dirty="0">
                <a:solidFill>
                  <a:schemeClr val="accent1"/>
                </a:solidFill>
              </a:rPr>
              <a:t> </a:t>
            </a:r>
            <a:r>
              <a:rPr lang="en-US" sz="3200" dirty="0" err="1">
                <a:solidFill>
                  <a:schemeClr val="accent1"/>
                </a:solidFill>
              </a:rPr>
              <a:t>rất</a:t>
            </a:r>
            <a:r>
              <a:rPr lang="en-US" sz="3200" dirty="0">
                <a:solidFill>
                  <a:schemeClr val="accent1"/>
                </a:solidFill>
              </a:rPr>
              <a:t> </a:t>
            </a:r>
            <a:r>
              <a:rPr lang="en-US" sz="3200" dirty="0" err="1">
                <a:solidFill>
                  <a:schemeClr val="accent1"/>
                </a:solidFill>
              </a:rPr>
              <a:t>đáng</a:t>
            </a:r>
            <a:r>
              <a:rPr lang="en-US" sz="3200" dirty="0">
                <a:solidFill>
                  <a:schemeClr val="accent1"/>
                </a:solidFill>
              </a:rPr>
              <a:t> </a:t>
            </a:r>
            <a:r>
              <a:rPr lang="en-US" sz="3200" dirty="0" err="1">
                <a:solidFill>
                  <a:schemeClr val="accent1"/>
                </a:solidFill>
              </a:rPr>
              <a:t>báo</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tác</a:t>
            </a:r>
            <a:r>
              <a:rPr lang="en-US" sz="3200" dirty="0">
                <a:solidFill>
                  <a:schemeClr val="accent1"/>
                </a:solidFill>
              </a:rPr>
              <a:t> </a:t>
            </a:r>
            <a:r>
              <a:rPr lang="en-US" sz="3200" dirty="0" err="1">
                <a:solidFill>
                  <a:schemeClr val="accent1"/>
                </a:solidFill>
              </a:rPr>
              <a:t>động</a:t>
            </a:r>
            <a:r>
              <a:rPr lang="en-US" sz="3200" dirty="0">
                <a:solidFill>
                  <a:schemeClr val="accent1"/>
                </a:solidFill>
              </a:rPr>
              <a:t> </a:t>
            </a:r>
            <a:r>
              <a:rPr lang="en-US" sz="3200" dirty="0" err="1">
                <a:solidFill>
                  <a:schemeClr val="accent1"/>
                </a:solidFill>
              </a:rPr>
              <a:t>tiêu</a:t>
            </a:r>
            <a:r>
              <a:rPr lang="en-US" sz="3200" dirty="0">
                <a:solidFill>
                  <a:schemeClr val="accent1"/>
                </a:solidFill>
              </a:rPr>
              <a:t> </a:t>
            </a:r>
            <a:r>
              <a:rPr lang="en-US" sz="3200" dirty="0" err="1">
                <a:solidFill>
                  <a:schemeClr val="accent1"/>
                </a:solidFill>
              </a:rPr>
              <a:t>cực</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nhỏ</a:t>
            </a:r>
            <a:r>
              <a:rPr lang="en-US" sz="3200" dirty="0">
                <a:solidFill>
                  <a:schemeClr val="accent1"/>
                </a:solidFill>
              </a:rPr>
              <a:t> </a:t>
            </a:r>
            <a:r>
              <a:rPr lang="en-US" sz="3200" dirty="0" err="1">
                <a:solidFill>
                  <a:schemeClr val="accent1"/>
                </a:solidFill>
              </a:rPr>
              <a:t>đến</a:t>
            </a:r>
            <a:r>
              <a:rPr lang="en-US" sz="3200" dirty="0">
                <a:solidFill>
                  <a:schemeClr val="accent1"/>
                </a:solidFill>
              </a:rPr>
              <a:t> </a:t>
            </a:r>
            <a:r>
              <a:rPr lang="en-US" sz="3200" dirty="0" err="1">
                <a:solidFill>
                  <a:schemeClr val="accent1"/>
                </a:solidFill>
              </a:rPr>
              <a:t>sinh</a:t>
            </a:r>
            <a:r>
              <a:rPr lang="en-US" sz="3200" dirty="0">
                <a:solidFill>
                  <a:schemeClr val="accent1"/>
                </a:solidFill>
              </a:rPr>
              <a:t> </a:t>
            </a:r>
            <a:r>
              <a:rPr lang="en-US" sz="3200" dirty="0" err="1">
                <a:solidFill>
                  <a:schemeClr val="accent1"/>
                </a:solidFill>
              </a:rPr>
              <a:t>viên</a:t>
            </a:r>
            <a:r>
              <a:rPr lang="en-US" sz="3200" dirty="0">
                <a:solidFill>
                  <a:schemeClr val="accent1"/>
                </a:solidFill>
              </a:rPr>
              <a:t>. Quan </a:t>
            </a:r>
            <a:r>
              <a:rPr lang="en-US" sz="3200" dirty="0" err="1">
                <a:solidFill>
                  <a:schemeClr val="accent1"/>
                </a:solidFill>
              </a:rPr>
              <a:t>hệ</a:t>
            </a:r>
            <a:r>
              <a:rPr lang="en-US" sz="3200" dirty="0">
                <a:solidFill>
                  <a:schemeClr val="accent1"/>
                </a:solidFill>
              </a:rPr>
              <a:t> </a:t>
            </a:r>
            <a:r>
              <a:rPr lang="en-US" sz="3200" dirty="0" err="1">
                <a:solidFill>
                  <a:schemeClr val="accent1"/>
                </a:solidFill>
              </a:rPr>
              <a:t>thầy</a:t>
            </a:r>
            <a:r>
              <a:rPr lang="en-US" sz="3200" dirty="0">
                <a:solidFill>
                  <a:schemeClr val="accent1"/>
                </a:solidFill>
              </a:rPr>
              <a:t> </a:t>
            </a:r>
            <a:r>
              <a:rPr lang="en-US" sz="3200" dirty="0" err="1">
                <a:solidFill>
                  <a:schemeClr val="accent1"/>
                </a:solidFill>
              </a:rPr>
              <a:t>trò</a:t>
            </a:r>
            <a:r>
              <a:rPr lang="en-US" sz="3200" dirty="0">
                <a:solidFill>
                  <a:schemeClr val="accent1"/>
                </a:solidFill>
              </a:rPr>
              <a:t> </a:t>
            </a:r>
            <a:r>
              <a:rPr lang="en-US" sz="3200" dirty="0" err="1">
                <a:solidFill>
                  <a:schemeClr val="accent1"/>
                </a:solidFill>
              </a:rPr>
              <a:t>có</a:t>
            </a:r>
            <a:r>
              <a:rPr lang="en-US" sz="3200" dirty="0">
                <a:solidFill>
                  <a:schemeClr val="accent1"/>
                </a:solidFill>
              </a:rPr>
              <a:t> </a:t>
            </a:r>
            <a:r>
              <a:rPr lang="en-US" sz="3200" dirty="0" err="1">
                <a:solidFill>
                  <a:schemeClr val="accent1"/>
                </a:solidFill>
              </a:rPr>
              <a:t>dấu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phai</a:t>
            </a:r>
            <a:r>
              <a:rPr lang="en-US" sz="3200" dirty="0">
                <a:solidFill>
                  <a:schemeClr val="accent1"/>
                </a:solidFill>
              </a:rPr>
              <a:t> </a:t>
            </a:r>
            <a:r>
              <a:rPr lang="en-US" sz="3200" dirty="0" err="1">
                <a:solidFill>
                  <a:schemeClr val="accent1"/>
                </a:solidFill>
              </a:rPr>
              <a:t>nhạt</a:t>
            </a:r>
            <a:r>
              <a:rPr lang="en-US" sz="3200" dirty="0">
                <a:solidFill>
                  <a:schemeClr val="accent1"/>
                </a:solidFill>
              </a:rPr>
              <a:t>", </a:t>
            </a:r>
            <a:r>
              <a:rPr lang="en-US" sz="3200" dirty="0" err="1">
                <a:solidFill>
                  <a:schemeClr val="accent1"/>
                </a:solidFill>
              </a:rPr>
              <a:t>tinh</a:t>
            </a:r>
            <a:r>
              <a:rPr lang="en-US" sz="3200" dirty="0">
                <a:solidFill>
                  <a:schemeClr val="accent1"/>
                </a:solidFill>
              </a:rPr>
              <a:t> </a:t>
            </a:r>
            <a:r>
              <a:rPr lang="en-US" sz="3200" dirty="0" err="1">
                <a:solidFill>
                  <a:schemeClr val="accent1"/>
                </a:solidFill>
              </a:rPr>
              <a:t>thần</a:t>
            </a:r>
            <a:r>
              <a:rPr lang="en-US" sz="3200" dirty="0">
                <a:solidFill>
                  <a:schemeClr val="accent1"/>
                </a:solidFill>
              </a:rPr>
              <a:t> </a:t>
            </a:r>
            <a:r>
              <a:rPr lang="en-US" sz="3200" dirty="0" err="1">
                <a:solidFill>
                  <a:schemeClr val="accent1"/>
                </a:solidFill>
              </a:rPr>
              <a:t>tôn</a:t>
            </a:r>
            <a:r>
              <a:rPr lang="en-US" sz="3200" dirty="0">
                <a:solidFill>
                  <a:schemeClr val="accent1"/>
                </a:solidFill>
              </a:rPr>
              <a:t> </a:t>
            </a:r>
            <a:r>
              <a:rPr lang="en-US" sz="3200" dirty="0" err="1">
                <a:solidFill>
                  <a:schemeClr val="accent1"/>
                </a:solidFill>
              </a:rPr>
              <a:t>sư</a:t>
            </a:r>
            <a:r>
              <a:rPr lang="en-US" sz="3200" dirty="0">
                <a:solidFill>
                  <a:schemeClr val="accent1"/>
                </a:solidFill>
              </a:rPr>
              <a:t> </a:t>
            </a:r>
            <a:r>
              <a:rPr lang="en-US" sz="3200" dirty="0" err="1">
                <a:solidFill>
                  <a:schemeClr val="accent1"/>
                </a:solidFill>
              </a:rPr>
              <a:t>trọng</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chưa</a:t>
            </a:r>
            <a:r>
              <a:rPr lang="en-US" sz="3200" dirty="0">
                <a:solidFill>
                  <a:schemeClr val="accent1"/>
                </a:solidFill>
              </a:rPr>
              <a:t> </a:t>
            </a:r>
            <a:r>
              <a:rPr lang="en-US" sz="3200" dirty="0" err="1">
                <a:solidFill>
                  <a:schemeClr val="accent1"/>
                </a:solidFill>
              </a:rPr>
              <a:t>được</a:t>
            </a:r>
            <a:r>
              <a:rPr lang="en-US" sz="3200" dirty="0">
                <a:solidFill>
                  <a:schemeClr val="accent1"/>
                </a:solidFill>
              </a:rPr>
              <a:t> </a:t>
            </a:r>
            <a:r>
              <a:rPr lang="en-US" sz="3200" dirty="0" err="1">
                <a:solidFill>
                  <a:schemeClr val="accent1"/>
                </a:solidFill>
              </a:rPr>
              <a:t>thể</a:t>
            </a:r>
            <a:r>
              <a:rPr lang="en-US" sz="3200" dirty="0">
                <a:solidFill>
                  <a:schemeClr val="accent1"/>
                </a:solidFill>
              </a:rPr>
              <a:t> </a:t>
            </a:r>
            <a:r>
              <a:rPr lang="en-US" sz="3200" dirty="0" err="1">
                <a:solidFill>
                  <a:schemeClr val="accent1"/>
                </a:solidFill>
              </a:rPr>
              <a:t>hiện</a:t>
            </a:r>
            <a:r>
              <a:rPr lang="en-US" sz="3200" dirty="0">
                <a:solidFill>
                  <a:schemeClr val="accent1"/>
                </a:solidFill>
              </a:rPr>
              <a:t> </a:t>
            </a:r>
            <a:r>
              <a:rPr lang="en-US" sz="3200" dirty="0" err="1">
                <a:solidFill>
                  <a:schemeClr val="accent1"/>
                </a:solidFill>
              </a:rPr>
              <a:t>rõ</a:t>
            </a:r>
            <a:r>
              <a:rPr lang="en-US" sz="3200" dirty="0">
                <a:solidFill>
                  <a:schemeClr val="accent1"/>
                </a:solidFill>
              </a:rPr>
              <a:t> </a:t>
            </a:r>
            <a:r>
              <a:rPr lang="en-US" sz="3200" dirty="0" err="1">
                <a:solidFill>
                  <a:schemeClr val="accent1"/>
                </a:solidFill>
              </a:rPr>
              <a:t>nét</a:t>
            </a:r>
            <a:r>
              <a:rPr lang="en-US" sz="3200" dirty="0">
                <a:solidFill>
                  <a:schemeClr val="accent1"/>
                </a:solidFill>
              </a:rPr>
              <a:t>. </a:t>
            </a:r>
          </a:p>
          <a:p>
            <a:pPr algn="just" fontAlgn="base"/>
            <a:r>
              <a:rPr lang="en-US" sz="3200" dirty="0" err="1">
                <a:solidFill>
                  <a:schemeClr val="accent1"/>
                </a:solidFill>
              </a:rPr>
              <a:t>Lối</a:t>
            </a:r>
            <a:r>
              <a:rPr lang="en-US" sz="3200" dirty="0">
                <a:solidFill>
                  <a:schemeClr val="accent1"/>
                </a:solidFill>
              </a:rPr>
              <a:t> </a:t>
            </a:r>
            <a:r>
              <a:rPr lang="en-US" sz="3200" dirty="0" err="1">
                <a:solidFill>
                  <a:schemeClr val="accent1"/>
                </a:solidFill>
              </a:rPr>
              <a:t>sống</a:t>
            </a:r>
            <a:r>
              <a:rPr lang="en-US" sz="3200" dirty="0">
                <a:solidFill>
                  <a:schemeClr val="accent1"/>
                </a:solidFill>
              </a:rPr>
              <a:t> </a:t>
            </a:r>
            <a:r>
              <a:rPr lang="en-US" sz="3200" dirty="0" err="1">
                <a:solidFill>
                  <a:schemeClr val="accent1"/>
                </a:solidFill>
              </a:rPr>
              <a:t>buông</a:t>
            </a:r>
            <a:r>
              <a:rPr lang="en-US" sz="3200" dirty="0">
                <a:solidFill>
                  <a:schemeClr val="accent1"/>
                </a:solidFill>
              </a:rPr>
              <a:t> </a:t>
            </a:r>
            <a:r>
              <a:rPr lang="en-US" sz="3200" dirty="0" err="1">
                <a:solidFill>
                  <a:schemeClr val="accent1"/>
                </a:solidFill>
              </a:rPr>
              <a:t>thả</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một</a:t>
            </a:r>
            <a:r>
              <a:rPr lang="en-US" sz="3200" dirty="0">
                <a:solidFill>
                  <a:schemeClr val="accent1"/>
                </a:solidFill>
              </a:rPr>
              <a:t> </a:t>
            </a:r>
            <a:r>
              <a:rPr lang="en-US" sz="3200" dirty="0" err="1">
                <a:solidFill>
                  <a:schemeClr val="accent1"/>
                </a:solidFill>
              </a:rPr>
              <a:t>bộ</a:t>
            </a:r>
            <a:r>
              <a:rPr lang="en-US" sz="3200" dirty="0">
                <a:solidFill>
                  <a:schemeClr val="accent1"/>
                </a:solidFill>
              </a:rPr>
              <a:t> </a:t>
            </a:r>
            <a:r>
              <a:rPr lang="en-US" sz="3200" dirty="0" err="1">
                <a:solidFill>
                  <a:schemeClr val="accent1"/>
                </a:solidFill>
              </a:rPr>
              <a:t>phận</a:t>
            </a:r>
            <a:r>
              <a:rPr lang="en-US" sz="3200" dirty="0">
                <a:solidFill>
                  <a:schemeClr val="accent1"/>
                </a:solidFill>
              </a:rPr>
              <a:t> </a:t>
            </a:r>
            <a:r>
              <a:rPr lang="en-US" sz="3200" dirty="0" err="1">
                <a:solidFill>
                  <a:schemeClr val="accent1"/>
                </a:solidFill>
              </a:rPr>
              <a:t>thanh</a:t>
            </a:r>
            <a:r>
              <a:rPr lang="en-US" sz="3200" dirty="0">
                <a:solidFill>
                  <a:schemeClr val="accent1"/>
                </a:solidFill>
              </a:rPr>
              <a:t> </a:t>
            </a:r>
            <a:r>
              <a:rPr lang="en-US" sz="3200" dirty="0" err="1">
                <a:solidFill>
                  <a:schemeClr val="accent1"/>
                </a:solidFill>
              </a:rPr>
              <a:t>niên</a:t>
            </a:r>
            <a:r>
              <a:rPr lang="en-US" sz="3200" dirty="0">
                <a:solidFill>
                  <a:schemeClr val="accent1"/>
                </a:solidFill>
              </a:rPr>
              <a:t> </a:t>
            </a:r>
            <a:r>
              <a:rPr lang="en-US" sz="3200" dirty="0" err="1">
                <a:solidFill>
                  <a:schemeClr val="accent1"/>
                </a:solidFill>
              </a:rPr>
              <a:t>không</a:t>
            </a:r>
            <a:r>
              <a:rPr lang="en-US" sz="3200" dirty="0">
                <a:solidFill>
                  <a:schemeClr val="accent1"/>
                </a:solidFill>
              </a:rPr>
              <a:t> </a:t>
            </a:r>
            <a:r>
              <a:rPr lang="en-US" sz="3200" dirty="0" err="1">
                <a:solidFill>
                  <a:schemeClr val="accent1"/>
                </a:solidFill>
              </a:rPr>
              <a:t>chỉ</a:t>
            </a:r>
            <a:r>
              <a:rPr lang="en-US" sz="3200" dirty="0">
                <a:solidFill>
                  <a:schemeClr val="accent1"/>
                </a:solidFill>
              </a:rPr>
              <a:t> </a:t>
            </a:r>
            <a:r>
              <a:rPr lang="en-US" sz="3200" dirty="0" err="1">
                <a:solidFill>
                  <a:schemeClr val="accent1"/>
                </a:solidFill>
              </a:rPr>
              <a:t>gây</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mối</a:t>
            </a:r>
            <a:r>
              <a:rPr lang="en-US" sz="3200" dirty="0">
                <a:solidFill>
                  <a:schemeClr val="accent1"/>
                </a:solidFill>
              </a:rPr>
              <a:t> lo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xuống</a:t>
            </a:r>
            <a:r>
              <a:rPr lang="en-US" sz="3200" dirty="0">
                <a:solidFill>
                  <a:schemeClr val="accent1"/>
                </a:solidFill>
              </a:rPr>
              <a:t> </a:t>
            </a:r>
            <a:r>
              <a:rPr lang="en-US" sz="3200" dirty="0" err="1">
                <a:solidFill>
                  <a:schemeClr val="accent1"/>
                </a:solidFill>
              </a:rPr>
              <a:t>cấp</a:t>
            </a:r>
            <a:r>
              <a:rPr lang="en-US" sz="3200" dirty="0">
                <a:solidFill>
                  <a:schemeClr val="accent1"/>
                </a:solidFill>
              </a:rPr>
              <a:t> </a:t>
            </a:r>
            <a:r>
              <a:rPr lang="en-US" sz="3200" dirty="0" err="1">
                <a:solidFill>
                  <a:schemeClr val="accent1"/>
                </a:solidFill>
              </a:rPr>
              <a:t>của</a:t>
            </a:r>
            <a:r>
              <a:rPr lang="en-US" sz="3200" dirty="0">
                <a:solidFill>
                  <a:schemeClr val="accent1"/>
                </a:solidFill>
              </a:rPr>
              <a:t> </a:t>
            </a:r>
            <a:r>
              <a:rPr lang="en-US" sz="3200" dirty="0" err="1">
                <a:solidFill>
                  <a:schemeClr val="accent1"/>
                </a:solidFill>
              </a:rPr>
              <a:t>đạo</a:t>
            </a:r>
            <a:r>
              <a:rPr lang="en-US" sz="3200" dirty="0">
                <a:solidFill>
                  <a:schemeClr val="accent1"/>
                </a:solidFill>
              </a:rPr>
              <a:t> </a:t>
            </a:r>
            <a:r>
              <a:rPr lang="en-US" sz="3200" dirty="0" err="1">
                <a:solidFill>
                  <a:schemeClr val="accent1"/>
                </a:solidFill>
              </a:rPr>
              <a:t>đức</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mà</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là</a:t>
            </a:r>
            <a:r>
              <a:rPr lang="en-US" sz="3200" dirty="0">
                <a:solidFill>
                  <a:schemeClr val="accent1"/>
                </a:solidFill>
              </a:rPr>
              <a:t> </a:t>
            </a:r>
            <a:r>
              <a:rPr lang="en-US" sz="3200" dirty="0" err="1">
                <a:solidFill>
                  <a:schemeClr val="accent1"/>
                </a:solidFill>
              </a:rPr>
              <a:t>mối</a:t>
            </a:r>
            <a:r>
              <a:rPr lang="en-US" sz="3200" dirty="0">
                <a:solidFill>
                  <a:schemeClr val="accent1"/>
                </a:solidFill>
              </a:rPr>
              <a:t> </a:t>
            </a:r>
            <a:r>
              <a:rPr lang="en-US" sz="3200" dirty="0" err="1">
                <a:solidFill>
                  <a:schemeClr val="accent1"/>
                </a:solidFill>
              </a:rPr>
              <a:t>nguy</a:t>
            </a:r>
            <a:r>
              <a:rPr lang="en-US" sz="3200" dirty="0">
                <a:solidFill>
                  <a:schemeClr val="accent1"/>
                </a:solidFill>
              </a:rPr>
              <a:t> </a:t>
            </a:r>
            <a:r>
              <a:rPr lang="en-US" sz="3200" dirty="0" err="1">
                <a:solidFill>
                  <a:schemeClr val="accent1"/>
                </a:solidFill>
              </a:rPr>
              <a:t>về</a:t>
            </a:r>
            <a:r>
              <a:rPr lang="en-US" sz="3200" dirty="0">
                <a:solidFill>
                  <a:schemeClr val="accent1"/>
                </a:solidFill>
              </a:rPr>
              <a:t> </a:t>
            </a:r>
            <a:r>
              <a:rPr lang="en-US" sz="3200" dirty="0" err="1">
                <a:solidFill>
                  <a:schemeClr val="accent1"/>
                </a:solidFill>
              </a:rPr>
              <a:t>sức</a:t>
            </a:r>
            <a:r>
              <a:rPr lang="en-US" sz="3200" dirty="0">
                <a:solidFill>
                  <a:schemeClr val="accent1"/>
                </a:solidFill>
              </a:rPr>
              <a:t> </a:t>
            </a:r>
            <a:r>
              <a:rPr lang="en-US" sz="3200" dirty="0" err="1">
                <a:solidFill>
                  <a:schemeClr val="accent1"/>
                </a:solidFill>
              </a:rPr>
              <a:t>khỏe</a:t>
            </a:r>
            <a:r>
              <a:rPr lang="en-US" sz="3200" dirty="0">
                <a:solidFill>
                  <a:schemeClr val="accent1"/>
                </a:solidFill>
              </a:rPr>
              <a:t>... </a:t>
            </a:r>
            <a:r>
              <a:rPr lang="en-US" sz="3200" dirty="0" err="1">
                <a:solidFill>
                  <a:schemeClr val="accent1"/>
                </a:solidFill>
              </a:rPr>
              <a:t>Và</a:t>
            </a:r>
            <a:r>
              <a:rPr lang="en-US" sz="3200" dirty="0">
                <a:solidFill>
                  <a:schemeClr val="accent1"/>
                </a:solidFill>
              </a:rPr>
              <a:t> </a:t>
            </a:r>
            <a:r>
              <a:rPr lang="en-US" sz="3200" dirty="0" err="1">
                <a:solidFill>
                  <a:schemeClr val="accent1"/>
                </a:solidFill>
              </a:rPr>
              <a:t>những</a:t>
            </a:r>
            <a:r>
              <a:rPr lang="en-US" sz="3200" dirty="0">
                <a:solidFill>
                  <a:schemeClr val="accent1"/>
                </a:solidFill>
              </a:rPr>
              <a:t> </a:t>
            </a:r>
            <a:r>
              <a:rPr lang="en-US" sz="3200" dirty="0" err="1">
                <a:solidFill>
                  <a:schemeClr val="accent1"/>
                </a:solidFill>
              </a:rPr>
              <a:t>điều</a:t>
            </a:r>
            <a:r>
              <a:rPr lang="en-US" sz="3200" dirty="0">
                <a:solidFill>
                  <a:schemeClr val="accent1"/>
                </a:solidFill>
              </a:rPr>
              <a:t> </a:t>
            </a:r>
            <a:r>
              <a:rPr lang="en-US" sz="3200" dirty="0" err="1">
                <a:solidFill>
                  <a:schemeClr val="accent1"/>
                </a:solidFill>
              </a:rPr>
              <a:t>này</a:t>
            </a:r>
            <a:r>
              <a:rPr lang="en-US" sz="3200" dirty="0">
                <a:solidFill>
                  <a:schemeClr val="accent1"/>
                </a:solidFill>
              </a:rPr>
              <a:t> </a:t>
            </a:r>
            <a:r>
              <a:rPr lang="en-US" sz="3200" dirty="0" err="1">
                <a:solidFill>
                  <a:schemeClr val="accent1"/>
                </a:solidFill>
              </a:rPr>
              <a:t>đang</a:t>
            </a:r>
            <a:r>
              <a:rPr lang="en-US" sz="3200" dirty="0">
                <a:solidFill>
                  <a:schemeClr val="accent1"/>
                </a:solidFill>
              </a:rPr>
              <a:t> </a:t>
            </a:r>
            <a:r>
              <a:rPr lang="en-US" sz="3200" dirty="0" err="1">
                <a:solidFill>
                  <a:schemeClr val="accent1"/>
                </a:solidFill>
              </a:rPr>
              <a:t>diễn</a:t>
            </a:r>
            <a:r>
              <a:rPr lang="en-US" sz="3200" dirty="0">
                <a:solidFill>
                  <a:schemeClr val="accent1"/>
                </a:solidFill>
              </a:rPr>
              <a:t> </a:t>
            </a:r>
            <a:r>
              <a:rPr lang="en-US" sz="3200" dirty="0" err="1">
                <a:solidFill>
                  <a:schemeClr val="accent1"/>
                </a:solidFill>
              </a:rPr>
              <a:t>ra</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ngày</a:t>
            </a:r>
            <a:r>
              <a:rPr lang="en-US" sz="3200" dirty="0">
                <a:solidFill>
                  <a:schemeClr val="accent1"/>
                </a:solidFill>
              </a:rPr>
              <a:t>, </a:t>
            </a:r>
            <a:r>
              <a:rPr lang="en-US" sz="3200" dirty="0" err="1">
                <a:solidFill>
                  <a:schemeClr val="accent1"/>
                </a:solidFill>
              </a:rPr>
              <a:t>từng</a:t>
            </a:r>
            <a:r>
              <a:rPr lang="en-US" sz="3200" dirty="0">
                <a:solidFill>
                  <a:schemeClr val="accent1"/>
                </a:solidFill>
              </a:rPr>
              <a:t> </a:t>
            </a:r>
            <a:r>
              <a:rPr lang="en-US" sz="3200" dirty="0" err="1">
                <a:solidFill>
                  <a:schemeClr val="accent1"/>
                </a:solidFill>
              </a:rPr>
              <a:t>giờ</a:t>
            </a:r>
            <a:r>
              <a:rPr lang="en-US" sz="3200" dirty="0">
                <a:solidFill>
                  <a:schemeClr val="accent1"/>
                </a:solidFill>
              </a:rPr>
              <a:t>, </a:t>
            </a:r>
            <a:r>
              <a:rPr lang="en-US" sz="3200" dirty="0" err="1">
                <a:solidFill>
                  <a:schemeClr val="accent1"/>
                </a:solidFill>
              </a:rPr>
              <a:t>bị</a:t>
            </a:r>
            <a:r>
              <a:rPr lang="en-US" sz="3200" dirty="0">
                <a:solidFill>
                  <a:schemeClr val="accent1"/>
                </a:solidFill>
              </a:rPr>
              <a:t> </a:t>
            </a:r>
            <a:r>
              <a:rPr lang="en-US" sz="3200" dirty="0" err="1">
                <a:solidFill>
                  <a:schemeClr val="accent1"/>
                </a:solidFill>
              </a:rPr>
              <a:t>công</a:t>
            </a:r>
            <a:r>
              <a:rPr lang="en-US" sz="3200" dirty="0">
                <a:solidFill>
                  <a:schemeClr val="accent1"/>
                </a:solidFill>
              </a:rPr>
              <a:t> </a:t>
            </a:r>
            <a:r>
              <a:rPr lang="en-US" sz="3200" dirty="0" err="1">
                <a:solidFill>
                  <a:schemeClr val="accent1"/>
                </a:solidFill>
              </a:rPr>
              <a:t>luận</a:t>
            </a:r>
            <a:r>
              <a:rPr lang="en-US" sz="3200" dirty="0">
                <a:solidFill>
                  <a:schemeClr val="accent1"/>
                </a:solidFill>
              </a:rPr>
              <a:t>, </a:t>
            </a:r>
            <a:r>
              <a:rPr lang="en-US" sz="3200" dirty="0" err="1">
                <a:solidFill>
                  <a:schemeClr val="accent1"/>
                </a:solidFill>
              </a:rPr>
              <a:t>xã</a:t>
            </a:r>
            <a:r>
              <a:rPr lang="en-US" sz="3200" dirty="0">
                <a:solidFill>
                  <a:schemeClr val="accent1"/>
                </a:solidFill>
              </a:rPr>
              <a:t> </a:t>
            </a:r>
            <a:r>
              <a:rPr lang="en-US" sz="3200" dirty="0" err="1">
                <a:solidFill>
                  <a:schemeClr val="accent1"/>
                </a:solidFill>
              </a:rPr>
              <a:t>hội</a:t>
            </a:r>
            <a:r>
              <a:rPr lang="en-US" sz="3200" dirty="0">
                <a:solidFill>
                  <a:schemeClr val="accent1"/>
                </a:solidFill>
              </a:rPr>
              <a:t> </a:t>
            </a:r>
            <a:r>
              <a:rPr lang="en-US" sz="3200" dirty="0" err="1">
                <a:solidFill>
                  <a:schemeClr val="accent1"/>
                </a:solidFill>
              </a:rPr>
              <a:t>lên</a:t>
            </a:r>
            <a:r>
              <a:rPr lang="en-US" sz="3200" dirty="0">
                <a:solidFill>
                  <a:schemeClr val="accent1"/>
                </a:solidFill>
              </a:rPr>
              <a:t> </a:t>
            </a:r>
            <a:r>
              <a:rPr lang="en-US" sz="3200" dirty="0" err="1">
                <a:solidFill>
                  <a:schemeClr val="accent1"/>
                </a:solidFill>
              </a:rPr>
              <a:t>án</a:t>
            </a:r>
            <a:r>
              <a:rPr lang="en-US" sz="3200" dirty="0">
                <a:solidFill>
                  <a:schemeClr val="accent1"/>
                </a:solidFill>
              </a:rPr>
              <a:t>, </a:t>
            </a:r>
            <a:r>
              <a:rPr lang="en-US" sz="3200" dirty="0" err="1">
                <a:solidFill>
                  <a:schemeClr val="accent1"/>
                </a:solidFill>
              </a:rPr>
              <a:t>tuy</a:t>
            </a:r>
            <a:r>
              <a:rPr lang="en-US" sz="3200" dirty="0">
                <a:solidFill>
                  <a:schemeClr val="accent1"/>
                </a:solidFill>
              </a:rPr>
              <a:t> </a:t>
            </a:r>
            <a:r>
              <a:rPr lang="en-US" sz="3200" dirty="0" err="1">
                <a:solidFill>
                  <a:schemeClr val="accent1"/>
                </a:solidFill>
              </a:rPr>
              <a:t>nhiên</a:t>
            </a:r>
            <a:r>
              <a:rPr lang="en-US" sz="3200" dirty="0">
                <a:solidFill>
                  <a:schemeClr val="accent1"/>
                </a:solidFill>
              </a:rPr>
              <a:t> </a:t>
            </a:r>
            <a:r>
              <a:rPr lang="en-US" sz="3200" dirty="0" err="1">
                <a:solidFill>
                  <a:schemeClr val="accent1"/>
                </a:solidFill>
              </a:rPr>
              <a:t>biện</a:t>
            </a:r>
            <a:r>
              <a:rPr lang="en-US" sz="3200" dirty="0">
                <a:solidFill>
                  <a:schemeClr val="accent1"/>
                </a:solidFill>
              </a:rPr>
              <a:t> </a:t>
            </a:r>
            <a:r>
              <a:rPr lang="en-US" sz="3200" dirty="0" err="1">
                <a:solidFill>
                  <a:schemeClr val="accent1"/>
                </a:solidFill>
              </a:rPr>
              <a:t>pháp</a:t>
            </a:r>
            <a:r>
              <a:rPr lang="en-US" sz="3200" dirty="0">
                <a:solidFill>
                  <a:schemeClr val="accent1"/>
                </a:solidFill>
              </a:rPr>
              <a:t> </a:t>
            </a:r>
            <a:r>
              <a:rPr lang="en-US" sz="3200" dirty="0" err="1">
                <a:solidFill>
                  <a:schemeClr val="accent1"/>
                </a:solidFill>
              </a:rPr>
              <a:t>ngăn</a:t>
            </a:r>
            <a:r>
              <a:rPr lang="en-US" sz="3200" dirty="0">
                <a:solidFill>
                  <a:schemeClr val="accent1"/>
                </a:solidFill>
              </a:rPr>
              <a:t> </a:t>
            </a:r>
            <a:r>
              <a:rPr lang="en-US" sz="3200" dirty="0" err="1">
                <a:solidFill>
                  <a:schemeClr val="accent1"/>
                </a:solidFill>
              </a:rPr>
              <a:t>chặn</a:t>
            </a:r>
            <a:r>
              <a:rPr lang="en-US" sz="3200" dirty="0">
                <a:solidFill>
                  <a:schemeClr val="accent1"/>
                </a:solidFill>
              </a:rPr>
              <a:t> </a:t>
            </a:r>
            <a:r>
              <a:rPr lang="en-US" sz="3200" dirty="0" err="1">
                <a:solidFill>
                  <a:schemeClr val="accent1"/>
                </a:solidFill>
              </a:rPr>
              <a:t>thật</a:t>
            </a:r>
            <a:r>
              <a:rPr lang="en-US" sz="3200" dirty="0">
                <a:solidFill>
                  <a:schemeClr val="accent1"/>
                </a:solidFill>
              </a:rPr>
              <a:t> </a:t>
            </a:r>
            <a:r>
              <a:rPr lang="en-US" sz="3200" dirty="0" err="1">
                <a:solidFill>
                  <a:schemeClr val="accent1"/>
                </a:solidFill>
              </a:rPr>
              <a:t>sự</a:t>
            </a:r>
            <a:r>
              <a:rPr lang="en-US" sz="3200" dirty="0">
                <a:solidFill>
                  <a:schemeClr val="accent1"/>
                </a:solidFill>
              </a:rPr>
              <a:t> </a:t>
            </a:r>
            <a:r>
              <a:rPr lang="en-US" sz="3200" dirty="0" err="1">
                <a:solidFill>
                  <a:schemeClr val="accent1"/>
                </a:solidFill>
              </a:rPr>
              <a:t>hữu</a:t>
            </a:r>
            <a:r>
              <a:rPr lang="en-US" sz="3200" dirty="0">
                <a:solidFill>
                  <a:schemeClr val="accent1"/>
                </a:solidFill>
              </a:rPr>
              <a:t> </a:t>
            </a:r>
            <a:r>
              <a:rPr lang="en-US" sz="3200" dirty="0" err="1">
                <a:solidFill>
                  <a:schemeClr val="accent1"/>
                </a:solidFill>
              </a:rPr>
              <a:t>hiệu</a:t>
            </a:r>
            <a:r>
              <a:rPr lang="en-US" sz="3200" dirty="0">
                <a:solidFill>
                  <a:schemeClr val="accent1"/>
                </a:solidFill>
              </a:rPr>
              <a:t> </a:t>
            </a:r>
            <a:r>
              <a:rPr lang="en-US" sz="3200" dirty="0" err="1">
                <a:solidFill>
                  <a:schemeClr val="accent1"/>
                </a:solidFill>
              </a:rPr>
              <a:t>vẫn</a:t>
            </a:r>
            <a:r>
              <a:rPr lang="en-US" sz="3200" dirty="0">
                <a:solidFill>
                  <a:schemeClr val="accent1"/>
                </a:solidFill>
              </a:rPr>
              <a:t> </a:t>
            </a:r>
            <a:r>
              <a:rPr lang="en-US" sz="3200" dirty="0" err="1">
                <a:solidFill>
                  <a:schemeClr val="accent1"/>
                </a:solidFill>
              </a:rPr>
              <a:t>còn</a:t>
            </a:r>
            <a:r>
              <a:rPr lang="en-US" sz="3200" dirty="0">
                <a:solidFill>
                  <a:schemeClr val="accent1"/>
                </a:solidFill>
              </a:rPr>
              <a:t> </a:t>
            </a:r>
            <a:r>
              <a:rPr lang="en-US" sz="3200" dirty="0" err="1">
                <a:solidFill>
                  <a:schemeClr val="accent1"/>
                </a:solidFill>
              </a:rPr>
              <a:t>thiếu</a:t>
            </a:r>
            <a:r>
              <a:rPr lang="en-US" sz="3200" dirty="0">
                <a:solidFill>
                  <a:schemeClr val="accent1"/>
                </a:solidFill>
              </a:rPr>
              <a:t>.</a:t>
            </a:r>
          </a:p>
          <a:p>
            <a:pPr marL="0" indent="0" algn="just">
              <a:buNone/>
              <a:defRPr/>
            </a:pPr>
            <a:endParaRPr lang="en-US" sz="3200" dirty="0">
              <a:solidFill>
                <a:schemeClr val="accent1"/>
              </a:solidFill>
            </a:endParaRPr>
          </a:p>
        </p:txBody>
      </p:sp>
      <p:sp>
        <p:nvSpPr>
          <p:cNvPr id="9220" name="Slide Number Placeholder 3">
            <a:extLst>
              <a:ext uri="{FF2B5EF4-FFF2-40B4-BE49-F238E27FC236}">
                <a16:creationId xmlns:a16="http://schemas.microsoft.com/office/drawing/2014/main" id="{B4CB5D10-12C8-4EB0-9A02-C1545111546A}"/>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F55E2B2D-9AD6-4A19-AD57-8268690D7269}" type="slidenum">
              <a:rPr lang="en-US" altLang="en-US" sz="1400"/>
              <a:pPr>
                <a:spcBef>
                  <a:spcPct val="0"/>
                </a:spcBef>
                <a:buClrTx/>
                <a:buSzTx/>
                <a:buFontTx/>
                <a:buNone/>
              </a:pPr>
              <a:t>10</a:t>
            </a:fld>
            <a:endParaRPr lang="en-US" altLang="en-US" sz="1400"/>
          </a:p>
        </p:txBody>
      </p:sp>
      <p:pic>
        <p:nvPicPr>
          <p:cNvPr id="4" name="Picture 3">
            <a:extLst>
              <a:ext uri="{FF2B5EF4-FFF2-40B4-BE49-F238E27FC236}">
                <a16:creationId xmlns:a16="http://schemas.microsoft.com/office/drawing/2014/main" id="{5AF0D833-2ACF-4D47-BFE2-B8510A26EC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88362" y="152400"/>
            <a:ext cx="3703638" cy="2985136"/>
          </a:xfrm>
          <a:prstGeom prst="rect">
            <a:avLst/>
          </a:prstGeom>
        </p:spPr>
      </p:pic>
      <p:pic>
        <p:nvPicPr>
          <p:cNvPr id="6" name="Picture 5">
            <a:extLst>
              <a:ext uri="{FF2B5EF4-FFF2-40B4-BE49-F238E27FC236}">
                <a16:creationId xmlns:a16="http://schemas.microsoft.com/office/drawing/2014/main" id="{4D7272A5-327B-41AE-A992-C5E3FE87774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8362" y="3276600"/>
            <a:ext cx="3703638" cy="3429000"/>
          </a:xfrm>
          <a:prstGeom prst="rect">
            <a:avLst/>
          </a:prstGeom>
        </p:spPr>
      </p:pic>
    </p:spTree>
    <p:extLst>
      <p:ext uri="{BB962C8B-B14F-4D97-AF65-F5344CB8AC3E}">
        <p14:creationId xmlns:p14="http://schemas.microsoft.com/office/powerpoint/2010/main" val="239602455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6" presetClass="entr" presetSubtype="16"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circle(in)">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Slide Number Placeholder 3">
            <a:extLst>
              <a:ext uri="{FF2B5EF4-FFF2-40B4-BE49-F238E27FC236}">
                <a16:creationId xmlns:a16="http://schemas.microsoft.com/office/drawing/2014/main" id="{86D79032-6EE6-4F1D-A61B-78888081E600}"/>
              </a:ext>
            </a:extLst>
          </p:cNvPr>
          <p:cNvSpPr>
            <a:spLocks noGrp="1"/>
          </p:cNvSpPr>
          <p:nvPr>
            <p:ph type="sldNum" sz="quarter" idx="12"/>
          </p:nvPr>
        </p:nvSpPr>
        <p:spPr>
          <a:xfrm>
            <a:off x="8488363" y="62484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C6AA94B2-2488-4513-BE97-23059AC0CC33}" type="slidenum">
              <a:rPr lang="en-US" altLang="en-US" sz="1400"/>
              <a:pPr>
                <a:spcBef>
                  <a:spcPct val="0"/>
                </a:spcBef>
                <a:buClrTx/>
                <a:buSzTx/>
                <a:buFontTx/>
                <a:buNone/>
              </a:pPr>
              <a:t>11</a:t>
            </a:fld>
            <a:endParaRPr lang="en-US" altLang="en-US" sz="1400"/>
          </a:p>
        </p:txBody>
      </p:sp>
      <p:sp>
        <p:nvSpPr>
          <p:cNvPr id="2" name="Rectangle 1">
            <a:extLst>
              <a:ext uri="{FF2B5EF4-FFF2-40B4-BE49-F238E27FC236}">
                <a16:creationId xmlns:a16="http://schemas.microsoft.com/office/drawing/2014/main" id="{E1C4F8DA-951A-4F55-84FD-0EB39E9E3AA4}"/>
              </a:ext>
            </a:extLst>
          </p:cNvPr>
          <p:cNvSpPr/>
          <p:nvPr/>
        </p:nvSpPr>
        <p:spPr>
          <a:xfrm>
            <a:off x="4678679" y="482198"/>
            <a:ext cx="7513321" cy="6186309"/>
          </a:xfrm>
          <a:prstGeom prst="rect">
            <a:avLst/>
          </a:prstGeom>
        </p:spPr>
        <p:txBody>
          <a:bodyPr wrap="square">
            <a:spAutoFit/>
          </a:bodyPr>
          <a:lstStyle/>
          <a:p>
            <a:pPr algn="just">
              <a:spcAft>
                <a:spcPts val="0"/>
              </a:spcAft>
            </a:pP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Một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nguyên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nhân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biểu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hiện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nêu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là</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do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chúng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ta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thật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sự</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quan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tâm</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đúng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mức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trong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thế</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hệ</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trẻ</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trước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những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tác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động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tiêu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cực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của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xã</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hội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p>
          <a:p>
            <a:pPr algn="just">
              <a:spcAft>
                <a:spcPts val="0"/>
              </a:spcAft>
            </a:pP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Nội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dung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và</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hình</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giáo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dục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đạo</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đức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lối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sống</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thiếu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chiều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sâu</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thiết</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thực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còn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sơ</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sài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chưa</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có</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sức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hấp</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dẫn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lôi</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cuốn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học</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sinh</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sinh</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 </a:t>
            </a:r>
            <a:r>
              <a:rPr lang="en-US" sz="3600" dirty="0" err="1">
                <a:solidFill>
                  <a:srgbClr val="343A40"/>
                </a:solidFill>
                <a:latin typeface="Times New Roman (Headings)"/>
                <a:ea typeface="Times New Roman" panose="02020603050405020304" pitchFamily="18" charset="0"/>
                <a:cs typeface="Times New Roman" panose="02020603050405020304" pitchFamily="18" charset="0"/>
              </a:rPr>
              <a:t>viên</a:t>
            </a:r>
            <a:r>
              <a:rPr lang="en-US" sz="3600" dirty="0">
                <a:solidFill>
                  <a:srgbClr val="343A40"/>
                </a:solidFill>
                <a:latin typeface="Times New Roman (Headings)"/>
                <a:ea typeface="Times New Roman" panose="02020603050405020304" pitchFamily="18" charset="0"/>
                <a:cs typeface="Times New Roman" panose="02020603050405020304" pitchFamily="18" charset="0"/>
              </a:rPr>
              <a:t>…</a:t>
            </a:r>
          </a:p>
          <a:p>
            <a:pPr algn="just">
              <a:spcAft>
                <a:spcPts val="0"/>
              </a:spcAft>
            </a:pPr>
            <a:endParaRPr lang="en-US" sz="3600" dirty="0">
              <a:effectLst/>
              <a:latin typeface="Times New Roman (Headings)"/>
              <a:ea typeface="Calibri" panose="020F0502020204030204" pitchFamily="34" charset="0"/>
              <a:cs typeface="Times New Roman" panose="02020603050405020304" pitchFamily="18" charset="0"/>
            </a:endParaRPr>
          </a:p>
        </p:txBody>
      </p:sp>
      <p:pic>
        <p:nvPicPr>
          <p:cNvPr id="4" name="Picture 3">
            <a:extLst>
              <a:ext uri="{FF2B5EF4-FFF2-40B4-BE49-F238E27FC236}">
                <a16:creationId xmlns:a16="http://schemas.microsoft.com/office/drawing/2014/main" id="{DB7D5EC1-9612-45E2-BACD-CDA64C3619A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4647" y="482197"/>
            <a:ext cx="4504031" cy="5369963"/>
          </a:xfrm>
          <a:prstGeom prst="rect">
            <a:avLst/>
          </a:prstGeom>
        </p:spPr>
      </p:pic>
    </p:spTree>
    <p:extLst>
      <p:ext uri="{BB962C8B-B14F-4D97-AF65-F5344CB8AC3E}">
        <p14:creationId xmlns:p14="http://schemas.microsoft.com/office/powerpoint/2010/main" val="3401766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94EDA62-81B0-47A3-9B67-D4058A337E05}"/>
              </a:ext>
            </a:extLst>
          </p:cNvPr>
          <p:cNvSpPr>
            <a:spLocks noGrp="1"/>
          </p:cNvSpPr>
          <p:nvPr>
            <p:ph idx="1"/>
          </p:nvPr>
        </p:nvSpPr>
        <p:spPr>
          <a:xfrm>
            <a:off x="380998" y="374014"/>
            <a:ext cx="9281162" cy="4861103"/>
          </a:xfrm>
        </p:spPr>
        <p:txBody>
          <a:bodyPr>
            <a:noAutofit/>
          </a:bodyPr>
          <a:lstStyle/>
          <a:p>
            <a:pPr marL="0" indent="0" algn="just">
              <a:lnSpc>
                <a:spcPct val="110000"/>
              </a:lnSpc>
              <a:spcBef>
                <a:spcPts val="0"/>
              </a:spcBef>
              <a:spcAft>
                <a:spcPts val="600"/>
              </a:spcAft>
              <a:buClr>
                <a:srgbClr val="3333CC"/>
              </a:buClr>
              <a:buNone/>
              <a:defRPr/>
            </a:pPr>
            <a:r>
              <a:rPr lang="en-US" b="1" dirty="0">
                <a:solidFill>
                  <a:schemeClr val="accent1"/>
                </a:solidFill>
                <a:latin typeface="Times New Roman (Headings)"/>
                <a:ea typeface="Times New Roman" panose="02020603050405020304" pitchFamily="18" charset="0"/>
                <a:cs typeface="Times New Roman" panose="02020603050405020304" pitchFamily="18" charset="0"/>
              </a:rPr>
              <a:t>3.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Giải</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pháp</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t</a:t>
            </a:r>
            <a:r>
              <a:rPr lang="vi-VN" b="1" dirty="0">
                <a:solidFill>
                  <a:schemeClr val="accent1"/>
                </a:solidFill>
                <a:latin typeface="Times New Roman (Headings)"/>
                <a:ea typeface="Times New Roman" panose="02020603050405020304" pitchFamily="18" charset="0"/>
                <a:cs typeface="Times New Roman" panose="02020603050405020304" pitchFamily="18" charset="0"/>
              </a:rPr>
              <a:t>ư</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sinh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viên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nay.</a:t>
            </a:r>
            <a:endParaRPr lang="en-US" b="1" dirty="0"/>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Một là,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nâng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cao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chất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lượng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hiệu</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quả</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công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chính</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trị</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tưởng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trong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học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các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cơ</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sở</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giáo</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dục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cần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xem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đây</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hết</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sức</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quan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trọng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là</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nhiệm</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vụ</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thường</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r>
              <a:rPr lang="en-US" b="1" dirty="0" err="1">
                <a:solidFill>
                  <a:schemeClr val="accent1"/>
                </a:solidFill>
                <a:latin typeface="Times New Roman (Headings)"/>
                <a:ea typeface="Times New Roman" panose="02020603050405020304" pitchFamily="18" charset="0"/>
                <a:cs typeface="Times New Roman" panose="02020603050405020304" pitchFamily="18" charset="0"/>
              </a:rPr>
              <a:t>xuyên</a:t>
            </a:r>
            <a:r>
              <a:rPr lang="en-US" b="1" dirty="0">
                <a:solidFill>
                  <a:schemeClr val="accent1"/>
                </a:solidFill>
                <a:latin typeface="Times New Roman (Headings)"/>
                <a:ea typeface="Times New Roman" panose="02020603050405020304" pitchFamily="18" charset="0"/>
                <a:cs typeface="Times New Roman" panose="02020603050405020304" pitchFamily="18" charset="0"/>
              </a:rPr>
              <a:t> </a:t>
            </a: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Hai là, </a:t>
            </a:r>
            <a:r>
              <a:rPr lang="vi-VN" b="1" dirty="0">
                <a:solidFill>
                  <a:schemeClr val="accent1"/>
                </a:solidFill>
                <a:latin typeface="Times New Roman" panose="02020603050405020304" pitchFamily="18" charset="0"/>
                <a:cs typeface="Times New Roman" panose="02020603050405020304" pitchFamily="18" charset="0"/>
              </a:rPr>
              <a:t>xây dựng môi trường chính trị ở </a:t>
            </a:r>
            <a:r>
              <a:rPr lang="en-US" b="1" dirty="0" err="1">
                <a:solidFill>
                  <a:schemeClr val="accent1"/>
                </a:solidFill>
                <a:latin typeface="Times New Roman" panose="02020603050405020304" pitchFamily="18" charset="0"/>
                <a:cs typeface="Times New Roman" panose="02020603050405020304" pitchFamily="18" charset="0"/>
              </a:rPr>
              <a:t>nhà</a:t>
            </a:r>
            <a:r>
              <a:rPr lang="vi-VN" b="1" dirty="0">
                <a:solidFill>
                  <a:schemeClr val="accent1"/>
                </a:solidFill>
                <a:latin typeface="Times New Roman" panose="02020603050405020304" pitchFamily="18" charset="0"/>
                <a:cs typeface="Times New Roman" panose="02020603050405020304" pitchFamily="18" charset="0"/>
              </a:rPr>
              <a:t> trường lành mạnh, trong sạch, tạo điều kiện thuận lợi cho việc nâng cao ý thức chính trị </a:t>
            </a:r>
            <a:r>
              <a:rPr lang="en-US" b="1" dirty="0">
                <a:solidFill>
                  <a:schemeClr val="accent1"/>
                </a:solidFill>
                <a:latin typeface="Times New Roman" panose="02020603050405020304" pitchFamily="18" charset="0"/>
                <a:cs typeface="Times New Roman" panose="02020603050405020304" pitchFamily="18" charset="0"/>
              </a:rPr>
              <a:t>t</a:t>
            </a:r>
            <a:r>
              <a:rPr lang="vi-VN" b="1" dirty="0">
                <a:solidFill>
                  <a:schemeClr val="accent1"/>
                </a:solidFill>
                <a:latin typeface="Times New Roman" panose="02020603050405020304" pitchFamily="18" charset="0"/>
                <a:cs typeface="Times New Roman" panose="02020603050405020304" pitchFamily="18" charset="0"/>
              </a:rPr>
              <a:t>ư</a:t>
            </a:r>
            <a:r>
              <a:rPr lang="en-US" b="1" dirty="0">
                <a:solidFill>
                  <a:schemeClr val="accent1"/>
                </a:solidFill>
                <a:latin typeface="Times New Roman" panose="02020603050405020304" pitchFamily="18" charset="0"/>
                <a:cs typeface="Times New Roman" panose="02020603050405020304" pitchFamily="18" charset="0"/>
              </a:rPr>
              <a:t> t</a:t>
            </a:r>
            <a:r>
              <a:rPr lang="vi-VN" b="1" dirty="0">
                <a:solidFill>
                  <a:schemeClr val="accent1"/>
                </a:solidFill>
                <a:latin typeface="Times New Roman" panose="02020603050405020304" pitchFamily="18" charset="0"/>
                <a:cs typeface="Times New Roman" panose="02020603050405020304" pitchFamily="18" charset="0"/>
              </a:rPr>
              <a:t>ư</a:t>
            </a:r>
            <a:r>
              <a:rPr lang="en-US" b="1" dirty="0" err="1">
                <a:solidFill>
                  <a:schemeClr val="accent1"/>
                </a:solidFill>
                <a:latin typeface="Times New Roman" panose="02020603050405020304" pitchFamily="18" charset="0"/>
                <a:cs typeface="Times New Roman" panose="02020603050405020304" pitchFamily="18" charset="0"/>
              </a:rPr>
              <a:t>ởng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cho</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 sinh viên</a:t>
            </a:r>
            <a:endParaRPr lang="en-US" b="1" i="1" dirty="0">
              <a:solidFill>
                <a:schemeClr val="accent1"/>
              </a:solidFill>
              <a:latin typeface="Times New Roman" panose="02020603050405020304" pitchFamily="18" charset="0"/>
              <a:cs typeface="Times New Roman" panose="02020603050405020304" pitchFamily="18" charset="0"/>
            </a:endParaRPr>
          </a:p>
          <a:p>
            <a:pPr marL="0" indent="0" algn="just">
              <a:buNone/>
            </a:pPr>
            <a:r>
              <a:rPr lang="vi-VN" b="1" i="1" dirty="0">
                <a:solidFill>
                  <a:schemeClr val="accent1"/>
                </a:solidFill>
                <a:latin typeface="Times New Roman" panose="02020603050405020304" pitchFamily="18" charset="0"/>
                <a:cs typeface="Times New Roman" panose="02020603050405020304" pitchFamily="18" charset="0"/>
              </a:rPr>
              <a:t>Ba là, </a:t>
            </a:r>
            <a:r>
              <a:rPr lang="vi-VN" b="1" dirty="0">
                <a:solidFill>
                  <a:schemeClr val="accent1"/>
                </a:solidFill>
                <a:latin typeface="Times New Roman" panose="02020603050405020304" pitchFamily="18" charset="0"/>
                <a:cs typeface="Times New Roman" panose="02020603050405020304" pitchFamily="18" charset="0"/>
              </a:rPr>
              <a:t>nâng cao chất lượng </a:t>
            </a:r>
            <a:r>
              <a:rPr lang="en-US" b="1" dirty="0" err="1">
                <a:solidFill>
                  <a:schemeClr val="accent1"/>
                </a:solidFill>
                <a:latin typeface="Times New Roman" panose="02020603050405020304" pitchFamily="18" charset="0"/>
                <a:cs typeface="Times New Roman" panose="02020603050405020304" pitchFamily="18" charset="0"/>
              </a:rPr>
              <a:t>công</a:t>
            </a:r>
            <a:r>
              <a:rPr lang="en-US" b="1" dirty="0">
                <a:solidFill>
                  <a:schemeClr val="accent1"/>
                </a:solidFill>
                <a:latin typeface="Times New Roman" panose="02020603050405020304" pitchFamily="18" charset="0"/>
                <a:cs typeface="Times New Roman" panose="02020603050405020304" pitchFamily="18" charset="0"/>
              </a:rPr>
              <a:t> </a:t>
            </a:r>
            <a:r>
              <a:rPr lang="en-US" b="1" dirty="0" err="1">
                <a:solidFill>
                  <a:schemeClr val="accent1"/>
                </a:solidFill>
                <a:latin typeface="Times New Roman" panose="02020603050405020304" pitchFamily="18" charset="0"/>
                <a:cs typeface="Times New Roman" panose="02020603050405020304" pitchFamily="18" charset="0"/>
              </a:rPr>
              <a:t>tác</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giáo dục chủ nghĩa Mác - Lênin, tư tưởng Hồ Chí Minh trong </a:t>
            </a:r>
            <a:r>
              <a:rPr lang="en-US" b="1" dirty="0" err="1">
                <a:solidFill>
                  <a:schemeClr val="accent1"/>
                </a:solidFill>
                <a:latin typeface="Times New Roman" panose="02020603050405020304" pitchFamily="18" charset="0"/>
                <a:cs typeface="Times New Roman" panose="02020603050405020304" pitchFamily="18" charset="0"/>
              </a:rPr>
              <a:t>nhà</a:t>
            </a:r>
            <a:r>
              <a:rPr lang="en-US" b="1" dirty="0">
                <a:solidFill>
                  <a:schemeClr val="accent1"/>
                </a:solidFill>
                <a:latin typeface="Times New Roman" panose="02020603050405020304" pitchFamily="18" charset="0"/>
                <a:cs typeface="Times New Roman" panose="02020603050405020304" pitchFamily="18" charset="0"/>
              </a:rPr>
              <a:t> </a:t>
            </a:r>
            <a:r>
              <a:rPr lang="vi-VN" b="1" dirty="0">
                <a:solidFill>
                  <a:schemeClr val="accent1"/>
                </a:solidFill>
                <a:latin typeface="Times New Roman" panose="02020603050405020304" pitchFamily="18" charset="0"/>
                <a:cs typeface="Times New Roman" panose="02020603050405020304" pitchFamily="18" charset="0"/>
              </a:rPr>
              <a:t>trường</a:t>
            </a:r>
            <a:endParaRPr lang="en-US" b="1" dirty="0">
              <a:solidFill>
                <a:schemeClr val="accent1"/>
              </a:solidFill>
              <a:latin typeface="Times New Roman" panose="02020603050405020304" pitchFamily="18" charset="0"/>
              <a:cs typeface="Times New Roman" panose="02020603050405020304" pitchFamily="18" charset="0"/>
            </a:endParaRPr>
          </a:p>
          <a:p>
            <a:pPr marL="0" indent="0">
              <a:lnSpc>
                <a:spcPct val="110000"/>
              </a:lnSpc>
              <a:spcAft>
                <a:spcPts val="600"/>
              </a:spcAft>
              <a:buNone/>
              <a:defRPr/>
            </a:pPr>
            <a:endParaRPr lang="en-US" b="1" dirty="0"/>
          </a:p>
        </p:txBody>
      </p:sp>
      <p:sp>
        <p:nvSpPr>
          <p:cNvPr id="12292" name="Slide Number Placeholder 3">
            <a:extLst>
              <a:ext uri="{FF2B5EF4-FFF2-40B4-BE49-F238E27FC236}">
                <a16:creationId xmlns:a16="http://schemas.microsoft.com/office/drawing/2014/main" id="{1732D8F2-7F43-4F4A-925A-F817553D8444}"/>
              </a:ext>
            </a:extLst>
          </p:cNvPr>
          <p:cNvSpPr>
            <a:spLocks noGrp="1"/>
          </p:cNvSpPr>
          <p:nvPr>
            <p:ph type="sldNum" sz="quarter" idx="12"/>
          </p:nvPr>
        </p:nvSpPr>
        <p:spPr>
          <a:xfrm>
            <a:off x="8488363"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46283FC-6CF2-4416-8A71-9EC56A156C0B}" type="slidenum">
              <a:rPr lang="en-US" altLang="en-US" sz="1400"/>
              <a:pPr>
                <a:spcBef>
                  <a:spcPct val="0"/>
                </a:spcBef>
                <a:buClrTx/>
                <a:buSzTx/>
                <a:buFontTx/>
                <a:buNone/>
              </a:pPr>
              <a:t>12</a:t>
            </a:fld>
            <a:endParaRPr lang="en-US" altLang="en-US" sz="1400"/>
          </a:p>
        </p:txBody>
      </p:sp>
      <p:pic>
        <p:nvPicPr>
          <p:cNvPr id="4" name="Picture 3">
            <a:extLst>
              <a:ext uri="{FF2B5EF4-FFF2-40B4-BE49-F238E27FC236}">
                <a16:creationId xmlns:a16="http://schemas.microsoft.com/office/drawing/2014/main" id="{7D803B1C-A76C-4467-90DD-E4D4C5725D1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662160" y="91083"/>
            <a:ext cx="2407919" cy="2422402"/>
          </a:xfrm>
          <a:prstGeom prst="rect">
            <a:avLst/>
          </a:prstGeom>
        </p:spPr>
      </p:pic>
      <p:sp>
        <p:nvSpPr>
          <p:cNvPr id="5" name="Rectangle 4">
            <a:extLst>
              <a:ext uri="{FF2B5EF4-FFF2-40B4-BE49-F238E27FC236}">
                <a16:creationId xmlns:a16="http://schemas.microsoft.com/office/drawing/2014/main" id="{4C144B44-AD45-4C84-9842-642533A318F6}"/>
              </a:ext>
            </a:extLst>
          </p:cNvPr>
          <p:cNvSpPr>
            <a:spLocks noChangeArrowheads="1"/>
          </p:cNvSpPr>
          <p:nvPr/>
        </p:nvSpPr>
        <p:spPr bwMode="auto">
          <a:xfrm>
            <a:off x="167640" y="5347838"/>
            <a:ext cx="12024360" cy="11695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Tuổi</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trẻ</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không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có</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lý</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tưởng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giống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như</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buổi</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sáng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không</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có</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mặt</a:t>
            </a:r>
            <a:r>
              <a:rPr kumimoji="0" lang="en-US" altLang="en-US" sz="2800" i="1" u="sng"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 </a:t>
            </a:r>
            <a:r>
              <a:rPr kumimoji="0" lang="en-US" altLang="en-US" sz="2800" i="1" u="sng" strike="noStrike" cap="none" normalizeH="0" baseline="0" dirty="0" err="1">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trời</a:t>
            </a:r>
            <a:r>
              <a:rPr kumimoji="0" lang="en-US" altLang="en-US" sz="2000" i="0" u="none" strike="noStrike" cap="none" normalizeH="0" baseline="0" dirty="0">
                <a:ln>
                  <a:noFill/>
                </a:ln>
                <a:solidFill>
                  <a:srgbClr val="FF0000"/>
                </a:solidFill>
                <a:effectLst/>
                <a:latin typeface="Times New Roman (Headings)"/>
                <a:cs typeface="Times New Roman" panose="02020603050405020304" pitchFamily="18" charset="0"/>
                <a:hlinkClick r:id="rId3" tooltip="Tuổi trẻ không có lý tưởng giống như buổi sáng không có mặt trời...."/>
              </a:rPr>
              <a:t>.</a:t>
            </a:r>
            <a:br>
              <a:rPr kumimoji="0" lang="en-US" altLang="en-US" sz="2000" i="0" u="none" strike="noStrike" cap="none" normalizeH="0" baseline="0" dirty="0">
                <a:ln>
                  <a:noFill/>
                </a:ln>
                <a:solidFill>
                  <a:srgbClr val="FFFF00"/>
                </a:solidFill>
                <a:effectLst/>
                <a:latin typeface="Times New Roman (Headings)"/>
                <a:cs typeface="Times New Roman" panose="02020603050405020304" pitchFamily="18" charset="0"/>
              </a:rPr>
            </a:br>
            <a:r>
              <a:rPr kumimoji="0" lang="en-US" altLang="en-US" sz="2000" i="1" u="none" strike="noStrike" cap="none" normalizeH="0" baseline="0" dirty="0">
                <a:ln>
                  <a:noFill/>
                </a:ln>
                <a:solidFill>
                  <a:srgbClr val="FFFF00"/>
                </a:solidFill>
                <a:effectLst/>
                <a:latin typeface="Times New Roman (Headings)"/>
                <a:cs typeface="Times New Roman" panose="02020603050405020304" pitchFamily="18" charset="0"/>
              </a:rPr>
              <a:t>VICTOR HUGO</a:t>
            </a:r>
          </a:p>
        </p:txBody>
      </p:sp>
    </p:spTree>
    <p:extLst>
      <p:ext uri="{BB962C8B-B14F-4D97-AF65-F5344CB8AC3E}">
        <p14:creationId xmlns:p14="http://schemas.microsoft.com/office/powerpoint/2010/main" val="40185803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Content Placeholder 2">
            <a:extLst>
              <a:ext uri="{FF2B5EF4-FFF2-40B4-BE49-F238E27FC236}">
                <a16:creationId xmlns:a16="http://schemas.microsoft.com/office/drawing/2014/main" id="{6350F345-6B87-4D1C-8BE0-43963DE9FB63}"/>
              </a:ext>
            </a:extLst>
          </p:cNvPr>
          <p:cNvSpPr>
            <a:spLocks noGrp="1"/>
          </p:cNvSpPr>
          <p:nvPr>
            <p:ph idx="1"/>
          </p:nvPr>
        </p:nvSpPr>
        <p:spPr>
          <a:xfrm>
            <a:off x="5791200" y="400050"/>
            <a:ext cx="6000750" cy="5600701"/>
          </a:xfrm>
          <a:solidFill>
            <a:srgbClr val="FFFF00"/>
          </a:solidFill>
        </p:spPr>
        <p:txBody>
          <a:bodyPr>
            <a:normAutofit/>
          </a:bodyPr>
          <a:lstStyle/>
          <a:p>
            <a:pPr marL="0" indent="0" algn="just">
              <a:buNone/>
            </a:pPr>
            <a:r>
              <a:rPr lang="en-US" altLang="en-US" sz="4400" b="1" dirty="0">
                <a:solidFill>
                  <a:schemeClr val="tx2"/>
                </a:solidFill>
                <a:latin typeface="Times New Roman" panose="02020603050405020304" pitchFamily="18" charset="0"/>
                <a:cs typeface="Times New Roman" panose="02020603050405020304" pitchFamily="18" charset="0"/>
              </a:rPr>
              <a:t>“</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k</a:t>
            </a:r>
            <a:r>
              <a:rPr lang="en-US" altLang="en-US" sz="4400" b="1" dirty="0" err="1">
                <a:solidFill>
                  <a:schemeClr val="tx2"/>
                </a:solidFill>
                <a:latin typeface="Times New Roman" panose="02020603050405020304" pitchFamily="18" charset="0"/>
                <a:cs typeface="Times New Roman" panose="02020603050405020304" pitchFamily="18" charset="0"/>
              </a:rPr>
              <a:t>hông</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phải</a:t>
            </a:r>
            <a:r>
              <a:rPr lang="en-US" altLang="en-US" sz="4400" b="1" dirty="0">
                <a:solidFill>
                  <a:schemeClr val="tx2"/>
                </a:solidFill>
                <a:latin typeface="Times New Roman" panose="02020603050405020304" pitchFamily="18" charset="0"/>
                <a:cs typeface="Times New Roman" panose="02020603050405020304" pitchFamily="18" charset="0"/>
              </a:rPr>
              <a:t> </a:t>
            </a:r>
            <a:r>
              <a:rPr lang="vi-VN" altLang="en-US" sz="4400" b="1" dirty="0">
                <a:solidFill>
                  <a:schemeClr val="tx2"/>
                </a:solidFill>
                <a:latin typeface="Times New Roman" panose="02020603050405020304" pitchFamily="18" charset="0"/>
                <a:cs typeface="Times New Roman" panose="02020603050405020304" pitchFamily="18" charset="0"/>
              </a:rPr>
              <a:t>là người lái đò trên bến vắng, mà</a:t>
            </a:r>
            <a:r>
              <a:rPr lang="en-US" altLang="en-US" sz="4400" b="1" dirty="0">
                <a:solidFill>
                  <a:schemeClr val="tx2"/>
                </a:solidFill>
                <a:latin typeface="Times New Roman" panose="02020603050405020304" pitchFamily="18" charset="0"/>
                <a:cs typeface="Times New Roman" panose="02020603050405020304" pitchFamily="18" charset="0"/>
              </a:rPr>
              <a:t> </a:t>
            </a:r>
            <a:r>
              <a:rPr lang="en-US" altLang="en-US" sz="4400" b="1" dirty="0" err="1">
                <a:solidFill>
                  <a:schemeClr val="tx2"/>
                </a:solidFill>
                <a:latin typeface="Times New Roman" panose="02020603050405020304" pitchFamily="18" charset="0"/>
                <a:cs typeface="Times New Roman" panose="02020603050405020304" pitchFamily="18" charset="0"/>
              </a:rPr>
              <a:t>Người</a:t>
            </a:r>
            <a:r>
              <a:rPr lang="en-US" altLang="en-US" sz="4400" b="1" dirty="0">
                <a:solidFill>
                  <a:schemeClr val="tx2"/>
                </a:solidFill>
                <a:latin typeface="Times New Roman" panose="02020603050405020304" pitchFamily="18" charset="0"/>
                <a:cs typeface="Times New Roman" panose="02020603050405020304" pitchFamily="18" charset="0"/>
              </a:rPr>
              <a:t> T</a:t>
            </a:r>
            <a:r>
              <a:rPr lang="vi-VN" altLang="en-US" sz="4400" b="1" dirty="0">
                <a:solidFill>
                  <a:schemeClr val="tx2"/>
                </a:solidFill>
                <a:latin typeface="Times New Roman" panose="02020603050405020304" pitchFamily="18" charset="0"/>
                <a:cs typeface="Times New Roman" panose="02020603050405020304" pitchFamily="18" charset="0"/>
              </a:rPr>
              <a:t>hầy là người của thời đại, người dẫn dắt trí tuệ và tâm hồn, là ngọn hải đăng rực sáng để những con tàu sừng sững ra khơi"</a:t>
            </a:r>
            <a:endParaRPr lang="en-US" altLang="en-US" sz="4400" b="1" dirty="0">
              <a:solidFill>
                <a:schemeClr val="tx2"/>
              </a:solidFill>
              <a:latin typeface="Times New Roman" panose="02020603050405020304" pitchFamily="18" charset="0"/>
              <a:cs typeface="Times New Roman" panose="02020603050405020304" pitchFamily="18" charset="0"/>
            </a:endParaRPr>
          </a:p>
        </p:txBody>
      </p:sp>
      <p:sp>
        <p:nvSpPr>
          <p:cNvPr id="14339" name="Slide Number Placeholder 3">
            <a:extLst>
              <a:ext uri="{FF2B5EF4-FFF2-40B4-BE49-F238E27FC236}">
                <a16:creationId xmlns:a16="http://schemas.microsoft.com/office/drawing/2014/main" id="{69B7AE1C-5F75-4E79-B820-D0730E8278E1}"/>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AEED09CB-4AA7-4E88-9A26-F5F0EB9A7FA8}" type="slidenum">
              <a:rPr lang="en-US" altLang="en-US" sz="1400"/>
              <a:pPr>
                <a:spcBef>
                  <a:spcPct val="0"/>
                </a:spcBef>
                <a:buClrTx/>
                <a:buSzTx/>
                <a:buFontTx/>
                <a:buNone/>
              </a:pPr>
              <a:t>13</a:t>
            </a:fld>
            <a:endParaRPr lang="en-US" altLang="en-US" sz="1400"/>
          </a:p>
        </p:txBody>
      </p:sp>
      <p:pic>
        <p:nvPicPr>
          <p:cNvPr id="14340" name="Picture 2" descr="C:\Users\Administrator\Desktop\nha-giao-vn.jpg">
            <a:extLst>
              <a:ext uri="{FF2B5EF4-FFF2-40B4-BE49-F238E27FC236}">
                <a16:creationId xmlns:a16="http://schemas.microsoft.com/office/drawing/2014/main" id="{49E1CBA9-EBD5-450B-B7A4-DB5C539EDE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00050" y="533400"/>
            <a:ext cx="5124450" cy="571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88183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C01A05-B1B3-4C58-B6D5-0834FD587C5D}"/>
              </a:ext>
            </a:extLst>
          </p:cNvPr>
          <p:cNvSpPr>
            <a:spLocks noGrp="1"/>
          </p:cNvSpPr>
          <p:nvPr>
            <p:ph idx="1"/>
          </p:nvPr>
        </p:nvSpPr>
        <p:spPr>
          <a:xfrm>
            <a:off x="3230880" y="853440"/>
            <a:ext cx="8961120" cy="5261610"/>
          </a:xfrm>
          <a:solidFill>
            <a:schemeClr val="accent4">
              <a:lumMod val="20000"/>
              <a:lumOff val="80000"/>
            </a:schemeClr>
          </a:solidFill>
        </p:spPr>
        <p:txBody>
          <a:bodyPr>
            <a:noAutofit/>
          </a:bodyPr>
          <a:lstStyle/>
          <a:p>
            <a:pPr marL="0" indent="0" algn="just">
              <a:buNone/>
            </a:pPr>
            <a:r>
              <a:rPr lang="en-US" sz="3600" dirty="0"/>
              <a:t> </a:t>
            </a:r>
            <a:r>
              <a:rPr lang="en-US" sz="3200" dirty="0" err="1"/>
              <a:t>Công</a:t>
            </a:r>
            <a:r>
              <a:rPr lang="en-US" sz="3200" dirty="0"/>
              <a:t> </a:t>
            </a:r>
            <a:r>
              <a:rPr lang="en-US" sz="3200" dirty="0" err="1"/>
              <a:t>tác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sinh</a:t>
            </a:r>
            <a:r>
              <a:rPr lang="en-US" sz="3200" dirty="0"/>
              <a:t> </a:t>
            </a:r>
            <a:r>
              <a:rPr lang="en-US" sz="3200" dirty="0" err="1"/>
              <a:t>viên</a:t>
            </a:r>
            <a:r>
              <a:rPr lang="en-US" sz="3200" dirty="0"/>
              <a:t> </a:t>
            </a:r>
            <a:r>
              <a:rPr lang="en-US" sz="3200" dirty="0" err="1"/>
              <a:t>là</a:t>
            </a:r>
            <a:r>
              <a:rPr lang="en-US" sz="3200" dirty="0"/>
              <a:t> </a:t>
            </a:r>
            <a:r>
              <a:rPr lang="en-US" sz="3200" dirty="0" err="1"/>
              <a:t>việc</a:t>
            </a:r>
            <a:r>
              <a:rPr lang="en-US" sz="3200" dirty="0"/>
              <a:t> </a:t>
            </a:r>
            <a:r>
              <a:rPr lang="en-US" sz="3200" dirty="0" err="1"/>
              <a:t>làm</a:t>
            </a:r>
            <a:r>
              <a:rPr lang="en-US" sz="3200" dirty="0"/>
              <a:t> </a:t>
            </a:r>
            <a:r>
              <a:rPr lang="en-US" sz="3200" dirty="0" err="1"/>
              <a:t>rất</a:t>
            </a:r>
            <a:r>
              <a:rPr lang="en-US" sz="3200" dirty="0"/>
              <a:t> </a:t>
            </a:r>
            <a:r>
              <a:rPr lang="en-US" sz="3200" dirty="0" err="1"/>
              <a:t>quan</a:t>
            </a:r>
            <a:r>
              <a:rPr lang="en-US" sz="3200" dirty="0"/>
              <a:t> </a:t>
            </a:r>
            <a:r>
              <a:rPr lang="en-US" sz="3200" dirty="0" err="1"/>
              <a:t>trọng</a:t>
            </a:r>
            <a:r>
              <a:rPr lang="en-US" sz="3200" dirty="0"/>
              <a:t>, </a:t>
            </a:r>
            <a:r>
              <a:rPr lang="en-US" sz="3200" dirty="0" err="1"/>
              <a:t>cần</a:t>
            </a:r>
            <a:r>
              <a:rPr lang="en-US" sz="3200" dirty="0"/>
              <a:t> </a:t>
            </a:r>
            <a:r>
              <a:rPr lang="en-US" sz="3200" dirty="0" err="1"/>
              <a:t>thiết</a:t>
            </a:r>
            <a:r>
              <a:rPr lang="en-US" sz="3200" dirty="0"/>
              <a:t>, </a:t>
            </a:r>
            <a:r>
              <a:rPr lang="en-US" sz="3200" dirty="0" err="1"/>
              <a:t>không</a:t>
            </a:r>
            <a:r>
              <a:rPr lang="en-US" sz="3200" dirty="0"/>
              <a:t> </a:t>
            </a:r>
            <a:r>
              <a:rPr lang="en-US" sz="3200" dirty="0" err="1"/>
              <a:t>chỉ</a:t>
            </a:r>
            <a:r>
              <a:rPr lang="en-US" sz="3200" dirty="0"/>
              <a:t> </a:t>
            </a:r>
            <a:r>
              <a:rPr lang="en-US" sz="3200" dirty="0" err="1"/>
              <a:t>trong</a:t>
            </a:r>
            <a:r>
              <a:rPr lang="en-US" sz="3200" dirty="0"/>
              <a:t> </a:t>
            </a:r>
            <a:r>
              <a:rPr lang="en-US" sz="3200" dirty="0" err="1"/>
              <a:t>giai</a:t>
            </a:r>
            <a:r>
              <a:rPr lang="en-US" sz="3200" dirty="0"/>
              <a:t> </a:t>
            </a:r>
            <a:r>
              <a:rPr lang="en-US" sz="3200" dirty="0" err="1"/>
              <a:t>đoạn</a:t>
            </a:r>
            <a:r>
              <a:rPr lang="en-US" sz="3200" dirty="0"/>
              <a:t> </a:t>
            </a:r>
            <a:r>
              <a:rPr lang="en-US" sz="3200" dirty="0" err="1"/>
              <a:t>hiện</a:t>
            </a:r>
            <a:r>
              <a:rPr lang="en-US" sz="3200" dirty="0"/>
              <a:t> nay </a:t>
            </a:r>
            <a:r>
              <a:rPr lang="en-US" sz="3200" dirty="0" err="1"/>
              <a:t>mà</a:t>
            </a:r>
            <a:r>
              <a:rPr lang="en-US" sz="3200" dirty="0"/>
              <a:t> </a:t>
            </a:r>
            <a:r>
              <a:rPr lang="en-US" sz="3200" dirty="0" err="1"/>
              <a:t>cả</a:t>
            </a:r>
            <a:r>
              <a:rPr lang="en-US" sz="3200" dirty="0"/>
              <a:t> </a:t>
            </a:r>
            <a:r>
              <a:rPr lang="en-US" sz="3200" dirty="0" err="1"/>
              <a:t>về</a:t>
            </a:r>
            <a:r>
              <a:rPr lang="en-US" sz="3200" dirty="0"/>
              <a:t> </a:t>
            </a:r>
            <a:r>
              <a:rPr lang="en-US" sz="3200" dirty="0" err="1"/>
              <a:t>sau</a:t>
            </a:r>
            <a:r>
              <a:rPr lang="en-US" sz="3200" dirty="0"/>
              <a:t>. </a:t>
            </a:r>
          </a:p>
          <a:p>
            <a:pPr marL="0" indent="0" algn="just">
              <a:buNone/>
            </a:pPr>
            <a:r>
              <a:rPr lang="en-US" sz="3200" dirty="0"/>
              <a:t>Do </a:t>
            </a:r>
            <a:r>
              <a:rPr lang="en-US" sz="3200" dirty="0" err="1"/>
              <a:t>đó</a:t>
            </a:r>
            <a:r>
              <a:rPr lang="en-US" sz="3200" dirty="0"/>
              <a:t>, </a:t>
            </a:r>
            <a:r>
              <a:rPr lang="en-US" sz="3200" dirty="0" err="1"/>
              <a:t>việc</a:t>
            </a:r>
            <a:r>
              <a:rPr lang="en-US" sz="3200" dirty="0"/>
              <a:t> </a:t>
            </a:r>
            <a:r>
              <a:rPr lang="en-US" sz="3200" dirty="0" err="1"/>
              <a:t>giáo</a:t>
            </a:r>
            <a:r>
              <a:rPr lang="en-US" sz="3200" dirty="0"/>
              <a:t> </a:t>
            </a:r>
            <a:r>
              <a:rPr lang="en-US" sz="3200" dirty="0" err="1"/>
              <a:t>dục</a:t>
            </a:r>
            <a:r>
              <a:rPr lang="en-US" sz="3200" dirty="0"/>
              <a:t> </a:t>
            </a:r>
            <a:r>
              <a:rPr lang="en-US" sz="3200" dirty="0" err="1"/>
              <a:t>chính</a:t>
            </a:r>
            <a:r>
              <a:rPr lang="en-US" sz="3200" dirty="0"/>
              <a:t> </a:t>
            </a:r>
            <a:r>
              <a:rPr lang="en-US" sz="3200" dirty="0" err="1"/>
              <a:t>trị</a:t>
            </a:r>
            <a:r>
              <a:rPr lang="en-US" sz="3200" dirty="0"/>
              <a:t> </a:t>
            </a:r>
            <a:r>
              <a:rPr lang="en-US" sz="3200" dirty="0" err="1"/>
              <a:t>tư</a:t>
            </a:r>
            <a:r>
              <a:rPr lang="en-US" sz="3200" dirty="0"/>
              <a:t> </a:t>
            </a:r>
            <a:r>
              <a:rPr lang="en-US" sz="3200" dirty="0" err="1"/>
              <a:t>tưởng</a:t>
            </a:r>
            <a:r>
              <a:rPr lang="en-US" sz="3200" dirty="0"/>
              <a:t>, </a:t>
            </a:r>
            <a:r>
              <a:rPr lang="en-US" sz="3200" dirty="0" err="1"/>
              <a:t>rèn</a:t>
            </a:r>
            <a:r>
              <a:rPr lang="en-US" sz="3200" dirty="0"/>
              <a:t> </a:t>
            </a:r>
            <a:r>
              <a:rPr lang="en-US" sz="3200" dirty="0" err="1"/>
              <a:t>luyện</a:t>
            </a:r>
            <a:r>
              <a:rPr lang="en-US" sz="3200" dirty="0"/>
              <a:t> </a:t>
            </a:r>
            <a:r>
              <a:rPr lang="en-US" sz="3200" dirty="0" err="1"/>
              <a:t>đạo</a:t>
            </a:r>
            <a:r>
              <a:rPr lang="en-US" sz="3200" dirty="0"/>
              <a:t> </a:t>
            </a:r>
            <a:r>
              <a:rPr lang="en-US" sz="3200" dirty="0" err="1"/>
              <a:t>đức</a:t>
            </a:r>
            <a:r>
              <a:rPr lang="en-US" sz="3200" dirty="0"/>
              <a:t> </a:t>
            </a:r>
            <a:r>
              <a:rPr lang="en-US" sz="3200" dirty="0" err="1"/>
              <a:t>cho</a:t>
            </a:r>
            <a:r>
              <a:rPr lang="en-US" sz="3200" dirty="0"/>
              <a:t> </a:t>
            </a:r>
            <a:r>
              <a:rPr lang="en-US" sz="3200" dirty="0" err="1"/>
              <a:t>thế</a:t>
            </a:r>
            <a:r>
              <a:rPr lang="en-US" sz="3200" dirty="0"/>
              <a:t> </a:t>
            </a:r>
            <a:r>
              <a:rPr lang="en-US" sz="3200" dirty="0" err="1"/>
              <a:t>hệ</a:t>
            </a:r>
            <a:r>
              <a:rPr lang="en-US" sz="3200" dirty="0"/>
              <a:t> </a:t>
            </a:r>
            <a:r>
              <a:rPr lang="en-US" sz="3200" dirty="0" err="1"/>
              <a:t>tương</a:t>
            </a:r>
            <a:r>
              <a:rPr lang="en-US" sz="3200" dirty="0"/>
              <a:t> </a:t>
            </a:r>
            <a:r>
              <a:rPr lang="en-US" sz="3200" dirty="0" err="1"/>
              <a:t>lai</a:t>
            </a:r>
            <a:r>
              <a:rPr lang="en-US" sz="3200" dirty="0"/>
              <a:t> </a:t>
            </a:r>
            <a:r>
              <a:rPr lang="en-US" sz="3200" dirty="0" err="1"/>
              <a:t>của</a:t>
            </a:r>
            <a:r>
              <a:rPr lang="en-US" sz="3200" dirty="0"/>
              <a:t> </a:t>
            </a:r>
            <a:r>
              <a:rPr lang="en-US" sz="3200" dirty="0" err="1"/>
              <a:t>đất</a:t>
            </a:r>
            <a:r>
              <a:rPr lang="en-US" sz="3200" dirty="0"/>
              <a:t> </a:t>
            </a:r>
            <a:r>
              <a:rPr lang="en-US" sz="3200" dirty="0" err="1"/>
              <a:t>nước</a:t>
            </a:r>
            <a:r>
              <a:rPr lang="en-US" sz="3200" dirty="0"/>
              <a:t> </a:t>
            </a:r>
            <a:r>
              <a:rPr lang="en-US" sz="3200" dirty="0" err="1"/>
              <a:t>một</a:t>
            </a:r>
            <a:r>
              <a:rPr lang="en-US" sz="3200" dirty="0"/>
              <a:t> </a:t>
            </a:r>
            <a:r>
              <a:rPr lang="en-US" sz="3200" dirty="0" err="1"/>
              <a:t>cách</a:t>
            </a:r>
            <a:r>
              <a:rPr lang="en-US" sz="3200" dirty="0"/>
              <a:t> </a:t>
            </a:r>
            <a:r>
              <a:rPr lang="en-US" sz="3200" dirty="0" err="1"/>
              <a:t>có</a:t>
            </a:r>
            <a:r>
              <a:rPr lang="en-US" sz="3200" dirty="0"/>
              <a:t> </a:t>
            </a:r>
            <a:r>
              <a:rPr lang="en-US" sz="3200" dirty="0" err="1"/>
              <a:t>hiệu</a:t>
            </a:r>
            <a:r>
              <a:rPr lang="en-US" sz="3200" dirty="0"/>
              <a:t> </a:t>
            </a:r>
            <a:r>
              <a:rPr lang="en-US" sz="3200" dirty="0" err="1"/>
              <a:t>quả</a:t>
            </a:r>
            <a:r>
              <a:rPr lang="en-US" sz="3200" dirty="0"/>
              <a:t>, </a:t>
            </a:r>
            <a:r>
              <a:rPr lang="en-US" sz="3200" dirty="0" err="1"/>
              <a:t>có</a:t>
            </a:r>
            <a:r>
              <a:rPr lang="en-US" sz="3200" dirty="0"/>
              <a:t> </a:t>
            </a:r>
            <a:r>
              <a:rPr lang="en-US" sz="3200" dirty="0" err="1"/>
              <a:t>chất</a:t>
            </a:r>
            <a:r>
              <a:rPr lang="en-US" sz="3200" dirty="0"/>
              <a:t> </a:t>
            </a:r>
            <a:r>
              <a:rPr lang="en-US" sz="3200" dirty="0" err="1"/>
              <a:t>lượng</a:t>
            </a:r>
            <a:r>
              <a:rPr lang="en-US" sz="3200" dirty="0"/>
              <a:t> </a:t>
            </a:r>
            <a:r>
              <a:rPr lang="en-US" sz="3200" dirty="0" err="1"/>
              <a:t>là</a:t>
            </a:r>
            <a:r>
              <a:rPr lang="en-US" sz="3200" dirty="0"/>
              <a:t> </a:t>
            </a:r>
            <a:r>
              <a:rPr lang="en-US" sz="3200" dirty="0" err="1"/>
              <a:t>trách</a:t>
            </a:r>
            <a:r>
              <a:rPr lang="en-US" sz="3200" dirty="0"/>
              <a:t> </a:t>
            </a:r>
            <a:r>
              <a:rPr lang="en-US" sz="3200" dirty="0" err="1"/>
              <a:t>nhiệm</a:t>
            </a:r>
            <a:r>
              <a:rPr lang="en-US" sz="3200" dirty="0"/>
              <a:t> </a:t>
            </a:r>
            <a:r>
              <a:rPr lang="en-US" sz="3200" dirty="0" err="1"/>
              <a:t>không</a:t>
            </a:r>
            <a:r>
              <a:rPr lang="en-US" sz="3200" dirty="0"/>
              <a:t> </a:t>
            </a:r>
            <a:r>
              <a:rPr lang="en-US" sz="3200" dirty="0" err="1"/>
              <a:t>chỉ</a:t>
            </a:r>
            <a:r>
              <a:rPr lang="en-US" sz="3200" dirty="0"/>
              <a:t> </a:t>
            </a:r>
            <a:r>
              <a:rPr lang="en-US" sz="3200" dirty="0" err="1"/>
              <a:t>của</a:t>
            </a:r>
            <a:r>
              <a:rPr lang="en-US" sz="3200" dirty="0"/>
              <a:t> </a:t>
            </a:r>
            <a:r>
              <a:rPr lang="en-US" sz="3200" dirty="0" err="1"/>
              <a:t>các</a:t>
            </a:r>
            <a:r>
              <a:rPr lang="en-US" sz="3200" dirty="0"/>
              <a:t> </a:t>
            </a:r>
            <a:r>
              <a:rPr lang="en-US" sz="3200" dirty="0" err="1"/>
              <a:t>cơ</a:t>
            </a:r>
            <a:r>
              <a:rPr lang="en-US" sz="3200" dirty="0"/>
              <a:t> </a:t>
            </a:r>
            <a:r>
              <a:rPr lang="en-US" sz="3200" dirty="0" err="1"/>
              <a:t>sở</a:t>
            </a:r>
            <a:r>
              <a:rPr lang="en-US" sz="3200" dirty="0"/>
              <a:t> </a:t>
            </a:r>
            <a:r>
              <a:rPr lang="en-US" sz="3200" dirty="0" err="1"/>
              <a:t>giáo</a:t>
            </a:r>
            <a:r>
              <a:rPr lang="en-US" sz="3200" dirty="0"/>
              <a:t> </a:t>
            </a:r>
            <a:r>
              <a:rPr lang="en-US" sz="3200" dirty="0" err="1"/>
              <a:t>dục</a:t>
            </a:r>
            <a:r>
              <a:rPr lang="en-US" sz="3200" dirty="0"/>
              <a:t> </a:t>
            </a:r>
            <a:r>
              <a:rPr lang="en-US" sz="3200" dirty="0" err="1"/>
              <a:t>mà</a:t>
            </a:r>
            <a:r>
              <a:rPr lang="en-US" sz="3200" dirty="0"/>
              <a:t> </a:t>
            </a:r>
            <a:r>
              <a:rPr lang="en-US" sz="3200" dirty="0" err="1"/>
              <a:t>còn</a:t>
            </a:r>
            <a:r>
              <a:rPr lang="en-US" sz="3200" dirty="0"/>
              <a:t> </a:t>
            </a:r>
            <a:r>
              <a:rPr lang="en-US" sz="3200" dirty="0" err="1"/>
              <a:t>của</a:t>
            </a:r>
            <a:r>
              <a:rPr lang="en-US" sz="3200" dirty="0"/>
              <a:t> </a:t>
            </a:r>
            <a:r>
              <a:rPr lang="en-US" sz="3200" dirty="0" err="1"/>
              <a:t>cả</a:t>
            </a:r>
            <a:r>
              <a:rPr lang="en-US" sz="3200" dirty="0"/>
              <a:t> </a:t>
            </a:r>
            <a:r>
              <a:rPr lang="en-US" sz="3200" dirty="0" err="1"/>
              <a:t>hệ</a:t>
            </a:r>
            <a:r>
              <a:rPr lang="en-US" sz="3200" dirty="0"/>
              <a:t> </a:t>
            </a:r>
            <a:r>
              <a:rPr lang="en-US" sz="3200" dirty="0" err="1"/>
              <a:t>thống</a:t>
            </a:r>
            <a:r>
              <a:rPr lang="en-US" sz="3200" dirty="0"/>
              <a:t> </a:t>
            </a:r>
            <a:r>
              <a:rPr lang="en-US" sz="3200" dirty="0" err="1"/>
              <a:t>chính</a:t>
            </a:r>
            <a:r>
              <a:rPr lang="en-US" sz="3200" dirty="0"/>
              <a:t> </a:t>
            </a:r>
            <a:r>
              <a:rPr lang="en-US" sz="3200" dirty="0" err="1"/>
              <a:t>trị</a:t>
            </a:r>
            <a:r>
              <a:rPr lang="en-US" sz="3200" dirty="0"/>
              <a:t>, </a:t>
            </a:r>
            <a:r>
              <a:rPr lang="en-US" sz="3200" dirty="0" err="1"/>
              <a:t>xã</a:t>
            </a:r>
            <a:r>
              <a:rPr lang="en-US" sz="3200" dirty="0"/>
              <a:t> </a:t>
            </a:r>
            <a:r>
              <a:rPr lang="en-US" sz="3200" dirty="0" err="1"/>
              <a:t>hội</a:t>
            </a:r>
            <a:r>
              <a:rPr lang="en-US" sz="3200" dirty="0"/>
              <a:t>. </a:t>
            </a:r>
            <a:r>
              <a:rPr lang="en-US" sz="3200" dirty="0" err="1"/>
              <a:t>Có</a:t>
            </a:r>
            <a:r>
              <a:rPr lang="en-US" sz="3200" dirty="0"/>
              <a:t> </a:t>
            </a:r>
            <a:r>
              <a:rPr lang="en-US" sz="3200" dirty="0" err="1"/>
              <a:t>như</a:t>
            </a:r>
            <a:r>
              <a:rPr lang="en-US" sz="3200" dirty="0"/>
              <a:t> </a:t>
            </a:r>
            <a:r>
              <a:rPr lang="en-US" sz="3200" dirty="0" err="1"/>
              <a:t>vậy</a:t>
            </a:r>
            <a:r>
              <a:rPr lang="en-US" sz="3200" dirty="0"/>
              <a:t>, </a:t>
            </a:r>
            <a:r>
              <a:rPr lang="en-US" sz="3200" dirty="0" err="1"/>
              <a:t>mới</a:t>
            </a:r>
            <a:r>
              <a:rPr lang="en-US" sz="3200" dirty="0"/>
              <a:t> </a:t>
            </a:r>
            <a:r>
              <a:rPr lang="en-US" sz="3200" dirty="0" err="1"/>
              <a:t>tạo</a:t>
            </a:r>
            <a:r>
              <a:rPr lang="en-US" sz="3200" dirty="0"/>
              <a:t> </a:t>
            </a:r>
            <a:r>
              <a:rPr lang="en-US" sz="3200" dirty="0" err="1"/>
              <a:t>ra</a:t>
            </a:r>
            <a:r>
              <a:rPr lang="en-US" sz="3200" dirty="0"/>
              <a:t> </a:t>
            </a:r>
            <a:r>
              <a:rPr lang="en-US" sz="3200" dirty="0" err="1"/>
              <a:t>một</a:t>
            </a:r>
            <a:r>
              <a:rPr lang="en-US" sz="3200" dirty="0"/>
              <a:t> </a:t>
            </a:r>
            <a:r>
              <a:rPr lang="en-US" sz="3200" dirty="0" err="1"/>
              <a:t>thế</a:t>
            </a:r>
            <a:r>
              <a:rPr lang="en-US" sz="3200" dirty="0"/>
              <a:t> </a:t>
            </a:r>
            <a:r>
              <a:rPr lang="en-US" sz="3200" dirty="0" err="1"/>
              <a:t>hệ</a:t>
            </a:r>
            <a:r>
              <a:rPr lang="en-US" sz="3200" dirty="0"/>
              <a:t> </a:t>
            </a:r>
            <a:r>
              <a:rPr lang="en-US" sz="3200" dirty="0" err="1"/>
              <a:t>trẻ</a:t>
            </a:r>
            <a:r>
              <a:rPr lang="en-US" sz="3200" dirty="0"/>
              <a:t> </a:t>
            </a:r>
            <a:r>
              <a:rPr lang="en-US" sz="3200" dirty="0" err="1"/>
              <a:t>có</a:t>
            </a:r>
            <a:r>
              <a:rPr lang="en-US" sz="3200" dirty="0"/>
              <a:t> </a:t>
            </a:r>
            <a:r>
              <a:rPr lang="en-US" sz="3200" dirty="0" err="1"/>
              <a:t>nhận</a:t>
            </a:r>
            <a:r>
              <a:rPr lang="en-US" sz="3200" dirty="0"/>
              <a:t> </a:t>
            </a:r>
            <a:r>
              <a:rPr lang="en-US" sz="3200" dirty="0" err="1"/>
              <a:t>thức</a:t>
            </a:r>
            <a:r>
              <a:rPr lang="en-US" sz="3200" dirty="0"/>
              <a:t> </a:t>
            </a:r>
            <a:r>
              <a:rPr lang="en-US" sz="3200" dirty="0" err="1"/>
              <a:t>đúng</a:t>
            </a:r>
            <a:r>
              <a:rPr lang="en-US" sz="3200" dirty="0"/>
              <a:t> </a:t>
            </a:r>
            <a:r>
              <a:rPr lang="en-US" sz="3200" dirty="0" err="1"/>
              <a:t>đắn</a:t>
            </a:r>
            <a:r>
              <a:rPr lang="en-US" sz="3200" dirty="0"/>
              <a:t>, </a:t>
            </a:r>
            <a:r>
              <a:rPr lang="en-US" sz="3200" dirty="0" err="1"/>
              <a:t>có</a:t>
            </a:r>
            <a:r>
              <a:rPr lang="en-US" sz="3200" dirty="0"/>
              <a:t> </a:t>
            </a:r>
            <a:r>
              <a:rPr lang="en-US" sz="3200" dirty="0" err="1"/>
              <a:t>bản</a:t>
            </a:r>
            <a:r>
              <a:rPr lang="en-US" sz="3200" dirty="0"/>
              <a:t> </a:t>
            </a:r>
            <a:r>
              <a:rPr lang="en-US" sz="3200" dirty="0" err="1"/>
              <a:t>lĩnh</a:t>
            </a:r>
            <a:r>
              <a:rPr lang="en-US" sz="3200" dirty="0"/>
              <a:t> </a:t>
            </a:r>
            <a:r>
              <a:rPr lang="en-US" sz="3200" dirty="0" err="1"/>
              <a:t>chính</a:t>
            </a:r>
            <a:r>
              <a:rPr lang="en-US" sz="3200" dirty="0"/>
              <a:t> </a:t>
            </a:r>
            <a:r>
              <a:rPr lang="en-US" sz="3200" dirty="0" err="1"/>
              <a:t>trị</a:t>
            </a:r>
            <a:r>
              <a:rPr lang="en-US" sz="3200" dirty="0"/>
              <a:t> </a:t>
            </a:r>
            <a:r>
              <a:rPr lang="en-US" sz="3200" dirty="0" err="1"/>
              <a:t>vững</a:t>
            </a:r>
            <a:r>
              <a:rPr lang="en-US" sz="3200" dirty="0"/>
              <a:t> </a:t>
            </a:r>
            <a:r>
              <a:rPr lang="en-US" sz="3200" dirty="0" err="1"/>
              <a:t>vàng</a:t>
            </a:r>
            <a:r>
              <a:rPr lang="en-US" sz="3200" dirty="0"/>
              <a:t>, </a:t>
            </a:r>
            <a:r>
              <a:rPr lang="en-US" sz="3200" dirty="0" err="1"/>
              <a:t>có</a:t>
            </a:r>
            <a:r>
              <a:rPr lang="en-US" sz="3200" dirty="0"/>
              <a:t> </a:t>
            </a:r>
            <a:r>
              <a:rPr lang="en-US" sz="3200" dirty="0" err="1"/>
              <a:t>trách</a:t>
            </a:r>
            <a:r>
              <a:rPr lang="en-US" sz="3200" dirty="0"/>
              <a:t> </a:t>
            </a:r>
            <a:r>
              <a:rPr lang="en-US" sz="3200" dirty="0" err="1"/>
              <a:t>nhiệm</a:t>
            </a:r>
            <a:r>
              <a:rPr lang="en-US" sz="3200" dirty="0"/>
              <a:t> </a:t>
            </a:r>
            <a:r>
              <a:rPr lang="en-US" sz="3200" dirty="0" err="1"/>
              <a:t>với</a:t>
            </a:r>
            <a:r>
              <a:rPr lang="en-US" sz="3200" dirty="0"/>
              <a:t> </a:t>
            </a:r>
            <a:r>
              <a:rPr lang="en-US" sz="3200" dirty="0" err="1"/>
              <a:t>xã</a:t>
            </a:r>
            <a:r>
              <a:rPr lang="en-US" sz="3200" dirty="0"/>
              <a:t> </a:t>
            </a:r>
            <a:r>
              <a:rPr lang="en-US" sz="3200" dirty="0" err="1"/>
              <a:t>hội</a:t>
            </a:r>
            <a:r>
              <a:rPr lang="en-US" sz="3200" dirty="0"/>
              <a:t>, </a:t>
            </a:r>
            <a:r>
              <a:rPr lang="en-US" sz="3200" dirty="0" err="1"/>
              <a:t>đất</a:t>
            </a:r>
            <a:r>
              <a:rPr lang="en-US" sz="3200" dirty="0"/>
              <a:t> </a:t>
            </a:r>
            <a:r>
              <a:rPr lang="en-US" sz="3200" dirty="0" err="1"/>
              <a:t>nước</a:t>
            </a:r>
            <a:r>
              <a:rPr lang="en-US" sz="3200" dirty="0"/>
              <a:t>.</a:t>
            </a:r>
          </a:p>
          <a:p>
            <a:pPr marL="0" indent="0" algn="just">
              <a:lnSpc>
                <a:spcPct val="120000"/>
              </a:lnSpc>
              <a:spcBef>
                <a:spcPts val="0"/>
              </a:spcBef>
              <a:spcAft>
                <a:spcPts val="600"/>
              </a:spcAft>
              <a:buNone/>
              <a:defRPr/>
            </a:pPr>
            <a:endParaRPr lang="en-US" sz="4400" dirty="0">
              <a:latin typeface="Times New Roman" panose="02020603050405020304" pitchFamily="18" charset="0"/>
              <a:cs typeface="Times New Roman" panose="02020603050405020304" pitchFamily="18" charset="0"/>
            </a:endParaRPr>
          </a:p>
        </p:txBody>
      </p:sp>
      <p:sp>
        <p:nvSpPr>
          <p:cNvPr id="15364" name="Slide Number Placeholder 3">
            <a:extLst>
              <a:ext uri="{FF2B5EF4-FFF2-40B4-BE49-F238E27FC236}">
                <a16:creationId xmlns:a16="http://schemas.microsoft.com/office/drawing/2014/main" id="{7078440C-6AD9-4F74-8627-C00E29C10935}"/>
              </a:ext>
            </a:extLst>
          </p:cNvPr>
          <p:cNvSpPr>
            <a:spLocks noGrp="1"/>
          </p:cNvSpPr>
          <p:nvPr>
            <p:ph type="sldNum" sz="quarter" idx="12"/>
          </p:nvPr>
        </p:nvSpPr>
        <p:spPr>
          <a:xfrm>
            <a:off x="8474076" y="611505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6F1D22DB-4EB0-4AAD-B48B-007C7B3928BA}" type="slidenum">
              <a:rPr lang="en-US" altLang="en-US" sz="1400"/>
              <a:pPr>
                <a:spcBef>
                  <a:spcPct val="0"/>
                </a:spcBef>
                <a:buClrTx/>
                <a:buSzTx/>
                <a:buFontTx/>
                <a:buNone/>
              </a:pPr>
              <a:t>14</a:t>
            </a:fld>
            <a:endParaRPr lang="en-US" altLang="en-US" sz="1400"/>
          </a:p>
        </p:txBody>
      </p:sp>
      <p:pic>
        <p:nvPicPr>
          <p:cNvPr id="4" name="Picture 3">
            <a:extLst>
              <a:ext uri="{FF2B5EF4-FFF2-40B4-BE49-F238E27FC236}">
                <a16:creationId xmlns:a16="http://schemas.microsoft.com/office/drawing/2014/main" id="{730AAAD6-C92E-4E65-BE68-BFC75D0FF5B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980" y="1693375"/>
            <a:ext cx="3120900" cy="3581740"/>
          </a:xfrm>
          <a:prstGeom prst="rect">
            <a:avLst/>
          </a:prstGeom>
        </p:spPr>
      </p:pic>
    </p:spTree>
    <p:extLst>
      <p:ext uri="{BB962C8B-B14F-4D97-AF65-F5344CB8AC3E}">
        <p14:creationId xmlns:p14="http://schemas.microsoft.com/office/powerpoint/2010/main" val="5803807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bg/>
                                          </p:spTgt>
                                        </p:tgtEl>
                                        <p:attrNameLst>
                                          <p:attrName>style.visibility</p:attrName>
                                        </p:attrNameLst>
                                      </p:cBhvr>
                                      <p:to>
                                        <p:strVal val="visible"/>
                                      </p:to>
                                    </p:set>
                                    <p:animEffect transition="in" filter="fade">
                                      <p:cBhvr>
                                        <p:cTn id="7" dur="500"/>
                                        <p:tgtEl>
                                          <p:spTgt spid="3">
                                            <p:bg/>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00"/>
        </a:solidFill>
        <a:effectLst/>
      </p:bgPr>
    </p:bg>
    <p:spTree>
      <p:nvGrpSpPr>
        <p:cNvPr id="1" name=""/>
        <p:cNvGrpSpPr/>
        <p:nvPr/>
      </p:nvGrpSpPr>
      <p:grpSpPr>
        <a:xfrm>
          <a:off x="0" y="0"/>
          <a:ext cx="0" cy="0"/>
          <a:chOff x="0" y="0"/>
          <a:chExt cx="0" cy="0"/>
        </a:xfrm>
      </p:grpSpPr>
      <p:sp>
        <p:nvSpPr>
          <p:cNvPr id="28675" name="Slide Number Placeholder 3">
            <a:extLst>
              <a:ext uri="{FF2B5EF4-FFF2-40B4-BE49-F238E27FC236}">
                <a16:creationId xmlns:a16="http://schemas.microsoft.com/office/drawing/2014/main" id="{F66E4BA4-F41B-4196-8513-DEC5CB3AB8C7}"/>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72B5CC81-4AEC-4060-87BA-AA520E00DA89}" type="slidenum">
              <a:rPr lang="en-US" altLang="en-US" sz="1400">
                <a:solidFill>
                  <a:schemeClr val="bg2"/>
                </a:solidFill>
              </a:rPr>
              <a:pPr>
                <a:spcBef>
                  <a:spcPct val="0"/>
                </a:spcBef>
                <a:buClrTx/>
                <a:buSzTx/>
                <a:buFontTx/>
                <a:buNone/>
              </a:pPr>
              <a:t>15</a:t>
            </a:fld>
            <a:endParaRPr lang="en-US" altLang="en-US" sz="1400" dirty="0">
              <a:solidFill>
                <a:schemeClr val="bg2"/>
              </a:solidFill>
            </a:endParaRPr>
          </a:p>
        </p:txBody>
      </p:sp>
      <p:sp>
        <p:nvSpPr>
          <p:cNvPr id="4" name="Subtitle 3">
            <a:extLst>
              <a:ext uri="{FF2B5EF4-FFF2-40B4-BE49-F238E27FC236}">
                <a16:creationId xmlns:a16="http://schemas.microsoft.com/office/drawing/2014/main" id="{07103795-0E25-4BF5-9257-60E514C34E70}"/>
              </a:ext>
            </a:extLst>
          </p:cNvPr>
          <p:cNvSpPr>
            <a:spLocks noGrp="1"/>
          </p:cNvSpPr>
          <p:nvPr>
            <p:ph type="subTitle" idx="1"/>
          </p:nvPr>
        </p:nvSpPr>
        <p:spPr>
          <a:xfrm>
            <a:off x="0" y="1061647"/>
            <a:ext cx="7160455" cy="5055553"/>
          </a:xfrm>
        </p:spPr>
        <p:txBody>
          <a:bodyPr>
            <a:normAutofit/>
          </a:bodyPr>
          <a:lstStyle/>
          <a:p>
            <a:r>
              <a:rPr lang="en-US" sz="3200" b="1" dirty="0">
                <a:solidFill>
                  <a:schemeClr val="accent1"/>
                </a:solidFill>
                <a:latin typeface="+mj-lt"/>
              </a:rPr>
              <a:t>“</a:t>
            </a:r>
            <a:r>
              <a:rPr lang="vi-VN" sz="3200" b="1" dirty="0">
                <a:solidFill>
                  <a:schemeClr val="accent1"/>
                </a:solidFill>
                <a:latin typeface="+mj-lt"/>
              </a:rPr>
              <a:t>Đời chúng ta còn lắm nỗi lao lung</a:t>
            </a:r>
            <a:br>
              <a:rPr lang="vi-VN" sz="3200" b="1" dirty="0">
                <a:solidFill>
                  <a:schemeClr val="accent1"/>
                </a:solidFill>
                <a:latin typeface="+mj-lt"/>
              </a:rPr>
            </a:br>
            <a:r>
              <a:rPr lang="vi-VN" sz="3200" b="1" dirty="0">
                <a:solidFill>
                  <a:schemeClr val="accent1"/>
                </a:solidFill>
                <a:latin typeface="+mj-lt"/>
              </a:rPr>
              <a:t>Mà muốn sống, phải xông vào cái chết</a:t>
            </a:r>
            <a:br>
              <a:rPr lang="vi-VN" sz="3200" b="1" dirty="0">
                <a:solidFill>
                  <a:schemeClr val="accent1"/>
                </a:solidFill>
                <a:latin typeface="+mj-lt"/>
              </a:rPr>
            </a:br>
            <a:r>
              <a:rPr lang="vi-VN" sz="3200" b="1" dirty="0">
                <a:solidFill>
                  <a:schemeClr val="accent1"/>
                </a:solidFill>
                <a:latin typeface="+mj-lt"/>
              </a:rPr>
              <a:t>Phải tranh đấu đến kì cùng, quyết liệt</a:t>
            </a:r>
            <a:br>
              <a:rPr lang="vi-VN" sz="3200" b="1" dirty="0">
                <a:solidFill>
                  <a:schemeClr val="accent1"/>
                </a:solidFill>
                <a:latin typeface="+mj-lt"/>
              </a:rPr>
            </a:br>
            <a:r>
              <a:rPr lang="vi-VN" sz="3200" b="1" dirty="0">
                <a:solidFill>
                  <a:schemeClr val="accent1"/>
                </a:solidFill>
                <a:latin typeface="+mj-lt"/>
              </a:rPr>
              <a:t>Còn một giây, còn một chút tàn hơi</a:t>
            </a:r>
            <a:br>
              <a:rPr lang="vi-VN" sz="3200" b="1" dirty="0">
                <a:solidFill>
                  <a:schemeClr val="accent1"/>
                </a:solidFill>
                <a:latin typeface="+mj-lt"/>
              </a:rPr>
            </a:br>
            <a:r>
              <a:rPr lang="vi-VN" sz="3200" b="1" dirty="0">
                <a:solidFill>
                  <a:schemeClr val="accent1"/>
                </a:solidFill>
                <a:latin typeface="+mj-lt"/>
              </a:rPr>
              <a:t>Là phải còn </a:t>
            </a:r>
            <a:r>
              <a:rPr lang="en-US" sz="3200" b="1" dirty="0" err="1">
                <a:solidFill>
                  <a:schemeClr val="accent1"/>
                </a:solidFill>
                <a:latin typeface="Times New Roman" panose="02020603050405020304" pitchFamily="18" charset="0"/>
                <a:cs typeface="Times New Roman" panose="02020603050405020304" pitchFamily="18" charset="0"/>
              </a:rPr>
              <a:t>chiến</a:t>
            </a:r>
            <a:r>
              <a:rPr lang="vi-VN" sz="3200" b="1" dirty="0">
                <a:solidFill>
                  <a:schemeClr val="accent1"/>
                </a:solidFill>
                <a:latin typeface="+mj-lt"/>
              </a:rPr>
              <a:t> đấu </a:t>
            </a:r>
            <a:r>
              <a:rPr lang="en-US" sz="3200" b="1" dirty="0" err="1">
                <a:solidFill>
                  <a:schemeClr val="accent1"/>
                </a:solidFill>
                <a:latin typeface="Times New Roman" panose="02020603050405020304" pitchFamily="18" charset="0"/>
                <a:cs typeface="Times New Roman" panose="02020603050405020304" pitchFamily="18" charset="0"/>
              </a:rPr>
              <a:t>quyết</a:t>
            </a:r>
            <a:r>
              <a:rPr lang="vi-VN" sz="3200" b="1" dirty="0">
                <a:solidFill>
                  <a:schemeClr val="accent1"/>
                </a:solidFill>
                <a:latin typeface="Times New Roman" panose="02020603050405020304" pitchFamily="18" charset="0"/>
                <a:cs typeface="Times New Roman" panose="02020603050405020304" pitchFamily="18" charset="0"/>
              </a:rPr>
              <a:t> </a:t>
            </a:r>
            <a:r>
              <a:rPr lang="vi-VN" sz="3200" b="1" dirty="0">
                <a:solidFill>
                  <a:schemeClr val="accent1"/>
                </a:solidFill>
                <a:latin typeface="+mj-lt"/>
              </a:rPr>
              <a:t>không thôi</a:t>
            </a:r>
            <a:br>
              <a:rPr lang="vi-VN" sz="3200" b="1" dirty="0">
                <a:solidFill>
                  <a:schemeClr val="accent1"/>
                </a:solidFill>
                <a:latin typeface="+mj-lt"/>
              </a:rPr>
            </a:br>
            <a:r>
              <a:rPr lang="vi-VN" sz="3200" b="1" dirty="0">
                <a:solidFill>
                  <a:schemeClr val="accent1"/>
                </a:solidFill>
                <a:latin typeface="+mj-lt"/>
              </a:rPr>
              <a:t>Lấy xương máu mà chọi cùng sắt lửa!”</a:t>
            </a:r>
            <a:endParaRPr lang="en-US" sz="3200" b="1" dirty="0">
              <a:solidFill>
                <a:schemeClr val="accent1"/>
              </a:solidFill>
              <a:latin typeface="+mj-lt"/>
            </a:endParaRPr>
          </a:p>
          <a:p>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2800" b="1" dirty="0">
              <a:solidFill>
                <a:schemeClr val="accent1"/>
              </a:solidFill>
              <a:latin typeface="Times New Roman" panose="02020603050405020304" pitchFamily="18" charset="0"/>
              <a:cs typeface="Times New Roman" panose="02020603050405020304" pitchFamily="18" charset="0"/>
            </a:endParaRPr>
          </a:p>
          <a:p>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Đôi</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bạn</a:t>
            </a:r>
            <a:r>
              <a:rPr lang="en-US" sz="2800" b="1" dirty="0">
                <a:solidFill>
                  <a:schemeClr val="accent1"/>
                </a:solidFill>
                <a:latin typeface="Times New Roman" panose="02020603050405020304" pitchFamily="18" charset="0"/>
                <a:cs typeface="Times New Roman" panose="02020603050405020304" pitchFamily="18" charset="0"/>
              </a:rPr>
              <a:t> – </a:t>
            </a:r>
            <a:r>
              <a:rPr lang="en-US" sz="2800" b="1" dirty="0" err="1">
                <a:solidFill>
                  <a:schemeClr val="accent1"/>
                </a:solidFill>
                <a:latin typeface="Times New Roman" panose="02020603050405020304" pitchFamily="18" charset="0"/>
                <a:cs typeface="Times New Roman" panose="02020603050405020304" pitchFamily="18" charset="0"/>
              </a:rPr>
              <a:t>Tố</a:t>
            </a:r>
            <a:r>
              <a:rPr lang="en-US" sz="2800" b="1" dirty="0">
                <a:solidFill>
                  <a:schemeClr val="accent1"/>
                </a:solidFill>
                <a:latin typeface="Times New Roman" panose="02020603050405020304" pitchFamily="18" charset="0"/>
                <a:cs typeface="Times New Roman" panose="02020603050405020304" pitchFamily="18" charset="0"/>
              </a:rPr>
              <a:t> </a:t>
            </a:r>
            <a:r>
              <a:rPr lang="en-US" sz="2800" b="1" dirty="0" err="1">
                <a:solidFill>
                  <a:schemeClr val="accent1"/>
                </a:solidFill>
                <a:latin typeface="Times New Roman" panose="02020603050405020304" pitchFamily="18" charset="0"/>
                <a:cs typeface="Times New Roman" panose="02020603050405020304" pitchFamily="18" charset="0"/>
              </a:rPr>
              <a:t>Hữu</a:t>
            </a:r>
            <a:endParaRPr lang="en-US" sz="2800" b="1" dirty="0">
              <a:solidFill>
                <a:schemeClr val="accent1"/>
              </a:solidFill>
              <a:latin typeface="Times New Roman" panose="02020603050405020304" pitchFamily="18" charset="0"/>
              <a:cs typeface="Times New Roman" panose="02020603050405020304" pitchFamily="18" charset="0"/>
            </a:endParaRPr>
          </a:p>
          <a:p>
            <a:endParaRPr lang="en-US" sz="3200" b="1" dirty="0">
              <a:solidFill>
                <a:schemeClr val="accent1"/>
              </a:solidFill>
              <a:latin typeface="+mj-lt"/>
            </a:endParaRPr>
          </a:p>
        </p:txBody>
      </p:sp>
      <p:pic>
        <p:nvPicPr>
          <p:cNvPr id="6" name="Picture 5">
            <a:extLst>
              <a:ext uri="{FF2B5EF4-FFF2-40B4-BE49-F238E27FC236}">
                <a16:creationId xmlns:a16="http://schemas.microsoft.com/office/drawing/2014/main" id="{258B73BF-3368-4CF1-93F4-7946277962C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61982" y="221297"/>
            <a:ext cx="4992858" cy="6500178"/>
          </a:xfrm>
          <a:prstGeom prst="rect">
            <a:avLst/>
          </a:prstGeom>
        </p:spPr>
      </p:pic>
    </p:spTree>
    <p:extLst>
      <p:ext uri="{BB962C8B-B14F-4D97-AF65-F5344CB8AC3E}">
        <p14:creationId xmlns:p14="http://schemas.microsoft.com/office/powerpoint/2010/main" val="35813784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2370687-0774-45A2-AF50-ADAC5A797D41}"/>
              </a:ext>
            </a:extLst>
          </p:cNvPr>
          <p:cNvSpPr txBox="1"/>
          <p:nvPr/>
        </p:nvSpPr>
        <p:spPr>
          <a:xfrm>
            <a:off x="178209" y="704373"/>
            <a:ext cx="5665379" cy="5078313"/>
          </a:xfrm>
          <a:prstGeom prst="rect">
            <a:avLst/>
          </a:prstGeom>
          <a:noFill/>
        </p:spPr>
        <p:txBody>
          <a:bodyPr wrap="square">
            <a:spAutoFit/>
          </a:bodyPr>
          <a:lstStyle/>
          <a:p>
            <a:pPr algn="just"/>
            <a:r>
              <a:rPr lang="vi-VN" sz="3600" b="1" dirty="0">
                <a:solidFill>
                  <a:srgbClr val="313131"/>
                </a:solidFill>
                <a:effectLst/>
                <a:latin typeface="+mj-lt"/>
              </a:rPr>
              <a:t>Đến tuổi này, các em đừng mơ những giấc mơ đơn độc. Thành công của những ước mơ riêng tư cùng lắm thì thay đổi một phận đời, nhưng đất nước này cần biết bao những ước mơ cao cả để mai ngày hiện thân một dân tộc tự cường.</a:t>
            </a:r>
            <a:endParaRPr lang="en-US" sz="3600" b="1" dirty="0">
              <a:latin typeface="+mj-lt"/>
            </a:endParaRPr>
          </a:p>
        </p:txBody>
      </p:sp>
      <p:pic>
        <p:nvPicPr>
          <p:cNvPr id="5" name="Picture 4">
            <a:extLst>
              <a:ext uri="{FF2B5EF4-FFF2-40B4-BE49-F238E27FC236}">
                <a16:creationId xmlns:a16="http://schemas.microsoft.com/office/drawing/2014/main" id="{E2BD2230-ABEB-41FD-AF0E-FCC0F94750D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571499"/>
            <a:ext cx="5422491" cy="5286375"/>
          </a:xfrm>
          <a:prstGeom prst="rect">
            <a:avLst/>
          </a:prstGeom>
        </p:spPr>
      </p:pic>
    </p:spTree>
    <p:extLst>
      <p:ext uri="{BB962C8B-B14F-4D97-AF65-F5344CB8AC3E}">
        <p14:creationId xmlns:p14="http://schemas.microsoft.com/office/powerpoint/2010/main" val="27411194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EFE3E-F694-433D-B417-34BACCB7D02A}"/>
              </a:ext>
            </a:extLst>
          </p:cNvPr>
          <p:cNvSpPr>
            <a:spLocks noGrp="1"/>
          </p:cNvSpPr>
          <p:nvPr>
            <p:ph type="title"/>
          </p:nvPr>
        </p:nvSpPr>
        <p:spPr>
          <a:xfrm>
            <a:off x="2825750" y="409576"/>
            <a:ext cx="7689850" cy="504825"/>
          </a:xfrm>
        </p:spPr>
        <p:txBody>
          <a:bodyPr>
            <a:normAutofit fontScale="90000"/>
          </a:bodyPr>
          <a:lstStyle/>
          <a:p>
            <a:pPr>
              <a:defRPr/>
            </a:pPr>
            <a:endParaRPr lang="en-US" dirty="0"/>
          </a:p>
        </p:txBody>
      </p:sp>
      <p:sp>
        <p:nvSpPr>
          <p:cNvPr id="3" name="Content Placeholder 2">
            <a:extLst>
              <a:ext uri="{FF2B5EF4-FFF2-40B4-BE49-F238E27FC236}">
                <a16:creationId xmlns:a16="http://schemas.microsoft.com/office/drawing/2014/main" id="{3A3C3014-DB2F-4903-A653-8D92B70B98C9}"/>
              </a:ext>
            </a:extLst>
          </p:cNvPr>
          <p:cNvSpPr>
            <a:spLocks noGrp="1"/>
          </p:cNvSpPr>
          <p:nvPr>
            <p:ph idx="1"/>
          </p:nvPr>
        </p:nvSpPr>
        <p:spPr>
          <a:xfrm>
            <a:off x="1052512" y="1479551"/>
            <a:ext cx="7205663" cy="3363912"/>
          </a:xfrm>
        </p:spPr>
        <p:txBody>
          <a:bodyPr>
            <a:noAutofit/>
          </a:bodyPr>
          <a:lstStyle/>
          <a:p>
            <a:pPr marL="0" indent="0" algn="just">
              <a:lnSpc>
                <a:spcPct val="110000"/>
              </a:lnSpc>
              <a:spcBef>
                <a:spcPts val="0"/>
              </a:spcBef>
              <a:spcAft>
                <a:spcPts val="600"/>
              </a:spcAft>
              <a:buClr>
                <a:srgbClr val="3333CC"/>
              </a:buClr>
              <a:buNone/>
              <a:defRPr/>
            </a:pPr>
            <a:r>
              <a:rPr lang="en-US" sz="3600" b="1" dirty="0" err="1">
                <a:solidFill>
                  <a:schemeClr val="accent1"/>
                </a:solidFill>
                <a:latin typeface="Times New Roman" panose="02020603050405020304" pitchFamily="18" charset="0"/>
                <a:cs typeface="Times New Roman" panose="02020603050405020304" pitchFamily="18" charset="0"/>
              </a:rPr>
              <a:t>Xác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định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công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tác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giáo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dục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lý</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tưởng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cách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mạng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bồi</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dưỡng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lòng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yêu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nước</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xây</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dựng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động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cơ</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phấn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đấu</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vào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đúng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đắn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cho</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sinh</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viên</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của</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Trường</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là</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nhiệm</a:t>
            </a:r>
            <a:r>
              <a:rPr lang="en-US" sz="3600" b="1" dirty="0">
                <a:solidFill>
                  <a:schemeClr val="accent1"/>
                </a:solidFill>
                <a:latin typeface="Times New Roman" panose="02020603050405020304" pitchFamily="18" charset="0"/>
                <a:cs typeface="Times New Roman" panose="02020603050405020304" pitchFamily="18" charset="0"/>
              </a:rPr>
              <a:t> </a:t>
            </a:r>
            <a:r>
              <a:rPr lang="en-US" sz="3600" b="1" dirty="0" err="1">
                <a:solidFill>
                  <a:schemeClr val="accent1"/>
                </a:solidFill>
                <a:latin typeface="Times New Roman" panose="02020603050405020304" pitchFamily="18" charset="0"/>
                <a:cs typeface="Times New Roman" panose="02020603050405020304" pitchFamily="18" charset="0"/>
              </a:rPr>
              <a:t>vụ</a:t>
            </a:r>
            <a:r>
              <a:rPr lang="en-US" sz="3600" b="1" dirty="0">
                <a:solidFill>
                  <a:schemeClr val="accent1"/>
                </a:solidFill>
                <a:latin typeface="Times New Roman" panose="02020603050405020304" pitchFamily="18" charset="0"/>
                <a:cs typeface="Times New Roman" panose="02020603050405020304" pitchFamily="18" charset="0"/>
              </a:rPr>
              <a:t> then </a:t>
            </a:r>
            <a:r>
              <a:rPr lang="en-US" sz="3600" b="1" dirty="0" err="1">
                <a:solidFill>
                  <a:schemeClr val="accent1"/>
                </a:solidFill>
                <a:latin typeface="Times New Roman" panose="02020603050405020304" pitchFamily="18" charset="0"/>
                <a:cs typeface="Times New Roman" panose="02020603050405020304" pitchFamily="18" charset="0"/>
              </a:rPr>
              <a:t>chốt</a:t>
            </a:r>
            <a:r>
              <a:rPr lang="en-US" sz="3600" b="1" dirty="0">
                <a:solidFill>
                  <a:schemeClr val="accent1"/>
                </a:solidFill>
                <a:latin typeface="Times New Roman" panose="02020603050405020304" pitchFamily="18" charset="0"/>
                <a:cs typeface="Times New Roman" panose="02020603050405020304" pitchFamily="18" charset="0"/>
              </a:rPr>
              <a:t>.</a:t>
            </a:r>
            <a:endParaRPr lang="en-US" b="1" dirty="0">
              <a:solidFill>
                <a:schemeClr val="accent1"/>
              </a:solidFill>
              <a:latin typeface="Times New Roman" panose="02020603050405020304" pitchFamily="18" charset="0"/>
              <a:cs typeface="Times New Roman" panose="02020603050405020304" pitchFamily="18" charset="0"/>
            </a:endParaRPr>
          </a:p>
        </p:txBody>
      </p:sp>
      <p:sp>
        <p:nvSpPr>
          <p:cNvPr id="17412" name="Slide Number Placeholder 3">
            <a:extLst>
              <a:ext uri="{FF2B5EF4-FFF2-40B4-BE49-F238E27FC236}">
                <a16:creationId xmlns:a16="http://schemas.microsoft.com/office/drawing/2014/main" id="{70DCE9DC-71BF-4070-A56A-3D49B1E6C3DD}"/>
              </a:ext>
            </a:extLst>
          </p:cNvPr>
          <p:cNvSpPr>
            <a:spLocks noGrp="1"/>
          </p:cNvSpPr>
          <p:nvPr>
            <p:ph type="sldNum" sz="quarter" idx="12"/>
          </p:nvPr>
        </p:nvSpPr>
        <p:spPr>
          <a:xfrm>
            <a:off x="8496300" y="60960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25090029-0215-4CCE-AFCE-C54B01E12D67}" type="slidenum">
              <a:rPr lang="en-US" altLang="en-US" sz="1400"/>
              <a:pPr>
                <a:spcBef>
                  <a:spcPct val="0"/>
                </a:spcBef>
                <a:buClrTx/>
                <a:buSzTx/>
                <a:buFontTx/>
                <a:buNone/>
              </a:pPr>
              <a:t>17</a:t>
            </a:fld>
            <a:endParaRPr lang="en-US" altLang="en-US" sz="1400"/>
          </a:p>
        </p:txBody>
      </p:sp>
      <p:pic>
        <p:nvPicPr>
          <p:cNvPr id="5" name="Picture 4">
            <a:extLst>
              <a:ext uri="{FF2B5EF4-FFF2-40B4-BE49-F238E27FC236}">
                <a16:creationId xmlns:a16="http://schemas.microsoft.com/office/drawing/2014/main" id="{6F0657F4-F5B2-4C58-9297-0077DA1DF61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58176" y="28575"/>
            <a:ext cx="3786188" cy="3843338"/>
          </a:xfrm>
          <a:prstGeom prst="rect">
            <a:avLst/>
          </a:prstGeom>
        </p:spPr>
      </p:pic>
    </p:spTree>
    <p:extLst>
      <p:ext uri="{BB962C8B-B14F-4D97-AF65-F5344CB8AC3E}">
        <p14:creationId xmlns:p14="http://schemas.microsoft.com/office/powerpoint/2010/main" val="3924351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6" presetClass="entr" presetSubtype="16"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C8B673-67B9-44AF-86DE-8B781EBD20CD}"/>
              </a:ext>
            </a:extLst>
          </p:cNvPr>
          <p:cNvSpPr>
            <a:spLocks noGrp="1"/>
          </p:cNvSpPr>
          <p:nvPr>
            <p:ph idx="1"/>
          </p:nvPr>
        </p:nvSpPr>
        <p:spPr>
          <a:xfrm>
            <a:off x="157163" y="200025"/>
            <a:ext cx="11715750" cy="5976938"/>
          </a:xfrm>
        </p:spPr>
        <p:txBody>
          <a:bodyPr>
            <a:normAutofit fontScale="92500" lnSpcReduction="10000"/>
          </a:bodyPr>
          <a:lstStyle/>
          <a:p>
            <a:pPr marL="0" indent="0" algn="just">
              <a:buNone/>
            </a:pPr>
            <a:r>
              <a:rPr lang="vi-VN" sz="2400" b="1" i="1" dirty="0">
                <a:solidFill>
                  <a:srgbClr val="313131"/>
                </a:solidFill>
                <a:effectLst/>
                <a:latin typeface="+mj-lt"/>
              </a:rPr>
              <a:t>Sức mạnh đầu tiên là sức mạnh ý chí, nhưng điều đó chưa đủ mà cần ý chí của những </a:t>
            </a:r>
            <a:r>
              <a:rPr lang="vi-VN" sz="2400" b="1" i="1" u="none" strike="noStrike" dirty="0">
                <a:solidFill>
                  <a:srgbClr val="0A5DCA"/>
                </a:solidFill>
                <a:effectLst/>
                <a:latin typeface="+mj-lt"/>
                <a:hlinkClick r:id="rId2" tooltip="người thông minh"/>
              </a:rPr>
              <a:t>người thông minh</a:t>
            </a:r>
            <a:r>
              <a:rPr lang="vi-VN" sz="2400" b="1" i="1" dirty="0">
                <a:solidFill>
                  <a:srgbClr val="313131"/>
                </a:solidFill>
                <a:effectLst/>
                <a:latin typeface="+mj-lt"/>
              </a:rPr>
              <a:t> và trách nhiệm. Thời đại này, thế hệ này đòi hỏi sự khác biệt cả trong tầm tư duy và </a:t>
            </a:r>
            <a:r>
              <a:rPr lang="en-US" sz="2400" b="1" i="1" dirty="0" err="1">
                <a:solidFill>
                  <a:srgbClr val="313131"/>
                </a:solidFill>
                <a:effectLst/>
                <a:latin typeface="Times New Roman" panose="02020603050405020304" pitchFamily="18" charset="0"/>
                <a:cs typeface="Times New Roman" panose="02020603050405020304" pitchFamily="18" charset="0"/>
              </a:rPr>
              <a:t>hành</a:t>
            </a:r>
            <a:r>
              <a:rPr lang="en-US" sz="2400" b="1" i="1" dirty="0">
                <a:solidFill>
                  <a:srgbClr val="313131"/>
                </a:solidFill>
                <a:effectLst/>
                <a:latin typeface="Times New Roman" panose="02020603050405020304" pitchFamily="18" charset="0"/>
                <a:cs typeface="Times New Roman" panose="02020603050405020304" pitchFamily="18" charset="0"/>
              </a:rPr>
              <a:t> </a:t>
            </a:r>
            <a:r>
              <a:rPr lang="en-US" sz="2400" b="1" i="1" dirty="0" err="1">
                <a:solidFill>
                  <a:srgbClr val="313131"/>
                </a:solidFill>
                <a:effectLst/>
                <a:latin typeface="Times New Roman" panose="02020603050405020304" pitchFamily="18" charset="0"/>
                <a:cs typeface="Times New Roman" panose="02020603050405020304" pitchFamily="18" charset="0"/>
              </a:rPr>
              <a:t>động</a:t>
            </a:r>
            <a:r>
              <a:rPr lang="vi-VN" sz="2400" b="1" i="1" dirty="0">
                <a:solidFill>
                  <a:srgbClr val="313131"/>
                </a:solidFill>
                <a:effectLst/>
                <a:latin typeface="+mj-lt"/>
              </a:rPr>
              <a:t>. Đừng bao giờ thấy khó là đổ cho hoàn cảnh mà phải biết vượt qua hoàn cảnh. Trắc trở và gian nan có khi phải coi là vận hội. Đó là thử thách ý chí con người.</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Đến lúc, các em đủ để mở rộng khái niệm thông minh trong cuộc đời rộng lớn này. Đó không phải chỉ giản đơn mộng mơ trên những áng văn hoa mỹ, không chỉ là những lời giải thật hay cho những bài tập quá khó mà đó là trang giấy trên bàn nối mong ước ngoài đời.</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Bản lĩnh và ý chí của con người được hình thành qua giáo dục và hoạt động thực tiễn. Không ai khác mà chính là các em sẽ đảm đương trọng trách cao cả và vinh quang đi nuôi dưỡng ý chí cho tương lai trong một ngày không xa.</a:t>
            </a:r>
            <a:endParaRPr lang="vi-VN" sz="2400" b="1" i="0" dirty="0">
              <a:solidFill>
                <a:srgbClr val="313131"/>
              </a:solidFill>
              <a:effectLst/>
              <a:latin typeface="+mj-lt"/>
            </a:endParaRPr>
          </a:p>
          <a:p>
            <a:pPr marL="0" indent="0" algn="just">
              <a:buNone/>
            </a:pPr>
            <a:r>
              <a:rPr lang="vi-VN" sz="2400" b="1" i="1" dirty="0">
                <a:solidFill>
                  <a:srgbClr val="313131"/>
                </a:solidFill>
                <a:effectLst/>
                <a:latin typeface="+mj-lt"/>
              </a:rPr>
              <a:t>Hãy mở toang cái đầu ra để đón những luồng suy nghĩ mới của thời đại. Sự vụn vặt, tiểu tiết trong tư duy cần loại bỏ ngay. Các em là công dân của thời đại hiện đại. Điều đau đáu là chúng ta vẫn để đất nước còn nghèo. Có khi nào trong khoảng nghĩ suy của các em vọng lên </a:t>
            </a:r>
            <a:r>
              <a:rPr lang="vi-VN" sz="2400" b="1" i="1" u="none" strike="noStrike" dirty="0">
                <a:solidFill>
                  <a:srgbClr val="0A5DCA"/>
                </a:solidFill>
                <a:effectLst/>
                <a:latin typeface="+mj-lt"/>
                <a:hlinkClick r:id="rId3" tooltip="những điều trăn trở"/>
              </a:rPr>
              <a:t>những điều trăn trở</a:t>
            </a:r>
            <a:r>
              <a:rPr lang="vi-VN" sz="2400" b="1" i="1" dirty="0">
                <a:solidFill>
                  <a:srgbClr val="313131"/>
                </a:solidFill>
                <a:effectLst/>
                <a:latin typeface="+mj-lt"/>
              </a:rPr>
              <a:t> để dốc lòng cho một tương lai</a:t>
            </a:r>
            <a:r>
              <a:rPr lang="en-US" sz="2400" b="1" i="1" dirty="0">
                <a:solidFill>
                  <a:srgbClr val="313131"/>
                </a:solidFill>
                <a:effectLst/>
                <a:latin typeface="+mj-lt"/>
              </a:rPr>
              <a:t> </a:t>
            </a:r>
            <a:r>
              <a:rPr lang="en-US" sz="2400" b="1" i="1" dirty="0">
                <a:solidFill>
                  <a:srgbClr val="313131"/>
                </a:solidFill>
                <a:effectLst/>
                <a:latin typeface="Times New Roman" panose="02020603050405020304" pitchFamily="18" charset="0"/>
                <a:cs typeface="Times New Roman" panose="02020603050405020304" pitchFamily="18" charset="0"/>
              </a:rPr>
              <a:t>t</a:t>
            </a:r>
            <a:r>
              <a:rPr lang="vi-VN" sz="2400" b="1" i="1" dirty="0">
                <a:solidFill>
                  <a:srgbClr val="313131"/>
                </a:solidFill>
                <a:effectLst/>
                <a:latin typeface="Times New Roman" panose="02020603050405020304" pitchFamily="18" charset="0"/>
                <a:cs typeface="Times New Roman" panose="02020603050405020304" pitchFamily="18" charset="0"/>
              </a:rPr>
              <a:t>ư</a:t>
            </a:r>
            <a:r>
              <a:rPr lang="en-US" sz="2400" b="1" i="1" dirty="0" err="1">
                <a:solidFill>
                  <a:srgbClr val="313131"/>
                </a:solidFill>
                <a:latin typeface="Times New Roman" panose="02020603050405020304" pitchFamily="18" charset="0"/>
                <a:cs typeface="Times New Roman" panose="02020603050405020304" pitchFamily="18" charset="0"/>
              </a:rPr>
              <a:t>ơi</a:t>
            </a:r>
            <a:r>
              <a:rPr lang="en-US" sz="2400" b="1" i="1" dirty="0">
                <a:solidFill>
                  <a:srgbClr val="313131"/>
                </a:solidFill>
                <a:latin typeface="Times New Roman" panose="02020603050405020304" pitchFamily="18" charset="0"/>
                <a:cs typeface="Times New Roman" panose="02020603050405020304" pitchFamily="18" charset="0"/>
              </a:rPr>
              <a:t> </a:t>
            </a:r>
            <a:r>
              <a:rPr lang="en-US" sz="2400" b="1" i="1" dirty="0" err="1">
                <a:solidFill>
                  <a:srgbClr val="313131"/>
                </a:solidFill>
                <a:latin typeface="Times New Roman" panose="02020603050405020304" pitchFamily="18" charset="0"/>
                <a:cs typeface="Times New Roman" panose="02020603050405020304" pitchFamily="18" charset="0"/>
              </a:rPr>
              <a:t>sáng</a:t>
            </a:r>
            <a:r>
              <a:rPr lang="vi-VN" sz="2400" b="1" i="1" dirty="0">
                <a:solidFill>
                  <a:srgbClr val="313131"/>
                </a:solidFill>
                <a:effectLst/>
                <a:latin typeface="Times New Roman" panose="02020603050405020304" pitchFamily="18" charset="0"/>
                <a:cs typeface="Times New Roman" panose="02020603050405020304" pitchFamily="18" charset="0"/>
              </a:rPr>
              <a:t>?</a:t>
            </a:r>
            <a:endParaRPr lang="vi-VN" sz="2400" b="1" i="0" dirty="0">
              <a:solidFill>
                <a:srgbClr val="313131"/>
              </a:solidFill>
              <a:effectLst/>
              <a:latin typeface="Times New Roman" panose="02020603050405020304" pitchFamily="18" charset="0"/>
              <a:cs typeface="Times New Roman" panose="02020603050405020304" pitchFamily="18" charset="0"/>
            </a:endParaRPr>
          </a:p>
          <a:p>
            <a:pPr marL="0" indent="0" algn="just">
              <a:buNone/>
            </a:pPr>
            <a:r>
              <a:rPr lang="vi-VN" sz="2400" b="1" i="1" dirty="0">
                <a:solidFill>
                  <a:srgbClr val="313131"/>
                </a:solidFill>
                <a:effectLst/>
                <a:latin typeface="+mj-lt"/>
              </a:rPr>
              <a:t>Một đất nước cường thịnh là do mỗi công dân chung tay tạo dựng. Cần thấm thía rằng, sức mạnh ngày nay phải là sức mạnh trí tuệ và hiện thực hóa điều đó bằng một nền giáo dục tiến bộ, và vận hành nó bằng những chủ nhân có đủ tài năng. Chính các em là những chủ nhân đó. Giáo dục để tạo ra sức mạnh,  tạo ra những con </a:t>
            </a:r>
            <a:r>
              <a:rPr lang="vi-VN" sz="2400" b="1" i="1" u="none" strike="noStrike" dirty="0">
                <a:solidFill>
                  <a:srgbClr val="0A5DCA"/>
                </a:solidFill>
                <a:effectLst/>
                <a:latin typeface="+mj-lt"/>
                <a:hlinkClick r:id="rId4" tooltip="người chiến thắng"/>
              </a:rPr>
              <a:t>người chiến thắng</a:t>
            </a:r>
            <a:r>
              <a:rPr lang="vi-VN" sz="2400" b="1" i="1" dirty="0">
                <a:solidFill>
                  <a:srgbClr val="313131"/>
                </a:solidFill>
                <a:effectLst/>
                <a:latin typeface="+mj-lt"/>
              </a:rPr>
              <a:t> trong tương lai, và sức mạnh phải được tạo ra từ khối óc, bàn tay và lòng quả cảm.</a:t>
            </a:r>
            <a:endParaRPr lang="vi-VN" sz="2400" b="1" i="0" dirty="0">
              <a:solidFill>
                <a:srgbClr val="313131"/>
              </a:solidFill>
              <a:effectLst/>
              <a:latin typeface="+mj-lt"/>
            </a:endParaRPr>
          </a:p>
          <a:p>
            <a:endParaRPr lang="en-US" sz="2400" b="1" dirty="0">
              <a:latin typeface="+mj-lt"/>
            </a:endParaRPr>
          </a:p>
        </p:txBody>
      </p:sp>
    </p:spTree>
    <p:extLst>
      <p:ext uri="{BB962C8B-B14F-4D97-AF65-F5344CB8AC3E}">
        <p14:creationId xmlns:p14="http://schemas.microsoft.com/office/powerpoint/2010/main" val="18787031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2D8E8-A466-4709-AEE6-BD0E1D3A113F}"/>
              </a:ext>
            </a:extLst>
          </p:cNvPr>
          <p:cNvSpPr>
            <a:spLocks noGrp="1"/>
          </p:cNvSpPr>
          <p:nvPr>
            <p:ph type="title"/>
          </p:nvPr>
        </p:nvSpPr>
        <p:spPr>
          <a:xfrm>
            <a:off x="2825750" y="333376"/>
            <a:ext cx="7461250" cy="581025"/>
          </a:xfrm>
        </p:spPr>
        <p:txBody>
          <a:bodyPr/>
          <a:lstStyle/>
          <a:p>
            <a:pPr algn="ctr">
              <a:defRPr/>
            </a:pPr>
            <a:r>
              <a:rPr lang="en-US" sz="2800" b="1" dirty="0">
                <a:solidFill>
                  <a:srgbClr val="333399">
                    <a:lumMod val="75000"/>
                  </a:srgb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KẾT LUẬN</a:t>
            </a:r>
            <a:endParaRPr lang="en-US" dirty="0"/>
          </a:p>
        </p:txBody>
      </p:sp>
      <p:sp>
        <p:nvSpPr>
          <p:cNvPr id="18436" name="Slide Number Placeholder 3">
            <a:extLst>
              <a:ext uri="{FF2B5EF4-FFF2-40B4-BE49-F238E27FC236}">
                <a16:creationId xmlns:a16="http://schemas.microsoft.com/office/drawing/2014/main" id="{89CF130E-0B9B-4584-89BD-6DB1DC430272}"/>
              </a:ext>
            </a:extLst>
          </p:cNvPr>
          <p:cNvSpPr>
            <a:spLocks noGrp="1"/>
          </p:cNvSpPr>
          <p:nvPr>
            <p:ph type="sldNum" sz="quarter" idx="12"/>
          </p:nvPr>
        </p:nvSpPr>
        <p:spPr>
          <a:xfrm>
            <a:off x="8496300" y="6172200"/>
            <a:ext cx="1905000" cy="457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5DF1CA62-925E-4471-B3CA-BEB479628EF2}" type="slidenum">
              <a:rPr lang="en-US" altLang="en-US" sz="1400"/>
              <a:pPr>
                <a:spcBef>
                  <a:spcPct val="0"/>
                </a:spcBef>
                <a:buClrTx/>
                <a:buSzTx/>
                <a:buFontTx/>
                <a:buNone/>
              </a:pPr>
              <a:t>19</a:t>
            </a:fld>
            <a:endParaRPr lang="en-US" altLang="en-US" sz="1400"/>
          </a:p>
        </p:txBody>
      </p:sp>
      <p:sp>
        <p:nvSpPr>
          <p:cNvPr id="12" name="TextBox 11">
            <a:extLst>
              <a:ext uri="{FF2B5EF4-FFF2-40B4-BE49-F238E27FC236}">
                <a16:creationId xmlns:a16="http://schemas.microsoft.com/office/drawing/2014/main" id="{A452DC28-5101-4C32-A219-8B31AC9D9867}"/>
              </a:ext>
            </a:extLst>
          </p:cNvPr>
          <p:cNvSpPr txBox="1"/>
          <p:nvPr/>
        </p:nvSpPr>
        <p:spPr>
          <a:xfrm>
            <a:off x="471487" y="914401"/>
            <a:ext cx="11515725" cy="5888663"/>
          </a:xfrm>
          <a:prstGeom prst="rect">
            <a:avLst/>
          </a:prstGeom>
          <a:noFill/>
        </p:spPr>
        <p:txBody>
          <a:bodyPr wrap="square">
            <a:spAutoFit/>
          </a:bodyPr>
          <a:lstStyle/>
          <a:p>
            <a:pPr algn="just">
              <a:lnSpc>
                <a:spcPct val="107000"/>
              </a:lnSpc>
              <a:spcAft>
                <a:spcPts val="800"/>
              </a:spcAft>
            </a:pPr>
            <a:r>
              <a:rPr lang="en-US" sz="28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sở</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tri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a:t>
            </a:r>
            <a:r>
              <a:rPr lang="vi-VN" sz="3200" b="1" dirty="0">
                <a:effectLst/>
                <a:latin typeface="Calibri" panose="020F0502020204030204" pitchFamily="34" charset="0"/>
                <a:ea typeface="Calibri" panose="020F0502020204030204" pitchFamily="34" charset="0"/>
                <a:cs typeface="Times New Roman" panose="02020603050405020304" pitchFamily="18" charset="0"/>
              </a:rPr>
              <a:t>ư</a:t>
            </a:r>
            <a:r>
              <a:rPr lang="en-US" sz="3200" b="1" dirty="0" err="1">
                <a:latin typeface="Calibri" panose="020F0502020204030204" pitchFamily="34" charset="0"/>
                <a:ea typeface="Calibri" panose="020F0502020204030204" pitchFamily="34" charset="0"/>
                <a:cs typeface="Times New Roman" panose="02020603050405020304" pitchFamily="18" charset="0"/>
              </a:rPr>
              <a:t>ởng</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của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những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năm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phòng</a:t>
            </a:r>
            <a:r>
              <a:rPr lang="en-US" sz="3200" b="1" dirty="0">
                <a:latin typeface="Calibri" panose="020F0502020204030204" pitchFamily="34" charset="0"/>
                <a:ea typeface="Calibri" panose="020F0502020204030204" pitchFamily="34" charset="0"/>
                <a:cs typeface="Times New Roman" panose="02020603050405020304" pitchFamily="18" charset="0"/>
              </a:rPr>
              <a:t>, khoa </a:t>
            </a:r>
            <a:r>
              <a:rPr lang="en-US" sz="3200" b="1" dirty="0" err="1">
                <a:latin typeface="Calibri" panose="020F0502020204030204" pitchFamily="34" charset="0"/>
                <a:ea typeface="Calibri" panose="020F0502020204030204" pitchFamily="34" charset="0"/>
                <a:cs typeface="Times New Roman" panose="02020603050405020304" pitchFamily="18" charset="0"/>
              </a:rPr>
              <a:t>chức</a:t>
            </a:r>
            <a:r>
              <a:rPr lang="en-US" sz="3200" b="1" dirty="0">
                <a:latin typeface="Calibri" panose="020F0502020204030204" pitchFamily="34" charset="0"/>
                <a:ea typeface="Calibri" panose="020F0502020204030204" pitchFamily="34" charset="0"/>
                <a:cs typeface="Times New Roman" panose="02020603050405020304" pitchFamily="18" charset="0"/>
              </a:rPr>
              <a:t> </a:t>
            </a:r>
            <a:r>
              <a:rPr lang="en-US" sz="3200" b="1" dirty="0" err="1">
                <a:latin typeface="Calibri" panose="020F0502020204030204" pitchFamily="34" charset="0"/>
                <a:ea typeface="Calibri" panose="020F0502020204030204" pitchFamily="34" charset="0"/>
                <a:cs typeface="Times New Roman" panose="02020603050405020304" pitchFamily="18" charset="0"/>
              </a:rPr>
              <a:t>năng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sẽ</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cứu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kết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diện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này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tham</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mưu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lãnh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nhà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định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hướng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tiếp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chỉ</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đẩy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công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hoạt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động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giáo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dục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yêu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nước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thần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dân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tộc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người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học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phối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hợp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cùng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TN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triển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khai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phong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thi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đua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đoàn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sinh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viên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để</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môi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trường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rèn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luyện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lĩnh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trị</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tưởng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đạo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cách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mạnh</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nâng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cao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ý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phấn</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đấu</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đóng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góp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sức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lực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trí</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tuệ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sự</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nghiệp</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xây</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dựng</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và</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bảo</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vệ</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Tổ</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quốc</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Việt</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Nam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xã</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hội</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chủ</a:t>
            </a:r>
            <a:r>
              <a:rPr lang="en-US" sz="3200" b="1" dirty="0">
                <a:effectLst/>
                <a:latin typeface="Calibri" panose="020F0502020204030204" pitchFamily="34" charset="0"/>
                <a:ea typeface="Calibri" panose="020F0502020204030204" pitchFamily="34" charset="0"/>
                <a:cs typeface="Times New Roman" panose="02020603050405020304" pitchFamily="18" charset="0"/>
              </a:rPr>
              <a:t> </a:t>
            </a:r>
            <a:r>
              <a:rPr lang="en-US" sz="3200" b="1" dirty="0" err="1">
                <a:effectLst/>
                <a:latin typeface="Calibri" panose="020F0502020204030204" pitchFamily="34" charset="0"/>
                <a:ea typeface="Calibri" panose="020F0502020204030204" pitchFamily="34" charset="0"/>
                <a:cs typeface="Times New Roman" panose="02020603050405020304" pitchFamily="18" charset="0"/>
              </a:rPr>
              <a:t>nghĩa</a:t>
            </a:r>
            <a:r>
              <a:rPr lang="en-US" sz="3200" b="1" dirty="0">
                <a:effectLst/>
                <a:latin typeface="Calibri" panose="020F0502020204030204" pitchFamily="34" charset="0"/>
                <a:ea typeface="Calibri" panose="020F0502020204030204" pitchFamily="34" charset="0"/>
                <a:cs typeface="Times New Roman" panose="02020603050405020304" pitchFamily="18" charset="0"/>
              </a:rPr>
              <a:t>.</a:t>
            </a:r>
            <a:endParaRPr lang="en-US" sz="2800" b="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559076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AC5527-CD80-4EC8-AACA-29C68A25BDA7}"/>
              </a:ext>
            </a:extLst>
          </p:cNvPr>
          <p:cNvSpPr>
            <a:spLocks noGrp="1"/>
          </p:cNvSpPr>
          <p:nvPr>
            <p:ph type="title"/>
          </p:nvPr>
        </p:nvSpPr>
        <p:spPr>
          <a:xfrm>
            <a:off x="3900488" y="365125"/>
            <a:ext cx="8809672" cy="1325563"/>
          </a:xfrm>
        </p:spPr>
        <p:txBody>
          <a:bodyPr>
            <a:normAutofit fontScale="90000"/>
          </a:bodyPr>
          <a:lstStyle/>
          <a:p>
            <a:pPr marL="0" indent="0" algn="ct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TRONG BÀI THƠ: </a:t>
            </a:r>
            <a:br>
              <a:rPr lang="en-US" b="1" i="0" dirty="0">
                <a:solidFill>
                  <a:srgbClr val="FF0000"/>
                </a:solidFill>
                <a:effectLst/>
                <a:latin typeface="Arial" panose="020B0604020202020204" pitchFamily="34" charset="0"/>
              </a:rPr>
            </a:br>
            <a:r>
              <a:rPr lang="en-US" b="1" i="0" dirty="0">
                <a:solidFill>
                  <a:srgbClr val="FF0000"/>
                </a:solidFill>
                <a:effectLst/>
                <a:latin typeface="Arial" panose="020B0604020202020204" pitchFamily="34" charset="0"/>
              </a:rPr>
              <a:t>“LÝ T</a:t>
            </a:r>
            <a:r>
              <a:rPr lang="vi-VN" b="1" i="0" dirty="0">
                <a:solidFill>
                  <a:srgbClr val="FF0000"/>
                </a:solidFill>
                <a:effectLst/>
                <a:latin typeface="Arial" panose="020B0604020202020204" pitchFamily="34" charset="0"/>
              </a:rPr>
              <a:t>Ư</a:t>
            </a:r>
            <a:r>
              <a:rPr lang="en-US" b="1" i="0" dirty="0">
                <a:solidFill>
                  <a:srgbClr val="FF0000"/>
                </a:solidFill>
                <a:effectLst/>
                <a:latin typeface="Arial" panose="020B0604020202020204" pitchFamily="34" charset="0"/>
              </a:rPr>
              <a:t>ỞNG”</a:t>
            </a:r>
            <a:br>
              <a:rPr lang="en-US" b="1" i="0" dirty="0">
                <a:solidFill>
                  <a:srgbClr val="FF0000"/>
                </a:solidFill>
                <a:effectLst/>
                <a:latin typeface="Arial" panose="020B0604020202020204" pitchFamily="34" charset="0"/>
              </a:rPr>
            </a:br>
            <a:br>
              <a:rPr lang="en-US" b="1" dirty="0">
                <a:solidFill>
                  <a:srgbClr val="FF0000"/>
                </a:solidFill>
                <a:latin typeface="Arial" panose="020B0604020202020204" pitchFamily="34" charset="0"/>
              </a:rPr>
            </a:br>
            <a:endParaRPr lang="en-US" dirty="0"/>
          </a:p>
        </p:txBody>
      </p:sp>
      <p:sp>
        <p:nvSpPr>
          <p:cNvPr id="3" name="Content Placeholder 2">
            <a:extLst>
              <a:ext uri="{FF2B5EF4-FFF2-40B4-BE49-F238E27FC236}">
                <a16:creationId xmlns:a16="http://schemas.microsoft.com/office/drawing/2014/main" id="{BEE8F622-7888-4994-B8A2-72D8B2974F38}"/>
              </a:ext>
            </a:extLst>
          </p:cNvPr>
          <p:cNvSpPr>
            <a:spLocks noGrp="1"/>
          </p:cNvSpPr>
          <p:nvPr>
            <p:ph idx="1"/>
          </p:nvPr>
        </p:nvSpPr>
        <p:spPr>
          <a:xfrm>
            <a:off x="3976688" y="1280283"/>
            <a:ext cx="8489632" cy="5423551"/>
          </a:xfrm>
        </p:spPr>
        <p:txBody>
          <a:bodyPr>
            <a:noAutofit/>
          </a:bodyPr>
          <a:lstStyle/>
          <a:p>
            <a:pPr marL="0" indent="0" algn="ctr">
              <a:lnSpc>
                <a:spcPct val="120000"/>
              </a:lnSpc>
              <a:buNone/>
            </a:pPr>
            <a:r>
              <a:rPr lang="vi-VN" sz="2400" b="1" dirty="0">
                <a:latin typeface="+mj-lt"/>
              </a:rPr>
              <a:t>Nơi ấy, Đảng cùng ta đi tới.</a:t>
            </a:r>
            <a:br>
              <a:rPr lang="vi-VN" sz="2400" b="1" dirty="0">
                <a:latin typeface="+mj-lt"/>
              </a:rPr>
            </a:br>
            <a:r>
              <a:rPr lang="vi-VN" sz="2400" b="1" dirty="0">
                <a:latin typeface="+mj-lt"/>
              </a:rPr>
              <a:t>Có một trời ai cũng thấy xanh,</a:t>
            </a:r>
            <a:br>
              <a:rPr lang="vi-VN" sz="2400" b="1" dirty="0">
                <a:latin typeface="+mj-lt"/>
              </a:rPr>
            </a:br>
            <a:r>
              <a:rPr lang="vi-VN" sz="2400" b="1" dirty="0">
                <a:latin typeface="+mj-lt"/>
              </a:rPr>
              <a:t>Bốn xuân no ấm mãi hoà bình.</a:t>
            </a:r>
            <a:br>
              <a:rPr lang="vi-VN" sz="2400" b="1" dirty="0">
                <a:latin typeface="+mj-lt"/>
              </a:rPr>
            </a:br>
            <a:r>
              <a:rPr lang="vi-VN" sz="2400" b="1" dirty="0">
                <a:latin typeface="+mj-lt"/>
              </a:rPr>
              <a:t>Nơi ấy, Đảng cùng ta đi tới.</a:t>
            </a:r>
            <a:br>
              <a:rPr lang="vi-VN" sz="2400" b="1" dirty="0">
                <a:latin typeface="+mj-lt"/>
              </a:rPr>
            </a:br>
            <a:r>
              <a:rPr lang="vi-VN" sz="2400" b="1" dirty="0">
                <a:latin typeface="+mj-lt"/>
              </a:rPr>
              <a:t>Một lâu đài cửa sổ mênh mông</a:t>
            </a:r>
            <a:br>
              <a:rPr lang="vi-VN" sz="2400" b="1" dirty="0">
                <a:latin typeface="+mj-lt"/>
              </a:rPr>
            </a:br>
            <a:r>
              <a:rPr lang="vi-VN" sz="2400" b="1" dirty="0">
                <a:latin typeface="+mj-lt"/>
              </a:rPr>
              <a:t>Đẹp thêm hoài, xây chẳng lúc xong.</a:t>
            </a:r>
            <a:br>
              <a:rPr lang="vi-VN" sz="2400" b="1" dirty="0">
                <a:latin typeface="+mj-lt"/>
              </a:rPr>
            </a:br>
            <a:r>
              <a:rPr lang="vi-VN" sz="2400" b="1" dirty="0">
                <a:latin typeface="+mj-lt"/>
              </a:rPr>
              <a:t>Một đường cái đạp qua bùn máu</a:t>
            </a:r>
            <a:br>
              <a:rPr lang="vi-VN" sz="2400" b="1" dirty="0">
                <a:latin typeface="+mj-lt"/>
              </a:rPr>
            </a:br>
            <a:r>
              <a:rPr lang="vi-VN" sz="2400" b="1" dirty="0">
                <a:latin typeface="+mj-lt"/>
              </a:rPr>
              <a:t>Vẫn chiếu ra bảy sắc cầu vồng.</a:t>
            </a:r>
            <a:br>
              <a:rPr lang="vi-VN" sz="2400" b="1" dirty="0">
                <a:latin typeface="+mj-lt"/>
              </a:rPr>
            </a:br>
            <a:r>
              <a:rPr lang="vi-VN" sz="2400" b="1" dirty="0">
                <a:latin typeface="+mj-lt"/>
              </a:rPr>
              <a:t>Một chất ngọc mà như xạ thơm</a:t>
            </a:r>
            <a:br>
              <a:rPr lang="vi-VN" sz="2400" b="1" dirty="0">
                <a:latin typeface="+mj-lt"/>
              </a:rPr>
            </a:br>
            <a:r>
              <a:rPr lang="vi-VN" sz="2400" b="1" dirty="0">
                <a:latin typeface="+mj-lt"/>
              </a:rPr>
              <a:t>Rắn hơn thép, hiền như hạt cơm.</a:t>
            </a:r>
            <a:br>
              <a:rPr lang="vi-VN" sz="2400" b="1" dirty="0">
                <a:latin typeface="+mj-lt"/>
              </a:rPr>
            </a:br>
            <a:r>
              <a:rPr lang="vi-VN" sz="2400" b="1" dirty="0">
                <a:latin typeface="+mj-lt"/>
              </a:rPr>
              <a:t>Một ngọn lửa muôn lòng đều thắp;</a:t>
            </a:r>
            <a:br>
              <a:rPr lang="vi-VN" sz="2400" b="1" dirty="0">
                <a:latin typeface="+mj-lt"/>
              </a:rPr>
            </a:br>
            <a:r>
              <a:rPr lang="vi-VN" sz="2400" b="1" dirty="0">
                <a:latin typeface="+mj-lt"/>
              </a:rPr>
              <a:t>Một ráng hồng tươi cả chiều hôm.</a:t>
            </a:r>
            <a:endParaRPr lang="en-US" sz="2400" b="1" dirty="0">
              <a:solidFill>
                <a:srgbClr val="0070C0"/>
              </a:solidFill>
              <a:latin typeface="+mj-lt"/>
            </a:endParaRPr>
          </a:p>
        </p:txBody>
      </p:sp>
      <p:pic>
        <p:nvPicPr>
          <p:cNvPr id="5" name="Picture 4">
            <a:extLst>
              <a:ext uri="{FF2B5EF4-FFF2-40B4-BE49-F238E27FC236}">
                <a16:creationId xmlns:a16="http://schemas.microsoft.com/office/drawing/2014/main" id="{2331EA49-4FD1-4864-8876-49D36900A64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46959" y="50364"/>
            <a:ext cx="3652601" cy="3483907"/>
          </a:xfrm>
          <a:prstGeom prst="rect">
            <a:avLst/>
          </a:prstGeom>
        </p:spPr>
      </p:pic>
      <p:sp>
        <p:nvSpPr>
          <p:cNvPr id="7" name="TextBox 6">
            <a:extLst>
              <a:ext uri="{FF2B5EF4-FFF2-40B4-BE49-F238E27FC236}">
                <a16:creationId xmlns:a16="http://schemas.microsoft.com/office/drawing/2014/main" id="{11200627-57C6-4523-B11D-8020B84597E4}"/>
              </a:ext>
            </a:extLst>
          </p:cNvPr>
          <p:cNvSpPr txBox="1"/>
          <p:nvPr/>
        </p:nvSpPr>
        <p:spPr>
          <a:xfrm>
            <a:off x="1424939" y="3622727"/>
            <a:ext cx="1696640" cy="369332"/>
          </a:xfrm>
          <a:prstGeom prst="rect">
            <a:avLst/>
          </a:prstGeom>
          <a:noFill/>
        </p:spPr>
        <p:txBody>
          <a:bodyPr wrap="square">
            <a:spAutoFit/>
          </a:bodyPr>
          <a:lstStyle/>
          <a:p>
            <a:r>
              <a:rPr lang="en-US" b="1" dirty="0">
                <a:solidFill>
                  <a:srgbClr val="FF0000"/>
                </a:solidFill>
                <a:latin typeface="Arial" panose="020B0604020202020204" pitchFamily="34" charset="0"/>
              </a:rPr>
              <a:t>XUÂN DIỆU</a:t>
            </a:r>
            <a:endParaRPr lang="en-US" dirty="0"/>
          </a:p>
        </p:txBody>
      </p:sp>
      <p:sp>
        <p:nvSpPr>
          <p:cNvPr id="8" name="TextBox 7">
            <a:extLst>
              <a:ext uri="{FF2B5EF4-FFF2-40B4-BE49-F238E27FC236}">
                <a16:creationId xmlns:a16="http://schemas.microsoft.com/office/drawing/2014/main" id="{2D46A8E8-8BBF-4268-9557-7C6E1D967EDA}"/>
              </a:ext>
            </a:extLst>
          </p:cNvPr>
          <p:cNvSpPr txBox="1"/>
          <p:nvPr/>
        </p:nvSpPr>
        <p:spPr>
          <a:xfrm>
            <a:off x="167641" y="3992059"/>
            <a:ext cx="5242560" cy="2677656"/>
          </a:xfrm>
          <a:prstGeom prst="rect">
            <a:avLst/>
          </a:prstGeom>
          <a:noFill/>
        </p:spPr>
        <p:txBody>
          <a:bodyPr wrap="square">
            <a:spAutoFit/>
          </a:bodyPr>
          <a:lstStyle/>
          <a:p>
            <a:pPr algn="just"/>
            <a:r>
              <a:rPr lang="vi-VN" sz="2400" b="1" i="1" dirty="0">
                <a:solidFill>
                  <a:srgbClr val="313131"/>
                </a:solidFill>
                <a:effectLst/>
                <a:latin typeface="Arial" panose="020B0604020202020204" pitchFamily="34" charset="0"/>
              </a:rPr>
              <a:t>Mỗi </a:t>
            </a:r>
            <a:r>
              <a:rPr lang="en-US" sz="2400" b="1" i="1" dirty="0" err="1">
                <a:solidFill>
                  <a:srgbClr val="313131"/>
                </a:solidFill>
                <a:latin typeface="Arial" panose="020B0604020202020204" pitchFamily="34" charset="0"/>
              </a:rPr>
              <a:t>chúng</a:t>
            </a:r>
            <a:r>
              <a:rPr lang="en-US" sz="2400" b="1" i="1" dirty="0">
                <a:solidFill>
                  <a:srgbClr val="313131"/>
                </a:solidFill>
                <a:latin typeface="Arial" panose="020B0604020202020204" pitchFamily="34" charset="0"/>
              </a:rPr>
              <a:t> ta</a:t>
            </a:r>
            <a:r>
              <a:rPr lang="vi-VN" sz="2400" b="1" i="1" dirty="0">
                <a:solidFill>
                  <a:srgbClr val="313131"/>
                </a:solidFill>
                <a:effectLst/>
                <a:latin typeface="Arial" panose="020B0604020202020204" pitchFamily="34" charset="0"/>
              </a:rPr>
              <a:t> đã tạo dựng cho mình một kỳ đài đẹp đẽ, có một quá khứ quá đỗi tự hào; nhưng tương lai vẫn là tương lai; và hành trình đi tới tương lai không thơ mộng như con đường ta nắm tay nhau mơ về nơi xa lắc.</a:t>
            </a:r>
            <a:endParaRPr lang="en-US" sz="2400" b="1" dirty="0"/>
          </a:p>
        </p:txBody>
      </p:sp>
    </p:spTree>
    <p:extLst>
      <p:ext uri="{BB962C8B-B14F-4D97-AF65-F5344CB8AC3E}">
        <p14:creationId xmlns:p14="http://schemas.microsoft.com/office/powerpoint/2010/main" val="450216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Number Placeholder 5">
            <a:extLst>
              <a:ext uri="{FF2B5EF4-FFF2-40B4-BE49-F238E27FC236}">
                <a16:creationId xmlns:a16="http://schemas.microsoft.com/office/drawing/2014/main" id="{C3AEEC7F-1523-408E-927C-41D12E1264C0}"/>
              </a:ext>
            </a:extLst>
          </p:cNvPr>
          <p:cNvSpPr>
            <a:spLocks noGrp="1"/>
          </p:cNvSpPr>
          <p:nvPr>
            <p:ph type="sldNum" sz="quarter" idx="12"/>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spcBef>
                <a:spcPct val="0"/>
              </a:spcBef>
              <a:buClrTx/>
              <a:buSzTx/>
              <a:buFontTx/>
              <a:buNone/>
            </a:pPr>
            <a:fld id="{B13E22B7-5F47-4FBD-A8BE-BEF4ABD480CE}" type="slidenum">
              <a:rPr lang="en-US" altLang="en-US" sz="1400"/>
              <a:pPr>
                <a:spcBef>
                  <a:spcPct val="0"/>
                </a:spcBef>
                <a:buClrTx/>
                <a:buSzTx/>
                <a:buFontTx/>
                <a:buNone/>
              </a:pPr>
              <a:t>21</a:t>
            </a:fld>
            <a:endParaRPr lang="en-US" altLang="en-US" sz="1400"/>
          </a:p>
        </p:txBody>
      </p:sp>
      <p:sp>
        <p:nvSpPr>
          <p:cNvPr id="35843" name="Rectangle 2">
            <a:extLst>
              <a:ext uri="{FF2B5EF4-FFF2-40B4-BE49-F238E27FC236}">
                <a16:creationId xmlns:a16="http://schemas.microsoft.com/office/drawing/2014/main" id="{C82E8ABF-C60A-44AF-844C-60A57D1B83EA}"/>
              </a:ext>
            </a:extLst>
          </p:cNvPr>
          <p:cNvSpPr>
            <a:spLocks noGrp="1" noChangeArrowheads="1"/>
          </p:cNvSpPr>
          <p:nvPr>
            <p:ph type="title"/>
          </p:nvPr>
        </p:nvSpPr>
        <p:spPr/>
        <p:txBody>
          <a:bodyPr/>
          <a:lstStyle/>
          <a:p>
            <a:pPr eaLnBrk="1" hangingPunct="1"/>
            <a:endParaRPr lang="vi-VN" altLang="en-US"/>
          </a:p>
        </p:txBody>
      </p:sp>
      <p:sp>
        <p:nvSpPr>
          <p:cNvPr id="35844" name="Rectangle 3">
            <a:extLst>
              <a:ext uri="{FF2B5EF4-FFF2-40B4-BE49-F238E27FC236}">
                <a16:creationId xmlns:a16="http://schemas.microsoft.com/office/drawing/2014/main" id="{5C7E14B2-D336-4D98-B12B-C0F6B90D9D90}"/>
              </a:ext>
            </a:extLst>
          </p:cNvPr>
          <p:cNvSpPr>
            <a:spLocks noGrp="1" noChangeArrowheads="1"/>
          </p:cNvSpPr>
          <p:nvPr>
            <p:ph type="body" idx="1"/>
          </p:nvPr>
        </p:nvSpPr>
        <p:spPr/>
        <p:txBody>
          <a:bodyPr/>
          <a:lstStyle/>
          <a:p>
            <a:pPr eaLnBrk="1" hangingPunct="1">
              <a:buFont typeface="Wingdings" panose="05000000000000000000" pitchFamily="2" charset="2"/>
              <a:buNone/>
            </a:pPr>
            <a:r>
              <a:rPr lang="en-US" altLang="en-US"/>
              <a:t>.</a:t>
            </a:r>
          </a:p>
        </p:txBody>
      </p:sp>
      <p:sp>
        <p:nvSpPr>
          <p:cNvPr id="94217" name="Rectangle 9">
            <a:extLst>
              <a:ext uri="{FF2B5EF4-FFF2-40B4-BE49-F238E27FC236}">
                <a16:creationId xmlns:a16="http://schemas.microsoft.com/office/drawing/2014/main" id="{27A3DC51-4B5E-4FF3-8997-471C8186DE00}"/>
              </a:ext>
            </a:extLst>
          </p:cNvPr>
          <p:cNvSpPr>
            <a:spLocks noChangeArrowheads="1"/>
          </p:cNvSpPr>
          <p:nvPr/>
        </p:nvSpPr>
        <p:spPr bwMode="auto">
          <a:xfrm>
            <a:off x="2590800" y="6049963"/>
            <a:ext cx="69342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defRPr>
            </a:lvl9pPr>
          </a:lstStyle>
          <a:p>
            <a:pPr algn="ctr" eaLnBrk="1" hangingPunct="1">
              <a:buFont typeface="Wingdings" panose="05000000000000000000" pitchFamily="2" charset="2"/>
              <a:buNone/>
            </a:pPr>
            <a:r>
              <a:rPr lang="en-US" altLang="en-US" sz="3600" b="1">
                <a:solidFill>
                  <a:schemeClr val="accent2"/>
                </a:solidFill>
                <a:latin typeface="Times New Roman" panose="02020603050405020304" pitchFamily="18" charset="0"/>
                <a:cs typeface="Times New Roman" panose="02020603050405020304" pitchFamily="18" charset="0"/>
              </a:rPr>
              <a:t>THANK YOU!</a:t>
            </a:r>
          </a:p>
        </p:txBody>
      </p:sp>
      <p:pic>
        <p:nvPicPr>
          <p:cNvPr id="7" name="Picture 6">
            <a:extLst>
              <a:ext uri="{FF2B5EF4-FFF2-40B4-BE49-F238E27FC236}">
                <a16:creationId xmlns:a16="http://schemas.microsoft.com/office/drawing/2014/main" id="{3A40ED01-728B-40E6-8A71-EEAEDA9F937C}"/>
              </a:ext>
            </a:extLst>
          </p:cNvPr>
          <p:cNvPicPr>
            <a:picLocks noChangeAspect="1"/>
          </p:cNvPicPr>
          <p:nvPr/>
        </p:nvPicPr>
        <p:blipFill rotWithShape="1">
          <a:blip r:embed="rId2">
            <a:extLst>
              <a:ext uri="{28A0092B-C50C-407E-A947-70E740481C1C}">
                <a14:useLocalDpi xmlns:a14="http://schemas.microsoft.com/office/drawing/2010/main" val="0"/>
              </a:ext>
            </a:extLst>
          </a:blip>
          <a:srcRect b="8782"/>
          <a:stretch/>
        </p:blipFill>
        <p:spPr>
          <a:xfrm>
            <a:off x="0" y="0"/>
            <a:ext cx="12192000" cy="6900251"/>
          </a:xfrm>
          <a:prstGeom prst="rect">
            <a:avLst/>
          </a:prstGeom>
        </p:spPr>
      </p:pic>
      <p:sp>
        <p:nvSpPr>
          <p:cNvPr id="8" name="TextBox 7">
            <a:extLst>
              <a:ext uri="{FF2B5EF4-FFF2-40B4-BE49-F238E27FC236}">
                <a16:creationId xmlns:a16="http://schemas.microsoft.com/office/drawing/2014/main" id="{47DBCB9E-E941-4D16-8A93-31D229DFBF59}"/>
              </a:ext>
            </a:extLst>
          </p:cNvPr>
          <p:cNvSpPr txBox="1"/>
          <p:nvPr/>
        </p:nvSpPr>
        <p:spPr>
          <a:xfrm>
            <a:off x="2372785" y="2875965"/>
            <a:ext cx="7446429" cy="707886"/>
          </a:xfrm>
          <a:prstGeom prst="rect">
            <a:avLst/>
          </a:prstGeom>
          <a:noFill/>
        </p:spPr>
        <p:txBody>
          <a:bodyPr wrap="square" rtlCol="0">
            <a:spAutoFit/>
          </a:bodyPr>
          <a:lstStyle/>
          <a:p>
            <a:pPr algn="ctr"/>
            <a:r>
              <a:rPr lang="en-US" sz="4000" b="1" dirty="0">
                <a:solidFill>
                  <a:srgbClr val="FF0000"/>
                </a:solidFill>
                <a:latin typeface="Arial" panose="020B0604020202020204" pitchFamily="34" charset="0"/>
                <a:cs typeface="Arial" panose="020B0604020202020204" pitchFamily="34" charset="0"/>
              </a:rPr>
              <a:t>TRÂN TRỌNG CẢM ƠN !</a:t>
            </a:r>
          </a:p>
        </p:txBody>
      </p:sp>
      <p:sp>
        <p:nvSpPr>
          <p:cNvPr id="9" name="TextBox 8">
            <a:extLst>
              <a:ext uri="{FF2B5EF4-FFF2-40B4-BE49-F238E27FC236}">
                <a16:creationId xmlns:a16="http://schemas.microsoft.com/office/drawing/2014/main" id="{E0D7213D-E361-4BF0-B789-C5838B6CF64F}"/>
              </a:ext>
            </a:extLst>
          </p:cNvPr>
          <p:cNvSpPr txBox="1"/>
          <p:nvPr/>
        </p:nvSpPr>
        <p:spPr>
          <a:xfrm>
            <a:off x="1326848" y="350439"/>
            <a:ext cx="9505908" cy="769441"/>
          </a:xfrm>
          <a:prstGeom prst="rect">
            <a:avLst/>
          </a:prstGeom>
          <a:noFill/>
        </p:spPr>
        <p:txBody>
          <a:bodyPr wrap="square" rtlCol="0">
            <a:spAutoFit/>
          </a:bodyPr>
          <a:lstStyle/>
          <a:p>
            <a:pPr algn="ctr"/>
            <a:r>
              <a:rPr lang="en-US" sz="2200" b="1" dirty="0">
                <a:solidFill>
                  <a:srgbClr val="0066CC"/>
                </a:solidFill>
                <a:latin typeface="Arial" panose="020B0604020202020204" pitchFamily="34" charset="0"/>
                <a:cs typeface="Arial" panose="020B0604020202020204" pitchFamily="34" charset="0"/>
              </a:rPr>
              <a:t>BỘ CÔNG THƯƠNG</a:t>
            </a:r>
          </a:p>
          <a:p>
            <a:pPr algn="ctr"/>
            <a:r>
              <a:rPr lang="en-US" sz="2200" b="1" dirty="0">
                <a:solidFill>
                  <a:srgbClr val="0066CC"/>
                </a:solidFill>
                <a:latin typeface="Arial" panose="020B0604020202020204" pitchFamily="34" charset="0"/>
                <a:cs typeface="Arial" panose="020B0604020202020204" pitchFamily="34" charset="0"/>
              </a:rPr>
              <a:t>TRƯỜNG ĐẠI HỌC KINH TẾ - KỸ THUẬT CÔNG NGHIỆP</a:t>
            </a:r>
          </a:p>
        </p:txBody>
      </p:sp>
    </p:spTree>
    <p:extLst>
      <p:ext uri="{BB962C8B-B14F-4D97-AF65-F5344CB8AC3E}">
        <p14:creationId xmlns:p14="http://schemas.microsoft.com/office/powerpoint/2010/main" val="102091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1" fill="hold" grpId="0" nodeType="clickEffect">
                                  <p:stCondLst>
                                    <p:cond delay="0"/>
                                  </p:stCondLst>
                                  <p:childTnLst>
                                    <p:set>
                                      <p:cBhvr>
                                        <p:cTn id="6" dur="1" fill="hold">
                                          <p:stCondLst>
                                            <p:cond delay="0"/>
                                          </p:stCondLst>
                                        </p:cTn>
                                        <p:tgtEl>
                                          <p:spTgt spid="94217"/>
                                        </p:tgtEl>
                                        <p:attrNameLst>
                                          <p:attrName>style.visibility</p:attrName>
                                        </p:attrNameLst>
                                      </p:cBhvr>
                                      <p:to>
                                        <p:strVal val="visible"/>
                                      </p:to>
                                    </p:set>
                                    <p:anim calcmode="lin" valueType="num">
                                      <p:cBhvr additive="base">
                                        <p:cTn id="7" dur="2000" fill="hold"/>
                                        <p:tgtEl>
                                          <p:spTgt spid="94217"/>
                                        </p:tgtEl>
                                        <p:attrNameLst>
                                          <p:attrName>ppt_x</p:attrName>
                                        </p:attrNameLst>
                                      </p:cBhvr>
                                      <p:tavLst>
                                        <p:tav tm="0">
                                          <p:val>
                                            <p:strVal val="#ppt_x"/>
                                          </p:val>
                                        </p:tav>
                                        <p:tav tm="100000">
                                          <p:val>
                                            <p:strVal val="#ppt_x"/>
                                          </p:val>
                                        </p:tav>
                                      </p:tavLst>
                                    </p:anim>
                                    <p:anim calcmode="lin" valueType="num">
                                      <p:cBhvr additive="base">
                                        <p:cTn id="8" dur="2000" fill="hold"/>
                                        <p:tgtEl>
                                          <p:spTgt spid="94217"/>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7"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1494</Words>
  <Application>Microsoft Office PowerPoint</Application>
  <PresentationFormat>Widescreen</PresentationFormat>
  <Paragraphs>70</Paragraphs>
  <Slides>21</Slides>
  <Notes>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21</vt:i4>
      </vt:variant>
    </vt:vector>
  </HeadingPairs>
  <TitlesOfParts>
    <vt:vector size="30" baseType="lpstr">
      <vt:lpstr>Arial</vt:lpstr>
      <vt:lpstr>Calibri</vt:lpstr>
      <vt:lpstr>Calibri Light</vt:lpstr>
      <vt:lpstr>Cambria</vt:lpstr>
      <vt:lpstr>Tahoma</vt:lpstr>
      <vt:lpstr>Times New Roman</vt:lpstr>
      <vt:lpstr>Times New Roman (Headings)</vt:lpstr>
      <vt:lpstr>Wingdings</vt:lpstr>
      <vt:lpstr>Office Theme</vt:lpstr>
      <vt:lpstr> TUẦN SINH HOẠT CÔNG DÂN – SINH VIÊN ĐẦU NĂM HỌC 2024 - 2025</vt:lpstr>
      <vt:lpstr>Các em sinh viên thân mến!"Hôm nay, chính thức cho một ngày khởi đầu của một năm học mới. Các em hãy nhớ rằng: các em không đơn thuần là người hưởng thụ các giá trị, các thành quả của loài người, của bao thế hệ, chính các em mà không phải ai khác, hãy bắt đầu tạo dựng các giá trị mới và bồi đắp các giá trị cho tương lai’’</vt:lpstr>
      <vt:lpstr>Từ hôm nay, các em bắt đầu của một cuộc hành trình đầy gian nan vì những vinh quang phía trước. Hãy gạt bỏ những níu kéo lỗi thời để làm nên giá trị, hỡi những sinh viên của trường UNETI</vt:lpstr>
      <vt:lpstr>GIỚI THIỆU</vt:lpstr>
      <vt:lpstr>NỘI DUNG</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KẾT LUẬN</vt:lpstr>
      <vt:lpstr> TRONG BÀI THƠ:  “LÝ TƯỞNG”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TẬP HUẤN CÁN BỘ, VIÊN CHỨC  NĂM HỌC 2024 - 2025</dc:title>
  <dc:creator>Administrator</dc:creator>
  <cp:lastModifiedBy>Administrator</cp:lastModifiedBy>
  <cp:revision>31</cp:revision>
  <dcterms:created xsi:type="dcterms:W3CDTF">2024-08-21T15:36:54Z</dcterms:created>
  <dcterms:modified xsi:type="dcterms:W3CDTF">2024-08-25T15:54:03Z</dcterms:modified>
</cp:coreProperties>
</file>