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 id="266" r:id="rId6"/>
    <p:sldId id="267" r:id="rId7"/>
    <p:sldId id="272" r:id="rId8"/>
    <p:sldId id="268" r:id="rId9"/>
    <p:sldId id="269" r:id="rId10"/>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5392"/>
    <a:srgbClr val="C84A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7DA933-9593-4A5E-9930-75106E04DC2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EDACB4D0-2AEB-4225-9583-262D78222DBE}">
      <dgm:prSet phldrT="[Text]" custT="1"/>
      <dgm:spPr/>
      <dgm:t>
        <a:bodyPr/>
        <a:lstStyle/>
        <a:p>
          <a:pPr algn="ctr"/>
          <a:r>
            <a:rPr lang="en-US" sz="2100" dirty="0">
              <a:latin typeface="Times New Roman" pitchFamily="18" charset="0"/>
              <a:cs typeface="Times New Roman" pitchFamily="18" charset="0"/>
            </a:rPr>
            <a:t>v</a:t>
          </a:r>
        </a:p>
      </dgm:t>
    </dgm:pt>
    <dgm:pt modelId="{A64882B4-BA9A-4597-A89D-D3638EE7CB69}" type="parTrans" cxnId="{94C834F3-35B3-44E8-8A18-80D433CACF7B}">
      <dgm:prSet/>
      <dgm:spPr/>
      <dgm:t>
        <a:bodyPr/>
        <a:lstStyle/>
        <a:p>
          <a:pPr algn="just"/>
          <a:endParaRPr lang="en-US" sz="2100">
            <a:latin typeface="Times New Roman" pitchFamily="18" charset="0"/>
            <a:cs typeface="Times New Roman" pitchFamily="18" charset="0"/>
          </a:endParaRPr>
        </a:p>
      </dgm:t>
    </dgm:pt>
    <dgm:pt modelId="{147AA0B7-5CC9-4435-B75D-FFA425EFCDB5}" type="sibTrans" cxnId="{94C834F3-35B3-44E8-8A18-80D433CACF7B}">
      <dgm:prSet/>
      <dgm:spPr/>
      <dgm:t>
        <a:bodyPr/>
        <a:lstStyle/>
        <a:p>
          <a:pPr algn="just"/>
          <a:endParaRPr lang="en-US" sz="2100">
            <a:latin typeface="Times New Roman" pitchFamily="18" charset="0"/>
            <a:cs typeface="Times New Roman" pitchFamily="18" charset="0"/>
          </a:endParaRPr>
        </a:p>
      </dgm:t>
    </dgm:pt>
    <dgm:pt modelId="{C5F97E16-7344-40ED-9F4B-EC107942D4B9}">
      <dgm:prSet phldrT="[Text]" custT="1"/>
      <dgm:spPr/>
      <dgm:t>
        <a:bodyPr/>
        <a:lstStyle/>
        <a:p>
          <a:pPr algn="just"/>
          <a:r>
            <a:rPr lang="en-US" sz="2100" dirty="0" err="1"/>
            <a:t>Nâng</a:t>
          </a:r>
          <a:r>
            <a:rPr lang="en-US" sz="2100" dirty="0"/>
            <a:t> </a:t>
          </a:r>
          <a:r>
            <a:rPr lang="en-US" sz="2100" dirty="0" err="1"/>
            <a:t>cao</a:t>
          </a:r>
          <a:r>
            <a:rPr lang="en-US" sz="2100" dirty="0"/>
            <a:t> </a:t>
          </a:r>
          <a:r>
            <a:rPr lang="en-US" sz="2100" dirty="0" err="1"/>
            <a:t>chất</a:t>
          </a:r>
          <a:r>
            <a:rPr lang="en-US" sz="2100" dirty="0"/>
            <a:t> </a:t>
          </a:r>
          <a:r>
            <a:rPr lang="en-US" sz="2100" dirty="0" err="1"/>
            <a:t>lượng</a:t>
          </a:r>
          <a:r>
            <a:rPr lang="en-US" sz="2100" dirty="0"/>
            <a:t> </a:t>
          </a:r>
          <a:r>
            <a:rPr lang="en-US" sz="2100" dirty="0" err="1"/>
            <a:t>đào</a:t>
          </a:r>
          <a:r>
            <a:rPr lang="en-US" sz="2100" dirty="0"/>
            <a:t> </a:t>
          </a:r>
          <a:r>
            <a:rPr lang="en-US" sz="2100" dirty="0" err="1"/>
            <a:t>tạo</a:t>
          </a:r>
          <a:r>
            <a:rPr lang="en-US" sz="2100" dirty="0"/>
            <a:t> ở </a:t>
          </a:r>
          <a:r>
            <a:rPr lang="en-US" sz="2100" dirty="0" err="1"/>
            <a:t>trình</a:t>
          </a:r>
          <a:r>
            <a:rPr lang="en-US" sz="2100" dirty="0"/>
            <a:t> </a:t>
          </a:r>
          <a:r>
            <a:rPr lang="en-US" sz="2100" dirty="0" err="1"/>
            <a:t>độ</a:t>
          </a:r>
          <a:r>
            <a:rPr lang="en-US" sz="2100" dirty="0"/>
            <a:t> </a:t>
          </a:r>
          <a:r>
            <a:rPr lang="en-US" sz="2100" dirty="0" err="1"/>
            <a:t>đại</a:t>
          </a:r>
          <a:r>
            <a:rPr lang="en-US" sz="2100" dirty="0"/>
            <a:t> </a:t>
          </a:r>
          <a:r>
            <a:rPr lang="en-US" sz="2100" dirty="0" err="1"/>
            <a:t>học</a:t>
          </a:r>
          <a:r>
            <a:rPr lang="en-US" sz="2100" dirty="0"/>
            <a:t>. </a:t>
          </a:r>
          <a:endParaRPr lang="en-US" sz="2100" dirty="0">
            <a:latin typeface="Times New Roman" pitchFamily="18" charset="0"/>
            <a:cs typeface="Times New Roman" pitchFamily="18" charset="0"/>
          </a:endParaRPr>
        </a:p>
      </dgm:t>
    </dgm:pt>
    <dgm:pt modelId="{0A2AA9EC-B5B0-4EBE-B8D1-7F70651D91CD}" type="parTrans" cxnId="{D72BFAA9-58A2-4214-863F-9D88034CC85D}">
      <dgm:prSet/>
      <dgm:spPr/>
      <dgm:t>
        <a:bodyPr/>
        <a:lstStyle/>
        <a:p>
          <a:pPr algn="just"/>
          <a:endParaRPr lang="en-US" sz="2100">
            <a:latin typeface="Times New Roman" pitchFamily="18" charset="0"/>
            <a:cs typeface="Times New Roman" pitchFamily="18" charset="0"/>
          </a:endParaRPr>
        </a:p>
      </dgm:t>
    </dgm:pt>
    <dgm:pt modelId="{232FEBC6-E1F4-48CF-9DD0-0C3C53373D84}" type="sibTrans" cxnId="{D72BFAA9-58A2-4214-863F-9D88034CC85D}">
      <dgm:prSet/>
      <dgm:spPr/>
      <dgm:t>
        <a:bodyPr/>
        <a:lstStyle/>
        <a:p>
          <a:pPr algn="just"/>
          <a:endParaRPr lang="en-US" sz="2100">
            <a:latin typeface="Times New Roman" pitchFamily="18" charset="0"/>
            <a:cs typeface="Times New Roman" pitchFamily="18" charset="0"/>
          </a:endParaRPr>
        </a:p>
      </dgm:t>
    </dgm:pt>
    <dgm:pt modelId="{9C822443-8496-43BB-8967-F080B733DFD6}">
      <dgm:prSet phldrT="[Text]" custT="1"/>
      <dgm:spPr/>
      <dgm:t>
        <a:bodyPr/>
        <a:lstStyle/>
        <a:p>
          <a:pPr algn="ctr"/>
          <a:r>
            <a:rPr lang="en-US" sz="2100" dirty="0">
              <a:latin typeface="Times New Roman" pitchFamily="18" charset="0"/>
              <a:cs typeface="Times New Roman" pitchFamily="18" charset="0"/>
            </a:rPr>
            <a:t>v</a:t>
          </a:r>
        </a:p>
      </dgm:t>
    </dgm:pt>
    <dgm:pt modelId="{701A8075-CC41-42BB-B4C2-0DB2B3E13253}" type="parTrans" cxnId="{F00C903F-4A95-47CF-BFD3-05C5DC6D0457}">
      <dgm:prSet/>
      <dgm:spPr/>
      <dgm:t>
        <a:bodyPr/>
        <a:lstStyle/>
        <a:p>
          <a:pPr algn="just"/>
          <a:endParaRPr lang="en-US" sz="2100">
            <a:latin typeface="Times New Roman" pitchFamily="18" charset="0"/>
            <a:cs typeface="Times New Roman" pitchFamily="18" charset="0"/>
          </a:endParaRPr>
        </a:p>
      </dgm:t>
    </dgm:pt>
    <dgm:pt modelId="{88A35345-7F3A-4D52-B1DE-E1B14FD94C3D}" type="sibTrans" cxnId="{F00C903F-4A95-47CF-BFD3-05C5DC6D0457}">
      <dgm:prSet/>
      <dgm:spPr/>
      <dgm:t>
        <a:bodyPr/>
        <a:lstStyle/>
        <a:p>
          <a:pPr algn="just"/>
          <a:endParaRPr lang="en-US" sz="2100">
            <a:latin typeface="Times New Roman" pitchFamily="18" charset="0"/>
            <a:cs typeface="Times New Roman" pitchFamily="18" charset="0"/>
          </a:endParaRPr>
        </a:p>
      </dgm:t>
    </dgm:pt>
    <dgm:pt modelId="{F6D32E81-6CBE-42A9-A6A9-894DE33E5063}">
      <dgm:prSet phldrT="[Text]" custT="1"/>
      <dgm:spPr/>
      <dgm:t>
        <a:bodyPr/>
        <a:lstStyle/>
        <a:p>
          <a:pPr algn="just"/>
          <a:r>
            <a:rPr lang="en-US" sz="2100" dirty="0" err="1"/>
            <a:t>Đào</a:t>
          </a:r>
          <a:r>
            <a:rPr lang="en-US" sz="2100" dirty="0"/>
            <a:t> </a:t>
          </a:r>
          <a:r>
            <a:rPr lang="en-US" sz="2100" dirty="0" err="1"/>
            <a:t>tạo</a:t>
          </a:r>
          <a:r>
            <a:rPr lang="en-US" sz="2100" dirty="0"/>
            <a:t> </a:t>
          </a:r>
          <a:r>
            <a:rPr lang="en-US" sz="2100" dirty="0" err="1"/>
            <a:t>các</a:t>
          </a:r>
          <a:r>
            <a:rPr lang="en-US" sz="2100" dirty="0"/>
            <a:t> </a:t>
          </a:r>
          <a:r>
            <a:rPr lang="en-US" sz="2100" dirty="0" err="1"/>
            <a:t>sinh</a:t>
          </a:r>
          <a:r>
            <a:rPr lang="en-US" sz="2100" dirty="0"/>
            <a:t> </a:t>
          </a:r>
          <a:r>
            <a:rPr lang="en-US" sz="2100" dirty="0" err="1"/>
            <a:t>viên</a:t>
          </a:r>
          <a:r>
            <a:rPr lang="en-US" sz="2100" dirty="0"/>
            <a:t> </a:t>
          </a:r>
          <a:r>
            <a:rPr lang="en-US" sz="2100" dirty="0" err="1"/>
            <a:t>năng</a:t>
          </a:r>
          <a:r>
            <a:rPr lang="en-US" sz="2100" dirty="0"/>
            <a:t> </a:t>
          </a:r>
          <a:r>
            <a:rPr lang="en-US" sz="2100" dirty="0" err="1"/>
            <a:t>động</a:t>
          </a:r>
          <a:r>
            <a:rPr lang="en-US" sz="2100" dirty="0"/>
            <a:t> </a:t>
          </a:r>
          <a:r>
            <a:rPr lang="en-US" sz="2100" dirty="0" err="1"/>
            <a:t>và</a:t>
          </a:r>
          <a:r>
            <a:rPr lang="en-US" sz="2100" dirty="0"/>
            <a:t> </a:t>
          </a:r>
          <a:r>
            <a:rPr lang="en-US" sz="2100" dirty="0" err="1"/>
            <a:t>có</a:t>
          </a:r>
          <a:r>
            <a:rPr lang="en-US" sz="2100" dirty="0"/>
            <a:t> </a:t>
          </a:r>
          <a:r>
            <a:rPr lang="en-US" sz="2100" dirty="0" err="1"/>
            <a:t>ngoại</a:t>
          </a:r>
          <a:r>
            <a:rPr lang="en-US" sz="2100" dirty="0"/>
            <a:t> </a:t>
          </a:r>
          <a:r>
            <a:rPr lang="en-US" sz="2100" dirty="0" err="1"/>
            <a:t>ngữ</a:t>
          </a:r>
          <a:r>
            <a:rPr lang="en-US" sz="2100" dirty="0"/>
            <a:t>, </a:t>
          </a:r>
          <a:r>
            <a:rPr lang="en-US" sz="2100" dirty="0" err="1"/>
            <a:t>kỹ</a:t>
          </a:r>
          <a:r>
            <a:rPr lang="en-US" sz="2100" dirty="0"/>
            <a:t> </a:t>
          </a:r>
          <a:r>
            <a:rPr lang="en-US" sz="2100" dirty="0" err="1"/>
            <a:t>năng</a:t>
          </a:r>
          <a:r>
            <a:rPr lang="en-US" sz="2100" dirty="0"/>
            <a:t> </a:t>
          </a:r>
          <a:r>
            <a:rPr lang="en-US" sz="2100" dirty="0" err="1"/>
            <a:t>mềm</a:t>
          </a:r>
          <a:r>
            <a:rPr lang="en-US" sz="2100" dirty="0"/>
            <a:t>  </a:t>
          </a:r>
          <a:r>
            <a:rPr lang="en-US" sz="2100" dirty="0" err="1"/>
            <a:t>đảm</a:t>
          </a:r>
          <a:r>
            <a:rPr lang="en-US" sz="2100" dirty="0"/>
            <a:t> </a:t>
          </a:r>
          <a:r>
            <a:rPr lang="en-US" sz="2100" dirty="0" err="1"/>
            <a:t>bảo</a:t>
          </a:r>
          <a:r>
            <a:rPr lang="en-US" sz="2100" dirty="0"/>
            <a:t> </a:t>
          </a:r>
          <a:r>
            <a:rPr lang="en-US" sz="2100" dirty="0" err="1"/>
            <a:t>chuẩn</a:t>
          </a:r>
          <a:r>
            <a:rPr lang="en-US" sz="2100" dirty="0"/>
            <a:t> </a:t>
          </a:r>
          <a:r>
            <a:rPr lang="en-US" sz="2100" dirty="0" err="1"/>
            <a:t>đầu</a:t>
          </a:r>
          <a:r>
            <a:rPr lang="en-US" sz="2100" dirty="0"/>
            <a:t> </a:t>
          </a:r>
          <a:r>
            <a:rPr lang="en-US" sz="2100" dirty="0" err="1"/>
            <a:t>ra</a:t>
          </a:r>
          <a:r>
            <a:rPr lang="en-US" sz="2100" dirty="0"/>
            <a:t> </a:t>
          </a:r>
          <a:r>
            <a:rPr lang="en-US" sz="2100" dirty="0" err="1"/>
            <a:t>cao</a:t>
          </a:r>
          <a:r>
            <a:rPr lang="en-US" sz="2100" dirty="0"/>
            <a:t> </a:t>
          </a:r>
          <a:r>
            <a:rPr lang="en-US" sz="2100" dirty="0" err="1"/>
            <a:t>hơn</a:t>
          </a:r>
          <a:r>
            <a:rPr lang="en-US" sz="2100" dirty="0"/>
            <a:t> </a:t>
          </a:r>
          <a:r>
            <a:rPr lang="en-US" sz="2100" dirty="0" err="1"/>
            <a:t>chương</a:t>
          </a:r>
          <a:r>
            <a:rPr lang="en-US" sz="2100" dirty="0"/>
            <a:t> </a:t>
          </a:r>
          <a:r>
            <a:rPr lang="en-US" sz="2100" dirty="0" err="1"/>
            <a:t>trình</a:t>
          </a:r>
          <a:r>
            <a:rPr lang="en-US" sz="2100" dirty="0"/>
            <a:t> </a:t>
          </a:r>
          <a:r>
            <a:rPr lang="en-US" sz="2100" dirty="0" err="1"/>
            <a:t>đào</a:t>
          </a:r>
          <a:r>
            <a:rPr lang="en-US" sz="2100" dirty="0"/>
            <a:t> </a:t>
          </a:r>
          <a:r>
            <a:rPr lang="en-US" sz="2100" dirty="0" err="1"/>
            <a:t>tạo</a:t>
          </a:r>
          <a:r>
            <a:rPr lang="en-US" sz="2100" dirty="0"/>
            <a:t> </a:t>
          </a:r>
          <a:r>
            <a:rPr lang="en-US" sz="2100" dirty="0" err="1"/>
            <a:t>đại</a:t>
          </a:r>
          <a:r>
            <a:rPr lang="en-US" sz="2100" dirty="0"/>
            <a:t> </a:t>
          </a:r>
          <a:r>
            <a:rPr lang="en-US" sz="2100" dirty="0" err="1"/>
            <a:t>trà</a:t>
          </a:r>
          <a:r>
            <a:rPr lang="en-US" sz="2100" dirty="0"/>
            <a:t> </a:t>
          </a:r>
          <a:r>
            <a:rPr lang="en-US" sz="2100" dirty="0" err="1"/>
            <a:t>tương</a:t>
          </a:r>
          <a:r>
            <a:rPr lang="en-US" sz="2100" dirty="0"/>
            <a:t> </a:t>
          </a:r>
          <a:r>
            <a:rPr lang="en-US" sz="2100" dirty="0" err="1"/>
            <a:t>ứng</a:t>
          </a:r>
          <a:r>
            <a:rPr lang="en-US" sz="2100" dirty="0"/>
            <a:t>.</a:t>
          </a:r>
          <a:endParaRPr lang="en-US" sz="2100" dirty="0">
            <a:latin typeface="Times New Roman" panose="02020603050405020304" pitchFamily="18" charset="0"/>
            <a:cs typeface="Times New Roman" panose="02020603050405020304" pitchFamily="18" charset="0"/>
          </a:endParaRPr>
        </a:p>
      </dgm:t>
    </dgm:pt>
    <dgm:pt modelId="{76363488-50DE-4967-88F1-9F0714655B35}" type="parTrans" cxnId="{5E89A015-96A9-4C6F-8EBF-BCB29A151107}">
      <dgm:prSet/>
      <dgm:spPr/>
      <dgm:t>
        <a:bodyPr/>
        <a:lstStyle/>
        <a:p>
          <a:pPr algn="just"/>
          <a:endParaRPr lang="en-US" sz="2100">
            <a:latin typeface="Times New Roman" pitchFamily="18" charset="0"/>
            <a:cs typeface="Times New Roman" pitchFamily="18" charset="0"/>
          </a:endParaRPr>
        </a:p>
      </dgm:t>
    </dgm:pt>
    <dgm:pt modelId="{E849086C-976C-4ADE-8F0A-2D2C43E6AB83}" type="sibTrans" cxnId="{5E89A015-96A9-4C6F-8EBF-BCB29A151107}">
      <dgm:prSet/>
      <dgm:spPr/>
      <dgm:t>
        <a:bodyPr/>
        <a:lstStyle/>
        <a:p>
          <a:pPr algn="just"/>
          <a:endParaRPr lang="en-US" sz="2100">
            <a:latin typeface="Times New Roman" pitchFamily="18" charset="0"/>
            <a:cs typeface="Times New Roman" pitchFamily="18" charset="0"/>
          </a:endParaRPr>
        </a:p>
      </dgm:t>
    </dgm:pt>
    <dgm:pt modelId="{7DE0C3BD-3F92-4E66-A82A-EDB6791CC597}">
      <dgm:prSet phldrT="[Text]" custT="1"/>
      <dgm:spPr/>
      <dgm:t>
        <a:bodyPr/>
        <a:lstStyle/>
        <a:p>
          <a:pPr algn="ctr"/>
          <a:r>
            <a:rPr lang="en-US" sz="2100" dirty="0">
              <a:latin typeface="Times New Roman" pitchFamily="18" charset="0"/>
              <a:cs typeface="Times New Roman" pitchFamily="18" charset="0"/>
            </a:rPr>
            <a:t>v</a:t>
          </a:r>
        </a:p>
      </dgm:t>
    </dgm:pt>
    <dgm:pt modelId="{645FC11E-5E60-4DAB-957B-988CDADF6A42}" type="parTrans" cxnId="{BE090010-0F77-4D35-8838-C1CB31834B1B}">
      <dgm:prSet/>
      <dgm:spPr/>
      <dgm:t>
        <a:bodyPr/>
        <a:lstStyle/>
        <a:p>
          <a:pPr algn="just"/>
          <a:endParaRPr lang="en-US" sz="2100">
            <a:latin typeface="Times New Roman" pitchFamily="18" charset="0"/>
            <a:cs typeface="Times New Roman" pitchFamily="18" charset="0"/>
          </a:endParaRPr>
        </a:p>
      </dgm:t>
    </dgm:pt>
    <dgm:pt modelId="{22A5C511-A60F-4487-8F6A-F2EE523A7678}" type="sibTrans" cxnId="{BE090010-0F77-4D35-8838-C1CB31834B1B}">
      <dgm:prSet/>
      <dgm:spPr/>
      <dgm:t>
        <a:bodyPr/>
        <a:lstStyle/>
        <a:p>
          <a:pPr algn="just"/>
          <a:endParaRPr lang="en-US" sz="2100">
            <a:latin typeface="Times New Roman" pitchFamily="18" charset="0"/>
            <a:cs typeface="Times New Roman" pitchFamily="18" charset="0"/>
          </a:endParaRPr>
        </a:p>
      </dgm:t>
    </dgm:pt>
    <dgm:pt modelId="{979E24EB-C279-4645-9DFF-D0E23DE8563E}">
      <dgm:prSet phldrT="[Text]" custT="1"/>
      <dgm:spPr/>
      <dgm:t>
        <a:bodyPr/>
        <a:lstStyle/>
        <a:p>
          <a:pPr algn="just"/>
          <a:r>
            <a:rPr lang="en-US" sz="2100" dirty="0" err="1"/>
            <a:t>Đáp</a:t>
          </a:r>
          <a:r>
            <a:rPr lang="en-US" sz="2100" dirty="0"/>
            <a:t> </a:t>
          </a:r>
          <a:r>
            <a:rPr lang="en-US" sz="2100" dirty="0" err="1"/>
            <a:t>ứng</a:t>
          </a:r>
          <a:r>
            <a:rPr lang="en-US" sz="2100" dirty="0"/>
            <a:t> </a:t>
          </a:r>
          <a:r>
            <a:rPr lang="en-US" sz="2100" dirty="0" err="1"/>
            <a:t>mục</a:t>
          </a:r>
          <a:r>
            <a:rPr lang="en-US" sz="2100" dirty="0"/>
            <a:t> </a:t>
          </a:r>
          <a:r>
            <a:rPr lang="en-US" sz="2100" dirty="0" err="1"/>
            <a:t>tiêu</a:t>
          </a:r>
          <a:r>
            <a:rPr lang="en-US" sz="2100" dirty="0"/>
            <a:t> </a:t>
          </a:r>
          <a:r>
            <a:rPr lang="en-US" sz="2100" dirty="0" err="1"/>
            <a:t>đào</a:t>
          </a:r>
          <a:r>
            <a:rPr lang="en-US" sz="2100" dirty="0"/>
            <a:t> </a:t>
          </a:r>
          <a:r>
            <a:rPr lang="en-US" sz="2100" dirty="0" err="1"/>
            <a:t>tạo</a:t>
          </a:r>
          <a:r>
            <a:rPr lang="en-US" sz="2100" dirty="0"/>
            <a:t> </a:t>
          </a:r>
          <a:r>
            <a:rPr lang="en-US" sz="2100" dirty="0" err="1"/>
            <a:t>nguồn</a:t>
          </a:r>
          <a:r>
            <a:rPr lang="en-US" sz="2100" dirty="0"/>
            <a:t> </a:t>
          </a:r>
          <a:r>
            <a:rPr lang="en-US" sz="2100" dirty="0" err="1"/>
            <a:t>nhân</a:t>
          </a:r>
          <a:r>
            <a:rPr lang="en-US" sz="2100" dirty="0"/>
            <a:t> </a:t>
          </a:r>
          <a:r>
            <a:rPr lang="en-US" sz="2100" dirty="0" err="1"/>
            <a:t>lực</a:t>
          </a:r>
          <a:r>
            <a:rPr lang="en-US" sz="2100" dirty="0"/>
            <a:t> </a:t>
          </a:r>
          <a:r>
            <a:rPr lang="en-US" sz="2100" dirty="0" err="1"/>
            <a:t>có</a:t>
          </a:r>
          <a:r>
            <a:rPr lang="en-US" sz="2100" dirty="0"/>
            <a:t> </a:t>
          </a:r>
          <a:r>
            <a:rPr lang="en-US" sz="2100" dirty="0" err="1"/>
            <a:t>tính</a:t>
          </a:r>
          <a:r>
            <a:rPr lang="en-US" sz="2100" dirty="0"/>
            <a:t> </a:t>
          </a:r>
          <a:r>
            <a:rPr lang="en-US" sz="2100" dirty="0" err="1"/>
            <a:t>cạnh</a:t>
          </a:r>
          <a:r>
            <a:rPr lang="en-US" sz="2100" dirty="0"/>
            <a:t> </a:t>
          </a:r>
          <a:r>
            <a:rPr lang="en-US" sz="2100" dirty="0" err="1"/>
            <a:t>tranh</a:t>
          </a:r>
          <a:r>
            <a:rPr lang="en-US" sz="2100" dirty="0"/>
            <a:t> </a:t>
          </a:r>
          <a:r>
            <a:rPr lang="en-US" sz="2100" dirty="0" err="1"/>
            <a:t>cao</a:t>
          </a:r>
          <a:r>
            <a:rPr lang="en-US" sz="2100" dirty="0"/>
            <a:t> </a:t>
          </a:r>
          <a:r>
            <a:rPr lang="en-US" sz="2100" dirty="0" err="1"/>
            <a:t>trên</a:t>
          </a:r>
          <a:r>
            <a:rPr lang="en-US" sz="2100" dirty="0"/>
            <a:t> </a:t>
          </a:r>
          <a:r>
            <a:rPr lang="en-US" sz="2100" dirty="0" err="1"/>
            <a:t>thị</a:t>
          </a:r>
          <a:r>
            <a:rPr lang="en-US" sz="2100" dirty="0"/>
            <a:t> </a:t>
          </a:r>
          <a:r>
            <a:rPr lang="en-US" sz="2100" dirty="0" err="1"/>
            <a:t>trường</a:t>
          </a:r>
          <a:r>
            <a:rPr lang="en-US" sz="2100" dirty="0"/>
            <a:t> </a:t>
          </a:r>
          <a:r>
            <a:rPr lang="en-US" sz="2100" dirty="0" err="1"/>
            <a:t>lao</a:t>
          </a:r>
          <a:r>
            <a:rPr lang="en-US" sz="2100" dirty="0"/>
            <a:t> </a:t>
          </a:r>
          <a:r>
            <a:rPr lang="en-US" sz="2100" dirty="0" err="1"/>
            <a:t>động</a:t>
          </a:r>
          <a:r>
            <a:rPr lang="en-US" sz="2100" dirty="0"/>
            <a:t> </a:t>
          </a:r>
          <a:r>
            <a:rPr lang="en-US" sz="2100" dirty="0" err="1"/>
            <a:t>trong</a:t>
          </a:r>
          <a:r>
            <a:rPr lang="en-US" sz="2100" dirty="0"/>
            <a:t> </a:t>
          </a:r>
          <a:r>
            <a:rPr lang="en-US" sz="2100" dirty="0" err="1"/>
            <a:t>thời</a:t>
          </a:r>
          <a:r>
            <a:rPr lang="en-US" sz="2100" dirty="0"/>
            <a:t> </a:t>
          </a:r>
          <a:r>
            <a:rPr lang="en-US" sz="2100" dirty="0" err="1"/>
            <a:t>kỳ</a:t>
          </a:r>
          <a:r>
            <a:rPr lang="en-US" sz="2100" dirty="0"/>
            <a:t> </a:t>
          </a:r>
          <a:r>
            <a:rPr lang="en-US" sz="2100" dirty="0" err="1"/>
            <a:t>hội</a:t>
          </a:r>
          <a:r>
            <a:rPr lang="en-US" sz="2100" dirty="0"/>
            <a:t> </a:t>
          </a:r>
          <a:r>
            <a:rPr lang="en-US" sz="2100" dirty="0" err="1"/>
            <a:t>nhập</a:t>
          </a:r>
          <a:r>
            <a:rPr lang="en-US" sz="2100" dirty="0"/>
            <a:t> </a:t>
          </a:r>
          <a:r>
            <a:rPr lang="en-US" sz="2100" dirty="0" err="1"/>
            <a:t>kinh</a:t>
          </a:r>
          <a:r>
            <a:rPr lang="en-US" sz="2100" dirty="0"/>
            <a:t> </a:t>
          </a:r>
          <a:r>
            <a:rPr lang="en-US" sz="2100" dirty="0" err="1"/>
            <a:t>tế</a:t>
          </a:r>
          <a:r>
            <a:rPr lang="en-US" sz="2100" dirty="0"/>
            <a:t> </a:t>
          </a:r>
          <a:r>
            <a:rPr lang="en-US" sz="2100" dirty="0" err="1"/>
            <a:t>khu</a:t>
          </a:r>
          <a:r>
            <a:rPr lang="en-US" sz="2100" dirty="0"/>
            <a:t> </a:t>
          </a:r>
          <a:r>
            <a:rPr lang="en-US" sz="2100" dirty="0" err="1"/>
            <a:t>vực</a:t>
          </a:r>
          <a:r>
            <a:rPr lang="en-US" sz="2100" dirty="0"/>
            <a:t> </a:t>
          </a:r>
          <a:r>
            <a:rPr lang="en-US" sz="2100" dirty="0" err="1"/>
            <a:t>và</a:t>
          </a:r>
          <a:r>
            <a:rPr lang="en-US" sz="2100" dirty="0"/>
            <a:t> </a:t>
          </a:r>
          <a:r>
            <a:rPr lang="en-US" sz="2100" dirty="0" err="1"/>
            <a:t>thế</a:t>
          </a:r>
          <a:r>
            <a:rPr lang="en-US" sz="2100" dirty="0"/>
            <a:t> </a:t>
          </a:r>
          <a:r>
            <a:rPr lang="en-US" sz="2100" dirty="0" err="1"/>
            <a:t>giới</a:t>
          </a:r>
          <a:r>
            <a:rPr lang="en-US" sz="2100" dirty="0"/>
            <a:t>.</a:t>
          </a:r>
          <a:endParaRPr lang="en-US" sz="2100" dirty="0">
            <a:latin typeface="Times New Roman" pitchFamily="18" charset="0"/>
            <a:cs typeface="Times New Roman" pitchFamily="18" charset="0"/>
          </a:endParaRPr>
        </a:p>
      </dgm:t>
    </dgm:pt>
    <dgm:pt modelId="{B8B612B1-F24C-4E8E-824D-9FFAFC458E1B}" type="parTrans" cxnId="{BA2EBDE9-9127-404C-9996-B3D329885BAB}">
      <dgm:prSet/>
      <dgm:spPr/>
      <dgm:t>
        <a:bodyPr/>
        <a:lstStyle/>
        <a:p>
          <a:pPr algn="just"/>
          <a:endParaRPr lang="en-US" sz="2100">
            <a:latin typeface="Times New Roman" pitchFamily="18" charset="0"/>
            <a:cs typeface="Times New Roman" pitchFamily="18" charset="0"/>
          </a:endParaRPr>
        </a:p>
      </dgm:t>
    </dgm:pt>
    <dgm:pt modelId="{98EFD3F1-A4B8-44F5-BDCC-67D6B5875F9E}" type="sibTrans" cxnId="{BA2EBDE9-9127-404C-9996-B3D329885BAB}">
      <dgm:prSet/>
      <dgm:spPr/>
      <dgm:t>
        <a:bodyPr/>
        <a:lstStyle/>
        <a:p>
          <a:pPr algn="just"/>
          <a:endParaRPr lang="en-US" sz="2100">
            <a:latin typeface="Times New Roman" pitchFamily="18" charset="0"/>
            <a:cs typeface="Times New Roman" pitchFamily="18" charset="0"/>
          </a:endParaRPr>
        </a:p>
      </dgm:t>
    </dgm:pt>
    <dgm:pt modelId="{F32684F2-4ED6-4761-B6EC-75CF574C8A65}">
      <dgm:prSet phldrT="[Text]" custT="1"/>
      <dgm:spPr/>
      <dgm:t>
        <a:bodyPr/>
        <a:lstStyle/>
        <a:p>
          <a:pPr algn="ctr"/>
          <a:r>
            <a:rPr lang="en-US" sz="2100" dirty="0">
              <a:latin typeface="Times New Roman" pitchFamily="18" charset="0"/>
              <a:cs typeface="Times New Roman" pitchFamily="18" charset="0"/>
            </a:rPr>
            <a:t>v</a:t>
          </a:r>
        </a:p>
      </dgm:t>
    </dgm:pt>
    <dgm:pt modelId="{9598C04E-F4DA-48D7-8F07-5B3163FB6763}" type="parTrans" cxnId="{89745232-0B2F-4DAD-8CD7-F7C58A0C3741}">
      <dgm:prSet/>
      <dgm:spPr/>
      <dgm:t>
        <a:bodyPr/>
        <a:lstStyle/>
        <a:p>
          <a:pPr algn="just"/>
          <a:endParaRPr lang="en-US" sz="2100">
            <a:latin typeface="Times New Roman" pitchFamily="18" charset="0"/>
            <a:cs typeface="Times New Roman" pitchFamily="18" charset="0"/>
          </a:endParaRPr>
        </a:p>
      </dgm:t>
    </dgm:pt>
    <dgm:pt modelId="{BD526535-F28E-45AE-9B58-B23A9284DE6F}" type="sibTrans" cxnId="{89745232-0B2F-4DAD-8CD7-F7C58A0C3741}">
      <dgm:prSet/>
      <dgm:spPr/>
      <dgm:t>
        <a:bodyPr/>
        <a:lstStyle/>
        <a:p>
          <a:pPr algn="just"/>
          <a:endParaRPr lang="en-US" sz="2100">
            <a:latin typeface="Times New Roman" pitchFamily="18" charset="0"/>
            <a:cs typeface="Times New Roman" pitchFamily="18" charset="0"/>
          </a:endParaRPr>
        </a:p>
      </dgm:t>
    </dgm:pt>
    <dgm:pt modelId="{E56332A3-1F4C-444E-A0B6-58420A1ADB91}">
      <dgm:prSet phldrT="[Text]" custT="1"/>
      <dgm:spPr/>
      <dgm:t>
        <a:bodyPr/>
        <a:lstStyle/>
        <a:p>
          <a:pPr algn="just"/>
          <a:r>
            <a:rPr lang="en-US" sz="2100" dirty="0" err="1"/>
            <a:t>Nâng</a:t>
          </a:r>
          <a:r>
            <a:rPr lang="en-US" sz="2100" dirty="0"/>
            <a:t> </a:t>
          </a:r>
          <a:r>
            <a:rPr lang="en-US" sz="2100" dirty="0" err="1"/>
            <a:t>cao</a:t>
          </a:r>
          <a:r>
            <a:rPr lang="en-US" sz="2100" dirty="0"/>
            <a:t> </a:t>
          </a:r>
          <a:r>
            <a:rPr lang="en-US" sz="2100" dirty="0" err="1"/>
            <a:t>thương</a:t>
          </a:r>
          <a:r>
            <a:rPr lang="en-US" sz="2100" dirty="0"/>
            <a:t> </a:t>
          </a:r>
          <a:r>
            <a:rPr lang="en-US" sz="2100" dirty="0" err="1"/>
            <a:t>hiệu</a:t>
          </a:r>
          <a:r>
            <a:rPr lang="en-US" sz="2100" dirty="0"/>
            <a:t> </a:t>
          </a:r>
          <a:r>
            <a:rPr lang="en-US" sz="2100" dirty="0" err="1"/>
            <a:t>cho</a:t>
          </a:r>
          <a:r>
            <a:rPr lang="en-US" sz="2100" dirty="0"/>
            <a:t> </a:t>
          </a:r>
          <a:r>
            <a:rPr lang="en-US" sz="2100" dirty="0" err="1"/>
            <a:t>Nhà</a:t>
          </a:r>
          <a:r>
            <a:rPr lang="en-US" sz="2100" dirty="0"/>
            <a:t> </a:t>
          </a:r>
          <a:r>
            <a:rPr lang="en-US" sz="2100" dirty="0" err="1"/>
            <a:t>trường</a:t>
          </a:r>
          <a:r>
            <a:rPr lang="en-US" sz="2100" dirty="0"/>
            <a:t>, </a:t>
          </a:r>
          <a:r>
            <a:rPr lang="en-US" sz="2100" dirty="0" err="1"/>
            <a:t>tạo</a:t>
          </a:r>
          <a:r>
            <a:rPr lang="en-US" sz="2100" dirty="0"/>
            <a:t> </a:t>
          </a:r>
          <a:r>
            <a:rPr lang="en-US" sz="2100" dirty="0" err="1"/>
            <a:t>được</a:t>
          </a:r>
          <a:r>
            <a:rPr lang="en-US" sz="2100" dirty="0"/>
            <a:t> </a:t>
          </a:r>
          <a:r>
            <a:rPr lang="en-US" sz="2100" dirty="0" err="1"/>
            <a:t>thế</a:t>
          </a:r>
          <a:r>
            <a:rPr lang="en-US" sz="2100" dirty="0"/>
            <a:t> </a:t>
          </a:r>
          <a:r>
            <a:rPr lang="en-US" sz="2100" dirty="0" err="1"/>
            <a:t>hệ</a:t>
          </a:r>
          <a:r>
            <a:rPr lang="en-US" sz="2100" dirty="0"/>
            <a:t> </a:t>
          </a:r>
          <a:r>
            <a:rPr lang="en-US" sz="2100" dirty="0" err="1"/>
            <a:t>sinh</a:t>
          </a:r>
          <a:r>
            <a:rPr lang="en-US" sz="2100" dirty="0"/>
            <a:t> </a:t>
          </a:r>
          <a:r>
            <a:rPr lang="en-US" sz="2100" dirty="0" err="1"/>
            <a:t>viên</a:t>
          </a:r>
          <a:r>
            <a:rPr lang="en-US" sz="2100" dirty="0"/>
            <a:t> </a:t>
          </a:r>
          <a:r>
            <a:rPr lang="en-US" sz="2100" dirty="0" err="1"/>
            <a:t>giỏi</a:t>
          </a:r>
          <a:r>
            <a:rPr lang="en-US" sz="2100" dirty="0"/>
            <a:t>. </a:t>
          </a:r>
          <a:r>
            <a:rPr lang="en-US" sz="2100" dirty="0" err="1"/>
            <a:t>Chương</a:t>
          </a:r>
          <a:r>
            <a:rPr lang="en-US" sz="2100" dirty="0"/>
            <a:t> </a:t>
          </a:r>
          <a:r>
            <a:rPr lang="en-US" sz="2100" dirty="0" err="1"/>
            <a:t>trình</a:t>
          </a:r>
          <a:r>
            <a:rPr lang="en-US" sz="2100" dirty="0"/>
            <a:t> </a:t>
          </a:r>
          <a:r>
            <a:rPr lang="en-US" sz="2100" dirty="0" err="1"/>
            <a:t>hướng</a:t>
          </a:r>
          <a:r>
            <a:rPr lang="en-US" sz="2100" dirty="0"/>
            <a:t> </a:t>
          </a:r>
          <a:r>
            <a:rPr lang="en-US" sz="2100" dirty="0" err="1"/>
            <a:t>tới</a:t>
          </a:r>
          <a:r>
            <a:rPr lang="en-US" sz="2100" dirty="0"/>
            <a:t> </a:t>
          </a:r>
          <a:r>
            <a:rPr lang="en-US" sz="2100" dirty="0" err="1"/>
            <a:t>chất</a:t>
          </a:r>
          <a:r>
            <a:rPr lang="en-US" sz="2100" dirty="0"/>
            <a:t> </a:t>
          </a:r>
          <a:r>
            <a:rPr lang="en-US" sz="2100" dirty="0" err="1"/>
            <a:t>lượng</a:t>
          </a:r>
          <a:r>
            <a:rPr lang="en-US" sz="2100" dirty="0"/>
            <a:t>, </a:t>
          </a:r>
          <a:r>
            <a:rPr lang="en-US" sz="2100" dirty="0" err="1"/>
            <a:t>không</a:t>
          </a:r>
          <a:r>
            <a:rPr lang="en-US" sz="2100" dirty="0"/>
            <a:t> </a:t>
          </a:r>
          <a:r>
            <a:rPr lang="en-US" sz="2100" dirty="0" err="1"/>
            <a:t>vì</a:t>
          </a:r>
          <a:r>
            <a:rPr lang="en-US" sz="2100" dirty="0"/>
            <a:t> </a:t>
          </a:r>
          <a:r>
            <a:rPr lang="en-US" sz="2100" dirty="0" err="1"/>
            <a:t>mục</a:t>
          </a:r>
          <a:r>
            <a:rPr lang="en-US" sz="2100" dirty="0"/>
            <a:t> </a:t>
          </a:r>
          <a:r>
            <a:rPr lang="en-US" sz="2100" dirty="0" err="1"/>
            <a:t>tiêu</a:t>
          </a:r>
          <a:r>
            <a:rPr lang="en-US" sz="2100" dirty="0"/>
            <a:t> </a:t>
          </a:r>
          <a:r>
            <a:rPr lang="en-US" sz="2100" dirty="0" err="1"/>
            <a:t>lợi</a:t>
          </a:r>
          <a:r>
            <a:rPr lang="en-US" sz="2100" dirty="0"/>
            <a:t> </a:t>
          </a:r>
          <a:r>
            <a:rPr lang="en-US" sz="2100" dirty="0" err="1"/>
            <a:t>nhuận</a:t>
          </a:r>
          <a:r>
            <a:rPr lang="en-US" sz="2100" dirty="0"/>
            <a:t>…</a:t>
          </a:r>
          <a:endParaRPr lang="en-US" sz="2100" dirty="0">
            <a:latin typeface="Times New Roman" panose="02020603050405020304" pitchFamily="18" charset="0"/>
            <a:cs typeface="Times New Roman" panose="02020603050405020304" pitchFamily="18" charset="0"/>
          </a:endParaRPr>
        </a:p>
      </dgm:t>
    </dgm:pt>
    <dgm:pt modelId="{73979110-48B3-42F0-999F-6227B8C9463E}" type="parTrans" cxnId="{CA7BB466-E232-4B8A-B77D-906BE91EBE2F}">
      <dgm:prSet/>
      <dgm:spPr/>
      <dgm:t>
        <a:bodyPr/>
        <a:lstStyle/>
        <a:p>
          <a:pPr algn="just"/>
          <a:endParaRPr lang="en-US" sz="2100">
            <a:latin typeface="Times New Roman" pitchFamily="18" charset="0"/>
            <a:cs typeface="Times New Roman" pitchFamily="18" charset="0"/>
          </a:endParaRPr>
        </a:p>
      </dgm:t>
    </dgm:pt>
    <dgm:pt modelId="{68FE9666-3244-477D-BCC1-FE2209326E79}" type="sibTrans" cxnId="{CA7BB466-E232-4B8A-B77D-906BE91EBE2F}">
      <dgm:prSet/>
      <dgm:spPr/>
      <dgm:t>
        <a:bodyPr/>
        <a:lstStyle/>
        <a:p>
          <a:pPr algn="just"/>
          <a:endParaRPr lang="en-US" sz="2100">
            <a:latin typeface="Times New Roman" pitchFamily="18" charset="0"/>
            <a:cs typeface="Times New Roman" pitchFamily="18" charset="0"/>
          </a:endParaRPr>
        </a:p>
      </dgm:t>
    </dgm:pt>
    <dgm:pt modelId="{4777B846-AF4F-4FFF-81C4-7685986D6873}" type="pres">
      <dgm:prSet presAssocID="{F77DA933-9593-4A5E-9930-75106E04DC2E}" presName="linearFlow" presStyleCnt="0">
        <dgm:presLayoutVars>
          <dgm:dir/>
          <dgm:animLvl val="lvl"/>
          <dgm:resizeHandles val="exact"/>
        </dgm:presLayoutVars>
      </dgm:prSet>
      <dgm:spPr/>
    </dgm:pt>
    <dgm:pt modelId="{D913764D-C9EF-40AB-88B8-97B934B10EE7}" type="pres">
      <dgm:prSet presAssocID="{EDACB4D0-2AEB-4225-9583-262D78222DBE}" presName="composite" presStyleCnt="0"/>
      <dgm:spPr/>
    </dgm:pt>
    <dgm:pt modelId="{C106D973-F8FA-4831-940D-FD9E470F2DB1}" type="pres">
      <dgm:prSet presAssocID="{EDACB4D0-2AEB-4225-9583-262D78222DBE}" presName="parentText" presStyleLbl="alignNode1" presStyleIdx="0" presStyleCnt="4">
        <dgm:presLayoutVars>
          <dgm:chMax val="1"/>
          <dgm:bulletEnabled val="1"/>
        </dgm:presLayoutVars>
      </dgm:prSet>
      <dgm:spPr/>
    </dgm:pt>
    <dgm:pt modelId="{3DF94B8B-4851-48B7-93C6-5294E5FAC8A8}" type="pres">
      <dgm:prSet presAssocID="{EDACB4D0-2AEB-4225-9583-262D78222DBE}" presName="descendantText" presStyleLbl="alignAcc1" presStyleIdx="0" presStyleCnt="4">
        <dgm:presLayoutVars>
          <dgm:bulletEnabled val="1"/>
        </dgm:presLayoutVars>
      </dgm:prSet>
      <dgm:spPr/>
    </dgm:pt>
    <dgm:pt modelId="{F4C75148-0D88-4650-A000-01B389373DB5}" type="pres">
      <dgm:prSet presAssocID="{147AA0B7-5CC9-4435-B75D-FFA425EFCDB5}" presName="sp" presStyleCnt="0"/>
      <dgm:spPr/>
    </dgm:pt>
    <dgm:pt modelId="{1B3C9CF6-A31D-407D-A6FD-614A2EEF56B7}" type="pres">
      <dgm:prSet presAssocID="{9C822443-8496-43BB-8967-F080B733DFD6}" presName="composite" presStyleCnt="0"/>
      <dgm:spPr/>
    </dgm:pt>
    <dgm:pt modelId="{B9214E4A-4C2F-4B8B-95C9-D2A94C238370}" type="pres">
      <dgm:prSet presAssocID="{9C822443-8496-43BB-8967-F080B733DFD6}" presName="parentText" presStyleLbl="alignNode1" presStyleIdx="1" presStyleCnt="4">
        <dgm:presLayoutVars>
          <dgm:chMax val="1"/>
          <dgm:bulletEnabled val="1"/>
        </dgm:presLayoutVars>
      </dgm:prSet>
      <dgm:spPr/>
    </dgm:pt>
    <dgm:pt modelId="{575BBB7D-E151-4962-838C-36CF6A564352}" type="pres">
      <dgm:prSet presAssocID="{9C822443-8496-43BB-8967-F080B733DFD6}" presName="descendantText" presStyleLbl="alignAcc1" presStyleIdx="1" presStyleCnt="4">
        <dgm:presLayoutVars>
          <dgm:bulletEnabled val="1"/>
        </dgm:presLayoutVars>
      </dgm:prSet>
      <dgm:spPr/>
    </dgm:pt>
    <dgm:pt modelId="{A49E17F2-98D8-4F60-845D-8EEFDA2ED736}" type="pres">
      <dgm:prSet presAssocID="{88A35345-7F3A-4D52-B1DE-E1B14FD94C3D}" presName="sp" presStyleCnt="0"/>
      <dgm:spPr/>
    </dgm:pt>
    <dgm:pt modelId="{2CC3BA4F-08BC-46C5-B5A7-B8B482E5ECCD}" type="pres">
      <dgm:prSet presAssocID="{7DE0C3BD-3F92-4E66-A82A-EDB6791CC597}" presName="composite" presStyleCnt="0"/>
      <dgm:spPr/>
    </dgm:pt>
    <dgm:pt modelId="{8571A72E-405E-452F-BEF1-CE9EBFB5E7CA}" type="pres">
      <dgm:prSet presAssocID="{7DE0C3BD-3F92-4E66-A82A-EDB6791CC597}" presName="parentText" presStyleLbl="alignNode1" presStyleIdx="2" presStyleCnt="4">
        <dgm:presLayoutVars>
          <dgm:chMax val="1"/>
          <dgm:bulletEnabled val="1"/>
        </dgm:presLayoutVars>
      </dgm:prSet>
      <dgm:spPr/>
    </dgm:pt>
    <dgm:pt modelId="{F58F8CC0-815F-4FA0-BFC4-C846E954A387}" type="pres">
      <dgm:prSet presAssocID="{7DE0C3BD-3F92-4E66-A82A-EDB6791CC597}" presName="descendantText" presStyleLbl="alignAcc1" presStyleIdx="2" presStyleCnt="4">
        <dgm:presLayoutVars>
          <dgm:bulletEnabled val="1"/>
        </dgm:presLayoutVars>
      </dgm:prSet>
      <dgm:spPr/>
    </dgm:pt>
    <dgm:pt modelId="{BBD41CAB-0385-4D86-A99F-9ACCAF427F93}" type="pres">
      <dgm:prSet presAssocID="{22A5C511-A60F-4487-8F6A-F2EE523A7678}" presName="sp" presStyleCnt="0"/>
      <dgm:spPr/>
    </dgm:pt>
    <dgm:pt modelId="{52380959-6D91-46B9-8378-6D80A4598DB4}" type="pres">
      <dgm:prSet presAssocID="{F32684F2-4ED6-4761-B6EC-75CF574C8A65}" presName="composite" presStyleCnt="0"/>
      <dgm:spPr/>
    </dgm:pt>
    <dgm:pt modelId="{F6EBDB93-4C40-469D-B4C4-3B69894ECB43}" type="pres">
      <dgm:prSet presAssocID="{F32684F2-4ED6-4761-B6EC-75CF574C8A65}" presName="parentText" presStyleLbl="alignNode1" presStyleIdx="3" presStyleCnt="4">
        <dgm:presLayoutVars>
          <dgm:chMax val="1"/>
          <dgm:bulletEnabled val="1"/>
        </dgm:presLayoutVars>
      </dgm:prSet>
      <dgm:spPr/>
    </dgm:pt>
    <dgm:pt modelId="{D88574E9-A314-4540-8C06-10F98CBE2DAC}" type="pres">
      <dgm:prSet presAssocID="{F32684F2-4ED6-4761-B6EC-75CF574C8A65}" presName="descendantText" presStyleLbl="alignAcc1" presStyleIdx="3" presStyleCnt="4">
        <dgm:presLayoutVars>
          <dgm:bulletEnabled val="1"/>
        </dgm:presLayoutVars>
      </dgm:prSet>
      <dgm:spPr/>
    </dgm:pt>
  </dgm:ptLst>
  <dgm:cxnLst>
    <dgm:cxn modelId="{290D700D-B186-4707-9C19-402684758612}" type="presOf" srcId="{7DE0C3BD-3F92-4E66-A82A-EDB6791CC597}" destId="{8571A72E-405E-452F-BEF1-CE9EBFB5E7CA}" srcOrd="0" destOrd="0" presId="urn:microsoft.com/office/officeart/2005/8/layout/chevron2"/>
    <dgm:cxn modelId="{BE090010-0F77-4D35-8838-C1CB31834B1B}" srcId="{F77DA933-9593-4A5E-9930-75106E04DC2E}" destId="{7DE0C3BD-3F92-4E66-A82A-EDB6791CC597}" srcOrd="2" destOrd="0" parTransId="{645FC11E-5E60-4DAB-957B-988CDADF6A42}" sibTransId="{22A5C511-A60F-4487-8F6A-F2EE523A7678}"/>
    <dgm:cxn modelId="{B396D213-58A9-4805-A667-1A36FD347CEB}" type="presOf" srcId="{F32684F2-4ED6-4761-B6EC-75CF574C8A65}" destId="{F6EBDB93-4C40-469D-B4C4-3B69894ECB43}" srcOrd="0" destOrd="0" presId="urn:microsoft.com/office/officeart/2005/8/layout/chevron2"/>
    <dgm:cxn modelId="{5E89A015-96A9-4C6F-8EBF-BCB29A151107}" srcId="{9C822443-8496-43BB-8967-F080B733DFD6}" destId="{F6D32E81-6CBE-42A9-A6A9-894DE33E5063}" srcOrd="0" destOrd="0" parTransId="{76363488-50DE-4967-88F1-9F0714655B35}" sibTransId="{E849086C-976C-4ADE-8F0A-2D2C43E6AB83}"/>
    <dgm:cxn modelId="{856DDD25-57AD-43B1-BEDB-393D7A6E8F65}" type="presOf" srcId="{F6D32E81-6CBE-42A9-A6A9-894DE33E5063}" destId="{575BBB7D-E151-4962-838C-36CF6A564352}" srcOrd="0" destOrd="0" presId="urn:microsoft.com/office/officeart/2005/8/layout/chevron2"/>
    <dgm:cxn modelId="{89745232-0B2F-4DAD-8CD7-F7C58A0C3741}" srcId="{F77DA933-9593-4A5E-9930-75106E04DC2E}" destId="{F32684F2-4ED6-4761-B6EC-75CF574C8A65}" srcOrd="3" destOrd="0" parTransId="{9598C04E-F4DA-48D7-8F07-5B3163FB6763}" sibTransId="{BD526535-F28E-45AE-9B58-B23A9284DE6F}"/>
    <dgm:cxn modelId="{F00C903F-4A95-47CF-BFD3-05C5DC6D0457}" srcId="{F77DA933-9593-4A5E-9930-75106E04DC2E}" destId="{9C822443-8496-43BB-8967-F080B733DFD6}" srcOrd="1" destOrd="0" parTransId="{701A8075-CC41-42BB-B4C2-0DB2B3E13253}" sibTransId="{88A35345-7F3A-4D52-B1DE-E1B14FD94C3D}"/>
    <dgm:cxn modelId="{CA7BB466-E232-4B8A-B77D-906BE91EBE2F}" srcId="{F32684F2-4ED6-4761-B6EC-75CF574C8A65}" destId="{E56332A3-1F4C-444E-A0B6-58420A1ADB91}" srcOrd="0" destOrd="0" parTransId="{73979110-48B3-42F0-999F-6227B8C9463E}" sibTransId="{68FE9666-3244-477D-BCC1-FE2209326E79}"/>
    <dgm:cxn modelId="{76D6884C-2A81-4537-815A-73F8AFBB286C}" type="presOf" srcId="{9C822443-8496-43BB-8967-F080B733DFD6}" destId="{B9214E4A-4C2F-4B8B-95C9-D2A94C238370}" srcOrd="0" destOrd="0" presId="urn:microsoft.com/office/officeart/2005/8/layout/chevron2"/>
    <dgm:cxn modelId="{02AD1750-0DF1-4942-97CB-B0809F688317}" type="presOf" srcId="{979E24EB-C279-4645-9DFF-D0E23DE8563E}" destId="{F58F8CC0-815F-4FA0-BFC4-C846E954A387}" srcOrd="0" destOrd="0" presId="urn:microsoft.com/office/officeart/2005/8/layout/chevron2"/>
    <dgm:cxn modelId="{186A2873-CA82-4E2B-B72A-D083F4ECC6A3}" type="presOf" srcId="{F77DA933-9593-4A5E-9930-75106E04DC2E}" destId="{4777B846-AF4F-4FFF-81C4-7685986D6873}" srcOrd="0" destOrd="0" presId="urn:microsoft.com/office/officeart/2005/8/layout/chevron2"/>
    <dgm:cxn modelId="{7286AC8E-5D27-4ED4-8D62-0657D6F65B5A}" type="presOf" srcId="{EDACB4D0-2AEB-4225-9583-262D78222DBE}" destId="{C106D973-F8FA-4831-940D-FD9E470F2DB1}" srcOrd="0" destOrd="0" presId="urn:microsoft.com/office/officeart/2005/8/layout/chevron2"/>
    <dgm:cxn modelId="{D72BFAA9-58A2-4214-863F-9D88034CC85D}" srcId="{EDACB4D0-2AEB-4225-9583-262D78222DBE}" destId="{C5F97E16-7344-40ED-9F4B-EC107942D4B9}" srcOrd="0" destOrd="0" parTransId="{0A2AA9EC-B5B0-4EBE-B8D1-7F70651D91CD}" sibTransId="{232FEBC6-E1F4-48CF-9DD0-0C3C53373D84}"/>
    <dgm:cxn modelId="{0B78FCC9-BBD7-454D-839E-9193D4E7E57D}" type="presOf" srcId="{E56332A3-1F4C-444E-A0B6-58420A1ADB91}" destId="{D88574E9-A314-4540-8C06-10F98CBE2DAC}" srcOrd="0" destOrd="0" presId="urn:microsoft.com/office/officeart/2005/8/layout/chevron2"/>
    <dgm:cxn modelId="{12B70FDE-762D-48F8-BAFB-D3141F3127A0}" type="presOf" srcId="{C5F97E16-7344-40ED-9F4B-EC107942D4B9}" destId="{3DF94B8B-4851-48B7-93C6-5294E5FAC8A8}" srcOrd="0" destOrd="0" presId="urn:microsoft.com/office/officeart/2005/8/layout/chevron2"/>
    <dgm:cxn modelId="{BA2EBDE9-9127-404C-9996-B3D329885BAB}" srcId="{7DE0C3BD-3F92-4E66-A82A-EDB6791CC597}" destId="{979E24EB-C279-4645-9DFF-D0E23DE8563E}" srcOrd="0" destOrd="0" parTransId="{B8B612B1-F24C-4E8E-824D-9FFAFC458E1B}" sibTransId="{98EFD3F1-A4B8-44F5-BDCC-67D6B5875F9E}"/>
    <dgm:cxn modelId="{94C834F3-35B3-44E8-8A18-80D433CACF7B}" srcId="{F77DA933-9593-4A5E-9930-75106E04DC2E}" destId="{EDACB4D0-2AEB-4225-9583-262D78222DBE}" srcOrd="0" destOrd="0" parTransId="{A64882B4-BA9A-4597-A89D-D3638EE7CB69}" sibTransId="{147AA0B7-5CC9-4435-B75D-FFA425EFCDB5}"/>
    <dgm:cxn modelId="{4D7D1716-14FC-4C2C-8CC1-6B86F444C515}" type="presParOf" srcId="{4777B846-AF4F-4FFF-81C4-7685986D6873}" destId="{D913764D-C9EF-40AB-88B8-97B934B10EE7}" srcOrd="0" destOrd="0" presId="urn:microsoft.com/office/officeart/2005/8/layout/chevron2"/>
    <dgm:cxn modelId="{B6C77C5E-1969-44E2-B7DB-803BC75F3E54}" type="presParOf" srcId="{D913764D-C9EF-40AB-88B8-97B934B10EE7}" destId="{C106D973-F8FA-4831-940D-FD9E470F2DB1}" srcOrd="0" destOrd="0" presId="urn:microsoft.com/office/officeart/2005/8/layout/chevron2"/>
    <dgm:cxn modelId="{29611D70-0266-4479-B7ED-3EA98F82C1D4}" type="presParOf" srcId="{D913764D-C9EF-40AB-88B8-97B934B10EE7}" destId="{3DF94B8B-4851-48B7-93C6-5294E5FAC8A8}" srcOrd="1" destOrd="0" presId="urn:microsoft.com/office/officeart/2005/8/layout/chevron2"/>
    <dgm:cxn modelId="{B2FF25EF-B1C1-4146-9C71-4B9806A65B09}" type="presParOf" srcId="{4777B846-AF4F-4FFF-81C4-7685986D6873}" destId="{F4C75148-0D88-4650-A000-01B389373DB5}" srcOrd="1" destOrd="0" presId="urn:microsoft.com/office/officeart/2005/8/layout/chevron2"/>
    <dgm:cxn modelId="{9E0557CB-B31E-4253-AAAD-B47CFC5C8EB5}" type="presParOf" srcId="{4777B846-AF4F-4FFF-81C4-7685986D6873}" destId="{1B3C9CF6-A31D-407D-A6FD-614A2EEF56B7}" srcOrd="2" destOrd="0" presId="urn:microsoft.com/office/officeart/2005/8/layout/chevron2"/>
    <dgm:cxn modelId="{2006B772-4BA8-4DB6-B3A5-B3A78318A3C4}" type="presParOf" srcId="{1B3C9CF6-A31D-407D-A6FD-614A2EEF56B7}" destId="{B9214E4A-4C2F-4B8B-95C9-D2A94C238370}" srcOrd="0" destOrd="0" presId="urn:microsoft.com/office/officeart/2005/8/layout/chevron2"/>
    <dgm:cxn modelId="{0DA0A5B9-3B6F-4D40-A72A-88A0C5FC0111}" type="presParOf" srcId="{1B3C9CF6-A31D-407D-A6FD-614A2EEF56B7}" destId="{575BBB7D-E151-4962-838C-36CF6A564352}" srcOrd="1" destOrd="0" presId="urn:microsoft.com/office/officeart/2005/8/layout/chevron2"/>
    <dgm:cxn modelId="{BEAD8DCE-3008-4F90-AE78-C23F4420B58A}" type="presParOf" srcId="{4777B846-AF4F-4FFF-81C4-7685986D6873}" destId="{A49E17F2-98D8-4F60-845D-8EEFDA2ED736}" srcOrd="3" destOrd="0" presId="urn:microsoft.com/office/officeart/2005/8/layout/chevron2"/>
    <dgm:cxn modelId="{610D287E-2E46-4C67-BE07-6111F58DD689}" type="presParOf" srcId="{4777B846-AF4F-4FFF-81C4-7685986D6873}" destId="{2CC3BA4F-08BC-46C5-B5A7-B8B482E5ECCD}" srcOrd="4" destOrd="0" presId="urn:microsoft.com/office/officeart/2005/8/layout/chevron2"/>
    <dgm:cxn modelId="{86B54619-476F-4A43-A19B-650915CB4557}" type="presParOf" srcId="{2CC3BA4F-08BC-46C5-B5A7-B8B482E5ECCD}" destId="{8571A72E-405E-452F-BEF1-CE9EBFB5E7CA}" srcOrd="0" destOrd="0" presId="urn:microsoft.com/office/officeart/2005/8/layout/chevron2"/>
    <dgm:cxn modelId="{75015329-C28E-4264-9456-05313DEBFD5A}" type="presParOf" srcId="{2CC3BA4F-08BC-46C5-B5A7-B8B482E5ECCD}" destId="{F58F8CC0-815F-4FA0-BFC4-C846E954A387}" srcOrd="1" destOrd="0" presId="urn:microsoft.com/office/officeart/2005/8/layout/chevron2"/>
    <dgm:cxn modelId="{51032614-BFD2-4819-8E46-44376F8F047C}" type="presParOf" srcId="{4777B846-AF4F-4FFF-81C4-7685986D6873}" destId="{BBD41CAB-0385-4D86-A99F-9ACCAF427F93}" srcOrd="5" destOrd="0" presId="urn:microsoft.com/office/officeart/2005/8/layout/chevron2"/>
    <dgm:cxn modelId="{B457F928-65E3-4AD6-BC5A-D377BBD9A08C}" type="presParOf" srcId="{4777B846-AF4F-4FFF-81C4-7685986D6873}" destId="{52380959-6D91-46B9-8378-6D80A4598DB4}" srcOrd="6" destOrd="0" presId="urn:microsoft.com/office/officeart/2005/8/layout/chevron2"/>
    <dgm:cxn modelId="{EC1AD9D5-6097-4931-9363-5A9DEFA895A1}" type="presParOf" srcId="{52380959-6D91-46B9-8378-6D80A4598DB4}" destId="{F6EBDB93-4C40-469D-B4C4-3B69894ECB43}" srcOrd="0" destOrd="0" presId="urn:microsoft.com/office/officeart/2005/8/layout/chevron2"/>
    <dgm:cxn modelId="{6754D177-187B-4955-ABE6-E58D92F8416B}" type="presParOf" srcId="{52380959-6D91-46B9-8378-6D80A4598DB4}" destId="{D88574E9-A314-4540-8C06-10F98CBE2DAC}"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06D973-F8FA-4831-940D-FD9E470F2DB1}">
      <dsp:nvSpPr>
        <dsp:cNvPr id="0" name=""/>
        <dsp:cNvSpPr/>
      </dsp:nvSpPr>
      <dsp:spPr>
        <a:xfrm rot="5400000">
          <a:off x="-201519" y="205179"/>
          <a:ext cx="1343464" cy="940425"/>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itchFamily="18" charset="0"/>
              <a:cs typeface="Times New Roman" pitchFamily="18" charset="0"/>
            </a:rPr>
            <a:t>v</a:t>
          </a:r>
        </a:p>
      </dsp:txBody>
      <dsp:txXfrm rot="-5400000">
        <a:off x="1" y="473873"/>
        <a:ext cx="940425" cy="403039"/>
      </dsp:txXfrm>
    </dsp:sp>
    <dsp:sp modelId="{3DF94B8B-4851-48B7-93C6-5294E5FAC8A8}">
      <dsp:nvSpPr>
        <dsp:cNvPr id="0" name=""/>
        <dsp:cNvSpPr/>
      </dsp:nvSpPr>
      <dsp:spPr>
        <a:xfrm rot="5400000">
          <a:off x="4262686" y="-3318601"/>
          <a:ext cx="873252" cy="7517774"/>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t>Nâng</a:t>
          </a:r>
          <a:r>
            <a:rPr lang="en-US" sz="2100" kern="1200" dirty="0"/>
            <a:t> </a:t>
          </a:r>
          <a:r>
            <a:rPr lang="en-US" sz="2100" kern="1200" dirty="0" err="1"/>
            <a:t>cao</a:t>
          </a:r>
          <a:r>
            <a:rPr lang="en-US" sz="2100" kern="1200" dirty="0"/>
            <a:t> </a:t>
          </a:r>
          <a:r>
            <a:rPr lang="en-US" sz="2100" kern="1200" dirty="0" err="1"/>
            <a:t>chất</a:t>
          </a:r>
          <a:r>
            <a:rPr lang="en-US" sz="2100" kern="1200" dirty="0"/>
            <a:t> </a:t>
          </a:r>
          <a:r>
            <a:rPr lang="en-US" sz="2100" kern="1200" dirty="0" err="1"/>
            <a:t>lượng</a:t>
          </a:r>
          <a:r>
            <a:rPr lang="en-US" sz="2100" kern="1200" dirty="0"/>
            <a:t> </a:t>
          </a:r>
          <a:r>
            <a:rPr lang="en-US" sz="2100" kern="1200" dirty="0" err="1"/>
            <a:t>đào</a:t>
          </a:r>
          <a:r>
            <a:rPr lang="en-US" sz="2100" kern="1200" dirty="0"/>
            <a:t> </a:t>
          </a:r>
          <a:r>
            <a:rPr lang="en-US" sz="2100" kern="1200" dirty="0" err="1"/>
            <a:t>tạo</a:t>
          </a:r>
          <a:r>
            <a:rPr lang="en-US" sz="2100" kern="1200" dirty="0"/>
            <a:t> ở </a:t>
          </a:r>
          <a:r>
            <a:rPr lang="en-US" sz="2100" kern="1200" dirty="0" err="1"/>
            <a:t>trình</a:t>
          </a:r>
          <a:r>
            <a:rPr lang="en-US" sz="2100" kern="1200" dirty="0"/>
            <a:t> </a:t>
          </a:r>
          <a:r>
            <a:rPr lang="en-US" sz="2100" kern="1200" dirty="0" err="1"/>
            <a:t>độ</a:t>
          </a:r>
          <a:r>
            <a:rPr lang="en-US" sz="2100" kern="1200" dirty="0"/>
            <a:t> </a:t>
          </a:r>
          <a:r>
            <a:rPr lang="en-US" sz="2100" kern="1200" dirty="0" err="1"/>
            <a:t>đại</a:t>
          </a:r>
          <a:r>
            <a:rPr lang="en-US" sz="2100" kern="1200" dirty="0"/>
            <a:t> </a:t>
          </a:r>
          <a:r>
            <a:rPr lang="en-US" sz="2100" kern="1200" dirty="0" err="1"/>
            <a:t>học</a:t>
          </a:r>
          <a:r>
            <a:rPr lang="en-US" sz="2100" kern="1200" dirty="0"/>
            <a:t>. </a:t>
          </a:r>
          <a:endParaRPr lang="en-US" sz="2100" kern="1200" dirty="0">
            <a:latin typeface="Times New Roman" pitchFamily="18" charset="0"/>
            <a:cs typeface="Times New Roman" pitchFamily="18" charset="0"/>
          </a:endParaRPr>
        </a:p>
      </dsp:txBody>
      <dsp:txXfrm rot="-5400000">
        <a:off x="940426" y="46288"/>
        <a:ext cx="7475145" cy="787994"/>
      </dsp:txXfrm>
    </dsp:sp>
    <dsp:sp modelId="{B9214E4A-4C2F-4B8B-95C9-D2A94C238370}">
      <dsp:nvSpPr>
        <dsp:cNvPr id="0" name=""/>
        <dsp:cNvSpPr/>
      </dsp:nvSpPr>
      <dsp:spPr>
        <a:xfrm rot="5400000">
          <a:off x="-201519" y="1403095"/>
          <a:ext cx="1343464" cy="940425"/>
        </a:xfrm>
        <a:prstGeom prst="chevron">
          <a:avLst/>
        </a:prstGeom>
        <a:solidFill>
          <a:schemeClr val="accent5">
            <a:hueOff val="-2451115"/>
            <a:satOff val="-3409"/>
            <a:lumOff val="-1307"/>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itchFamily="18" charset="0"/>
              <a:cs typeface="Times New Roman" pitchFamily="18" charset="0"/>
            </a:rPr>
            <a:t>v</a:t>
          </a:r>
        </a:p>
      </dsp:txBody>
      <dsp:txXfrm rot="-5400000">
        <a:off x="1" y="1671789"/>
        <a:ext cx="940425" cy="403039"/>
      </dsp:txXfrm>
    </dsp:sp>
    <dsp:sp modelId="{575BBB7D-E151-4962-838C-36CF6A564352}">
      <dsp:nvSpPr>
        <dsp:cNvPr id="0" name=""/>
        <dsp:cNvSpPr/>
      </dsp:nvSpPr>
      <dsp:spPr>
        <a:xfrm rot="5400000">
          <a:off x="4262686" y="-2120685"/>
          <a:ext cx="873252" cy="7517774"/>
        </a:xfrm>
        <a:prstGeom prst="round2SameRect">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t>Đào</a:t>
          </a:r>
          <a:r>
            <a:rPr lang="en-US" sz="2100" kern="1200" dirty="0"/>
            <a:t> </a:t>
          </a:r>
          <a:r>
            <a:rPr lang="en-US" sz="2100" kern="1200" dirty="0" err="1"/>
            <a:t>tạo</a:t>
          </a:r>
          <a:r>
            <a:rPr lang="en-US" sz="2100" kern="1200" dirty="0"/>
            <a:t> </a:t>
          </a:r>
          <a:r>
            <a:rPr lang="en-US" sz="2100" kern="1200" dirty="0" err="1"/>
            <a:t>các</a:t>
          </a:r>
          <a:r>
            <a:rPr lang="en-US" sz="2100" kern="1200" dirty="0"/>
            <a:t> </a:t>
          </a:r>
          <a:r>
            <a:rPr lang="en-US" sz="2100" kern="1200" dirty="0" err="1"/>
            <a:t>sinh</a:t>
          </a:r>
          <a:r>
            <a:rPr lang="en-US" sz="2100" kern="1200" dirty="0"/>
            <a:t> </a:t>
          </a:r>
          <a:r>
            <a:rPr lang="en-US" sz="2100" kern="1200" dirty="0" err="1"/>
            <a:t>viên</a:t>
          </a:r>
          <a:r>
            <a:rPr lang="en-US" sz="2100" kern="1200" dirty="0"/>
            <a:t> </a:t>
          </a:r>
          <a:r>
            <a:rPr lang="en-US" sz="2100" kern="1200" dirty="0" err="1"/>
            <a:t>năng</a:t>
          </a:r>
          <a:r>
            <a:rPr lang="en-US" sz="2100" kern="1200" dirty="0"/>
            <a:t> </a:t>
          </a:r>
          <a:r>
            <a:rPr lang="en-US" sz="2100" kern="1200" dirty="0" err="1"/>
            <a:t>động</a:t>
          </a:r>
          <a:r>
            <a:rPr lang="en-US" sz="2100" kern="1200" dirty="0"/>
            <a:t> </a:t>
          </a:r>
          <a:r>
            <a:rPr lang="en-US" sz="2100" kern="1200" dirty="0" err="1"/>
            <a:t>và</a:t>
          </a:r>
          <a:r>
            <a:rPr lang="en-US" sz="2100" kern="1200" dirty="0"/>
            <a:t> </a:t>
          </a:r>
          <a:r>
            <a:rPr lang="en-US" sz="2100" kern="1200" dirty="0" err="1"/>
            <a:t>có</a:t>
          </a:r>
          <a:r>
            <a:rPr lang="en-US" sz="2100" kern="1200" dirty="0"/>
            <a:t> </a:t>
          </a:r>
          <a:r>
            <a:rPr lang="en-US" sz="2100" kern="1200" dirty="0" err="1"/>
            <a:t>ngoại</a:t>
          </a:r>
          <a:r>
            <a:rPr lang="en-US" sz="2100" kern="1200" dirty="0"/>
            <a:t> </a:t>
          </a:r>
          <a:r>
            <a:rPr lang="en-US" sz="2100" kern="1200" dirty="0" err="1"/>
            <a:t>ngữ</a:t>
          </a:r>
          <a:r>
            <a:rPr lang="en-US" sz="2100" kern="1200" dirty="0"/>
            <a:t>, </a:t>
          </a:r>
          <a:r>
            <a:rPr lang="en-US" sz="2100" kern="1200" dirty="0" err="1"/>
            <a:t>kỹ</a:t>
          </a:r>
          <a:r>
            <a:rPr lang="en-US" sz="2100" kern="1200" dirty="0"/>
            <a:t> </a:t>
          </a:r>
          <a:r>
            <a:rPr lang="en-US" sz="2100" kern="1200" dirty="0" err="1"/>
            <a:t>năng</a:t>
          </a:r>
          <a:r>
            <a:rPr lang="en-US" sz="2100" kern="1200" dirty="0"/>
            <a:t> </a:t>
          </a:r>
          <a:r>
            <a:rPr lang="en-US" sz="2100" kern="1200" dirty="0" err="1"/>
            <a:t>mềm</a:t>
          </a:r>
          <a:r>
            <a:rPr lang="en-US" sz="2100" kern="1200" dirty="0"/>
            <a:t>  </a:t>
          </a:r>
          <a:r>
            <a:rPr lang="en-US" sz="2100" kern="1200" dirty="0" err="1"/>
            <a:t>đảm</a:t>
          </a:r>
          <a:r>
            <a:rPr lang="en-US" sz="2100" kern="1200" dirty="0"/>
            <a:t> </a:t>
          </a:r>
          <a:r>
            <a:rPr lang="en-US" sz="2100" kern="1200" dirty="0" err="1"/>
            <a:t>bảo</a:t>
          </a:r>
          <a:r>
            <a:rPr lang="en-US" sz="2100" kern="1200" dirty="0"/>
            <a:t> </a:t>
          </a:r>
          <a:r>
            <a:rPr lang="en-US" sz="2100" kern="1200" dirty="0" err="1"/>
            <a:t>chuẩn</a:t>
          </a:r>
          <a:r>
            <a:rPr lang="en-US" sz="2100" kern="1200" dirty="0"/>
            <a:t> </a:t>
          </a:r>
          <a:r>
            <a:rPr lang="en-US" sz="2100" kern="1200" dirty="0" err="1"/>
            <a:t>đầu</a:t>
          </a:r>
          <a:r>
            <a:rPr lang="en-US" sz="2100" kern="1200" dirty="0"/>
            <a:t> </a:t>
          </a:r>
          <a:r>
            <a:rPr lang="en-US" sz="2100" kern="1200" dirty="0" err="1"/>
            <a:t>ra</a:t>
          </a:r>
          <a:r>
            <a:rPr lang="en-US" sz="2100" kern="1200" dirty="0"/>
            <a:t> </a:t>
          </a:r>
          <a:r>
            <a:rPr lang="en-US" sz="2100" kern="1200" dirty="0" err="1"/>
            <a:t>cao</a:t>
          </a:r>
          <a:r>
            <a:rPr lang="en-US" sz="2100" kern="1200" dirty="0"/>
            <a:t> </a:t>
          </a:r>
          <a:r>
            <a:rPr lang="en-US" sz="2100" kern="1200" dirty="0" err="1"/>
            <a:t>hơn</a:t>
          </a:r>
          <a:r>
            <a:rPr lang="en-US" sz="2100" kern="1200" dirty="0"/>
            <a:t> </a:t>
          </a:r>
          <a:r>
            <a:rPr lang="en-US" sz="2100" kern="1200" dirty="0" err="1"/>
            <a:t>chương</a:t>
          </a:r>
          <a:r>
            <a:rPr lang="en-US" sz="2100" kern="1200" dirty="0"/>
            <a:t> </a:t>
          </a:r>
          <a:r>
            <a:rPr lang="en-US" sz="2100" kern="1200" dirty="0" err="1"/>
            <a:t>trình</a:t>
          </a:r>
          <a:r>
            <a:rPr lang="en-US" sz="2100" kern="1200" dirty="0"/>
            <a:t> </a:t>
          </a:r>
          <a:r>
            <a:rPr lang="en-US" sz="2100" kern="1200" dirty="0" err="1"/>
            <a:t>đào</a:t>
          </a:r>
          <a:r>
            <a:rPr lang="en-US" sz="2100" kern="1200" dirty="0"/>
            <a:t> </a:t>
          </a:r>
          <a:r>
            <a:rPr lang="en-US" sz="2100" kern="1200" dirty="0" err="1"/>
            <a:t>tạo</a:t>
          </a:r>
          <a:r>
            <a:rPr lang="en-US" sz="2100" kern="1200" dirty="0"/>
            <a:t> </a:t>
          </a:r>
          <a:r>
            <a:rPr lang="en-US" sz="2100" kern="1200" dirty="0" err="1"/>
            <a:t>đại</a:t>
          </a:r>
          <a:r>
            <a:rPr lang="en-US" sz="2100" kern="1200" dirty="0"/>
            <a:t> </a:t>
          </a:r>
          <a:r>
            <a:rPr lang="en-US" sz="2100" kern="1200" dirty="0" err="1"/>
            <a:t>trà</a:t>
          </a:r>
          <a:r>
            <a:rPr lang="en-US" sz="2100" kern="1200" dirty="0"/>
            <a:t> </a:t>
          </a:r>
          <a:r>
            <a:rPr lang="en-US" sz="2100" kern="1200" dirty="0" err="1"/>
            <a:t>tương</a:t>
          </a:r>
          <a:r>
            <a:rPr lang="en-US" sz="2100" kern="1200" dirty="0"/>
            <a:t> </a:t>
          </a:r>
          <a:r>
            <a:rPr lang="en-US" sz="2100" kern="1200" dirty="0" err="1"/>
            <a:t>ứng</a:t>
          </a:r>
          <a:r>
            <a:rPr lang="en-US" sz="2100" kern="1200" dirty="0"/>
            <a:t>.</a:t>
          </a:r>
          <a:endParaRPr lang="en-US" sz="2100" kern="1200" dirty="0">
            <a:latin typeface="Times New Roman" panose="02020603050405020304" pitchFamily="18" charset="0"/>
            <a:cs typeface="Times New Roman" panose="02020603050405020304" pitchFamily="18" charset="0"/>
          </a:endParaRPr>
        </a:p>
      </dsp:txBody>
      <dsp:txXfrm rot="-5400000">
        <a:off x="940426" y="1244204"/>
        <a:ext cx="7475145" cy="787994"/>
      </dsp:txXfrm>
    </dsp:sp>
    <dsp:sp modelId="{8571A72E-405E-452F-BEF1-CE9EBFB5E7CA}">
      <dsp:nvSpPr>
        <dsp:cNvPr id="0" name=""/>
        <dsp:cNvSpPr/>
      </dsp:nvSpPr>
      <dsp:spPr>
        <a:xfrm rot="5400000">
          <a:off x="-201519" y="2601012"/>
          <a:ext cx="1343464" cy="940425"/>
        </a:xfrm>
        <a:prstGeom prst="chevron">
          <a:avLst/>
        </a:prstGeom>
        <a:solidFill>
          <a:schemeClr val="accent5">
            <a:hueOff val="-4902230"/>
            <a:satOff val="-6819"/>
            <a:lumOff val="-2615"/>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itchFamily="18" charset="0"/>
              <a:cs typeface="Times New Roman" pitchFamily="18" charset="0"/>
            </a:rPr>
            <a:t>v</a:t>
          </a:r>
        </a:p>
      </dsp:txBody>
      <dsp:txXfrm rot="-5400000">
        <a:off x="1" y="2869706"/>
        <a:ext cx="940425" cy="403039"/>
      </dsp:txXfrm>
    </dsp:sp>
    <dsp:sp modelId="{F58F8CC0-815F-4FA0-BFC4-C846E954A387}">
      <dsp:nvSpPr>
        <dsp:cNvPr id="0" name=""/>
        <dsp:cNvSpPr/>
      </dsp:nvSpPr>
      <dsp:spPr>
        <a:xfrm rot="5400000">
          <a:off x="4262686" y="-922768"/>
          <a:ext cx="873252" cy="7517774"/>
        </a:xfrm>
        <a:prstGeom prst="round2SameRect">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t>Đáp</a:t>
          </a:r>
          <a:r>
            <a:rPr lang="en-US" sz="2100" kern="1200" dirty="0"/>
            <a:t> </a:t>
          </a:r>
          <a:r>
            <a:rPr lang="en-US" sz="2100" kern="1200" dirty="0" err="1"/>
            <a:t>ứng</a:t>
          </a:r>
          <a:r>
            <a:rPr lang="en-US" sz="2100" kern="1200" dirty="0"/>
            <a:t> </a:t>
          </a:r>
          <a:r>
            <a:rPr lang="en-US" sz="2100" kern="1200" dirty="0" err="1"/>
            <a:t>mục</a:t>
          </a:r>
          <a:r>
            <a:rPr lang="en-US" sz="2100" kern="1200" dirty="0"/>
            <a:t> </a:t>
          </a:r>
          <a:r>
            <a:rPr lang="en-US" sz="2100" kern="1200" dirty="0" err="1"/>
            <a:t>tiêu</a:t>
          </a:r>
          <a:r>
            <a:rPr lang="en-US" sz="2100" kern="1200" dirty="0"/>
            <a:t> </a:t>
          </a:r>
          <a:r>
            <a:rPr lang="en-US" sz="2100" kern="1200" dirty="0" err="1"/>
            <a:t>đào</a:t>
          </a:r>
          <a:r>
            <a:rPr lang="en-US" sz="2100" kern="1200" dirty="0"/>
            <a:t> </a:t>
          </a:r>
          <a:r>
            <a:rPr lang="en-US" sz="2100" kern="1200" dirty="0" err="1"/>
            <a:t>tạo</a:t>
          </a:r>
          <a:r>
            <a:rPr lang="en-US" sz="2100" kern="1200" dirty="0"/>
            <a:t> </a:t>
          </a:r>
          <a:r>
            <a:rPr lang="en-US" sz="2100" kern="1200" dirty="0" err="1"/>
            <a:t>nguồn</a:t>
          </a:r>
          <a:r>
            <a:rPr lang="en-US" sz="2100" kern="1200" dirty="0"/>
            <a:t> </a:t>
          </a:r>
          <a:r>
            <a:rPr lang="en-US" sz="2100" kern="1200" dirty="0" err="1"/>
            <a:t>nhân</a:t>
          </a:r>
          <a:r>
            <a:rPr lang="en-US" sz="2100" kern="1200" dirty="0"/>
            <a:t> </a:t>
          </a:r>
          <a:r>
            <a:rPr lang="en-US" sz="2100" kern="1200" dirty="0" err="1"/>
            <a:t>lực</a:t>
          </a:r>
          <a:r>
            <a:rPr lang="en-US" sz="2100" kern="1200" dirty="0"/>
            <a:t> </a:t>
          </a:r>
          <a:r>
            <a:rPr lang="en-US" sz="2100" kern="1200" dirty="0" err="1"/>
            <a:t>có</a:t>
          </a:r>
          <a:r>
            <a:rPr lang="en-US" sz="2100" kern="1200" dirty="0"/>
            <a:t> </a:t>
          </a:r>
          <a:r>
            <a:rPr lang="en-US" sz="2100" kern="1200" dirty="0" err="1"/>
            <a:t>tính</a:t>
          </a:r>
          <a:r>
            <a:rPr lang="en-US" sz="2100" kern="1200" dirty="0"/>
            <a:t> </a:t>
          </a:r>
          <a:r>
            <a:rPr lang="en-US" sz="2100" kern="1200" dirty="0" err="1"/>
            <a:t>cạnh</a:t>
          </a:r>
          <a:r>
            <a:rPr lang="en-US" sz="2100" kern="1200" dirty="0"/>
            <a:t> </a:t>
          </a:r>
          <a:r>
            <a:rPr lang="en-US" sz="2100" kern="1200" dirty="0" err="1"/>
            <a:t>tranh</a:t>
          </a:r>
          <a:r>
            <a:rPr lang="en-US" sz="2100" kern="1200" dirty="0"/>
            <a:t> </a:t>
          </a:r>
          <a:r>
            <a:rPr lang="en-US" sz="2100" kern="1200" dirty="0" err="1"/>
            <a:t>cao</a:t>
          </a:r>
          <a:r>
            <a:rPr lang="en-US" sz="2100" kern="1200" dirty="0"/>
            <a:t> </a:t>
          </a:r>
          <a:r>
            <a:rPr lang="en-US" sz="2100" kern="1200" dirty="0" err="1"/>
            <a:t>trên</a:t>
          </a:r>
          <a:r>
            <a:rPr lang="en-US" sz="2100" kern="1200" dirty="0"/>
            <a:t> </a:t>
          </a:r>
          <a:r>
            <a:rPr lang="en-US" sz="2100" kern="1200" dirty="0" err="1"/>
            <a:t>thị</a:t>
          </a:r>
          <a:r>
            <a:rPr lang="en-US" sz="2100" kern="1200" dirty="0"/>
            <a:t> </a:t>
          </a:r>
          <a:r>
            <a:rPr lang="en-US" sz="2100" kern="1200" dirty="0" err="1"/>
            <a:t>trường</a:t>
          </a:r>
          <a:r>
            <a:rPr lang="en-US" sz="2100" kern="1200" dirty="0"/>
            <a:t> </a:t>
          </a:r>
          <a:r>
            <a:rPr lang="en-US" sz="2100" kern="1200" dirty="0" err="1"/>
            <a:t>lao</a:t>
          </a:r>
          <a:r>
            <a:rPr lang="en-US" sz="2100" kern="1200" dirty="0"/>
            <a:t> </a:t>
          </a:r>
          <a:r>
            <a:rPr lang="en-US" sz="2100" kern="1200" dirty="0" err="1"/>
            <a:t>động</a:t>
          </a:r>
          <a:r>
            <a:rPr lang="en-US" sz="2100" kern="1200" dirty="0"/>
            <a:t> </a:t>
          </a:r>
          <a:r>
            <a:rPr lang="en-US" sz="2100" kern="1200" dirty="0" err="1"/>
            <a:t>trong</a:t>
          </a:r>
          <a:r>
            <a:rPr lang="en-US" sz="2100" kern="1200" dirty="0"/>
            <a:t> </a:t>
          </a:r>
          <a:r>
            <a:rPr lang="en-US" sz="2100" kern="1200" dirty="0" err="1"/>
            <a:t>thời</a:t>
          </a:r>
          <a:r>
            <a:rPr lang="en-US" sz="2100" kern="1200" dirty="0"/>
            <a:t> </a:t>
          </a:r>
          <a:r>
            <a:rPr lang="en-US" sz="2100" kern="1200" dirty="0" err="1"/>
            <a:t>kỳ</a:t>
          </a:r>
          <a:r>
            <a:rPr lang="en-US" sz="2100" kern="1200" dirty="0"/>
            <a:t> </a:t>
          </a:r>
          <a:r>
            <a:rPr lang="en-US" sz="2100" kern="1200" dirty="0" err="1"/>
            <a:t>hội</a:t>
          </a:r>
          <a:r>
            <a:rPr lang="en-US" sz="2100" kern="1200" dirty="0"/>
            <a:t> </a:t>
          </a:r>
          <a:r>
            <a:rPr lang="en-US" sz="2100" kern="1200" dirty="0" err="1"/>
            <a:t>nhập</a:t>
          </a:r>
          <a:r>
            <a:rPr lang="en-US" sz="2100" kern="1200" dirty="0"/>
            <a:t> </a:t>
          </a:r>
          <a:r>
            <a:rPr lang="en-US" sz="2100" kern="1200" dirty="0" err="1"/>
            <a:t>kinh</a:t>
          </a:r>
          <a:r>
            <a:rPr lang="en-US" sz="2100" kern="1200" dirty="0"/>
            <a:t> </a:t>
          </a:r>
          <a:r>
            <a:rPr lang="en-US" sz="2100" kern="1200" dirty="0" err="1"/>
            <a:t>tế</a:t>
          </a:r>
          <a:r>
            <a:rPr lang="en-US" sz="2100" kern="1200" dirty="0"/>
            <a:t> </a:t>
          </a:r>
          <a:r>
            <a:rPr lang="en-US" sz="2100" kern="1200" dirty="0" err="1"/>
            <a:t>khu</a:t>
          </a:r>
          <a:r>
            <a:rPr lang="en-US" sz="2100" kern="1200" dirty="0"/>
            <a:t> </a:t>
          </a:r>
          <a:r>
            <a:rPr lang="en-US" sz="2100" kern="1200" dirty="0" err="1"/>
            <a:t>vực</a:t>
          </a:r>
          <a:r>
            <a:rPr lang="en-US" sz="2100" kern="1200" dirty="0"/>
            <a:t> </a:t>
          </a:r>
          <a:r>
            <a:rPr lang="en-US" sz="2100" kern="1200" dirty="0" err="1"/>
            <a:t>và</a:t>
          </a:r>
          <a:r>
            <a:rPr lang="en-US" sz="2100" kern="1200" dirty="0"/>
            <a:t> </a:t>
          </a:r>
          <a:r>
            <a:rPr lang="en-US" sz="2100" kern="1200" dirty="0" err="1"/>
            <a:t>thế</a:t>
          </a:r>
          <a:r>
            <a:rPr lang="en-US" sz="2100" kern="1200" dirty="0"/>
            <a:t> </a:t>
          </a:r>
          <a:r>
            <a:rPr lang="en-US" sz="2100" kern="1200" dirty="0" err="1"/>
            <a:t>giới</a:t>
          </a:r>
          <a:r>
            <a:rPr lang="en-US" sz="2100" kern="1200" dirty="0"/>
            <a:t>.</a:t>
          </a:r>
          <a:endParaRPr lang="en-US" sz="2100" kern="1200" dirty="0">
            <a:latin typeface="Times New Roman" pitchFamily="18" charset="0"/>
            <a:cs typeface="Times New Roman" pitchFamily="18" charset="0"/>
          </a:endParaRPr>
        </a:p>
      </dsp:txBody>
      <dsp:txXfrm rot="-5400000">
        <a:off x="940426" y="2442121"/>
        <a:ext cx="7475145" cy="787994"/>
      </dsp:txXfrm>
    </dsp:sp>
    <dsp:sp modelId="{F6EBDB93-4C40-469D-B4C4-3B69894ECB43}">
      <dsp:nvSpPr>
        <dsp:cNvPr id="0" name=""/>
        <dsp:cNvSpPr/>
      </dsp:nvSpPr>
      <dsp:spPr>
        <a:xfrm rot="5400000">
          <a:off x="-201519" y="3798929"/>
          <a:ext cx="1343464" cy="940425"/>
        </a:xfrm>
        <a:prstGeom prst="chevron">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itchFamily="18" charset="0"/>
              <a:cs typeface="Times New Roman" pitchFamily="18" charset="0"/>
            </a:rPr>
            <a:t>v</a:t>
          </a:r>
        </a:p>
      </dsp:txBody>
      <dsp:txXfrm rot="-5400000">
        <a:off x="1" y="4067623"/>
        <a:ext cx="940425" cy="403039"/>
      </dsp:txXfrm>
    </dsp:sp>
    <dsp:sp modelId="{D88574E9-A314-4540-8C06-10F98CBE2DAC}">
      <dsp:nvSpPr>
        <dsp:cNvPr id="0" name=""/>
        <dsp:cNvSpPr/>
      </dsp:nvSpPr>
      <dsp:spPr>
        <a:xfrm rot="5400000">
          <a:off x="4262686" y="275148"/>
          <a:ext cx="873252" cy="7517774"/>
        </a:xfrm>
        <a:prstGeom prst="round2SameRect">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t>Nâng</a:t>
          </a:r>
          <a:r>
            <a:rPr lang="en-US" sz="2100" kern="1200" dirty="0"/>
            <a:t> </a:t>
          </a:r>
          <a:r>
            <a:rPr lang="en-US" sz="2100" kern="1200" dirty="0" err="1"/>
            <a:t>cao</a:t>
          </a:r>
          <a:r>
            <a:rPr lang="en-US" sz="2100" kern="1200" dirty="0"/>
            <a:t> </a:t>
          </a:r>
          <a:r>
            <a:rPr lang="en-US" sz="2100" kern="1200" dirty="0" err="1"/>
            <a:t>thương</a:t>
          </a:r>
          <a:r>
            <a:rPr lang="en-US" sz="2100" kern="1200" dirty="0"/>
            <a:t> </a:t>
          </a:r>
          <a:r>
            <a:rPr lang="en-US" sz="2100" kern="1200" dirty="0" err="1"/>
            <a:t>hiệu</a:t>
          </a:r>
          <a:r>
            <a:rPr lang="en-US" sz="2100" kern="1200" dirty="0"/>
            <a:t> </a:t>
          </a:r>
          <a:r>
            <a:rPr lang="en-US" sz="2100" kern="1200" dirty="0" err="1"/>
            <a:t>cho</a:t>
          </a:r>
          <a:r>
            <a:rPr lang="en-US" sz="2100" kern="1200" dirty="0"/>
            <a:t> </a:t>
          </a:r>
          <a:r>
            <a:rPr lang="en-US" sz="2100" kern="1200" dirty="0" err="1"/>
            <a:t>Nhà</a:t>
          </a:r>
          <a:r>
            <a:rPr lang="en-US" sz="2100" kern="1200" dirty="0"/>
            <a:t> </a:t>
          </a:r>
          <a:r>
            <a:rPr lang="en-US" sz="2100" kern="1200" dirty="0" err="1"/>
            <a:t>trường</a:t>
          </a:r>
          <a:r>
            <a:rPr lang="en-US" sz="2100" kern="1200" dirty="0"/>
            <a:t>, </a:t>
          </a:r>
          <a:r>
            <a:rPr lang="en-US" sz="2100" kern="1200" dirty="0" err="1"/>
            <a:t>tạo</a:t>
          </a:r>
          <a:r>
            <a:rPr lang="en-US" sz="2100" kern="1200" dirty="0"/>
            <a:t> </a:t>
          </a:r>
          <a:r>
            <a:rPr lang="en-US" sz="2100" kern="1200" dirty="0" err="1"/>
            <a:t>được</a:t>
          </a:r>
          <a:r>
            <a:rPr lang="en-US" sz="2100" kern="1200" dirty="0"/>
            <a:t> </a:t>
          </a:r>
          <a:r>
            <a:rPr lang="en-US" sz="2100" kern="1200" dirty="0" err="1"/>
            <a:t>thế</a:t>
          </a:r>
          <a:r>
            <a:rPr lang="en-US" sz="2100" kern="1200" dirty="0"/>
            <a:t> </a:t>
          </a:r>
          <a:r>
            <a:rPr lang="en-US" sz="2100" kern="1200" dirty="0" err="1"/>
            <a:t>hệ</a:t>
          </a:r>
          <a:r>
            <a:rPr lang="en-US" sz="2100" kern="1200" dirty="0"/>
            <a:t> </a:t>
          </a:r>
          <a:r>
            <a:rPr lang="en-US" sz="2100" kern="1200" dirty="0" err="1"/>
            <a:t>sinh</a:t>
          </a:r>
          <a:r>
            <a:rPr lang="en-US" sz="2100" kern="1200" dirty="0"/>
            <a:t> </a:t>
          </a:r>
          <a:r>
            <a:rPr lang="en-US" sz="2100" kern="1200" dirty="0" err="1"/>
            <a:t>viên</a:t>
          </a:r>
          <a:r>
            <a:rPr lang="en-US" sz="2100" kern="1200" dirty="0"/>
            <a:t> </a:t>
          </a:r>
          <a:r>
            <a:rPr lang="en-US" sz="2100" kern="1200" dirty="0" err="1"/>
            <a:t>giỏi</a:t>
          </a:r>
          <a:r>
            <a:rPr lang="en-US" sz="2100" kern="1200" dirty="0"/>
            <a:t>. </a:t>
          </a:r>
          <a:r>
            <a:rPr lang="en-US" sz="2100" kern="1200" dirty="0" err="1"/>
            <a:t>Chương</a:t>
          </a:r>
          <a:r>
            <a:rPr lang="en-US" sz="2100" kern="1200" dirty="0"/>
            <a:t> </a:t>
          </a:r>
          <a:r>
            <a:rPr lang="en-US" sz="2100" kern="1200" dirty="0" err="1"/>
            <a:t>trình</a:t>
          </a:r>
          <a:r>
            <a:rPr lang="en-US" sz="2100" kern="1200" dirty="0"/>
            <a:t> </a:t>
          </a:r>
          <a:r>
            <a:rPr lang="en-US" sz="2100" kern="1200" dirty="0" err="1"/>
            <a:t>hướng</a:t>
          </a:r>
          <a:r>
            <a:rPr lang="en-US" sz="2100" kern="1200" dirty="0"/>
            <a:t> </a:t>
          </a:r>
          <a:r>
            <a:rPr lang="en-US" sz="2100" kern="1200" dirty="0" err="1"/>
            <a:t>tới</a:t>
          </a:r>
          <a:r>
            <a:rPr lang="en-US" sz="2100" kern="1200" dirty="0"/>
            <a:t> </a:t>
          </a:r>
          <a:r>
            <a:rPr lang="en-US" sz="2100" kern="1200" dirty="0" err="1"/>
            <a:t>chất</a:t>
          </a:r>
          <a:r>
            <a:rPr lang="en-US" sz="2100" kern="1200" dirty="0"/>
            <a:t> </a:t>
          </a:r>
          <a:r>
            <a:rPr lang="en-US" sz="2100" kern="1200" dirty="0" err="1"/>
            <a:t>lượng</a:t>
          </a:r>
          <a:r>
            <a:rPr lang="en-US" sz="2100" kern="1200" dirty="0"/>
            <a:t>, </a:t>
          </a:r>
          <a:r>
            <a:rPr lang="en-US" sz="2100" kern="1200" dirty="0" err="1"/>
            <a:t>không</a:t>
          </a:r>
          <a:r>
            <a:rPr lang="en-US" sz="2100" kern="1200" dirty="0"/>
            <a:t> </a:t>
          </a:r>
          <a:r>
            <a:rPr lang="en-US" sz="2100" kern="1200" dirty="0" err="1"/>
            <a:t>vì</a:t>
          </a:r>
          <a:r>
            <a:rPr lang="en-US" sz="2100" kern="1200" dirty="0"/>
            <a:t> </a:t>
          </a:r>
          <a:r>
            <a:rPr lang="en-US" sz="2100" kern="1200" dirty="0" err="1"/>
            <a:t>mục</a:t>
          </a:r>
          <a:r>
            <a:rPr lang="en-US" sz="2100" kern="1200" dirty="0"/>
            <a:t> </a:t>
          </a:r>
          <a:r>
            <a:rPr lang="en-US" sz="2100" kern="1200" dirty="0" err="1"/>
            <a:t>tiêu</a:t>
          </a:r>
          <a:r>
            <a:rPr lang="en-US" sz="2100" kern="1200" dirty="0"/>
            <a:t> </a:t>
          </a:r>
          <a:r>
            <a:rPr lang="en-US" sz="2100" kern="1200" dirty="0" err="1"/>
            <a:t>lợi</a:t>
          </a:r>
          <a:r>
            <a:rPr lang="en-US" sz="2100" kern="1200" dirty="0"/>
            <a:t> </a:t>
          </a:r>
          <a:r>
            <a:rPr lang="en-US" sz="2100" kern="1200" dirty="0" err="1"/>
            <a:t>nhuận</a:t>
          </a:r>
          <a:r>
            <a:rPr lang="en-US" sz="2100" kern="1200" dirty="0"/>
            <a:t>…</a:t>
          </a:r>
          <a:endParaRPr lang="en-US" sz="2100" kern="1200" dirty="0">
            <a:latin typeface="Times New Roman" panose="02020603050405020304" pitchFamily="18" charset="0"/>
            <a:cs typeface="Times New Roman" panose="02020603050405020304" pitchFamily="18" charset="0"/>
          </a:endParaRPr>
        </a:p>
      </dsp:txBody>
      <dsp:txXfrm rot="-5400000">
        <a:off x="940426" y="3640038"/>
        <a:ext cx="7475145" cy="7879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fld id="{782C4853-60D0-41B2-8625-9B924BEA3ED2}" type="datetimeFigureOut">
              <a:rPr lang="vi-VN" smtClean="0"/>
              <a:t>13/08/2024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3098670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782C4853-60D0-41B2-8625-9B924BEA3ED2}" type="datetimeFigureOut">
              <a:rPr lang="vi-VN" smtClean="0"/>
              <a:t>13/08/2024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174113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2C4853-60D0-41B2-8625-9B924BEA3ED2}" type="datetimeFigureOut">
              <a:rPr lang="vi-VN" smtClean="0"/>
              <a:t>13/08/2024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239774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fld id="{782C4853-60D0-41B2-8625-9B924BEA3ED2}" type="datetimeFigureOut">
              <a:rPr lang="vi-VN" smtClean="0"/>
              <a:t>13/08/2024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1642323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fld id="{782C4853-60D0-41B2-8625-9B924BEA3ED2}" type="datetimeFigureOut">
              <a:rPr lang="vi-VN" smtClean="0"/>
              <a:t>13/08/2024</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3890994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p:txBody>
          <a:bodyPr/>
          <a:lstStyle/>
          <a:p>
            <a:fld id="{782C4853-60D0-41B2-8625-9B924BEA3ED2}" type="datetimeFigureOut">
              <a:rPr lang="vi-VN" smtClean="0"/>
              <a:t>13/08/2024</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838316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C4853-60D0-41B2-8625-9B924BEA3ED2}" type="datetimeFigureOut">
              <a:rPr lang="vi-VN" smtClean="0"/>
              <a:t>13/08/2024</a:t>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3742608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2C4853-60D0-41B2-8625-9B924BEA3ED2}" type="datetimeFigureOut">
              <a:rPr lang="vi-VN" smtClean="0"/>
              <a:t>13/08/2024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3192527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2C4853-60D0-41B2-8625-9B924BEA3ED2}" type="datetimeFigureOut">
              <a:rPr lang="vi-VN" smtClean="0"/>
              <a:t>13/08/2024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1726840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782C4853-60D0-41B2-8625-9B924BEA3ED2}" type="datetimeFigureOut">
              <a:rPr lang="vi-VN" smtClean="0"/>
              <a:t>13/08/2024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3708320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782C4853-60D0-41B2-8625-9B924BEA3ED2}" type="datetimeFigureOut">
              <a:rPr lang="vi-VN" smtClean="0"/>
              <a:t>13/08/2024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CE9FDDA9-7AAD-4898-8182-0245270CD3DD}" type="slidenum">
              <a:rPr lang="vi-VN" smtClean="0"/>
              <a:t>‹#›</a:t>
            </a:fld>
            <a:endParaRPr lang="vi-VN"/>
          </a:p>
        </p:txBody>
      </p:sp>
    </p:spTree>
    <p:extLst>
      <p:ext uri="{BB962C8B-B14F-4D97-AF65-F5344CB8AC3E}">
        <p14:creationId xmlns:p14="http://schemas.microsoft.com/office/powerpoint/2010/main" val="298197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C4853-60D0-41B2-8625-9B924BEA3ED2}" type="datetimeFigureOut">
              <a:rPr lang="vi-VN" smtClean="0"/>
              <a:t>13/08/2024</a:t>
            </a:fld>
            <a:endParaRPr lang="vi-V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9FDDA9-7AAD-4898-8182-0245270CD3DD}" type="slidenum">
              <a:rPr lang="vi-VN" smtClean="0"/>
              <a:t>‹#›</a:t>
            </a:fld>
            <a:endParaRPr lang="vi-VN"/>
          </a:p>
        </p:txBody>
      </p:sp>
    </p:spTree>
    <p:extLst>
      <p:ext uri="{BB962C8B-B14F-4D97-AF65-F5344CB8AC3E}">
        <p14:creationId xmlns:p14="http://schemas.microsoft.com/office/powerpoint/2010/main" val="1621357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microsoft.com/office/2007/relationships/hdphoto" Target="../media/hdphoto1.wdp"/><Relationship Id="rId7" Type="http://schemas.openxmlformats.org/officeDocument/2006/relationships/diagramQuickStyle" Target="../diagrams/quickStyle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microsoft.com/office/2007/relationships/hdphoto" Target="../media/hdphoto1.wdp"/><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png"/><Relationship Id="rId16"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3.png"/><Relationship Id="rId15" Type="http://schemas.openxmlformats.org/officeDocument/2006/relationships/image" Target="../media/image23.jpeg"/><Relationship Id="rId10" Type="http://schemas.openxmlformats.org/officeDocument/2006/relationships/image" Target="../media/image18.jpeg"/><Relationship Id="rId4" Type="http://schemas.openxmlformats.org/officeDocument/2006/relationships/image" Target="../media/image2.png"/><Relationship Id="rId9" Type="http://schemas.openxmlformats.org/officeDocument/2006/relationships/image" Target="../media/image17.jpeg"/><Relationship Id="rId14"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microsoft.com/office/2007/relationships/hdphoto" Target="../media/hdphoto1.wdp"/><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5.jpe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29.jpeg"/><Relationship Id="rId4" Type="http://schemas.openxmlformats.org/officeDocument/2006/relationships/image" Target="../media/image2.png"/><Relationship Id="rId9"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microsoft.com/office/2007/relationships/hdphoto" Target="../media/hdphoto1.wdp"/><Relationship Id="rId7" Type="http://schemas.openxmlformats.org/officeDocument/2006/relationships/image" Target="../media/image3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0" y="25861"/>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sp>
        <p:nvSpPr>
          <p:cNvPr id="9" name="Rectangle 1"/>
          <p:cNvSpPr>
            <a:spLocks noGrp="1"/>
          </p:cNvSpPr>
          <p:nvPr>
            <p:ph type="ctrTitle"/>
          </p:nvPr>
        </p:nvSpPr>
        <p:spPr>
          <a:xfrm>
            <a:off x="1428748" y="357923"/>
            <a:ext cx="9214113" cy="839476"/>
          </a:xfrm>
        </p:spPr>
        <p:txBody>
          <a:bodyPr>
            <a:noAutofit/>
          </a:bodyPr>
          <a:lstStyle/>
          <a:p>
            <a:r>
              <a:rPr lang="en-US" sz="2800" b="1" dirty="0">
                <a:latin typeface="Times New Roman" panose="02020603050405020304" pitchFamily="18" charset="0"/>
                <a:cs typeface="Times New Roman" panose="02020603050405020304" pitchFamily="18" charset="0"/>
              </a:rPr>
              <a:t>                                       GIỚI THIỆU                            </a:t>
            </a:r>
            <a:r>
              <a:rPr lang="en-US" sz="1400" b="1" i="1" dirty="0" err="1">
                <a:latin typeface="Times New Roman" panose="02020603050405020304" pitchFamily="18" charset="0"/>
                <a:cs typeface="Times New Roman" panose="02020603050405020304" pitchFamily="18" charset="0"/>
              </a:rPr>
              <a:t>Phụ</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lục</a:t>
            </a:r>
            <a:r>
              <a:rPr lang="en-US" sz="1400" b="1" i="1" dirty="0">
                <a:latin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cs typeface="Times New Roman" panose="02020603050405020304" pitchFamily="18" charset="0"/>
              </a:rPr>
              <a:t>số</a:t>
            </a:r>
            <a:r>
              <a:rPr lang="en-US" sz="1400" b="1" i="1" dirty="0">
                <a:latin typeface="Times New Roman" panose="02020603050405020304" pitchFamily="18" charset="0"/>
                <a:cs typeface="Times New Roman" panose="02020603050405020304" pitchFamily="18" charset="0"/>
              </a:rPr>
              <a:t> 4</a:t>
            </a:r>
            <a:br>
              <a:rPr lang="en-US" sz="14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MÔ HÌNH ĐÀO TẠO LỚP CHẤT LƯỢNG</a:t>
            </a:r>
          </a:p>
        </p:txBody>
      </p:sp>
      <p:grpSp>
        <p:nvGrpSpPr>
          <p:cNvPr id="11" name="Group 6"/>
          <p:cNvGrpSpPr>
            <a:grpSpLocks/>
          </p:cNvGrpSpPr>
          <p:nvPr/>
        </p:nvGrpSpPr>
        <p:grpSpPr bwMode="auto">
          <a:xfrm>
            <a:off x="2018259" y="1760911"/>
            <a:ext cx="8502650" cy="803216"/>
            <a:chOff x="457200" y="2133600"/>
            <a:chExt cx="8153400" cy="990600"/>
          </a:xfrm>
        </p:grpSpPr>
        <p:sp>
          <p:nvSpPr>
            <p:cNvPr id="12" name="AutoShape 3"/>
            <p:cNvSpPr>
              <a:spLocks noChangeArrowheads="1"/>
            </p:cNvSpPr>
            <p:nvPr/>
          </p:nvSpPr>
          <p:spPr bwMode="ltGray">
            <a:xfrm>
              <a:off x="1295400" y="2133600"/>
              <a:ext cx="7315200" cy="990600"/>
            </a:xfrm>
            <a:prstGeom prst="roundRect">
              <a:avLst>
                <a:gd name="adj" fmla="val 16449"/>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defTabSz="1071103" fontAlgn="base">
                <a:spcBef>
                  <a:spcPct val="0"/>
                </a:spcBef>
                <a:spcAft>
                  <a:spcPct val="0"/>
                </a:spcAft>
                <a:defRPr/>
              </a:pPr>
              <a:r>
                <a:rPr lang="en-US" sz="2200" b="1" kern="0">
                  <a:solidFill>
                    <a:srgbClr val="000066"/>
                  </a:solidFill>
                  <a:latin typeface="Times New Roman" pitchFamily="18" charset="0"/>
                  <a:cs typeface="Times New Roman" pitchFamily="18" charset="0"/>
                </a:rPr>
                <a:t>                </a:t>
              </a:r>
              <a:endParaRPr lang="en-US" sz="2200" b="1" kern="0" dirty="0">
                <a:solidFill>
                  <a:srgbClr val="000066"/>
                </a:solidFill>
                <a:latin typeface="Times New Roman" pitchFamily="18" charset="0"/>
                <a:cs typeface="Times New Roman" pitchFamily="18" charset="0"/>
              </a:endParaRPr>
            </a:p>
          </p:txBody>
        </p:sp>
        <p:sp>
          <p:nvSpPr>
            <p:cNvPr id="13" name="Rectangle 6"/>
            <p:cNvSpPr>
              <a:spLocks noChangeArrowheads="1"/>
            </p:cNvSpPr>
            <p:nvPr/>
          </p:nvSpPr>
          <p:spPr bwMode="gray">
            <a:xfrm>
              <a:off x="2479675" y="2287588"/>
              <a:ext cx="4537075" cy="53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sp>
          <p:nvSpPr>
            <p:cNvPr id="14" name="AutoShape 8"/>
            <p:cNvSpPr>
              <a:spLocks noChangeArrowheads="1"/>
            </p:cNvSpPr>
            <p:nvPr/>
          </p:nvSpPr>
          <p:spPr bwMode="ltGray">
            <a:xfrm>
              <a:off x="457200" y="2286000"/>
              <a:ext cx="1884363" cy="698500"/>
            </a:xfrm>
            <a:prstGeom prst="roundRect">
              <a:avLst>
                <a:gd name="adj" fmla="val 16667"/>
              </a:avLst>
            </a:prstGeom>
            <a:gradFill rotWithShape="1">
              <a:gsLst>
                <a:gs pos="0">
                  <a:srgbClr val="2045AE"/>
                </a:gs>
                <a:gs pos="100000">
                  <a:srgbClr val="2045AE">
                    <a:gamma/>
                    <a:shade val="78824"/>
                    <a:invGamma/>
                  </a:srgbClr>
                </a:gs>
              </a:gsLst>
              <a:path path="rect">
                <a:fillToRect l="100000" b="100000"/>
              </a:path>
            </a:gradFill>
            <a:ln w="38100" algn="ctr">
              <a:solidFill>
                <a:srgbClr val="F8F8F8">
                  <a:alpha val="70000"/>
                </a:srgbClr>
              </a:solidFill>
              <a:round/>
              <a:headEnd/>
              <a:tailEnd/>
            </a:ln>
            <a:effectLst/>
          </p:spPr>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15" name="Rectangle 10"/>
            <p:cNvSpPr>
              <a:spLocks noChangeArrowheads="1"/>
            </p:cNvSpPr>
            <p:nvPr/>
          </p:nvSpPr>
          <p:spPr bwMode="black">
            <a:xfrm>
              <a:off x="531813" y="2270285"/>
              <a:ext cx="1677987" cy="53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defTabSz="1071103" fontAlgn="base">
                <a:spcBef>
                  <a:spcPct val="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1</a:t>
              </a:r>
            </a:p>
          </p:txBody>
        </p:sp>
        <p:sp>
          <p:nvSpPr>
            <p:cNvPr id="16" name="Rectangle 3"/>
            <p:cNvSpPr>
              <a:spLocks noChangeArrowheads="1"/>
            </p:cNvSpPr>
            <p:nvPr/>
          </p:nvSpPr>
          <p:spPr bwMode="auto">
            <a:xfrm>
              <a:off x="2339974" y="2336798"/>
              <a:ext cx="6270626" cy="53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MỤC TIÊU</a:t>
              </a:r>
            </a:p>
          </p:txBody>
        </p:sp>
      </p:grpSp>
      <p:grpSp>
        <p:nvGrpSpPr>
          <p:cNvPr id="18" name="Group 7"/>
          <p:cNvGrpSpPr>
            <a:grpSpLocks/>
          </p:cNvGrpSpPr>
          <p:nvPr/>
        </p:nvGrpSpPr>
        <p:grpSpPr bwMode="auto">
          <a:xfrm>
            <a:off x="2013100" y="2980125"/>
            <a:ext cx="8507809" cy="786483"/>
            <a:chOff x="528638" y="3509148"/>
            <a:chExt cx="8081962" cy="968458"/>
          </a:xfrm>
        </p:grpSpPr>
        <p:sp>
          <p:nvSpPr>
            <p:cNvPr id="21" name="AutoShape 4"/>
            <p:cNvSpPr>
              <a:spLocks noChangeArrowheads="1"/>
            </p:cNvSpPr>
            <p:nvPr/>
          </p:nvSpPr>
          <p:spPr bwMode="ltGray">
            <a:xfrm>
              <a:off x="1325562" y="3509148"/>
              <a:ext cx="7285038" cy="968458"/>
            </a:xfrm>
            <a:prstGeom prst="roundRect">
              <a:avLst>
                <a:gd name="adj" fmla="val 16227"/>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just" defTabSz="1071103" fontAlgn="base">
                <a:spcBef>
                  <a:spcPct val="0"/>
                </a:spcBef>
                <a:spcAft>
                  <a:spcPct val="0"/>
                </a:spcAft>
                <a:defRPr/>
              </a:pPr>
              <a:endParaRPr lang="en-US" sz="2200" b="1" kern="0" dirty="0">
                <a:solidFill>
                  <a:srgbClr val="FFFFFF"/>
                </a:solidFill>
                <a:latin typeface="Times New Roman" pitchFamily="18" charset="0"/>
                <a:cs typeface="Times New Roman" pitchFamily="18" charset="0"/>
              </a:endParaRPr>
            </a:p>
          </p:txBody>
        </p:sp>
        <p:sp>
          <p:nvSpPr>
            <p:cNvPr id="23" name="AutoShape 12"/>
            <p:cNvSpPr>
              <a:spLocks noChangeArrowheads="1"/>
            </p:cNvSpPr>
            <p:nvPr/>
          </p:nvSpPr>
          <p:spPr bwMode="gray">
            <a:xfrm>
              <a:off x="528638" y="3653386"/>
              <a:ext cx="1960562" cy="699002"/>
            </a:xfrm>
            <a:prstGeom prst="roundRect">
              <a:avLst>
                <a:gd name="adj" fmla="val 16667"/>
              </a:avLst>
            </a:prstGeom>
            <a:gradFill rotWithShape="1">
              <a:gsLst>
                <a:gs pos="0">
                  <a:srgbClr val="FF9933"/>
                </a:gs>
                <a:gs pos="100000">
                  <a:srgbClr val="FF9933">
                    <a:gamma/>
                    <a:shade val="78824"/>
                    <a:invGamma/>
                  </a:srgbClr>
                </a:gs>
              </a:gsLst>
              <a:path path="rect">
                <a:fillToRect l="100000" b="100000"/>
              </a:path>
            </a:gradFill>
            <a:ln w="38100" algn="ctr">
              <a:solidFill>
                <a:srgbClr val="F8F8F8">
                  <a:alpha val="70000"/>
                </a:srgbClr>
              </a:solidFill>
              <a:round/>
              <a:headEnd/>
              <a:tailEnd/>
            </a:ln>
            <a:effectLst/>
          </p:spPr>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25" name="Text Box 17"/>
            <p:cNvSpPr txBox="1">
              <a:spLocks noChangeArrowheads="1"/>
            </p:cNvSpPr>
            <p:nvPr/>
          </p:nvSpPr>
          <p:spPr bwMode="black">
            <a:xfrm>
              <a:off x="533400" y="3658141"/>
              <a:ext cx="1892300" cy="53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2</a:t>
              </a:r>
            </a:p>
          </p:txBody>
        </p:sp>
        <p:sp>
          <p:nvSpPr>
            <p:cNvPr id="26" name="Rectangle 19"/>
            <p:cNvSpPr>
              <a:spLocks noChangeArrowheads="1"/>
            </p:cNvSpPr>
            <p:nvPr/>
          </p:nvSpPr>
          <p:spPr bwMode="gray">
            <a:xfrm>
              <a:off x="2479675" y="3746501"/>
              <a:ext cx="4311650" cy="53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endParaRPr lang="en-US" sz="2200" b="1" kern="0">
                <a:solidFill>
                  <a:srgbClr val="080808"/>
                </a:solidFill>
                <a:latin typeface="Times New Roman" pitchFamily="18" charset="0"/>
                <a:cs typeface="Times New Roman" pitchFamily="18" charset="0"/>
              </a:endParaRPr>
            </a:p>
          </p:txBody>
        </p:sp>
        <p:pic>
          <p:nvPicPr>
            <p:cNvPr id="27" name="Picture 24"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8" y="3635375"/>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4"/>
            <p:cNvSpPr>
              <a:spLocks noChangeArrowheads="1"/>
            </p:cNvSpPr>
            <p:nvPr/>
          </p:nvSpPr>
          <p:spPr bwMode="auto">
            <a:xfrm>
              <a:off x="2494886" y="3693170"/>
              <a:ext cx="6115713" cy="53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defTabSz="1071103"/>
              <a:r>
                <a:rPr lang="en-US" sz="2200" b="1" kern="0" dirty="0">
                  <a:solidFill>
                    <a:prstClr val="black">
                      <a:lumMod val="75000"/>
                    </a:prstClr>
                  </a:solidFill>
                  <a:latin typeface="Times New Roman" pitchFamily="18" charset="0"/>
                  <a:cs typeface="Times New Roman" pitchFamily="18" charset="0"/>
                </a:rPr>
                <a:t>CHUẨN ĐẦU RA</a:t>
              </a:r>
            </a:p>
          </p:txBody>
        </p:sp>
      </p:grpSp>
      <p:grpSp>
        <p:nvGrpSpPr>
          <p:cNvPr id="29" name="Group 8"/>
          <p:cNvGrpSpPr>
            <a:grpSpLocks/>
          </p:cNvGrpSpPr>
          <p:nvPr/>
        </p:nvGrpSpPr>
        <p:grpSpPr bwMode="auto">
          <a:xfrm>
            <a:off x="2001079" y="4275510"/>
            <a:ext cx="8519508" cy="746580"/>
            <a:chOff x="517525" y="5073649"/>
            <a:chExt cx="8093074" cy="920750"/>
          </a:xfrm>
        </p:grpSpPr>
        <p:sp>
          <p:nvSpPr>
            <p:cNvPr id="30"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1" name="AutoShape 15"/>
            <p:cNvSpPr>
              <a:spLocks noChangeArrowheads="1"/>
            </p:cNvSpPr>
            <p:nvPr/>
          </p:nvSpPr>
          <p:spPr bwMode="ltGray">
            <a:xfrm>
              <a:off x="517525" y="5146675"/>
              <a:ext cx="1960563" cy="700087"/>
            </a:xfrm>
            <a:prstGeom prst="roundRect">
              <a:avLst>
                <a:gd name="adj" fmla="val 16667"/>
              </a:avLst>
            </a:prstGeom>
            <a:gradFill rotWithShape="1">
              <a:gsLst>
                <a:gs pos="0">
                  <a:srgbClr val="3DC5C5"/>
                </a:gs>
                <a:gs pos="100000">
                  <a:srgbClr val="3DC5C5">
                    <a:gamma/>
                    <a:shade val="78824"/>
                    <a:invGamma/>
                  </a:srgbClr>
                </a:gs>
              </a:gsLst>
              <a:path path="rect">
                <a:fillToRect l="100000" b="100000"/>
              </a:path>
            </a:gradFill>
            <a:ln w="38100" algn="ctr">
              <a:solidFill>
                <a:srgbClr val="F8F8F8">
                  <a:alpha val="70000"/>
                </a:srgbClr>
              </a:solidFill>
              <a:round/>
              <a:headEnd/>
              <a:tailEnd/>
            </a:ln>
            <a:effectLst/>
          </p:spPr>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2"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3</a:t>
              </a:r>
            </a:p>
          </p:txBody>
        </p:sp>
        <p:sp>
          <p:nvSpPr>
            <p:cNvPr id="33"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34"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CHƯƠNG TRÌNH ĐÀO TẠO</a:t>
              </a:r>
            </a:p>
          </p:txBody>
        </p:sp>
      </p:grpSp>
      <p:grpSp>
        <p:nvGrpSpPr>
          <p:cNvPr id="36" name="Group 8"/>
          <p:cNvGrpSpPr>
            <a:grpSpLocks/>
          </p:cNvGrpSpPr>
          <p:nvPr/>
        </p:nvGrpSpPr>
        <p:grpSpPr bwMode="auto">
          <a:xfrm>
            <a:off x="2001076" y="5494710"/>
            <a:ext cx="8519508" cy="746580"/>
            <a:chOff x="517525" y="5073649"/>
            <a:chExt cx="8093074" cy="920750"/>
          </a:xfrm>
        </p:grpSpPr>
        <p:sp>
          <p:nvSpPr>
            <p:cNvPr id="37"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8" name="AutoShape 15"/>
            <p:cNvSpPr>
              <a:spLocks noChangeArrowheads="1"/>
            </p:cNvSpPr>
            <p:nvPr/>
          </p:nvSpPr>
          <p:spPr bwMode="ltGray">
            <a:xfrm>
              <a:off x="517525" y="5146675"/>
              <a:ext cx="1960563" cy="700087"/>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9"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4</a:t>
              </a:r>
            </a:p>
          </p:txBody>
        </p:sp>
        <p:sp>
          <p:nvSpPr>
            <p:cNvPr id="40"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41"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CƠ SỞ VẬT CHẤT VÀ ĐIỀU KIỆN HỌC TẬP</a:t>
              </a:r>
            </a:p>
          </p:txBody>
        </p:sp>
      </p:grpSp>
    </p:spTree>
    <p:extLst>
      <p:ext uri="{BB962C8B-B14F-4D97-AF65-F5344CB8AC3E}">
        <p14:creationId xmlns:p14="http://schemas.microsoft.com/office/powerpoint/2010/main" val="124083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0" y="0"/>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11" name="Group 6"/>
          <p:cNvGrpSpPr>
            <a:grpSpLocks/>
          </p:cNvGrpSpPr>
          <p:nvPr/>
        </p:nvGrpSpPr>
        <p:grpSpPr bwMode="auto">
          <a:xfrm>
            <a:off x="1922483" y="198184"/>
            <a:ext cx="8502650" cy="803216"/>
            <a:chOff x="457200" y="2133600"/>
            <a:chExt cx="8153400" cy="990600"/>
          </a:xfrm>
        </p:grpSpPr>
        <p:sp>
          <p:nvSpPr>
            <p:cNvPr id="12" name="AutoShape 3"/>
            <p:cNvSpPr>
              <a:spLocks noChangeArrowheads="1"/>
            </p:cNvSpPr>
            <p:nvPr/>
          </p:nvSpPr>
          <p:spPr bwMode="ltGray">
            <a:xfrm>
              <a:off x="1295400" y="2133600"/>
              <a:ext cx="7315200" cy="990600"/>
            </a:xfrm>
            <a:prstGeom prst="roundRect">
              <a:avLst>
                <a:gd name="adj" fmla="val 16449"/>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defTabSz="1071103" fontAlgn="base">
                <a:spcBef>
                  <a:spcPct val="0"/>
                </a:spcBef>
                <a:spcAft>
                  <a:spcPct val="0"/>
                </a:spcAft>
                <a:defRPr/>
              </a:pPr>
              <a:r>
                <a:rPr lang="en-US" sz="2200" b="1" kern="0">
                  <a:solidFill>
                    <a:srgbClr val="000066"/>
                  </a:solidFill>
                  <a:latin typeface="Times New Roman" pitchFamily="18" charset="0"/>
                  <a:cs typeface="Times New Roman" pitchFamily="18" charset="0"/>
                </a:rPr>
                <a:t>                </a:t>
              </a:r>
              <a:endParaRPr lang="en-US" sz="2200" b="1" kern="0" dirty="0">
                <a:solidFill>
                  <a:srgbClr val="000066"/>
                </a:solidFill>
                <a:latin typeface="Times New Roman" pitchFamily="18" charset="0"/>
                <a:cs typeface="Times New Roman" pitchFamily="18" charset="0"/>
              </a:endParaRPr>
            </a:p>
          </p:txBody>
        </p:sp>
        <p:sp>
          <p:nvSpPr>
            <p:cNvPr id="13" name="Rectangle 6"/>
            <p:cNvSpPr>
              <a:spLocks noChangeArrowheads="1"/>
            </p:cNvSpPr>
            <p:nvPr/>
          </p:nvSpPr>
          <p:spPr bwMode="gray">
            <a:xfrm>
              <a:off x="2479675" y="2287588"/>
              <a:ext cx="4537075" cy="53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sp>
          <p:nvSpPr>
            <p:cNvPr id="14" name="AutoShape 8"/>
            <p:cNvSpPr>
              <a:spLocks noChangeArrowheads="1"/>
            </p:cNvSpPr>
            <p:nvPr/>
          </p:nvSpPr>
          <p:spPr bwMode="ltGray">
            <a:xfrm>
              <a:off x="457200" y="2286000"/>
              <a:ext cx="1884363" cy="698500"/>
            </a:xfrm>
            <a:prstGeom prst="roundRect">
              <a:avLst>
                <a:gd name="adj" fmla="val 16667"/>
              </a:avLst>
            </a:prstGeom>
            <a:gradFill rotWithShape="1">
              <a:gsLst>
                <a:gs pos="0">
                  <a:srgbClr val="2045AE"/>
                </a:gs>
                <a:gs pos="100000">
                  <a:srgbClr val="2045AE">
                    <a:gamma/>
                    <a:shade val="78824"/>
                    <a:invGamma/>
                  </a:srgbClr>
                </a:gs>
              </a:gsLst>
              <a:path path="rect">
                <a:fillToRect l="100000" b="100000"/>
              </a:path>
            </a:gradFill>
            <a:ln w="38100" algn="ctr">
              <a:solidFill>
                <a:srgbClr val="F8F8F8">
                  <a:alpha val="70000"/>
                </a:srgbClr>
              </a:solidFill>
              <a:round/>
              <a:headEnd/>
              <a:tailEnd/>
            </a:ln>
            <a:effectLst/>
          </p:spPr>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15" name="Rectangle 10"/>
            <p:cNvSpPr>
              <a:spLocks noChangeArrowheads="1"/>
            </p:cNvSpPr>
            <p:nvPr/>
          </p:nvSpPr>
          <p:spPr bwMode="black">
            <a:xfrm>
              <a:off x="531813" y="2270285"/>
              <a:ext cx="1677987" cy="53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defTabSz="1071103" fontAlgn="base">
                <a:spcBef>
                  <a:spcPct val="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1</a:t>
              </a:r>
            </a:p>
          </p:txBody>
        </p:sp>
        <p:sp>
          <p:nvSpPr>
            <p:cNvPr id="16" name="Rectangle 3"/>
            <p:cNvSpPr>
              <a:spLocks noChangeArrowheads="1"/>
            </p:cNvSpPr>
            <p:nvPr/>
          </p:nvSpPr>
          <p:spPr bwMode="auto">
            <a:xfrm>
              <a:off x="2339974" y="2336798"/>
              <a:ext cx="6270626" cy="53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MỤC TIÊU</a:t>
              </a:r>
            </a:p>
          </p:txBody>
        </p:sp>
      </p:grpSp>
      <p:graphicFrame>
        <p:nvGraphicFramePr>
          <p:cNvPr id="47" name="Diagram 46"/>
          <p:cNvGraphicFramePr/>
          <p:nvPr>
            <p:extLst>
              <p:ext uri="{D42A27DB-BD31-4B8C-83A1-F6EECF244321}">
                <p14:modId xmlns:p14="http://schemas.microsoft.com/office/powerpoint/2010/main" val="834490150"/>
              </p:ext>
            </p:extLst>
          </p:nvPr>
        </p:nvGraphicFramePr>
        <p:xfrm>
          <a:off x="1923005" y="1393921"/>
          <a:ext cx="8458200" cy="49445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71140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16577" y="50800"/>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18" name="Group 7"/>
          <p:cNvGrpSpPr>
            <a:grpSpLocks/>
          </p:cNvGrpSpPr>
          <p:nvPr/>
        </p:nvGrpSpPr>
        <p:grpSpPr bwMode="auto">
          <a:xfrm>
            <a:off x="1842095" y="206550"/>
            <a:ext cx="8507809" cy="786483"/>
            <a:chOff x="528638" y="3509148"/>
            <a:chExt cx="8081962" cy="968458"/>
          </a:xfrm>
        </p:grpSpPr>
        <p:sp>
          <p:nvSpPr>
            <p:cNvPr id="21" name="AutoShape 4"/>
            <p:cNvSpPr>
              <a:spLocks noChangeArrowheads="1"/>
            </p:cNvSpPr>
            <p:nvPr/>
          </p:nvSpPr>
          <p:spPr bwMode="ltGray">
            <a:xfrm>
              <a:off x="1325562" y="3509148"/>
              <a:ext cx="7285038" cy="968458"/>
            </a:xfrm>
            <a:prstGeom prst="roundRect">
              <a:avLst>
                <a:gd name="adj" fmla="val 16227"/>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just" defTabSz="1071103" fontAlgn="base">
                <a:spcBef>
                  <a:spcPct val="0"/>
                </a:spcBef>
                <a:spcAft>
                  <a:spcPct val="0"/>
                </a:spcAft>
                <a:defRPr/>
              </a:pPr>
              <a:endParaRPr lang="en-US" sz="2200" b="1" kern="0" dirty="0">
                <a:solidFill>
                  <a:srgbClr val="FFFFFF"/>
                </a:solidFill>
                <a:latin typeface="Times New Roman" pitchFamily="18" charset="0"/>
                <a:cs typeface="Times New Roman" pitchFamily="18" charset="0"/>
              </a:endParaRPr>
            </a:p>
          </p:txBody>
        </p:sp>
        <p:sp>
          <p:nvSpPr>
            <p:cNvPr id="23" name="AutoShape 12"/>
            <p:cNvSpPr>
              <a:spLocks noChangeArrowheads="1"/>
            </p:cNvSpPr>
            <p:nvPr/>
          </p:nvSpPr>
          <p:spPr bwMode="gray">
            <a:xfrm>
              <a:off x="528638" y="3653386"/>
              <a:ext cx="1960562" cy="699002"/>
            </a:xfrm>
            <a:prstGeom prst="roundRect">
              <a:avLst>
                <a:gd name="adj" fmla="val 16667"/>
              </a:avLst>
            </a:prstGeom>
            <a:gradFill rotWithShape="1">
              <a:gsLst>
                <a:gs pos="0">
                  <a:srgbClr val="FF9933"/>
                </a:gs>
                <a:gs pos="100000">
                  <a:srgbClr val="FF9933">
                    <a:gamma/>
                    <a:shade val="78824"/>
                    <a:invGamma/>
                  </a:srgbClr>
                </a:gs>
              </a:gsLst>
              <a:path path="rect">
                <a:fillToRect l="100000" b="100000"/>
              </a:path>
            </a:gradFill>
            <a:ln w="38100" algn="ctr">
              <a:solidFill>
                <a:srgbClr val="F8F8F8">
                  <a:alpha val="70000"/>
                </a:srgbClr>
              </a:solidFill>
              <a:round/>
              <a:headEnd/>
              <a:tailEnd/>
            </a:ln>
            <a:effectLst/>
          </p:spPr>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25" name="Text Box 17"/>
            <p:cNvSpPr txBox="1">
              <a:spLocks noChangeArrowheads="1"/>
            </p:cNvSpPr>
            <p:nvPr/>
          </p:nvSpPr>
          <p:spPr bwMode="black">
            <a:xfrm>
              <a:off x="533400" y="3658141"/>
              <a:ext cx="1892300" cy="53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2</a:t>
              </a:r>
            </a:p>
          </p:txBody>
        </p:sp>
        <p:sp>
          <p:nvSpPr>
            <p:cNvPr id="26" name="Rectangle 19"/>
            <p:cNvSpPr>
              <a:spLocks noChangeArrowheads="1"/>
            </p:cNvSpPr>
            <p:nvPr/>
          </p:nvSpPr>
          <p:spPr bwMode="gray">
            <a:xfrm>
              <a:off x="2479675" y="3746501"/>
              <a:ext cx="4311650" cy="53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endParaRPr lang="en-US" sz="2200" b="1" kern="0">
                <a:solidFill>
                  <a:srgbClr val="080808"/>
                </a:solidFill>
                <a:latin typeface="Times New Roman" pitchFamily="18" charset="0"/>
                <a:cs typeface="Times New Roman" pitchFamily="18" charset="0"/>
              </a:endParaRPr>
            </a:p>
          </p:txBody>
        </p:sp>
        <p:pic>
          <p:nvPicPr>
            <p:cNvPr id="27" name="Picture 24"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8" y="3635375"/>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4"/>
            <p:cNvSpPr>
              <a:spLocks noChangeArrowheads="1"/>
            </p:cNvSpPr>
            <p:nvPr/>
          </p:nvSpPr>
          <p:spPr bwMode="auto">
            <a:xfrm>
              <a:off x="2494886" y="3693170"/>
              <a:ext cx="6115713" cy="53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defTabSz="1071103"/>
              <a:r>
                <a:rPr lang="en-US" sz="2200" b="1" kern="0" dirty="0">
                  <a:solidFill>
                    <a:prstClr val="black">
                      <a:lumMod val="75000"/>
                    </a:prstClr>
                  </a:solidFill>
                  <a:latin typeface="Times New Roman" pitchFamily="18" charset="0"/>
                  <a:cs typeface="Times New Roman" pitchFamily="18" charset="0"/>
                </a:rPr>
                <a:t>CHUẨN ĐẦU RA</a:t>
              </a:r>
            </a:p>
          </p:txBody>
        </p:sp>
      </p:grpSp>
      <p:pic>
        <p:nvPicPr>
          <p:cNvPr id="1028" name="Picture 4" descr="Cử nhân là gì? Những điều cần biết về bằng cử nhâ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0748" y="1540017"/>
            <a:ext cx="2986774" cy="17280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ất liệu may nón lễ phục tốt nghiệp, áo cử nhân là gì?, 89109, Tường Sang,  Blog MuaBanNhanh, 02/05/2019 10:01:0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2275" y="2529216"/>
            <a:ext cx="1771978" cy="13289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 y="3901726"/>
            <a:ext cx="2676525" cy="830997"/>
          </a:xfrm>
          <a:prstGeom prst="rect">
            <a:avLst/>
          </a:prstGeom>
          <a:noFill/>
        </p:spPr>
        <p:txBody>
          <a:bodyPr wrap="square" rtlCol="0">
            <a:spAutoFit/>
          </a:bodyPr>
          <a:lstStyle/>
          <a:p>
            <a:pPr algn="ctr"/>
            <a:r>
              <a:rPr lang="en-US" sz="2400" dirty="0" err="1">
                <a:latin typeface="Times New Roman" panose="02020603050405020304" pitchFamily="18" charset="0"/>
                <a:cs typeface="Times New Roman" panose="02020603050405020304" pitchFamily="18" charset="0"/>
              </a:rPr>
              <a:t>Cử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p>
          <a:p>
            <a:pPr algn="ct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trà</a:t>
            </a:r>
            <a:endParaRPr lang="en-US" sz="2400" dirty="0">
              <a:latin typeface="Times New Roman" panose="02020603050405020304" pitchFamily="18" charset="0"/>
              <a:cs typeface="Times New Roman" panose="02020603050405020304" pitchFamily="18" charset="0"/>
            </a:endParaRPr>
          </a:p>
        </p:txBody>
      </p:sp>
      <p:pic>
        <p:nvPicPr>
          <p:cNvPr id="1032" name="Picture 8" descr="Tiếng anh tăng cường | THCS Bình A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95934" y="1674986"/>
            <a:ext cx="1522135" cy="8288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9"/>
          <a:stretch>
            <a:fillRect/>
          </a:stretch>
        </p:blipFill>
        <p:spPr>
          <a:xfrm>
            <a:off x="4443014" y="2618195"/>
            <a:ext cx="2214563" cy="1443546"/>
          </a:xfrm>
          <a:prstGeom prst="rect">
            <a:avLst/>
          </a:prstGeom>
        </p:spPr>
      </p:pic>
      <p:pic>
        <p:nvPicPr>
          <p:cNvPr id="1036" name="Picture 12" descr="Chứng chỉ MOS - Trung tâm Tin học Kinh tế"/>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66297" y="1674986"/>
            <a:ext cx="1382560" cy="85423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KDB VIE - Trường Đại Học Fulbright Việt Nam"/>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020748" y="3251496"/>
            <a:ext cx="2986774" cy="281389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rình độ Chuyên môn - Nghiệp vụ"/>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85960" y="4215113"/>
            <a:ext cx="1825224" cy="1292012"/>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3724505" y="4225443"/>
            <a:ext cx="1437017" cy="584775"/>
          </a:xfrm>
          <a:prstGeom prst="rect">
            <a:avLst/>
          </a:prstGeom>
          <a:noFill/>
        </p:spPr>
        <p:txBody>
          <a:bodyPr wrap="square" rtlCol="0">
            <a:spAutoFit/>
          </a:bodyPr>
          <a:lstStyle/>
          <a:p>
            <a:pPr algn="ctr"/>
            <a:r>
              <a:rPr lang="en-US" sz="1600" dirty="0" err="1">
                <a:latin typeface="Times New Roman" panose="02020603050405020304" pitchFamily="18" charset="0"/>
                <a:cs typeface="Times New Roman" panose="02020603050405020304" pitchFamily="18" charset="0"/>
              </a:rPr>
              <a:t>Tăng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chuyên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môn</a:t>
            </a:r>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13"/>
          <a:stretch>
            <a:fillRect/>
          </a:stretch>
        </p:blipFill>
        <p:spPr>
          <a:xfrm>
            <a:off x="5970031" y="4194265"/>
            <a:ext cx="1630919" cy="1292765"/>
          </a:xfrm>
          <a:prstGeom prst="rect">
            <a:avLst/>
          </a:prstGeom>
        </p:spPr>
      </p:pic>
      <p:sp>
        <p:nvSpPr>
          <p:cNvPr id="48" name="TextBox 47"/>
          <p:cNvSpPr txBox="1"/>
          <p:nvPr/>
        </p:nvSpPr>
        <p:spPr>
          <a:xfrm>
            <a:off x="6066981" y="5487030"/>
            <a:ext cx="1437017" cy="584775"/>
          </a:xfrm>
          <a:prstGeom prst="rect">
            <a:avLst/>
          </a:prstGeom>
          <a:noFill/>
        </p:spPr>
        <p:txBody>
          <a:bodyPr wrap="square" rtlCol="0">
            <a:spAutoFit/>
          </a:bodyPr>
          <a:lstStyle/>
          <a:p>
            <a:pPr algn="ctr"/>
            <a:r>
              <a:rPr lang="en-US" sz="1600" dirty="0" err="1">
                <a:latin typeface="Times New Roman" panose="02020603050405020304" pitchFamily="18" charset="0"/>
                <a:cs typeface="Times New Roman" panose="02020603050405020304" pitchFamily="18" charset="0"/>
              </a:rPr>
              <a:t>Đào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tiếp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tại</a:t>
            </a:r>
            <a:r>
              <a:rPr lang="en-US" sz="1600" dirty="0">
                <a:latin typeface="Times New Roman" panose="02020603050405020304" pitchFamily="18" charset="0"/>
                <a:cs typeface="Times New Roman" panose="02020603050405020304" pitchFamily="18" charset="0"/>
              </a:rPr>
              <a:t> DN</a:t>
            </a:r>
          </a:p>
        </p:txBody>
      </p:sp>
      <p:sp>
        <p:nvSpPr>
          <p:cNvPr id="17" name="Plus 16"/>
          <p:cNvSpPr/>
          <p:nvPr/>
        </p:nvSpPr>
        <p:spPr>
          <a:xfrm>
            <a:off x="2261260" y="2559002"/>
            <a:ext cx="1163701" cy="1209815"/>
          </a:xfrm>
          <a:prstGeom prst="mathPl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 name="Rectangle 18"/>
          <p:cNvSpPr/>
          <p:nvPr/>
        </p:nvSpPr>
        <p:spPr>
          <a:xfrm>
            <a:off x="3513424" y="1371356"/>
            <a:ext cx="4569276" cy="48198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Equal 19"/>
          <p:cNvSpPr/>
          <p:nvPr/>
        </p:nvSpPr>
        <p:spPr>
          <a:xfrm>
            <a:off x="8109755" y="2784041"/>
            <a:ext cx="910993" cy="768784"/>
          </a:xfrm>
          <a:prstGeom prst="mathEqua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7587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65175" y="0"/>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29" name="Group 8"/>
          <p:cNvGrpSpPr>
            <a:grpSpLocks/>
          </p:cNvGrpSpPr>
          <p:nvPr/>
        </p:nvGrpSpPr>
        <p:grpSpPr bwMode="auto">
          <a:xfrm>
            <a:off x="1836246" y="226502"/>
            <a:ext cx="8519508" cy="746580"/>
            <a:chOff x="517525" y="5073649"/>
            <a:chExt cx="8093074" cy="920750"/>
          </a:xfrm>
        </p:grpSpPr>
        <p:sp>
          <p:nvSpPr>
            <p:cNvPr id="30"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1" name="AutoShape 15"/>
            <p:cNvSpPr>
              <a:spLocks noChangeArrowheads="1"/>
            </p:cNvSpPr>
            <p:nvPr/>
          </p:nvSpPr>
          <p:spPr bwMode="ltGray">
            <a:xfrm>
              <a:off x="517525" y="5146675"/>
              <a:ext cx="1960563" cy="700087"/>
            </a:xfrm>
            <a:prstGeom prst="roundRect">
              <a:avLst>
                <a:gd name="adj" fmla="val 16667"/>
              </a:avLst>
            </a:prstGeom>
            <a:gradFill rotWithShape="1">
              <a:gsLst>
                <a:gs pos="0">
                  <a:srgbClr val="3DC5C5"/>
                </a:gs>
                <a:gs pos="100000">
                  <a:srgbClr val="3DC5C5">
                    <a:gamma/>
                    <a:shade val="78824"/>
                    <a:invGamma/>
                  </a:srgbClr>
                </a:gs>
              </a:gsLst>
              <a:path path="rect">
                <a:fillToRect l="100000" b="100000"/>
              </a:path>
            </a:gradFill>
            <a:ln w="38100" algn="ctr">
              <a:solidFill>
                <a:srgbClr val="F8F8F8">
                  <a:alpha val="70000"/>
                </a:srgbClr>
              </a:solidFill>
              <a:round/>
              <a:headEnd/>
              <a:tailEnd/>
            </a:ln>
            <a:effectLst/>
          </p:spPr>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2"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3</a:t>
              </a:r>
            </a:p>
          </p:txBody>
        </p:sp>
        <p:sp>
          <p:nvSpPr>
            <p:cNvPr id="33"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34"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CHƯƠNG TRÌNH ĐÀO TẠO</a:t>
              </a:r>
            </a:p>
          </p:txBody>
        </p:sp>
      </p:grpSp>
      <p:pic>
        <p:nvPicPr>
          <p:cNvPr id="43" name="Picture 6" descr="Chất liệu may nón lễ phục tốt nghiệp, áo cử nhân là gì?, 89109, Tường Sang,  Blog MuaBanNhanh, 02/05/2019 10:01:0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3911" y="1445906"/>
            <a:ext cx="1271750" cy="9538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833182259"/>
              </p:ext>
            </p:extLst>
          </p:nvPr>
        </p:nvGraphicFramePr>
        <p:xfrm>
          <a:off x="695325" y="2509820"/>
          <a:ext cx="11134725" cy="1752600"/>
        </p:xfrm>
        <a:graphic>
          <a:graphicData uri="http://schemas.openxmlformats.org/drawingml/2006/table">
            <a:tbl>
              <a:tblPr firstRow="1" bandRow="1">
                <a:tableStyleId>{5C22544A-7EE6-4342-B048-85BDC9FD1C3A}</a:tableStyleId>
              </a:tblPr>
              <a:tblGrid>
                <a:gridCol w="784807">
                  <a:extLst>
                    <a:ext uri="{9D8B030D-6E8A-4147-A177-3AD203B41FA5}">
                      <a16:colId xmlns:a16="http://schemas.microsoft.com/office/drawing/2014/main" val="983294716"/>
                    </a:ext>
                  </a:extLst>
                </a:gridCol>
                <a:gridCol w="2748968">
                  <a:extLst>
                    <a:ext uri="{9D8B030D-6E8A-4147-A177-3AD203B41FA5}">
                      <a16:colId xmlns:a16="http://schemas.microsoft.com/office/drawing/2014/main" val="2603041090"/>
                    </a:ext>
                  </a:extLst>
                </a:gridCol>
                <a:gridCol w="1247775">
                  <a:extLst>
                    <a:ext uri="{9D8B030D-6E8A-4147-A177-3AD203B41FA5}">
                      <a16:colId xmlns:a16="http://schemas.microsoft.com/office/drawing/2014/main" val="2882944647"/>
                    </a:ext>
                  </a:extLst>
                </a:gridCol>
                <a:gridCol w="581025">
                  <a:extLst>
                    <a:ext uri="{9D8B030D-6E8A-4147-A177-3AD203B41FA5}">
                      <a16:colId xmlns:a16="http://schemas.microsoft.com/office/drawing/2014/main" val="2987370329"/>
                    </a:ext>
                  </a:extLst>
                </a:gridCol>
                <a:gridCol w="1257300">
                  <a:extLst>
                    <a:ext uri="{9D8B030D-6E8A-4147-A177-3AD203B41FA5}">
                      <a16:colId xmlns:a16="http://schemas.microsoft.com/office/drawing/2014/main" val="2551329323"/>
                    </a:ext>
                  </a:extLst>
                </a:gridCol>
                <a:gridCol w="4514850">
                  <a:extLst>
                    <a:ext uri="{9D8B030D-6E8A-4147-A177-3AD203B41FA5}">
                      <a16:colId xmlns:a16="http://schemas.microsoft.com/office/drawing/2014/main" val="4233821359"/>
                    </a:ext>
                  </a:extLst>
                </a:gridCol>
              </a:tblGrid>
              <a:tr h="370840">
                <a:tc>
                  <a:txBody>
                    <a:bodyPr/>
                    <a:lstStyle/>
                    <a:p>
                      <a:pPr algn="ctr"/>
                      <a:r>
                        <a:rPr lang="en-US" dirty="0"/>
                        <a:t>TT</a:t>
                      </a:r>
                    </a:p>
                  </a:txBody>
                  <a:tcPr anchor="ctr"/>
                </a:tc>
                <a:tc>
                  <a:txBody>
                    <a:bodyPr/>
                    <a:lstStyle/>
                    <a:p>
                      <a:pPr algn="ctr"/>
                      <a:r>
                        <a:rPr lang="en-US" dirty="0" err="1"/>
                        <a:t>Chương</a:t>
                      </a:r>
                      <a:r>
                        <a:rPr lang="en-US" baseline="0" dirty="0"/>
                        <a:t> </a:t>
                      </a:r>
                      <a:r>
                        <a:rPr lang="en-US" baseline="0" dirty="0" err="1"/>
                        <a:t>trình</a:t>
                      </a:r>
                      <a:r>
                        <a:rPr lang="en-US" baseline="0" dirty="0"/>
                        <a:t> </a:t>
                      </a:r>
                      <a:r>
                        <a:rPr lang="en-US" baseline="0" dirty="0" err="1"/>
                        <a:t>đào</a:t>
                      </a:r>
                      <a:r>
                        <a:rPr lang="en-US" baseline="0" dirty="0"/>
                        <a:t> </a:t>
                      </a:r>
                      <a:r>
                        <a:rPr lang="en-US" baseline="0" dirty="0" err="1"/>
                        <a:t>tạo</a:t>
                      </a:r>
                      <a:r>
                        <a:rPr lang="en-US" baseline="0" dirty="0"/>
                        <a:t> </a:t>
                      </a:r>
                      <a:r>
                        <a:rPr lang="en-US" baseline="0" dirty="0" err="1"/>
                        <a:t>đại</a:t>
                      </a:r>
                      <a:r>
                        <a:rPr lang="en-US" baseline="0" dirty="0"/>
                        <a:t> </a:t>
                      </a:r>
                      <a:r>
                        <a:rPr lang="en-US" baseline="0" dirty="0" err="1"/>
                        <a:t>trà</a:t>
                      </a:r>
                      <a:endParaRPr lang="en-US" dirty="0"/>
                    </a:p>
                  </a:txBody>
                  <a:tcPr anchor="ctr"/>
                </a:tc>
                <a:tc>
                  <a:txBody>
                    <a:bodyPr/>
                    <a:lstStyle/>
                    <a:p>
                      <a:pPr algn="ctr"/>
                      <a:r>
                        <a:rPr lang="en-US" dirty="0" err="1"/>
                        <a:t>Số</a:t>
                      </a:r>
                      <a:r>
                        <a:rPr lang="en-US" baseline="0" dirty="0"/>
                        <a:t> </a:t>
                      </a:r>
                      <a:r>
                        <a:rPr lang="en-US" baseline="0" dirty="0" err="1"/>
                        <a:t>tín</a:t>
                      </a:r>
                      <a:r>
                        <a:rPr lang="en-US" baseline="0" dirty="0"/>
                        <a:t> </a:t>
                      </a:r>
                      <a:r>
                        <a:rPr lang="en-US" baseline="0" dirty="0" err="1"/>
                        <a:t>chỉ</a:t>
                      </a:r>
                      <a:endParaRPr lang="en-US" dirty="0"/>
                    </a:p>
                  </a:txBody>
                  <a:tcPr anchor="ctr"/>
                </a:tc>
                <a:tc>
                  <a:txBody>
                    <a:bodyPr/>
                    <a:lstStyle/>
                    <a:p>
                      <a:pPr algn="ctr"/>
                      <a:endParaRPr lang="en-US" dirty="0"/>
                    </a:p>
                  </a:txBody>
                  <a:tcPr anchor="ctr"/>
                </a:tc>
                <a:tc>
                  <a:txBody>
                    <a:bodyPr/>
                    <a:lstStyle/>
                    <a:p>
                      <a:pPr algn="ctr"/>
                      <a:r>
                        <a:rPr lang="en-US" dirty="0" err="1"/>
                        <a:t>Số</a:t>
                      </a:r>
                      <a:r>
                        <a:rPr lang="en-US" baseline="0" dirty="0"/>
                        <a:t> </a:t>
                      </a:r>
                      <a:r>
                        <a:rPr lang="en-US" baseline="0" dirty="0" err="1"/>
                        <a:t>tín</a:t>
                      </a:r>
                      <a:r>
                        <a:rPr lang="en-US" baseline="0" dirty="0"/>
                        <a:t> </a:t>
                      </a:r>
                      <a:r>
                        <a:rPr lang="en-US" baseline="0" dirty="0" err="1"/>
                        <a:t>chỉ</a:t>
                      </a:r>
                      <a:r>
                        <a:rPr lang="en-US" baseline="0" dirty="0"/>
                        <a:t> </a:t>
                      </a:r>
                      <a:r>
                        <a:rPr lang="en-US" baseline="0" dirty="0" err="1"/>
                        <a:t>bổ</a:t>
                      </a:r>
                      <a:r>
                        <a:rPr lang="en-US" baseline="0" dirty="0"/>
                        <a:t> sung</a:t>
                      </a:r>
                      <a:endParaRPr lang="en-US" dirty="0"/>
                    </a:p>
                  </a:txBody>
                  <a:tcPr anchor="ctr"/>
                </a:tc>
                <a:tc>
                  <a:txBody>
                    <a:bodyPr/>
                    <a:lstStyle/>
                    <a:p>
                      <a:pPr algn="ctr"/>
                      <a:r>
                        <a:rPr lang="en-US" dirty="0" err="1"/>
                        <a:t>Các</a:t>
                      </a:r>
                      <a:r>
                        <a:rPr lang="en-US" baseline="0" dirty="0"/>
                        <a:t> </a:t>
                      </a:r>
                      <a:r>
                        <a:rPr lang="en-US" baseline="0" dirty="0" err="1"/>
                        <a:t>loại</a:t>
                      </a:r>
                      <a:r>
                        <a:rPr lang="en-US" baseline="0" dirty="0"/>
                        <a:t> </a:t>
                      </a:r>
                      <a:r>
                        <a:rPr lang="en-US" baseline="0" dirty="0" err="1"/>
                        <a:t>tín</a:t>
                      </a:r>
                      <a:r>
                        <a:rPr lang="en-US" baseline="0" dirty="0"/>
                        <a:t> </a:t>
                      </a:r>
                      <a:r>
                        <a:rPr lang="en-US" baseline="0" dirty="0" err="1"/>
                        <a:t>chỉ</a:t>
                      </a:r>
                      <a:r>
                        <a:rPr lang="en-US" baseline="0" dirty="0"/>
                        <a:t> </a:t>
                      </a:r>
                      <a:r>
                        <a:rPr lang="en-US" baseline="0" dirty="0" err="1"/>
                        <a:t>bổ</a:t>
                      </a:r>
                      <a:r>
                        <a:rPr lang="en-US" baseline="0" dirty="0"/>
                        <a:t> sung</a:t>
                      </a:r>
                      <a:endParaRPr lang="en-US" dirty="0"/>
                    </a:p>
                  </a:txBody>
                  <a:tcPr anchor="ctr"/>
                </a:tc>
                <a:extLst>
                  <a:ext uri="{0D108BD9-81ED-4DB2-BD59-A6C34878D82A}">
                    <a16:rowId xmlns:a16="http://schemas.microsoft.com/office/drawing/2014/main" val="3886374587"/>
                  </a:ext>
                </a:extLst>
              </a:tr>
              <a:tr h="370840">
                <a:tc>
                  <a:txBody>
                    <a:bodyPr/>
                    <a:lstStyle/>
                    <a:p>
                      <a:pPr algn="ctr"/>
                      <a:r>
                        <a:rPr lang="en-US" dirty="0"/>
                        <a:t>1</a:t>
                      </a:r>
                    </a:p>
                  </a:txBody>
                  <a:tcPr anchor="ctr"/>
                </a:tc>
                <a:tc>
                  <a:txBody>
                    <a:bodyPr/>
                    <a:lstStyle/>
                    <a:p>
                      <a:r>
                        <a:rPr lang="en-US" dirty="0" err="1"/>
                        <a:t>Các</a:t>
                      </a:r>
                      <a:r>
                        <a:rPr lang="en-US" baseline="0" dirty="0"/>
                        <a:t> </a:t>
                      </a:r>
                      <a:r>
                        <a:rPr lang="en-US" baseline="0" dirty="0" err="1"/>
                        <a:t>ngành</a:t>
                      </a:r>
                      <a:r>
                        <a:rPr lang="en-US" baseline="0" dirty="0"/>
                        <a:t> </a:t>
                      </a:r>
                      <a:r>
                        <a:rPr lang="en-US" baseline="0" dirty="0" err="1"/>
                        <a:t>khối</a:t>
                      </a:r>
                      <a:r>
                        <a:rPr lang="en-US" baseline="0" dirty="0"/>
                        <a:t> </a:t>
                      </a:r>
                      <a:r>
                        <a:rPr lang="en-US" baseline="0" dirty="0" err="1"/>
                        <a:t>kinh</a:t>
                      </a:r>
                      <a:r>
                        <a:rPr lang="en-US" baseline="0" dirty="0"/>
                        <a:t> </a:t>
                      </a:r>
                      <a:r>
                        <a:rPr lang="en-US" baseline="0" dirty="0" err="1"/>
                        <a:t>tế</a:t>
                      </a:r>
                      <a:endParaRPr lang="en-US" dirty="0"/>
                    </a:p>
                  </a:txBody>
                  <a:tcPr anchor="ctr"/>
                </a:tc>
                <a:tc>
                  <a:txBody>
                    <a:bodyPr/>
                    <a:lstStyle/>
                    <a:p>
                      <a:pPr algn="ctr"/>
                      <a:r>
                        <a:rPr lang="en-US" dirty="0"/>
                        <a:t>136</a:t>
                      </a:r>
                    </a:p>
                  </a:txBody>
                  <a:tcPr anchor="ctr"/>
                </a:tc>
                <a:tc>
                  <a:txBody>
                    <a:bodyPr/>
                    <a:lstStyle/>
                    <a:p>
                      <a:endParaRPr lang="en-US"/>
                    </a:p>
                  </a:txBody>
                  <a:tcPr anchor="ctr"/>
                </a:tc>
                <a:tc>
                  <a:txBody>
                    <a:bodyPr/>
                    <a:lstStyle/>
                    <a:p>
                      <a:pPr algn="ctr"/>
                      <a:r>
                        <a:rPr lang="en-US" dirty="0"/>
                        <a:t>13</a:t>
                      </a:r>
                    </a:p>
                  </a:txBody>
                  <a:tcPr anchor="ctr"/>
                </a:tc>
                <a:tc rowSpan="3">
                  <a:txBody>
                    <a:bodyPr/>
                    <a:lstStyle/>
                    <a:p>
                      <a:r>
                        <a:rPr lang="en-US" dirty="0" err="1"/>
                        <a:t>Các</a:t>
                      </a:r>
                      <a:r>
                        <a:rPr lang="en-US" baseline="0" dirty="0"/>
                        <a:t> </a:t>
                      </a:r>
                      <a:r>
                        <a:rPr lang="en-US" baseline="0" dirty="0" err="1"/>
                        <a:t>tín</a:t>
                      </a:r>
                      <a:r>
                        <a:rPr lang="en-US" baseline="0" dirty="0"/>
                        <a:t> </a:t>
                      </a:r>
                      <a:r>
                        <a:rPr lang="en-US" baseline="0" dirty="0" err="1"/>
                        <a:t>chỉ</a:t>
                      </a:r>
                      <a:r>
                        <a:rPr lang="en-US" baseline="0" dirty="0"/>
                        <a:t> </a:t>
                      </a:r>
                      <a:r>
                        <a:rPr lang="en-US" baseline="0" dirty="0" err="1"/>
                        <a:t>bổ</a:t>
                      </a:r>
                      <a:r>
                        <a:rPr lang="en-US" baseline="0" dirty="0"/>
                        <a:t> sung </a:t>
                      </a:r>
                      <a:r>
                        <a:rPr lang="en-US" baseline="0" dirty="0" err="1"/>
                        <a:t>cho</a:t>
                      </a:r>
                      <a:r>
                        <a:rPr lang="en-US" baseline="0" dirty="0"/>
                        <a:t> </a:t>
                      </a:r>
                      <a:r>
                        <a:rPr lang="en-US" baseline="0" dirty="0" err="1"/>
                        <a:t>các</a:t>
                      </a:r>
                      <a:r>
                        <a:rPr lang="en-US" baseline="0" dirty="0"/>
                        <a:t> </a:t>
                      </a:r>
                      <a:r>
                        <a:rPr lang="en-US" baseline="0" dirty="0" err="1"/>
                        <a:t>học</a:t>
                      </a:r>
                      <a:r>
                        <a:rPr lang="en-US" baseline="0" dirty="0"/>
                        <a:t> </a:t>
                      </a:r>
                      <a:r>
                        <a:rPr lang="en-US" baseline="0" dirty="0" err="1"/>
                        <a:t>phần</a:t>
                      </a:r>
                      <a:r>
                        <a:rPr lang="en-US" baseline="0" dirty="0"/>
                        <a:t>: </a:t>
                      </a:r>
                      <a:r>
                        <a:rPr lang="en-US" baseline="0" dirty="0" err="1"/>
                        <a:t>Tiếng</a:t>
                      </a:r>
                      <a:r>
                        <a:rPr lang="en-US" baseline="0" dirty="0"/>
                        <a:t> </a:t>
                      </a:r>
                      <a:r>
                        <a:rPr lang="en-US" baseline="0" dirty="0" err="1"/>
                        <a:t>Anh</a:t>
                      </a:r>
                      <a:r>
                        <a:rPr lang="en-US" baseline="0" dirty="0"/>
                        <a:t> </a:t>
                      </a:r>
                      <a:r>
                        <a:rPr lang="en-US" baseline="0" dirty="0" err="1"/>
                        <a:t>tăng</a:t>
                      </a:r>
                      <a:r>
                        <a:rPr lang="en-US" baseline="0" dirty="0"/>
                        <a:t> </a:t>
                      </a:r>
                      <a:r>
                        <a:rPr lang="en-US" baseline="0" dirty="0" err="1"/>
                        <a:t>cường</a:t>
                      </a:r>
                      <a:r>
                        <a:rPr lang="en-US" baseline="0" dirty="0"/>
                        <a:t>, Tin </a:t>
                      </a:r>
                      <a:r>
                        <a:rPr lang="en-US" baseline="0" dirty="0" err="1"/>
                        <a:t>học</a:t>
                      </a:r>
                      <a:r>
                        <a:rPr lang="en-US" baseline="0" dirty="0"/>
                        <a:t> MOS, </a:t>
                      </a:r>
                      <a:r>
                        <a:rPr lang="en-US" baseline="0" dirty="0" err="1"/>
                        <a:t>Kỹ</a:t>
                      </a:r>
                      <a:r>
                        <a:rPr lang="en-US" baseline="0" dirty="0"/>
                        <a:t> </a:t>
                      </a:r>
                      <a:r>
                        <a:rPr lang="en-US" baseline="0" dirty="0" err="1"/>
                        <a:t>năng</a:t>
                      </a:r>
                      <a:r>
                        <a:rPr lang="en-US" baseline="0" dirty="0"/>
                        <a:t> </a:t>
                      </a:r>
                      <a:r>
                        <a:rPr lang="en-US" baseline="0" dirty="0" err="1"/>
                        <a:t>mềm</a:t>
                      </a:r>
                      <a:r>
                        <a:rPr lang="en-US" baseline="0" dirty="0"/>
                        <a:t>, </a:t>
                      </a:r>
                      <a:r>
                        <a:rPr lang="en-US" baseline="0" dirty="0" err="1"/>
                        <a:t>Kiến</a:t>
                      </a:r>
                      <a:r>
                        <a:rPr lang="en-US" baseline="0" dirty="0"/>
                        <a:t> </a:t>
                      </a:r>
                      <a:r>
                        <a:rPr lang="en-US" baseline="0" dirty="0" err="1"/>
                        <a:t>thức</a:t>
                      </a:r>
                      <a:r>
                        <a:rPr lang="en-US" baseline="0" dirty="0"/>
                        <a:t> </a:t>
                      </a:r>
                      <a:r>
                        <a:rPr lang="en-US" baseline="0" dirty="0" err="1"/>
                        <a:t>chuyên</a:t>
                      </a:r>
                      <a:r>
                        <a:rPr lang="en-US" baseline="0" dirty="0"/>
                        <a:t> </a:t>
                      </a:r>
                      <a:r>
                        <a:rPr lang="en-US" baseline="0" dirty="0" err="1"/>
                        <a:t>môn</a:t>
                      </a:r>
                      <a:r>
                        <a:rPr lang="en-US" baseline="0" dirty="0"/>
                        <a:t> </a:t>
                      </a:r>
                      <a:r>
                        <a:rPr lang="en-US" baseline="0" dirty="0" err="1"/>
                        <a:t>nâng</a:t>
                      </a:r>
                      <a:r>
                        <a:rPr lang="en-US" baseline="0" dirty="0"/>
                        <a:t> </a:t>
                      </a:r>
                      <a:r>
                        <a:rPr lang="en-US" baseline="0" dirty="0" err="1"/>
                        <a:t>cao</a:t>
                      </a:r>
                      <a:r>
                        <a:rPr lang="en-US" baseline="0" dirty="0"/>
                        <a:t>.</a:t>
                      </a:r>
                      <a:endParaRPr lang="en-US" dirty="0"/>
                    </a:p>
                  </a:txBody>
                  <a:tcPr anchor="ctr"/>
                </a:tc>
                <a:extLst>
                  <a:ext uri="{0D108BD9-81ED-4DB2-BD59-A6C34878D82A}">
                    <a16:rowId xmlns:a16="http://schemas.microsoft.com/office/drawing/2014/main" val="1187409354"/>
                  </a:ext>
                </a:extLst>
              </a:tr>
              <a:tr h="370840">
                <a:tc>
                  <a:txBody>
                    <a:bodyPr/>
                    <a:lstStyle/>
                    <a:p>
                      <a:pPr algn="ctr"/>
                      <a:r>
                        <a:rPr lang="en-US" dirty="0"/>
                        <a:t>2</a:t>
                      </a:r>
                    </a:p>
                  </a:txBody>
                  <a:tcPr anchor="ctr"/>
                </a:tc>
                <a:tc>
                  <a:txBody>
                    <a:bodyPr/>
                    <a:lstStyle/>
                    <a:p>
                      <a:r>
                        <a:rPr lang="en-US" dirty="0" err="1"/>
                        <a:t>Các</a:t>
                      </a:r>
                      <a:r>
                        <a:rPr lang="en-US" baseline="0" dirty="0"/>
                        <a:t> </a:t>
                      </a:r>
                      <a:r>
                        <a:rPr lang="en-US" baseline="0" dirty="0" err="1"/>
                        <a:t>ngành</a:t>
                      </a:r>
                      <a:r>
                        <a:rPr lang="en-US" baseline="0" dirty="0"/>
                        <a:t> </a:t>
                      </a:r>
                      <a:r>
                        <a:rPr lang="en-US" baseline="0" dirty="0" err="1"/>
                        <a:t>khối</a:t>
                      </a:r>
                      <a:r>
                        <a:rPr lang="en-US" baseline="0" dirty="0"/>
                        <a:t> </a:t>
                      </a:r>
                      <a:r>
                        <a:rPr lang="en-US" baseline="0" dirty="0" err="1"/>
                        <a:t>kỹ</a:t>
                      </a:r>
                      <a:r>
                        <a:rPr lang="en-US" baseline="0" dirty="0"/>
                        <a:t> </a:t>
                      </a:r>
                      <a:r>
                        <a:rPr lang="en-US" baseline="0" dirty="0" err="1"/>
                        <a:t>thuật</a:t>
                      </a:r>
                      <a:endParaRPr lang="en-US" dirty="0"/>
                    </a:p>
                  </a:txBody>
                  <a:tcPr anchor="ctr"/>
                </a:tc>
                <a:tc>
                  <a:txBody>
                    <a:bodyPr/>
                    <a:lstStyle/>
                    <a:p>
                      <a:pPr algn="ctr"/>
                      <a:r>
                        <a:rPr lang="en-US" dirty="0"/>
                        <a:t>155</a:t>
                      </a:r>
                    </a:p>
                  </a:txBody>
                  <a:tcPr anchor="ctr"/>
                </a:tc>
                <a:tc>
                  <a:txBody>
                    <a:bodyPr/>
                    <a:lstStyle/>
                    <a:p>
                      <a:endParaRPr lang="en-US" dirty="0"/>
                    </a:p>
                  </a:txBody>
                  <a:tcPr anchor="ctr"/>
                </a:tc>
                <a:tc>
                  <a:txBody>
                    <a:bodyPr/>
                    <a:lstStyle/>
                    <a:p>
                      <a:pPr algn="ctr"/>
                      <a:r>
                        <a:rPr lang="en-US" dirty="0"/>
                        <a:t>7 - 10</a:t>
                      </a:r>
                    </a:p>
                  </a:txBody>
                  <a:tcPr anchor="ctr"/>
                </a:tc>
                <a:tc vMerge="1">
                  <a:txBody>
                    <a:bodyPr/>
                    <a:lstStyle/>
                    <a:p>
                      <a:endParaRPr lang="en-US" dirty="0"/>
                    </a:p>
                  </a:txBody>
                  <a:tcPr anchor="ctr"/>
                </a:tc>
                <a:extLst>
                  <a:ext uri="{0D108BD9-81ED-4DB2-BD59-A6C34878D82A}">
                    <a16:rowId xmlns:a16="http://schemas.microsoft.com/office/drawing/2014/main" val="3815366353"/>
                  </a:ext>
                </a:extLst>
              </a:tr>
              <a:tr h="370840">
                <a:tc>
                  <a:txBody>
                    <a:bodyPr/>
                    <a:lstStyle/>
                    <a:p>
                      <a:pPr algn="ctr"/>
                      <a:r>
                        <a:rPr lang="en-US" dirty="0"/>
                        <a:t>3</a:t>
                      </a:r>
                    </a:p>
                  </a:txBody>
                  <a:tcPr anchor="ctr"/>
                </a:tc>
                <a:tc>
                  <a:txBody>
                    <a:bodyPr/>
                    <a:lstStyle/>
                    <a:p>
                      <a:r>
                        <a:rPr lang="en-US" dirty="0" err="1"/>
                        <a:t>Ngành</a:t>
                      </a:r>
                      <a:r>
                        <a:rPr lang="en-US" baseline="0" dirty="0"/>
                        <a:t> CNTT</a:t>
                      </a:r>
                      <a:endParaRPr lang="en-US" dirty="0"/>
                    </a:p>
                  </a:txBody>
                  <a:tcPr anchor="ctr"/>
                </a:tc>
                <a:tc>
                  <a:txBody>
                    <a:bodyPr/>
                    <a:lstStyle/>
                    <a:p>
                      <a:pPr algn="ctr"/>
                      <a:r>
                        <a:rPr lang="en-US" dirty="0"/>
                        <a:t>155</a:t>
                      </a:r>
                    </a:p>
                  </a:txBody>
                  <a:tcPr anchor="ctr"/>
                </a:tc>
                <a:tc>
                  <a:txBody>
                    <a:bodyPr/>
                    <a:lstStyle/>
                    <a:p>
                      <a:endParaRPr lang="en-US" dirty="0"/>
                    </a:p>
                  </a:txBody>
                  <a:tcPr anchor="ctr"/>
                </a:tc>
                <a:tc>
                  <a:txBody>
                    <a:bodyPr/>
                    <a:lstStyle/>
                    <a:p>
                      <a:pPr algn="ctr"/>
                      <a:r>
                        <a:rPr lang="en-US" dirty="0"/>
                        <a:t>12</a:t>
                      </a:r>
                    </a:p>
                  </a:txBody>
                  <a:tcPr anchor="ctr"/>
                </a:tc>
                <a:tc vMerge="1">
                  <a:txBody>
                    <a:bodyPr/>
                    <a:lstStyle/>
                    <a:p>
                      <a:endParaRPr lang="en-US" dirty="0"/>
                    </a:p>
                  </a:txBody>
                  <a:tcPr anchor="ctr"/>
                </a:tc>
                <a:extLst>
                  <a:ext uri="{0D108BD9-81ED-4DB2-BD59-A6C34878D82A}">
                    <a16:rowId xmlns:a16="http://schemas.microsoft.com/office/drawing/2014/main" val="3983593107"/>
                  </a:ext>
                </a:extLst>
              </a:tr>
            </a:tbl>
          </a:graphicData>
        </a:graphic>
      </p:graphicFrame>
      <p:sp>
        <p:nvSpPr>
          <p:cNvPr id="44" name="TextBox 43"/>
          <p:cNvSpPr txBox="1"/>
          <p:nvPr/>
        </p:nvSpPr>
        <p:spPr>
          <a:xfrm>
            <a:off x="2686861" y="1507313"/>
            <a:ext cx="2676525" cy="830997"/>
          </a:xfrm>
          <a:prstGeom prst="rect">
            <a:avLst/>
          </a:prstGeom>
          <a:noFill/>
        </p:spPr>
        <p:txBody>
          <a:bodyPr wrap="square" rtlCol="0">
            <a:spAutoFit/>
          </a:bodyPr>
          <a:lstStyle/>
          <a:p>
            <a:pPr algn="ctr"/>
            <a:r>
              <a:rPr lang="en-US" sz="2400" dirty="0" err="1">
                <a:latin typeface="Times New Roman" panose="02020603050405020304" pitchFamily="18" charset="0"/>
                <a:cs typeface="Times New Roman" panose="02020603050405020304" pitchFamily="18" charset="0"/>
              </a:rPr>
              <a:t>Cử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p>
          <a:p>
            <a:pPr algn="ct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trà</a:t>
            </a:r>
            <a:endParaRPr lang="en-US" sz="2400" dirty="0">
              <a:latin typeface="Times New Roman" panose="02020603050405020304" pitchFamily="18" charset="0"/>
              <a:cs typeface="Times New Roman" panose="02020603050405020304" pitchFamily="18" charset="0"/>
            </a:endParaRPr>
          </a:p>
        </p:txBody>
      </p:sp>
      <p:pic>
        <p:nvPicPr>
          <p:cNvPr id="45" name="Picture 4" descr="Cử nhân là gì? Những điều cần biết về bằng cử nhâ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6000" y="1445906"/>
            <a:ext cx="1494852" cy="864879"/>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7679229" y="1479788"/>
            <a:ext cx="2188672" cy="830997"/>
          </a:xfrm>
          <a:prstGeom prst="rect">
            <a:avLst/>
          </a:prstGeom>
          <a:noFill/>
        </p:spPr>
        <p:txBody>
          <a:bodyPr wrap="square" rtlCol="0">
            <a:spAutoFit/>
          </a:bodyPr>
          <a:lstStyle/>
          <a:p>
            <a:pPr algn="ct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lượng</a:t>
            </a:r>
            <a:endParaRPr lang="en-US" sz="2400" dirty="0">
              <a:latin typeface="Times New Roman" panose="02020603050405020304" pitchFamily="18" charset="0"/>
              <a:cs typeface="Times New Roman" panose="02020603050405020304" pitchFamily="18" charset="0"/>
            </a:endParaRPr>
          </a:p>
        </p:txBody>
      </p:sp>
      <p:sp>
        <p:nvSpPr>
          <p:cNvPr id="47" name="TextBox 46"/>
          <p:cNvSpPr txBox="1"/>
          <p:nvPr/>
        </p:nvSpPr>
        <p:spPr>
          <a:xfrm>
            <a:off x="2819400" y="4405106"/>
            <a:ext cx="9010650" cy="2308324"/>
          </a:xfrm>
          <a:prstGeom prst="rect">
            <a:avLst/>
          </a:prstGeom>
          <a:noFill/>
        </p:spPr>
        <p:txBody>
          <a:bodyPr wrap="square" rtlCol="0">
            <a:spAutoFit/>
          </a:bodyPr>
          <a:lstStyle/>
          <a:p>
            <a:pPr marL="342900" indent="-342900" algn="just">
              <a:buFont typeface="Wingdings" panose="05000000000000000000" pitchFamily="2" charset="2"/>
              <a:buChar char="v"/>
            </a:pPr>
            <a:r>
              <a:rPr lang="en-US" sz="2400" dirty="0" err="1">
                <a:latin typeface="Times New Roman" panose="02020603050405020304" pitchFamily="18" charset="0"/>
                <a:cs typeface="Times New Roman" panose="02020603050405020304" pitchFamily="18" charset="0"/>
              </a:rPr>
              <a:t>Thời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tập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a:t>
            </a:r>
            <a:r>
              <a:rPr lang="en-US" sz="2400" dirty="0">
                <a:latin typeface="Times New Roman" panose="02020603050405020304" pitchFamily="18" charset="0"/>
                <a:cs typeface="Times New Roman" panose="02020603050405020304" pitchFamily="18" charset="0"/>
              </a:rPr>
              <a:t> 4 – 4,5 </a:t>
            </a:r>
            <a:r>
              <a:rPr lang="en-US" sz="2400" dirty="0" err="1">
                <a:latin typeface="Times New Roman" panose="02020603050405020304" pitchFamily="18" charset="0"/>
                <a:cs typeface="Times New Roman" panose="02020603050405020304" pitchFamily="18" charset="0"/>
              </a:rPr>
              <a:t>năm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chọn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tập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khoảng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gian</a:t>
            </a:r>
            <a:r>
              <a:rPr lang="en-US" sz="2400" dirty="0">
                <a:latin typeface="Times New Roman" panose="02020603050405020304" pitchFamily="18" charset="0"/>
                <a:cs typeface="Times New Roman" panose="02020603050405020304" pitchFamily="18" charset="0"/>
              </a:rPr>
              <a:t> 4 </a:t>
            </a:r>
            <a:r>
              <a:rPr lang="en-US" sz="2400" dirty="0" err="1">
                <a:latin typeface="Times New Roman" panose="02020603050405020304" pitchFamily="18" charset="0"/>
                <a:cs typeface="Times New Roman" panose="02020603050405020304" pitchFamily="18" charset="0"/>
              </a:rPr>
              <a:t>năm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tốt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nghiệp</a:t>
            </a:r>
            <a:r>
              <a:rPr lang="en-US" sz="24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v"/>
            </a:pP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chọn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kỹ</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mềm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kiến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thức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chuyên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môn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nâng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Nội</a:t>
            </a:r>
            <a:r>
              <a:rPr lang="en-US" sz="2400" dirty="0">
                <a:latin typeface="Times New Roman" panose="02020603050405020304" pitchFamily="18" charset="0"/>
                <a:cs typeface="Times New Roman" panose="02020603050405020304" pitchFamily="18" charset="0"/>
              </a:rPr>
              <a:t> dung chi </a:t>
            </a:r>
            <a:r>
              <a:rPr lang="en-US" sz="2400" dirty="0" err="1">
                <a:latin typeface="Times New Roman" panose="02020603050405020304" pitchFamily="18" charset="0"/>
                <a:cs typeface="Times New Roman" panose="02020603050405020304" pitchFamily="18" charset="0"/>
              </a:rPr>
              <a:t>tiết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Khoa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đổi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cụ</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tiếp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theo.</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2416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0" y="25861"/>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36" name="Group 8"/>
          <p:cNvGrpSpPr>
            <a:grpSpLocks/>
          </p:cNvGrpSpPr>
          <p:nvPr/>
        </p:nvGrpSpPr>
        <p:grpSpPr bwMode="auto">
          <a:xfrm>
            <a:off x="1836246" y="226502"/>
            <a:ext cx="8519508" cy="746580"/>
            <a:chOff x="517525" y="5073649"/>
            <a:chExt cx="8093074" cy="920750"/>
          </a:xfrm>
        </p:grpSpPr>
        <p:sp>
          <p:nvSpPr>
            <p:cNvPr id="37"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8" name="AutoShape 15"/>
            <p:cNvSpPr>
              <a:spLocks noChangeArrowheads="1"/>
            </p:cNvSpPr>
            <p:nvPr/>
          </p:nvSpPr>
          <p:spPr bwMode="ltGray">
            <a:xfrm>
              <a:off x="517525" y="5146675"/>
              <a:ext cx="1960563" cy="700087"/>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9"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4</a:t>
              </a:r>
            </a:p>
          </p:txBody>
        </p:sp>
        <p:sp>
          <p:nvSpPr>
            <p:cNvPr id="40"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41"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CƠ SỞ VẬT CHẤT VÀ ĐIỀU KIỆN HỌC TẬP</a:t>
              </a:r>
            </a:p>
          </p:txBody>
        </p:sp>
      </p:gr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6066" y="1414071"/>
            <a:ext cx="4175457" cy="2135100"/>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6067" y="3870450"/>
            <a:ext cx="4175457" cy="2350326"/>
          </a:xfrm>
          <a:prstGeom prst="rect">
            <a:avLst/>
          </a:prstGeom>
        </p:spPr>
      </p:pic>
      <p:pic>
        <p:nvPicPr>
          <p:cNvPr id="2050" name="Picture 2" descr="Hình ảnh Biểu Tượng Phòng Học Cho Dự án, Lớp Học, Hội Trường, Lớp Học  Vector và PNG với nền trong suốt để tải xuống miễn phí"/>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11737" y="1118796"/>
            <a:ext cx="588963" cy="58896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849412" y="1272819"/>
            <a:ext cx="4358329"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số</a:t>
            </a:r>
            <a:r>
              <a:rPr lang="en-US" sz="2400" dirty="0">
                <a:latin typeface="Times New Roman" panose="02020603050405020304" pitchFamily="18" charset="0"/>
                <a:cs typeface="Times New Roman" panose="02020603050405020304" pitchFamily="18" charset="0"/>
              </a:rPr>
              <a:t> &lt; 35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endParaRPr lang="en-US" sz="2400" dirty="0">
              <a:latin typeface="Times New Roman" panose="02020603050405020304" pitchFamily="18" charset="0"/>
              <a:cs typeface="Times New Roman" panose="02020603050405020304" pitchFamily="18" charset="0"/>
            </a:endParaRPr>
          </a:p>
        </p:txBody>
      </p:sp>
      <p:pic>
        <p:nvPicPr>
          <p:cNvPr id="2052" name="Picture 4" descr="Hình ảnh Ngồi Trên Biểu Tượng Bàn, Biểu Tượng Bàn, Trên Các Biểu Tượng, Cái  Ghế Vector và PNG với nền trong suốt để tải xuống miễn phí"/>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11734" y="1807427"/>
            <a:ext cx="585552" cy="49446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5849412" y="1822573"/>
            <a:ext cx="6139504"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Mỗi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bàn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ghế</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ngồi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riêng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người</a:t>
            </a:r>
            <a:endParaRPr lang="en-US" sz="2400" dirty="0">
              <a:latin typeface="Times New Roman" panose="02020603050405020304" pitchFamily="18" charset="0"/>
              <a:cs typeface="Times New Roman" panose="02020603050405020304" pitchFamily="18" charset="0"/>
            </a:endParaRPr>
          </a:p>
        </p:txBody>
      </p:sp>
      <p:pic>
        <p:nvPicPr>
          <p:cNvPr id="2056" name="Picture 8" descr="Internet (global network icon) blue round button. Internet (global network  icon) isolated on blue round button abstract | CanStock"/>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11471" y="2379059"/>
            <a:ext cx="568343" cy="61690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5849412" y="2428370"/>
            <a:ext cx="508223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Internet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phòng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endParaRPr lang="en-US" sz="2400" dirty="0">
              <a:latin typeface="Times New Roman" panose="02020603050405020304" pitchFamily="18" charset="0"/>
              <a:cs typeface="Times New Roman" panose="02020603050405020304" pitchFamily="18" charset="0"/>
            </a:endParaRPr>
          </a:p>
        </p:txBody>
      </p:sp>
      <p:pic>
        <p:nvPicPr>
          <p:cNvPr id="2058" name="Picture 10" descr="Lớp Học Thông Minh"/>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11471" y="3799793"/>
            <a:ext cx="587726" cy="43313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5871521" y="3648991"/>
            <a:ext cx="5082230" cy="830997"/>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Thiết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bị</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hỗ</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dạy</a:t>
            </a:r>
            <a:r>
              <a:rPr lang="en-US" sz="2400" dirty="0">
                <a:latin typeface="Times New Roman" panose="02020603050405020304" pitchFamily="18" charset="0"/>
                <a:cs typeface="Times New Roman" panose="02020603050405020304" pitchFamily="18" charset="0"/>
              </a:rPr>
              <a:t> TV, </a:t>
            </a:r>
            <a:r>
              <a:rPr lang="en-US" sz="2400" dirty="0" err="1">
                <a:latin typeface="Times New Roman" panose="02020603050405020304" pitchFamily="18" charset="0"/>
                <a:cs typeface="Times New Roman" panose="02020603050405020304" pitchFamily="18" charset="0"/>
              </a:rPr>
              <a:t>máy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âm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ly</a:t>
            </a:r>
            <a:r>
              <a:rPr lang="en-US" sz="2400" dirty="0">
                <a:latin typeface="Times New Roman" panose="02020603050405020304" pitchFamily="18" charset="0"/>
                <a:cs typeface="Times New Roman" panose="02020603050405020304" pitchFamily="18" charset="0"/>
              </a:rPr>
              <a:t>, micro …</a:t>
            </a:r>
          </a:p>
        </p:txBody>
      </p:sp>
      <p:pic>
        <p:nvPicPr>
          <p:cNvPr id="2060" name="Picture 12" descr="Cây nước nóng lạnh cao cấp FujiE WD5000C http://minhquangdaithanh.com"/>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11471" y="4585871"/>
            <a:ext cx="585816" cy="529558"/>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p:cNvSpPr txBox="1"/>
          <p:nvPr/>
        </p:nvSpPr>
        <p:spPr>
          <a:xfrm>
            <a:off x="5849412" y="4568048"/>
            <a:ext cx="5082230"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Phục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vụ</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nước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uống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hòa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quạt</a:t>
            </a:r>
            <a:r>
              <a:rPr lang="en-US" sz="2400" dirty="0">
                <a:latin typeface="Times New Roman" panose="02020603050405020304" pitchFamily="18" charset="0"/>
                <a:cs typeface="Times New Roman" panose="02020603050405020304" pitchFamily="18" charset="0"/>
              </a:rPr>
              <a:t> …</a:t>
            </a:r>
          </a:p>
        </p:txBody>
      </p:sp>
      <p:pic>
        <p:nvPicPr>
          <p:cNvPr id="44" name="Picture 2" descr="Nguyên tắc sắp xếp cây xanh trong nhà để đón tài lộc - cây công trìn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11471" y="5289210"/>
            <a:ext cx="585815" cy="471518"/>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849412" y="5259581"/>
            <a:ext cx="6161613"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Cây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cảnh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endParaRPr lang="en-US" sz="2400" dirty="0">
              <a:latin typeface="Times New Roman" panose="02020603050405020304" pitchFamily="18" charset="0"/>
              <a:cs typeface="Times New Roman" panose="02020603050405020304" pitchFamily="18" charset="0"/>
            </a:endParaRPr>
          </a:p>
        </p:txBody>
      </p:sp>
      <p:pic>
        <p:nvPicPr>
          <p:cNvPr id="2062" name="Picture 14" descr="Hình ảnh Bảng Thông Báo Màu Xanh Lá Cây Bảng Thông Báo âm Thanh Nổi Bảng  Thông Báo đẹp Bảng Thông Báo Sáng Tạo, Bảng Thông Báo âm Thanh Nổi, Bảng  Thô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885102" y="9508354"/>
            <a:ext cx="121930" cy="143474"/>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5871521" y="5951115"/>
            <a:ext cx="6161613"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Hệ</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thống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báo</a:t>
            </a:r>
            <a:endParaRPr lang="en-US" sz="2400" dirty="0">
              <a:latin typeface="Times New Roman" panose="02020603050405020304" pitchFamily="18" charset="0"/>
              <a:cs typeface="Times New Roman" panose="02020603050405020304" pitchFamily="18" charset="0"/>
            </a:endParaRPr>
          </a:p>
        </p:txBody>
      </p:sp>
      <p:pic>
        <p:nvPicPr>
          <p:cNvPr id="2064" name="Picture 16" descr="Tài liệu học tập"/>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11471" y="3159860"/>
            <a:ext cx="568343" cy="476039"/>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5849412" y="3034168"/>
            <a:ext cx="6139504"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miễn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tài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tập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trường</a:t>
            </a:r>
            <a:r>
              <a:rPr lang="en-US" sz="2400" dirty="0">
                <a:latin typeface="Times New Roman" panose="02020603050405020304" pitchFamily="18" charset="0"/>
                <a:cs typeface="Times New Roman" panose="02020603050405020304" pitchFamily="18" charset="0"/>
              </a:rPr>
              <a:t> </a:t>
            </a:r>
          </a:p>
        </p:txBody>
      </p:sp>
      <p:pic>
        <p:nvPicPr>
          <p:cNvPr id="2066" name="Picture 18" descr="Bảng ghim thông báo khung nhôm phào to KT: 60x80cm"/>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011471" y="5973560"/>
            <a:ext cx="687961" cy="457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189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0" y="24851"/>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36" name="Group 8"/>
          <p:cNvGrpSpPr>
            <a:grpSpLocks/>
          </p:cNvGrpSpPr>
          <p:nvPr/>
        </p:nvGrpSpPr>
        <p:grpSpPr bwMode="auto">
          <a:xfrm>
            <a:off x="1836246" y="226502"/>
            <a:ext cx="8519508" cy="746580"/>
            <a:chOff x="517525" y="5073649"/>
            <a:chExt cx="8093074" cy="920750"/>
          </a:xfrm>
        </p:grpSpPr>
        <p:sp>
          <p:nvSpPr>
            <p:cNvPr id="37"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8" name="AutoShape 15"/>
            <p:cNvSpPr>
              <a:spLocks noChangeArrowheads="1"/>
            </p:cNvSpPr>
            <p:nvPr/>
          </p:nvSpPr>
          <p:spPr bwMode="ltGray">
            <a:xfrm>
              <a:off x="517525" y="5146675"/>
              <a:ext cx="1960563" cy="700087"/>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9"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4</a:t>
              </a:r>
            </a:p>
          </p:txBody>
        </p:sp>
        <p:sp>
          <p:nvSpPr>
            <p:cNvPr id="40"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41"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CƠ SỞ VẬT CHẤT VÀ ĐIỀU KIỆN HỌC TẬP</a:t>
              </a:r>
            </a:p>
          </p:txBody>
        </p:sp>
      </p:grpSp>
      <p:sp>
        <p:nvSpPr>
          <p:cNvPr id="21" name="TextBox 20"/>
          <p:cNvSpPr txBox="1"/>
          <p:nvPr/>
        </p:nvSpPr>
        <p:spPr>
          <a:xfrm>
            <a:off x="1544314" y="2560996"/>
            <a:ext cx="2980061"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Tầng</a:t>
            </a:r>
            <a:r>
              <a:rPr lang="en-US" sz="2400" dirty="0">
                <a:latin typeface="Times New Roman" panose="02020603050405020304" pitchFamily="18" charset="0"/>
                <a:cs typeface="Times New Roman" panose="02020603050405020304" pitchFamily="18" charset="0"/>
              </a:rPr>
              <a:t> 11,12 </a:t>
            </a:r>
            <a:r>
              <a:rPr lang="en-US" sz="2400" dirty="0" err="1">
                <a:latin typeface="Times New Roman" panose="02020603050405020304" pitchFamily="18" charset="0"/>
                <a:cs typeface="Times New Roman" panose="02020603050405020304" pitchFamily="18" charset="0"/>
              </a:rPr>
              <a:t>nhà</a:t>
            </a:r>
            <a:r>
              <a:rPr lang="en-US" sz="2400" dirty="0">
                <a:latin typeface="Times New Roman" panose="02020603050405020304" pitchFamily="18" charset="0"/>
                <a:cs typeface="Times New Roman" panose="02020603050405020304" pitchFamily="18" charset="0"/>
              </a:rPr>
              <a:t> H.A10</a:t>
            </a:r>
          </a:p>
        </p:txBody>
      </p:sp>
      <p:sp>
        <p:nvSpPr>
          <p:cNvPr id="3" name="AutoShape 2" descr="Thủ tục chuyển địa điểm kinh doanh - VietNamNe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Thủ tục chuyển địa điểm kinh doanh - VietNamNe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6" name="Picture 6" descr="Thủ tục chuyển địa điểm kinh doanh - VietNamNe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9849" y="2434571"/>
            <a:ext cx="1134645" cy="75643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35425" y="1935132"/>
            <a:ext cx="2551436"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sở</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Lĩnh</a:t>
            </a:r>
            <a:r>
              <a:rPr lang="en-US" sz="2400" dirty="0">
                <a:latin typeface="Times New Roman" panose="02020603050405020304" pitchFamily="18" charset="0"/>
                <a:cs typeface="Times New Roman" panose="02020603050405020304" pitchFamily="18" charset="0"/>
              </a:rPr>
              <a:t> Nam</a:t>
            </a:r>
          </a:p>
        </p:txBody>
      </p:sp>
      <p:sp>
        <p:nvSpPr>
          <p:cNvPr id="31" name="TextBox 30"/>
          <p:cNvSpPr txBox="1"/>
          <p:nvPr/>
        </p:nvSpPr>
        <p:spPr>
          <a:xfrm>
            <a:off x="155575" y="3355200"/>
            <a:ext cx="2551436"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sở</a:t>
            </a:r>
            <a:r>
              <a:rPr lang="en-US" sz="2400" dirty="0">
                <a:latin typeface="Times New Roman" panose="02020603050405020304" pitchFamily="18" charset="0"/>
                <a:cs typeface="Times New Roman" panose="02020603050405020304" pitchFamily="18" charset="0"/>
              </a:rPr>
              <a:t> Minh </a:t>
            </a:r>
            <a:r>
              <a:rPr lang="en-US" sz="2400" dirty="0" err="1">
                <a:latin typeface="Times New Roman" panose="02020603050405020304" pitchFamily="18" charset="0"/>
                <a:cs typeface="Times New Roman" panose="02020603050405020304" pitchFamily="18" charset="0"/>
              </a:rPr>
              <a:t>Khai</a:t>
            </a:r>
            <a:endParaRPr lang="en-US" sz="2400" dirty="0">
              <a:latin typeface="Times New Roman" panose="02020603050405020304" pitchFamily="18" charset="0"/>
              <a:cs typeface="Times New Roman" panose="02020603050405020304" pitchFamily="18" charset="0"/>
            </a:endParaRPr>
          </a:p>
        </p:txBody>
      </p:sp>
      <p:pic>
        <p:nvPicPr>
          <p:cNvPr id="5128" name="Picture 8" descr="Liên hệ - CÔNG TY CP ĐẦU TƯ VÀ TƯ VẤN XÂY DỰNG BẮC VIỆ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7975" y="3834789"/>
            <a:ext cx="1074263" cy="1074263"/>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544314" y="4141087"/>
            <a:ext cx="4358329"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Tầng</a:t>
            </a:r>
            <a:r>
              <a:rPr lang="en-US" sz="2400" dirty="0">
                <a:latin typeface="Times New Roman" panose="02020603050405020304" pitchFamily="18" charset="0"/>
                <a:cs typeface="Times New Roman" panose="02020603050405020304" pitchFamily="18" charset="0"/>
              </a:rPr>
              <a:t> 3 </a:t>
            </a:r>
            <a:r>
              <a:rPr lang="en-US" sz="2400" dirty="0" err="1">
                <a:latin typeface="Times New Roman" panose="02020603050405020304" pitchFamily="18" charset="0"/>
                <a:cs typeface="Times New Roman" panose="02020603050405020304" pitchFamily="18" charset="0"/>
              </a:rPr>
              <a:t>nhà</a:t>
            </a:r>
            <a:r>
              <a:rPr lang="en-US" sz="2400" dirty="0">
                <a:latin typeface="Times New Roman" panose="02020603050405020304" pitchFamily="18" charset="0"/>
                <a:cs typeface="Times New Roman" panose="02020603050405020304" pitchFamily="18" charset="0"/>
              </a:rPr>
              <a:t> H.A2</a:t>
            </a:r>
          </a:p>
        </p:txBody>
      </p:sp>
      <p:sp>
        <p:nvSpPr>
          <p:cNvPr id="5" name="Rectangle 4"/>
          <p:cNvSpPr/>
          <p:nvPr/>
        </p:nvSpPr>
        <p:spPr>
          <a:xfrm>
            <a:off x="155575" y="1800225"/>
            <a:ext cx="4368800" cy="32575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544314" y="1350110"/>
            <a:ext cx="2067465"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Giai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đoạn</a:t>
            </a:r>
            <a:r>
              <a:rPr lang="en-US" sz="2400" dirty="0">
                <a:latin typeface="Times New Roman" panose="02020603050405020304" pitchFamily="18" charset="0"/>
                <a:cs typeface="Times New Roman" panose="02020603050405020304" pitchFamily="18" charset="0"/>
              </a:rPr>
              <a:t> 1</a:t>
            </a:r>
          </a:p>
        </p:txBody>
      </p:sp>
      <p:sp>
        <p:nvSpPr>
          <p:cNvPr id="47" name="TextBox 46"/>
          <p:cNvSpPr txBox="1"/>
          <p:nvPr/>
        </p:nvSpPr>
        <p:spPr>
          <a:xfrm>
            <a:off x="7534907" y="1305373"/>
            <a:ext cx="2067465"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Giai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đoạn</a:t>
            </a:r>
            <a:r>
              <a:rPr lang="en-US" sz="2400" dirty="0">
                <a:latin typeface="Times New Roman" panose="02020603050405020304" pitchFamily="18" charset="0"/>
                <a:cs typeface="Times New Roman" panose="02020603050405020304" pitchFamily="18" charset="0"/>
              </a:rPr>
              <a:t> 2</a:t>
            </a:r>
          </a:p>
        </p:txBody>
      </p:sp>
      <p:sp>
        <p:nvSpPr>
          <p:cNvPr id="48" name="Rectangle 47"/>
          <p:cNvSpPr/>
          <p:nvPr/>
        </p:nvSpPr>
        <p:spPr>
          <a:xfrm>
            <a:off x="4829175" y="1800224"/>
            <a:ext cx="7067549" cy="44862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30" name="Picture 10" descr="Thư viện tỉnh Quảng Ninh: Phát triển thư viện số - Báo Quảng Ninh điện tử"/>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16850" y="2111924"/>
            <a:ext cx="2088649" cy="1015769"/>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Bàn ghế phòng máy vi tính | Trống Đọi Tam | Trống trường học | Trống hội |  Thiết bị trường học Hà Nội"/>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02372" y="2167192"/>
            <a:ext cx="2028825" cy="1023809"/>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Mô hình Câu lạc bộ “Kết nối doanh nghiệp, nghiên cứu phát triển sản phẩm,  khởi nghiệp” của Hội Sinh viên Trường Đại học Công nghệ là mô hình duy nhất  miề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469194" y="10599710"/>
            <a:ext cx="246665" cy="246665"/>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Tòa Nhà Vẽ Tay 25d Hình ảnh | Định dạng hình ảnh PNG 401073901|  vn.lovepik.com"/>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74208" y="2919005"/>
            <a:ext cx="1377481" cy="1377481"/>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Mô hình Câu lạc bộ “Kết nối doanh nghiệp, nghiên cứu phát triển sản phẩm,  khởi nghiệp” của Hội Sinh viên Trường Đại học Công nghệ là mô hình duy nhất  miề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715195" y="4602752"/>
            <a:ext cx="1377481" cy="137748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5493540" y="3160879"/>
            <a:ext cx="1335267"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Thư</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viện</a:t>
            </a:r>
            <a:endParaRPr lang="en-US" sz="2400" dirty="0">
              <a:latin typeface="Times New Roman" panose="02020603050405020304" pitchFamily="18" charset="0"/>
              <a:cs typeface="Times New Roman" panose="02020603050405020304" pitchFamily="18" charset="0"/>
            </a:endParaRPr>
          </a:p>
        </p:txBody>
      </p:sp>
      <p:sp>
        <p:nvSpPr>
          <p:cNvPr id="51" name="TextBox 50"/>
          <p:cNvSpPr txBox="1"/>
          <p:nvPr/>
        </p:nvSpPr>
        <p:spPr>
          <a:xfrm>
            <a:off x="9520398" y="3226194"/>
            <a:ext cx="2204877" cy="461665"/>
          </a:xfrm>
          <a:prstGeom prst="rect">
            <a:avLst/>
          </a:prstGeom>
          <a:noFill/>
        </p:spPr>
        <p:txBody>
          <a:bodyPr wrap="square" rtlCol="0">
            <a:spAutoFit/>
          </a:bodyPr>
          <a:lstStyle/>
          <a:p>
            <a:pPr algn="ctr"/>
            <a:r>
              <a:rPr lang="en-US" sz="2400" dirty="0" err="1">
                <a:latin typeface="Times New Roman" panose="02020603050405020304" pitchFamily="18" charset="0"/>
                <a:cs typeface="Times New Roman" panose="02020603050405020304" pitchFamily="18" charset="0"/>
              </a:rPr>
              <a:t>Phòng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máy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tính</a:t>
            </a:r>
            <a:endParaRPr lang="en-US" sz="2400" dirty="0">
              <a:latin typeface="Times New Roman" panose="02020603050405020304" pitchFamily="18" charset="0"/>
              <a:cs typeface="Times New Roman" panose="02020603050405020304" pitchFamily="18" charset="0"/>
            </a:endParaRPr>
          </a:p>
        </p:txBody>
      </p:sp>
      <p:sp>
        <p:nvSpPr>
          <p:cNvPr id="53" name="TextBox 52"/>
          <p:cNvSpPr txBox="1"/>
          <p:nvPr/>
        </p:nvSpPr>
        <p:spPr>
          <a:xfrm>
            <a:off x="7326181" y="5858020"/>
            <a:ext cx="2204877" cy="461665"/>
          </a:xfrm>
          <a:prstGeom prst="rect">
            <a:avLst/>
          </a:prstGeom>
          <a:noFill/>
        </p:spPr>
        <p:txBody>
          <a:bodyPr wrap="square" rtlCol="0">
            <a:spAutoFit/>
          </a:bodyPr>
          <a:lstStyle/>
          <a:p>
            <a:pPr algn="ctr"/>
            <a:r>
              <a:rPr lang="en-US" sz="2400" dirty="0" err="1">
                <a:latin typeface="Times New Roman" panose="02020603050405020304" pitchFamily="18" charset="0"/>
                <a:cs typeface="Times New Roman" panose="02020603050405020304" pitchFamily="18" charset="0"/>
              </a:rPr>
              <a:t>Câu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bộ</a:t>
            </a:r>
            <a:endParaRPr lang="en-US" sz="2400" dirty="0">
              <a:latin typeface="Times New Roman" panose="02020603050405020304" pitchFamily="18" charset="0"/>
              <a:cs typeface="Times New Roman" panose="02020603050405020304" pitchFamily="18" charset="0"/>
            </a:endParaRPr>
          </a:p>
        </p:txBody>
      </p:sp>
      <p:sp>
        <p:nvSpPr>
          <p:cNvPr id="54" name="TextBox 53"/>
          <p:cNvSpPr txBox="1"/>
          <p:nvPr/>
        </p:nvSpPr>
        <p:spPr>
          <a:xfrm>
            <a:off x="7245095" y="2481863"/>
            <a:ext cx="2204877" cy="461665"/>
          </a:xfrm>
          <a:prstGeom prst="rect">
            <a:avLst/>
          </a:prstGeom>
          <a:noFill/>
        </p:spPr>
        <p:txBody>
          <a:bodyPr wrap="square" rtlCol="0">
            <a:spAutoFit/>
          </a:bodyPr>
          <a:lstStyle/>
          <a:p>
            <a:pPr algn="ct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lượng</a:t>
            </a:r>
            <a:endParaRPr lang="en-US" sz="2400" dirty="0">
              <a:latin typeface="Times New Roman" panose="02020603050405020304" pitchFamily="18" charset="0"/>
              <a:cs typeface="Times New Roman" panose="02020603050405020304" pitchFamily="18" charset="0"/>
            </a:endParaRPr>
          </a:p>
        </p:txBody>
      </p:sp>
      <p:cxnSp>
        <p:nvCxnSpPr>
          <p:cNvPr id="13" name="Straight Arrow Connector 12"/>
          <p:cNvCxnSpPr>
            <a:stCxn id="50" idx="2"/>
          </p:cNvCxnSpPr>
          <p:nvPr/>
        </p:nvCxnSpPr>
        <p:spPr>
          <a:xfrm>
            <a:off x="6161174" y="3622544"/>
            <a:ext cx="1472702" cy="476352"/>
          </a:xfrm>
          <a:prstGeom prst="straightConnector1">
            <a:avLst/>
          </a:prstGeom>
          <a:ln w="38100">
            <a:headEnd type="triangle"/>
            <a:tailEnd type="triangle"/>
          </a:ln>
        </p:spPr>
        <p:style>
          <a:lnRef idx="2">
            <a:schemeClr val="dk1"/>
          </a:lnRef>
          <a:fillRef idx="0">
            <a:schemeClr val="dk1"/>
          </a:fillRef>
          <a:effectRef idx="1">
            <a:schemeClr val="dk1"/>
          </a:effectRef>
          <a:fontRef idx="minor">
            <a:schemeClr val="tx1"/>
          </a:fontRef>
        </p:style>
      </p:cxnSp>
      <p:cxnSp>
        <p:nvCxnSpPr>
          <p:cNvPr id="58" name="Straight Arrow Connector 57"/>
          <p:cNvCxnSpPr/>
          <p:nvPr/>
        </p:nvCxnSpPr>
        <p:spPr>
          <a:xfrm flipV="1">
            <a:off x="9092021" y="3687859"/>
            <a:ext cx="1524763" cy="411037"/>
          </a:xfrm>
          <a:prstGeom prst="straightConnector1">
            <a:avLst/>
          </a:prstGeom>
          <a:ln w="38100">
            <a:headEnd type="triangle"/>
            <a:tailEnd type="triangle"/>
          </a:ln>
        </p:spPr>
        <p:style>
          <a:lnRef idx="2">
            <a:schemeClr val="dk1"/>
          </a:lnRef>
          <a:fillRef idx="0">
            <a:schemeClr val="dk1"/>
          </a:fillRef>
          <a:effectRef idx="1">
            <a:schemeClr val="dk1"/>
          </a:effectRef>
          <a:fontRef idx="minor">
            <a:schemeClr val="tx1"/>
          </a:fontRef>
        </p:style>
      </p:cxnSp>
      <p:cxnSp>
        <p:nvCxnSpPr>
          <p:cNvPr id="61" name="Straight Arrow Connector 60"/>
          <p:cNvCxnSpPr/>
          <p:nvPr/>
        </p:nvCxnSpPr>
        <p:spPr>
          <a:xfrm>
            <a:off x="8390980" y="4266886"/>
            <a:ext cx="12955" cy="476352"/>
          </a:xfrm>
          <a:prstGeom prst="straightConnector1">
            <a:avLst/>
          </a:prstGeom>
          <a:ln w="38100">
            <a:headEnd type="triangle"/>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2666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0" y="-48400"/>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36" name="Group 8"/>
          <p:cNvGrpSpPr>
            <a:grpSpLocks/>
          </p:cNvGrpSpPr>
          <p:nvPr/>
        </p:nvGrpSpPr>
        <p:grpSpPr bwMode="auto">
          <a:xfrm>
            <a:off x="1836246" y="226502"/>
            <a:ext cx="8519508" cy="746580"/>
            <a:chOff x="517525" y="5073649"/>
            <a:chExt cx="8093074" cy="920750"/>
          </a:xfrm>
        </p:grpSpPr>
        <p:sp>
          <p:nvSpPr>
            <p:cNvPr id="37"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8" name="AutoShape 15"/>
            <p:cNvSpPr>
              <a:spLocks noChangeArrowheads="1"/>
            </p:cNvSpPr>
            <p:nvPr/>
          </p:nvSpPr>
          <p:spPr bwMode="ltGray">
            <a:xfrm>
              <a:off x="517525" y="5146675"/>
              <a:ext cx="1960563" cy="700087"/>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9"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4</a:t>
              </a:r>
            </a:p>
          </p:txBody>
        </p:sp>
        <p:sp>
          <p:nvSpPr>
            <p:cNvPr id="40"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41"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CƠ SỞ VẬT CHẤT VÀ ĐIỀU KIỆN HỌC TẬP</a:t>
              </a:r>
            </a:p>
          </p:txBody>
        </p:sp>
      </p:grpSp>
      <p:sp>
        <p:nvSpPr>
          <p:cNvPr id="3" name="AutoShape 2" descr="Thủ tục chuyển địa điểm kinh doanh - VietNamNe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Thủ tục chuyển địa điểm kinh doanh - VietNamNe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34" name="Picture 14" descr="Mô hình Câu lạc bộ “Kết nối doanh nghiệp, nghiên cứu phát triển sản phẩm,  khởi nghiệp” của Hội Sinh viên Trường Đại học Công nghệ là mô hình duy nhất  miề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69194" y="10599710"/>
            <a:ext cx="246665" cy="24666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b.f3.photo.talk.zdn.vn/6418854297088910640/fd012c893285c2db9b9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684" y="1687302"/>
            <a:ext cx="6017850" cy="33873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b.f4.photo.talk.zdn.vn/1138218171761417470/bf29cfa2d1ae21f078bf.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81833" y="1687302"/>
            <a:ext cx="5730873" cy="338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143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0" y="24851"/>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36" name="Group 8"/>
          <p:cNvGrpSpPr>
            <a:grpSpLocks/>
          </p:cNvGrpSpPr>
          <p:nvPr/>
        </p:nvGrpSpPr>
        <p:grpSpPr bwMode="auto">
          <a:xfrm>
            <a:off x="1836246" y="226502"/>
            <a:ext cx="8519508" cy="746580"/>
            <a:chOff x="517525" y="5073649"/>
            <a:chExt cx="8093074" cy="920750"/>
          </a:xfrm>
        </p:grpSpPr>
        <p:sp>
          <p:nvSpPr>
            <p:cNvPr id="37"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8" name="AutoShape 15"/>
            <p:cNvSpPr>
              <a:spLocks noChangeArrowheads="1"/>
            </p:cNvSpPr>
            <p:nvPr/>
          </p:nvSpPr>
          <p:spPr bwMode="ltGray">
            <a:xfrm>
              <a:off x="517525" y="5146675"/>
              <a:ext cx="1960563" cy="700087"/>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9"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4</a:t>
              </a:r>
            </a:p>
          </p:txBody>
        </p:sp>
        <p:sp>
          <p:nvSpPr>
            <p:cNvPr id="40"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41"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CƠ SỞ VẬT CHẤT VÀ ĐIỀU KIỆN HỌC TẬP</a:t>
              </a:r>
            </a:p>
          </p:txBody>
        </p:sp>
      </p:grpSp>
      <p:sp>
        <p:nvSpPr>
          <p:cNvPr id="3" name="AutoShape 2" descr="Thủ tục chuyển địa điểm kinh doanh - VietNamNe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Thủ tục chuyển địa điểm kinh doanh - VietNamNe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TextBox 34"/>
          <p:cNvSpPr txBox="1"/>
          <p:nvPr/>
        </p:nvSpPr>
        <p:spPr>
          <a:xfrm>
            <a:off x="392791" y="1104780"/>
            <a:ext cx="6830810" cy="461665"/>
          </a:xfrm>
          <a:prstGeom prst="rect">
            <a:avLst/>
          </a:prstGeom>
          <a:noFill/>
        </p:spPr>
        <p:txBody>
          <a:bodyPr wrap="square" rtlCol="0">
            <a:spAutoFit/>
          </a:bodyPr>
          <a:lstStyle/>
          <a:p>
            <a:r>
              <a:rPr lang="en-US" sz="2400" b="1" dirty="0" err="1">
                <a:latin typeface="Times New Roman" panose="02020603050405020304" pitchFamily="18" charset="0"/>
                <a:cs typeface="Times New Roman" panose="02020603050405020304" pitchFamily="18" charset="0"/>
              </a:rPr>
              <a:t>Các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điều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kiện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ưu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tiên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khác</a:t>
            </a:r>
            <a:r>
              <a:rPr lang="en-US" sz="2400" b="1" dirty="0">
                <a:latin typeface="Times New Roman" panose="02020603050405020304" pitchFamily="18" charset="0"/>
                <a:cs typeface="Times New Roman" panose="02020603050405020304" pitchFamily="18" charset="0"/>
              </a:rPr>
              <a:t>:</a:t>
            </a:r>
          </a:p>
        </p:txBody>
      </p:sp>
      <p:pic>
        <p:nvPicPr>
          <p:cNvPr id="5134" name="Picture 14" descr="Mô hình Câu lạc bộ “Kết nối doanh nghiệp, nghiên cứu phát triển sản phẩm,  khởi nghiệp” của Hội Sinh viên Trường Đại học Công nghệ là mô hình duy nhất  miề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69194" y="10599710"/>
            <a:ext cx="246665" cy="246665"/>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p:cNvSpPr txBox="1"/>
          <p:nvPr/>
        </p:nvSpPr>
        <p:spPr>
          <a:xfrm>
            <a:off x="532015" y="1679721"/>
            <a:ext cx="11174210" cy="3785652"/>
          </a:xfrm>
          <a:prstGeom prst="rect">
            <a:avLst/>
          </a:prstGeom>
          <a:noFill/>
        </p:spPr>
        <p:txBody>
          <a:bodyPr wrap="square" rtlCol="0">
            <a:spAutoFit/>
          </a:bodyPr>
          <a:lstStyle/>
          <a:p>
            <a:pPr marL="342900" indent="-342900" algn="just">
              <a:buFont typeface="Wingdings" panose="05000000000000000000" pitchFamily="2" charset="2"/>
              <a:buChar char="ü"/>
            </a:pP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điều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kiện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hỗ</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trợ</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cứu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khoa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học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tham</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câu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bộ</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chuyên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môn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tham</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cuộc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giỏi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tham</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cuộc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về</a:t>
            </a:r>
            <a:r>
              <a:rPr lang="en-GB" sz="2000" dirty="0">
                <a:latin typeface="Times New Roman" panose="02020603050405020304" pitchFamily="18" charset="0"/>
                <a:cs typeface="Times New Roman" panose="02020603050405020304" pitchFamily="18" charset="0"/>
              </a:rPr>
              <a:t> Ý </a:t>
            </a:r>
            <a:r>
              <a:rPr lang="en-GB" sz="2000" dirty="0" err="1">
                <a:latin typeface="Times New Roman" panose="02020603050405020304" pitchFamily="18" charset="0"/>
                <a:cs typeface="Times New Roman" panose="02020603050405020304" pitchFamily="18" charset="0"/>
              </a:rPr>
              <a:t>tưởng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sáng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khởi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nghiệp</a:t>
            </a:r>
            <a:r>
              <a:rPr lang="en-GB" sz="20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ü"/>
            </a:pP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ưu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tham</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chương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trình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hợp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đào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giữa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Nhà</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trường</a:t>
            </a:r>
            <a:r>
              <a:rPr lang="en-GB" sz="2000" dirty="0">
                <a:latin typeface="Times New Roman" panose="02020603050405020304" pitchFamily="18" charset="0"/>
                <a:cs typeface="Times New Roman" panose="02020603050405020304" pitchFamily="18" charset="0"/>
              </a:rPr>
              <a:t> - </a:t>
            </a:r>
            <a:r>
              <a:rPr lang="en-GB" sz="2000" dirty="0" err="1">
                <a:latin typeface="Times New Roman" panose="02020603050405020304" pitchFamily="18" charset="0"/>
                <a:cs typeface="Times New Roman" panose="02020603050405020304" pitchFamily="18" charset="0"/>
              </a:rPr>
              <a:t>Doanh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ưu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giới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thiệu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thực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tập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thực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tế</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doanh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điều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kiện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hỗ</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trợ</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tham</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chương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trình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hợp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đào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quốc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tế</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của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Nhà</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trường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như</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chương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trình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trao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đổi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chương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trình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thực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tập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quốc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tế</a:t>
            </a:r>
            <a:r>
              <a:rPr lang="en-GB" sz="20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ü"/>
            </a:pP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xét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công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nhận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tốt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và</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cấp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bằng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kỹ</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sư</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đối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với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ngành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khối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công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nghệ</a:t>
            </a:r>
            <a:r>
              <a:rPr lang="en-GB" sz="20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ü"/>
            </a:pPr>
            <a:r>
              <a:rPr lang="en-GB" sz="2000" dirty="0" err="1">
                <a:latin typeface="Times New Roman" panose="02020603050405020304" pitchFamily="18" charset="0"/>
                <a:cs typeface="Times New Roman" panose="02020603050405020304" pitchFamily="18" charset="0"/>
              </a:rPr>
              <a:t>Sau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khi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tốt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tư</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vấn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hỗ</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trợ</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giới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thiệu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việc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làm</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những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doanh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có</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hợp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đào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tạo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với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Nhà</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trường</a:t>
            </a:r>
            <a:r>
              <a:rPr lang="en-GB" sz="20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ü"/>
            </a:pP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giảng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dạy</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bởi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giảng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có</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trình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độ</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chuyên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môn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cao</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có</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kinh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nghiệm</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uy</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tín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trong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giảng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dạy</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nghiên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cứu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khoa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học</a:t>
            </a:r>
            <a:r>
              <a:rPr lang="en-GB" sz="20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ü"/>
            </a:pPr>
            <a:r>
              <a:rPr lang="en-GB" sz="2000" dirty="0" err="1">
                <a:latin typeface="Times New Roman" panose="02020603050405020304" pitchFamily="18" charset="0"/>
                <a:cs typeface="Times New Roman" panose="02020603050405020304" pitchFamily="18" charset="0"/>
              </a:rPr>
              <a:t>Được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hỗ</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trợ</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bởi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các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cố</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vấn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học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tập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nhiều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kinh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nghiệm</a:t>
            </a:r>
            <a:r>
              <a:rPr lang="en-GB"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5966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b="9284"/>
          <a:stretch/>
        </p:blipFill>
        <p:spPr>
          <a:xfrm>
            <a:off x="0" y="24851"/>
            <a:ext cx="12192000" cy="68072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84" y="116055"/>
            <a:ext cx="424331" cy="483737"/>
          </a:xfrm>
          <a:prstGeom prst="rect">
            <a:avLst/>
          </a:prstGeom>
        </p:spPr>
      </p:pic>
      <p:grpSp>
        <p:nvGrpSpPr>
          <p:cNvPr id="36" name="Group 8"/>
          <p:cNvGrpSpPr>
            <a:grpSpLocks/>
          </p:cNvGrpSpPr>
          <p:nvPr/>
        </p:nvGrpSpPr>
        <p:grpSpPr bwMode="auto">
          <a:xfrm>
            <a:off x="1836246" y="226502"/>
            <a:ext cx="8519508" cy="746580"/>
            <a:chOff x="517525" y="5073649"/>
            <a:chExt cx="8093074" cy="920750"/>
          </a:xfrm>
        </p:grpSpPr>
        <p:sp>
          <p:nvSpPr>
            <p:cNvPr id="37" name="AutoShape 5"/>
            <p:cNvSpPr>
              <a:spLocks noChangeArrowheads="1"/>
            </p:cNvSpPr>
            <p:nvPr/>
          </p:nvSpPr>
          <p:spPr bwMode="ltGray">
            <a:xfrm>
              <a:off x="1325563" y="5073649"/>
              <a:ext cx="7285036" cy="920750"/>
            </a:xfrm>
            <a:prstGeom prst="roundRect">
              <a:avLst>
                <a:gd name="adj" fmla="val 220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8" name="AutoShape 15"/>
            <p:cNvSpPr>
              <a:spLocks noChangeArrowheads="1"/>
            </p:cNvSpPr>
            <p:nvPr/>
          </p:nvSpPr>
          <p:spPr bwMode="ltGray">
            <a:xfrm>
              <a:off x="517525" y="5146675"/>
              <a:ext cx="1960563" cy="700087"/>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defTabSz="1071103" fontAlgn="base">
                <a:spcBef>
                  <a:spcPct val="0"/>
                </a:spcBef>
                <a:spcAft>
                  <a:spcPct val="0"/>
                </a:spcAft>
                <a:defRPr/>
              </a:pPr>
              <a:endParaRPr lang="en-US" sz="2200" b="1" kern="0">
                <a:solidFill>
                  <a:srgbClr val="000066"/>
                </a:solidFill>
                <a:latin typeface="Times New Roman" pitchFamily="18" charset="0"/>
                <a:cs typeface="Times New Roman" pitchFamily="18" charset="0"/>
              </a:endParaRPr>
            </a:p>
          </p:txBody>
        </p:sp>
        <p:sp>
          <p:nvSpPr>
            <p:cNvPr id="39" name="Text Box 18"/>
            <p:cNvSpPr txBox="1">
              <a:spLocks noChangeArrowheads="1"/>
            </p:cNvSpPr>
            <p:nvPr/>
          </p:nvSpPr>
          <p:spPr bwMode="black">
            <a:xfrm>
              <a:off x="533397" y="5181599"/>
              <a:ext cx="1857375"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defTabSz="1071103" eaLnBrk="1" fontAlgn="base" hangingPunct="1">
                <a:spcBef>
                  <a:spcPct val="50000"/>
                </a:spcBef>
                <a:spcAft>
                  <a:spcPct val="0"/>
                </a:spcAft>
              </a:pPr>
              <a:r>
                <a:rPr lang="en-US" sz="2200" b="1" kern="0" dirty="0" err="1">
                  <a:solidFill>
                    <a:srgbClr val="F8F8F8"/>
                  </a:solidFill>
                  <a:latin typeface="Times New Roman" pitchFamily="18" charset="0"/>
                  <a:cs typeface="Times New Roman" pitchFamily="18" charset="0"/>
                </a:rPr>
                <a:t>Phần</a:t>
              </a:r>
              <a:r>
                <a:rPr lang="en-US" sz="2200" b="1" kern="0" dirty="0">
                  <a:solidFill>
                    <a:srgbClr val="F8F8F8"/>
                  </a:solidFill>
                  <a:latin typeface="Times New Roman" pitchFamily="18" charset="0"/>
                  <a:cs typeface="Times New Roman" pitchFamily="18" charset="0"/>
                </a:rPr>
                <a:t> 4</a:t>
              </a:r>
            </a:p>
          </p:txBody>
        </p:sp>
        <p:sp>
          <p:nvSpPr>
            <p:cNvPr id="40" name="Rectangle 20"/>
            <p:cNvSpPr>
              <a:spLocks noChangeArrowheads="1"/>
            </p:cNvSpPr>
            <p:nvPr/>
          </p:nvSpPr>
          <p:spPr bwMode="gray">
            <a:xfrm>
              <a:off x="2479675" y="5240338"/>
              <a:ext cx="4292600"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00832" indent="-200832" defTabSz="1071103" fontAlgn="base">
                <a:spcBef>
                  <a:spcPct val="0"/>
                </a:spcBef>
                <a:spcAft>
                  <a:spcPct val="0"/>
                </a:spcAft>
              </a:pPr>
              <a:r>
                <a:rPr lang="en-US" sz="2200" b="1" kern="0">
                  <a:solidFill>
                    <a:srgbClr val="080808"/>
                  </a:solidFill>
                  <a:latin typeface="Times New Roman" pitchFamily="18" charset="0"/>
                  <a:cs typeface="Times New Roman" pitchFamily="18" charset="0"/>
                </a:rPr>
                <a:t> </a:t>
              </a:r>
            </a:p>
          </p:txBody>
        </p:sp>
        <p:pic>
          <p:nvPicPr>
            <p:cNvPr id="41" name="Picture 25"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5130800"/>
              <a:ext cx="18335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5"/>
            <p:cNvSpPr>
              <a:spLocks noChangeArrowheads="1"/>
            </p:cNvSpPr>
            <p:nvPr/>
          </p:nvSpPr>
          <p:spPr bwMode="auto">
            <a:xfrm>
              <a:off x="2494885" y="5216684"/>
              <a:ext cx="6115713" cy="53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71103"/>
              <a:r>
                <a:rPr lang="en-US" sz="2200" b="1" kern="0" dirty="0">
                  <a:solidFill>
                    <a:prstClr val="black">
                      <a:lumMod val="75000"/>
                    </a:prstClr>
                  </a:solidFill>
                  <a:latin typeface="Times New Roman" pitchFamily="18" charset="0"/>
                  <a:cs typeface="Times New Roman" pitchFamily="18" charset="0"/>
                </a:rPr>
                <a:t>CƠ SỞ VẬT CHẤT VÀ ĐIỀU KIỆN HỌC TẬP</a:t>
              </a:r>
            </a:p>
          </p:txBody>
        </p:sp>
      </p:grpSp>
      <p:sp>
        <p:nvSpPr>
          <p:cNvPr id="3" name="AutoShape 2" descr="Thủ tục chuyển địa điểm kinh doanh - VietNamNe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Thủ tục chuyển địa điểm kinh doanh - VietNamNe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TextBox 34"/>
          <p:cNvSpPr txBox="1"/>
          <p:nvPr/>
        </p:nvSpPr>
        <p:spPr>
          <a:xfrm>
            <a:off x="392790" y="1104780"/>
            <a:ext cx="1103721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đóng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bổ</a:t>
            </a:r>
            <a:r>
              <a:rPr lang="en-US" sz="2400" dirty="0">
                <a:latin typeface="Times New Roman" panose="02020603050405020304" pitchFamily="18" charset="0"/>
                <a:cs typeface="Times New Roman" panose="02020603050405020304" pitchFamily="18" charset="0"/>
              </a:rPr>
              <a:t> sung </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hỗ</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trợ</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đào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còn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thiếu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trường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bù</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thêm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thêm</a:t>
            </a:r>
            <a:r>
              <a:rPr lang="en-US" sz="2400" dirty="0">
                <a:latin typeface="Times New Roman" panose="02020603050405020304" pitchFamily="18" charset="0"/>
                <a:cs typeface="Times New Roman" panose="02020603050405020304" pitchFamily="18" charset="0"/>
              </a:rPr>
              <a:t> 20% - 30% so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trà</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	- Chi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cường</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lựa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chọn</a:t>
            </a:r>
            <a:r>
              <a:rPr lang="en-US" sz="2400" dirty="0">
                <a:latin typeface="Times New Roman" panose="02020603050405020304" pitchFamily="18" charset="0"/>
                <a:cs typeface="Times New Roman" panose="02020603050405020304" pitchFamily="18" charset="0"/>
              </a:rPr>
              <a:t>).</a:t>
            </a:r>
          </a:p>
        </p:txBody>
      </p:sp>
      <p:pic>
        <p:nvPicPr>
          <p:cNvPr id="5134" name="Picture 14" descr="Mô hình Câu lạc bộ “Kết nối doanh nghiệp, nghiên cứu phát triển sản phẩm,  khởi nghiệp” của Hội Sinh viên Trường Đại học Công nghệ là mô hình duy nhất  miề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69194" y="10599710"/>
            <a:ext cx="246665" cy="24666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92790" y="2691354"/>
            <a:ext cx="11037210"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Chi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đóng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bổ</a:t>
            </a:r>
            <a:r>
              <a:rPr lang="en-US" sz="2400" dirty="0">
                <a:latin typeface="Times New Roman" panose="02020603050405020304" pitchFamily="18" charset="0"/>
                <a:cs typeface="Times New Roman" panose="02020603050405020304" pitchFamily="18" charset="0"/>
              </a:rPr>
              <a:t> sung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dụng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để</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viên</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 Chi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phần</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tài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tập</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Bổ</a:t>
            </a:r>
            <a:r>
              <a:rPr lang="en-US" sz="2400" dirty="0">
                <a:latin typeface="Times New Roman" panose="02020603050405020304" pitchFamily="18" charset="0"/>
                <a:cs typeface="Times New Roman" panose="02020603050405020304" pitchFamily="18" charset="0"/>
              </a:rPr>
              <a:t> sung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điều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sở</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thiết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bị</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phục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vụ</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tập</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 Chi </a:t>
            </a:r>
            <a:r>
              <a:rPr lang="en-US" sz="2400" dirty="0" err="1">
                <a:latin typeface="Times New Roman" panose="02020603050405020304" pitchFamily="18" charset="0"/>
                <a:cs typeface="Times New Roman" panose="02020603050405020304" pitchFamily="18" charset="0"/>
              </a:rPr>
              <a:t>học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bổng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bổ</a:t>
            </a:r>
            <a:r>
              <a:rPr lang="en-US" sz="2400" dirty="0">
                <a:latin typeface="Times New Roman" panose="02020603050405020304" pitchFamily="18" charset="0"/>
                <a:cs typeface="Times New Roman" panose="02020603050405020304" pitchFamily="18" charset="0"/>
              </a:rPr>
              <a:t> sung</a:t>
            </a:r>
          </a:p>
          <a:p>
            <a:r>
              <a:rPr lang="en-US" sz="2400" dirty="0">
                <a:latin typeface="Times New Roman" panose="02020603050405020304" pitchFamily="18" charset="0"/>
                <a:cs typeface="Times New Roman" panose="02020603050405020304" pitchFamily="18" charset="0"/>
              </a:rPr>
              <a:t>	- Chi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trình</a:t>
            </a:r>
            <a:r>
              <a:rPr lang="en-US" sz="2400" dirty="0">
                <a:latin typeface="Times New Roman" panose="02020603050405020304" pitchFamily="18" charset="0"/>
                <a:cs typeface="Times New Roman" panose="02020603050405020304" pitchFamily="18" charset="0"/>
              </a:rPr>
              <a:t> seminar, </a:t>
            </a:r>
            <a:r>
              <a:rPr lang="en-US" sz="2400" dirty="0" err="1">
                <a:latin typeface="Times New Roman" panose="02020603050405020304" pitchFamily="18" charset="0"/>
                <a:cs typeface="Times New Roman" panose="02020603050405020304" pitchFamily="18" charset="0"/>
              </a:rPr>
              <a:t>tham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tế</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nghiệp</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 Chi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cường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kỹ</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mềm</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phí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khác</a:t>
            </a:r>
            <a:endParaRPr lang="en-US" sz="24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2686861" y="5869698"/>
            <a:ext cx="8149719" cy="830997"/>
          </a:xfrm>
          <a:prstGeom prst="rect">
            <a:avLst/>
          </a:prstGeom>
          <a:noFill/>
        </p:spPr>
        <p:txBody>
          <a:bodyPr wrap="square" rtlCol="0">
            <a:spAutoFit/>
          </a:bodyPr>
          <a:lstStyle/>
          <a:p>
            <a:pPr algn="ctr"/>
            <a:r>
              <a:rPr lang="en-US" sz="2400" dirty="0" err="1">
                <a:solidFill>
                  <a:srgbClr val="0000FF"/>
                </a:solidFill>
                <a:latin typeface="Times New Roman" panose="02020603050405020304" pitchFamily="18" charset="0"/>
                <a:cs typeface="Times New Roman" panose="02020603050405020304" pitchFamily="18" charset="0"/>
              </a:rPr>
              <a:t>Toàn</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bộ</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phần</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đóng</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thêm</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của</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sinh</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viên</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đều</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được</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Nhà</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trường</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sử</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dụng</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toàn</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bộ</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phục</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vụ</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cho</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sinh</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viên</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lớp</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chất</a:t>
            </a:r>
            <a:r>
              <a:rPr lang="en-US"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lượng</a:t>
            </a:r>
            <a:r>
              <a:rPr lang="en-US" sz="2400" dirty="0">
                <a:solidFill>
                  <a:srgbClr val="0000FF"/>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1991442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875</TotalTime>
  <Words>907</Words>
  <Application>Microsoft Office PowerPoint</Application>
  <PresentationFormat>Widescreen</PresentationFormat>
  <Paragraphs>109</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Times New Roman</vt:lpstr>
      <vt:lpstr>Wingdings</vt:lpstr>
      <vt:lpstr>Office Theme</vt:lpstr>
      <vt:lpstr>                                       GIỚI THIỆU                            Phụ lục số 4 MÔ HÌNH ĐÀO TẠO LỚP CHẤT LƯỢNG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Van Hoa</dc:creator>
  <cp:lastModifiedBy>KHANH VY</cp:lastModifiedBy>
  <cp:revision>41</cp:revision>
  <dcterms:created xsi:type="dcterms:W3CDTF">2020-10-16T07:18:35Z</dcterms:created>
  <dcterms:modified xsi:type="dcterms:W3CDTF">2024-08-13T02:32:27Z</dcterms:modified>
</cp:coreProperties>
</file>