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2" r:id="rId10"/>
    <p:sldId id="273" r:id="rId11"/>
    <p:sldId id="274" r:id="rId12"/>
    <p:sldId id="276" r:id="rId13"/>
    <p:sldId id="266" r:id="rId14"/>
    <p:sldId id="267" r:id="rId15"/>
    <p:sldId id="268" r:id="rId16"/>
    <p:sldId id="270" r:id="rId17"/>
    <p:sldId id="271" r:id="rId18"/>
    <p:sldId id="277" r:id="rId19"/>
    <p:sldId id="278" r:id="rId20"/>
    <p:sldId id="279" r:id="rId21"/>
    <p:sldId id="281" r:id="rId22"/>
    <p:sldId id="28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nhtunga4k57@gmail.com" userId="c0502777b761e5b7" providerId="LiveId" clId="{7FBEB27F-BE00-4384-A886-540A30B67972}"/>
    <pc:docChg chg="undo custSel addSld delSld modSld">
      <pc:chgData name="thanhtunga4k57@gmail.com" userId="c0502777b761e5b7" providerId="LiveId" clId="{7FBEB27F-BE00-4384-A886-540A30B67972}" dt="2022-11-03T16:11:03.292" v="2432" actId="20577"/>
      <pc:docMkLst>
        <pc:docMk/>
      </pc:docMkLst>
      <pc:sldChg chg="del">
        <pc:chgData name="thanhtunga4k57@gmail.com" userId="c0502777b761e5b7" providerId="LiveId" clId="{7FBEB27F-BE00-4384-A886-540A30B67972}" dt="2022-11-03T15:27:07.956" v="29" actId="47"/>
        <pc:sldMkLst>
          <pc:docMk/>
          <pc:sldMk cId="1195928279" sldId="256"/>
        </pc:sldMkLst>
      </pc:sldChg>
      <pc:sldChg chg="addSp delSp modSp mod">
        <pc:chgData name="thanhtunga4k57@gmail.com" userId="c0502777b761e5b7" providerId="LiveId" clId="{7FBEB27F-BE00-4384-A886-540A30B67972}" dt="2022-11-03T15:36:16.579" v="265" actId="113"/>
        <pc:sldMkLst>
          <pc:docMk/>
          <pc:sldMk cId="3832247948" sldId="257"/>
        </pc:sldMkLst>
        <pc:spChg chg="mod">
          <ac:chgData name="thanhtunga4k57@gmail.com" userId="c0502777b761e5b7" providerId="LiveId" clId="{7FBEB27F-BE00-4384-A886-540A30B67972}" dt="2022-11-03T15:26:44.687" v="22" actId="255"/>
          <ac:spMkLst>
            <pc:docMk/>
            <pc:sldMk cId="3832247948" sldId="257"/>
            <ac:spMk id="7" creationId="{C6B704C2-117D-C746-A5BF-DF0011D94450}"/>
          </ac:spMkLst>
        </pc:spChg>
        <pc:spChg chg="mod">
          <ac:chgData name="thanhtunga4k57@gmail.com" userId="c0502777b761e5b7" providerId="LiveId" clId="{7FBEB27F-BE00-4384-A886-540A30B67972}" dt="2022-11-03T15:26:26.479" v="20" actId="1076"/>
          <ac:spMkLst>
            <pc:docMk/>
            <pc:sldMk cId="3832247948" sldId="257"/>
            <ac:spMk id="8" creationId="{B6C58FE8-A0DD-A006-214F-6DFE2632D6A3}"/>
          </ac:spMkLst>
        </pc:spChg>
        <pc:spChg chg="del mod">
          <ac:chgData name="thanhtunga4k57@gmail.com" userId="c0502777b761e5b7" providerId="LiveId" clId="{7FBEB27F-BE00-4384-A886-540A30B67972}" dt="2022-11-03T15:21:41.872" v="5" actId="478"/>
          <ac:spMkLst>
            <pc:docMk/>
            <pc:sldMk cId="3832247948" sldId="257"/>
            <ac:spMk id="16" creationId="{B1EB6D4D-1833-80FC-29CF-5BAB3D61D52A}"/>
          </ac:spMkLst>
        </pc:spChg>
        <pc:spChg chg="del mod">
          <ac:chgData name="thanhtunga4k57@gmail.com" userId="c0502777b761e5b7" providerId="LiveId" clId="{7FBEB27F-BE00-4384-A886-540A30B67972}" dt="2022-11-03T15:26:02.758" v="17" actId="478"/>
          <ac:spMkLst>
            <pc:docMk/>
            <pc:sldMk cId="3832247948" sldId="257"/>
            <ac:spMk id="17" creationId="{C34A6309-021A-379E-E729-D886C6538DE9}"/>
          </ac:spMkLst>
        </pc:spChg>
        <pc:spChg chg="mod">
          <ac:chgData name="thanhtunga4k57@gmail.com" userId="c0502777b761e5b7" providerId="LiveId" clId="{7FBEB27F-BE00-4384-A886-540A30B67972}" dt="2022-11-03T15:36:16.579" v="265" actId="113"/>
          <ac:spMkLst>
            <pc:docMk/>
            <pc:sldMk cId="3832247948" sldId="257"/>
            <ac:spMk id="19" creationId="{E0D4E1BA-8F0C-223A-6E7D-469E0D25407A}"/>
          </ac:spMkLst>
        </pc:spChg>
        <pc:grpChg chg="del">
          <ac:chgData name="thanhtunga4k57@gmail.com" userId="c0502777b761e5b7" providerId="LiveId" clId="{7FBEB27F-BE00-4384-A886-540A30B67972}" dt="2022-11-03T15:22:59.809" v="13" actId="478"/>
          <ac:grpSpMkLst>
            <pc:docMk/>
            <pc:sldMk cId="3832247948" sldId="257"/>
            <ac:grpSpMk id="10" creationId="{E1F95551-A70C-E5C8-4C04-C0A839C33D35}"/>
          </ac:grpSpMkLst>
        </pc:grpChg>
        <pc:grpChg chg="del">
          <ac:chgData name="thanhtunga4k57@gmail.com" userId="c0502777b761e5b7" providerId="LiveId" clId="{7FBEB27F-BE00-4384-A886-540A30B67972}" dt="2022-11-03T15:22:58.116" v="12" actId="478"/>
          <ac:grpSpMkLst>
            <pc:docMk/>
            <pc:sldMk cId="3832247948" sldId="257"/>
            <ac:grpSpMk id="12" creationId="{307B7541-A4CD-E584-E71C-4A096939DD78}"/>
          </ac:grpSpMkLst>
        </pc:grpChg>
        <pc:grpChg chg="del">
          <ac:chgData name="thanhtunga4k57@gmail.com" userId="c0502777b761e5b7" providerId="LiveId" clId="{7FBEB27F-BE00-4384-A886-540A30B67972}" dt="2022-11-03T15:22:49.956" v="9" actId="478"/>
          <ac:grpSpMkLst>
            <pc:docMk/>
            <pc:sldMk cId="3832247948" sldId="257"/>
            <ac:grpSpMk id="21" creationId="{1C7FEC94-87DE-3906-FF71-6047AB5FDFFF}"/>
          </ac:grpSpMkLst>
        </pc:grpChg>
        <pc:grpChg chg="del">
          <ac:chgData name="thanhtunga4k57@gmail.com" userId="c0502777b761e5b7" providerId="LiveId" clId="{7FBEB27F-BE00-4384-A886-540A30B67972}" dt="2022-11-03T15:22:47.041" v="8" actId="478"/>
          <ac:grpSpMkLst>
            <pc:docMk/>
            <pc:sldMk cId="3832247948" sldId="257"/>
            <ac:grpSpMk id="23" creationId="{8D3622DD-C478-3CA3-E785-9842A5A2FF81}"/>
          </ac:grpSpMkLst>
        </pc:grpChg>
        <pc:picChg chg="mod">
          <ac:chgData name="thanhtunga4k57@gmail.com" userId="c0502777b761e5b7" providerId="LiveId" clId="{7FBEB27F-BE00-4384-A886-540A30B67972}" dt="2022-11-03T15:21:35.321" v="3" actId="1076"/>
          <ac:picMkLst>
            <pc:docMk/>
            <pc:sldMk cId="3832247948" sldId="257"/>
            <ac:picMk id="4" creationId="{F6431579-1728-88FE-65DA-C17F2AA43F98}"/>
          </ac:picMkLst>
        </pc:picChg>
        <pc:picChg chg="del mod">
          <ac:chgData name="thanhtunga4k57@gmail.com" userId="c0502777b761e5b7" providerId="LiveId" clId="{7FBEB27F-BE00-4384-A886-540A30B67972}" dt="2022-11-03T15:22:56.275" v="11" actId="478"/>
          <ac:picMkLst>
            <pc:docMk/>
            <pc:sldMk cId="3832247948" sldId="257"/>
            <ac:picMk id="20" creationId="{AF41889D-DDB5-7DC0-3E71-BAD5D4E49AA1}"/>
          </ac:picMkLst>
        </pc:picChg>
        <pc:picChg chg="add mod">
          <ac:chgData name="thanhtunga4k57@gmail.com" userId="c0502777b761e5b7" providerId="LiveId" clId="{7FBEB27F-BE00-4384-A886-540A30B67972}" dt="2022-11-03T15:23:16.700" v="14"/>
          <ac:picMkLst>
            <pc:docMk/>
            <pc:sldMk cId="3832247948" sldId="257"/>
            <ac:picMk id="26" creationId="{CF7D7327-34C0-399C-B463-254D1720FF0C}"/>
          </ac:picMkLst>
        </pc:picChg>
      </pc:sldChg>
      <pc:sldChg chg="modSp add mod">
        <pc:chgData name="thanhtunga4k57@gmail.com" userId="c0502777b761e5b7" providerId="LiveId" clId="{7FBEB27F-BE00-4384-A886-540A30B67972}" dt="2022-11-03T15:36:06.242" v="264" actId="113"/>
        <pc:sldMkLst>
          <pc:docMk/>
          <pc:sldMk cId="2818124976" sldId="258"/>
        </pc:sldMkLst>
        <pc:spChg chg="mod">
          <ac:chgData name="thanhtunga4k57@gmail.com" userId="c0502777b761e5b7" providerId="LiveId" clId="{7FBEB27F-BE00-4384-A886-540A30B67972}" dt="2022-11-03T15:36:06.242" v="264" actId="113"/>
          <ac:spMkLst>
            <pc:docMk/>
            <pc:sldMk cId="2818124976" sldId="258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5:37:30.851" v="376" actId="20577"/>
        <pc:sldMkLst>
          <pc:docMk/>
          <pc:sldMk cId="598471255" sldId="259"/>
        </pc:sldMkLst>
        <pc:spChg chg="mod">
          <ac:chgData name="thanhtunga4k57@gmail.com" userId="c0502777b761e5b7" providerId="LiveId" clId="{7FBEB27F-BE00-4384-A886-540A30B67972}" dt="2022-11-03T15:37:30.851" v="376" actId="20577"/>
          <ac:spMkLst>
            <pc:docMk/>
            <pc:sldMk cId="598471255" sldId="259"/>
            <ac:spMk id="19" creationId="{E0D4E1BA-8F0C-223A-6E7D-469E0D25407A}"/>
          </ac:spMkLst>
        </pc:spChg>
      </pc:sldChg>
      <pc:sldChg chg="add del">
        <pc:chgData name="thanhtunga4k57@gmail.com" userId="c0502777b761e5b7" providerId="LiveId" clId="{7FBEB27F-BE00-4384-A886-540A30B67972}" dt="2022-11-03T15:36:27.377" v="270" actId="47"/>
        <pc:sldMkLst>
          <pc:docMk/>
          <pc:sldMk cId="1212403907" sldId="259"/>
        </pc:sldMkLst>
      </pc:sldChg>
      <pc:sldChg chg="modSp add mod">
        <pc:chgData name="thanhtunga4k57@gmail.com" userId="c0502777b761e5b7" providerId="LiveId" clId="{7FBEB27F-BE00-4384-A886-540A30B67972}" dt="2022-11-03T15:38:57.732" v="483" actId="20577"/>
        <pc:sldMkLst>
          <pc:docMk/>
          <pc:sldMk cId="1685577969" sldId="260"/>
        </pc:sldMkLst>
        <pc:spChg chg="mod">
          <ac:chgData name="thanhtunga4k57@gmail.com" userId="c0502777b761e5b7" providerId="LiveId" clId="{7FBEB27F-BE00-4384-A886-540A30B67972}" dt="2022-11-03T15:38:57.732" v="483" actId="20577"/>
          <ac:spMkLst>
            <pc:docMk/>
            <pc:sldMk cId="1685577969" sldId="260"/>
            <ac:spMk id="19" creationId="{E0D4E1BA-8F0C-223A-6E7D-469E0D25407A}"/>
          </ac:spMkLst>
        </pc:spChg>
      </pc:sldChg>
      <pc:sldChg chg="add del">
        <pc:chgData name="thanhtunga4k57@gmail.com" userId="c0502777b761e5b7" providerId="LiveId" clId="{7FBEB27F-BE00-4384-A886-540A30B67972}" dt="2022-11-03T15:36:26.689" v="269" actId="47"/>
        <pc:sldMkLst>
          <pc:docMk/>
          <pc:sldMk cId="2327591555" sldId="260"/>
        </pc:sldMkLst>
      </pc:sldChg>
      <pc:sldChg chg="add del">
        <pc:chgData name="thanhtunga4k57@gmail.com" userId="c0502777b761e5b7" providerId="LiveId" clId="{7FBEB27F-BE00-4384-A886-540A30B67972}" dt="2022-11-03T15:36:26.289" v="268" actId="47"/>
        <pc:sldMkLst>
          <pc:docMk/>
          <pc:sldMk cId="88732180" sldId="261"/>
        </pc:sldMkLst>
      </pc:sldChg>
      <pc:sldChg chg="modSp add mod">
        <pc:chgData name="thanhtunga4k57@gmail.com" userId="c0502777b761e5b7" providerId="LiveId" clId="{7FBEB27F-BE00-4384-A886-540A30B67972}" dt="2022-11-03T15:40:25.643" v="580" actId="20577"/>
        <pc:sldMkLst>
          <pc:docMk/>
          <pc:sldMk cId="3762801400" sldId="261"/>
        </pc:sldMkLst>
        <pc:spChg chg="mod">
          <ac:chgData name="thanhtunga4k57@gmail.com" userId="c0502777b761e5b7" providerId="LiveId" clId="{7FBEB27F-BE00-4384-A886-540A30B67972}" dt="2022-11-03T15:40:25.643" v="580" actId="20577"/>
          <ac:spMkLst>
            <pc:docMk/>
            <pc:sldMk cId="3762801400" sldId="261"/>
            <ac:spMk id="19" creationId="{E0D4E1BA-8F0C-223A-6E7D-469E0D25407A}"/>
          </ac:spMkLst>
        </pc:spChg>
      </pc:sldChg>
      <pc:sldChg chg="modSp add del mod">
        <pc:chgData name="thanhtunga4k57@gmail.com" userId="c0502777b761e5b7" providerId="LiveId" clId="{7FBEB27F-BE00-4384-A886-540A30B67972}" dt="2022-11-03T16:05:38.210" v="2191" actId="47"/>
        <pc:sldMkLst>
          <pc:docMk/>
          <pc:sldMk cId="55454163" sldId="262"/>
        </pc:sldMkLst>
        <pc:spChg chg="mod">
          <ac:chgData name="thanhtunga4k57@gmail.com" userId="c0502777b761e5b7" providerId="LiveId" clId="{7FBEB27F-BE00-4384-A886-540A30B67972}" dt="2022-11-03T15:41:12.643" v="670" actId="20577"/>
          <ac:spMkLst>
            <pc:docMk/>
            <pc:sldMk cId="55454163" sldId="262"/>
            <ac:spMk id="19" creationId="{E0D4E1BA-8F0C-223A-6E7D-469E0D25407A}"/>
          </ac:spMkLst>
        </pc:spChg>
      </pc:sldChg>
      <pc:sldChg chg="add del">
        <pc:chgData name="thanhtunga4k57@gmail.com" userId="c0502777b761e5b7" providerId="LiveId" clId="{7FBEB27F-BE00-4384-A886-540A30B67972}" dt="2022-11-03T15:36:25.948" v="267" actId="47"/>
        <pc:sldMkLst>
          <pc:docMk/>
          <pc:sldMk cId="1107817447" sldId="262"/>
        </pc:sldMkLst>
      </pc:sldChg>
      <pc:sldChg chg="modSp add mod">
        <pc:chgData name="thanhtunga4k57@gmail.com" userId="c0502777b761e5b7" providerId="LiveId" clId="{7FBEB27F-BE00-4384-A886-540A30B67972}" dt="2022-11-03T15:41:51.475" v="737" actId="20577"/>
        <pc:sldMkLst>
          <pc:docMk/>
          <pc:sldMk cId="588686551" sldId="263"/>
        </pc:sldMkLst>
        <pc:spChg chg="mod">
          <ac:chgData name="thanhtunga4k57@gmail.com" userId="c0502777b761e5b7" providerId="LiveId" clId="{7FBEB27F-BE00-4384-A886-540A30B67972}" dt="2022-11-03T15:41:51.475" v="737" actId="20577"/>
          <ac:spMkLst>
            <pc:docMk/>
            <pc:sldMk cId="588686551" sldId="263"/>
            <ac:spMk id="19" creationId="{E0D4E1BA-8F0C-223A-6E7D-469E0D25407A}"/>
          </ac:spMkLst>
        </pc:spChg>
      </pc:sldChg>
      <pc:sldChg chg="add del">
        <pc:chgData name="thanhtunga4k57@gmail.com" userId="c0502777b761e5b7" providerId="LiveId" clId="{7FBEB27F-BE00-4384-A886-540A30B67972}" dt="2022-11-03T15:36:25.538" v="266" actId="47"/>
        <pc:sldMkLst>
          <pc:docMk/>
          <pc:sldMk cId="3683099797" sldId="263"/>
        </pc:sldMkLst>
      </pc:sldChg>
      <pc:sldChg chg="modSp add mod">
        <pc:chgData name="thanhtunga4k57@gmail.com" userId="c0502777b761e5b7" providerId="LiveId" clId="{7FBEB27F-BE00-4384-A886-540A30B67972}" dt="2022-11-03T15:45:06.259" v="803" actId="20577"/>
        <pc:sldMkLst>
          <pc:docMk/>
          <pc:sldMk cId="3515614769" sldId="264"/>
        </pc:sldMkLst>
        <pc:spChg chg="mod">
          <ac:chgData name="thanhtunga4k57@gmail.com" userId="c0502777b761e5b7" providerId="LiveId" clId="{7FBEB27F-BE00-4384-A886-540A30B67972}" dt="2022-11-03T15:45:06.259" v="803" actId="20577"/>
          <ac:spMkLst>
            <pc:docMk/>
            <pc:sldMk cId="3515614769" sldId="264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5:46:15.564" v="910" actId="20577"/>
        <pc:sldMkLst>
          <pc:docMk/>
          <pc:sldMk cId="3838447138" sldId="265"/>
        </pc:sldMkLst>
        <pc:spChg chg="mod">
          <ac:chgData name="thanhtunga4k57@gmail.com" userId="c0502777b761e5b7" providerId="LiveId" clId="{7FBEB27F-BE00-4384-A886-540A30B67972}" dt="2022-11-03T15:46:15.564" v="910" actId="20577"/>
          <ac:spMkLst>
            <pc:docMk/>
            <pc:sldMk cId="3838447138" sldId="265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5:47:11.459" v="970" actId="20577"/>
        <pc:sldMkLst>
          <pc:docMk/>
          <pc:sldMk cId="852986146" sldId="266"/>
        </pc:sldMkLst>
        <pc:spChg chg="mod">
          <ac:chgData name="thanhtunga4k57@gmail.com" userId="c0502777b761e5b7" providerId="LiveId" clId="{7FBEB27F-BE00-4384-A886-540A30B67972}" dt="2022-11-03T15:47:11.459" v="970" actId="20577"/>
          <ac:spMkLst>
            <pc:docMk/>
            <pc:sldMk cId="852986146" sldId="266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5:48:31.547" v="1049" actId="20577"/>
        <pc:sldMkLst>
          <pc:docMk/>
          <pc:sldMk cId="3400664333" sldId="267"/>
        </pc:sldMkLst>
        <pc:spChg chg="mod">
          <ac:chgData name="thanhtunga4k57@gmail.com" userId="c0502777b761e5b7" providerId="LiveId" clId="{7FBEB27F-BE00-4384-A886-540A30B67972}" dt="2022-11-03T15:48:31.547" v="1049" actId="20577"/>
          <ac:spMkLst>
            <pc:docMk/>
            <pc:sldMk cId="3400664333" sldId="267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5:49:20.091" v="1144" actId="20577"/>
        <pc:sldMkLst>
          <pc:docMk/>
          <pc:sldMk cId="3650729853" sldId="268"/>
        </pc:sldMkLst>
        <pc:spChg chg="mod">
          <ac:chgData name="thanhtunga4k57@gmail.com" userId="c0502777b761e5b7" providerId="LiveId" clId="{7FBEB27F-BE00-4384-A886-540A30B67972}" dt="2022-11-03T15:49:20.091" v="1144" actId="20577"/>
          <ac:spMkLst>
            <pc:docMk/>
            <pc:sldMk cId="3650729853" sldId="268"/>
            <ac:spMk id="19" creationId="{E0D4E1BA-8F0C-223A-6E7D-469E0D25407A}"/>
          </ac:spMkLst>
        </pc:spChg>
      </pc:sldChg>
      <pc:sldChg chg="modSp add del mod">
        <pc:chgData name="thanhtunga4k57@gmail.com" userId="c0502777b761e5b7" providerId="LiveId" clId="{7FBEB27F-BE00-4384-A886-540A30B67972}" dt="2022-11-03T16:06:52.324" v="2192" actId="47"/>
        <pc:sldMkLst>
          <pc:docMk/>
          <pc:sldMk cId="1864516947" sldId="269"/>
        </pc:sldMkLst>
        <pc:spChg chg="mod">
          <ac:chgData name="thanhtunga4k57@gmail.com" userId="c0502777b761e5b7" providerId="LiveId" clId="{7FBEB27F-BE00-4384-A886-540A30B67972}" dt="2022-11-03T15:53:31.371" v="1245" actId="20577"/>
          <ac:spMkLst>
            <pc:docMk/>
            <pc:sldMk cId="1864516947" sldId="269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5:54:12.291" v="1355" actId="20577"/>
        <pc:sldMkLst>
          <pc:docMk/>
          <pc:sldMk cId="2314038767" sldId="270"/>
        </pc:sldMkLst>
        <pc:spChg chg="mod">
          <ac:chgData name="thanhtunga4k57@gmail.com" userId="c0502777b761e5b7" providerId="LiveId" clId="{7FBEB27F-BE00-4384-A886-540A30B67972}" dt="2022-11-03T15:54:12.291" v="1355" actId="20577"/>
          <ac:spMkLst>
            <pc:docMk/>
            <pc:sldMk cId="2314038767" sldId="270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5:55:38.059" v="1501" actId="20577"/>
        <pc:sldMkLst>
          <pc:docMk/>
          <pc:sldMk cId="2339048824" sldId="271"/>
        </pc:sldMkLst>
        <pc:spChg chg="mod">
          <ac:chgData name="thanhtunga4k57@gmail.com" userId="c0502777b761e5b7" providerId="LiveId" clId="{7FBEB27F-BE00-4384-A886-540A30B67972}" dt="2022-11-03T15:55:38.059" v="1501" actId="20577"/>
          <ac:spMkLst>
            <pc:docMk/>
            <pc:sldMk cId="2339048824" sldId="271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5:56:34.346" v="1586" actId="20577"/>
        <pc:sldMkLst>
          <pc:docMk/>
          <pc:sldMk cId="1006512462" sldId="272"/>
        </pc:sldMkLst>
        <pc:spChg chg="mod">
          <ac:chgData name="thanhtunga4k57@gmail.com" userId="c0502777b761e5b7" providerId="LiveId" clId="{7FBEB27F-BE00-4384-A886-540A30B67972}" dt="2022-11-03T15:56:34.346" v="1586" actId="20577"/>
          <ac:spMkLst>
            <pc:docMk/>
            <pc:sldMk cId="1006512462" sldId="272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5:57:22.962" v="1676" actId="20577"/>
        <pc:sldMkLst>
          <pc:docMk/>
          <pc:sldMk cId="1275612548" sldId="273"/>
        </pc:sldMkLst>
        <pc:spChg chg="mod">
          <ac:chgData name="thanhtunga4k57@gmail.com" userId="c0502777b761e5b7" providerId="LiveId" clId="{7FBEB27F-BE00-4384-A886-540A30B67972}" dt="2022-11-03T15:57:22.962" v="1676" actId="20577"/>
          <ac:spMkLst>
            <pc:docMk/>
            <pc:sldMk cId="1275612548" sldId="273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5:58:08.072" v="1768" actId="20577"/>
        <pc:sldMkLst>
          <pc:docMk/>
          <pc:sldMk cId="817525434" sldId="274"/>
        </pc:sldMkLst>
        <pc:spChg chg="mod">
          <ac:chgData name="thanhtunga4k57@gmail.com" userId="c0502777b761e5b7" providerId="LiveId" clId="{7FBEB27F-BE00-4384-A886-540A30B67972}" dt="2022-11-03T15:58:08.072" v="1768" actId="20577"/>
          <ac:spMkLst>
            <pc:docMk/>
            <pc:sldMk cId="817525434" sldId="274"/>
            <ac:spMk id="19" creationId="{E0D4E1BA-8F0C-223A-6E7D-469E0D25407A}"/>
          </ac:spMkLst>
        </pc:spChg>
      </pc:sldChg>
      <pc:sldChg chg="modSp add del mod">
        <pc:chgData name="thanhtunga4k57@gmail.com" userId="c0502777b761e5b7" providerId="LiveId" clId="{7FBEB27F-BE00-4384-A886-540A30B67972}" dt="2022-11-03T16:08:44.602" v="2193" actId="47"/>
        <pc:sldMkLst>
          <pc:docMk/>
          <pc:sldMk cId="566557347" sldId="275"/>
        </pc:sldMkLst>
        <pc:spChg chg="mod">
          <ac:chgData name="thanhtunga4k57@gmail.com" userId="c0502777b761e5b7" providerId="LiveId" clId="{7FBEB27F-BE00-4384-A886-540A30B67972}" dt="2022-11-03T15:59:24.942" v="1896"/>
          <ac:spMkLst>
            <pc:docMk/>
            <pc:sldMk cId="566557347" sldId="275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6:00:03.518" v="1908"/>
        <pc:sldMkLst>
          <pc:docMk/>
          <pc:sldMk cId="1392127463" sldId="276"/>
        </pc:sldMkLst>
        <pc:spChg chg="mod">
          <ac:chgData name="thanhtunga4k57@gmail.com" userId="c0502777b761e5b7" providerId="LiveId" clId="{7FBEB27F-BE00-4384-A886-540A30B67972}" dt="2022-11-03T16:00:03.518" v="1908"/>
          <ac:spMkLst>
            <pc:docMk/>
            <pc:sldMk cId="1392127463" sldId="276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6:00:40.650" v="1984" actId="20577"/>
        <pc:sldMkLst>
          <pc:docMk/>
          <pc:sldMk cId="3194103328" sldId="277"/>
        </pc:sldMkLst>
        <pc:spChg chg="mod">
          <ac:chgData name="thanhtunga4k57@gmail.com" userId="c0502777b761e5b7" providerId="LiveId" clId="{7FBEB27F-BE00-4384-A886-540A30B67972}" dt="2022-11-03T16:00:40.650" v="1984" actId="20577"/>
          <ac:spMkLst>
            <pc:docMk/>
            <pc:sldMk cId="3194103328" sldId="277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6:02:32.038" v="2190" actId="20577"/>
        <pc:sldMkLst>
          <pc:docMk/>
          <pc:sldMk cId="3307187387" sldId="278"/>
        </pc:sldMkLst>
        <pc:spChg chg="mod">
          <ac:chgData name="thanhtunga4k57@gmail.com" userId="c0502777b761e5b7" providerId="LiveId" clId="{7FBEB27F-BE00-4384-A886-540A30B67972}" dt="2022-11-03T16:02:32.038" v="2190" actId="20577"/>
          <ac:spMkLst>
            <pc:docMk/>
            <pc:sldMk cId="3307187387" sldId="278"/>
            <ac:spMk id="19" creationId="{E0D4E1BA-8F0C-223A-6E7D-469E0D25407A}"/>
          </ac:spMkLst>
        </pc:spChg>
      </pc:sldChg>
      <pc:sldChg chg="add">
        <pc:chgData name="thanhtunga4k57@gmail.com" userId="c0502777b761e5b7" providerId="LiveId" clId="{7FBEB27F-BE00-4384-A886-540A30B67972}" dt="2022-11-03T15:58:50.053" v="1852" actId="2890"/>
        <pc:sldMkLst>
          <pc:docMk/>
          <pc:sldMk cId="337347147" sldId="279"/>
        </pc:sldMkLst>
      </pc:sldChg>
      <pc:sldChg chg="modSp add mod">
        <pc:chgData name="thanhtunga4k57@gmail.com" userId="c0502777b761e5b7" providerId="LiveId" clId="{7FBEB27F-BE00-4384-A886-540A30B67972}" dt="2022-11-03T16:09:58.699" v="2304" actId="20577"/>
        <pc:sldMkLst>
          <pc:docMk/>
          <pc:sldMk cId="218489525" sldId="280"/>
        </pc:sldMkLst>
        <pc:spChg chg="mod">
          <ac:chgData name="thanhtunga4k57@gmail.com" userId="c0502777b761e5b7" providerId="LiveId" clId="{7FBEB27F-BE00-4384-A886-540A30B67972}" dt="2022-11-03T16:09:58.699" v="2304" actId="20577"/>
          <ac:spMkLst>
            <pc:docMk/>
            <pc:sldMk cId="218489525" sldId="280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6:10:24.814" v="2346" actId="20577"/>
        <pc:sldMkLst>
          <pc:docMk/>
          <pc:sldMk cId="2038235748" sldId="281"/>
        </pc:sldMkLst>
        <pc:spChg chg="mod">
          <ac:chgData name="thanhtunga4k57@gmail.com" userId="c0502777b761e5b7" providerId="LiveId" clId="{7FBEB27F-BE00-4384-A886-540A30B67972}" dt="2022-11-03T16:10:24.814" v="2346" actId="20577"/>
          <ac:spMkLst>
            <pc:docMk/>
            <pc:sldMk cId="2038235748" sldId="281"/>
            <ac:spMk id="19" creationId="{E0D4E1BA-8F0C-223A-6E7D-469E0D25407A}"/>
          </ac:spMkLst>
        </pc:spChg>
      </pc:sldChg>
      <pc:sldChg chg="modSp add mod">
        <pc:chgData name="thanhtunga4k57@gmail.com" userId="c0502777b761e5b7" providerId="LiveId" clId="{7FBEB27F-BE00-4384-A886-540A30B67972}" dt="2022-11-03T16:11:03.292" v="2432" actId="20577"/>
        <pc:sldMkLst>
          <pc:docMk/>
          <pc:sldMk cId="413869166" sldId="282"/>
        </pc:sldMkLst>
        <pc:spChg chg="mod">
          <ac:chgData name="thanhtunga4k57@gmail.com" userId="c0502777b761e5b7" providerId="LiveId" clId="{7FBEB27F-BE00-4384-A886-540A30B67972}" dt="2022-11-03T16:11:03.292" v="2432" actId="20577"/>
          <ac:spMkLst>
            <pc:docMk/>
            <pc:sldMk cId="413869166" sldId="282"/>
            <ac:spMk id="19" creationId="{E0D4E1BA-8F0C-223A-6E7D-469E0D25407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F793E-2661-C1D2-7EA6-BA10E819B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688BD3-7A82-4B59-1205-0CB3D3E3B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651E3-F8A6-38D5-B95A-FB22508C9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A23E3-F61C-BB12-ADB1-0FCC2CDAB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526EE-E3E5-03C1-037D-2F7DD5DB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46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B389-B5D9-03EC-B853-9564E9BEF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3A2F0-38A3-AE44-FD5F-EED77B1B3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10CED-B1A2-85CC-4DEA-BC4945C7F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3DCEE-5030-A9F9-1D6F-575799620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1E12D-6168-59AF-3FF6-687BE9A29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61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57781-0DF0-5EEB-46C5-305836EC9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1F42E-0563-4DAE-AE3E-C82A99551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E4828-5F72-731B-C419-741F10ED9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A5C66-4F5A-B1B9-4744-AEB598814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56EE6-3C84-1C32-1BC4-685697929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746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BE2FC-68F6-936D-6C96-38C6E4319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65250-32EE-3110-A389-3F7C3B3D7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A8E18-2606-A9FF-D91C-74082FFD6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CB5DB-FAAF-C96E-A7D1-190D38D1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A3FD73-8FAF-F721-1AC5-3FEAD4C15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A518E-7403-8150-408B-CE10E7C9F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5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B52E3-F1A7-1AAF-650A-0384BF05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12E316-3604-C950-D9CD-E286A3A9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291F9-7E05-2761-FAB0-32597728C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1FE910-41A1-56C4-DC26-34475BEE17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98F07B-9C05-6CCC-F84E-F6725CD2D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1C3091-1315-C174-C648-A0F8F1CE3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72BF19-8249-D8BB-46B1-B71BC3ECF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C8E2D5-ED58-8E06-5208-47B6D4C67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16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DFE71-C8DE-FCB5-8960-1B0C0E592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0B148-747F-5E83-E5ED-A1E210FF9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A2105A-5F1A-EC6E-BC27-2F9B2A07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3B9F8-3394-8589-800F-2C32B1D83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9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611071-56A9-3975-4EB2-482A7C057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2F06AF-5F11-83E1-B0DD-0F03F4341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34013-FC87-9CD8-7BEA-2863ABB08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5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F02F9-A98B-34B9-56DC-37586DF2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D9D31-447F-7C8B-C004-1E403E725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744C0-EF9D-6193-58AA-D5554C5C6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1213EC-DB87-D8B3-5E8F-A8C0D20CD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B5CFC-BE1C-287E-0588-B25B6CA55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F5D43B-8656-21A5-4195-0D77156EA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8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01AC5-B48E-68E4-8799-178B63424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3993F9-FA5D-3DBD-BC4A-F339A29321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AC840-EC18-46EB-FC30-5C5C92760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221B6-2AD4-773C-DB92-B423CD5C3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87ADC-C141-0457-CAB4-B3278274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C18649-1BB3-71F6-2BAB-C98B56E60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553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2BD81-686C-B816-9866-56E51EC9A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865FA-3648-DAC1-5E21-EFFBA6D74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10C60-4672-875C-D1C5-637450C18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6A579-BC52-5541-F1F0-DC92A259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653A9-BCFF-ECFC-575E-8B1BDAF2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2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E657D0-6670-FC42-A3DF-F5567283BD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8B055-7259-B3B8-3966-1A6DDA362E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CB404-AE94-C5CF-4B0C-279F58446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FB51B-99B8-4E96-8BC7-58C143216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8906E-52E2-08CE-7ABE-DD3E23974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38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09E19D-1364-0DA6-A76F-03C295B22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32688-B3EF-F0EB-659B-ED2147CA7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09370-76FC-F5DB-BBE6-CBC83BBDA0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51B6C-275A-43CC-9C97-B720DCB32045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6D95E-0BAA-FDDD-5C42-0E4E872055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A6605-A519-4BC6-2518-412B9B80B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9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PHẠM THỊ HÀ ANH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DHTI15A8HN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 NGHỆ THÔNG TIN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3" t="9396" r="20846" b="26862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838447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VIÊN: 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NGỌC BẢO NGÂN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DHQT15A1CL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QUẢN TRỊ VÀ MARKETING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/>
        </p:blipFill>
        <p:spPr>
          <a:xfrm>
            <a:off x="8655325" y="2190446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832247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VIÊN: </a:t>
            </a:r>
            <a:r>
              <a:rPr lang="vi-VN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 THỊ THU HẰNG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LỚP: </a:t>
            </a:r>
            <a:r>
              <a:rPr lang="vi-VN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DHMA14A3HN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KHOA: </a:t>
            </a:r>
            <a:r>
              <a:rPr lang="vi-VN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DỆT MAY VÀ THỜI TRANG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3" b="4573"/>
          <a:stretch/>
        </p:blipFill>
        <p:spPr>
          <a:xfrm>
            <a:off x="8715172" y="2168897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818124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ĐỖ XUÂN THÀNH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DHTD15A4HN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" t="9331" r="4083" b="35815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598471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ĐỖ QUỐC CƯỜNG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DHCD15A4HN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ĐIỆN TỬ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4" t="28776" b="10212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685577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 THỊ HỒNG ÁNH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DHKT14A14HN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TOÁN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5" t="59205" r="35849" b="21817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762801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 THỊ TRÀ MY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DHKT15A2CL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TOÁN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8" t="-1733" r="-132" b="17491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588686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PHẠM HƯƠNG LY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DHDE13AHN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DỆT MAY VÀ THỜI TRANG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8" t="29912" r="5601" b="9314"/>
          <a:stretch/>
        </p:blipFill>
        <p:spPr>
          <a:xfrm>
            <a:off x="8687639" y="2073536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515614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 ĐĂNG HOÀNG ANH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DHKT15A12HN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TOÁN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3" t="26147" r="30123" b="43342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006512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TRẦN HOÀNG NAM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DHKT15A3HN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TOÁN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5" t="33240" r="22795" b="26708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275612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PHAN KIỀU THANH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DHTM14A1CL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THƯƠNG MẠI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9" b="21859"/>
          <a:stretch/>
        </p:blipFill>
        <p:spPr>
          <a:xfrm>
            <a:off x="8687639" y="2026290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817525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 THỊ PHƯƠNG ANH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DHKT13A1HN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TOÁN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392127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VŨ ÁNH NGỌC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DHMA15A1HN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DỆT MAY VÀ THỜI TRANG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" t="29168" r="-3069" b="12498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852986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 MAI LY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DHMA15A3HN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DỆT MAY VÀ THỜI TRANG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5" r="1305" b="41938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400664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BÙI THỊ LAN HƯƠNG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DHKT15A13HN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TOÁN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9" t="44897" r="31035" b="25894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650729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 THỊ ÁNH TUYẾT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DHTI15A5HN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 NGHỆ THÔNG TIN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" t="9633" r="-421" b="33732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314038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PHÙNG THỊ DIỆU LINH</a:t>
            </a:r>
            <a:endParaRPr lang="en-US" sz="2800" b="1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DHKT15A11HN</a:t>
            </a:r>
            <a:b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TOÁN</a:t>
            </a:r>
            <a:endParaRPr lang="en-US" sz="2800" b="1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6" t="28308" r="22253" b="30216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339048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VIÊN: </a:t>
            </a:r>
            <a:r>
              <a:rPr lang="vi-VN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 THỊ THÚY LOAN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LỚP: </a:t>
            </a:r>
            <a:r>
              <a:rPr lang="vi-VN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DHMA13A1HN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KHOA: </a:t>
            </a:r>
            <a:r>
              <a:rPr lang="vi-VN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DỆT MAY VÀ THỜI TRANG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194103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TRỊNH QUANG HƯNG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DHTI15A4HN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 NGHỆ THÔNG TIN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1" t="217" r="3353" b="26902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307187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 THỊ NGỌC ÁNH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DHKT15A2HN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TOÁN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6" t="31929" r="16769" b="22549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37347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 THỊ THU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DHKT15A5HN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 TOÁN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6" r="8688"/>
          <a:stretch/>
        </p:blipFill>
        <p:spPr>
          <a:xfrm rot="16200000"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0382357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E2DE-8770-0A19-B31D-AC8D7C7B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E9CB8-69FC-1299-0326-41354D486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31579-1728-88FE-65DA-C17F2AA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" y="0"/>
            <a:ext cx="12192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38A0D6A-F977-ED50-5F27-5165C0F528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136473" y="0"/>
            <a:ext cx="1438327" cy="1634457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93490BFA-EA40-6339-9748-FBB78BD0F956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6B704C2-117D-C746-A5BF-DF0011D94450}"/>
              </a:ext>
            </a:extLst>
          </p:cNvPr>
          <p:cNvSpPr txBox="1"/>
          <p:nvPr/>
        </p:nvSpPr>
        <p:spPr>
          <a:xfrm>
            <a:off x="1751272" y="244624"/>
            <a:ext cx="5360728" cy="736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6C58FE8-A0DD-A006-214F-6DFE2632D6A3}"/>
              </a:ext>
            </a:extLst>
          </p:cNvPr>
          <p:cNvSpPr txBox="1"/>
          <p:nvPr/>
        </p:nvSpPr>
        <p:spPr>
          <a:xfrm>
            <a:off x="1779020" y="972739"/>
            <a:ext cx="4740009" cy="49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200" dirty="0"/>
          </a:p>
          <a:p>
            <a:pPr>
              <a:lnSpc>
                <a:spcPts val="1408"/>
              </a:lnSpc>
            </a:pPr>
            <a:r>
              <a:rPr lang="en-US" sz="1600" spc="49" dirty="0">
                <a:solidFill>
                  <a:srgbClr val="FFFAF9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313" spc="49" dirty="0">
              <a:solidFill>
                <a:srgbClr val="FFFAF9"/>
              </a:solidFill>
              <a:latin typeface="Arimo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590CF93-1E8B-31E2-7344-7FB3817A40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8CA73E0-1A92-1A3E-30E4-B058388202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62757" y="-66984"/>
            <a:ext cx="1621502" cy="1842610"/>
          </a:xfrm>
          <a:prstGeom prst="rect">
            <a:avLst/>
          </a:prstGeom>
        </p:spPr>
      </p:pic>
      <p:sp>
        <p:nvSpPr>
          <p:cNvPr id="15" name="AutoShape 3">
            <a:extLst>
              <a:ext uri="{FF2B5EF4-FFF2-40B4-BE49-F238E27FC236}">
                <a16:creationId xmlns:a16="http://schemas.microsoft.com/office/drawing/2014/main" id="{71827E83-5676-25BC-A842-52A1DE14BF78}"/>
              </a:ext>
            </a:extLst>
          </p:cNvPr>
          <p:cNvSpPr/>
          <p:nvPr/>
        </p:nvSpPr>
        <p:spPr>
          <a:xfrm>
            <a:off x="1751272" y="988950"/>
            <a:ext cx="4740009" cy="0"/>
          </a:xfrm>
          <a:prstGeom prst="line">
            <a:avLst/>
          </a:prstGeom>
          <a:ln w="28575" cap="rnd">
            <a:solidFill>
              <a:srgbClr val="FFFFFF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5E3A843A-8800-96BE-0028-7475187B49EF}"/>
              </a:ext>
            </a:extLst>
          </p:cNvPr>
          <p:cNvSpPr txBox="1"/>
          <p:nvPr/>
        </p:nvSpPr>
        <p:spPr>
          <a:xfrm>
            <a:off x="704173" y="1343517"/>
            <a:ext cx="6956214" cy="109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E0D4E1BA-8F0C-223A-6E7D-469E0D25407A}"/>
              </a:ext>
            </a:extLst>
          </p:cNvPr>
          <p:cNvSpPr txBox="1"/>
          <p:nvPr/>
        </p:nvSpPr>
        <p:spPr>
          <a:xfrm>
            <a:off x="121839" y="2488585"/>
            <a:ext cx="7914906" cy="2416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PHÙNG THU TRANG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DHMA14A2HN</a:t>
            </a:r>
            <a:b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800" b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DỆT MAY VÀ THỜI TRANG</a:t>
            </a:r>
            <a:endParaRPr lang="en-US" sz="28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A560C-6CF3-568E-E711-ED282263EAC4}"/>
              </a:ext>
            </a:extLst>
          </p:cNvPr>
          <p:cNvSpPr txBox="1"/>
          <p:nvPr/>
        </p:nvSpPr>
        <p:spPr>
          <a:xfrm>
            <a:off x="-46702" y="4658864"/>
            <a:ext cx="8083447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CÁN BỘ LỚP HOÀN THÀNH </a:t>
            </a:r>
          </a:p>
          <a:p>
            <a:pPr algn="ctr">
              <a:lnSpc>
                <a:spcPts val="3676"/>
              </a:lnSpc>
            </a:pPr>
            <a:r>
              <a:rPr lang="en-US" sz="3400" b="1" spc="35" dirty="0">
                <a:solidFill>
                  <a:srgbClr val="FFDD3C"/>
                </a:solidFill>
                <a:latin typeface="Bungee"/>
              </a:rPr>
              <a:t>XUẤT SẮC NHIỆM VỤ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F7D7327-34C0-399C-B463-254D1720FF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13869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1005</Words>
  <Application>Microsoft Office PowerPoint</Application>
  <PresentationFormat>Widescreen</PresentationFormat>
  <Paragraphs>198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Arimo</vt:lpstr>
      <vt:lpstr>Bungee</vt:lpstr>
      <vt:lpstr>Calibri</vt:lpstr>
      <vt:lpstr>Calibri Light</vt:lpstr>
      <vt:lpstr>Maven Pro Bold 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3</cp:revision>
  <dcterms:created xsi:type="dcterms:W3CDTF">2022-11-03T15:07:37Z</dcterms:created>
  <dcterms:modified xsi:type="dcterms:W3CDTF">2022-11-03T16:51:58Z</dcterms:modified>
</cp:coreProperties>
</file>