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2" r:id="rId15"/>
    <p:sldId id="270" r:id="rId16"/>
    <p:sldId id="271" r:id="rId17"/>
    <p:sldId id="26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F793E-2661-C1D2-7EA6-BA10E819B6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688BD3-7A82-4B59-1205-0CB3D3E3BD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651E3-F8A6-38D5-B95A-FB22508C9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A23E3-F61C-BB12-ADB1-0FCC2CDAB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526EE-E3E5-03C1-037D-2F7DD5DB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46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B389-B5D9-03EC-B853-9564E9BEF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3A2F0-38A3-AE44-FD5F-EED77B1B3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10CED-B1A2-85CC-4DEA-BC4945C7F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3DCEE-5030-A9F9-1D6F-575799620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1E12D-6168-59AF-3FF6-687BE9A29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6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57781-0DF0-5EEB-46C5-305836EC9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1F42E-0563-4DAE-AE3E-C82A99551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E4828-5F72-731B-C419-741F10ED9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A5C66-4F5A-B1B9-4744-AEB598814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56EE6-3C84-1C32-1BC4-685697929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4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BE2FC-68F6-936D-6C96-38C6E431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65250-32EE-3110-A389-3F7C3B3D72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A8E18-2606-A9FF-D91C-74082FFD6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CB5DB-FAAF-C96E-A7D1-190D38D1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A3FD73-8FAF-F721-1AC5-3FEAD4C15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A518E-7403-8150-408B-CE10E7C9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59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B52E3-F1A7-1AAF-650A-0384BF053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2E316-3604-C950-D9CD-E286A3A9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C291F9-7E05-2761-FAB0-32597728C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1FE910-41A1-56C4-DC26-34475BEE1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98F07B-9C05-6CCC-F84E-F6725CD2D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1C3091-1315-C174-C648-A0F8F1CE3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72BF19-8249-D8BB-46B1-B71BC3ECF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C8E2D5-ED58-8E06-5208-47B6D4C67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6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DFE71-C8DE-FCB5-8960-1B0C0E592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0B148-747F-5E83-E5ED-A1E210FF9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A2105A-5F1A-EC6E-BC27-2F9B2A07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3B9F8-3394-8589-800F-2C32B1D83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9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611071-56A9-3975-4EB2-482A7C057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2F06AF-5F11-83E1-B0DD-0F03F434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734013-FC87-9CD8-7BEA-2863ABB08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5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02F9-A98B-34B9-56DC-37586DF25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D9D31-447F-7C8B-C004-1E403E725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744C0-EF9D-6193-58AA-D5554C5C6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213EC-DB87-D8B3-5E8F-A8C0D20CD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B5CFC-BE1C-287E-0588-B25B6CA55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F5D43B-8656-21A5-4195-0D77156EA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8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1AC5-B48E-68E4-8799-178B63424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3993F9-FA5D-3DBD-BC4A-F339A29321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AC840-EC18-46EB-FC30-5C5C92760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D221B6-2AD4-773C-DB92-B423CD5C3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87ADC-C141-0457-CAB4-B3278274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18649-1BB3-71F6-2BAB-C98B56E60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5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2BD81-686C-B816-9866-56E51EC9A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5865FA-3648-DAC1-5E21-EFFBA6D74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10C60-4672-875C-D1C5-637450C18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6A579-BC52-5541-F1F0-DC92A259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653A9-BCFF-ECFC-575E-8B1BDAF2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426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E657D0-6670-FC42-A3DF-F5567283B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8B055-7259-B3B8-3966-1A6DDA362E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CB404-AE94-C5CF-4B0C-279F58446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FB51B-99B8-4E96-8BC7-58C14321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8906E-52E2-08CE-7ABE-DD3E23974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63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9E19D-1364-0DA6-A76F-03C295B22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132688-B3EF-F0EB-659B-ED2147CA7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09370-76FC-F5DB-BBE6-CBC83BBDA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51B6C-275A-43CC-9C97-B720DCB32045}" type="datetimeFigureOut">
              <a:rPr lang="en-US" smtClean="0"/>
              <a:t>11/4/2022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6D95E-0BAA-FDDD-5C42-0E4E872055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A6605-A519-4BC6-2518-412B9B80B1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BDCAA-3A0B-4AA5-9B80-D6D74A57E5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9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jpg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TRẦN THỊ MINH ÁNH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DHMA14A1ND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DỆT MAY VÀ THỜI TRANG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3" t="8035" r="4424" b="26340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195928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LÊ TUẤN DUY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DHKT15A3HN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KẾ TOÁN 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t="-357" r="7939" b="11518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854332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PHAN THỊ THU HƯƠNG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DHTI15A1HN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CÔNG NGHỆ THÔNG TIN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" t="9688" r="-473" b="1531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26240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NGUYỄN THẢO VÂN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DHKT15A1HN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KẾ TOÁN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1" t="30077" r="17448" b="15471"/>
          <a:stretch/>
        </p:blipFill>
        <p:spPr>
          <a:xfrm>
            <a:off x="8687639" y="2017408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045906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BẾ THỊ PHƯƠNG HOA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DHKT15A19HN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KẾ TOÁN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" t="308" r="-917" b="4344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898058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KHUẤT THỊ PHƯƠNG THẢO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DHKT15A11HN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KẾ TOÁN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5" t="4900" r="1305" b="13744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539055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ĐỖ THỊ THUỲ LINH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DHKT14A2CL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KẾ TOÁN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3" t="23688" r="9271" b="24904"/>
          <a:stretch/>
        </p:blipFill>
        <p:spPr>
          <a:xfrm rot="776302">
            <a:off x="8687639" y="2034770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343881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HÀ THỊ MINH ÁNH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DHNN14A2HN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NGOẠI NGỮ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4" t="25543" r="21100" b="32796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89692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30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ĐỖ QUỐC HUY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DHTI15A1CL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CÔNG NGHỆ THÔNG TIN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" t="8403" r="-473" b="24957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518409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0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ĐINH THỊ XUÂN MAI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DHTM15A1HN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THƯƠNG MẠI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4" t="13043" r="13385" b="11767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284884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0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HÀ PHƯƠNG THẢO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DHTP13A1HN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CÔNG NGHỆ THỰC PHẨM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" t="22330" r="8694" b="26778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401583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3017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NGUYỄN THỊ HOAN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DHMA15A1CL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DỆT MAY VÀ THỜI TRANG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 b="21875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6307175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0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NGUYỄN THUỲ DƯƠNG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DHQT15A12HN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QUẢN TRỊ KINH DOANH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95" b="21895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456020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0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VIÊN: TRẦN VĂN THỊNH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LỚP: DHTD14A3HN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KHOA: ĐIỆN</a:t>
            </a:r>
            <a:endParaRPr lang="en-US" sz="3200" spc="35" dirty="0">
              <a:solidFill>
                <a:srgbClr val="FFDD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3" t="29463" r="13382" b="12760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654700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0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DƯƠNG THỊ NGỌC TRANG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DHNN13A2HN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NGOẠI NGỮ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6" r="10596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068558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425696" y="2622253"/>
            <a:ext cx="7914906" cy="240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SINH VIÊN: ỨNG THỊ TRÍ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Maven Pro Bold Bold"/>
              </a:rPr>
              <a:t>LỚP: DHNN13A2HN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KHOA: NGOẠI NGỮ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Maven Pro Bold Bold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" t="5756" r="-473" b="32232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587729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C896D-AF14-5BE2-FBD0-51720270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21980-8B1B-C673-93A9-6A7C32223F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82D4918-2EE8-0D27-EDE7-4A760025F1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ACEB660-78E5-4A3D-DF56-45F83DD25D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27" t="10708" r="16505" b="12966"/>
          <a:stretch>
            <a:fillRect/>
          </a:stretch>
        </p:blipFill>
        <p:spPr>
          <a:xfrm>
            <a:off x="-54372" y="-75593"/>
            <a:ext cx="1632744" cy="1855385"/>
          </a:xfrm>
          <a:prstGeom prst="rect">
            <a:avLst/>
          </a:prstGeom>
        </p:spPr>
      </p:pic>
      <p:sp>
        <p:nvSpPr>
          <p:cNvPr id="6" name="AutoShape 3">
            <a:extLst>
              <a:ext uri="{FF2B5EF4-FFF2-40B4-BE49-F238E27FC236}">
                <a16:creationId xmlns:a16="http://schemas.microsoft.com/office/drawing/2014/main" id="{A9613BE5-0DCF-77D3-183E-E9AD0B31A2FE}"/>
              </a:ext>
            </a:extLst>
          </p:cNvPr>
          <p:cNvSpPr/>
          <p:nvPr/>
        </p:nvSpPr>
        <p:spPr>
          <a:xfrm>
            <a:off x="1632744" y="1053641"/>
            <a:ext cx="4740009" cy="0"/>
          </a:xfrm>
          <a:prstGeom prst="line">
            <a:avLst/>
          </a:prstGeom>
          <a:ln w="28575" cap="rnd">
            <a:solidFill>
              <a:srgbClr val="7030A0">
                <a:alpha val="65882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C37447A-8896-FDF6-2E89-207563FAB76F}"/>
              </a:ext>
            </a:extLst>
          </p:cNvPr>
          <p:cNvSpPr txBox="1"/>
          <p:nvPr/>
        </p:nvSpPr>
        <p:spPr>
          <a:xfrm>
            <a:off x="1632744" y="222823"/>
            <a:ext cx="5360728" cy="746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"/>
              </a:rPr>
              <a:t>TRƯỜNG ĐẠI HỌC</a:t>
            </a:r>
          </a:p>
          <a:p>
            <a:pPr>
              <a:lnSpc>
                <a:spcPts val="3009"/>
              </a:lnSpc>
            </a:pPr>
            <a:r>
              <a:rPr lang="en-US" sz="2149" b="1" dirty="0">
                <a:solidFill>
                  <a:srgbClr val="7030A0"/>
                </a:solidFill>
                <a:latin typeface="Arimo Bold"/>
              </a:rPr>
              <a:t>KINH TẾ - KỸ THUẬT CÔNG NGHIỆP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5105A25D-E836-F31E-2F56-26330737BE02}"/>
              </a:ext>
            </a:extLst>
          </p:cNvPr>
          <p:cNvSpPr txBox="1"/>
          <p:nvPr/>
        </p:nvSpPr>
        <p:spPr>
          <a:xfrm>
            <a:off x="1632744" y="1053641"/>
            <a:ext cx="4740009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1"/>
              </a:lnSpc>
            </a:pPr>
            <a:endParaRPr sz="1500" dirty="0"/>
          </a:p>
          <a:p>
            <a:pPr>
              <a:lnSpc>
                <a:spcPts val="1408"/>
              </a:lnSpc>
            </a:pPr>
            <a:r>
              <a:rPr lang="en-US" sz="1500" spc="49" dirty="0">
                <a:solidFill>
                  <a:srgbClr val="7030A0"/>
                </a:solidFill>
                <a:latin typeface="Arimo"/>
              </a:rPr>
              <a:t>University of Economics - Technology for Industries</a:t>
            </a:r>
          </a:p>
          <a:p>
            <a:pPr>
              <a:lnSpc>
                <a:spcPts val="1605"/>
              </a:lnSpc>
            </a:pPr>
            <a:endParaRPr lang="en-US" sz="1500" spc="49" dirty="0">
              <a:solidFill>
                <a:srgbClr val="FFFAF9"/>
              </a:solidFill>
              <a:latin typeface="Arimo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940D4A2-44E8-0D67-94EB-29B3D0A742F6}"/>
              </a:ext>
            </a:extLst>
          </p:cNvPr>
          <p:cNvSpPr txBox="1"/>
          <p:nvPr/>
        </p:nvSpPr>
        <p:spPr>
          <a:xfrm>
            <a:off x="838200" y="1301883"/>
            <a:ext cx="6956214" cy="11253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05"/>
              </a:lnSpc>
            </a:pPr>
            <a:r>
              <a:rPr lang="en-US" sz="4400" b="1" spc="217" dirty="0">
                <a:solidFill>
                  <a:srgbClr val="FFDD3C"/>
                </a:solidFill>
                <a:latin typeface="Maven Pro Bold Bold"/>
              </a:rPr>
              <a:t>VINH DANH THÁNG 11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AB9BD1F-A588-1462-CDAA-77782C49E3A4}"/>
              </a:ext>
            </a:extLst>
          </p:cNvPr>
          <p:cNvSpPr txBox="1"/>
          <p:nvPr/>
        </p:nvSpPr>
        <p:spPr>
          <a:xfrm>
            <a:off x="-102742" y="2606776"/>
            <a:ext cx="8600706" cy="2404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VIÊN: TỐNG NGUYÊN PHƯƠNG NGA</a:t>
            </a:r>
          </a:p>
          <a:p>
            <a:pPr algn="ctr">
              <a:lnSpc>
                <a:spcPts val="4828"/>
              </a:lnSpc>
            </a:pP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LỚP: DHMA15A1CL</a:t>
            </a:r>
          </a:p>
          <a:p>
            <a:pPr algn="ctr">
              <a:lnSpc>
                <a:spcPts val="4828"/>
              </a:lnSpc>
            </a:pPr>
            <a:r>
              <a:rPr lang="en-US" sz="3200" spc="35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KHOA: </a:t>
            </a:r>
            <a:r>
              <a:rPr lang="en-US" sz="3200" spc="35" dirty="0">
                <a:solidFill>
                  <a:srgbClr val="FFFFFF"/>
                </a:solidFill>
                <a:latin typeface="Maven Pro Bold Bold"/>
              </a:rPr>
              <a:t>DỆT MAY VÀ THỜI TRANG</a:t>
            </a:r>
            <a:endParaRPr lang="en-US" sz="3200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4828"/>
              </a:lnSpc>
            </a:pPr>
            <a:endParaRPr lang="en-US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325AFF8D-9264-3FE7-17DD-5B7011EB1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278967" y="1779792"/>
            <a:ext cx="3294453" cy="362164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BD26E-75E2-A1FE-996D-5D3C70206B26}"/>
              </a:ext>
            </a:extLst>
          </p:cNvPr>
          <p:cNvSpPr txBox="1"/>
          <p:nvPr/>
        </p:nvSpPr>
        <p:spPr>
          <a:xfrm>
            <a:off x="0" y="4438862"/>
            <a:ext cx="8340602" cy="1473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676"/>
              </a:lnSpc>
            </a:pPr>
            <a:endParaRPr lang="en-US" sz="2600" b="1" spc="35" dirty="0">
              <a:solidFill>
                <a:srgbClr val="FFDD3C"/>
              </a:solidFill>
              <a:latin typeface="Bungee"/>
            </a:endParaRPr>
          </a:p>
          <a:p>
            <a:pPr algn="ctr">
              <a:lnSpc>
                <a:spcPts val="3676"/>
              </a:lnSpc>
            </a:pPr>
            <a:r>
              <a:rPr lang="en-US" sz="2600" b="1" spc="35" dirty="0">
                <a:solidFill>
                  <a:srgbClr val="FFDD3C"/>
                </a:solidFill>
                <a:latin typeface="Bungee"/>
              </a:rPr>
              <a:t>TÍCH CỰC THAM GIA HOẠT ĐỘNG TRUYỀN THÔNG VĂN HOÁ HỌC ĐƯỜNG SINH VIÊN UNETI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C36665C-8ECA-6E15-7F2D-5A410EAAC7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4449" y="-207219"/>
            <a:ext cx="3221174" cy="17895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41CFE-D5E2-DBBE-7EFD-E2FBA239B8B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9" t="1" r="7377" b="16185"/>
          <a:stretch/>
        </p:blipFill>
        <p:spPr>
          <a:xfrm>
            <a:off x="8655325" y="2055812"/>
            <a:ext cx="2477108" cy="2477108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099422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858</Words>
  <Application>Microsoft Office PowerPoint</Application>
  <PresentationFormat>Widescreen</PresentationFormat>
  <Paragraphs>170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Arimo</vt:lpstr>
      <vt:lpstr>Arimo Bold</vt:lpstr>
      <vt:lpstr>Bungee</vt:lpstr>
      <vt:lpstr>Calibri</vt:lpstr>
      <vt:lpstr>Calibri Light</vt:lpstr>
      <vt:lpstr>Maven Pro Bold 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4</cp:revision>
  <dcterms:created xsi:type="dcterms:W3CDTF">2022-11-03T15:07:37Z</dcterms:created>
  <dcterms:modified xsi:type="dcterms:W3CDTF">2022-11-04T08:00:57Z</dcterms:modified>
</cp:coreProperties>
</file>