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0"/>
  </p:notesMasterIdLst>
  <p:sldIdLst>
    <p:sldId id="256" r:id="rId2"/>
    <p:sldId id="357" r:id="rId3"/>
    <p:sldId id="359" r:id="rId4"/>
    <p:sldId id="397" r:id="rId5"/>
    <p:sldId id="371" r:id="rId6"/>
    <p:sldId id="372" r:id="rId7"/>
    <p:sldId id="373" r:id="rId8"/>
    <p:sldId id="383" r:id="rId9"/>
    <p:sldId id="346" r:id="rId10"/>
    <p:sldId id="414" r:id="rId11"/>
    <p:sldId id="349" r:id="rId12"/>
    <p:sldId id="421" r:id="rId13"/>
    <p:sldId id="367" r:id="rId14"/>
    <p:sldId id="363" r:id="rId15"/>
    <p:sldId id="365" r:id="rId16"/>
    <p:sldId id="366" r:id="rId17"/>
    <p:sldId id="280" r:id="rId18"/>
    <p:sldId id="42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41">
          <p15:clr>
            <a:srgbClr val="A4A3A4"/>
          </p15:clr>
        </p15:guide>
        <p15:guide id="2" pos="37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4B0A"/>
    <a:srgbClr val="9933FF"/>
    <a:srgbClr val="CC9900"/>
    <a:srgbClr val="89623B"/>
    <a:srgbClr val="FF9933"/>
    <a:srgbClr val="FCFC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12" autoAdjust="0"/>
    <p:restoredTop sz="94660"/>
  </p:normalViewPr>
  <p:slideViewPr>
    <p:cSldViewPr snapToGrid="0">
      <p:cViewPr varScale="1">
        <p:scale>
          <a:sx n="115" d="100"/>
          <a:sy n="115" d="100"/>
        </p:scale>
        <p:origin x="408" y="114"/>
      </p:cViewPr>
      <p:guideLst>
        <p:guide orient="horz" pos="2041"/>
        <p:guide pos="375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t>01/10/2022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t>‹#›</a:t>
            </a:fld>
            <a:endParaRPr lang="en-US"/>
          </a:p>
        </p:txBody>
      </p:sp>
    </p:spTree>
    <p:extLst>
      <p:ext uri="{BB962C8B-B14F-4D97-AF65-F5344CB8AC3E}">
        <p14:creationId xmlns:p14="http://schemas.microsoft.com/office/powerpoint/2010/main" val="64649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ln>
        </p:spPr>
      </p:sp>
      <p:sp>
        <p:nvSpPr>
          <p:cNvPr id="15363" name="Notes Placeholder 2"/>
          <p:cNvSpPr>
            <a:spLocks noGrp="1"/>
          </p:cNvSpPr>
          <p:nvPr>
            <p:ph type="body" idx="1"/>
          </p:nvPr>
        </p:nvSpPr>
        <p:spPr bwMode="auto">
          <a:noFill/>
        </p:spPr>
        <p:txBody>
          <a:bodyPr wrap="square" numCol="1" anchor="t" anchorCtr="0" compatLnSpc="1"/>
          <a:lstStyle/>
          <a:p>
            <a:pPr>
              <a:spcBef>
                <a:spcPct val="0"/>
              </a:spcBef>
            </a:pPr>
            <a:endParaRPr lang="en-US" smtClean="0"/>
          </a:p>
        </p:txBody>
      </p:sp>
      <p:sp>
        <p:nvSpPr>
          <p:cNvPr id="15364" name="Slide Number Placeholder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2DB1659D-156F-4711-8CB8-4F8A9C3A0FEA}" type="slidenum">
              <a:rPr lang="en-US"/>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7"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7"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2D00311-C7A9-44E1-9C5C-95D3CF69CFB2}" type="datetimeFigureOut">
              <a:rPr lang="en-US" smtClean="0"/>
              <a:t>01/10/2022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42D079-7BD0-4A80-9043-E246BF31EBFE}" type="slidenum">
              <a:rPr lang="en-US" smtClean="0"/>
              <a:t>‹#›</a:t>
            </a:fld>
            <a:endParaRPr lang="en-US"/>
          </a:p>
        </p:txBody>
      </p:sp>
      <p:cxnSp>
        <p:nvCxnSpPr>
          <p:cNvPr id="9" name="Straight Connector 8"/>
          <p:cNvCxnSpPr/>
          <p:nvPr/>
        </p:nvCxnSpPr>
        <p:spPr>
          <a:xfrm>
            <a:off x="1207659"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2D00311-C7A9-44E1-9C5C-95D3CF69CFB2}" type="datetimeFigureOut">
              <a:rPr lang="en-US" smtClean="0"/>
              <a:t>01/10/2022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42D079-7BD0-4A80-9043-E246BF31EBF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7"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7"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2D00311-C7A9-44E1-9C5C-95D3CF69CFB2}" type="datetimeFigureOut">
              <a:rPr lang="en-US" smtClean="0"/>
              <a:t>01/10/2022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42D079-7BD0-4A80-9043-E246BF31EBFE}" type="slidenum">
              <a:rPr lang="en-US" smtClean="0"/>
              <a:t>‹#›</a:t>
            </a:fld>
            <a:endParaRPr lang="en-US"/>
          </a:p>
        </p:txBody>
      </p:sp>
      <p:cxnSp>
        <p:nvCxnSpPr>
          <p:cNvPr id="9" name="Straight Connector 8"/>
          <p:cNvCxnSpPr/>
          <p:nvPr/>
        </p:nvCxnSpPr>
        <p:spPr>
          <a:xfrm>
            <a:off x="1207659"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5"/>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2D00311-C7A9-44E1-9C5C-95D3CF69CFB2}" type="datetimeFigureOut">
              <a:rPr lang="en-US" smtClean="0"/>
              <a:t>01/10/2022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42D079-7BD0-4A80-9043-E246BF31EBF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5"/>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2D00311-C7A9-44E1-9C5C-95D3CF69CFB2}" type="datetimeFigureOut">
              <a:rPr lang="en-US" smtClean="0"/>
              <a:t>01/10/2022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42D079-7BD0-4A80-9043-E246BF31EBF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2D00311-C7A9-44E1-9C5C-95D3CF69CFB2}" type="datetimeFigureOut">
              <a:rPr lang="en-US" smtClean="0"/>
              <a:t>01/10/2022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42D079-7BD0-4A80-9043-E246BF31EBF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7"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7"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72D00311-C7A9-44E1-9C5C-95D3CF69CFB2}" type="datetimeFigureOut">
              <a:rPr lang="en-US" smtClean="0"/>
              <a:t>01/10/2022</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1A42D079-7BD0-4A80-9043-E246BF31EBF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8"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3" y="6459787"/>
            <a:ext cx="2618511" cy="365125"/>
          </a:xfrm>
        </p:spPr>
        <p:txBody>
          <a:bodyPr/>
          <a:lstStyle>
            <a:lvl1pPr algn="l">
              <a:defRPr/>
            </a:lvl1pPr>
          </a:lstStyle>
          <a:p>
            <a:fld id="{72D00311-C7A9-44E1-9C5C-95D3CF69CFB2}" type="datetimeFigureOut">
              <a:rPr lang="en-US" smtClean="0"/>
              <a:t>01/10/2022</a:t>
            </a:fld>
            <a:endParaRPr lang="en-US"/>
          </a:p>
        </p:txBody>
      </p:sp>
      <p:sp>
        <p:nvSpPr>
          <p:cNvPr id="6" name="Footer Placeholder 5"/>
          <p:cNvSpPr>
            <a:spLocks noGrp="1"/>
          </p:cNvSpPr>
          <p:nvPr>
            <p:ph type="ftr" sz="quarter" idx="11"/>
          </p:nvPr>
        </p:nvSpPr>
        <p:spPr>
          <a:xfrm>
            <a:off x="4800600" y="6459787"/>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1A42D079-7BD0-4A80-9043-E246BF31EBF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1"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7"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7"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2D00311-C7A9-44E1-9C5C-95D3CF69CFB2}" type="datetimeFigureOut">
              <a:rPr lang="en-US" smtClean="0"/>
              <a:t>01/10/2022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42D079-7BD0-4A80-9043-E246BF31EBF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2D00311-C7A9-44E1-9C5C-95D3CF69CFB2}" type="datetimeFigureOut">
              <a:rPr lang="en-US" smtClean="0"/>
              <a:t>01/10/2022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42D079-7BD0-4A80-9043-E246BF31EBF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7"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7"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1" y="414780"/>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2D00311-C7A9-44E1-9C5C-95D3CF69CFB2}" type="datetimeFigureOut">
              <a:rPr lang="en-US" smtClean="0"/>
              <a:t>01/10/2022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42D079-7BD0-4A80-9043-E246BF31EBF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5"/>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2" y="6459787"/>
            <a:ext cx="2472271" cy="365125"/>
          </a:xfrm>
          <a:prstGeom prst="rect">
            <a:avLst/>
          </a:prstGeom>
        </p:spPr>
        <p:txBody>
          <a:bodyPr vert="horz" lIns="91440" tIns="45720" rIns="91440" bIns="45720" rtlCol="0" anchor="ctr"/>
          <a:lstStyle>
            <a:lvl1pPr algn="l">
              <a:defRPr sz="900">
                <a:solidFill>
                  <a:srgbClr val="FFFFFF"/>
                </a:solidFill>
              </a:defRPr>
            </a:lvl1pPr>
          </a:lstStyle>
          <a:p>
            <a:fld id="{72D00311-C7A9-44E1-9C5C-95D3CF69CFB2}" type="datetimeFigureOut">
              <a:rPr lang="en-US" smtClean="0"/>
              <a:t>01/10/2022</a:t>
            </a:fld>
            <a:endParaRPr lang="en-US"/>
          </a:p>
        </p:txBody>
      </p:sp>
      <p:sp>
        <p:nvSpPr>
          <p:cNvPr id="5" name="Footer Placeholder 4"/>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60" y="6459787"/>
            <a:ext cx="1312025" cy="365125"/>
          </a:xfrm>
          <a:prstGeom prst="rect">
            <a:avLst/>
          </a:prstGeom>
        </p:spPr>
        <p:txBody>
          <a:bodyPr vert="horz" lIns="91440" tIns="45720" rIns="91440" bIns="45720" rtlCol="0" anchor="ctr"/>
          <a:lstStyle>
            <a:lvl1pPr algn="r">
              <a:defRPr sz="1050">
                <a:solidFill>
                  <a:srgbClr val="FFFFFF"/>
                </a:solidFill>
              </a:defRPr>
            </a:lvl1pPr>
          </a:lstStyle>
          <a:p>
            <a:fld id="{1A42D079-7BD0-4A80-9043-E246BF31EBFE}"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17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800" kern="1200">
          <a:solidFill>
            <a:schemeClr val="tx1">
              <a:lumMod val="75000"/>
              <a:lumOff val="25000"/>
            </a:schemeClr>
          </a:solidFill>
          <a:latin typeface="+mn-lt"/>
          <a:ea typeface="+mn-ea"/>
          <a:cs typeface="+mn-cs"/>
        </a:defRPr>
      </a:lvl2pPr>
      <a:lvl3pPr marL="56705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3pPr>
      <a:lvl4pPr marL="74993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4pPr>
      <a:lvl5pPr marL="93281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5pPr>
      <a:lvl6pPr marL="109982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6pPr>
      <a:lvl7pPr marL="129984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7pPr>
      <a:lvl8pPr marL="149987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8pPr>
      <a:lvl9pPr marL="169989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hyperlink" Target="https://sinhvien.uneti.edu.vn/sinh-vien/tin-tuc/quyet-dinh-so-65-qd-dhktktcn-ngay-02-3-2021-ve-ban-hanh-quy-dinh-tam-thoi-ve-ngoai-ngu-tieng-anh-cho-sv-khong-chuyen-ngu-tu-khoa-14-tai-truong-dhktktc.html"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tinhocmos.edu.vn/3-li-do-nen-thi-chung-chi-tin-hoc-van-phong-mos/chung_chi_mos/"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www.facebook.com/trungtamngoainguvatinhocUNETI" TargetMode="External"/><Relationship Id="rId2" Type="http://schemas.openxmlformats.org/officeDocument/2006/relationships/hyperlink" Target="http://trungtamnnth.uneti.edu.vn/" TargetMode="Externa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p:nvPr/>
        </p:nvSpPr>
        <p:spPr>
          <a:xfrm>
            <a:off x="0" y="5133704"/>
            <a:ext cx="12192000" cy="128016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defRPr/>
            </a:pPr>
            <a:r>
              <a:rPr lang="vi-VN" sz="3600" b="1" dirty="0">
                <a:solidFill>
                  <a:srgbClr val="002060"/>
                </a:solidFill>
                <a:effectLst>
                  <a:outerShdw blurRad="38100" dist="38100" dir="2700000" algn="tl">
                    <a:srgbClr val="000000">
                      <a:alpha val="43137"/>
                    </a:srgbClr>
                  </a:outerShdw>
                </a:effectLst>
                <a:latin typeface="Times New Roman (Headings)"/>
              </a:rPr>
              <a:t>TUẦN SINH HOẠT CÔNG DÂN</a:t>
            </a:r>
            <a:r>
              <a:rPr lang="en-US" sz="3600" b="1" dirty="0">
                <a:solidFill>
                  <a:srgbClr val="002060"/>
                </a:solidFill>
                <a:effectLst>
                  <a:outerShdw blurRad="38100" dist="38100" dir="2700000" algn="tl">
                    <a:srgbClr val="000000">
                      <a:alpha val="43137"/>
                    </a:srgbClr>
                  </a:outerShdw>
                </a:effectLst>
                <a:latin typeface="Times New Roman (Headings)"/>
              </a:rPr>
              <a:t> – </a:t>
            </a:r>
            <a:r>
              <a:rPr lang="en-US" sz="3600" b="1" dirty="0" smtClean="0">
                <a:solidFill>
                  <a:srgbClr val="002060"/>
                </a:solidFill>
                <a:effectLst>
                  <a:outerShdw blurRad="38100" dist="38100" dir="2700000" algn="tl">
                    <a:srgbClr val="000000">
                      <a:alpha val="43137"/>
                    </a:srgbClr>
                  </a:outerShdw>
                </a:effectLst>
                <a:latin typeface="Times New Roman (Headings)"/>
              </a:rPr>
              <a:t>SV</a:t>
            </a:r>
            <a:endParaRPr lang="en-US" sz="3600" b="1" dirty="0">
              <a:solidFill>
                <a:srgbClr val="002060"/>
              </a:solidFill>
              <a:effectLst>
                <a:outerShdw blurRad="38100" dist="38100" dir="2700000" algn="tl">
                  <a:srgbClr val="000000">
                    <a:alpha val="43137"/>
                  </a:srgbClr>
                </a:outerShdw>
              </a:effectLst>
              <a:latin typeface="Times New Roman (Headings)"/>
            </a:endParaRPr>
          </a:p>
          <a:p>
            <a:pPr>
              <a:lnSpc>
                <a:spcPct val="100000"/>
              </a:lnSpc>
              <a:defRPr/>
            </a:pPr>
            <a:r>
              <a:rPr lang="en-US" sz="3600" b="1" dirty="0">
                <a:solidFill>
                  <a:srgbClr val="002060"/>
                </a:solidFill>
                <a:effectLst>
                  <a:outerShdw blurRad="38100" dist="38100" dir="2700000" algn="tl">
                    <a:srgbClr val="000000">
                      <a:alpha val="43137"/>
                    </a:srgbClr>
                  </a:outerShdw>
                </a:effectLst>
                <a:latin typeface="Times New Roman (Headings)"/>
              </a:rPr>
              <a:t>NĂM HỌC 2022-2023</a:t>
            </a:r>
            <a:endParaRPr lang="vi-VN" sz="3600" b="1" dirty="0">
              <a:solidFill>
                <a:srgbClr val="002060"/>
              </a:solidFill>
              <a:effectLst>
                <a:outerShdw blurRad="38100" dist="38100" dir="2700000" algn="tl">
                  <a:srgbClr val="000000">
                    <a:alpha val="43137"/>
                  </a:srgbClr>
                </a:outerShdw>
              </a:effectLst>
              <a:latin typeface="Times New Roman (Headings)"/>
            </a:endParaRPr>
          </a:p>
        </p:txBody>
      </p:sp>
      <p:pic>
        <p:nvPicPr>
          <p:cNvPr id="2050" name="Picture 2" descr="C:\Users\Administrator.MAGIC\Desktop\189793375_4449188528437791_3055129800945789794_n.jpg"/>
          <p:cNvPicPr>
            <a:picLocks noChangeAspect="1" noChangeArrowheads="1"/>
          </p:cNvPicPr>
          <p:nvPr/>
        </p:nvPicPr>
        <p:blipFill>
          <a:blip r:embed="rId3"/>
          <a:srcRect/>
          <a:stretch>
            <a:fillRect/>
          </a:stretch>
        </p:blipFill>
        <p:spPr bwMode="auto">
          <a:xfrm>
            <a:off x="13063" y="0"/>
            <a:ext cx="12192000" cy="5133704"/>
          </a:xfrm>
          <a:prstGeom prst="rect">
            <a:avLst/>
          </a:prstGeom>
          <a:noFill/>
        </p:spPr>
      </p:pic>
      <p:sp>
        <p:nvSpPr>
          <p:cNvPr id="6" name="Text Box 6"/>
          <p:cNvSpPr txBox="1">
            <a:spLocks noChangeArrowheads="1"/>
          </p:cNvSpPr>
          <p:nvPr/>
        </p:nvSpPr>
        <p:spPr bwMode="auto">
          <a:xfrm>
            <a:off x="13063" y="55573"/>
            <a:ext cx="12192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charset="0"/>
                <a:cs typeface="Arial" panose="020B0604020202020204" pitchFamily="34" charset="0"/>
              </a:defRPr>
            </a:lvl1pPr>
            <a:lvl2pPr marL="742950" indent="-285750">
              <a:defRPr>
                <a:solidFill>
                  <a:schemeClr val="tx1"/>
                </a:solidFill>
                <a:latin typeface="Times New Roman" panose="02020603050405020304" charset="0"/>
                <a:cs typeface="Arial" panose="020B0604020202020204" pitchFamily="34" charset="0"/>
              </a:defRPr>
            </a:lvl2pPr>
            <a:lvl3pPr marL="1143000" indent="-228600">
              <a:defRPr>
                <a:solidFill>
                  <a:schemeClr val="tx1"/>
                </a:solidFill>
                <a:latin typeface="Times New Roman" panose="02020603050405020304" charset="0"/>
                <a:cs typeface="Arial" panose="020B0604020202020204" pitchFamily="34" charset="0"/>
              </a:defRPr>
            </a:lvl3pPr>
            <a:lvl4pPr marL="1600200" indent="-228600">
              <a:defRPr>
                <a:solidFill>
                  <a:schemeClr val="tx1"/>
                </a:solidFill>
                <a:latin typeface="Times New Roman" panose="02020603050405020304" charset="0"/>
                <a:cs typeface="Arial" panose="020B0604020202020204" pitchFamily="34" charset="0"/>
              </a:defRPr>
            </a:lvl4pPr>
            <a:lvl5pPr marL="2057400" indent="-228600">
              <a:defRPr>
                <a:solidFill>
                  <a:schemeClr val="tx1"/>
                </a:solidFill>
                <a:latin typeface="Times New Roman" panose="0202060305040502030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charset="0"/>
                <a:cs typeface="Arial" panose="020B0604020202020204" pitchFamily="34" charset="0"/>
              </a:defRPr>
            </a:lvl9pPr>
          </a:lstStyle>
          <a:p>
            <a:pPr algn="ctr">
              <a:spcBef>
                <a:spcPct val="50000"/>
              </a:spcBef>
            </a:pPr>
            <a:r>
              <a:rPr lang="vi-VN" altLang="en-US" sz="3600" b="1">
                <a:solidFill>
                  <a:srgbClr val="FFFF00"/>
                </a:solidFill>
                <a:effectLst>
                  <a:outerShdw blurRad="38100" dist="38100" dir="2700000" algn="tl">
                    <a:srgbClr val="000000">
                      <a:alpha val="43137"/>
                    </a:srgbClr>
                  </a:outerShdw>
                </a:effectLst>
              </a:rPr>
              <a:t>TRUNG TÂM NGOẠI NGỮ </a:t>
            </a:r>
            <a:r>
              <a:rPr lang="en-US" altLang="en-US" sz="3600" b="1">
                <a:solidFill>
                  <a:srgbClr val="FFFF00"/>
                </a:solidFill>
                <a:effectLst>
                  <a:outerShdw blurRad="38100" dist="38100" dir="2700000" algn="tl">
                    <a:srgbClr val="000000">
                      <a:alpha val="43137"/>
                    </a:srgbClr>
                  </a:outerShdw>
                </a:effectLst>
              </a:rPr>
              <a:t>VÀ</a:t>
            </a:r>
            <a:r>
              <a:rPr lang="vi-VN" altLang="en-US" sz="3600" b="1">
                <a:solidFill>
                  <a:srgbClr val="FFFF00"/>
                </a:solidFill>
                <a:effectLst>
                  <a:outerShdw blurRad="38100" dist="38100" dir="2700000" algn="tl">
                    <a:srgbClr val="000000">
                      <a:alpha val="43137"/>
                    </a:srgbClr>
                  </a:outerShdw>
                </a:effectLst>
              </a:rPr>
              <a:t> TIN HỌC</a:t>
            </a:r>
            <a:r>
              <a:rPr lang="en-US" altLang="en-US" sz="3600" b="1">
                <a:solidFill>
                  <a:srgbClr val="FFFF00"/>
                </a:solidFill>
                <a:effectLst>
                  <a:outerShdw blurRad="38100" dist="38100" dir="2700000" algn="tl">
                    <a:srgbClr val="000000">
                      <a:alpha val="43137"/>
                    </a:srgbClr>
                  </a:outerShdw>
                </a:effectLst>
              </a:rPr>
              <a:t> </a:t>
            </a: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checkerboard(across)">
                                      <p:cBhvr>
                                        <p:cTn id="7" dur="500"/>
                                        <p:tgtEl>
                                          <p:spTgt spid="2050"/>
                                        </p:tgtEl>
                                      </p:cBhvr>
                                    </p:animEffect>
                                  </p:childTnLst>
                                </p:cTn>
                              </p:par>
                              <p:par>
                                <p:cTn id="8" presetID="5" presetClass="entr" presetSubtype="10"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checkerboard(across)">
                                      <p:cBhvr>
                                        <p:cTn id="10" dur="500"/>
                                        <p:tgtEl>
                                          <p:spTgt spid="4">
                                            <p:txEl>
                                              <p:pRg st="0" end="0"/>
                                            </p:txEl>
                                          </p:spTgt>
                                        </p:tgtEl>
                                      </p:cBhvr>
                                    </p:animEffect>
                                  </p:childTnLst>
                                </p:cTn>
                              </p:par>
                              <p:par>
                                <p:cTn id="11" presetID="5" presetClass="entr" presetSubtype="10" fill="hold"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checkerboard(across)">
                                      <p:cBhvr>
                                        <p:cTn id="13"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4"/>
          <p:cNvSpPr txBox="1">
            <a:spLocks noChangeArrowheads="1"/>
          </p:cNvSpPr>
          <p:nvPr/>
        </p:nvSpPr>
        <p:spPr bwMode="auto">
          <a:xfrm>
            <a:off x="3431702" y="215395"/>
            <a:ext cx="5457190" cy="768350"/>
          </a:xfrm>
          <a:prstGeom prst="rect">
            <a:avLst/>
          </a:prstGeom>
          <a:noFill/>
          <a:ln w="9525">
            <a:noFill/>
            <a:miter lim="800000"/>
          </a:ln>
        </p:spPr>
        <p:txBody>
          <a:bodyPr wrap="none" anchor="ctr">
            <a:spAutoFit/>
          </a:bodyPr>
          <a:lstStyle/>
          <a:p>
            <a:pPr algn="ctr"/>
            <a:r>
              <a:rPr lang="en-US" sz="4400" b="1" dirty="0" smtClean="0">
                <a:solidFill>
                  <a:schemeClr val="accent2">
                    <a:lumMod val="75000"/>
                  </a:schemeClr>
                </a:solidFill>
                <a:latin typeface="Palatino Linotype" panose="02040502050505030304" charset="0"/>
                <a:ea typeface="Verdana" panose="020B0604030504040204" pitchFamily="34" charset="0"/>
                <a:cs typeface="Palatino Linotype" panose="02040502050505030304" charset="0"/>
              </a:rPr>
              <a:t>NỘI DUNG CHÍNH</a:t>
            </a:r>
          </a:p>
        </p:txBody>
      </p:sp>
      <p:grpSp>
        <p:nvGrpSpPr>
          <p:cNvPr id="6147" name="Group 12"/>
          <p:cNvGrpSpPr/>
          <p:nvPr/>
        </p:nvGrpSpPr>
        <p:grpSpPr bwMode="auto">
          <a:xfrm>
            <a:off x="2844800" y="1047750"/>
            <a:ext cx="6310313" cy="5365750"/>
            <a:chOff x="1365362" y="1190172"/>
            <a:chExt cx="6310086" cy="5366751"/>
          </a:xfrm>
        </p:grpSpPr>
        <p:grpSp>
          <p:nvGrpSpPr>
            <p:cNvPr id="6157" name="Group 10"/>
            <p:cNvGrpSpPr/>
            <p:nvPr/>
          </p:nvGrpSpPr>
          <p:grpSpPr bwMode="auto">
            <a:xfrm>
              <a:off x="1365362" y="1190172"/>
              <a:ext cx="6310086" cy="1748660"/>
              <a:chOff x="1728357" y="1304449"/>
              <a:chExt cx="5477985" cy="1518067"/>
            </a:xfrm>
          </p:grpSpPr>
          <p:grpSp>
            <p:nvGrpSpPr>
              <p:cNvPr id="6176" name="Group 7"/>
              <p:cNvGrpSpPr/>
              <p:nvPr/>
            </p:nvGrpSpPr>
            <p:grpSpPr bwMode="auto">
              <a:xfrm>
                <a:off x="1803761" y="1455420"/>
                <a:ext cx="5402581" cy="1367096"/>
                <a:chOff x="1803761" y="1455420"/>
                <a:chExt cx="5402581" cy="1367096"/>
              </a:xfrm>
            </p:grpSpPr>
            <p:pic>
              <p:nvPicPr>
                <p:cNvPr id="6181" name="Picture 345" descr="shadow_1_m"/>
                <p:cNvPicPr>
                  <a:picLocks noChangeAspect="1" noChangeArrowheads="1"/>
                </p:cNvPicPr>
                <p:nvPr/>
              </p:nvPicPr>
              <p:blipFill>
                <a:blip r:embed="rId2"/>
                <a:srcRect t="1518" b="2"/>
                <a:stretch>
                  <a:fillRect/>
                </a:stretch>
              </p:blipFill>
              <p:spPr bwMode="gray">
                <a:xfrm>
                  <a:off x="1803761" y="2510102"/>
                  <a:ext cx="5402581" cy="312414"/>
                </a:xfrm>
                <a:prstGeom prst="rect">
                  <a:avLst/>
                </a:prstGeom>
                <a:noFill/>
                <a:ln w="9525">
                  <a:noFill/>
                  <a:miter lim="800000"/>
                  <a:headEnd/>
                  <a:tailEnd/>
                </a:ln>
              </p:spPr>
            </p:pic>
            <p:sp>
              <p:nvSpPr>
                <p:cNvPr id="39" name="Rectangle 38"/>
                <p:cNvSpPr/>
                <p:nvPr/>
              </p:nvSpPr>
              <p:spPr>
                <a:xfrm>
                  <a:off x="2286492" y="1454697"/>
                  <a:ext cx="4640094" cy="1250223"/>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fontAlgn="auto">
                    <a:spcBef>
                      <a:spcPts val="0"/>
                    </a:spcBef>
                    <a:spcAft>
                      <a:spcPts val="0"/>
                    </a:spcAft>
                    <a:defRPr/>
                  </a:pPr>
                  <a:endParaRPr lang="en-US"/>
                </a:p>
              </p:txBody>
            </p:sp>
            <p:sp>
              <p:nvSpPr>
                <p:cNvPr id="2" name="Rectangle 1"/>
                <p:cNvSpPr/>
                <p:nvPr/>
              </p:nvSpPr>
              <p:spPr>
                <a:xfrm>
                  <a:off x="2392606" y="1560834"/>
                  <a:ext cx="4443025" cy="1029677"/>
                </a:xfrm>
                <a:prstGeom prst="rect">
                  <a:avLst/>
                </a:prstGeom>
                <a:gradFill flip="none" rotWithShape="1">
                  <a:gsLst>
                    <a:gs pos="0">
                      <a:schemeClr val="bg1">
                        <a:shade val="30000"/>
                        <a:satMod val="115000"/>
                        <a:lumMod val="23000"/>
                        <a:lumOff val="77000"/>
                      </a:schemeClr>
                    </a:gs>
                    <a:gs pos="50000">
                      <a:schemeClr val="bg1">
                        <a:shade val="67500"/>
                        <a:satMod val="115000"/>
                        <a:lumMod val="33000"/>
                        <a:lumOff val="67000"/>
                      </a:schemeClr>
                    </a:gs>
                    <a:gs pos="100000">
                      <a:schemeClr val="bg1">
                        <a:shade val="100000"/>
                        <a:satMod val="115000"/>
                      </a:schemeClr>
                    </a:gs>
                  </a:gsLst>
                  <a:lin ang="2700000" scaled="1"/>
                  <a:tileRect/>
                </a:gra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6177" name="Group 6"/>
              <p:cNvGrpSpPr/>
              <p:nvPr/>
            </p:nvGrpSpPr>
            <p:grpSpPr bwMode="auto">
              <a:xfrm>
                <a:off x="1728357" y="1304449"/>
                <a:ext cx="2001385" cy="1320641"/>
                <a:chOff x="1728357" y="1304449"/>
                <a:chExt cx="2001385" cy="1320641"/>
              </a:xfrm>
            </p:grpSpPr>
            <p:sp>
              <p:nvSpPr>
                <p:cNvPr id="6" name="Right Triangle 5"/>
                <p:cNvSpPr/>
                <p:nvPr/>
              </p:nvSpPr>
              <p:spPr>
                <a:xfrm flipH="1">
                  <a:off x="2114228" y="2473345"/>
                  <a:ext cx="172264" cy="151626"/>
                </a:xfrm>
                <a:prstGeom prst="rtTriangle">
                  <a:avLst/>
                </a:prstGeom>
                <a:solidFill>
                  <a:schemeClr val="tx2">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2" name="Right Triangle 41"/>
                <p:cNvSpPr/>
                <p:nvPr/>
              </p:nvSpPr>
              <p:spPr>
                <a:xfrm flipH="1">
                  <a:off x="3449616" y="1304449"/>
                  <a:ext cx="172263" cy="151626"/>
                </a:xfrm>
                <a:prstGeom prst="rtTriangle">
                  <a:avLst/>
                </a:prstGeom>
                <a:solidFill>
                  <a:schemeClr val="tx2">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rapezoid 2"/>
                <p:cNvSpPr/>
                <p:nvPr/>
              </p:nvSpPr>
              <p:spPr>
                <a:xfrm rot="19191503">
                  <a:off x="1728357" y="1570484"/>
                  <a:ext cx="2001014" cy="464526"/>
                </a:xfrm>
                <a:custGeom>
                  <a:avLst/>
                  <a:gdLst>
                    <a:gd name="connsiteX0" fmla="*/ 0 w 1828800"/>
                    <a:gd name="connsiteY0" fmla="*/ 457200 h 457200"/>
                    <a:gd name="connsiteX1" fmla="*/ 114300 w 1828800"/>
                    <a:gd name="connsiteY1" fmla="*/ 0 h 457200"/>
                    <a:gd name="connsiteX2" fmla="*/ 1714500 w 1828800"/>
                    <a:gd name="connsiteY2" fmla="*/ 0 h 457200"/>
                    <a:gd name="connsiteX3" fmla="*/ 1828800 w 1828800"/>
                    <a:gd name="connsiteY3" fmla="*/ 457200 h 457200"/>
                    <a:gd name="connsiteX4" fmla="*/ 0 w 1828800"/>
                    <a:gd name="connsiteY4" fmla="*/ 457200 h 457200"/>
                    <a:gd name="connsiteX0-1" fmla="*/ 0 w 1828800"/>
                    <a:gd name="connsiteY0-2" fmla="*/ 463642 h 463642"/>
                    <a:gd name="connsiteX1-3" fmla="*/ 402156 w 1828800"/>
                    <a:gd name="connsiteY1-4" fmla="*/ 0 h 463642"/>
                    <a:gd name="connsiteX2-5" fmla="*/ 1714500 w 1828800"/>
                    <a:gd name="connsiteY2-6" fmla="*/ 6442 h 463642"/>
                    <a:gd name="connsiteX3-7" fmla="*/ 1828800 w 1828800"/>
                    <a:gd name="connsiteY3-8" fmla="*/ 463642 h 463642"/>
                    <a:gd name="connsiteX4-9" fmla="*/ 0 w 1828800"/>
                    <a:gd name="connsiteY4-10" fmla="*/ 463642 h 463642"/>
                    <a:gd name="connsiteX0-11" fmla="*/ 0 w 2001385"/>
                    <a:gd name="connsiteY0-12" fmla="*/ 463642 h 463642"/>
                    <a:gd name="connsiteX1-13" fmla="*/ 402156 w 2001385"/>
                    <a:gd name="connsiteY1-14" fmla="*/ 0 h 463642"/>
                    <a:gd name="connsiteX2-15" fmla="*/ 1714500 w 2001385"/>
                    <a:gd name="connsiteY2-16" fmla="*/ 6442 h 463642"/>
                    <a:gd name="connsiteX3-17" fmla="*/ 2001385 w 2001385"/>
                    <a:gd name="connsiteY3-18" fmla="*/ 426441 h 463642"/>
                    <a:gd name="connsiteX4-19" fmla="*/ 0 w 2001385"/>
                    <a:gd name="connsiteY4-20" fmla="*/ 463642 h 463642"/>
                    <a:gd name="connsiteX0-21" fmla="*/ 0 w 2001385"/>
                    <a:gd name="connsiteY0-22" fmla="*/ 463642 h 463642"/>
                    <a:gd name="connsiteX1-23" fmla="*/ 402156 w 2001385"/>
                    <a:gd name="connsiteY1-24" fmla="*/ 0 h 463642"/>
                    <a:gd name="connsiteX2-25" fmla="*/ 1514076 w 2001385"/>
                    <a:gd name="connsiteY2-26" fmla="*/ 7706 h 463642"/>
                    <a:gd name="connsiteX3-27" fmla="*/ 2001385 w 2001385"/>
                    <a:gd name="connsiteY3-28" fmla="*/ 426441 h 463642"/>
                    <a:gd name="connsiteX4-29" fmla="*/ 0 w 2001385"/>
                    <a:gd name="connsiteY4-30" fmla="*/ 463642 h 46364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01385" h="463642">
                      <a:moveTo>
                        <a:pt x="0" y="463642"/>
                      </a:moveTo>
                      <a:lnTo>
                        <a:pt x="402156" y="0"/>
                      </a:lnTo>
                      <a:lnTo>
                        <a:pt x="1514076" y="7706"/>
                      </a:lnTo>
                      <a:lnTo>
                        <a:pt x="2001385" y="426441"/>
                      </a:lnTo>
                      <a:lnTo>
                        <a:pt x="0" y="463642"/>
                      </a:lnTo>
                      <a:close/>
                    </a:path>
                  </a:pathLst>
                </a:custGeom>
                <a:gradFill flip="none" rotWithShape="1">
                  <a:gsLst>
                    <a:gs pos="0">
                      <a:schemeClr val="bg1">
                        <a:shade val="30000"/>
                        <a:satMod val="115000"/>
                        <a:lumMod val="67000"/>
                        <a:lumOff val="33000"/>
                      </a:schemeClr>
                    </a:gs>
                    <a:gs pos="42000">
                      <a:schemeClr val="bg1">
                        <a:shade val="67500"/>
                        <a:satMod val="115000"/>
                        <a:lumMod val="38000"/>
                        <a:lumOff val="62000"/>
                      </a:schemeClr>
                    </a:gs>
                    <a:gs pos="84000">
                      <a:schemeClr val="bg1">
                        <a:lumMod val="95000"/>
                        <a:shade val="100000"/>
                        <a:satMod val="115000"/>
                      </a:schemeClr>
                    </a:gs>
                  </a:gsLst>
                  <a:lin ang="3600000" scaled="0"/>
                  <a:tileRect/>
                </a:gradFill>
                <a:ln w="31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grpSp>
          <p:nvGrpSpPr>
            <p:cNvPr id="6158" name="Group 46"/>
            <p:cNvGrpSpPr/>
            <p:nvPr/>
          </p:nvGrpSpPr>
          <p:grpSpPr bwMode="auto">
            <a:xfrm>
              <a:off x="1365362" y="3004323"/>
              <a:ext cx="6310086" cy="1748660"/>
              <a:chOff x="1728357" y="1304449"/>
              <a:chExt cx="5477985" cy="1518067"/>
            </a:xfrm>
          </p:grpSpPr>
          <p:grpSp>
            <p:nvGrpSpPr>
              <p:cNvPr id="6168" name="Group 49"/>
              <p:cNvGrpSpPr/>
              <p:nvPr/>
            </p:nvGrpSpPr>
            <p:grpSpPr bwMode="auto">
              <a:xfrm>
                <a:off x="1803761" y="1455420"/>
                <a:ext cx="5402581" cy="1367096"/>
                <a:chOff x="1803761" y="1455420"/>
                <a:chExt cx="5402581" cy="1367096"/>
              </a:xfrm>
            </p:grpSpPr>
            <p:pic>
              <p:nvPicPr>
                <p:cNvPr id="6173" name="Picture 345" descr="shadow_1_m"/>
                <p:cNvPicPr>
                  <a:picLocks noChangeAspect="1" noChangeArrowheads="1"/>
                </p:cNvPicPr>
                <p:nvPr/>
              </p:nvPicPr>
              <p:blipFill>
                <a:blip r:embed="rId2"/>
                <a:srcRect t="1518" b="2"/>
                <a:stretch>
                  <a:fillRect/>
                </a:stretch>
              </p:blipFill>
              <p:spPr bwMode="gray">
                <a:xfrm>
                  <a:off x="1803761" y="2510102"/>
                  <a:ext cx="5402581" cy="312414"/>
                </a:xfrm>
                <a:prstGeom prst="rect">
                  <a:avLst/>
                </a:prstGeom>
                <a:noFill/>
                <a:ln w="9525">
                  <a:noFill/>
                  <a:miter lim="800000"/>
                  <a:headEnd/>
                  <a:tailEnd/>
                </a:ln>
              </p:spPr>
            </p:pic>
            <p:sp>
              <p:nvSpPr>
                <p:cNvPr id="62" name="Rectangle 61"/>
                <p:cNvSpPr/>
                <p:nvPr/>
              </p:nvSpPr>
              <p:spPr>
                <a:xfrm>
                  <a:off x="2286492" y="1455304"/>
                  <a:ext cx="4640094" cy="1250224"/>
                </a:xfrm>
                <a:prstGeom prst="rect">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3" name="Rectangle 62"/>
                <p:cNvSpPr/>
                <p:nvPr/>
              </p:nvSpPr>
              <p:spPr>
                <a:xfrm>
                  <a:off x="2392606" y="1561442"/>
                  <a:ext cx="4443025" cy="1029676"/>
                </a:xfrm>
                <a:prstGeom prst="rect">
                  <a:avLst/>
                </a:prstGeom>
                <a:gradFill flip="none" rotWithShape="1">
                  <a:gsLst>
                    <a:gs pos="0">
                      <a:schemeClr val="bg1">
                        <a:shade val="30000"/>
                        <a:satMod val="115000"/>
                        <a:lumMod val="23000"/>
                        <a:lumOff val="77000"/>
                      </a:schemeClr>
                    </a:gs>
                    <a:gs pos="50000">
                      <a:schemeClr val="bg1">
                        <a:shade val="67500"/>
                        <a:satMod val="115000"/>
                        <a:lumMod val="33000"/>
                        <a:lumOff val="67000"/>
                      </a:schemeClr>
                    </a:gs>
                    <a:gs pos="100000">
                      <a:schemeClr val="bg1">
                        <a:shade val="100000"/>
                        <a:satMod val="115000"/>
                      </a:schemeClr>
                    </a:gs>
                  </a:gsLst>
                  <a:lin ang="2700000" scaled="1"/>
                  <a:tileRect/>
                </a:gra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6169" name="Group 50"/>
              <p:cNvGrpSpPr/>
              <p:nvPr/>
            </p:nvGrpSpPr>
            <p:grpSpPr bwMode="auto">
              <a:xfrm>
                <a:off x="1728357" y="1304449"/>
                <a:ext cx="2001385" cy="1320641"/>
                <a:chOff x="1728357" y="1304449"/>
                <a:chExt cx="2001385" cy="1320641"/>
              </a:xfrm>
            </p:grpSpPr>
            <p:sp>
              <p:nvSpPr>
                <p:cNvPr id="52" name="Right Triangle 51"/>
                <p:cNvSpPr/>
                <p:nvPr/>
              </p:nvSpPr>
              <p:spPr>
                <a:xfrm flipH="1">
                  <a:off x="2114228" y="2473953"/>
                  <a:ext cx="172264" cy="151626"/>
                </a:xfrm>
                <a:prstGeom prst="rtTriangle">
                  <a:avLst/>
                </a:prstGeom>
                <a:solidFill>
                  <a:schemeClr val="tx2">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3" name="Right Triangle 52"/>
                <p:cNvSpPr/>
                <p:nvPr/>
              </p:nvSpPr>
              <p:spPr>
                <a:xfrm flipH="1">
                  <a:off x="3449616" y="1305057"/>
                  <a:ext cx="172263" cy="151626"/>
                </a:xfrm>
                <a:prstGeom prst="rtTriangle">
                  <a:avLst/>
                </a:prstGeom>
                <a:solidFill>
                  <a:schemeClr val="tx2">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4" name="Trapezoid 2"/>
                <p:cNvSpPr/>
                <p:nvPr/>
              </p:nvSpPr>
              <p:spPr>
                <a:xfrm rot="19191503">
                  <a:off x="1728357" y="1571091"/>
                  <a:ext cx="2001014" cy="464526"/>
                </a:xfrm>
                <a:custGeom>
                  <a:avLst/>
                  <a:gdLst>
                    <a:gd name="connsiteX0" fmla="*/ 0 w 1828800"/>
                    <a:gd name="connsiteY0" fmla="*/ 457200 h 457200"/>
                    <a:gd name="connsiteX1" fmla="*/ 114300 w 1828800"/>
                    <a:gd name="connsiteY1" fmla="*/ 0 h 457200"/>
                    <a:gd name="connsiteX2" fmla="*/ 1714500 w 1828800"/>
                    <a:gd name="connsiteY2" fmla="*/ 0 h 457200"/>
                    <a:gd name="connsiteX3" fmla="*/ 1828800 w 1828800"/>
                    <a:gd name="connsiteY3" fmla="*/ 457200 h 457200"/>
                    <a:gd name="connsiteX4" fmla="*/ 0 w 1828800"/>
                    <a:gd name="connsiteY4" fmla="*/ 457200 h 457200"/>
                    <a:gd name="connsiteX0-1" fmla="*/ 0 w 1828800"/>
                    <a:gd name="connsiteY0-2" fmla="*/ 463642 h 463642"/>
                    <a:gd name="connsiteX1-3" fmla="*/ 402156 w 1828800"/>
                    <a:gd name="connsiteY1-4" fmla="*/ 0 h 463642"/>
                    <a:gd name="connsiteX2-5" fmla="*/ 1714500 w 1828800"/>
                    <a:gd name="connsiteY2-6" fmla="*/ 6442 h 463642"/>
                    <a:gd name="connsiteX3-7" fmla="*/ 1828800 w 1828800"/>
                    <a:gd name="connsiteY3-8" fmla="*/ 463642 h 463642"/>
                    <a:gd name="connsiteX4-9" fmla="*/ 0 w 1828800"/>
                    <a:gd name="connsiteY4-10" fmla="*/ 463642 h 463642"/>
                    <a:gd name="connsiteX0-11" fmla="*/ 0 w 2001385"/>
                    <a:gd name="connsiteY0-12" fmla="*/ 463642 h 463642"/>
                    <a:gd name="connsiteX1-13" fmla="*/ 402156 w 2001385"/>
                    <a:gd name="connsiteY1-14" fmla="*/ 0 h 463642"/>
                    <a:gd name="connsiteX2-15" fmla="*/ 1714500 w 2001385"/>
                    <a:gd name="connsiteY2-16" fmla="*/ 6442 h 463642"/>
                    <a:gd name="connsiteX3-17" fmla="*/ 2001385 w 2001385"/>
                    <a:gd name="connsiteY3-18" fmla="*/ 426441 h 463642"/>
                    <a:gd name="connsiteX4-19" fmla="*/ 0 w 2001385"/>
                    <a:gd name="connsiteY4-20" fmla="*/ 463642 h 463642"/>
                    <a:gd name="connsiteX0-21" fmla="*/ 0 w 2001385"/>
                    <a:gd name="connsiteY0-22" fmla="*/ 463642 h 463642"/>
                    <a:gd name="connsiteX1-23" fmla="*/ 402156 w 2001385"/>
                    <a:gd name="connsiteY1-24" fmla="*/ 0 h 463642"/>
                    <a:gd name="connsiteX2-25" fmla="*/ 1514076 w 2001385"/>
                    <a:gd name="connsiteY2-26" fmla="*/ 7706 h 463642"/>
                    <a:gd name="connsiteX3-27" fmla="*/ 2001385 w 2001385"/>
                    <a:gd name="connsiteY3-28" fmla="*/ 426441 h 463642"/>
                    <a:gd name="connsiteX4-29" fmla="*/ 0 w 2001385"/>
                    <a:gd name="connsiteY4-30" fmla="*/ 463642 h 46364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01385" h="463642">
                      <a:moveTo>
                        <a:pt x="0" y="463642"/>
                      </a:moveTo>
                      <a:lnTo>
                        <a:pt x="402156" y="0"/>
                      </a:lnTo>
                      <a:lnTo>
                        <a:pt x="1514076" y="7706"/>
                      </a:lnTo>
                      <a:lnTo>
                        <a:pt x="2001385" y="426441"/>
                      </a:lnTo>
                      <a:lnTo>
                        <a:pt x="0" y="463642"/>
                      </a:lnTo>
                      <a:close/>
                    </a:path>
                  </a:pathLst>
                </a:custGeom>
                <a:gradFill flip="none" rotWithShape="1">
                  <a:gsLst>
                    <a:gs pos="0">
                      <a:schemeClr val="bg1">
                        <a:shade val="30000"/>
                        <a:satMod val="115000"/>
                        <a:lumMod val="67000"/>
                        <a:lumOff val="33000"/>
                      </a:schemeClr>
                    </a:gs>
                    <a:gs pos="42000">
                      <a:schemeClr val="bg1">
                        <a:shade val="67500"/>
                        <a:satMod val="115000"/>
                        <a:lumMod val="38000"/>
                        <a:lumOff val="62000"/>
                      </a:schemeClr>
                    </a:gs>
                    <a:gs pos="84000">
                      <a:schemeClr val="bg1">
                        <a:lumMod val="95000"/>
                        <a:shade val="100000"/>
                        <a:satMod val="115000"/>
                      </a:schemeClr>
                    </a:gs>
                  </a:gsLst>
                  <a:lin ang="3600000" scaled="0"/>
                  <a:tileRect/>
                </a:gradFill>
                <a:ln w="31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grpSp>
          <p:nvGrpSpPr>
            <p:cNvPr id="6159" name="Group 63"/>
            <p:cNvGrpSpPr/>
            <p:nvPr/>
          </p:nvGrpSpPr>
          <p:grpSpPr bwMode="auto">
            <a:xfrm>
              <a:off x="1365362" y="4808263"/>
              <a:ext cx="6310086" cy="1748660"/>
              <a:chOff x="1728357" y="1304449"/>
              <a:chExt cx="5477985" cy="1518067"/>
            </a:xfrm>
          </p:grpSpPr>
          <p:grpSp>
            <p:nvGrpSpPr>
              <p:cNvPr id="6160" name="Group 67"/>
              <p:cNvGrpSpPr/>
              <p:nvPr/>
            </p:nvGrpSpPr>
            <p:grpSpPr bwMode="auto">
              <a:xfrm>
                <a:off x="1803761" y="1455420"/>
                <a:ext cx="5402581" cy="1367096"/>
                <a:chOff x="1803761" y="1455420"/>
                <a:chExt cx="5402581" cy="1367096"/>
              </a:xfrm>
            </p:grpSpPr>
            <p:pic>
              <p:nvPicPr>
                <p:cNvPr id="6165" name="Picture 345" descr="shadow_1_m"/>
                <p:cNvPicPr>
                  <a:picLocks noChangeAspect="1" noChangeArrowheads="1"/>
                </p:cNvPicPr>
                <p:nvPr/>
              </p:nvPicPr>
              <p:blipFill>
                <a:blip r:embed="rId2"/>
                <a:srcRect t="1518" b="2"/>
                <a:stretch>
                  <a:fillRect/>
                </a:stretch>
              </p:blipFill>
              <p:spPr bwMode="gray">
                <a:xfrm>
                  <a:off x="1803761" y="2510102"/>
                  <a:ext cx="5402581" cy="312414"/>
                </a:xfrm>
                <a:prstGeom prst="rect">
                  <a:avLst/>
                </a:prstGeom>
                <a:noFill/>
                <a:ln w="9525">
                  <a:noFill/>
                  <a:miter lim="800000"/>
                  <a:headEnd/>
                  <a:tailEnd/>
                </a:ln>
              </p:spPr>
            </p:pic>
            <p:sp>
              <p:nvSpPr>
                <p:cNvPr id="86" name="Rectangle 85"/>
                <p:cNvSpPr/>
                <p:nvPr/>
              </p:nvSpPr>
              <p:spPr>
                <a:xfrm>
                  <a:off x="2286492" y="1455127"/>
                  <a:ext cx="4640094" cy="1250224"/>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7" name="Rectangle 86"/>
                <p:cNvSpPr/>
                <p:nvPr/>
              </p:nvSpPr>
              <p:spPr>
                <a:xfrm>
                  <a:off x="2392606" y="1561266"/>
                  <a:ext cx="4443025" cy="1029676"/>
                </a:xfrm>
                <a:prstGeom prst="rect">
                  <a:avLst/>
                </a:prstGeom>
                <a:gradFill flip="none" rotWithShape="1">
                  <a:gsLst>
                    <a:gs pos="0">
                      <a:schemeClr val="bg1">
                        <a:shade val="30000"/>
                        <a:satMod val="115000"/>
                        <a:lumMod val="23000"/>
                        <a:lumOff val="77000"/>
                      </a:schemeClr>
                    </a:gs>
                    <a:gs pos="50000">
                      <a:schemeClr val="bg1">
                        <a:shade val="67500"/>
                        <a:satMod val="115000"/>
                        <a:lumMod val="33000"/>
                        <a:lumOff val="67000"/>
                      </a:schemeClr>
                    </a:gs>
                    <a:gs pos="100000">
                      <a:schemeClr val="bg1">
                        <a:shade val="100000"/>
                        <a:satMod val="115000"/>
                      </a:schemeClr>
                    </a:gs>
                  </a:gsLst>
                  <a:lin ang="2700000" scaled="1"/>
                  <a:tileRect/>
                </a:gra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6161" name="Group 68"/>
              <p:cNvGrpSpPr/>
              <p:nvPr/>
            </p:nvGrpSpPr>
            <p:grpSpPr bwMode="auto">
              <a:xfrm>
                <a:off x="1728357" y="1304449"/>
                <a:ext cx="2001385" cy="1320641"/>
                <a:chOff x="1728357" y="1304449"/>
                <a:chExt cx="2001385" cy="1320641"/>
              </a:xfrm>
            </p:grpSpPr>
            <p:sp>
              <p:nvSpPr>
                <p:cNvPr id="74" name="Right Triangle 73"/>
                <p:cNvSpPr/>
                <p:nvPr/>
              </p:nvSpPr>
              <p:spPr>
                <a:xfrm flipH="1">
                  <a:off x="2114228" y="2473777"/>
                  <a:ext cx="172264" cy="151626"/>
                </a:xfrm>
                <a:prstGeom prst="rtTriangle">
                  <a:avLst/>
                </a:prstGeom>
                <a:solidFill>
                  <a:schemeClr val="tx2">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9" name="Right Triangle 78"/>
                <p:cNvSpPr/>
                <p:nvPr/>
              </p:nvSpPr>
              <p:spPr>
                <a:xfrm flipH="1">
                  <a:off x="3449616" y="1304881"/>
                  <a:ext cx="172263" cy="151626"/>
                </a:xfrm>
                <a:prstGeom prst="rtTriangle">
                  <a:avLst/>
                </a:prstGeom>
                <a:solidFill>
                  <a:schemeClr val="tx2">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2" name="Trapezoid 2"/>
                <p:cNvSpPr/>
                <p:nvPr/>
              </p:nvSpPr>
              <p:spPr>
                <a:xfrm rot="19191503">
                  <a:off x="1728357" y="1570914"/>
                  <a:ext cx="2001014" cy="464526"/>
                </a:xfrm>
                <a:custGeom>
                  <a:avLst/>
                  <a:gdLst>
                    <a:gd name="connsiteX0" fmla="*/ 0 w 1828800"/>
                    <a:gd name="connsiteY0" fmla="*/ 457200 h 457200"/>
                    <a:gd name="connsiteX1" fmla="*/ 114300 w 1828800"/>
                    <a:gd name="connsiteY1" fmla="*/ 0 h 457200"/>
                    <a:gd name="connsiteX2" fmla="*/ 1714500 w 1828800"/>
                    <a:gd name="connsiteY2" fmla="*/ 0 h 457200"/>
                    <a:gd name="connsiteX3" fmla="*/ 1828800 w 1828800"/>
                    <a:gd name="connsiteY3" fmla="*/ 457200 h 457200"/>
                    <a:gd name="connsiteX4" fmla="*/ 0 w 1828800"/>
                    <a:gd name="connsiteY4" fmla="*/ 457200 h 457200"/>
                    <a:gd name="connsiteX0-1" fmla="*/ 0 w 1828800"/>
                    <a:gd name="connsiteY0-2" fmla="*/ 463642 h 463642"/>
                    <a:gd name="connsiteX1-3" fmla="*/ 402156 w 1828800"/>
                    <a:gd name="connsiteY1-4" fmla="*/ 0 h 463642"/>
                    <a:gd name="connsiteX2-5" fmla="*/ 1714500 w 1828800"/>
                    <a:gd name="connsiteY2-6" fmla="*/ 6442 h 463642"/>
                    <a:gd name="connsiteX3-7" fmla="*/ 1828800 w 1828800"/>
                    <a:gd name="connsiteY3-8" fmla="*/ 463642 h 463642"/>
                    <a:gd name="connsiteX4-9" fmla="*/ 0 w 1828800"/>
                    <a:gd name="connsiteY4-10" fmla="*/ 463642 h 463642"/>
                    <a:gd name="connsiteX0-11" fmla="*/ 0 w 2001385"/>
                    <a:gd name="connsiteY0-12" fmla="*/ 463642 h 463642"/>
                    <a:gd name="connsiteX1-13" fmla="*/ 402156 w 2001385"/>
                    <a:gd name="connsiteY1-14" fmla="*/ 0 h 463642"/>
                    <a:gd name="connsiteX2-15" fmla="*/ 1714500 w 2001385"/>
                    <a:gd name="connsiteY2-16" fmla="*/ 6442 h 463642"/>
                    <a:gd name="connsiteX3-17" fmla="*/ 2001385 w 2001385"/>
                    <a:gd name="connsiteY3-18" fmla="*/ 426441 h 463642"/>
                    <a:gd name="connsiteX4-19" fmla="*/ 0 w 2001385"/>
                    <a:gd name="connsiteY4-20" fmla="*/ 463642 h 463642"/>
                    <a:gd name="connsiteX0-21" fmla="*/ 0 w 2001385"/>
                    <a:gd name="connsiteY0-22" fmla="*/ 463642 h 463642"/>
                    <a:gd name="connsiteX1-23" fmla="*/ 402156 w 2001385"/>
                    <a:gd name="connsiteY1-24" fmla="*/ 0 h 463642"/>
                    <a:gd name="connsiteX2-25" fmla="*/ 1514076 w 2001385"/>
                    <a:gd name="connsiteY2-26" fmla="*/ 7706 h 463642"/>
                    <a:gd name="connsiteX3-27" fmla="*/ 2001385 w 2001385"/>
                    <a:gd name="connsiteY3-28" fmla="*/ 426441 h 463642"/>
                    <a:gd name="connsiteX4-29" fmla="*/ 0 w 2001385"/>
                    <a:gd name="connsiteY4-30" fmla="*/ 463642 h 46364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01385" h="463642">
                      <a:moveTo>
                        <a:pt x="0" y="463642"/>
                      </a:moveTo>
                      <a:lnTo>
                        <a:pt x="402156" y="0"/>
                      </a:lnTo>
                      <a:lnTo>
                        <a:pt x="1514076" y="7706"/>
                      </a:lnTo>
                      <a:lnTo>
                        <a:pt x="2001385" y="426441"/>
                      </a:lnTo>
                      <a:lnTo>
                        <a:pt x="0" y="463642"/>
                      </a:lnTo>
                      <a:close/>
                    </a:path>
                  </a:pathLst>
                </a:custGeom>
                <a:gradFill flip="none" rotWithShape="1">
                  <a:gsLst>
                    <a:gs pos="0">
                      <a:schemeClr val="bg1">
                        <a:shade val="30000"/>
                        <a:satMod val="115000"/>
                        <a:lumMod val="67000"/>
                        <a:lumOff val="33000"/>
                      </a:schemeClr>
                    </a:gs>
                    <a:gs pos="42000">
                      <a:schemeClr val="bg1">
                        <a:shade val="67500"/>
                        <a:satMod val="115000"/>
                        <a:lumMod val="38000"/>
                        <a:lumOff val="62000"/>
                      </a:schemeClr>
                    </a:gs>
                    <a:gs pos="84000">
                      <a:schemeClr val="bg1">
                        <a:lumMod val="95000"/>
                        <a:shade val="100000"/>
                        <a:satMod val="115000"/>
                      </a:schemeClr>
                    </a:gs>
                  </a:gsLst>
                  <a:lin ang="3600000" scaled="0"/>
                  <a:tileRect/>
                </a:gradFill>
                <a:ln w="31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grpSp>
      <p:sp>
        <p:nvSpPr>
          <p:cNvPr id="88" name="5-Point Star 87"/>
          <p:cNvSpPr/>
          <p:nvPr/>
        </p:nvSpPr>
        <p:spPr bwMode="auto">
          <a:xfrm>
            <a:off x="7769225" y="3578225"/>
            <a:ext cx="561975" cy="568325"/>
          </a:xfrm>
          <a:prstGeom prst="star5">
            <a:avLst>
              <a:gd name="adj" fmla="val 26056"/>
              <a:gd name="hf" fmla="val 105146"/>
              <a:gd name="vf" fmla="val 1105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89" name="Group 88"/>
          <p:cNvGrpSpPr/>
          <p:nvPr/>
        </p:nvGrpSpPr>
        <p:grpSpPr>
          <a:xfrm>
            <a:off x="7782493" y="5486399"/>
            <a:ext cx="617269" cy="455157"/>
            <a:chOff x="5210175" y="2278856"/>
            <a:chExt cx="235744" cy="173831"/>
          </a:xfrm>
          <a:solidFill>
            <a:schemeClr val="tx2"/>
          </a:solidFill>
        </p:grpSpPr>
        <p:sp>
          <p:nvSpPr>
            <p:cNvPr id="90" name="Frame 89"/>
            <p:cNvSpPr/>
            <p:nvPr/>
          </p:nvSpPr>
          <p:spPr>
            <a:xfrm>
              <a:off x="5226244" y="2278856"/>
              <a:ext cx="163128" cy="159546"/>
            </a:xfrm>
            <a:prstGeom prst="frame">
              <a:avLst>
                <a:gd name="adj1" fmla="val 5556"/>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91" name="Freeform 90"/>
            <p:cNvSpPr/>
            <p:nvPr/>
          </p:nvSpPr>
          <p:spPr>
            <a:xfrm>
              <a:off x="5210175" y="2297000"/>
              <a:ext cx="235744" cy="155687"/>
            </a:xfrm>
            <a:custGeom>
              <a:avLst/>
              <a:gdLst>
                <a:gd name="connsiteX0" fmla="*/ 66675 w 235744"/>
                <a:gd name="connsiteY0" fmla="*/ 78582 h 154782"/>
                <a:gd name="connsiteX1" fmla="*/ 0 w 235744"/>
                <a:gd name="connsiteY1" fmla="*/ 50007 h 154782"/>
                <a:gd name="connsiteX2" fmla="*/ 80963 w 235744"/>
                <a:gd name="connsiteY2" fmla="*/ 154782 h 154782"/>
                <a:gd name="connsiteX3" fmla="*/ 235744 w 235744"/>
                <a:gd name="connsiteY3" fmla="*/ 0 h 154782"/>
                <a:gd name="connsiteX4" fmla="*/ 66675 w 235744"/>
                <a:gd name="connsiteY4" fmla="*/ 78582 h 154782"/>
                <a:gd name="connsiteX0-1" fmla="*/ 66675 w 235744"/>
                <a:gd name="connsiteY0-2" fmla="*/ 85726 h 154782"/>
                <a:gd name="connsiteX1-3" fmla="*/ 0 w 235744"/>
                <a:gd name="connsiteY1-4" fmla="*/ 50007 h 154782"/>
                <a:gd name="connsiteX2-5" fmla="*/ 80963 w 235744"/>
                <a:gd name="connsiteY2-6" fmla="*/ 154782 h 154782"/>
                <a:gd name="connsiteX3-7" fmla="*/ 235744 w 235744"/>
                <a:gd name="connsiteY3-8" fmla="*/ 0 h 154782"/>
                <a:gd name="connsiteX4-9" fmla="*/ 66675 w 235744"/>
                <a:gd name="connsiteY4-10" fmla="*/ 85726 h 154782"/>
                <a:gd name="connsiteX0-11" fmla="*/ 66675 w 235744"/>
                <a:gd name="connsiteY0-12" fmla="*/ 85726 h 154782"/>
                <a:gd name="connsiteX1-13" fmla="*/ 0 w 235744"/>
                <a:gd name="connsiteY1-14" fmla="*/ 50007 h 154782"/>
                <a:gd name="connsiteX2-15" fmla="*/ 80963 w 235744"/>
                <a:gd name="connsiteY2-16" fmla="*/ 154782 h 154782"/>
                <a:gd name="connsiteX3-17" fmla="*/ 235744 w 235744"/>
                <a:gd name="connsiteY3-18" fmla="*/ 0 h 154782"/>
                <a:gd name="connsiteX4-19" fmla="*/ 66675 w 235744"/>
                <a:gd name="connsiteY4-20" fmla="*/ 85726 h 154782"/>
                <a:gd name="connsiteX0-21" fmla="*/ 66675 w 235744"/>
                <a:gd name="connsiteY0-22" fmla="*/ 85726 h 154782"/>
                <a:gd name="connsiteX1-23" fmla="*/ 0 w 235744"/>
                <a:gd name="connsiteY1-24" fmla="*/ 50007 h 154782"/>
                <a:gd name="connsiteX2-25" fmla="*/ 80963 w 235744"/>
                <a:gd name="connsiteY2-26" fmla="*/ 154782 h 154782"/>
                <a:gd name="connsiteX3-27" fmla="*/ 235744 w 235744"/>
                <a:gd name="connsiteY3-28" fmla="*/ 0 h 154782"/>
                <a:gd name="connsiteX4-29" fmla="*/ 66675 w 235744"/>
                <a:gd name="connsiteY4-30" fmla="*/ 85726 h 154782"/>
                <a:gd name="connsiteX0-31" fmla="*/ 66675 w 235744"/>
                <a:gd name="connsiteY0-32" fmla="*/ 85726 h 154782"/>
                <a:gd name="connsiteX1-33" fmla="*/ 0 w 235744"/>
                <a:gd name="connsiteY1-34" fmla="*/ 50007 h 154782"/>
                <a:gd name="connsiteX2-35" fmla="*/ 80963 w 235744"/>
                <a:gd name="connsiteY2-36" fmla="*/ 154782 h 154782"/>
                <a:gd name="connsiteX3-37" fmla="*/ 235744 w 235744"/>
                <a:gd name="connsiteY3-38" fmla="*/ 0 h 154782"/>
                <a:gd name="connsiteX4-39" fmla="*/ 66675 w 235744"/>
                <a:gd name="connsiteY4-40" fmla="*/ 85726 h 154782"/>
                <a:gd name="connsiteX0-41" fmla="*/ 66675 w 235744"/>
                <a:gd name="connsiteY0-42" fmla="*/ 86631 h 155687"/>
                <a:gd name="connsiteX1-43" fmla="*/ 0 w 235744"/>
                <a:gd name="connsiteY1-44" fmla="*/ 50912 h 155687"/>
                <a:gd name="connsiteX2-45" fmla="*/ 80963 w 235744"/>
                <a:gd name="connsiteY2-46" fmla="*/ 155687 h 155687"/>
                <a:gd name="connsiteX3-47" fmla="*/ 235744 w 235744"/>
                <a:gd name="connsiteY3-48" fmla="*/ 905 h 155687"/>
                <a:gd name="connsiteX4-49" fmla="*/ 66675 w 235744"/>
                <a:gd name="connsiteY4-50" fmla="*/ 86631 h 155687"/>
                <a:gd name="connsiteX0-51" fmla="*/ 66675 w 235744"/>
                <a:gd name="connsiteY0-52" fmla="*/ 86631 h 155687"/>
                <a:gd name="connsiteX1-53" fmla="*/ 0 w 235744"/>
                <a:gd name="connsiteY1-54" fmla="*/ 50912 h 155687"/>
                <a:gd name="connsiteX2-55" fmla="*/ 80963 w 235744"/>
                <a:gd name="connsiteY2-56" fmla="*/ 155687 h 155687"/>
                <a:gd name="connsiteX3-57" fmla="*/ 235744 w 235744"/>
                <a:gd name="connsiteY3-58" fmla="*/ 905 h 155687"/>
                <a:gd name="connsiteX4-59" fmla="*/ 66675 w 235744"/>
                <a:gd name="connsiteY4-60" fmla="*/ 86631 h 155687"/>
                <a:gd name="connsiteX0-61" fmla="*/ 66675 w 235744"/>
                <a:gd name="connsiteY0-62" fmla="*/ 86631 h 155687"/>
                <a:gd name="connsiteX1-63" fmla="*/ 0 w 235744"/>
                <a:gd name="connsiteY1-64" fmla="*/ 50912 h 155687"/>
                <a:gd name="connsiteX2-65" fmla="*/ 80963 w 235744"/>
                <a:gd name="connsiteY2-66" fmla="*/ 155687 h 155687"/>
                <a:gd name="connsiteX3-67" fmla="*/ 235744 w 235744"/>
                <a:gd name="connsiteY3-68" fmla="*/ 905 h 155687"/>
                <a:gd name="connsiteX4-69" fmla="*/ 66675 w 235744"/>
                <a:gd name="connsiteY4-70" fmla="*/ 86631 h 155687"/>
                <a:gd name="connsiteX0-71" fmla="*/ 66675 w 235744"/>
                <a:gd name="connsiteY0-72" fmla="*/ 86631 h 155687"/>
                <a:gd name="connsiteX1-73" fmla="*/ 0 w 235744"/>
                <a:gd name="connsiteY1-74" fmla="*/ 50912 h 155687"/>
                <a:gd name="connsiteX2-75" fmla="*/ 80963 w 235744"/>
                <a:gd name="connsiteY2-76" fmla="*/ 155687 h 155687"/>
                <a:gd name="connsiteX3-77" fmla="*/ 235744 w 235744"/>
                <a:gd name="connsiteY3-78" fmla="*/ 905 h 155687"/>
                <a:gd name="connsiteX4-79" fmla="*/ 66675 w 235744"/>
                <a:gd name="connsiteY4-80" fmla="*/ 86631 h 155687"/>
                <a:gd name="connsiteX0-81" fmla="*/ 66675 w 235744"/>
                <a:gd name="connsiteY0-82" fmla="*/ 86631 h 155687"/>
                <a:gd name="connsiteX1-83" fmla="*/ 0 w 235744"/>
                <a:gd name="connsiteY1-84" fmla="*/ 50912 h 155687"/>
                <a:gd name="connsiteX2-85" fmla="*/ 80963 w 235744"/>
                <a:gd name="connsiteY2-86" fmla="*/ 155687 h 155687"/>
                <a:gd name="connsiteX3-87" fmla="*/ 235744 w 235744"/>
                <a:gd name="connsiteY3-88" fmla="*/ 905 h 155687"/>
                <a:gd name="connsiteX4-89" fmla="*/ 66675 w 235744"/>
                <a:gd name="connsiteY4-90" fmla="*/ 86631 h 15568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35744" h="155687">
                  <a:moveTo>
                    <a:pt x="66675" y="86631"/>
                  </a:moveTo>
                  <a:cubicBezTo>
                    <a:pt x="49212" y="67581"/>
                    <a:pt x="34131" y="53293"/>
                    <a:pt x="0" y="50912"/>
                  </a:cubicBezTo>
                  <a:cubicBezTo>
                    <a:pt x="34132" y="78693"/>
                    <a:pt x="65881" y="113618"/>
                    <a:pt x="80963" y="155687"/>
                  </a:cubicBezTo>
                  <a:cubicBezTo>
                    <a:pt x="108745" y="94568"/>
                    <a:pt x="141287" y="31068"/>
                    <a:pt x="235744" y="905"/>
                  </a:cubicBezTo>
                  <a:cubicBezTo>
                    <a:pt x="157957" y="-6239"/>
                    <a:pt x="103981" y="29481"/>
                    <a:pt x="66675" y="86631"/>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92" name="Group 91"/>
          <p:cNvGrpSpPr/>
          <p:nvPr/>
        </p:nvGrpSpPr>
        <p:grpSpPr>
          <a:xfrm>
            <a:off x="7728156" y="1682472"/>
            <a:ext cx="638779" cy="718295"/>
            <a:chOff x="4290008" y="4767262"/>
            <a:chExt cx="902113" cy="1014412"/>
          </a:xfrm>
          <a:solidFill>
            <a:schemeClr val="accent3"/>
          </a:solidFill>
        </p:grpSpPr>
        <p:sp>
          <p:nvSpPr>
            <p:cNvPr id="93" name="Freeform 92"/>
            <p:cNvSpPr/>
            <p:nvPr/>
          </p:nvSpPr>
          <p:spPr>
            <a:xfrm>
              <a:off x="4444110" y="4922044"/>
              <a:ext cx="602358" cy="590550"/>
            </a:xfrm>
            <a:custGeom>
              <a:avLst/>
              <a:gdLst>
                <a:gd name="connsiteX0" fmla="*/ 107157 w 564357"/>
                <a:gd name="connsiteY0" fmla="*/ 600075 h 600075"/>
                <a:gd name="connsiteX1" fmla="*/ 107157 w 564357"/>
                <a:gd name="connsiteY1" fmla="*/ 531019 h 600075"/>
                <a:gd name="connsiteX2" fmla="*/ 0 w 564357"/>
                <a:gd name="connsiteY2" fmla="*/ 173831 h 600075"/>
                <a:gd name="connsiteX3" fmla="*/ 283369 w 564357"/>
                <a:gd name="connsiteY3" fmla="*/ 0 h 600075"/>
                <a:gd name="connsiteX4" fmla="*/ 526257 w 564357"/>
                <a:gd name="connsiteY4" fmla="*/ 138112 h 600075"/>
                <a:gd name="connsiteX5" fmla="*/ 564357 w 564357"/>
                <a:gd name="connsiteY5" fmla="*/ 407194 h 600075"/>
                <a:gd name="connsiteX6" fmla="*/ 445294 w 564357"/>
                <a:gd name="connsiteY6" fmla="*/ 557212 h 600075"/>
                <a:gd name="connsiteX7" fmla="*/ 445294 w 564357"/>
                <a:gd name="connsiteY7" fmla="*/ 588169 h 600075"/>
                <a:gd name="connsiteX8" fmla="*/ 342900 w 564357"/>
                <a:gd name="connsiteY8" fmla="*/ 588169 h 600075"/>
                <a:gd name="connsiteX9" fmla="*/ 342900 w 564357"/>
                <a:gd name="connsiteY9" fmla="*/ 481012 h 600075"/>
                <a:gd name="connsiteX10" fmla="*/ 476250 w 564357"/>
                <a:gd name="connsiteY10" fmla="*/ 307181 h 600075"/>
                <a:gd name="connsiteX11" fmla="*/ 285750 w 564357"/>
                <a:gd name="connsiteY11" fmla="*/ 119062 h 600075"/>
                <a:gd name="connsiteX12" fmla="*/ 92869 w 564357"/>
                <a:gd name="connsiteY12" fmla="*/ 316706 h 600075"/>
                <a:gd name="connsiteX13" fmla="*/ 207169 w 564357"/>
                <a:gd name="connsiteY13" fmla="*/ 485775 h 600075"/>
                <a:gd name="connsiteX14" fmla="*/ 207169 w 564357"/>
                <a:gd name="connsiteY14" fmla="*/ 592931 h 600075"/>
                <a:gd name="connsiteX15" fmla="*/ 107157 w 564357"/>
                <a:gd name="connsiteY15" fmla="*/ 600075 h 600075"/>
                <a:gd name="connsiteX0-1" fmla="*/ 109538 w 564357"/>
                <a:gd name="connsiteY0-2" fmla="*/ 590550 h 592931"/>
                <a:gd name="connsiteX1-3" fmla="*/ 107157 w 564357"/>
                <a:gd name="connsiteY1-4" fmla="*/ 531019 h 592931"/>
                <a:gd name="connsiteX2-5" fmla="*/ 0 w 564357"/>
                <a:gd name="connsiteY2-6" fmla="*/ 173831 h 592931"/>
                <a:gd name="connsiteX3-7" fmla="*/ 283369 w 564357"/>
                <a:gd name="connsiteY3-8" fmla="*/ 0 h 592931"/>
                <a:gd name="connsiteX4-9" fmla="*/ 526257 w 564357"/>
                <a:gd name="connsiteY4-10" fmla="*/ 138112 h 592931"/>
                <a:gd name="connsiteX5-11" fmla="*/ 564357 w 564357"/>
                <a:gd name="connsiteY5-12" fmla="*/ 407194 h 592931"/>
                <a:gd name="connsiteX6-13" fmla="*/ 445294 w 564357"/>
                <a:gd name="connsiteY6-14" fmla="*/ 557212 h 592931"/>
                <a:gd name="connsiteX7-15" fmla="*/ 445294 w 564357"/>
                <a:gd name="connsiteY7-16" fmla="*/ 588169 h 592931"/>
                <a:gd name="connsiteX8-17" fmla="*/ 342900 w 564357"/>
                <a:gd name="connsiteY8-18" fmla="*/ 588169 h 592931"/>
                <a:gd name="connsiteX9-19" fmla="*/ 342900 w 564357"/>
                <a:gd name="connsiteY9-20" fmla="*/ 481012 h 592931"/>
                <a:gd name="connsiteX10-21" fmla="*/ 476250 w 564357"/>
                <a:gd name="connsiteY10-22" fmla="*/ 307181 h 592931"/>
                <a:gd name="connsiteX11-23" fmla="*/ 285750 w 564357"/>
                <a:gd name="connsiteY11-24" fmla="*/ 119062 h 592931"/>
                <a:gd name="connsiteX12-25" fmla="*/ 92869 w 564357"/>
                <a:gd name="connsiteY12-26" fmla="*/ 316706 h 592931"/>
                <a:gd name="connsiteX13-27" fmla="*/ 207169 w 564357"/>
                <a:gd name="connsiteY13-28" fmla="*/ 485775 h 592931"/>
                <a:gd name="connsiteX14-29" fmla="*/ 207169 w 564357"/>
                <a:gd name="connsiteY14-30" fmla="*/ 592931 h 592931"/>
                <a:gd name="connsiteX15-31" fmla="*/ 109538 w 564357"/>
                <a:gd name="connsiteY15-32" fmla="*/ 590550 h 592931"/>
                <a:gd name="connsiteX0-33" fmla="*/ 121444 w 576263"/>
                <a:gd name="connsiteY0-34" fmla="*/ 590550 h 592931"/>
                <a:gd name="connsiteX1-35" fmla="*/ 119063 w 576263"/>
                <a:gd name="connsiteY1-36" fmla="*/ 531019 h 592931"/>
                <a:gd name="connsiteX2-37" fmla="*/ 11906 w 576263"/>
                <a:gd name="connsiteY2-38" fmla="*/ 173831 h 592931"/>
                <a:gd name="connsiteX3-39" fmla="*/ 295275 w 576263"/>
                <a:gd name="connsiteY3-40" fmla="*/ 0 h 592931"/>
                <a:gd name="connsiteX4-41" fmla="*/ 538163 w 576263"/>
                <a:gd name="connsiteY4-42" fmla="*/ 138112 h 592931"/>
                <a:gd name="connsiteX5-43" fmla="*/ 576263 w 576263"/>
                <a:gd name="connsiteY5-44" fmla="*/ 407194 h 592931"/>
                <a:gd name="connsiteX6-45" fmla="*/ 457200 w 576263"/>
                <a:gd name="connsiteY6-46" fmla="*/ 557212 h 592931"/>
                <a:gd name="connsiteX7-47" fmla="*/ 457200 w 576263"/>
                <a:gd name="connsiteY7-48" fmla="*/ 588169 h 592931"/>
                <a:gd name="connsiteX8-49" fmla="*/ 354806 w 576263"/>
                <a:gd name="connsiteY8-50" fmla="*/ 588169 h 592931"/>
                <a:gd name="connsiteX9-51" fmla="*/ 354806 w 576263"/>
                <a:gd name="connsiteY9-52" fmla="*/ 481012 h 592931"/>
                <a:gd name="connsiteX10-53" fmla="*/ 488156 w 576263"/>
                <a:gd name="connsiteY10-54" fmla="*/ 307181 h 592931"/>
                <a:gd name="connsiteX11-55" fmla="*/ 297656 w 576263"/>
                <a:gd name="connsiteY11-56" fmla="*/ 119062 h 592931"/>
                <a:gd name="connsiteX12-57" fmla="*/ 104775 w 576263"/>
                <a:gd name="connsiteY12-58" fmla="*/ 316706 h 592931"/>
                <a:gd name="connsiteX13-59" fmla="*/ 219075 w 576263"/>
                <a:gd name="connsiteY13-60" fmla="*/ 485775 h 592931"/>
                <a:gd name="connsiteX14-61" fmla="*/ 219075 w 576263"/>
                <a:gd name="connsiteY14-62" fmla="*/ 592931 h 592931"/>
                <a:gd name="connsiteX15-63" fmla="*/ 121444 w 576263"/>
                <a:gd name="connsiteY15-64" fmla="*/ 590550 h 592931"/>
                <a:gd name="connsiteX0-65" fmla="*/ 125510 w 580329"/>
                <a:gd name="connsiteY0-66" fmla="*/ 590550 h 592931"/>
                <a:gd name="connsiteX1-67" fmla="*/ 123129 w 580329"/>
                <a:gd name="connsiteY1-68" fmla="*/ 531019 h 592931"/>
                <a:gd name="connsiteX2-69" fmla="*/ 15972 w 580329"/>
                <a:gd name="connsiteY2-70" fmla="*/ 173831 h 592931"/>
                <a:gd name="connsiteX3-71" fmla="*/ 299341 w 580329"/>
                <a:gd name="connsiteY3-72" fmla="*/ 0 h 592931"/>
                <a:gd name="connsiteX4-73" fmla="*/ 542229 w 580329"/>
                <a:gd name="connsiteY4-74" fmla="*/ 138112 h 592931"/>
                <a:gd name="connsiteX5-75" fmla="*/ 580329 w 580329"/>
                <a:gd name="connsiteY5-76" fmla="*/ 407194 h 592931"/>
                <a:gd name="connsiteX6-77" fmla="*/ 461266 w 580329"/>
                <a:gd name="connsiteY6-78" fmla="*/ 557212 h 592931"/>
                <a:gd name="connsiteX7-79" fmla="*/ 461266 w 580329"/>
                <a:gd name="connsiteY7-80" fmla="*/ 588169 h 592931"/>
                <a:gd name="connsiteX8-81" fmla="*/ 358872 w 580329"/>
                <a:gd name="connsiteY8-82" fmla="*/ 588169 h 592931"/>
                <a:gd name="connsiteX9-83" fmla="*/ 358872 w 580329"/>
                <a:gd name="connsiteY9-84" fmla="*/ 481012 h 592931"/>
                <a:gd name="connsiteX10-85" fmla="*/ 492222 w 580329"/>
                <a:gd name="connsiteY10-86" fmla="*/ 307181 h 592931"/>
                <a:gd name="connsiteX11-87" fmla="*/ 301722 w 580329"/>
                <a:gd name="connsiteY11-88" fmla="*/ 119062 h 592931"/>
                <a:gd name="connsiteX12-89" fmla="*/ 108841 w 580329"/>
                <a:gd name="connsiteY12-90" fmla="*/ 316706 h 592931"/>
                <a:gd name="connsiteX13-91" fmla="*/ 223141 w 580329"/>
                <a:gd name="connsiteY13-92" fmla="*/ 485775 h 592931"/>
                <a:gd name="connsiteX14-93" fmla="*/ 223141 w 580329"/>
                <a:gd name="connsiteY14-94" fmla="*/ 592931 h 592931"/>
                <a:gd name="connsiteX15-95" fmla="*/ 125510 w 580329"/>
                <a:gd name="connsiteY15-96" fmla="*/ 590550 h 592931"/>
                <a:gd name="connsiteX0-97" fmla="*/ 125510 w 580329"/>
                <a:gd name="connsiteY0-98" fmla="*/ 590550 h 592931"/>
                <a:gd name="connsiteX1-99" fmla="*/ 123129 w 580329"/>
                <a:gd name="connsiteY1-100" fmla="*/ 531019 h 592931"/>
                <a:gd name="connsiteX2-101" fmla="*/ 15972 w 580329"/>
                <a:gd name="connsiteY2-102" fmla="*/ 173831 h 592931"/>
                <a:gd name="connsiteX3-103" fmla="*/ 299341 w 580329"/>
                <a:gd name="connsiteY3-104" fmla="*/ 0 h 592931"/>
                <a:gd name="connsiteX4-105" fmla="*/ 542229 w 580329"/>
                <a:gd name="connsiteY4-106" fmla="*/ 138112 h 592931"/>
                <a:gd name="connsiteX5-107" fmla="*/ 580329 w 580329"/>
                <a:gd name="connsiteY5-108" fmla="*/ 407194 h 592931"/>
                <a:gd name="connsiteX6-109" fmla="*/ 461266 w 580329"/>
                <a:gd name="connsiteY6-110" fmla="*/ 557212 h 592931"/>
                <a:gd name="connsiteX7-111" fmla="*/ 461266 w 580329"/>
                <a:gd name="connsiteY7-112" fmla="*/ 588169 h 592931"/>
                <a:gd name="connsiteX8-113" fmla="*/ 358872 w 580329"/>
                <a:gd name="connsiteY8-114" fmla="*/ 588169 h 592931"/>
                <a:gd name="connsiteX9-115" fmla="*/ 358872 w 580329"/>
                <a:gd name="connsiteY9-116" fmla="*/ 481012 h 592931"/>
                <a:gd name="connsiteX10-117" fmla="*/ 492222 w 580329"/>
                <a:gd name="connsiteY10-118" fmla="*/ 307181 h 592931"/>
                <a:gd name="connsiteX11-119" fmla="*/ 301722 w 580329"/>
                <a:gd name="connsiteY11-120" fmla="*/ 119062 h 592931"/>
                <a:gd name="connsiteX12-121" fmla="*/ 108841 w 580329"/>
                <a:gd name="connsiteY12-122" fmla="*/ 316706 h 592931"/>
                <a:gd name="connsiteX13-123" fmla="*/ 223141 w 580329"/>
                <a:gd name="connsiteY13-124" fmla="*/ 485775 h 592931"/>
                <a:gd name="connsiteX14-125" fmla="*/ 223141 w 580329"/>
                <a:gd name="connsiteY14-126" fmla="*/ 592931 h 592931"/>
                <a:gd name="connsiteX15-127" fmla="*/ 125510 w 580329"/>
                <a:gd name="connsiteY15-128" fmla="*/ 590550 h 592931"/>
                <a:gd name="connsiteX0-129" fmla="*/ 125510 w 580329"/>
                <a:gd name="connsiteY0-130" fmla="*/ 590550 h 592931"/>
                <a:gd name="connsiteX1-131" fmla="*/ 123129 w 580329"/>
                <a:gd name="connsiteY1-132" fmla="*/ 531019 h 592931"/>
                <a:gd name="connsiteX2-133" fmla="*/ 15972 w 580329"/>
                <a:gd name="connsiteY2-134" fmla="*/ 173831 h 592931"/>
                <a:gd name="connsiteX3-135" fmla="*/ 299341 w 580329"/>
                <a:gd name="connsiteY3-136" fmla="*/ 0 h 592931"/>
                <a:gd name="connsiteX4-137" fmla="*/ 542229 w 580329"/>
                <a:gd name="connsiteY4-138" fmla="*/ 138112 h 592931"/>
                <a:gd name="connsiteX5-139" fmla="*/ 580329 w 580329"/>
                <a:gd name="connsiteY5-140" fmla="*/ 407194 h 592931"/>
                <a:gd name="connsiteX6-141" fmla="*/ 461266 w 580329"/>
                <a:gd name="connsiteY6-142" fmla="*/ 557212 h 592931"/>
                <a:gd name="connsiteX7-143" fmla="*/ 461266 w 580329"/>
                <a:gd name="connsiteY7-144" fmla="*/ 588169 h 592931"/>
                <a:gd name="connsiteX8-145" fmla="*/ 358872 w 580329"/>
                <a:gd name="connsiteY8-146" fmla="*/ 588169 h 592931"/>
                <a:gd name="connsiteX9-147" fmla="*/ 358872 w 580329"/>
                <a:gd name="connsiteY9-148" fmla="*/ 481012 h 592931"/>
                <a:gd name="connsiteX10-149" fmla="*/ 492222 w 580329"/>
                <a:gd name="connsiteY10-150" fmla="*/ 307181 h 592931"/>
                <a:gd name="connsiteX11-151" fmla="*/ 301722 w 580329"/>
                <a:gd name="connsiteY11-152" fmla="*/ 119062 h 592931"/>
                <a:gd name="connsiteX12-153" fmla="*/ 108841 w 580329"/>
                <a:gd name="connsiteY12-154" fmla="*/ 316706 h 592931"/>
                <a:gd name="connsiteX13-155" fmla="*/ 223141 w 580329"/>
                <a:gd name="connsiteY13-156" fmla="*/ 485775 h 592931"/>
                <a:gd name="connsiteX14-157" fmla="*/ 223141 w 580329"/>
                <a:gd name="connsiteY14-158" fmla="*/ 592931 h 592931"/>
                <a:gd name="connsiteX15-159" fmla="*/ 125510 w 580329"/>
                <a:gd name="connsiteY15-160" fmla="*/ 590550 h 592931"/>
                <a:gd name="connsiteX0-161" fmla="*/ 125510 w 580329"/>
                <a:gd name="connsiteY0-162" fmla="*/ 590550 h 592931"/>
                <a:gd name="connsiteX1-163" fmla="*/ 123129 w 580329"/>
                <a:gd name="connsiteY1-164" fmla="*/ 531019 h 592931"/>
                <a:gd name="connsiteX2-165" fmla="*/ 15972 w 580329"/>
                <a:gd name="connsiteY2-166" fmla="*/ 173831 h 592931"/>
                <a:gd name="connsiteX3-167" fmla="*/ 299341 w 580329"/>
                <a:gd name="connsiteY3-168" fmla="*/ 0 h 592931"/>
                <a:gd name="connsiteX4-169" fmla="*/ 542229 w 580329"/>
                <a:gd name="connsiteY4-170" fmla="*/ 138112 h 592931"/>
                <a:gd name="connsiteX5-171" fmla="*/ 580329 w 580329"/>
                <a:gd name="connsiteY5-172" fmla="*/ 407194 h 592931"/>
                <a:gd name="connsiteX6-173" fmla="*/ 461266 w 580329"/>
                <a:gd name="connsiteY6-174" fmla="*/ 557212 h 592931"/>
                <a:gd name="connsiteX7-175" fmla="*/ 461266 w 580329"/>
                <a:gd name="connsiteY7-176" fmla="*/ 588169 h 592931"/>
                <a:gd name="connsiteX8-177" fmla="*/ 358872 w 580329"/>
                <a:gd name="connsiteY8-178" fmla="*/ 588169 h 592931"/>
                <a:gd name="connsiteX9-179" fmla="*/ 358872 w 580329"/>
                <a:gd name="connsiteY9-180" fmla="*/ 481012 h 592931"/>
                <a:gd name="connsiteX10-181" fmla="*/ 492222 w 580329"/>
                <a:gd name="connsiteY10-182" fmla="*/ 307181 h 592931"/>
                <a:gd name="connsiteX11-183" fmla="*/ 301722 w 580329"/>
                <a:gd name="connsiteY11-184" fmla="*/ 119062 h 592931"/>
                <a:gd name="connsiteX12-185" fmla="*/ 108841 w 580329"/>
                <a:gd name="connsiteY12-186" fmla="*/ 316706 h 592931"/>
                <a:gd name="connsiteX13-187" fmla="*/ 223141 w 580329"/>
                <a:gd name="connsiteY13-188" fmla="*/ 485775 h 592931"/>
                <a:gd name="connsiteX14-189" fmla="*/ 223141 w 580329"/>
                <a:gd name="connsiteY14-190" fmla="*/ 592931 h 592931"/>
                <a:gd name="connsiteX15-191" fmla="*/ 125510 w 580329"/>
                <a:gd name="connsiteY15-192" fmla="*/ 590550 h 592931"/>
                <a:gd name="connsiteX0-193" fmla="*/ 125510 w 580329"/>
                <a:gd name="connsiteY0-194" fmla="*/ 590550 h 592931"/>
                <a:gd name="connsiteX1-195" fmla="*/ 123129 w 580329"/>
                <a:gd name="connsiteY1-196" fmla="*/ 531019 h 592931"/>
                <a:gd name="connsiteX2-197" fmla="*/ 15972 w 580329"/>
                <a:gd name="connsiteY2-198" fmla="*/ 173831 h 592931"/>
                <a:gd name="connsiteX3-199" fmla="*/ 299341 w 580329"/>
                <a:gd name="connsiteY3-200" fmla="*/ 0 h 592931"/>
                <a:gd name="connsiteX4-201" fmla="*/ 542229 w 580329"/>
                <a:gd name="connsiteY4-202" fmla="*/ 138112 h 592931"/>
                <a:gd name="connsiteX5-203" fmla="*/ 580329 w 580329"/>
                <a:gd name="connsiteY5-204" fmla="*/ 407194 h 592931"/>
                <a:gd name="connsiteX6-205" fmla="*/ 461266 w 580329"/>
                <a:gd name="connsiteY6-206" fmla="*/ 557212 h 592931"/>
                <a:gd name="connsiteX7-207" fmla="*/ 461266 w 580329"/>
                <a:gd name="connsiteY7-208" fmla="*/ 588169 h 592931"/>
                <a:gd name="connsiteX8-209" fmla="*/ 358872 w 580329"/>
                <a:gd name="connsiteY8-210" fmla="*/ 588169 h 592931"/>
                <a:gd name="connsiteX9-211" fmla="*/ 358872 w 580329"/>
                <a:gd name="connsiteY9-212" fmla="*/ 481012 h 592931"/>
                <a:gd name="connsiteX10-213" fmla="*/ 492222 w 580329"/>
                <a:gd name="connsiteY10-214" fmla="*/ 307181 h 592931"/>
                <a:gd name="connsiteX11-215" fmla="*/ 301722 w 580329"/>
                <a:gd name="connsiteY11-216" fmla="*/ 119062 h 592931"/>
                <a:gd name="connsiteX12-217" fmla="*/ 108841 w 580329"/>
                <a:gd name="connsiteY12-218" fmla="*/ 316706 h 592931"/>
                <a:gd name="connsiteX13-219" fmla="*/ 223141 w 580329"/>
                <a:gd name="connsiteY13-220" fmla="*/ 485775 h 592931"/>
                <a:gd name="connsiteX14-221" fmla="*/ 223141 w 580329"/>
                <a:gd name="connsiteY14-222" fmla="*/ 592931 h 592931"/>
                <a:gd name="connsiteX15-223" fmla="*/ 125510 w 580329"/>
                <a:gd name="connsiteY15-224" fmla="*/ 590550 h 592931"/>
                <a:gd name="connsiteX0-225" fmla="*/ 125510 w 580329"/>
                <a:gd name="connsiteY0-226" fmla="*/ 590550 h 592931"/>
                <a:gd name="connsiteX1-227" fmla="*/ 123129 w 580329"/>
                <a:gd name="connsiteY1-228" fmla="*/ 531019 h 592931"/>
                <a:gd name="connsiteX2-229" fmla="*/ 15972 w 580329"/>
                <a:gd name="connsiteY2-230" fmla="*/ 173831 h 592931"/>
                <a:gd name="connsiteX3-231" fmla="*/ 299341 w 580329"/>
                <a:gd name="connsiteY3-232" fmla="*/ 0 h 592931"/>
                <a:gd name="connsiteX4-233" fmla="*/ 542229 w 580329"/>
                <a:gd name="connsiteY4-234" fmla="*/ 138112 h 592931"/>
                <a:gd name="connsiteX5-235" fmla="*/ 580329 w 580329"/>
                <a:gd name="connsiteY5-236" fmla="*/ 407194 h 592931"/>
                <a:gd name="connsiteX6-237" fmla="*/ 461266 w 580329"/>
                <a:gd name="connsiteY6-238" fmla="*/ 557212 h 592931"/>
                <a:gd name="connsiteX7-239" fmla="*/ 461266 w 580329"/>
                <a:gd name="connsiteY7-240" fmla="*/ 588169 h 592931"/>
                <a:gd name="connsiteX8-241" fmla="*/ 358872 w 580329"/>
                <a:gd name="connsiteY8-242" fmla="*/ 588169 h 592931"/>
                <a:gd name="connsiteX9-243" fmla="*/ 358872 w 580329"/>
                <a:gd name="connsiteY9-244" fmla="*/ 481012 h 592931"/>
                <a:gd name="connsiteX10-245" fmla="*/ 492222 w 580329"/>
                <a:gd name="connsiteY10-246" fmla="*/ 307181 h 592931"/>
                <a:gd name="connsiteX11-247" fmla="*/ 301722 w 580329"/>
                <a:gd name="connsiteY11-248" fmla="*/ 119062 h 592931"/>
                <a:gd name="connsiteX12-249" fmla="*/ 108841 w 580329"/>
                <a:gd name="connsiteY12-250" fmla="*/ 316706 h 592931"/>
                <a:gd name="connsiteX13-251" fmla="*/ 223141 w 580329"/>
                <a:gd name="connsiteY13-252" fmla="*/ 485775 h 592931"/>
                <a:gd name="connsiteX14-253" fmla="*/ 223141 w 580329"/>
                <a:gd name="connsiteY14-254" fmla="*/ 592931 h 592931"/>
                <a:gd name="connsiteX15-255" fmla="*/ 125510 w 580329"/>
                <a:gd name="connsiteY15-256" fmla="*/ 590550 h 592931"/>
                <a:gd name="connsiteX0-257" fmla="*/ 125510 w 597304"/>
                <a:gd name="connsiteY0-258" fmla="*/ 590550 h 592931"/>
                <a:gd name="connsiteX1-259" fmla="*/ 123129 w 597304"/>
                <a:gd name="connsiteY1-260" fmla="*/ 531019 h 592931"/>
                <a:gd name="connsiteX2-261" fmla="*/ 15972 w 597304"/>
                <a:gd name="connsiteY2-262" fmla="*/ 173831 h 592931"/>
                <a:gd name="connsiteX3-263" fmla="*/ 299341 w 597304"/>
                <a:gd name="connsiteY3-264" fmla="*/ 0 h 592931"/>
                <a:gd name="connsiteX4-265" fmla="*/ 542229 w 597304"/>
                <a:gd name="connsiteY4-266" fmla="*/ 138112 h 592931"/>
                <a:gd name="connsiteX5-267" fmla="*/ 580329 w 597304"/>
                <a:gd name="connsiteY5-268" fmla="*/ 407194 h 592931"/>
                <a:gd name="connsiteX6-269" fmla="*/ 461266 w 597304"/>
                <a:gd name="connsiteY6-270" fmla="*/ 557212 h 592931"/>
                <a:gd name="connsiteX7-271" fmla="*/ 461266 w 597304"/>
                <a:gd name="connsiteY7-272" fmla="*/ 588169 h 592931"/>
                <a:gd name="connsiteX8-273" fmla="*/ 358872 w 597304"/>
                <a:gd name="connsiteY8-274" fmla="*/ 588169 h 592931"/>
                <a:gd name="connsiteX9-275" fmla="*/ 358872 w 597304"/>
                <a:gd name="connsiteY9-276" fmla="*/ 481012 h 592931"/>
                <a:gd name="connsiteX10-277" fmla="*/ 492222 w 597304"/>
                <a:gd name="connsiteY10-278" fmla="*/ 307181 h 592931"/>
                <a:gd name="connsiteX11-279" fmla="*/ 301722 w 597304"/>
                <a:gd name="connsiteY11-280" fmla="*/ 119062 h 592931"/>
                <a:gd name="connsiteX12-281" fmla="*/ 108841 w 597304"/>
                <a:gd name="connsiteY12-282" fmla="*/ 316706 h 592931"/>
                <a:gd name="connsiteX13-283" fmla="*/ 223141 w 597304"/>
                <a:gd name="connsiteY13-284" fmla="*/ 485775 h 592931"/>
                <a:gd name="connsiteX14-285" fmla="*/ 223141 w 597304"/>
                <a:gd name="connsiteY14-286" fmla="*/ 592931 h 592931"/>
                <a:gd name="connsiteX15-287" fmla="*/ 125510 w 597304"/>
                <a:gd name="connsiteY15-288" fmla="*/ 590550 h 592931"/>
                <a:gd name="connsiteX0-289" fmla="*/ 125510 w 599510"/>
                <a:gd name="connsiteY0-290" fmla="*/ 590550 h 592931"/>
                <a:gd name="connsiteX1-291" fmla="*/ 123129 w 599510"/>
                <a:gd name="connsiteY1-292" fmla="*/ 531019 h 592931"/>
                <a:gd name="connsiteX2-293" fmla="*/ 15972 w 599510"/>
                <a:gd name="connsiteY2-294" fmla="*/ 173831 h 592931"/>
                <a:gd name="connsiteX3-295" fmla="*/ 299341 w 599510"/>
                <a:gd name="connsiteY3-296" fmla="*/ 0 h 592931"/>
                <a:gd name="connsiteX4-297" fmla="*/ 549373 w 599510"/>
                <a:gd name="connsiteY4-298" fmla="*/ 133349 h 592931"/>
                <a:gd name="connsiteX5-299" fmla="*/ 580329 w 599510"/>
                <a:gd name="connsiteY5-300" fmla="*/ 407194 h 592931"/>
                <a:gd name="connsiteX6-301" fmla="*/ 461266 w 599510"/>
                <a:gd name="connsiteY6-302" fmla="*/ 557212 h 592931"/>
                <a:gd name="connsiteX7-303" fmla="*/ 461266 w 599510"/>
                <a:gd name="connsiteY7-304" fmla="*/ 588169 h 592931"/>
                <a:gd name="connsiteX8-305" fmla="*/ 358872 w 599510"/>
                <a:gd name="connsiteY8-306" fmla="*/ 588169 h 592931"/>
                <a:gd name="connsiteX9-307" fmla="*/ 358872 w 599510"/>
                <a:gd name="connsiteY9-308" fmla="*/ 481012 h 592931"/>
                <a:gd name="connsiteX10-309" fmla="*/ 492222 w 599510"/>
                <a:gd name="connsiteY10-310" fmla="*/ 307181 h 592931"/>
                <a:gd name="connsiteX11-311" fmla="*/ 301722 w 599510"/>
                <a:gd name="connsiteY11-312" fmla="*/ 119062 h 592931"/>
                <a:gd name="connsiteX12-313" fmla="*/ 108841 w 599510"/>
                <a:gd name="connsiteY12-314" fmla="*/ 316706 h 592931"/>
                <a:gd name="connsiteX13-315" fmla="*/ 223141 w 599510"/>
                <a:gd name="connsiteY13-316" fmla="*/ 485775 h 592931"/>
                <a:gd name="connsiteX14-317" fmla="*/ 223141 w 599510"/>
                <a:gd name="connsiteY14-318" fmla="*/ 592931 h 592931"/>
                <a:gd name="connsiteX15-319" fmla="*/ 125510 w 599510"/>
                <a:gd name="connsiteY15-320" fmla="*/ 590550 h 592931"/>
                <a:gd name="connsiteX0-321" fmla="*/ 125510 w 599510"/>
                <a:gd name="connsiteY0-322" fmla="*/ 590550 h 592931"/>
                <a:gd name="connsiteX1-323" fmla="*/ 123129 w 599510"/>
                <a:gd name="connsiteY1-324" fmla="*/ 531019 h 592931"/>
                <a:gd name="connsiteX2-325" fmla="*/ 15972 w 599510"/>
                <a:gd name="connsiteY2-326" fmla="*/ 173831 h 592931"/>
                <a:gd name="connsiteX3-327" fmla="*/ 299341 w 599510"/>
                <a:gd name="connsiteY3-328" fmla="*/ 0 h 592931"/>
                <a:gd name="connsiteX4-329" fmla="*/ 549373 w 599510"/>
                <a:gd name="connsiteY4-330" fmla="*/ 133349 h 592931"/>
                <a:gd name="connsiteX5-331" fmla="*/ 580329 w 599510"/>
                <a:gd name="connsiteY5-332" fmla="*/ 407194 h 592931"/>
                <a:gd name="connsiteX6-333" fmla="*/ 461266 w 599510"/>
                <a:gd name="connsiteY6-334" fmla="*/ 557212 h 592931"/>
                <a:gd name="connsiteX7-335" fmla="*/ 461266 w 599510"/>
                <a:gd name="connsiteY7-336" fmla="*/ 588169 h 592931"/>
                <a:gd name="connsiteX8-337" fmla="*/ 358872 w 599510"/>
                <a:gd name="connsiteY8-338" fmla="*/ 588169 h 592931"/>
                <a:gd name="connsiteX9-339" fmla="*/ 358872 w 599510"/>
                <a:gd name="connsiteY9-340" fmla="*/ 481012 h 592931"/>
                <a:gd name="connsiteX10-341" fmla="*/ 492222 w 599510"/>
                <a:gd name="connsiteY10-342" fmla="*/ 307181 h 592931"/>
                <a:gd name="connsiteX11-343" fmla="*/ 301722 w 599510"/>
                <a:gd name="connsiteY11-344" fmla="*/ 119062 h 592931"/>
                <a:gd name="connsiteX12-345" fmla="*/ 108841 w 599510"/>
                <a:gd name="connsiteY12-346" fmla="*/ 316706 h 592931"/>
                <a:gd name="connsiteX13-347" fmla="*/ 223141 w 599510"/>
                <a:gd name="connsiteY13-348" fmla="*/ 485775 h 592931"/>
                <a:gd name="connsiteX14-349" fmla="*/ 223141 w 599510"/>
                <a:gd name="connsiteY14-350" fmla="*/ 592931 h 592931"/>
                <a:gd name="connsiteX15-351" fmla="*/ 125510 w 599510"/>
                <a:gd name="connsiteY15-352" fmla="*/ 590550 h 592931"/>
                <a:gd name="connsiteX0-353" fmla="*/ 125510 w 595939"/>
                <a:gd name="connsiteY0-354" fmla="*/ 590550 h 592931"/>
                <a:gd name="connsiteX1-355" fmla="*/ 123129 w 595939"/>
                <a:gd name="connsiteY1-356" fmla="*/ 531019 h 592931"/>
                <a:gd name="connsiteX2-357" fmla="*/ 15972 w 595939"/>
                <a:gd name="connsiteY2-358" fmla="*/ 173831 h 592931"/>
                <a:gd name="connsiteX3-359" fmla="*/ 299341 w 595939"/>
                <a:gd name="connsiteY3-360" fmla="*/ 0 h 592931"/>
                <a:gd name="connsiteX4-361" fmla="*/ 549373 w 595939"/>
                <a:gd name="connsiteY4-362" fmla="*/ 133349 h 592931"/>
                <a:gd name="connsiteX5-363" fmla="*/ 580329 w 595939"/>
                <a:gd name="connsiteY5-364" fmla="*/ 407194 h 592931"/>
                <a:gd name="connsiteX6-365" fmla="*/ 461266 w 595939"/>
                <a:gd name="connsiteY6-366" fmla="*/ 557212 h 592931"/>
                <a:gd name="connsiteX7-367" fmla="*/ 461266 w 595939"/>
                <a:gd name="connsiteY7-368" fmla="*/ 588169 h 592931"/>
                <a:gd name="connsiteX8-369" fmla="*/ 358872 w 595939"/>
                <a:gd name="connsiteY8-370" fmla="*/ 588169 h 592931"/>
                <a:gd name="connsiteX9-371" fmla="*/ 358872 w 595939"/>
                <a:gd name="connsiteY9-372" fmla="*/ 481012 h 592931"/>
                <a:gd name="connsiteX10-373" fmla="*/ 492222 w 595939"/>
                <a:gd name="connsiteY10-374" fmla="*/ 307181 h 592931"/>
                <a:gd name="connsiteX11-375" fmla="*/ 301722 w 595939"/>
                <a:gd name="connsiteY11-376" fmla="*/ 119062 h 592931"/>
                <a:gd name="connsiteX12-377" fmla="*/ 108841 w 595939"/>
                <a:gd name="connsiteY12-378" fmla="*/ 316706 h 592931"/>
                <a:gd name="connsiteX13-379" fmla="*/ 223141 w 595939"/>
                <a:gd name="connsiteY13-380" fmla="*/ 485775 h 592931"/>
                <a:gd name="connsiteX14-381" fmla="*/ 223141 w 595939"/>
                <a:gd name="connsiteY14-382" fmla="*/ 592931 h 592931"/>
                <a:gd name="connsiteX15-383" fmla="*/ 125510 w 595939"/>
                <a:gd name="connsiteY15-384" fmla="*/ 590550 h 592931"/>
                <a:gd name="connsiteX0-385" fmla="*/ 125510 w 595939"/>
                <a:gd name="connsiteY0-386" fmla="*/ 590550 h 592931"/>
                <a:gd name="connsiteX1-387" fmla="*/ 123129 w 595939"/>
                <a:gd name="connsiteY1-388" fmla="*/ 531019 h 592931"/>
                <a:gd name="connsiteX2-389" fmla="*/ 15972 w 595939"/>
                <a:gd name="connsiteY2-390" fmla="*/ 173831 h 592931"/>
                <a:gd name="connsiteX3-391" fmla="*/ 299341 w 595939"/>
                <a:gd name="connsiteY3-392" fmla="*/ 0 h 592931"/>
                <a:gd name="connsiteX4-393" fmla="*/ 549373 w 595939"/>
                <a:gd name="connsiteY4-394" fmla="*/ 133349 h 592931"/>
                <a:gd name="connsiteX5-395" fmla="*/ 580329 w 595939"/>
                <a:gd name="connsiteY5-396" fmla="*/ 407194 h 592931"/>
                <a:gd name="connsiteX6-397" fmla="*/ 461266 w 595939"/>
                <a:gd name="connsiteY6-398" fmla="*/ 557212 h 592931"/>
                <a:gd name="connsiteX7-399" fmla="*/ 461266 w 595939"/>
                <a:gd name="connsiteY7-400" fmla="*/ 588169 h 592931"/>
                <a:gd name="connsiteX8-401" fmla="*/ 358872 w 595939"/>
                <a:gd name="connsiteY8-402" fmla="*/ 588169 h 592931"/>
                <a:gd name="connsiteX9-403" fmla="*/ 358872 w 595939"/>
                <a:gd name="connsiteY9-404" fmla="*/ 481012 h 592931"/>
                <a:gd name="connsiteX10-405" fmla="*/ 492222 w 595939"/>
                <a:gd name="connsiteY10-406" fmla="*/ 307181 h 592931"/>
                <a:gd name="connsiteX11-407" fmla="*/ 301722 w 595939"/>
                <a:gd name="connsiteY11-408" fmla="*/ 119062 h 592931"/>
                <a:gd name="connsiteX12-409" fmla="*/ 108841 w 595939"/>
                <a:gd name="connsiteY12-410" fmla="*/ 316706 h 592931"/>
                <a:gd name="connsiteX13-411" fmla="*/ 223141 w 595939"/>
                <a:gd name="connsiteY13-412" fmla="*/ 485775 h 592931"/>
                <a:gd name="connsiteX14-413" fmla="*/ 223141 w 595939"/>
                <a:gd name="connsiteY14-414" fmla="*/ 592931 h 592931"/>
                <a:gd name="connsiteX15-415" fmla="*/ 125510 w 595939"/>
                <a:gd name="connsiteY15-416" fmla="*/ 590550 h 592931"/>
                <a:gd name="connsiteX0-417" fmla="*/ 125510 w 553955"/>
                <a:gd name="connsiteY0-418" fmla="*/ 590550 h 592931"/>
                <a:gd name="connsiteX1-419" fmla="*/ 123129 w 553955"/>
                <a:gd name="connsiteY1-420" fmla="*/ 531019 h 592931"/>
                <a:gd name="connsiteX2-421" fmla="*/ 15972 w 553955"/>
                <a:gd name="connsiteY2-422" fmla="*/ 173831 h 592931"/>
                <a:gd name="connsiteX3-423" fmla="*/ 299341 w 553955"/>
                <a:gd name="connsiteY3-424" fmla="*/ 0 h 592931"/>
                <a:gd name="connsiteX4-425" fmla="*/ 549373 w 553955"/>
                <a:gd name="connsiteY4-426" fmla="*/ 133349 h 592931"/>
                <a:gd name="connsiteX5-427" fmla="*/ 461266 w 553955"/>
                <a:gd name="connsiteY5-428" fmla="*/ 557212 h 592931"/>
                <a:gd name="connsiteX6-429" fmla="*/ 461266 w 553955"/>
                <a:gd name="connsiteY6-430" fmla="*/ 588169 h 592931"/>
                <a:gd name="connsiteX7-431" fmla="*/ 358872 w 553955"/>
                <a:gd name="connsiteY7-432" fmla="*/ 588169 h 592931"/>
                <a:gd name="connsiteX8-433" fmla="*/ 358872 w 553955"/>
                <a:gd name="connsiteY8-434" fmla="*/ 481012 h 592931"/>
                <a:gd name="connsiteX9-435" fmla="*/ 492222 w 553955"/>
                <a:gd name="connsiteY9-436" fmla="*/ 307181 h 592931"/>
                <a:gd name="connsiteX10-437" fmla="*/ 301722 w 553955"/>
                <a:gd name="connsiteY10-438" fmla="*/ 119062 h 592931"/>
                <a:gd name="connsiteX11-439" fmla="*/ 108841 w 553955"/>
                <a:gd name="connsiteY11-440" fmla="*/ 316706 h 592931"/>
                <a:gd name="connsiteX12-441" fmla="*/ 223141 w 553955"/>
                <a:gd name="connsiteY12-442" fmla="*/ 485775 h 592931"/>
                <a:gd name="connsiteX13-443" fmla="*/ 223141 w 553955"/>
                <a:gd name="connsiteY13-444" fmla="*/ 592931 h 592931"/>
                <a:gd name="connsiteX14-445" fmla="*/ 125510 w 553955"/>
                <a:gd name="connsiteY14-446" fmla="*/ 590550 h 592931"/>
                <a:gd name="connsiteX0-447" fmla="*/ 125510 w 596292"/>
                <a:gd name="connsiteY0-448" fmla="*/ 590550 h 592931"/>
                <a:gd name="connsiteX1-449" fmla="*/ 123129 w 596292"/>
                <a:gd name="connsiteY1-450" fmla="*/ 531019 h 592931"/>
                <a:gd name="connsiteX2-451" fmla="*/ 15972 w 596292"/>
                <a:gd name="connsiteY2-452" fmla="*/ 173831 h 592931"/>
                <a:gd name="connsiteX3-453" fmla="*/ 299341 w 596292"/>
                <a:gd name="connsiteY3-454" fmla="*/ 0 h 592931"/>
                <a:gd name="connsiteX4-455" fmla="*/ 549373 w 596292"/>
                <a:gd name="connsiteY4-456" fmla="*/ 133349 h 592931"/>
                <a:gd name="connsiteX5-457" fmla="*/ 461266 w 596292"/>
                <a:gd name="connsiteY5-458" fmla="*/ 557212 h 592931"/>
                <a:gd name="connsiteX6-459" fmla="*/ 461266 w 596292"/>
                <a:gd name="connsiteY6-460" fmla="*/ 588169 h 592931"/>
                <a:gd name="connsiteX7-461" fmla="*/ 358872 w 596292"/>
                <a:gd name="connsiteY7-462" fmla="*/ 588169 h 592931"/>
                <a:gd name="connsiteX8-463" fmla="*/ 358872 w 596292"/>
                <a:gd name="connsiteY8-464" fmla="*/ 481012 h 592931"/>
                <a:gd name="connsiteX9-465" fmla="*/ 492222 w 596292"/>
                <a:gd name="connsiteY9-466" fmla="*/ 307181 h 592931"/>
                <a:gd name="connsiteX10-467" fmla="*/ 301722 w 596292"/>
                <a:gd name="connsiteY10-468" fmla="*/ 119062 h 592931"/>
                <a:gd name="connsiteX11-469" fmla="*/ 108841 w 596292"/>
                <a:gd name="connsiteY11-470" fmla="*/ 316706 h 592931"/>
                <a:gd name="connsiteX12-471" fmla="*/ 223141 w 596292"/>
                <a:gd name="connsiteY12-472" fmla="*/ 485775 h 592931"/>
                <a:gd name="connsiteX13-473" fmla="*/ 223141 w 596292"/>
                <a:gd name="connsiteY13-474" fmla="*/ 592931 h 592931"/>
                <a:gd name="connsiteX14-475" fmla="*/ 125510 w 596292"/>
                <a:gd name="connsiteY14-476" fmla="*/ 590550 h 592931"/>
                <a:gd name="connsiteX0-477" fmla="*/ 125510 w 602358"/>
                <a:gd name="connsiteY0-478" fmla="*/ 590550 h 592931"/>
                <a:gd name="connsiteX1-479" fmla="*/ 123129 w 602358"/>
                <a:gd name="connsiteY1-480" fmla="*/ 531019 h 592931"/>
                <a:gd name="connsiteX2-481" fmla="*/ 15972 w 602358"/>
                <a:gd name="connsiteY2-482" fmla="*/ 173831 h 592931"/>
                <a:gd name="connsiteX3-483" fmla="*/ 299341 w 602358"/>
                <a:gd name="connsiteY3-484" fmla="*/ 0 h 592931"/>
                <a:gd name="connsiteX4-485" fmla="*/ 549373 w 602358"/>
                <a:gd name="connsiteY4-486" fmla="*/ 133349 h 592931"/>
                <a:gd name="connsiteX5-487" fmla="*/ 461266 w 602358"/>
                <a:gd name="connsiteY5-488" fmla="*/ 557212 h 592931"/>
                <a:gd name="connsiteX6-489" fmla="*/ 461266 w 602358"/>
                <a:gd name="connsiteY6-490" fmla="*/ 588169 h 592931"/>
                <a:gd name="connsiteX7-491" fmla="*/ 358872 w 602358"/>
                <a:gd name="connsiteY7-492" fmla="*/ 588169 h 592931"/>
                <a:gd name="connsiteX8-493" fmla="*/ 358872 w 602358"/>
                <a:gd name="connsiteY8-494" fmla="*/ 481012 h 592931"/>
                <a:gd name="connsiteX9-495" fmla="*/ 492222 w 602358"/>
                <a:gd name="connsiteY9-496" fmla="*/ 307181 h 592931"/>
                <a:gd name="connsiteX10-497" fmla="*/ 301722 w 602358"/>
                <a:gd name="connsiteY10-498" fmla="*/ 119062 h 592931"/>
                <a:gd name="connsiteX11-499" fmla="*/ 108841 w 602358"/>
                <a:gd name="connsiteY11-500" fmla="*/ 316706 h 592931"/>
                <a:gd name="connsiteX12-501" fmla="*/ 223141 w 602358"/>
                <a:gd name="connsiteY12-502" fmla="*/ 485775 h 592931"/>
                <a:gd name="connsiteX13-503" fmla="*/ 223141 w 602358"/>
                <a:gd name="connsiteY13-504" fmla="*/ 592931 h 592931"/>
                <a:gd name="connsiteX14-505" fmla="*/ 125510 w 602358"/>
                <a:gd name="connsiteY14-506" fmla="*/ 590550 h 592931"/>
                <a:gd name="connsiteX0-507" fmla="*/ 125510 w 602358"/>
                <a:gd name="connsiteY0-508" fmla="*/ 590550 h 592931"/>
                <a:gd name="connsiteX1-509" fmla="*/ 123129 w 602358"/>
                <a:gd name="connsiteY1-510" fmla="*/ 531019 h 592931"/>
                <a:gd name="connsiteX2-511" fmla="*/ 15972 w 602358"/>
                <a:gd name="connsiteY2-512" fmla="*/ 173831 h 592931"/>
                <a:gd name="connsiteX3-513" fmla="*/ 299341 w 602358"/>
                <a:gd name="connsiteY3-514" fmla="*/ 0 h 592931"/>
                <a:gd name="connsiteX4-515" fmla="*/ 549373 w 602358"/>
                <a:gd name="connsiteY4-516" fmla="*/ 133349 h 592931"/>
                <a:gd name="connsiteX5-517" fmla="*/ 461266 w 602358"/>
                <a:gd name="connsiteY5-518" fmla="*/ 557212 h 592931"/>
                <a:gd name="connsiteX6-519" fmla="*/ 461266 w 602358"/>
                <a:gd name="connsiteY6-520" fmla="*/ 588169 h 592931"/>
                <a:gd name="connsiteX7-521" fmla="*/ 358872 w 602358"/>
                <a:gd name="connsiteY7-522" fmla="*/ 588169 h 592931"/>
                <a:gd name="connsiteX8-523" fmla="*/ 368397 w 602358"/>
                <a:gd name="connsiteY8-524" fmla="*/ 500062 h 592931"/>
                <a:gd name="connsiteX9-525" fmla="*/ 492222 w 602358"/>
                <a:gd name="connsiteY9-526" fmla="*/ 307181 h 592931"/>
                <a:gd name="connsiteX10-527" fmla="*/ 301722 w 602358"/>
                <a:gd name="connsiteY10-528" fmla="*/ 119062 h 592931"/>
                <a:gd name="connsiteX11-529" fmla="*/ 108841 w 602358"/>
                <a:gd name="connsiteY11-530" fmla="*/ 316706 h 592931"/>
                <a:gd name="connsiteX12-531" fmla="*/ 223141 w 602358"/>
                <a:gd name="connsiteY12-532" fmla="*/ 485775 h 592931"/>
                <a:gd name="connsiteX13-533" fmla="*/ 223141 w 602358"/>
                <a:gd name="connsiteY13-534" fmla="*/ 592931 h 592931"/>
                <a:gd name="connsiteX14-535" fmla="*/ 125510 w 602358"/>
                <a:gd name="connsiteY14-536" fmla="*/ 590550 h 592931"/>
                <a:gd name="connsiteX0-537" fmla="*/ 125510 w 602358"/>
                <a:gd name="connsiteY0-538" fmla="*/ 590550 h 592931"/>
                <a:gd name="connsiteX1-539" fmla="*/ 123129 w 602358"/>
                <a:gd name="connsiteY1-540" fmla="*/ 531019 h 592931"/>
                <a:gd name="connsiteX2-541" fmla="*/ 15972 w 602358"/>
                <a:gd name="connsiteY2-542" fmla="*/ 173831 h 592931"/>
                <a:gd name="connsiteX3-543" fmla="*/ 299341 w 602358"/>
                <a:gd name="connsiteY3-544" fmla="*/ 0 h 592931"/>
                <a:gd name="connsiteX4-545" fmla="*/ 549373 w 602358"/>
                <a:gd name="connsiteY4-546" fmla="*/ 133349 h 592931"/>
                <a:gd name="connsiteX5-547" fmla="*/ 461266 w 602358"/>
                <a:gd name="connsiteY5-548" fmla="*/ 557212 h 592931"/>
                <a:gd name="connsiteX6-549" fmla="*/ 461266 w 602358"/>
                <a:gd name="connsiteY6-550" fmla="*/ 588169 h 592931"/>
                <a:gd name="connsiteX7-551" fmla="*/ 358872 w 602358"/>
                <a:gd name="connsiteY7-552" fmla="*/ 588169 h 592931"/>
                <a:gd name="connsiteX8-553" fmla="*/ 368397 w 602358"/>
                <a:gd name="connsiteY8-554" fmla="*/ 500062 h 592931"/>
                <a:gd name="connsiteX9-555" fmla="*/ 492222 w 602358"/>
                <a:gd name="connsiteY9-556" fmla="*/ 307181 h 592931"/>
                <a:gd name="connsiteX10-557" fmla="*/ 301722 w 602358"/>
                <a:gd name="connsiteY10-558" fmla="*/ 119062 h 592931"/>
                <a:gd name="connsiteX11-559" fmla="*/ 108841 w 602358"/>
                <a:gd name="connsiteY11-560" fmla="*/ 316706 h 592931"/>
                <a:gd name="connsiteX12-561" fmla="*/ 223141 w 602358"/>
                <a:gd name="connsiteY12-562" fmla="*/ 485775 h 592931"/>
                <a:gd name="connsiteX13-563" fmla="*/ 223141 w 602358"/>
                <a:gd name="connsiteY13-564" fmla="*/ 592931 h 592931"/>
                <a:gd name="connsiteX14-565" fmla="*/ 125510 w 602358"/>
                <a:gd name="connsiteY14-566" fmla="*/ 590550 h 592931"/>
                <a:gd name="connsiteX0-567" fmla="*/ 125510 w 602358"/>
                <a:gd name="connsiteY0-568" fmla="*/ 590550 h 592931"/>
                <a:gd name="connsiteX1-569" fmla="*/ 123129 w 602358"/>
                <a:gd name="connsiteY1-570" fmla="*/ 531019 h 592931"/>
                <a:gd name="connsiteX2-571" fmla="*/ 15972 w 602358"/>
                <a:gd name="connsiteY2-572" fmla="*/ 173831 h 592931"/>
                <a:gd name="connsiteX3-573" fmla="*/ 299341 w 602358"/>
                <a:gd name="connsiteY3-574" fmla="*/ 0 h 592931"/>
                <a:gd name="connsiteX4-575" fmla="*/ 549373 w 602358"/>
                <a:gd name="connsiteY4-576" fmla="*/ 133349 h 592931"/>
                <a:gd name="connsiteX5-577" fmla="*/ 461266 w 602358"/>
                <a:gd name="connsiteY5-578" fmla="*/ 557212 h 592931"/>
                <a:gd name="connsiteX6-579" fmla="*/ 461266 w 602358"/>
                <a:gd name="connsiteY6-580" fmla="*/ 588169 h 592931"/>
                <a:gd name="connsiteX7-581" fmla="*/ 358872 w 602358"/>
                <a:gd name="connsiteY7-582" fmla="*/ 588169 h 592931"/>
                <a:gd name="connsiteX8-583" fmla="*/ 368397 w 602358"/>
                <a:gd name="connsiteY8-584" fmla="*/ 500062 h 592931"/>
                <a:gd name="connsiteX9-585" fmla="*/ 492222 w 602358"/>
                <a:gd name="connsiteY9-586" fmla="*/ 307181 h 592931"/>
                <a:gd name="connsiteX10-587" fmla="*/ 301722 w 602358"/>
                <a:gd name="connsiteY10-588" fmla="*/ 119062 h 592931"/>
                <a:gd name="connsiteX11-589" fmla="*/ 108841 w 602358"/>
                <a:gd name="connsiteY11-590" fmla="*/ 316706 h 592931"/>
                <a:gd name="connsiteX12-591" fmla="*/ 223141 w 602358"/>
                <a:gd name="connsiteY12-592" fmla="*/ 485775 h 592931"/>
                <a:gd name="connsiteX13-593" fmla="*/ 223141 w 602358"/>
                <a:gd name="connsiteY13-594" fmla="*/ 592931 h 592931"/>
                <a:gd name="connsiteX14-595" fmla="*/ 125510 w 602358"/>
                <a:gd name="connsiteY14-596" fmla="*/ 590550 h 592931"/>
                <a:gd name="connsiteX0-597" fmla="*/ 125510 w 602358"/>
                <a:gd name="connsiteY0-598" fmla="*/ 590550 h 592931"/>
                <a:gd name="connsiteX1-599" fmla="*/ 123129 w 602358"/>
                <a:gd name="connsiteY1-600" fmla="*/ 531019 h 592931"/>
                <a:gd name="connsiteX2-601" fmla="*/ 15972 w 602358"/>
                <a:gd name="connsiteY2-602" fmla="*/ 173831 h 592931"/>
                <a:gd name="connsiteX3-603" fmla="*/ 299341 w 602358"/>
                <a:gd name="connsiteY3-604" fmla="*/ 0 h 592931"/>
                <a:gd name="connsiteX4-605" fmla="*/ 549373 w 602358"/>
                <a:gd name="connsiteY4-606" fmla="*/ 133349 h 592931"/>
                <a:gd name="connsiteX5-607" fmla="*/ 461266 w 602358"/>
                <a:gd name="connsiteY5-608" fmla="*/ 557212 h 592931"/>
                <a:gd name="connsiteX6-609" fmla="*/ 461266 w 602358"/>
                <a:gd name="connsiteY6-610" fmla="*/ 588169 h 592931"/>
                <a:gd name="connsiteX7-611" fmla="*/ 358872 w 602358"/>
                <a:gd name="connsiteY7-612" fmla="*/ 588169 h 592931"/>
                <a:gd name="connsiteX8-613" fmla="*/ 368397 w 602358"/>
                <a:gd name="connsiteY8-614" fmla="*/ 500062 h 592931"/>
                <a:gd name="connsiteX9-615" fmla="*/ 492222 w 602358"/>
                <a:gd name="connsiteY9-616" fmla="*/ 307181 h 592931"/>
                <a:gd name="connsiteX10-617" fmla="*/ 301722 w 602358"/>
                <a:gd name="connsiteY10-618" fmla="*/ 119062 h 592931"/>
                <a:gd name="connsiteX11-619" fmla="*/ 108841 w 602358"/>
                <a:gd name="connsiteY11-620" fmla="*/ 316706 h 592931"/>
                <a:gd name="connsiteX12-621" fmla="*/ 223141 w 602358"/>
                <a:gd name="connsiteY12-622" fmla="*/ 485775 h 592931"/>
                <a:gd name="connsiteX13-623" fmla="*/ 223141 w 602358"/>
                <a:gd name="connsiteY13-624" fmla="*/ 592931 h 592931"/>
                <a:gd name="connsiteX14-625" fmla="*/ 125510 w 602358"/>
                <a:gd name="connsiteY14-626" fmla="*/ 590550 h 592931"/>
                <a:gd name="connsiteX0-627" fmla="*/ 125510 w 602358"/>
                <a:gd name="connsiteY0-628" fmla="*/ 590550 h 592931"/>
                <a:gd name="connsiteX1-629" fmla="*/ 123129 w 602358"/>
                <a:gd name="connsiteY1-630" fmla="*/ 531019 h 592931"/>
                <a:gd name="connsiteX2-631" fmla="*/ 15972 w 602358"/>
                <a:gd name="connsiteY2-632" fmla="*/ 173831 h 592931"/>
                <a:gd name="connsiteX3-633" fmla="*/ 299341 w 602358"/>
                <a:gd name="connsiteY3-634" fmla="*/ 0 h 592931"/>
                <a:gd name="connsiteX4-635" fmla="*/ 549373 w 602358"/>
                <a:gd name="connsiteY4-636" fmla="*/ 133349 h 592931"/>
                <a:gd name="connsiteX5-637" fmla="*/ 461266 w 602358"/>
                <a:gd name="connsiteY5-638" fmla="*/ 557212 h 592931"/>
                <a:gd name="connsiteX6-639" fmla="*/ 461266 w 602358"/>
                <a:gd name="connsiteY6-640" fmla="*/ 588169 h 592931"/>
                <a:gd name="connsiteX7-641" fmla="*/ 358872 w 602358"/>
                <a:gd name="connsiteY7-642" fmla="*/ 588169 h 592931"/>
                <a:gd name="connsiteX8-643" fmla="*/ 368397 w 602358"/>
                <a:gd name="connsiteY8-644" fmla="*/ 500062 h 592931"/>
                <a:gd name="connsiteX9-645" fmla="*/ 492222 w 602358"/>
                <a:gd name="connsiteY9-646" fmla="*/ 307181 h 592931"/>
                <a:gd name="connsiteX10-647" fmla="*/ 304103 w 602358"/>
                <a:gd name="connsiteY10-648" fmla="*/ 111918 h 592931"/>
                <a:gd name="connsiteX11-649" fmla="*/ 108841 w 602358"/>
                <a:gd name="connsiteY11-650" fmla="*/ 316706 h 592931"/>
                <a:gd name="connsiteX12-651" fmla="*/ 223141 w 602358"/>
                <a:gd name="connsiteY12-652" fmla="*/ 485775 h 592931"/>
                <a:gd name="connsiteX13-653" fmla="*/ 223141 w 602358"/>
                <a:gd name="connsiteY13-654" fmla="*/ 592931 h 592931"/>
                <a:gd name="connsiteX14-655" fmla="*/ 125510 w 602358"/>
                <a:gd name="connsiteY14-656" fmla="*/ 590550 h 592931"/>
                <a:gd name="connsiteX0-657" fmla="*/ 125510 w 602358"/>
                <a:gd name="connsiteY0-658" fmla="*/ 590550 h 592931"/>
                <a:gd name="connsiteX1-659" fmla="*/ 123129 w 602358"/>
                <a:gd name="connsiteY1-660" fmla="*/ 531019 h 592931"/>
                <a:gd name="connsiteX2-661" fmla="*/ 15972 w 602358"/>
                <a:gd name="connsiteY2-662" fmla="*/ 173831 h 592931"/>
                <a:gd name="connsiteX3-663" fmla="*/ 299341 w 602358"/>
                <a:gd name="connsiteY3-664" fmla="*/ 0 h 592931"/>
                <a:gd name="connsiteX4-665" fmla="*/ 549373 w 602358"/>
                <a:gd name="connsiteY4-666" fmla="*/ 133349 h 592931"/>
                <a:gd name="connsiteX5-667" fmla="*/ 461266 w 602358"/>
                <a:gd name="connsiteY5-668" fmla="*/ 557212 h 592931"/>
                <a:gd name="connsiteX6-669" fmla="*/ 461266 w 602358"/>
                <a:gd name="connsiteY6-670" fmla="*/ 588169 h 592931"/>
                <a:gd name="connsiteX7-671" fmla="*/ 358872 w 602358"/>
                <a:gd name="connsiteY7-672" fmla="*/ 588169 h 592931"/>
                <a:gd name="connsiteX8-673" fmla="*/ 368397 w 602358"/>
                <a:gd name="connsiteY8-674" fmla="*/ 500062 h 592931"/>
                <a:gd name="connsiteX9-675" fmla="*/ 492222 w 602358"/>
                <a:gd name="connsiteY9-676" fmla="*/ 307181 h 592931"/>
                <a:gd name="connsiteX10-677" fmla="*/ 304103 w 602358"/>
                <a:gd name="connsiteY10-678" fmla="*/ 111918 h 592931"/>
                <a:gd name="connsiteX11-679" fmla="*/ 108841 w 602358"/>
                <a:gd name="connsiteY11-680" fmla="*/ 316706 h 592931"/>
                <a:gd name="connsiteX12-681" fmla="*/ 223141 w 602358"/>
                <a:gd name="connsiteY12-682" fmla="*/ 485775 h 592931"/>
                <a:gd name="connsiteX13-683" fmla="*/ 223141 w 602358"/>
                <a:gd name="connsiteY13-684" fmla="*/ 592931 h 592931"/>
                <a:gd name="connsiteX14-685" fmla="*/ 125510 w 602358"/>
                <a:gd name="connsiteY14-686" fmla="*/ 590550 h 592931"/>
                <a:gd name="connsiteX0-687" fmla="*/ 125510 w 602358"/>
                <a:gd name="connsiteY0-688" fmla="*/ 590550 h 592931"/>
                <a:gd name="connsiteX1-689" fmla="*/ 123129 w 602358"/>
                <a:gd name="connsiteY1-690" fmla="*/ 531019 h 592931"/>
                <a:gd name="connsiteX2-691" fmla="*/ 15972 w 602358"/>
                <a:gd name="connsiteY2-692" fmla="*/ 173831 h 592931"/>
                <a:gd name="connsiteX3-693" fmla="*/ 299341 w 602358"/>
                <a:gd name="connsiteY3-694" fmla="*/ 0 h 592931"/>
                <a:gd name="connsiteX4-695" fmla="*/ 549373 w 602358"/>
                <a:gd name="connsiteY4-696" fmla="*/ 133349 h 592931"/>
                <a:gd name="connsiteX5-697" fmla="*/ 461266 w 602358"/>
                <a:gd name="connsiteY5-698" fmla="*/ 557212 h 592931"/>
                <a:gd name="connsiteX6-699" fmla="*/ 461266 w 602358"/>
                <a:gd name="connsiteY6-700" fmla="*/ 588169 h 592931"/>
                <a:gd name="connsiteX7-701" fmla="*/ 358872 w 602358"/>
                <a:gd name="connsiteY7-702" fmla="*/ 588169 h 592931"/>
                <a:gd name="connsiteX8-703" fmla="*/ 368397 w 602358"/>
                <a:gd name="connsiteY8-704" fmla="*/ 500062 h 592931"/>
                <a:gd name="connsiteX9-705" fmla="*/ 492222 w 602358"/>
                <a:gd name="connsiteY9-706" fmla="*/ 307181 h 592931"/>
                <a:gd name="connsiteX10-707" fmla="*/ 304103 w 602358"/>
                <a:gd name="connsiteY10-708" fmla="*/ 111918 h 592931"/>
                <a:gd name="connsiteX11-709" fmla="*/ 108841 w 602358"/>
                <a:gd name="connsiteY11-710" fmla="*/ 316706 h 592931"/>
                <a:gd name="connsiteX12-711" fmla="*/ 223141 w 602358"/>
                <a:gd name="connsiteY12-712" fmla="*/ 485775 h 592931"/>
                <a:gd name="connsiteX13-713" fmla="*/ 223141 w 602358"/>
                <a:gd name="connsiteY13-714" fmla="*/ 592931 h 592931"/>
                <a:gd name="connsiteX14-715" fmla="*/ 125510 w 602358"/>
                <a:gd name="connsiteY14-716" fmla="*/ 590550 h 592931"/>
                <a:gd name="connsiteX0-717" fmla="*/ 125510 w 602358"/>
                <a:gd name="connsiteY0-718" fmla="*/ 590550 h 592931"/>
                <a:gd name="connsiteX1-719" fmla="*/ 123129 w 602358"/>
                <a:gd name="connsiteY1-720" fmla="*/ 531019 h 592931"/>
                <a:gd name="connsiteX2-721" fmla="*/ 15972 w 602358"/>
                <a:gd name="connsiteY2-722" fmla="*/ 173831 h 592931"/>
                <a:gd name="connsiteX3-723" fmla="*/ 299341 w 602358"/>
                <a:gd name="connsiteY3-724" fmla="*/ 0 h 592931"/>
                <a:gd name="connsiteX4-725" fmla="*/ 549373 w 602358"/>
                <a:gd name="connsiteY4-726" fmla="*/ 133349 h 592931"/>
                <a:gd name="connsiteX5-727" fmla="*/ 461266 w 602358"/>
                <a:gd name="connsiteY5-728" fmla="*/ 557212 h 592931"/>
                <a:gd name="connsiteX6-729" fmla="*/ 461266 w 602358"/>
                <a:gd name="connsiteY6-730" fmla="*/ 588169 h 592931"/>
                <a:gd name="connsiteX7-731" fmla="*/ 358872 w 602358"/>
                <a:gd name="connsiteY7-732" fmla="*/ 588169 h 592931"/>
                <a:gd name="connsiteX8-733" fmla="*/ 368397 w 602358"/>
                <a:gd name="connsiteY8-734" fmla="*/ 500062 h 592931"/>
                <a:gd name="connsiteX9-735" fmla="*/ 492222 w 602358"/>
                <a:gd name="connsiteY9-736" fmla="*/ 307181 h 592931"/>
                <a:gd name="connsiteX10-737" fmla="*/ 304103 w 602358"/>
                <a:gd name="connsiteY10-738" fmla="*/ 111918 h 592931"/>
                <a:gd name="connsiteX11-739" fmla="*/ 108841 w 602358"/>
                <a:gd name="connsiteY11-740" fmla="*/ 316706 h 592931"/>
                <a:gd name="connsiteX12-741" fmla="*/ 223141 w 602358"/>
                <a:gd name="connsiteY12-742" fmla="*/ 485775 h 592931"/>
                <a:gd name="connsiteX13-743" fmla="*/ 223141 w 602358"/>
                <a:gd name="connsiteY13-744" fmla="*/ 592931 h 592931"/>
                <a:gd name="connsiteX14-745" fmla="*/ 125510 w 602358"/>
                <a:gd name="connsiteY14-746" fmla="*/ 590550 h 592931"/>
                <a:gd name="connsiteX0-747" fmla="*/ 125510 w 602358"/>
                <a:gd name="connsiteY0-748" fmla="*/ 590550 h 592931"/>
                <a:gd name="connsiteX1-749" fmla="*/ 123129 w 602358"/>
                <a:gd name="connsiteY1-750" fmla="*/ 531019 h 592931"/>
                <a:gd name="connsiteX2-751" fmla="*/ 15972 w 602358"/>
                <a:gd name="connsiteY2-752" fmla="*/ 173831 h 592931"/>
                <a:gd name="connsiteX3-753" fmla="*/ 299341 w 602358"/>
                <a:gd name="connsiteY3-754" fmla="*/ 0 h 592931"/>
                <a:gd name="connsiteX4-755" fmla="*/ 549373 w 602358"/>
                <a:gd name="connsiteY4-756" fmla="*/ 133349 h 592931"/>
                <a:gd name="connsiteX5-757" fmla="*/ 461266 w 602358"/>
                <a:gd name="connsiteY5-758" fmla="*/ 557212 h 592931"/>
                <a:gd name="connsiteX6-759" fmla="*/ 461266 w 602358"/>
                <a:gd name="connsiteY6-760" fmla="*/ 588169 h 592931"/>
                <a:gd name="connsiteX7-761" fmla="*/ 358872 w 602358"/>
                <a:gd name="connsiteY7-762" fmla="*/ 588169 h 592931"/>
                <a:gd name="connsiteX8-763" fmla="*/ 368397 w 602358"/>
                <a:gd name="connsiteY8-764" fmla="*/ 500062 h 592931"/>
                <a:gd name="connsiteX9-765" fmla="*/ 492222 w 602358"/>
                <a:gd name="connsiteY9-766" fmla="*/ 307181 h 592931"/>
                <a:gd name="connsiteX10-767" fmla="*/ 304103 w 602358"/>
                <a:gd name="connsiteY10-768" fmla="*/ 111918 h 592931"/>
                <a:gd name="connsiteX11-769" fmla="*/ 108841 w 602358"/>
                <a:gd name="connsiteY11-770" fmla="*/ 316706 h 592931"/>
                <a:gd name="connsiteX12-771" fmla="*/ 223141 w 602358"/>
                <a:gd name="connsiteY12-772" fmla="*/ 485775 h 592931"/>
                <a:gd name="connsiteX13-773" fmla="*/ 223141 w 602358"/>
                <a:gd name="connsiteY13-774" fmla="*/ 592931 h 592931"/>
                <a:gd name="connsiteX14-775" fmla="*/ 125510 w 602358"/>
                <a:gd name="connsiteY14-776" fmla="*/ 590550 h 592931"/>
                <a:gd name="connsiteX0-777" fmla="*/ 125510 w 602358"/>
                <a:gd name="connsiteY0-778" fmla="*/ 590550 h 592931"/>
                <a:gd name="connsiteX1-779" fmla="*/ 123129 w 602358"/>
                <a:gd name="connsiteY1-780" fmla="*/ 531019 h 592931"/>
                <a:gd name="connsiteX2-781" fmla="*/ 15972 w 602358"/>
                <a:gd name="connsiteY2-782" fmla="*/ 173831 h 592931"/>
                <a:gd name="connsiteX3-783" fmla="*/ 299341 w 602358"/>
                <a:gd name="connsiteY3-784" fmla="*/ 0 h 592931"/>
                <a:gd name="connsiteX4-785" fmla="*/ 549373 w 602358"/>
                <a:gd name="connsiteY4-786" fmla="*/ 133349 h 592931"/>
                <a:gd name="connsiteX5-787" fmla="*/ 461266 w 602358"/>
                <a:gd name="connsiteY5-788" fmla="*/ 557212 h 592931"/>
                <a:gd name="connsiteX6-789" fmla="*/ 461266 w 602358"/>
                <a:gd name="connsiteY6-790" fmla="*/ 588169 h 592931"/>
                <a:gd name="connsiteX7-791" fmla="*/ 358872 w 602358"/>
                <a:gd name="connsiteY7-792" fmla="*/ 588169 h 592931"/>
                <a:gd name="connsiteX8-793" fmla="*/ 368397 w 602358"/>
                <a:gd name="connsiteY8-794" fmla="*/ 500062 h 592931"/>
                <a:gd name="connsiteX9-795" fmla="*/ 492222 w 602358"/>
                <a:gd name="connsiteY9-796" fmla="*/ 307181 h 592931"/>
                <a:gd name="connsiteX10-797" fmla="*/ 304103 w 602358"/>
                <a:gd name="connsiteY10-798" fmla="*/ 111918 h 592931"/>
                <a:gd name="connsiteX11-799" fmla="*/ 108841 w 602358"/>
                <a:gd name="connsiteY11-800" fmla="*/ 316706 h 592931"/>
                <a:gd name="connsiteX12-801" fmla="*/ 223141 w 602358"/>
                <a:gd name="connsiteY12-802" fmla="*/ 485775 h 592931"/>
                <a:gd name="connsiteX13-803" fmla="*/ 223141 w 602358"/>
                <a:gd name="connsiteY13-804" fmla="*/ 592931 h 592931"/>
                <a:gd name="connsiteX14-805" fmla="*/ 125510 w 602358"/>
                <a:gd name="connsiteY14-806" fmla="*/ 590550 h 592931"/>
                <a:gd name="connsiteX0-807" fmla="*/ 125510 w 602358"/>
                <a:gd name="connsiteY0-808" fmla="*/ 590550 h 592931"/>
                <a:gd name="connsiteX1-809" fmla="*/ 123129 w 602358"/>
                <a:gd name="connsiteY1-810" fmla="*/ 531019 h 592931"/>
                <a:gd name="connsiteX2-811" fmla="*/ 15972 w 602358"/>
                <a:gd name="connsiteY2-812" fmla="*/ 173831 h 592931"/>
                <a:gd name="connsiteX3-813" fmla="*/ 299341 w 602358"/>
                <a:gd name="connsiteY3-814" fmla="*/ 0 h 592931"/>
                <a:gd name="connsiteX4-815" fmla="*/ 549373 w 602358"/>
                <a:gd name="connsiteY4-816" fmla="*/ 133349 h 592931"/>
                <a:gd name="connsiteX5-817" fmla="*/ 461266 w 602358"/>
                <a:gd name="connsiteY5-818" fmla="*/ 557212 h 592931"/>
                <a:gd name="connsiteX6-819" fmla="*/ 461266 w 602358"/>
                <a:gd name="connsiteY6-820" fmla="*/ 588169 h 592931"/>
                <a:gd name="connsiteX7-821" fmla="*/ 358872 w 602358"/>
                <a:gd name="connsiteY7-822" fmla="*/ 588169 h 592931"/>
                <a:gd name="connsiteX8-823" fmla="*/ 368397 w 602358"/>
                <a:gd name="connsiteY8-824" fmla="*/ 500062 h 592931"/>
                <a:gd name="connsiteX9-825" fmla="*/ 492222 w 602358"/>
                <a:gd name="connsiteY9-826" fmla="*/ 307181 h 592931"/>
                <a:gd name="connsiteX10-827" fmla="*/ 304103 w 602358"/>
                <a:gd name="connsiteY10-828" fmla="*/ 111918 h 592931"/>
                <a:gd name="connsiteX11-829" fmla="*/ 108841 w 602358"/>
                <a:gd name="connsiteY11-830" fmla="*/ 316706 h 592931"/>
                <a:gd name="connsiteX12-831" fmla="*/ 215997 w 602358"/>
                <a:gd name="connsiteY12-832" fmla="*/ 495300 h 592931"/>
                <a:gd name="connsiteX13-833" fmla="*/ 223141 w 602358"/>
                <a:gd name="connsiteY13-834" fmla="*/ 592931 h 592931"/>
                <a:gd name="connsiteX14-835" fmla="*/ 125510 w 602358"/>
                <a:gd name="connsiteY14-836" fmla="*/ 590550 h 592931"/>
                <a:gd name="connsiteX0-837" fmla="*/ 125510 w 602358"/>
                <a:gd name="connsiteY0-838" fmla="*/ 590589 h 592970"/>
                <a:gd name="connsiteX1-839" fmla="*/ 123129 w 602358"/>
                <a:gd name="connsiteY1-840" fmla="*/ 531058 h 592970"/>
                <a:gd name="connsiteX2-841" fmla="*/ 15972 w 602358"/>
                <a:gd name="connsiteY2-842" fmla="*/ 173870 h 592970"/>
                <a:gd name="connsiteX3-843" fmla="*/ 299341 w 602358"/>
                <a:gd name="connsiteY3-844" fmla="*/ 39 h 592970"/>
                <a:gd name="connsiteX4-845" fmla="*/ 549373 w 602358"/>
                <a:gd name="connsiteY4-846" fmla="*/ 133388 h 592970"/>
                <a:gd name="connsiteX5-847" fmla="*/ 461266 w 602358"/>
                <a:gd name="connsiteY5-848" fmla="*/ 557251 h 592970"/>
                <a:gd name="connsiteX6-849" fmla="*/ 461266 w 602358"/>
                <a:gd name="connsiteY6-850" fmla="*/ 588208 h 592970"/>
                <a:gd name="connsiteX7-851" fmla="*/ 358872 w 602358"/>
                <a:gd name="connsiteY7-852" fmla="*/ 588208 h 592970"/>
                <a:gd name="connsiteX8-853" fmla="*/ 368397 w 602358"/>
                <a:gd name="connsiteY8-854" fmla="*/ 500101 h 592970"/>
                <a:gd name="connsiteX9-855" fmla="*/ 492222 w 602358"/>
                <a:gd name="connsiteY9-856" fmla="*/ 307220 h 592970"/>
                <a:gd name="connsiteX10-857" fmla="*/ 304103 w 602358"/>
                <a:gd name="connsiteY10-858" fmla="*/ 111957 h 592970"/>
                <a:gd name="connsiteX11-859" fmla="*/ 108841 w 602358"/>
                <a:gd name="connsiteY11-860" fmla="*/ 316745 h 592970"/>
                <a:gd name="connsiteX12-861" fmla="*/ 215997 w 602358"/>
                <a:gd name="connsiteY12-862" fmla="*/ 495339 h 592970"/>
                <a:gd name="connsiteX13-863" fmla="*/ 223141 w 602358"/>
                <a:gd name="connsiteY13-864" fmla="*/ 592970 h 592970"/>
                <a:gd name="connsiteX14-865" fmla="*/ 125510 w 602358"/>
                <a:gd name="connsiteY14-866" fmla="*/ 590589 h 592970"/>
                <a:gd name="connsiteX0-867" fmla="*/ 125510 w 602358"/>
                <a:gd name="connsiteY0-868" fmla="*/ 590589 h 592970"/>
                <a:gd name="connsiteX1-869" fmla="*/ 123129 w 602358"/>
                <a:gd name="connsiteY1-870" fmla="*/ 531058 h 592970"/>
                <a:gd name="connsiteX2-871" fmla="*/ 15972 w 602358"/>
                <a:gd name="connsiteY2-872" fmla="*/ 173870 h 592970"/>
                <a:gd name="connsiteX3-873" fmla="*/ 299341 w 602358"/>
                <a:gd name="connsiteY3-874" fmla="*/ 39 h 592970"/>
                <a:gd name="connsiteX4-875" fmla="*/ 549373 w 602358"/>
                <a:gd name="connsiteY4-876" fmla="*/ 133388 h 592970"/>
                <a:gd name="connsiteX5-877" fmla="*/ 461266 w 602358"/>
                <a:gd name="connsiteY5-878" fmla="*/ 557251 h 592970"/>
                <a:gd name="connsiteX6-879" fmla="*/ 461266 w 602358"/>
                <a:gd name="connsiteY6-880" fmla="*/ 588208 h 592970"/>
                <a:gd name="connsiteX7-881" fmla="*/ 358872 w 602358"/>
                <a:gd name="connsiteY7-882" fmla="*/ 588208 h 592970"/>
                <a:gd name="connsiteX8-883" fmla="*/ 368397 w 602358"/>
                <a:gd name="connsiteY8-884" fmla="*/ 500101 h 592970"/>
                <a:gd name="connsiteX9-885" fmla="*/ 492222 w 602358"/>
                <a:gd name="connsiteY9-886" fmla="*/ 307220 h 592970"/>
                <a:gd name="connsiteX10-887" fmla="*/ 304103 w 602358"/>
                <a:gd name="connsiteY10-888" fmla="*/ 102432 h 592970"/>
                <a:gd name="connsiteX11-889" fmla="*/ 108841 w 602358"/>
                <a:gd name="connsiteY11-890" fmla="*/ 316745 h 592970"/>
                <a:gd name="connsiteX12-891" fmla="*/ 215997 w 602358"/>
                <a:gd name="connsiteY12-892" fmla="*/ 495339 h 592970"/>
                <a:gd name="connsiteX13-893" fmla="*/ 223141 w 602358"/>
                <a:gd name="connsiteY13-894" fmla="*/ 592970 h 592970"/>
                <a:gd name="connsiteX14-895" fmla="*/ 125510 w 602358"/>
                <a:gd name="connsiteY14-896" fmla="*/ 590589 h 592970"/>
                <a:gd name="connsiteX0-897" fmla="*/ 125510 w 602358"/>
                <a:gd name="connsiteY0-898" fmla="*/ 590589 h 592970"/>
                <a:gd name="connsiteX1-899" fmla="*/ 123129 w 602358"/>
                <a:gd name="connsiteY1-900" fmla="*/ 531058 h 592970"/>
                <a:gd name="connsiteX2-901" fmla="*/ 15972 w 602358"/>
                <a:gd name="connsiteY2-902" fmla="*/ 173870 h 592970"/>
                <a:gd name="connsiteX3-903" fmla="*/ 299341 w 602358"/>
                <a:gd name="connsiteY3-904" fmla="*/ 39 h 592970"/>
                <a:gd name="connsiteX4-905" fmla="*/ 549373 w 602358"/>
                <a:gd name="connsiteY4-906" fmla="*/ 133388 h 592970"/>
                <a:gd name="connsiteX5-907" fmla="*/ 461266 w 602358"/>
                <a:gd name="connsiteY5-908" fmla="*/ 557251 h 592970"/>
                <a:gd name="connsiteX6-909" fmla="*/ 461266 w 602358"/>
                <a:gd name="connsiteY6-910" fmla="*/ 588208 h 592970"/>
                <a:gd name="connsiteX7-911" fmla="*/ 358872 w 602358"/>
                <a:gd name="connsiteY7-912" fmla="*/ 588208 h 592970"/>
                <a:gd name="connsiteX8-913" fmla="*/ 368397 w 602358"/>
                <a:gd name="connsiteY8-914" fmla="*/ 500101 h 592970"/>
                <a:gd name="connsiteX9-915" fmla="*/ 492222 w 602358"/>
                <a:gd name="connsiteY9-916" fmla="*/ 307220 h 592970"/>
                <a:gd name="connsiteX10-917" fmla="*/ 304103 w 602358"/>
                <a:gd name="connsiteY10-918" fmla="*/ 102432 h 592970"/>
                <a:gd name="connsiteX11-919" fmla="*/ 108841 w 602358"/>
                <a:gd name="connsiteY11-920" fmla="*/ 316745 h 592970"/>
                <a:gd name="connsiteX12-921" fmla="*/ 215997 w 602358"/>
                <a:gd name="connsiteY12-922" fmla="*/ 495339 h 592970"/>
                <a:gd name="connsiteX13-923" fmla="*/ 223141 w 602358"/>
                <a:gd name="connsiteY13-924" fmla="*/ 592970 h 592970"/>
                <a:gd name="connsiteX14-925" fmla="*/ 125510 w 602358"/>
                <a:gd name="connsiteY14-926" fmla="*/ 590589 h 592970"/>
                <a:gd name="connsiteX0-927" fmla="*/ 125510 w 602358"/>
                <a:gd name="connsiteY0-928" fmla="*/ 590589 h 592970"/>
                <a:gd name="connsiteX1-929" fmla="*/ 123129 w 602358"/>
                <a:gd name="connsiteY1-930" fmla="*/ 531058 h 592970"/>
                <a:gd name="connsiteX2-931" fmla="*/ 15972 w 602358"/>
                <a:gd name="connsiteY2-932" fmla="*/ 173870 h 592970"/>
                <a:gd name="connsiteX3-933" fmla="*/ 299341 w 602358"/>
                <a:gd name="connsiteY3-934" fmla="*/ 39 h 592970"/>
                <a:gd name="connsiteX4-935" fmla="*/ 549373 w 602358"/>
                <a:gd name="connsiteY4-936" fmla="*/ 133388 h 592970"/>
                <a:gd name="connsiteX5-937" fmla="*/ 461266 w 602358"/>
                <a:gd name="connsiteY5-938" fmla="*/ 557251 h 592970"/>
                <a:gd name="connsiteX6-939" fmla="*/ 461266 w 602358"/>
                <a:gd name="connsiteY6-940" fmla="*/ 588208 h 592970"/>
                <a:gd name="connsiteX7-941" fmla="*/ 358872 w 602358"/>
                <a:gd name="connsiteY7-942" fmla="*/ 588208 h 592970"/>
                <a:gd name="connsiteX8-943" fmla="*/ 368397 w 602358"/>
                <a:gd name="connsiteY8-944" fmla="*/ 500101 h 592970"/>
                <a:gd name="connsiteX9-945" fmla="*/ 492222 w 602358"/>
                <a:gd name="connsiteY9-946" fmla="*/ 307220 h 592970"/>
                <a:gd name="connsiteX10-947" fmla="*/ 304103 w 602358"/>
                <a:gd name="connsiteY10-948" fmla="*/ 102432 h 592970"/>
                <a:gd name="connsiteX11-949" fmla="*/ 108841 w 602358"/>
                <a:gd name="connsiteY11-950" fmla="*/ 316745 h 592970"/>
                <a:gd name="connsiteX12-951" fmla="*/ 215997 w 602358"/>
                <a:gd name="connsiteY12-952" fmla="*/ 495339 h 592970"/>
                <a:gd name="connsiteX13-953" fmla="*/ 223141 w 602358"/>
                <a:gd name="connsiteY13-954" fmla="*/ 592970 h 592970"/>
                <a:gd name="connsiteX14-955" fmla="*/ 125510 w 602358"/>
                <a:gd name="connsiteY14-956" fmla="*/ 590589 h 592970"/>
                <a:gd name="connsiteX0-957" fmla="*/ 125510 w 602358"/>
                <a:gd name="connsiteY0-958" fmla="*/ 590550 h 592931"/>
                <a:gd name="connsiteX1-959" fmla="*/ 123129 w 602358"/>
                <a:gd name="connsiteY1-960" fmla="*/ 531019 h 592931"/>
                <a:gd name="connsiteX2-961" fmla="*/ 15972 w 602358"/>
                <a:gd name="connsiteY2-962" fmla="*/ 173831 h 592931"/>
                <a:gd name="connsiteX3-963" fmla="*/ 299341 w 602358"/>
                <a:gd name="connsiteY3-964" fmla="*/ 0 h 592931"/>
                <a:gd name="connsiteX4-965" fmla="*/ 549373 w 602358"/>
                <a:gd name="connsiteY4-966" fmla="*/ 133349 h 592931"/>
                <a:gd name="connsiteX5-967" fmla="*/ 461266 w 602358"/>
                <a:gd name="connsiteY5-968" fmla="*/ 557212 h 592931"/>
                <a:gd name="connsiteX6-969" fmla="*/ 461266 w 602358"/>
                <a:gd name="connsiteY6-970" fmla="*/ 588169 h 592931"/>
                <a:gd name="connsiteX7-971" fmla="*/ 358872 w 602358"/>
                <a:gd name="connsiteY7-972" fmla="*/ 588169 h 592931"/>
                <a:gd name="connsiteX8-973" fmla="*/ 368397 w 602358"/>
                <a:gd name="connsiteY8-974" fmla="*/ 500062 h 592931"/>
                <a:gd name="connsiteX9-975" fmla="*/ 492222 w 602358"/>
                <a:gd name="connsiteY9-976" fmla="*/ 307181 h 592931"/>
                <a:gd name="connsiteX10-977" fmla="*/ 304103 w 602358"/>
                <a:gd name="connsiteY10-978" fmla="*/ 102393 h 592931"/>
                <a:gd name="connsiteX11-979" fmla="*/ 108841 w 602358"/>
                <a:gd name="connsiteY11-980" fmla="*/ 316706 h 592931"/>
                <a:gd name="connsiteX12-981" fmla="*/ 215997 w 602358"/>
                <a:gd name="connsiteY12-982" fmla="*/ 495300 h 592931"/>
                <a:gd name="connsiteX13-983" fmla="*/ 223141 w 602358"/>
                <a:gd name="connsiteY13-984" fmla="*/ 592931 h 592931"/>
                <a:gd name="connsiteX14-985" fmla="*/ 125510 w 602358"/>
                <a:gd name="connsiteY14-986" fmla="*/ 590550 h 592931"/>
                <a:gd name="connsiteX0-987" fmla="*/ 125510 w 602358"/>
                <a:gd name="connsiteY0-988" fmla="*/ 590550 h 592931"/>
                <a:gd name="connsiteX1-989" fmla="*/ 123129 w 602358"/>
                <a:gd name="connsiteY1-990" fmla="*/ 531019 h 592931"/>
                <a:gd name="connsiteX2-991" fmla="*/ 15972 w 602358"/>
                <a:gd name="connsiteY2-992" fmla="*/ 173831 h 592931"/>
                <a:gd name="connsiteX3-993" fmla="*/ 299341 w 602358"/>
                <a:gd name="connsiteY3-994" fmla="*/ 0 h 592931"/>
                <a:gd name="connsiteX4-995" fmla="*/ 549373 w 602358"/>
                <a:gd name="connsiteY4-996" fmla="*/ 133349 h 592931"/>
                <a:gd name="connsiteX5-997" fmla="*/ 461266 w 602358"/>
                <a:gd name="connsiteY5-998" fmla="*/ 557212 h 592931"/>
                <a:gd name="connsiteX6-999" fmla="*/ 461266 w 602358"/>
                <a:gd name="connsiteY6-1000" fmla="*/ 588169 h 592931"/>
                <a:gd name="connsiteX7-1001" fmla="*/ 358872 w 602358"/>
                <a:gd name="connsiteY7-1002" fmla="*/ 588169 h 592931"/>
                <a:gd name="connsiteX8-1003" fmla="*/ 368397 w 602358"/>
                <a:gd name="connsiteY8-1004" fmla="*/ 500062 h 592931"/>
                <a:gd name="connsiteX9-1005" fmla="*/ 492222 w 602358"/>
                <a:gd name="connsiteY9-1006" fmla="*/ 307181 h 592931"/>
                <a:gd name="connsiteX10-1007" fmla="*/ 304103 w 602358"/>
                <a:gd name="connsiteY10-1008" fmla="*/ 102393 h 592931"/>
                <a:gd name="connsiteX11-1009" fmla="*/ 108841 w 602358"/>
                <a:gd name="connsiteY11-1010" fmla="*/ 316706 h 592931"/>
                <a:gd name="connsiteX12-1011" fmla="*/ 215997 w 602358"/>
                <a:gd name="connsiteY12-1012" fmla="*/ 495300 h 592931"/>
                <a:gd name="connsiteX13-1013" fmla="*/ 223141 w 602358"/>
                <a:gd name="connsiteY13-1014" fmla="*/ 592931 h 592931"/>
                <a:gd name="connsiteX14-1015" fmla="*/ 125510 w 602358"/>
                <a:gd name="connsiteY14-1016" fmla="*/ 590550 h 592931"/>
                <a:gd name="connsiteX0-1017" fmla="*/ 125510 w 602358"/>
                <a:gd name="connsiteY0-1018" fmla="*/ 590550 h 590550"/>
                <a:gd name="connsiteX1-1019" fmla="*/ 123129 w 602358"/>
                <a:gd name="connsiteY1-1020" fmla="*/ 531019 h 590550"/>
                <a:gd name="connsiteX2-1021" fmla="*/ 15972 w 602358"/>
                <a:gd name="connsiteY2-1022" fmla="*/ 173831 h 590550"/>
                <a:gd name="connsiteX3-1023" fmla="*/ 299341 w 602358"/>
                <a:gd name="connsiteY3-1024" fmla="*/ 0 h 590550"/>
                <a:gd name="connsiteX4-1025" fmla="*/ 549373 w 602358"/>
                <a:gd name="connsiteY4-1026" fmla="*/ 133349 h 590550"/>
                <a:gd name="connsiteX5-1027" fmla="*/ 461266 w 602358"/>
                <a:gd name="connsiteY5-1028" fmla="*/ 557212 h 590550"/>
                <a:gd name="connsiteX6-1029" fmla="*/ 461266 w 602358"/>
                <a:gd name="connsiteY6-1030" fmla="*/ 588169 h 590550"/>
                <a:gd name="connsiteX7-1031" fmla="*/ 358872 w 602358"/>
                <a:gd name="connsiteY7-1032" fmla="*/ 588169 h 590550"/>
                <a:gd name="connsiteX8-1033" fmla="*/ 368397 w 602358"/>
                <a:gd name="connsiteY8-1034" fmla="*/ 500062 h 590550"/>
                <a:gd name="connsiteX9-1035" fmla="*/ 492222 w 602358"/>
                <a:gd name="connsiteY9-1036" fmla="*/ 307181 h 590550"/>
                <a:gd name="connsiteX10-1037" fmla="*/ 304103 w 602358"/>
                <a:gd name="connsiteY10-1038" fmla="*/ 102393 h 590550"/>
                <a:gd name="connsiteX11-1039" fmla="*/ 108841 w 602358"/>
                <a:gd name="connsiteY11-1040" fmla="*/ 316706 h 590550"/>
                <a:gd name="connsiteX12-1041" fmla="*/ 215997 w 602358"/>
                <a:gd name="connsiteY12-1042" fmla="*/ 495300 h 590550"/>
                <a:gd name="connsiteX13-1043" fmla="*/ 223141 w 602358"/>
                <a:gd name="connsiteY13-1044" fmla="*/ 583406 h 590550"/>
                <a:gd name="connsiteX14-1045" fmla="*/ 125510 w 602358"/>
                <a:gd name="connsiteY14-1046" fmla="*/ 590550 h 590550"/>
                <a:gd name="connsiteX0-1047" fmla="*/ 125510 w 602358"/>
                <a:gd name="connsiteY0-1048" fmla="*/ 590550 h 592931"/>
                <a:gd name="connsiteX1-1049" fmla="*/ 123129 w 602358"/>
                <a:gd name="connsiteY1-1050" fmla="*/ 531019 h 592931"/>
                <a:gd name="connsiteX2-1051" fmla="*/ 15972 w 602358"/>
                <a:gd name="connsiteY2-1052" fmla="*/ 173831 h 592931"/>
                <a:gd name="connsiteX3-1053" fmla="*/ 299341 w 602358"/>
                <a:gd name="connsiteY3-1054" fmla="*/ 0 h 592931"/>
                <a:gd name="connsiteX4-1055" fmla="*/ 549373 w 602358"/>
                <a:gd name="connsiteY4-1056" fmla="*/ 133349 h 592931"/>
                <a:gd name="connsiteX5-1057" fmla="*/ 461266 w 602358"/>
                <a:gd name="connsiteY5-1058" fmla="*/ 557212 h 592931"/>
                <a:gd name="connsiteX6-1059" fmla="*/ 461266 w 602358"/>
                <a:gd name="connsiteY6-1060" fmla="*/ 588169 h 592931"/>
                <a:gd name="connsiteX7-1061" fmla="*/ 358872 w 602358"/>
                <a:gd name="connsiteY7-1062" fmla="*/ 588169 h 592931"/>
                <a:gd name="connsiteX8-1063" fmla="*/ 368397 w 602358"/>
                <a:gd name="connsiteY8-1064" fmla="*/ 500062 h 592931"/>
                <a:gd name="connsiteX9-1065" fmla="*/ 492222 w 602358"/>
                <a:gd name="connsiteY9-1066" fmla="*/ 307181 h 592931"/>
                <a:gd name="connsiteX10-1067" fmla="*/ 304103 w 602358"/>
                <a:gd name="connsiteY10-1068" fmla="*/ 102393 h 592931"/>
                <a:gd name="connsiteX11-1069" fmla="*/ 108841 w 602358"/>
                <a:gd name="connsiteY11-1070" fmla="*/ 316706 h 592931"/>
                <a:gd name="connsiteX12-1071" fmla="*/ 215997 w 602358"/>
                <a:gd name="connsiteY12-1072" fmla="*/ 495300 h 592931"/>
                <a:gd name="connsiteX13-1073" fmla="*/ 220760 w 602358"/>
                <a:gd name="connsiteY13-1074" fmla="*/ 592931 h 592931"/>
                <a:gd name="connsiteX14-1075" fmla="*/ 125510 w 602358"/>
                <a:gd name="connsiteY14-1076" fmla="*/ 590550 h 592931"/>
                <a:gd name="connsiteX0-1077" fmla="*/ 125510 w 602358"/>
                <a:gd name="connsiteY0-1078" fmla="*/ 590550 h 590550"/>
                <a:gd name="connsiteX1-1079" fmla="*/ 123129 w 602358"/>
                <a:gd name="connsiteY1-1080" fmla="*/ 531019 h 590550"/>
                <a:gd name="connsiteX2-1081" fmla="*/ 15972 w 602358"/>
                <a:gd name="connsiteY2-1082" fmla="*/ 173831 h 590550"/>
                <a:gd name="connsiteX3-1083" fmla="*/ 299341 w 602358"/>
                <a:gd name="connsiteY3-1084" fmla="*/ 0 h 590550"/>
                <a:gd name="connsiteX4-1085" fmla="*/ 549373 w 602358"/>
                <a:gd name="connsiteY4-1086" fmla="*/ 133349 h 590550"/>
                <a:gd name="connsiteX5-1087" fmla="*/ 461266 w 602358"/>
                <a:gd name="connsiteY5-1088" fmla="*/ 557212 h 590550"/>
                <a:gd name="connsiteX6-1089" fmla="*/ 461266 w 602358"/>
                <a:gd name="connsiteY6-1090" fmla="*/ 588169 h 590550"/>
                <a:gd name="connsiteX7-1091" fmla="*/ 358872 w 602358"/>
                <a:gd name="connsiteY7-1092" fmla="*/ 588169 h 590550"/>
                <a:gd name="connsiteX8-1093" fmla="*/ 368397 w 602358"/>
                <a:gd name="connsiteY8-1094" fmla="*/ 500062 h 590550"/>
                <a:gd name="connsiteX9-1095" fmla="*/ 492222 w 602358"/>
                <a:gd name="connsiteY9-1096" fmla="*/ 307181 h 590550"/>
                <a:gd name="connsiteX10-1097" fmla="*/ 304103 w 602358"/>
                <a:gd name="connsiteY10-1098" fmla="*/ 102393 h 590550"/>
                <a:gd name="connsiteX11-1099" fmla="*/ 108841 w 602358"/>
                <a:gd name="connsiteY11-1100" fmla="*/ 316706 h 590550"/>
                <a:gd name="connsiteX12-1101" fmla="*/ 215997 w 602358"/>
                <a:gd name="connsiteY12-1102" fmla="*/ 495300 h 590550"/>
                <a:gd name="connsiteX13-1103" fmla="*/ 223141 w 602358"/>
                <a:gd name="connsiteY13-1104" fmla="*/ 585787 h 590550"/>
                <a:gd name="connsiteX14-1105" fmla="*/ 125510 w 602358"/>
                <a:gd name="connsiteY14-1106" fmla="*/ 590550 h 59055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602358" h="590550">
                  <a:moveTo>
                    <a:pt x="125510" y="590550"/>
                  </a:moveTo>
                  <a:cubicBezTo>
                    <a:pt x="124716" y="570706"/>
                    <a:pt x="123923" y="550863"/>
                    <a:pt x="123129" y="531019"/>
                  </a:cubicBezTo>
                  <a:cubicBezTo>
                    <a:pt x="42166" y="507206"/>
                    <a:pt x="-34034" y="338138"/>
                    <a:pt x="15972" y="173831"/>
                  </a:cubicBezTo>
                  <a:cubicBezTo>
                    <a:pt x="77090" y="44450"/>
                    <a:pt x="178691" y="3174"/>
                    <a:pt x="299341" y="0"/>
                  </a:cubicBezTo>
                  <a:cubicBezTo>
                    <a:pt x="439835" y="7937"/>
                    <a:pt x="499366" y="58737"/>
                    <a:pt x="549373" y="133349"/>
                  </a:cubicBezTo>
                  <a:cubicBezTo>
                    <a:pt x="688279" y="373856"/>
                    <a:pt x="516432" y="512365"/>
                    <a:pt x="461266" y="557212"/>
                  </a:cubicBezTo>
                  <a:lnTo>
                    <a:pt x="461266" y="588169"/>
                  </a:lnTo>
                  <a:lnTo>
                    <a:pt x="358872" y="588169"/>
                  </a:lnTo>
                  <a:lnTo>
                    <a:pt x="368397" y="500062"/>
                  </a:lnTo>
                  <a:cubicBezTo>
                    <a:pt x="440628" y="454818"/>
                    <a:pt x="486666" y="392906"/>
                    <a:pt x="492222" y="307181"/>
                  </a:cubicBezTo>
                  <a:cubicBezTo>
                    <a:pt x="483490" y="175419"/>
                    <a:pt x="384272" y="107949"/>
                    <a:pt x="304103" y="102393"/>
                  </a:cubicBezTo>
                  <a:cubicBezTo>
                    <a:pt x="172341" y="111125"/>
                    <a:pt x="116778" y="186531"/>
                    <a:pt x="108841" y="316706"/>
                  </a:cubicBezTo>
                  <a:cubicBezTo>
                    <a:pt x="113603" y="434975"/>
                    <a:pt x="175515" y="460375"/>
                    <a:pt x="215997" y="495300"/>
                  </a:cubicBezTo>
                  <a:lnTo>
                    <a:pt x="223141" y="585787"/>
                  </a:lnTo>
                  <a:lnTo>
                    <a:pt x="125510" y="590550"/>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4" name="Freeform 93"/>
            <p:cNvSpPr/>
            <p:nvPr/>
          </p:nvSpPr>
          <p:spPr>
            <a:xfrm>
              <a:off x="4567238" y="5510213"/>
              <a:ext cx="346491" cy="271461"/>
            </a:xfrm>
            <a:custGeom>
              <a:avLst/>
              <a:gdLst>
                <a:gd name="connsiteX0" fmla="*/ 0 w 345281"/>
                <a:gd name="connsiteY0" fmla="*/ 0 h 273843"/>
                <a:gd name="connsiteX1" fmla="*/ 345281 w 345281"/>
                <a:gd name="connsiteY1" fmla="*/ 0 h 273843"/>
                <a:gd name="connsiteX2" fmla="*/ 321468 w 345281"/>
                <a:gd name="connsiteY2" fmla="*/ 107156 h 273843"/>
                <a:gd name="connsiteX3" fmla="*/ 335756 w 345281"/>
                <a:gd name="connsiteY3" fmla="*/ 204787 h 273843"/>
                <a:gd name="connsiteX4" fmla="*/ 185737 w 345281"/>
                <a:gd name="connsiteY4" fmla="*/ 273843 h 273843"/>
                <a:gd name="connsiteX5" fmla="*/ 11906 w 345281"/>
                <a:gd name="connsiteY5" fmla="*/ 200025 h 273843"/>
                <a:gd name="connsiteX6" fmla="*/ 38100 w 345281"/>
                <a:gd name="connsiteY6" fmla="*/ 95250 h 273843"/>
                <a:gd name="connsiteX7" fmla="*/ 0 w 345281"/>
                <a:gd name="connsiteY7" fmla="*/ 0 h 273843"/>
                <a:gd name="connsiteX0-1" fmla="*/ 0 w 345281"/>
                <a:gd name="connsiteY0-2" fmla="*/ 0 h 273843"/>
                <a:gd name="connsiteX1-3" fmla="*/ 345281 w 345281"/>
                <a:gd name="connsiteY1-4" fmla="*/ 0 h 273843"/>
                <a:gd name="connsiteX2-5" fmla="*/ 321468 w 345281"/>
                <a:gd name="connsiteY2-6" fmla="*/ 107156 h 273843"/>
                <a:gd name="connsiteX3-7" fmla="*/ 335756 w 345281"/>
                <a:gd name="connsiteY3-8" fmla="*/ 204787 h 273843"/>
                <a:gd name="connsiteX4-9" fmla="*/ 185737 w 345281"/>
                <a:gd name="connsiteY4-10" fmla="*/ 273843 h 273843"/>
                <a:gd name="connsiteX5-11" fmla="*/ 11906 w 345281"/>
                <a:gd name="connsiteY5-12" fmla="*/ 200025 h 273843"/>
                <a:gd name="connsiteX6-13" fmla="*/ 38100 w 345281"/>
                <a:gd name="connsiteY6-14" fmla="*/ 95250 h 273843"/>
                <a:gd name="connsiteX7-15" fmla="*/ 0 w 345281"/>
                <a:gd name="connsiteY7-16" fmla="*/ 0 h 273843"/>
                <a:gd name="connsiteX0-17" fmla="*/ 0 w 345281"/>
                <a:gd name="connsiteY0-18" fmla="*/ 0 h 273843"/>
                <a:gd name="connsiteX1-19" fmla="*/ 345281 w 345281"/>
                <a:gd name="connsiteY1-20" fmla="*/ 0 h 273843"/>
                <a:gd name="connsiteX2-21" fmla="*/ 321468 w 345281"/>
                <a:gd name="connsiteY2-22" fmla="*/ 107156 h 273843"/>
                <a:gd name="connsiteX3-23" fmla="*/ 335756 w 345281"/>
                <a:gd name="connsiteY3-24" fmla="*/ 204787 h 273843"/>
                <a:gd name="connsiteX4-25" fmla="*/ 185737 w 345281"/>
                <a:gd name="connsiteY4-26" fmla="*/ 273843 h 273843"/>
                <a:gd name="connsiteX5-27" fmla="*/ 11906 w 345281"/>
                <a:gd name="connsiteY5-28" fmla="*/ 200025 h 273843"/>
                <a:gd name="connsiteX6-29" fmla="*/ 38100 w 345281"/>
                <a:gd name="connsiteY6-30" fmla="*/ 95250 h 273843"/>
                <a:gd name="connsiteX7-31" fmla="*/ 0 w 345281"/>
                <a:gd name="connsiteY7-32" fmla="*/ 0 h 273843"/>
                <a:gd name="connsiteX0-33" fmla="*/ 0 w 345281"/>
                <a:gd name="connsiteY0-34" fmla="*/ 0 h 273843"/>
                <a:gd name="connsiteX1-35" fmla="*/ 345281 w 345281"/>
                <a:gd name="connsiteY1-36" fmla="*/ 0 h 273843"/>
                <a:gd name="connsiteX2-37" fmla="*/ 321468 w 345281"/>
                <a:gd name="connsiteY2-38" fmla="*/ 107156 h 273843"/>
                <a:gd name="connsiteX3-39" fmla="*/ 335756 w 345281"/>
                <a:gd name="connsiteY3-40" fmla="*/ 204787 h 273843"/>
                <a:gd name="connsiteX4-41" fmla="*/ 185737 w 345281"/>
                <a:gd name="connsiteY4-42" fmla="*/ 273843 h 273843"/>
                <a:gd name="connsiteX5-43" fmla="*/ 11906 w 345281"/>
                <a:gd name="connsiteY5-44" fmla="*/ 200025 h 273843"/>
                <a:gd name="connsiteX6-45" fmla="*/ 38100 w 345281"/>
                <a:gd name="connsiteY6-46" fmla="*/ 95250 h 273843"/>
                <a:gd name="connsiteX7-47" fmla="*/ 0 w 345281"/>
                <a:gd name="connsiteY7-48" fmla="*/ 0 h 273843"/>
                <a:gd name="connsiteX0-49" fmla="*/ 0 w 345281"/>
                <a:gd name="connsiteY0-50" fmla="*/ 0 h 273843"/>
                <a:gd name="connsiteX1-51" fmla="*/ 345281 w 345281"/>
                <a:gd name="connsiteY1-52" fmla="*/ 0 h 273843"/>
                <a:gd name="connsiteX2-53" fmla="*/ 321468 w 345281"/>
                <a:gd name="connsiteY2-54" fmla="*/ 107156 h 273843"/>
                <a:gd name="connsiteX3-55" fmla="*/ 335756 w 345281"/>
                <a:gd name="connsiteY3-56" fmla="*/ 204787 h 273843"/>
                <a:gd name="connsiteX4-57" fmla="*/ 185737 w 345281"/>
                <a:gd name="connsiteY4-58" fmla="*/ 273843 h 273843"/>
                <a:gd name="connsiteX5-59" fmla="*/ 11906 w 345281"/>
                <a:gd name="connsiteY5-60" fmla="*/ 200025 h 273843"/>
                <a:gd name="connsiteX6-61" fmla="*/ 38100 w 345281"/>
                <a:gd name="connsiteY6-62" fmla="*/ 95250 h 273843"/>
                <a:gd name="connsiteX7-63" fmla="*/ 0 w 345281"/>
                <a:gd name="connsiteY7-64" fmla="*/ 0 h 273843"/>
                <a:gd name="connsiteX0-65" fmla="*/ 0 w 345281"/>
                <a:gd name="connsiteY0-66" fmla="*/ 0 h 273843"/>
                <a:gd name="connsiteX1-67" fmla="*/ 345281 w 345281"/>
                <a:gd name="connsiteY1-68" fmla="*/ 0 h 273843"/>
                <a:gd name="connsiteX2-69" fmla="*/ 321468 w 345281"/>
                <a:gd name="connsiteY2-70" fmla="*/ 107156 h 273843"/>
                <a:gd name="connsiteX3-71" fmla="*/ 335756 w 345281"/>
                <a:gd name="connsiteY3-72" fmla="*/ 204787 h 273843"/>
                <a:gd name="connsiteX4-73" fmla="*/ 185737 w 345281"/>
                <a:gd name="connsiteY4-74" fmla="*/ 273843 h 273843"/>
                <a:gd name="connsiteX5-75" fmla="*/ 11906 w 345281"/>
                <a:gd name="connsiteY5-76" fmla="*/ 200025 h 273843"/>
                <a:gd name="connsiteX6-77" fmla="*/ 38100 w 345281"/>
                <a:gd name="connsiteY6-78" fmla="*/ 95250 h 273843"/>
                <a:gd name="connsiteX7-79" fmla="*/ 0 w 345281"/>
                <a:gd name="connsiteY7-80" fmla="*/ 0 h 273843"/>
                <a:gd name="connsiteX0-81" fmla="*/ 0 w 345281"/>
                <a:gd name="connsiteY0-82" fmla="*/ 0 h 252411"/>
                <a:gd name="connsiteX1-83" fmla="*/ 345281 w 345281"/>
                <a:gd name="connsiteY1-84" fmla="*/ 0 h 252411"/>
                <a:gd name="connsiteX2-85" fmla="*/ 321468 w 345281"/>
                <a:gd name="connsiteY2-86" fmla="*/ 107156 h 252411"/>
                <a:gd name="connsiteX3-87" fmla="*/ 335756 w 345281"/>
                <a:gd name="connsiteY3-88" fmla="*/ 204787 h 252411"/>
                <a:gd name="connsiteX4-89" fmla="*/ 164306 w 345281"/>
                <a:gd name="connsiteY4-90" fmla="*/ 252411 h 252411"/>
                <a:gd name="connsiteX5-91" fmla="*/ 11906 w 345281"/>
                <a:gd name="connsiteY5-92" fmla="*/ 200025 h 252411"/>
                <a:gd name="connsiteX6-93" fmla="*/ 38100 w 345281"/>
                <a:gd name="connsiteY6-94" fmla="*/ 95250 h 252411"/>
                <a:gd name="connsiteX7-95" fmla="*/ 0 w 345281"/>
                <a:gd name="connsiteY7-96" fmla="*/ 0 h 252411"/>
                <a:gd name="connsiteX0-97" fmla="*/ 0 w 345281"/>
                <a:gd name="connsiteY0-98" fmla="*/ 0 h 252595"/>
                <a:gd name="connsiteX1-99" fmla="*/ 345281 w 345281"/>
                <a:gd name="connsiteY1-100" fmla="*/ 0 h 252595"/>
                <a:gd name="connsiteX2-101" fmla="*/ 321468 w 345281"/>
                <a:gd name="connsiteY2-102" fmla="*/ 107156 h 252595"/>
                <a:gd name="connsiteX3-103" fmla="*/ 335756 w 345281"/>
                <a:gd name="connsiteY3-104" fmla="*/ 204787 h 252595"/>
                <a:gd name="connsiteX4-105" fmla="*/ 164306 w 345281"/>
                <a:gd name="connsiteY4-106" fmla="*/ 252411 h 252595"/>
                <a:gd name="connsiteX5-107" fmla="*/ 11906 w 345281"/>
                <a:gd name="connsiteY5-108" fmla="*/ 200025 h 252595"/>
                <a:gd name="connsiteX6-109" fmla="*/ 38100 w 345281"/>
                <a:gd name="connsiteY6-110" fmla="*/ 95250 h 252595"/>
                <a:gd name="connsiteX7-111" fmla="*/ 0 w 345281"/>
                <a:gd name="connsiteY7-112" fmla="*/ 0 h 252595"/>
                <a:gd name="connsiteX0-113" fmla="*/ 0 w 345281"/>
                <a:gd name="connsiteY0-114" fmla="*/ 0 h 271527"/>
                <a:gd name="connsiteX1-115" fmla="*/ 345281 w 345281"/>
                <a:gd name="connsiteY1-116" fmla="*/ 0 h 271527"/>
                <a:gd name="connsiteX2-117" fmla="*/ 321468 w 345281"/>
                <a:gd name="connsiteY2-118" fmla="*/ 107156 h 271527"/>
                <a:gd name="connsiteX3-119" fmla="*/ 335756 w 345281"/>
                <a:gd name="connsiteY3-120" fmla="*/ 204787 h 271527"/>
                <a:gd name="connsiteX4-121" fmla="*/ 171449 w 345281"/>
                <a:gd name="connsiteY4-122" fmla="*/ 271461 h 271527"/>
                <a:gd name="connsiteX5-123" fmla="*/ 11906 w 345281"/>
                <a:gd name="connsiteY5-124" fmla="*/ 200025 h 271527"/>
                <a:gd name="connsiteX6-125" fmla="*/ 38100 w 345281"/>
                <a:gd name="connsiteY6-126" fmla="*/ 95250 h 271527"/>
                <a:gd name="connsiteX7-127" fmla="*/ 0 w 345281"/>
                <a:gd name="connsiteY7-128" fmla="*/ 0 h 271527"/>
                <a:gd name="connsiteX0-129" fmla="*/ 0 w 345281"/>
                <a:gd name="connsiteY0-130" fmla="*/ 0 h 271461"/>
                <a:gd name="connsiteX1-131" fmla="*/ 345281 w 345281"/>
                <a:gd name="connsiteY1-132" fmla="*/ 0 h 271461"/>
                <a:gd name="connsiteX2-133" fmla="*/ 321468 w 345281"/>
                <a:gd name="connsiteY2-134" fmla="*/ 107156 h 271461"/>
                <a:gd name="connsiteX3-135" fmla="*/ 335756 w 345281"/>
                <a:gd name="connsiteY3-136" fmla="*/ 204787 h 271461"/>
                <a:gd name="connsiteX4-137" fmla="*/ 171449 w 345281"/>
                <a:gd name="connsiteY4-138" fmla="*/ 271461 h 271461"/>
                <a:gd name="connsiteX5-139" fmla="*/ 11906 w 345281"/>
                <a:gd name="connsiteY5-140" fmla="*/ 200025 h 271461"/>
                <a:gd name="connsiteX6-141" fmla="*/ 38100 w 345281"/>
                <a:gd name="connsiteY6-142" fmla="*/ 95250 h 271461"/>
                <a:gd name="connsiteX7-143" fmla="*/ 0 w 345281"/>
                <a:gd name="connsiteY7-144" fmla="*/ 0 h 271461"/>
                <a:gd name="connsiteX0-145" fmla="*/ 0 w 345281"/>
                <a:gd name="connsiteY0-146" fmla="*/ 0 h 271461"/>
                <a:gd name="connsiteX1-147" fmla="*/ 345281 w 345281"/>
                <a:gd name="connsiteY1-148" fmla="*/ 0 h 271461"/>
                <a:gd name="connsiteX2-149" fmla="*/ 321468 w 345281"/>
                <a:gd name="connsiteY2-150" fmla="*/ 107156 h 271461"/>
                <a:gd name="connsiteX3-151" fmla="*/ 335756 w 345281"/>
                <a:gd name="connsiteY3-152" fmla="*/ 204787 h 271461"/>
                <a:gd name="connsiteX4-153" fmla="*/ 171449 w 345281"/>
                <a:gd name="connsiteY4-154" fmla="*/ 271461 h 271461"/>
                <a:gd name="connsiteX5-155" fmla="*/ 11906 w 345281"/>
                <a:gd name="connsiteY5-156" fmla="*/ 200025 h 271461"/>
                <a:gd name="connsiteX6-157" fmla="*/ 38100 w 345281"/>
                <a:gd name="connsiteY6-158" fmla="*/ 95250 h 271461"/>
                <a:gd name="connsiteX7-159" fmla="*/ 0 w 345281"/>
                <a:gd name="connsiteY7-160" fmla="*/ 0 h 271461"/>
                <a:gd name="connsiteX0-161" fmla="*/ 0 w 345281"/>
                <a:gd name="connsiteY0-162" fmla="*/ 0 h 271461"/>
                <a:gd name="connsiteX1-163" fmla="*/ 345281 w 345281"/>
                <a:gd name="connsiteY1-164" fmla="*/ 0 h 271461"/>
                <a:gd name="connsiteX2-165" fmla="*/ 321468 w 345281"/>
                <a:gd name="connsiteY2-166" fmla="*/ 107156 h 271461"/>
                <a:gd name="connsiteX3-167" fmla="*/ 335756 w 345281"/>
                <a:gd name="connsiteY3-168" fmla="*/ 204787 h 271461"/>
                <a:gd name="connsiteX4-169" fmla="*/ 171449 w 345281"/>
                <a:gd name="connsiteY4-170" fmla="*/ 271461 h 271461"/>
                <a:gd name="connsiteX5-171" fmla="*/ 11906 w 345281"/>
                <a:gd name="connsiteY5-172" fmla="*/ 200025 h 271461"/>
                <a:gd name="connsiteX6-173" fmla="*/ 38100 w 345281"/>
                <a:gd name="connsiteY6-174" fmla="*/ 95250 h 271461"/>
                <a:gd name="connsiteX7-175" fmla="*/ 0 w 345281"/>
                <a:gd name="connsiteY7-176" fmla="*/ 0 h 271461"/>
                <a:gd name="connsiteX0-177" fmla="*/ 0 w 345281"/>
                <a:gd name="connsiteY0-178" fmla="*/ 0 h 271461"/>
                <a:gd name="connsiteX1-179" fmla="*/ 345281 w 345281"/>
                <a:gd name="connsiteY1-180" fmla="*/ 0 h 271461"/>
                <a:gd name="connsiteX2-181" fmla="*/ 321468 w 345281"/>
                <a:gd name="connsiteY2-182" fmla="*/ 107156 h 271461"/>
                <a:gd name="connsiteX3-183" fmla="*/ 335756 w 345281"/>
                <a:gd name="connsiteY3-184" fmla="*/ 204787 h 271461"/>
                <a:gd name="connsiteX4-185" fmla="*/ 171449 w 345281"/>
                <a:gd name="connsiteY4-186" fmla="*/ 271461 h 271461"/>
                <a:gd name="connsiteX5-187" fmla="*/ 11906 w 345281"/>
                <a:gd name="connsiteY5-188" fmla="*/ 200025 h 271461"/>
                <a:gd name="connsiteX6-189" fmla="*/ 38100 w 345281"/>
                <a:gd name="connsiteY6-190" fmla="*/ 95250 h 271461"/>
                <a:gd name="connsiteX7-191" fmla="*/ 0 w 345281"/>
                <a:gd name="connsiteY7-192" fmla="*/ 0 h 271461"/>
                <a:gd name="connsiteX0-193" fmla="*/ 0 w 345281"/>
                <a:gd name="connsiteY0-194" fmla="*/ 0 h 271461"/>
                <a:gd name="connsiteX1-195" fmla="*/ 345281 w 345281"/>
                <a:gd name="connsiteY1-196" fmla="*/ 0 h 271461"/>
                <a:gd name="connsiteX2-197" fmla="*/ 321468 w 345281"/>
                <a:gd name="connsiteY2-198" fmla="*/ 107156 h 271461"/>
                <a:gd name="connsiteX3-199" fmla="*/ 335756 w 345281"/>
                <a:gd name="connsiteY3-200" fmla="*/ 204787 h 271461"/>
                <a:gd name="connsiteX4-201" fmla="*/ 171449 w 345281"/>
                <a:gd name="connsiteY4-202" fmla="*/ 271461 h 271461"/>
                <a:gd name="connsiteX5-203" fmla="*/ 11906 w 345281"/>
                <a:gd name="connsiteY5-204" fmla="*/ 200025 h 271461"/>
                <a:gd name="connsiteX6-205" fmla="*/ 38100 w 345281"/>
                <a:gd name="connsiteY6-206" fmla="*/ 95250 h 271461"/>
                <a:gd name="connsiteX7-207" fmla="*/ 0 w 345281"/>
                <a:gd name="connsiteY7-208" fmla="*/ 0 h 271461"/>
                <a:gd name="connsiteX0-209" fmla="*/ 0 w 345281"/>
                <a:gd name="connsiteY0-210" fmla="*/ 0 h 271461"/>
                <a:gd name="connsiteX1-211" fmla="*/ 345281 w 345281"/>
                <a:gd name="connsiteY1-212" fmla="*/ 0 h 271461"/>
                <a:gd name="connsiteX2-213" fmla="*/ 321468 w 345281"/>
                <a:gd name="connsiteY2-214" fmla="*/ 107156 h 271461"/>
                <a:gd name="connsiteX3-215" fmla="*/ 335756 w 345281"/>
                <a:gd name="connsiteY3-216" fmla="*/ 204787 h 271461"/>
                <a:gd name="connsiteX4-217" fmla="*/ 171449 w 345281"/>
                <a:gd name="connsiteY4-218" fmla="*/ 271461 h 271461"/>
                <a:gd name="connsiteX5-219" fmla="*/ 11906 w 345281"/>
                <a:gd name="connsiteY5-220" fmla="*/ 200025 h 271461"/>
                <a:gd name="connsiteX6-221" fmla="*/ 38100 w 345281"/>
                <a:gd name="connsiteY6-222" fmla="*/ 95250 h 271461"/>
                <a:gd name="connsiteX7-223" fmla="*/ 0 w 345281"/>
                <a:gd name="connsiteY7-224" fmla="*/ 0 h 271461"/>
                <a:gd name="connsiteX0-225" fmla="*/ 0 w 345281"/>
                <a:gd name="connsiteY0-226" fmla="*/ 0 h 271461"/>
                <a:gd name="connsiteX1-227" fmla="*/ 345281 w 345281"/>
                <a:gd name="connsiteY1-228" fmla="*/ 0 h 271461"/>
                <a:gd name="connsiteX2-229" fmla="*/ 321468 w 345281"/>
                <a:gd name="connsiteY2-230" fmla="*/ 107156 h 271461"/>
                <a:gd name="connsiteX3-231" fmla="*/ 335756 w 345281"/>
                <a:gd name="connsiteY3-232" fmla="*/ 204787 h 271461"/>
                <a:gd name="connsiteX4-233" fmla="*/ 171449 w 345281"/>
                <a:gd name="connsiteY4-234" fmla="*/ 271461 h 271461"/>
                <a:gd name="connsiteX5-235" fmla="*/ 11906 w 345281"/>
                <a:gd name="connsiteY5-236" fmla="*/ 200025 h 271461"/>
                <a:gd name="connsiteX6-237" fmla="*/ 38100 w 345281"/>
                <a:gd name="connsiteY6-238" fmla="*/ 95250 h 271461"/>
                <a:gd name="connsiteX7-239" fmla="*/ 0 w 345281"/>
                <a:gd name="connsiteY7-240" fmla="*/ 0 h 271461"/>
                <a:gd name="connsiteX0-241" fmla="*/ 0 w 346941"/>
                <a:gd name="connsiteY0-242" fmla="*/ 0 h 271461"/>
                <a:gd name="connsiteX1-243" fmla="*/ 345281 w 346941"/>
                <a:gd name="connsiteY1-244" fmla="*/ 0 h 271461"/>
                <a:gd name="connsiteX2-245" fmla="*/ 321468 w 346941"/>
                <a:gd name="connsiteY2-246" fmla="*/ 107156 h 271461"/>
                <a:gd name="connsiteX3-247" fmla="*/ 335756 w 346941"/>
                <a:gd name="connsiteY3-248" fmla="*/ 204787 h 271461"/>
                <a:gd name="connsiteX4-249" fmla="*/ 171449 w 346941"/>
                <a:gd name="connsiteY4-250" fmla="*/ 271461 h 271461"/>
                <a:gd name="connsiteX5-251" fmla="*/ 11906 w 346941"/>
                <a:gd name="connsiteY5-252" fmla="*/ 200025 h 271461"/>
                <a:gd name="connsiteX6-253" fmla="*/ 38100 w 346941"/>
                <a:gd name="connsiteY6-254" fmla="*/ 95250 h 271461"/>
                <a:gd name="connsiteX7-255" fmla="*/ 0 w 346941"/>
                <a:gd name="connsiteY7-256" fmla="*/ 0 h 271461"/>
                <a:gd name="connsiteX0-257" fmla="*/ 0 w 346491"/>
                <a:gd name="connsiteY0-258" fmla="*/ 0 h 271461"/>
                <a:gd name="connsiteX1-259" fmla="*/ 345281 w 346491"/>
                <a:gd name="connsiteY1-260" fmla="*/ 0 h 271461"/>
                <a:gd name="connsiteX2-261" fmla="*/ 314324 w 346491"/>
                <a:gd name="connsiteY2-262" fmla="*/ 100012 h 271461"/>
                <a:gd name="connsiteX3-263" fmla="*/ 335756 w 346491"/>
                <a:gd name="connsiteY3-264" fmla="*/ 204787 h 271461"/>
                <a:gd name="connsiteX4-265" fmla="*/ 171449 w 346491"/>
                <a:gd name="connsiteY4-266" fmla="*/ 271461 h 271461"/>
                <a:gd name="connsiteX5-267" fmla="*/ 11906 w 346491"/>
                <a:gd name="connsiteY5-268" fmla="*/ 200025 h 271461"/>
                <a:gd name="connsiteX6-269" fmla="*/ 38100 w 346491"/>
                <a:gd name="connsiteY6-270" fmla="*/ 95250 h 271461"/>
                <a:gd name="connsiteX7-271" fmla="*/ 0 w 346491"/>
                <a:gd name="connsiteY7-272" fmla="*/ 0 h 2714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346491" h="271461">
                  <a:moveTo>
                    <a:pt x="0" y="0"/>
                  </a:moveTo>
                  <a:lnTo>
                    <a:pt x="345281" y="0"/>
                  </a:lnTo>
                  <a:cubicBezTo>
                    <a:pt x="351630" y="45244"/>
                    <a:pt x="331787" y="71436"/>
                    <a:pt x="314324" y="100012"/>
                  </a:cubicBezTo>
                  <a:cubicBezTo>
                    <a:pt x="330993" y="125412"/>
                    <a:pt x="352425" y="167481"/>
                    <a:pt x="335756" y="204787"/>
                  </a:cubicBezTo>
                  <a:cubicBezTo>
                    <a:pt x="283369" y="236537"/>
                    <a:pt x="223837" y="263523"/>
                    <a:pt x="171449" y="271461"/>
                  </a:cubicBezTo>
                  <a:cubicBezTo>
                    <a:pt x="111124" y="265906"/>
                    <a:pt x="69850" y="246062"/>
                    <a:pt x="11906" y="200025"/>
                  </a:cubicBezTo>
                  <a:cubicBezTo>
                    <a:pt x="3968" y="160338"/>
                    <a:pt x="5556" y="130175"/>
                    <a:pt x="38100" y="95250"/>
                  </a:cubicBezTo>
                  <a:cubicBezTo>
                    <a:pt x="20638" y="70644"/>
                    <a:pt x="3175" y="60325"/>
                    <a:pt x="0" y="0"/>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5" name="Rounded Rectangle 94"/>
            <p:cNvSpPr/>
            <p:nvPr/>
          </p:nvSpPr>
          <p:spPr>
            <a:xfrm>
              <a:off x="4698201" y="4767262"/>
              <a:ext cx="76200" cy="119061"/>
            </a:xfrm>
            <a:prstGeom prst="round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6" name="Rounded Rectangle 95"/>
            <p:cNvSpPr/>
            <p:nvPr/>
          </p:nvSpPr>
          <p:spPr>
            <a:xfrm rot="2620869">
              <a:off x="5017892" y="4912519"/>
              <a:ext cx="76200" cy="119061"/>
            </a:xfrm>
            <a:prstGeom prst="round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7" name="Rounded Rectangle 96"/>
            <p:cNvSpPr/>
            <p:nvPr/>
          </p:nvSpPr>
          <p:spPr>
            <a:xfrm rot="6417779">
              <a:off x="5094491" y="5261143"/>
              <a:ext cx="76200" cy="119061"/>
            </a:xfrm>
            <a:prstGeom prst="round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8" name="Rounded Rectangle 97"/>
            <p:cNvSpPr/>
            <p:nvPr/>
          </p:nvSpPr>
          <p:spPr>
            <a:xfrm rot="18979131" flipH="1">
              <a:off x="4378730" y="4919661"/>
              <a:ext cx="76200" cy="119061"/>
            </a:xfrm>
            <a:prstGeom prst="round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9" name="Rounded Rectangle 98"/>
            <p:cNvSpPr/>
            <p:nvPr/>
          </p:nvSpPr>
          <p:spPr>
            <a:xfrm rot="15182221" flipH="1">
              <a:off x="4311439" y="5261143"/>
              <a:ext cx="76200" cy="119061"/>
            </a:xfrm>
            <a:prstGeom prst="round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01" name="Rectangle 100"/>
          <p:cNvSpPr/>
          <p:nvPr/>
        </p:nvSpPr>
        <p:spPr>
          <a:xfrm>
            <a:off x="4441825" y="1455103"/>
            <a:ext cx="3206750" cy="922020"/>
          </a:xfrm>
          <a:prstGeom prst="rect">
            <a:avLst/>
          </a:prstGeom>
        </p:spPr>
        <p:txBody>
          <a:bodyPr anchor="ctr">
            <a:spAutoFit/>
          </a:bodyPr>
          <a:lstStyle/>
          <a:p>
            <a:pPr algn="ctr" eaLnBrk="0" hangingPunct="0"/>
            <a:r>
              <a:rPr lang="en-US" altLang="en-US" b="1" dirty="0" smtClean="0">
                <a:solidFill>
                  <a:srgbClr val="FF0000"/>
                </a:solidFill>
                <a:latin typeface="Times New Roman" panose="02020603050405020304" charset="0"/>
                <a:cs typeface="Times New Roman" panose="02020603050405020304" charset="0"/>
                <a:sym typeface="+mn-ea"/>
              </a:rPr>
              <a:t>QUY ĐỊNH VỀ </a:t>
            </a:r>
            <a:r>
              <a:rPr lang="en-US" altLang="en-US" b="1" dirty="0">
                <a:solidFill>
                  <a:srgbClr val="FF0000"/>
                </a:solidFill>
                <a:latin typeface="Times New Roman" panose="02020603050405020304" charset="0"/>
                <a:cs typeface="Times New Roman" panose="02020603050405020304" charset="0"/>
                <a:sym typeface="+mn-ea"/>
              </a:rPr>
              <a:t>CHUẨN ĐẦU VÀO, </a:t>
            </a:r>
            <a:r>
              <a:rPr lang="en-US" altLang="en-US" b="1" dirty="0" smtClean="0">
                <a:solidFill>
                  <a:srgbClr val="FF0000"/>
                </a:solidFill>
                <a:latin typeface="Times New Roman" panose="02020603050405020304" charset="0"/>
                <a:cs typeface="Times New Roman" panose="02020603050405020304" charset="0"/>
                <a:sym typeface="+mn-ea"/>
              </a:rPr>
              <a:t>CHUẨN ĐẦU </a:t>
            </a:r>
            <a:r>
              <a:rPr lang="en-US" altLang="en-US" b="1" dirty="0">
                <a:solidFill>
                  <a:srgbClr val="FF0000"/>
                </a:solidFill>
                <a:latin typeface="Times New Roman" panose="02020603050405020304" charset="0"/>
                <a:cs typeface="Times New Roman" panose="02020603050405020304" charset="0"/>
                <a:sym typeface="+mn-ea"/>
              </a:rPr>
              <a:t>RA TIẾNG ANH</a:t>
            </a:r>
            <a:endParaRPr lang="en-US"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02" name="Rectangle 101"/>
          <p:cNvSpPr/>
          <p:nvPr/>
        </p:nvSpPr>
        <p:spPr>
          <a:xfrm>
            <a:off x="4375150" y="3539808"/>
            <a:ext cx="3206750" cy="645160"/>
          </a:xfrm>
          <a:prstGeom prst="rect">
            <a:avLst/>
          </a:prstGeom>
        </p:spPr>
        <p:txBody>
          <a:bodyPr anchor="ctr">
            <a:spAutoFit/>
          </a:bodyPr>
          <a:lstStyle/>
          <a:p>
            <a:pPr algn="ctr" fontAlgn="auto">
              <a:spcBef>
                <a:spcPts val="0"/>
              </a:spcBef>
              <a:spcAft>
                <a:spcPts val="0"/>
              </a:spcAft>
              <a:defRPr/>
            </a:pPr>
            <a:r>
              <a:rPr lang="en-US" altLang="en-US" b="1" dirty="0" smtClean="0">
                <a:solidFill>
                  <a:srgbClr val="002060"/>
                </a:solidFill>
                <a:latin typeface="Times New Roman" panose="02020603050405020304" charset="0"/>
                <a:cs typeface="Times New Roman" panose="02020603050405020304" charset="0"/>
                <a:sym typeface="+mn-ea"/>
              </a:rPr>
              <a:t>QUY ĐỊNH VỀ </a:t>
            </a:r>
            <a:r>
              <a:rPr lang="en-US" altLang="en-US" b="1" dirty="0">
                <a:solidFill>
                  <a:srgbClr val="002060"/>
                </a:solidFill>
                <a:latin typeface="Times New Roman" panose="02020603050405020304" charset="0"/>
                <a:cs typeface="Times New Roman" panose="02020603050405020304" charset="0"/>
                <a:sym typeface="+mn-ea"/>
              </a:rPr>
              <a:t>CHUẨN ĐẦU RA TIN HỌC</a:t>
            </a:r>
            <a:endParaRPr lang="en-US"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03" name="Rectangle 102"/>
          <p:cNvSpPr/>
          <p:nvPr/>
        </p:nvSpPr>
        <p:spPr>
          <a:xfrm>
            <a:off x="4470400" y="5239226"/>
            <a:ext cx="3206750" cy="645160"/>
          </a:xfrm>
          <a:prstGeom prst="rect">
            <a:avLst/>
          </a:prstGeom>
        </p:spPr>
        <p:txBody>
          <a:bodyPr anchor="ctr">
            <a:spAutoFit/>
          </a:bodyPr>
          <a:lstStyle/>
          <a:p>
            <a:pPr algn="ctr" fontAlgn="auto">
              <a:spcBef>
                <a:spcPts val="0"/>
              </a:spcBef>
              <a:spcAft>
                <a:spcPts val="0"/>
              </a:spcAft>
              <a:defRPr/>
            </a:pPr>
            <a:r>
              <a:rPr lang="en-US" altLang="en-US" b="1" dirty="0">
                <a:solidFill>
                  <a:schemeClr val="accent2">
                    <a:lumMod val="50000"/>
                  </a:schemeClr>
                </a:solidFill>
                <a:latin typeface="Times New Roman" panose="02020603050405020304" charset="0"/>
                <a:cs typeface="Times New Roman" panose="02020603050405020304" charset="0"/>
                <a:sym typeface="+mn-ea"/>
              </a:rPr>
              <a:t>GIỚI THIỆU VỀ CÁC LỚP BỒI DƯỠNG NGẮN HẠN</a:t>
            </a:r>
          </a:p>
        </p:txBody>
      </p:sp>
      <p:sp>
        <p:nvSpPr>
          <p:cNvPr id="104" name="Rectangle 103"/>
          <p:cNvSpPr/>
          <p:nvPr/>
        </p:nvSpPr>
        <p:spPr>
          <a:xfrm rot="19126099">
            <a:off x="3114675" y="1556227"/>
            <a:ext cx="1828800" cy="337185"/>
          </a:xfrm>
          <a:prstGeom prst="rect">
            <a:avLst/>
          </a:prstGeom>
        </p:spPr>
        <p:txBody>
          <a:bodyPr anchor="ctr">
            <a:spAutoFit/>
          </a:bodyPr>
          <a:lstStyle/>
          <a:p>
            <a:pPr algn="ctr" fontAlgn="auto">
              <a:spcBef>
                <a:spcPts val="0"/>
              </a:spcBef>
              <a:spcAft>
                <a:spcPts val="0"/>
              </a:spcAft>
              <a:defRPr/>
            </a:pPr>
            <a:r>
              <a:rPr lang="en-US" sz="1600" b="1" dirty="0" err="1">
                <a:solidFill>
                  <a:schemeClr val="tx1">
                    <a:lumMod val="50000"/>
                    <a:lumOff val="50000"/>
                  </a:schemeClr>
                </a:solidFill>
                <a:latin typeface="Arial" panose="020B0604020202020204" pitchFamily="34" charset="0"/>
                <a:cs typeface="Arial" panose="020B0604020202020204" pitchFamily="34" charset="0"/>
              </a:rPr>
              <a:t>Nội</a:t>
            </a:r>
            <a:r>
              <a:rPr lang="en-US" sz="1600" b="1" dirty="0">
                <a:solidFill>
                  <a:schemeClr val="tx1">
                    <a:lumMod val="50000"/>
                    <a:lumOff val="50000"/>
                  </a:schemeClr>
                </a:solidFill>
                <a:latin typeface="Arial" panose="020B0604020202020204" pitchFamily="34" charset="0"/>
                <a:cs typeface="Arial" panose="020B0604020202020204" pitchFamily="34" charset="0"/>
              </a:rPr>
              <a:t> dung 01</a:t>
            </a:r>
          </a:p>
        </p:txBody>
      </p:sp>
      <p:sp>
        <p:nvSpPr>
          <p:cNvPr id="105" name="Rectangle 104"/>
          <p:cNvSpPr/>
          <p:nvPr/>
        </p:nvSpPr>
        <p:spPr>
          <a:xfrm rot="19126099">
            <a:off x="3114675" y="3365183"/>
            <a:ext cx="1828800" cy="337185"/>
          </a:xfrm>
          <a:prstGeom prst="rect">
            <a:avLst/>
          </a:prstGeom>
        </p:spPr>
        <p:txBody>
          <a:bodyPr anchor="ctr">
            <a:spAutoFit/>
          </a:bodyPr>
          <a:lstStyle/>
          <a:p>
            <a:pPr algn="ctr" fontAlgn="auto">
              <a:spcBef>
                <a:spcPts val="0"/>
              </a:spcBef>
              <a:spcAft>
                <a:spcPts val="0"/>
              </a:spcAft>
              <a:defRPr/>
            </a:pPr>
            <a:r>
              <a:rPr lang="en-US" sz="1600" b="1" dirty="0" err="1">
                <a:solidFill>
                  <a:schemeClr val="tx1">
                    <a:lumMod val="50000"/>
                    <a:lumOff val="50000"/>
                  </a:schemeClr>
                </a:solidFill>
                <a:latin typeface="Arial" panose="020B0604020202020204" pitchFamily="34" charset="0"/>
                <a:cs typeface="Arial" panose="020B0604020202020204" pitchFamily="34" charset="0"/>
              </a:rPr>
              <a:t>Nội</a:t>
            </a:r>
            <a:r>
              <a:rPr lang="en-US" sz="1600" b="1" dirty="0">
                <a:solidFill>
                  <a:schemeClr val="tx1">
                    <a:lumMod val="50000"/>
                    <a:lumOff val="50000"/>
                  </a:schemeClr>
                </a:solidFill>
                <a:latin typeface="Arial" panose="020B0604020202020204" pitchFamily="34" charset="0"/>
                <a:cs typeface="Arial" panose="020B0604020202020204" pitchFamily="34" charset="0"/>
              </a:rPr>
              <a:t> dung 02</a:t>
            </a:r>
          </a:p>
        </p:txBody>
      </p:sp>
      <p:sp>
        <p:nvSpPr>
          <p:cNvPr id="106" name="Rectangle 105"/>
          <p:cNvSpPr/>
          <p:nvPr/>
        </p:nvSpPr>
        <p:spPr>
          <a:xfrm rot="19126099">
            <a:off x="3114675" y="5186839"/>
            <a:ext cx="1828800" cy="337185"/>
          </a:xfrm>
          <a:prstGeom prst="rect">
            <a:avLst/>
          </a:prstGeom>
        </p:spPr>
        <p:txBody>
          <a:bodyPr anchor="ctr">
            <a:spAutoFit/>
          </a:bodyPr>
          <a:lstStyle/>
          <a:p>
            <a:pPr algn="ctr" fontAlgn="auto">
              <a:spcBef>
                <a:spcPts val="0"/>
              </a:spcBef>
              <a:spcAft>
                <a:spcPts val="0"/>
              </a:spcAft>
              <a:defRPr/>
            </a:pPr>
            <a:r>
              <a:rPr lang="en-US" sz="1600" b="1" dirty="0" err="1">
                <a:solidFill>
                  <a:schemeClr val="tx1">
                    <a:lumMod val="50000"/>
                    <a:lumOff val="50000"/>
                  </a:schemeClr>
                </a:solidFill>
                <a:latin typeface="Arial" panose="020B0604020202020204" pitchFamily="34" charset="0"/>
                <a:cs typeface="Arial" panose="020B0604020202020204" pitchFamily="34" charset="0"/>
              </a:rPr>
              <a:t>Nội</a:t>
            </a:r>
            <a:r>
              <a:rPr lang="en-US" sz="1600" b="1" dirty="0">
                <a:solidFill>
                  <a:schemeClr val="tx1">
                    <a:lumMod val="50000"/>
                    <a:lumOff val="50000"/>
                  </a:schemeClr>
                </a:solidFill>
                <a:latin typeface="Arial" panose="020B0604020202020204" pitchFamily="34" charset="0"/>
                <a:cs typeface="Arial" panose="020B0604020202020204" pitchFamily="34" charset="0"/>
              </a:rPr>
              <a:t> dung 03</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500" fill="hold">
                                          <p:stCondLst>
                                            <p:cond delay="0"/>
                                          </p:stCondLst>
                                        </p:cTn>
                                        <p:tgtEl>
                                          <p:spTgt spid="6146"/>
                                        </p:tgtEl>
                                        <p:attrNameLst>
                                          <p:attrName>style.visibility</p:attrName>
                                        </p:attrNameLst>
                                      </p:cBhvr>
                                      <p:to>
                                        <p:strVal val="visible"/>
                                      </p:to>
                                    </p:set>
                                    <p:animEffect transition="in" filter="checkerboard(across)">
                                      <p:cBhvr>
                                        <p:cTn id="7" dur="500"/>
                                        <p:tgtEl>
                                          <p:spTgt spid="6146"/>
                                        </p:tgtEl>
                                      </p:cBhvr>
                                    </p:animEffect>
                                  </p:childTnLst>
                                </p:cTn>
                              </p:par>
                              <p:par>
                                <p:cTn id="8" presetID="4" presetClass="entr" presetSubtype="16" fill="hold" nodeType="withEffect">
                                  <p:stCondLst>
                                    <p:cond delay="0"/>
                                  </p:stCondLst>
                                  <p:childTnLst>
                                    <p:set>
                                      <p:cBhvr>
                                        <p:cTn id="9" dur="500" fill="hold">
                                          <p:stCondLst>
                                            <p:cond delay="0"/>
                                          </p:stCondLst>
                                        </p:cTn>
                                        <p:tgtEl>
                                          <p:spTgt spid="6147"/>
                                        </p:tgtEl>
                                        <p:attrNameLst>
                                          <p:attrName>style.visibility</p:attrName>
                                        </p:attrNameLst>
                                      </p:cBhvr>
                                      <p:to>
                                        <p:strVal val="visible"/>
                                      </p:to>
                                    </p:set>
                                    <p:animEffect transition="in" filter="box(in)">
                                      <p:cBhvr>
                                        <p:cTn id="10" dur="500"/>
                                        <p:tgtEl>
                                          <p:spTgt spid="614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01"/>
                                        </p:tgtEl>
                                        <p:attrNameLst>
                                          <p:attrName>style.visibility</p:attrName>
                                        </p:attrNameLst>
                                      </p:cBhvr>
                                      <p:to>
                                        <p:strVal val="visible"/>
                                      </p:to>
                                    </p:set>
                                    <p:animEffect transition="in" filter="wipe(down)">
                                      <p:cBhvr>
                                        <p:cTn id="13" dur="500"/>
                                        <p:tgtEl>
                                          <p:spTgt spid="101"/>
                                        </p:tgtEl>
                                      </p:cBhvr>
                                    </p:animEffect>
                                  </p:childTnLst>
                                </p:cTn>
                              </p:par>
                              <p:par>
                                <p:cTn id="14" presetID="5" presetClass="entr" presetSubtype="10" fill="hold" nodeType="withEffect">
                                  <p:stCondLst>
                                    <p:cond delay="0"/>
                                  </p:stCondLst>
                                  <p:childTnLst>
                                    <p:set>
                                      <p:cBhvr>
                                        <p:cTn id="15" dur="1" fill="hold">
                                          <p:stCondLst>
                                            <p:cond delay="0"/>
                                          </p:stCondLst>
                                        </p:cTn>
                                        <p:tgtEl>
                                          <p:spTgt spid="92"/>
                                        </p:tgtEl>
                                        <p:attrNameLst>
                                          <p:attrName>style.visibility</p:attrName>
                                        </p:attrNameLst>
                                      </p:cBhvr>
                                      <p:to>
                                        <p:strVal val="visible"/>
                                      </p:to>
                                    </p:set>
                                    <p:animEffect transition="in" filter="checkerboard(across)">
                                      <p:cBhvr>
                                        <p:cTn id="16" dur="500"/>
                                        <p:tgtEl>
                                          <p:spTgt spid="92"/>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02"/>
                                        </p:tgtEl>
                                        <p:attrNameLst>
                                          <p:attrName>style.visibility</p:attrName>
                                        </p:attrNameLst>
                                      </p:cBhvr>
                                      <p:to>
                                        <p:strVal val="visible"/>
                                      </p:to>
                                    </p:set>
                                    <p:animEffect transition="in" filter="wipe(down)">
                                      <p:cBhvr>
                                        <p:cTn id="19" dur="500"/>
                                        <p:tgtEl>
                                          <p:spTgt spid="102"/>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03"/>
                                        </p:tgtEl>
                                        <p:attrNameLst>
                                          <p:attrName>style.visibility</p:attrName>
                                        </p:attrNameLst>
                                      </p:cBhvr>
                                      <p:to>
                                        <p:strVal val="visible"/>
                                      </p:to>
                                    </p:set>
                                    <p:animEffect transition="in" filter="wipe(down)">
                                      <p:cBhvr>
                                        <p:cTn id="22" dur="500"/>
                                        <p:tgtEl>
                                          <p:spTgt spid="103"/>
                                        </p:tgtEl>
                                      </p:cBhvr>
                                    </p:animEffect>
                                  </p:childTnLst>
                                </p:cTn>
                              </p:par>
                              <p:par>
                                <p:cTn id="23" presetID="5" presetClass="entr" presetSubtype="10" fill="hold" grpId="0" nodeType="withEffect">
                                  <p:stCondLst>
                                    <p:cond delay="0"/>
                                  </p:stCondLst>
                                  <p:childTnLst>
                                    <p:set>
                                      <p:cBhvr>
                                        <p:cTn id="24" dur="1" fill="hold">
                                          <p:stCondLst>
                                            <p:cond delay="0"/>
                                          </p:stCondLst>
                                        </p:cTn>
                                        <p:tgtEl>
                                          <p:spTgt spid="88"/>
                                        </p:tgtEl>
                                        <p:attrNameLst>
                                          <p:attrName>style.visibility</p:attrName>
                                        </p:attrNameLst>
                                      </p:cBhvr>
                                      <p:to>
                                        <p:strVal val="visible"/>
                                      </p:to>
                                    </p:set>
                                    <p:animEffect transition="in" filter="checkerboard(across)">
                                      <p:cBhvr>
                                        <p:cTn id="25" dur="500"/>
                                        <p:tgtEl>
                                          <p:spTgt spid="88"/>
                                        </p:tgtEl>
                                      </p:cBhvr>
                                    </p:animEffect>
                                  </p:childTnLst>
                                </p:cTn>
                              </p:par>
                              <p:par>
                                <p:cTn id="26" presetID="5" presetClass="entr" presetSubtype="10" fill="hold" nodeType="withEffect">
                                  <p:stCondLst>
                                    <p:cond delay="0"/>
                                  </p:stCondLst>
                                  <p:childTnLst>
                                    <p:set>
                                      <p:cBhvr>
                                        <p:cTn id="27" dur="1" fill="hold">
                                          <p:stCondLst>
                                            <p:cond delay="0"/>
                                          </p:stCondLst>
                                        </p:cTn>
                                        <p:tgtEl>
                                          <p:spTgt spid="89"/>
                                        </p:tgtEl>
                                        <p:attrNameLst>
                                          <p:attrName>style.visibility</p:attrName>
                                        </p:attrNameLst>
                                      </p:cBhvr>
                                      <p:to>
                                        <p:strVal val="visible"/>
                                      </p:to>
                                    </p:set>
                                    <p:animEffect transition="in" filter="checkerboard(across)">
                                      <p:cBhvr>
                                        <p:cTn id="28" dur="500"/>
                                        <p:tgtEl>
                                          <p:spTgt spid="89"/>
                                        </p:tgtEl>
                                      </p:cBhvr>
                                    </p:animEffect>
                                  </p:childTnLst>
                                </p:cTn>
                              </p:par>
                              <p:par>
                                <p:cTn id="29" presetID="5" presetClass="entr" presetSubtype="10" fill="hold" grpId="0" nodeType="withEffect">
                                  <p:stCondLst>
                                    <p:cond delay="0"/>
                                  </p:stCondLst>
                                  <p:childTnLst>
                                    <p:set>
                                      <p:cBhvr>
                                        <p:cTn id="30" dur="1" fill="hold">
                                          <p:stCondLst>
                                            <p:cond delay="0"/>
                                          </p:stCondLst>
                                        </p:cTn>
                                        <p:tgtEl>
                                          <p:spTgt spid="104"/>
                                        </p:tgtEl>
                                        <p:attrNameLst>
                                          <p:attrName>style.visibility</p:attrName>
                                        </p:attrNameLst>
                                      </p:cBhvr>
                                      <p:to>
                                        <p:strVal val="visible"/>
                                      </p:to>
                                    </p:set>
                                    <p:animEffect transition="in" filter="checkerboard(across)">
                                      <p:cBhvr>
                                        <p:cTn id="31" dur="500"/>
                                        <p:tgtEl>
                                          <p:spTgt spid="104"/>
                                        </p:tgtEl>
                                      </p:cBhvr>
                                    </p:animEffect>
                                  </p:childTnLst>
                                </p:cTn>
                              </p:par>
                              <p:par>
                                <p:cTn id="32" presetID="5" presetClass="entr" presetSubtype="10" fill="hold" grpId="0" nodeType="withEffect">
                                  <p:stCondLst>
                                    <p:cond delay="0"/>
                                  </p:stCondLst>
                                  <p:childTnLst>
                                    <p:set>
                                      <p:cBhvr>
                                        <p:cTn id="33" dur="1" fill="hold">
                                          <p:stCondLst>
                                            <p:cond delay="0"/>
                                          </p:stCondLst>
                                        </p:cTn>
                                        <p:tgtEl>
                                          <p:spTgt spid="105"/>
                                        </p:tgtEl>
                                        <p:attrNameLst>
                                          <p:attrName>style.visibility</p:attrName>
                                        </p:attrNameLst>
                                      </p:cBhvr>
                                      <p:to>
                                        <p:strVal val="visible"/>
                                      </p:to>
                                    </p:set>
                                    <p:animEffect transition="in" filter="checkerboard(across)">
                                      <p:cBhvr>
                                        <p:cTn id="34" dur="500"/>
                                        <p:tgtEl>
                                          <p:spTgt spid="105"/>
                                        </p:tgtEl>
                                      </p:cBhvr>
                                    </p:animEffect>
                                  </p:childTnLst>
                                </p:cTn>
                              </p:par>
                              <p:par>
                                <p:cTn id="35" presetID="5" presetClass="entr" presetSubtype="10" fill="hold" grpId="0" nodeType="withEffect">
                                  <p:stCondLst>
                                    <p:cond delay="0"/>
                                  </p:stCondLst>
                                  <p:childTnLst>
                                    <p:set>
                                      <p:cBhvr>
                                        <p:cTn id="36" dur="1" fill="hold">
                                          <p:stCondLst>
                                            <p:cond delay="0"/>
                                          </p:stCondLst>
                                        </p:cTn>
                                        <p:tgtEl>
                                          <p:spTgt spid="106"/>
                                        </p:tgtEl>
                                        <p:attrNameLst>
                                          <p:attrName>style.visibility</p:attrName>
                                        </p:attrNameLst>
                                      </p:cBhvr>
                                      <p:to>
                                        <p:strVal val="visible"/>
                                      </p:to>
                                    </p:set>
                                    <p:animEffect transition="in" filter="checkerboard(across)">
                                      <p:cBhvr>
                                        <p:cTn id="37"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6146" grpId="1"/>
      <p:bldP spid="88" grpId="0" animBg="1"/>
      <p:bldP spid="101" grpId="0"/>
      <p:bldP spid="101" grpId="1"/>
      <p:bldP spid="102" grpId="0"/>
      <p:bldP spid="102" grpId="1"/>
      <p:bldP spid="103" grpId="0"/>
      <p:bldP spid="103" grpId="1"/>
      <p:bldP spid="104" grpId="0"/>
      <p:bldP spid="105" grpId="0"/>
      <p:bldP spid="10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AutoShape 3"/>
          <p:cNvSpPr>
            <a:spLocks noChangeArrowheads="1"/>
          </p:cNvSpPr>
          <p:nvPr/>
        </p:nvSpPr>
        <p:spPr bwMode="ltGray">
          <a:xfrm rot="10800000">
            <a:off x="4277360" y="1064260"/>
            <a:ext cx="7494905" cy="5450840"/>
          </a:xfrm>
          <a:prstGeom prst="rightArrow">
            <a:avLst>
              <a:gd name="adj1" fmla="val 79306"/>
              <a:gd name="adj2" fmla="val 32745"/>
            </a:avLst>
          </a:prstGeom>
          <a:gradFill rotWithShape="1">
            <a:gsLst>
              <a:gs pos="0">
                <a:srgbClr val="508FD4"/>
              </a:gs>
              <a:gs pos="100000">
                <a:srgbClr val="727EA8"/>
              </a:gs>
            </a:gsLst>
            <a:lin ang="0" scaled="1"/>
          </a:gradFill>
          <a:ln w="9525">
            <a:noFill/>
            <a:miter lim="800000"/>
          </a:ln>
          <a:effectLst/>
        </p:spPr>
        <p:txBody>
          <a:bodyPr wrap="none" anchor="ctr"/>
          <a:lstStyle/>
          <a:p>
            <a:pPr algn="ctr" eaLnBrk="0" hangingPunct="0"/>
            <a:endParaRPr lang="en-US" i="1">
              <a:solidFill>
                <a:srgbClr val="FFFFFF"/>
              </a:solidFill>
              <a:latin typeface="Verdana" panose="020B0604030504040204" pitchFamily="34" charset="0"/>
            </a:endParaRPr>
          </a:p>
        </p:txBody>
      </p:sp>
      <p:sp>
        <p:nvSpPr>
          <p:cNvPr id="69636" name="AutoShape 4"/>
          <p:cNvSpPr>
            <a:spLocks noChangeArrowheads="1"/>
          </p:cNvSpPr>
          <p:nvPr/>
        </p:nvSpPr>
        <p:spPr bwMode="blackWhite">
          <a:xfrm>
            <a:off x="5657850" y="1488440"/>
            <a:ext cx="6108700" cy="1149350"/>
          </a:xfrm>
          <a:prstGeom prst="roundRect">
            <a:avLst>
              <a:gd name="adj" fmla="val 9106"/>
            </a:avLst>
          </a:prstGeom>
          <a:solidFill>
            <a:schemeClr val="bg2">
              <a:lumMod val="90000"/>
            </a:schemeClr>
          </a:solidFill>
          <a:ln w="25400">
            <a:solidFill>
              <a:schemeClr val="tx1"/>
            </a:solidFill>
            <a:round/>
          </a:ln>
          <a:effectLst/>
        </p:spPr>
        <p:txBody>
          <a:bodyPr wrap="none" anchor="ctr"/>
          <a:lstStyle/>
          <a:p>
            <a:pPr algn="l" eaLnBrk="0" hangingPunct="0">
              <a:defRPr/>
            </a:pPr>
            <a:endParaRPr lang="vi-VN" sz="1600" b="1" dirty="0">
              <a:solidFill>
                <a:srgbClr val="FF0000"/>
              </a:solidFill>
              <a:latin typeface="Times New Roman" panose="02020603050405020304" charset="0"/>
              <a:cs typeface="Times New Roman" panose="02020603050405020304" charset="0"/>
              <a:sym typeface="+mn-ea"/>
            </a:endParaRPr>
          </a:p>
          <a:p>
            <a:pPr algn="l" eaLnBrk="0" hangingPunct="0">
              <a:defRPr/>
            </a:pPr>
            <a:r>
              <a:rPr lang="en-US" sz="1600" b="1" dirty="0">
                <a:solidFill>
                  <a:schemeClr val="accent1">
                    <a:lumMod val="50000"/>
                  </a:schemeClr>
                </a:solidFill>
                <a:latin typeface="Times New Roman" panose="02020603050405020304" charset="0"/>
                <a:cs typeface="Times New Roman" panose="02020603050405020304" charset="0"/>
                <a:sym typeface="+mn-ea"/>
              </a:rPr>
              <a:t>Trong học kì 1/8 của khóa học, Nhà trường phối hợp với IIG tổ chức</a:t>
            </a:r>
          </a:p>
          <a:p>
            <a:pPr algn="l" eaLnBrk="0" hangingPunct="0">
              <a:defRPr/>
            </a:pPr>
            <a:r>
              <a:rPr lang="en-US" sz="1600" b="1" dirty="0">
                <a:solidFill>
                  <a:schemeClr val="accent1">
                    <a:lumMod val="50000"/>
                  </a:schemeClr>
                </a:solidFill>
                <a:latin typeface="Times New Roman" panose="02020603050405020304" charset="0"/>
                <a:cs typeface="Times New Roman" panose="02020603050405020304" charset="0"/>
                <a:sym typeface="+mn-ea"/>
              </a:rPr>
              <a:t>kiểm tra đánh giá trình độ đầu vào tiếng Anh cho sinh viên mới nhập</a:t>
            </a:r>
          </a:p>
          <a:p>
            <a:pPr algn="l" eaLnBrk="0" hangingPunct="0">
              <a:defRPr/>
            </a:pPr>
            <a:r>
              <a:rPr lang="en-US" sz="1600" b="1" dirty="0">
                <a:solidFill>
                  <a:schemeClr val="accent1">
                    <a:lumMod val="50000"/>
                  </a:schemeClr>
                </a:solidFill>
                <a:latin typeface="Times New Roman" panose="02020603050405020304" charset="0"/>
                <a:cs typeface="Times New Roman" panose="02020603050405020304" charset="0"/>
                <a:sym typeface="+mn-ea"/>
              </a:rPr>
              <a:t>học bằng bài thi TOEIC Online Placement Test - lần thứ 1</a:t>
            </a:r>
            <a:r>
              <a:rPr lang="en-US" sz="1600" b="1" dirty="0">
                <a:solidFill>
                  <a:srgbClr val="FFFF00"/>
                </a:solidFill>
                <a:latin typeface="Times New Roman" panose="02020603050405020304" charset="0"/>
                <a:cs typeface="Times New Roman" panose="02020603050405020304" charset="0"/>
                <a:sym typeface="+mn-ea"/>
              </a:rPr>
              <a:t>.</a:t>
            </a:r>
            <a:r>
              <a:rPr lang="en-US" sz="1600" dirty="0">
                <a:solidFill>
                  <a:srgbClr val="FFFF00"/>
                </a:solidFill>
                <a:latin typeface="Times New Roman" panose="02020603050405020304" charset="0"/>
                <a:cs typeface="Times New Roman" panose="02020603050405020304" charset="0"/>
                <a:sym typeface="+mn-ea"/>
              </a:rPr>
              <a:t> </a:t>
            </a:r>
            <a:endParaRPr lang="en-US" sz="1600" dirty="0">
              <a:solidFill>
                <a:srgbClr val="FFFF00"/>
              </a:solidFill>
              <a:latin typeface="Times New Roman" panose="02020603050405020304" charset="0"/>
              <a:cs typeface="Times New Roman" panose="02020603050405020304" charset="0"/>
            </a:endParaRPr>
          </a:p>
          <a:p>
            <a:pPr algn="l" eaLnBrk="0" hangingPunct="0">
              <a:defRPr/>
            </a:pPr>
            <a:endParaRPr lang="en-US" sz="1600" i="1" dirty="0">
              <a:solidFill>
                <a:srgbClr val="FFFF00"/>
              </a:solidFill>
              <a:latin typeface="Times New Roman" panose="02020603050405020304" charset="0"/>
              <a:cs typeface="Times New Roman" panose="02020603050405020304" charset="0"/>
            </a:endParaRPr>
          </a:p>
        </p:txBody>
      </p:sp>
      <p:sp>
        <p:nvSpPr>
          <p:cNvPr id="69637" name="AutoShape 5"/>
          <p:cNvSpPr>
            <a:spLocks noChangeArrowheads="1"/>
          </p:cNvSpPr>
          <p:nvPr/>
        </p:nvSpPr>
        <p:spPr bwMode="blackWhite">
          <a:xfrm>
            <a:off x="5638800" y="4575147"/>
            <a:ext cx="6109335" cy="990600"/>
          </a:xfrm>
          <a:prstGeom prst="roundRect">
            <a:avLst>
              <a:gd name="adj" fmla="val 9106"/>
            </a:avLst>
          </a:prstGeom>
          <a:solidFill>
            <a:schemeClr val="accent2">
              <a:lumMod val="40000"/>
              <a:lumOff val="60000"/>
            </a:schemeClr>
          </a:solidFill>
          <a:ln w="25400">
            <a:solidFill>
              <a:schemeClr val="tx1"/>
            </a:solidFill>
            <a:round/>
          </a:ln>
          <a:effectLst/>
        </p:spPr>
        <p:txBody>
          <a:bodyPr wrap="none" anchor="ctr"/>
          <a:lstStyle/>
          <a:p>
            <a:pPr algn="l" eaLnBrk="0" hangingPunct="0">
              <a:defRPr/>
            </a:pPr>
            <a:r>
              <a:rPr lang="en-US" sz="1600" b="1" dirty="0" err="1" smtClean="0">
                <a:solidFill>
                  <a:schemeClr val="tx1"/>
                </a:solidFill>
                <a:latin typeface="Times New Roman" panose="02020603050405020304" charset="0"/>
                <a:cs typeface="Times New Roman" panose="02020603050405020304" charset="0"/>
                <a:sym typeface="+mn-ea"/>
              </a:rPr>
              <a:t>Sinh</a:t>
            </a:r>
            <a:r>
              <a:rPr lang="en-US" sz="1600" b="1" dirty="0" smtClean="0">
                <a:solidFill>
                  <a:schemeClr val="tx1"/>
                </a:solidFill>
                <a:latin typeface="Times New Roman" panose="02020603050405020304" charset="0"/>
                <a:cs typeface="Times New Roman" panose="02020603050405020304" charset="0"/>
                <a:sym typeface="+mn-ea"/>
              </a:rPr>
              <a:t> </a:t>
            </a:r>
            <a:r>
              <a:rPr lang="en-US" sz="1600" b="1" dirty="0" err="1" smtClean="0">
                <a:solidFill>
                  <a:schemeClr val="tx1"/>
                </a:solidFill>
                <a:latin typeface="Times New Roman" panose="02020603050405020304" charset="0"/>
                <a:cs typeface="Times New Roman" panose="02020603050405020304" charset="0"/>
                <a:sym typeface="+mn-ea"/>
              </a:rPr>
              <a:t>viên</a:t>
            </a:r>
            <a:r>
              <a:rPr lang="en-US" sz="1600" b="1" dirty="0" smtClean="0">
                <a:solidFill>
                  <a:schemeClr val="tx1"/>
                </a:solidFill>
                <a:latin typeface="Times New Roman" panose="02020603050405020304" charset="0"/>
                <a:cs typeface="Times New Roman" panose="02020603050405020304" charset="0"/>
                <a:sym typeface="+mn-ea"/>
              </a:rPr>
              <a:t> </a:t>
            </a:r>
            <a:r>
              <a:rPr lang="en-US" sz="1600" b="1" dirty="0" err="1" smtClean="0">
                <a:solidFill>
                  <a:schemeClr val="tx1"/>
                </a:solidFill>
                <a:latin typeface="Times New Roman" panose="02020603050405020304" charset="0"/>
                <a:cs typeface="Times New Roman" panose="02020603050405020304" charset="0"/>
                <a:sym typeface="+mn-ea"/>
              </a:rPr>
              <a:t>phải</a:t>
            </a:r>
            <a:r>
              <a:rPr lang="en-US" sz="1600" b="1" dirty="0" smtClean="0">
                <a:solidFill>
                  <a:schemeClr val="tx1"/>
                </a:solidFill>
                <a:latin typeface="Times New Roman" panose="02020603050405020304" charset="0"/>
                <a:cs typeface="Times New Roman" panose="02020603050405020304" charset="0"/>
                <a:sym typeface="+mn-ea"/>
              </a:rPr>
              <a:t> </a:t>
            </a:r>
            <a:r>
              <a:rPr lang="en-US" sz="1600" b="1" dirty="0" err="1" smtClean="0">
                <a:solidFill>
                  <a:schemeClr val="tx1"/>
                </a:solidFill>
                <a:latin typeface="Times New Roman" panose="02020603050405020304" charset="0"/>
                <a:cs typeface="Times New Roman" panose="02020603050405020304" charset="0"/>
                <a:sym typeface="+mn-ea"/>
              </a:rPr>
              <a:t>đạt</a:t>
            </a:r>
            <a:r>
              <a:rPr lang="en-US" sz="1600" b="1" dirty="0" smtClean="0">
                <a:solidFill>
                  <a:schemeClr val="tx1"/>
                </a:solidFill>
                <a:latin typeface="Times New Roman" panose="02020603050405020304" charset="0"/>
                <a:cs typeface="Times New Roman" panose="02020603050405020304" charset="0"/>
                <a:sym typeface="+mn-ea"/>
              </a:rPr>
              <a:t> </a:t>
            </a:r>
            <a:r>
              <a:rPr lang="en-US" sz="1600" b="1" dirty="0" err="1" smtClean="0">
                <a:solidFill>
                  <a:schemeClr val="tx1"/>
                </a:solidFill>
                <a:latin typeface="Times New Roman" panose="02020603050405020304" charset="0"/>
                <a:cs typeface="Times New Roman" panose="02020603050405020304" charset="0"/>
                <a:sym typeface="+mn-ea"/>
              </a:rPr>
              <a:t>Chuẩn</a:t>
            </a:r>
            <a:r>
              <a:rPr lang="en-US" sz="1600" b="1" dirty="0" smtClean="0">
                <a:solidFill>
                  <a:schemeClr val="tx1"/>
                </a:solidFill>
                <a:latin typeface="Times New Roman" panose="02020603050405020304" charset="0"/>
                <a:cs typeface="Times New Roman" panose="02020603050405020304" charset="0"/>
                <a:sym typeface="+mn-ea"/>
              </a:rPr>
              <a:t> </a:t>
            </a:r>
            <a:r>
              <a:rPr lang="en-US" sz="1600" b="1" dirty="0" err="1" smtClean="0">
                <a:solidFill>
                  <a:schemeClr val="tx1"/>
                </a:solidFill>
                <a:latin typeface="Times New Roman" panose="02020603050405020304" charset="0"/>
                <a:cs typeface="Times New Roman" panose="02020603050405020304" charset="0"/>
                <a:sym typeface="+mn-ea"/>
              </a:rPr>
              <a:t>đầu</a:t>
            </a:r>
            <a:r>
              <a:rPr lang="en-US" sz="1600" b="1" dirty="0" smtClean="0">
                <a:solidFill>
                  <a:schemeClr val="tx1"/>
                </a:solidFill>
                <a:latin typeface="Times New Roman" panose="02020603050405020304" charset="0"/>
                <a:cs typeface="Times New Roman" panose="02020603050405020304" charset="0"/>
                <a:sym typeface="+mn-ea"/>
              </a:rPr>
              <a:t> </a:t>
            </a:r>
            <a:r>
              <a:rPr lang="en-US" sz="1600" b="1" dirty="0" err="1" smtClean="0">
                <a:solidFill>
                  <a:schemeClr val="tx1"/>
                </a:solidFill>
                <a:latin typeface="Times New Roman" panose="02020603050405020304" charset="0"/>
                <a:cs typeface="Times New Roman" panose="02020603050405020304" charset="0"/>
                <a:sym typeface="+mn-ea"/>
              </a:rPr>
              <a:t>vào</a:t>
            </a:r>
            <a:r>
              <a:rPr lang="en-US" sz="1600" b="1" dirty="0" smtClean="0">
                <a:solidFill>
                  <a:schemeClr val="tx1"/>
                </a:solidFill>
                <a:latin typeface="Times New Roman" panose="02020603050405020304" charset="0"/>
                <a:cs typeface="Times New Roman" panose="02020603050405020304" charset="0"/>
                <a:sym typeface="+mn-ea"/>
              </a:rPr>
              <a:t> </a:t>
            </a:r>
            <a:r>
              <a:rPr lang="en-US" sz="1600" b="1" dirty="0" err="1" smtClean="0">
                <a:solidFill>
                  <a:schemeClr val="tx1"/>
                </a:solidFill>
                <a:latin typeface="Times New Roman" panose="02020603050405020304" charset="0"/>
                <a:cs typeface="Times New Roman" panose="02020603050405020304" charset="0"/>
                <a:sym typeface="+mn-ea"/>
              </a:rPr>
              <a:t>tiếng</a:t>
            </a:r>
            <a:r>
              <a:rPr lang="en-US" sz="1600" b="1" dirty="0" smtClean="0">
                <a:solidFill>
                  <a:schemeClr val="tx1"/>
                </a:solidFill>
                <a:latin typeface="Times New Roman" panose="02020603050405020304" charset="0"/>
                <a:cs typeface="Times New Roman" panose="02020603050405020304" charset="0"/>
                <a:sym typeface="+mn-ea"/>
              </a:rPr>
              <a:t> </a:t>
            </a:r>
            <a:r>
              <a:rPr lang="en-US" sz="1600" b="1" dirty="0" err="1" smtClean="0">
                <a:solidFill>
                  <a:schemeClr val="tx1"/>
                </a:solidFill>
                <a:latin typeface="Times New Roman" panose="02020603050405020304" charset="0"/>
                <a:cs typeface="Times New Roman" panose="02020603050405020304" charset="0"/>
                <a:sym typeface="+mn-ea"/>
              </a:rPr>
              <a:t>Anh</a:t>
            </a:r>
            <a:r>
              <a:rPr lang="en-US" sz="1600" b="1" dirty="0" smtClean="0">
                <a:solidFill>
                  <a:schemeClr val="tx1"/>
                </a:solidFill>
                <a:latin typeface="Times New Roman" panose="02020603050405020304" charset="0"/>
                <a:cs typeface="Times New Roman" panose="02020603050405020304" charset="0"/>
                <a:sym typeface="+mn-ea"/>
              </a:rPr>
              <a:t> </a:t>
            </a:r>
            <a:r>
              <a:rPr lang="en-US" sz="1600" b="1" dirty="0" err="1" smtClean="0">
                <a:solidFill>
                  <a:schemeClr val="tx1"/>
                </a:solidFill>
                <a:latin typeface="Times New Roman" panose="02020603050405020304" charset="0"/>
                <a:cs typeface="Times New Roman" panose="02020603050405020304" charset="0"/>
                <a:sym typeface="+mn-ea"/>
              </a:rPr>
              <a:t>sau</a:t>
            </a:r>
            <a:r>
              <a:rPr lang="en-US" sz="1600" b="1" dirty="0" smtClean="0">
                <a:solidFill>
                  <a:schemeClr val="tx1"/>
                </a:solidFill>
                <a:latin typeface="Times New Roman" panose="02020603050405020304" charset="0"/>
                <a:cs typeface="Times New Roman" panose="02020603050405020304" charset="0"/>
                <a:sym typeface="+mn-ea"/>
              </a:rPr>
              <a:t> </a:t>
            </a:r>
            <a:r>
              <a:rPr lang="en-US" sz="1600" b="1" dirty="0" err="1" smtClean="0">
                <a:solidFill>
                  <a:schemeClr val="tx1"/>
                </a:solidFill>
                <a:latin typeface="Times New Roman" panose="02020603050405020304" charset="0"/>
                <a:cs typeface="Times New Roman" panose="02020603050405020304" charset="0"/>
                <a:sym typeface="+mn-ea"/>
              </a:rPr>
              <a:t>khi</a:t>
            </a:r>
            <a:r>
              <a:rPr lang="en-US" sz="1600" b="1" dirty="0" smtClean="0">
                <a:solidFill>
                  <a:schemeClr val="tx1"/>
                </a:solidFill>
                <a:latin typeface="Times New Roman" panose="02020603050405020304" charset="0"/>
                <a:cs typeface="Times New Roman" panose="02020603050405020304" charset="0"/>
                <a:sym typeface="+mn-ea"/>
              </a:rPr>
              <a:t> </a:t>
            </a:r>
            <a:r>
              <a:rPr lang="en-US" sz="1600" b="1" dirty="0" err="1" smtClean="0">
                <a:solidFill>
                  <a:schemeClr val="tx1"/>
                </a:solidFill>
                <a:latin typeface="Times New Roman" panose="02020603050405020304" charset="0"/>
                <a:cs typeface="Times New Roman" panose="02020603050405020304" charset="0"/>
                <a:sym typeface="+mn-ea"/>
              </a:rPr>
              <a:t>kết</a:t>
            </a:r>
            <a:r>
              <a:rPr lang="en-US" sz="1600" b="1" dirty="0" smtClean="0">
                <a:solidFill>
                  <a:schemeClr val="tx1"/>
                </a:solidFill>
                <a:latin typeface="Times New Roman" panose="02020603050405020304" charset="0"/>
                <a:cs typeface="Times New Roman" panose="02020603050405020304" charset="0"/>
                <a:sym typeface="+mn-ea"/>
              </a:rPr>
              <a:t> </a:t>
            </a:r>
            <a:r>
              <a:rPr lang="en-US" sz="1600" b="1" dirty="0" err="1" smtClean="0">
                <a:solidFill>
                  <a:schemeClr val="tx1"/>
                </a:solidFill>
                <a:latin typeface="Times New Roman" panose="02020603050405020304" charset="0"/>
                <a:cs typeface="Times New Roman" panose="02020603050405020304" charset="0"/>
                <a:sym typeface="+mn-ea"/>
              </a:rPr>
              <a:t>thúc</a:t>
            </a:r>
            <a:r>
              <a:rPr lang="en-US" sz="1600" b="1" dirty="0" smtClean="0">
                <a:solidFill>
                  <a:schemeClr val="tx1"/>
                </a:solidFill>
                <a:latin typeface="Times New Roman" panose="02020603050405020304" charset="0"/>
                <a:cs typeface="Times New Roman" panose="02020603050405020304" charset="0"/>
                <a:sym typeface="+mn-ea"/>
              </a:rPr>
              <a:t> </a:t>
            </a:r>
            <a:r>
              <a:rPr lang="en-US" sz="1600" b="1" dirty="0" err="1" smtClean="0">
                <a:solidFill>
                  <a:schemeClr val="tx1"/>
                </a:solidFill>
                <a:latin typeface="Times New Roman" panose="02020603050405020304" charset="0"/>
                <a:cs typeface="Times New Roman" panose="02020603050405020304" charset="0"/>
                <a:sym typeface="+mn-ea"/>
              </a:rPr>
              <a:t>học</a:t>
            </a:r>
            <a:r>
              <a:rPr lang="en-US" sz="1600" b="1" dirty="0" smtClean="0">
                <a:solidFill>
                  <a:schemeClr val="tx1"/>
                </a:solidFill>
                <a:latin typeface="Times New Roman" panose="02020603050405020304" charset="0"/>
                <a:cs typeface="Times New Roman" panose="02020603050405020304" charset="0"/>
                <a:sym typeface="+mn-ea"/>
              </a:rPr>
              <a:t> </a:t>
            </a:r>
            <a:r>
              <a:rPr lang="en-US" sz="1600" b="1" dirty="0" err="1" smtClean="0">
                <a:solidFill>
                  <a:schemeClr val="tx1"/>
                </a:solidFill>
                <a:latin typeface="Times New Roman" panose="02020603050405020304" charset="0"/>
                <a:cs typeface="Times New Roman" panose="02020603050405020304" charset="0"/>
                <a:sym typeface="+mn-ea"/>
              </a:rPr>
              <a:t>kì</a:t>
            </a:r>
            <a:r>
              <a:rPr lang="en-US" sz="1600" b="1" dirty="0" smtClean="0">
                <a:solidFill>
                  <a:schemeClr val="tx1"/>
                </a:solidFill>
                <a:latin typeface="Times New Roman" panose="02020603050405020304" charset="0"/>
                <a:cs typeface="Times New Roman" panose="02020603050405020304" charset="0"/>
                <a:sym typeface="+mn-ea"/>
              </a:rPr>
              <a:t> </a:t>
            </a:r>
          </a:p>
          <a:p>
            <a:pPr algn="l" eaLnBrk="0" hangingPunct="0">
              <a:defRPr/>
            </a:pPr>
            <a:r>
              <a:rPr lang="en-US" sz="1600" b="1" dirty="0" smtClean="0">
                <a:solidFill>
                  <a:schemeClr val="tx1"/>
                </a:solidFill>
                <a:latin typeface="Times New Roman" panose="02020603050405020304" charset="0"/>
                <a:cs typeface="Times New Roman" panose="02020603050405020304" charset="0"/>
                <a:sym typeface="+mn-ea"/>
              </a:rPr>
              <a:t>3/8 </a:t>
            </a:r>
            <a:r>
              <a:rPr lang="en-US" sz="1600" b="1" dirty="0" err="1" smtClean="0">
                <a:solidFill>
                  <a:schemeClr val="tx1"/>
                </a:solidFill>
                <a:latin typeface="Times New Roman" panose="02020603050405020304" charset="0"/>
                <a:cs typeface="Times New Roman" panose="02020603050405020304" charset="0"/>
                <a:sym typeface="+mn-ea"/>
              </a:rPr>
              <a:t>của</a:t>
            </a:r>
            <a:r>
              <a:rPr lang="en-US" sz="1600" b="1" dirty="0" smtClean="0">
                <a:solidFill>
                  <a:schemeClr val="tx1"/>
                </a:solidFill>
                <a:latin typeface="Times New Roman" panose="02020603050405020304" charset="0"/>
                <a:cs typeface="Times New Roman" panose="02020603050405020304" charset="0"/>
                <a:sym typeface="+mn-ea"/>
              </a:rPr>
              <a:t> </a:t>
            </a:r>
            <a:r>
              <a:rPr lang="en-US" sz="1600" b="1" dirty="0" err="1" smtClean="0">
                <a:solidFill>
                  <a:schemeClr val="tx1"/>
                </a:solidFill>
                <a:latin typeface="Times New Roman" panose="02020603050405020304" charset="0"/>
                <a:cs typeface="Times New Roman" panose="02020603050405020304" charset="0"/>
                <a:sym typeface="+mn-ea"/>
              </a:rPr>
              <a:t>khóa</a:t>
            </a:r>
            <a:r>
              <a:rPr lang="en-US" sz="1600" b="1" dirty="0" smtClean="0">
                <a:solidFill>
                  <a:schemeClr val="tx1"/>
                </a:solidFill>
                <a:latin typeface="Times New Roman" panose="02020603050405020304" charset="0"/>
                <a:cs typeface="Times New Roman" panose="02020603050405020304" charset="0"/>
                <a:sym typeface="+mn-ea"/>
              </a:rPr>
              <a:t> </a:t>
            </a:r>
            <a:r>
              <a:rPr lang="en-US" sz="1600" b="1" dirty="0" err="1" smtClean="0">
                <a:solidFill>
                  <a:schemeClr val="tx1"/>
                </a:solidFill>
                <a:latin typeface="Times New Roman" panose="02020603050405020304" charset="0"/>
                <a:cs typeface="Times New Roman" panose="02020603050405020304" charset="0"/>
                <a:sym typeface="+mn-ea"/>
              </a:rPr>
              <a:t>học</a:t>
            </a:r>
            <a:endParaRPr lang="en-US" sz="1600" b="1" i="1" dirty="0" smtClean="0">
              <a:solidFill>
                <a:schemeClr val="tx1"/>
              </a:solidFill>
              <a:latin typeface="Times New Roman" panose="02020603050405020304" charset="0"/>
              <a:cs typeface="Times New Roman" panose="02020603050405020304" charset="0"/>
              <a:sym typeface="+mn-ea"/>
            </a:endParaRPr>
          </a:p>
        </p:txBody>
      </p:sp>
      <p:sp>
        <p:nvSpPr>
          <p:cNvPr id="69639" name="AutoShape 7"/>
          <p:cNvSpPr>
            <a:spLocks noChangeArrowheads="1"/>
          </p:cNvSpPr>
          <p:nvPr/>
        </p:nvSpPr>
        <p:spPr bwMode="black">
          <a:xfrm>
            <a:off x="1254125" y="1746625"/>
            <a:ext cx="2514600" cy="3808095"/>
          </a:xfrm>
          <a:prstGeom prst="roundRect">
            <a:avLst>
              <a:gd name="adj" fmla="val 9106"/>
            </a:avLst>
          </a:prstGeom>
          <a:noFill/>
          <a:ln>
            <a:noFill/>
          </a:ln>
          <a:effectLst/>
          <a:extLst>
            <a:ext uri="{909E8E84-426E-40DD-AFC4-6F175D3DCCD1}">
              <a14:hiddenFill xmlns:a14="http://schemas.microsoft.com/office/drawing/2010/main">
                <a:solidFill>
                  <a:srgbClr val="9ACDD4"/>
                </a:solidFill>
              </a14:hiddenFill>
            </a:ext>
            <a:ext uri="{91240B29-F687-4F45-9708-019B960494DF}">
              <a14:hiddenLine xmlns:a14="http://schemas.microsoft.com/office/drawing/2010/main" w="25400">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indent="0" algn="just">
              <a:lnSpc>
                <a:spcPct val="120000"/>
              </a:lnSpc>
              <a:buFont typeface="Wingdings" panose="05000000000000000000" pitchFamily="2" charset="2"/>
              <a:buNone/>
            </a:pPr>
            <a:r>
              <a:rPr lang="en-US" sz="1600" b="1" dirty="0" smtClean="0">
                <a:solidFill>
                  <a:schemeClr val="bg2">
                    <a:lumMod val="25000"/>
                  </a:schemeClr>
                </a:solidFill>
                <a:latin typeface="Palatino Linotype" panose="02040502050505030304" charset="0"/>
                <a:cs typeface="Palatino Linotype" panose="02040502050505030304" charset="0"/>
                <a:sym typeface="+mn-ea"/>
              </a:rPr>
              <a:t>Theo </a:t>
            </a:r>
            <a:r>
              <a:rPr lang="vi-VN" sz="1600" b="1" dirty="0" smtClean="0">
                <a:latin typeface="Palatino Linotype" panose="02040502050505030304" charset="0"/>
                <a:cs typeface="Palatino Linotype" panose="02040502050505030304" charset="0"/>
                <a:sym typeface="+mn-ea"/>
              </a:rPr>
              <a:t>Quyết định số 65/QĐ-ĐHKTKTCN, ngày 02/3/2021 về</a:t>
            </a:r>
            <a:r>
              <a:rPr lang="en-US" sz="1600" b="1" dirty="0" smtClean="0">
                <a:latin typeface="Palatino Linotype" panose="02040502050505030304" charset="0"/>
                <a:cs typeface="Palatino Linotype" panose="02040502050505030304" charset="0"/>
                <a:sym typeface="+mn-ea"/>
              </a:rPr>
              <a:t> </a:t>
            </a:r>
            <a:r>
              <a:rPr lang="en-US" sz="1600" b="1" dirty="0" err="1" smtClean="0">
                <a:latin typeface="Palatino Linotype" panose="02040502050505030304" charset="0"/>
                <a:cs typeface="Palatino Linotype" panose="02040502050505030304" charset="0"/>
                <a:sym typeface="+mn-ea"/>
              </a:rPr>
              <a:t>việc</a:t>
            </a:r>
            <a:r>
              <a:rPr lang="vi-VN" sz="1600" b="1" dirty="0" smtClean="0">
                <a:latin typeface="Palatino Linotype" panose="02040502050505030304" charset="0"/>
                <a:cs typeface="Palatino Linotype" panose="02040502050505030304" charset="0"/>
                <a:sym typeface="+mn-ea"/>
              </a:rPr>
              <a:t> ban hành Quy định tạm thời về ngoại ngữ tiếng Anh cho SV không chuyên ngữ từ khóa 14 tại trường ĐHKTKTCN</a:t>
            </a:r>
            <a:r>
              <a:rPr lang="en-US" sz="1600" b="1" dirty="0" smtClean="0">
                <a:solidFill>
                  <a:schemeClr val="bg2">
                    <a:lumMod val="25000"/>
                  </a:schemeClr>
                </a:solidFill>
                <a:latin typeface="Palatino Linotype" panose="02040502050505030304" charset="0"/>
                <a:cs typeface="Palatino Linotype" panose="02040502050505030304" charset="0"/>
                <a:sym typeface="+mn-ea"/>
              </a:rPr>
              <a:t> </a:t>
            </a:r>
            <a:endParaRPr lang="en-US" sz="1600" b="1" dirty="0">
              <a:solidFill>
                <a:srgbClr val="FFE101"/>
              </a:solidFill>
              <a:effectLst>
                <a:outerShdw blurRad="38100" dist="38100" dir="2700000" algn="tl">
                  <a:srgbClr val="000000"/>
                </a:outerShdw>
              </a:effectLst>
              <a:latin typeface="Palatino Linotype" panose="02040502050505030304" charset="0"/>
              <a:cs typeface="Palatino Linotype" panose="02040502050505030304" charset="0"/>
            </a:endParaRPr>
          </a:p>
        </p:txBody>
      </p:sp>
      <p:sp>
        <p:nvSpPr>
          <p:cNvPr id="2" name="TextBox 1"/>
          <p:cNvSpPr txBox="1"/>
          <p:nvPr/>
        </p:nvSpPr>
        <p:spPr>
          <a:xfrm>
            <a:off x="3284697" y="110808"/>
            <a:ext cx="5690870" cy="953135"/>
          </a:xfrm>
          <a:prstGeom prst="rect">
            <a:avLst/>
          </a:prstGeom>
          <a:noFill/>
        </p:spPr>
        <p:txBody>
          <a:bodyPr wrap="none" anchor="ctr">
            <a:spAutoFit/>
          </a:bodyPr>
          <a:lstStyle/>
          <a:p>
            <a:pPr algn="ctr" fontAlgn="auto">
              <a:spcBef>
                <a:spcPts val="0"/>
              </a:spcBef>
              <a:spcAft>
                <a:spcPts val="0"/>
              </a:spcAft>
              <a:defRPr/>
            </a:pPr>
            <a:r>
              <a:rPr lang="en-US" sz="2800" b="1" dirty="0">
                <a:solidFill>
                  <a:srgbClr val="C00000"/>
                </a:solidFill>
                <a:latin typeface="Palatino Linotype" panose="02040502050505030304" charset="0"/>
                <a:cs typeface="Palatino Linotype" panose="02040502050505030304" charset="0"/>
                <a:sym typeface="+mn-ea"/>
              </a:rPr>
              <a:t>CHUẨN ĐẦU VÀO TIẾNG ANH</a:t>
            </a:r>
            <a:endParaRPr lang="en-US" sz="2800" b="1" dirty="0">
              <a:solidFill>
                <a:srgbClr val="C00000"/>
              </a:solidFill>
              <a:latin typeface="Palatino Linotype" panose="02040502050505030304" charset="0"/>
              <a:cs typeface="Palatino Linotype" panose="02040502050505030304" charset="0"/>
            </a:endParaRPr>
          </a:p>
          <a:p>
            <a:pPr algn="ctr" fontAlgn="auto">
              <a:spcBef>
                <a:spcPts val="0"/>
              </a:spcBef>
              <a:spcAft>
                <a:spcPts val="0"/>
              </a:spcAft>
              <a:defRPr/>
            </a:pPr>
            <a:endParaRPr lang="en-US" sz="2800" b="1" dirty="0">
              <a:solidFill>
                <a:schemeClr val="accent5">
                  <a:lumMod val="20000"/>
                  <a:lumOff val="80000"/>
                </a:schemeClr>
              </a:solidFill>
              <a:latin typeface="Palatino Linotype" panose="02040502050505030304" charset="0"/>
              <a:ea typeface="Verdana" panose="020B0604030504040204" pitchFamily="34" charset="0"/>
              <a:cs typeface="Palatino Linotype" panose="02040502050505030304" charset="0"/>
            </a:endParaRPr>
          </a:p>
        </p:txBody>
      </p:sp>
      <p:sp>
        <p:nvSpPr>
          <p:cNvPr id="3" name="AutoShape 4"/>
          <p:cNvSpPr>
            <a:spLocks noChangeArrowheads="1"/>
          </p:cNvSpPr>
          <p:nvPr/>
        </p:nvSpPr>
        <p:spPr bwMode="blackWhite">
          <a:xfrm>
            <a:off x="5641975" y="3021417"/>
            <a:ext cx="6108700" cy="1149350"/>
          </a:xfrm>
          <a:prstGeom prst="roundRect">
            <a:avLst>
              <a:gd name="adj" fmla="val 9106"/>
            </a:avLst>
          </a:prstGeom>
          <a:solidFill>
            <a:schemeClr val="accent6">
              <a:lumMod val="60000"/>
              <a:lumOff val="40000"/>
            </a:schemeClr>
          </a:solidFill>
          <a:ln w="25400">
            <a:solidFill>
              <a:schemeClr val="tx1"/>
            </a:solidFill>
            <a:round/>
          </a:ln>
          <a:effectLst/>
        </p:spPr>
        <p:txBody>
          <a:bodyPr wrap="none" anchor="ctr"/>
          <a:lstStyle/>
          <a:p>
            <a:pPr algn="l" eaLnBrk="0" hangingPunct="0">
              <a:defRPr/>
            </a:pPr>
            <a:endParaRPr lang="vi-VN" sz="1600" b="1" dirty="0">
              <a:solidFill>
                <a:srgbClr val="FF0000"/>
              </a:solidFill>
              <a:latin typeface="Times New Roman" panose="02020603050405020304" charset="0"/>
              <a:cs typeface="Times New Roman" panose="02020603050405020304" charset="0"/>
              <a:sym typeface="+mn-ea"/>
            </a:endParaRPr>
          </a:p>
          <a:p>
            <a:pPr algn="l" eaLnBrk="0" hangingPunct="0">
              <a:defRPr/>
            </a:pPr>
            <a:r>
              <a:rPr lang="en-US" sz="1600" b="1" dirty="0">
                <a:solidFill>
                  <a:srgbClr val="C00000"/>
                </a:solidFill>
                <a:latin typeface="Times New Roman" panose="02020603050405020304" charset="0"/>
                <a:cs typeface="Times New Roman" panose="02020603050405020304" charset="0"/>
                <a:sym typeface="+mn-ea"/>
              </a:rPr>
              <a:t>Kết quả kiểm tra đánh giá trình độ đầu vào tiếng Anh được sử dụng </a:t>
            </a:r>
          </a:p>
          <a:p>
            <a:pPr algn="l" eaLnBrk="0" hangingPunct="0">
              <a:defRPr/>
            </a:pPr>
            <a:r>
              <a:rPr lang="en-US" sz="1600" b="1" dirty="0">
                <a:solidFill>
                  <a:srgbClr val="C00000"/>
                </a:solidFill>
                <a:latin typeface="Times New Roman" panose="02020603050405020304" charset="0"/>
                <a:cs typeface="Times New Roman" panose="02020603050405020304" charset="0"/>
                <a:sym typeface="+mn-ea"/>
              </a:rPr>
              <a:t>làm căn cứ để phân loại, sắp xếp các lớp học phần và xếp lớp học </a:t>
            </a:r>
          </a:p>
          <a:p>
            <a:pPr algn="l" eaLnBrk="0" hangingPunct="0">
              <a:defRPr/>
            </a:pPr>
            <a:r>
              <a:rPr lang="en-US" sz="1600" b="1" dirty="0">
                <a:solidFill>
                  <a:srgbClr val="C00000"/>
                </a:solidFill>
                <a:latin typeface="Times New Roman" panose="02020603050405020304" charset="0"/>
                <a:cs typeface="Times New Roman" panose="02020603050405020304" charset="0"/>
                <a:sym typeface="+mn-ea"/>
              </a:rPr>
              <a:t>vượt.</a:t>
            </a:r>
            <a:r>
              <a:rPr lang="en-US" sz="1600" dirty="0">
                <a:solidFill>
                  <a:srgbClr val="C00000"/>
                </a:solidFill>
                <a:latin typeface="Times New Roman" panose="02020603050405020304" charset="0"/>
                <a:cs typeface="Times New Roman" panose="02020603050405020304" charset="0"/>
                <a:sym typeface="+mn-ea"/>
              </a:rPr>
              <a:t> </a:t>
            </a:r>
            <a:endParaRPr lang="en-US" sz="1600" dirty="0">
              <a:solidFill>
                <a:srgbClr val="C00000"/>
              </a:solidFill>
              <a:latin typeface="Times New Roman" panose="02020603050405020304" charset="0"/>
              <a:cs typeface="Times New Roman" panose="02020603050405020304" charset="0"/>
            </a:endParaRPr>
          </a:p>
          <a:p>
            <a:pPr algn="l" eaLnBrk="0" hangingPunct="0">
              <a:defRPr/>
            </a:pPr>
            <a:endParaRPr lang="en-US" sz="1600" i="1" dirty="0">
              <a:solidFill>
                <a:srgbClr val="FFFF00"/>
              </a:solidFill>
              <a:latin typeface="Times New Roman" panose="02020603050405020304" charset="0"/>
              <a:cs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500" fill="hold">
                                          <p:stCondLst>
                                            <p:cond delay="0"/>
                                          </p:stCondLst>
                                        </p:cTn>
                                        <p:tgtEl>
                                          <p:spTgt spid="2"/>
                                        </p:tgtEl>
                                        <p:attrNameLst>
                                          <p:attrName>style.visibility</p:attrName>
                                        </p:attrNameLst>
                                      </p:cBhvr>
                                      <p:to>
                                        <p:strVal val="visible"/>
                                      </p:to>
                                    </p:set>
                                    <p:animEffect transition="in" filter="circle(in)">
                                      <p:cBhvr>
                                        <p:cTn id="7" dur="500"/>
                                        <p:tgtEl>
                                          <p:spTgt spid="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9639"/>
                                        </p:tgtEl>
                                        <p:attrNameLst>
                                          <p:attrName>style.visibility</p:attrName>
                                        </p:attrNameLst>
                                      </p:cBhvr>
                                      <p:to>
                                        <p:strVal val="visible"/>
                                      </p:to>
                                    </p:set>
                                    <p:animEffect transition="in" filter="blinds(horizontal)">
                                      <p:cBhvr>
                                        <p:cTn id="10" dur="500"/>
                                        <p:tgtEl>
                                          <p:spTgt spid="69639"/>
                                        </p:tgtEl>
                                      </p:cBhvr>
                                    </p:animEffect>
                                  </p:childTnLst>
                                </p:cTn>
                              </p:par>
                              <p:par>
                                <p:cTn id="11" presetID="5" presetClass="entr" presetSubtype="10" fill="hold" grpId="1" nodeType="withEffect">
                                  <p:stCondLst>
                                    <p:cond delay="0"/>
                                  </p:stCondLst>
                                  <p:childTnLst>
                                    <p:set>
                                      <p:cBhvr>
                                        <p:cTn id="12" dur="1" fill="hold">
                                          <p:stCondLst>
                                            <p:cond delay="0"/>
                                          </p:stCondLst>
                                        </p:cTn>
                                        <p:tgtEl>
                                          <p:spTgt spid="19458"/>
                                        </p:tgtEl>
                                        <p:attrNameLst>
                                          <p:attrName>style.visibility</p:attrName>
                                        </p:attrNameLst>
                                      </p:cBhvr>
                                      <p:to>
                                        <p:strVal val="visible"/>
                                      </p:to>
                                    </p:set>
                                    <p:animEffect transition="in" filter="checkerboard(across)">
                                      <p:cBhvr>
                                        <p:cTn id="13" dur="500"/>
                                        <p:tgtEl>
                                          <p:spTgt spid="19458"/>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69636"/>
                                        </p:tgtEl>
                                        <p:attrNameLst>
                                          <p:attrName>style.visibility</p:attrName>
                                        </p:attrNameLst>
                                      </p:cBhvr>
                                      <p:to>
                                        <p:strVal val="visible"/>
                                      </p:to>
                                    </p:set>
                                    <p:animEffect transition="in" filter="checkerboard(across)">
                                      <p:cBhvr>
                                        <p:cTn id="16" dur="500"/>
                                        <p:tgtEl>
                                          <p:spTgt spid="69636"/>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69637"/>
                                        </p:tgtEl>
                                        <p:attrNameLst>
                                          <p:attrName>style.visibility</p:attrName>
                                        </p:attrNameLst>
                                      </p:cBhvr>
                                      <p:to>
                                        <p:strVal val="visible"/>
                                      </p:to>
                                    </p:set>
                                    <p:animEffect transition="in" filter="checkerboard(across)">
                                      <p:cBhvr>
                                        <p:cTn id="19" dur="500"/>
                                        <p:tgtEl>
                                          <p:spTgt spid="69637"/>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checkerboard(across)">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1" bldLvl="0" animBg="1"/>
      <p:bldP spid="69636" grpId="0" bldLvl="0" animBg="1"/>
      <p:bldP spid="69637" grpId="0" bldLvl="0" animBg="1"/>
      <p:bldP spid="69639" grpId="0" animBg="1"/>
      <p:bldP spid="2" grpId="0"/>
      <p:bldP spid="2" grpId="1"/>
      <p:bldP spid="3"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ooter Placeholder 3"/>
          <p:cNvSpPr>
            <a:spLocks noGrp="1"/>
          </p:cNvSpPr>
          <p:nvPr>
            <p:ph type="ftr" sz="quarter" idx="11"/>
          </p:nvPr>
        </p:nvSpPr>
        <p:spPr/>
        <p:txBody>
          <a:bodyPr/>
          <a:lstStyle/>
          <a:p>
            <a:r>
              <a:rPr lang="en-US" altLang="en-US"/>
              <a:t>Company Logo</a:t>
            </a:r>
          </a:p>
        </p:txBody>
      </p:sp>
      <p:grpSp>
        <p:nvGrpSpPr>
          <p:cNvPr id="70659" name="Group 3"/>
          <p:cNvGrpSpPr/>
          <p:nvPr/>
        </p:nvGrpSpPr>
        <p:grpSpPr bwMode="auto">
          <a:xfrm>
            <a:off x="1683834" y="1873405"/>
            <a:ext cx="8268087" cy="3900105"/>
            <a:chOff x="816" y="1296"/>
            <a:chExt cx="3984" cy="2640"/>
          </a:xfrm>
        </p:grpSpPr>
        <p:sp>
          <p:nvSpPr>
            <p:cNvPr id="70660" name="Rectangle 4"/>
            <p:cNvSpPr>
              <a:spLocks noChangeArrowheads="1"/>
            </p:cNvSpPr>
            <p:nvPr/>
          </p:nvSpPr>
          <p:spPr bwMode="gray">
            <a:xfrm rot="13770025">
              <a:off x="3148" y="2393"/>
              <a:ext cx="695" cy="137"/>
            </a:xfrm>
            <a:prstGeom prst="rect">
              <a:avLst/>
            </a:prstGeom>
            <a:gradFill rotWithShape="1">
              <a:gsLst>
                <a:gs pos="0">
                  <a:schemeClr val="bg2"/>
                </a:gs>
                <a:gs pos="50000">
                  <a:schemeClr val="bg2">
                    <a:gamma/>
                    <a:tint val="51373"/>
                    <a:invGamma/>
                  </a:schemeClr>
                </a:gs>
                <a:gs pos="100000">
                  <a:schemeClr val="bg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61" name="Rectangle 5"/>
            <p:cNvSpPr>
              <a:spLocks noChangeArrowheads="1"/>
            </p:cNvSpPr>
            <p:nvPr/>
          </p:nvSpPr>
          <p:spPr bwMode="gray">
            <a:xfrm rot="-743917">
              <a:off x="1728" y="2064"/>
              <a:ext cx="722" cy="125"/>
            </a:xfrm>
            <a:prstGeom prst="rect">
              <a:avLst/>
            </a:prstGeom>
            <a:gradFill rotWithShape="1">
              <a:gsLst>
                <a:gs pos="0">
                  <a:schemeClr val="bg2"/>
                </a:gs>
                <a:gs pos="50000">
                  <a:schemeClr val="bg2">
                    <a:gamma/>
                    <a:tint val="48627"/>
                    <a:invGamma/>
                  </a:schemeClr>
                </a:gs>
                <a:gs pos="100000">
                  <a:schemeClr val="bg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70663" name="Group 7"/>
            <p:cNvGrpSpPr/>
            <p:nvPr/>
          </p:nvGrpSpPr>
          <p:grpSpPr bwMode="auto">
            <a:xfrm>
              <a:off x="2400" y="1296"/>
              <a:ext cx="1152" cy="1152"/>
              <a:chOff x="2400" y="1488"/>
              <a:chExt cx="1152" cy="1152"/>
            </a:xfrm>
          </p:grpSpPr>
          <p:sp>
            <p:nvSpPr>
              <p:cNvPr id="70665" name="Oval 9"/>
              <p:cNvSpPr>
                <a:spLocks noChangeArrowheads="1"/>
              </p:cNvSpPr>
              <p:nvPr/>
            </p:nvSpPr>
            <p:spPr bwMode="gray">
              <a:xfrm>
                <a:off x="2400" y="1488"/>
                <a:ext cx="1152" cy="1152"/>
              </a:xfrm>
              <a:prstGeom prst="ellipse">
                <a:avLst/>
              </a:prstGeom>
              <a:solidFill>
                <a:schemeClr val="bg2">
                  <a:lumMod val="75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67" name="Text Box 11"/>
              <p:cNvSpPr txBox="1">
                <a:spLocks noChangeArrowheads="1"/>
              </p:cNvSpPr>
              <p:nvPr/>
            </p:nvSpPr>
            <p:spPr bwMode="gray">
              <a:xfrm>
                <a:off x="2595" y="1621"/>
                <a:ext cx="753" cy="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eaLnBrk="0" hangingPunct="0">
                  <a:defRPr/>
                </a:pPr>
                <a:r>
                  <a:rPr lang="en-US" sz="1600" b="1" dirty="0" err="1">
                    <a:solidFill>
                      <a:srgbClr val="C00000"/>
                    </a:solidFill>
                    <a:latin typeface="Times New Roman" panose="02020603050405020304" charset="0"/>
                    <a:cs typeface="Times New Roman" panose="02020603050405020304" charset="0"/>
                    <a:sym typeface="+mn-ea"/>
                  </a:rPr>
                  <a:t>Hình</a:t>
                </a:r>
                <a:r>
                  <a:rPr lang="en-US" sz="1600" b="1" dirty="0">
                    <a:solidFill>
                      <a:srgbClr val="C00000"/>
                    </a:solidFill>
                    <a:latin typeface="Times New Roman" panose="02020603050405020304" charset="0"/>
                    <a:cs typeface="Times New Roman" panose="02020603050405020304" charset="0"/>
                    <a:sym typeface="+mn-ea"/>
                  </a:rPr>
                  <a:t> </a:t>
                </a:r>
                <a:r>
                  <a:rPr lang="en-US" sz="1600" b="1" dirty="0" err="1">
                    <a:solidFill>
                      <a:srgbClr val="C00000"/>
                    </a:solidFill>
                    <a:latin typeface="Times New Roman" panose="02020603050405020304" charset="0"/>
                    <a:cs typeface="Times New Roman" panose="02020603050405020304" charset="0"/>
                    <a:sym typeface="+mn-ea"/>
                  </a:rPr>
                  <a:t>thức</a:t>
                </a:r>
                <a:r>
                  <a:rPr lang="en-US" sz="1600" b="1" dirty="0">
                    <a:solidFill>
                      <a:srgbClr val="C00000"/>
                    </a:solidFill>
                    <a:latin typeface="Times New Roman" panose="02020603050405020304" charset="0"/>
                    <a:cs typeface="Times New Roman" panose="02020603050405020304" charset="0"/>
                    <a:sym typeface="+mn-ea"/>
                  </a:rPr>
                  <a:t> </a:t>
                </a:r>
                <a:r>
                  <a:rPr lang="en-US" sz="1600" b="1" dirty="0" err="1">
                    <a:solidFill>
                      <a:srgbClr val="C00000"/>
                    </a:solidFill>
                    <a:latin typeface="Times New Roman" panose="02020603050405020304" charset="0"/>
                    <a:cs typeface="Times New Roman" panose="02020603050405020304" charset="0"/>
                    <a:sym typeface="+mn-ea"/>
                  </a:rPr>
                  <a:t>thi</a:t>
                </a:r>
                <a:r>
                  <a:rPr lang="en-US" sz="1600" b="1" dirty="0">
                    <a:solidFill>
                      <a:srgbClr val="C00000"/>
                    </a:solidFill>
                    <a:latin typeface="Times New Roman" panose="02020603050405020304" charset="0"/>
                    <a:cs typeface="Times New Roman" panose="02020603050405020304" charset="0"/>
                    <a:sym typeface="+mn-ea"/>
                  </a:rPr>
                  <a:t>: </a:t>
                </a:r>
                <a:r>
                  <a:rPr lang="en-US" sz="1600" b="1" dirty="0" err="1">
                    <a:solidFill>
                      <a:srgbClr val="C00000"/>
                    </a:solidFill>
                    <a:latin typeface="Times New Roman" panose="02020603050405020304" charset="0"/>
                    <a:cs typeface="Times New Roman" panose="02020603050405020304" charset="0"/>
                    <a:sym typeface="+mn-ea"/>
                  </a:rPr>
                  <a:t>thi</a:t>
                </a:r>
                <a:r>
                  <a:rPr lang="en-US" sz="1600" b="1" dirty="0">
                    <a:solidFill>
                      <a:srgbClr val="C00000"/>
                    </a:solidFill>
                    <a:latin typeface="Times New Roman" panose="02020603050405020304" charset="0"/>
                    <a:cs typeface="Times New Roman" panose="02020603050405020304" charset="0"/>
                    <a:sym typeface="+mn-ea"/>
                  </a:rPr>
                  <a:t> </a:t>
                </a:r>
                <a:r>
                  <a:rPr lang="en-US" sz="1600" b="1" dirty="0" err="1">
                    <a:solidFill>
                      <a:srgbClr val="C00000"/>
                    </a:solidFill>
                    <a:latin typeface="Times New Roman" panose="02020603050405020304" charset="0"/>
                    <a:cs typeface="Times New Roman" panose="02020603050405020304" charset="0"/>
                    <a:sym typeface="+mn-ea"/>
                  </a:rPr>
                  <a:t>trực</a:t>
                </a:r>
                <a:r>
                  <a:rPr lang="en-US" sz="1600" b="1" dirty="0">
                    <a:solidFill>
                      <a:srgbClr val="C00000"/>
                    </a:solidFill>
                    <a:latin typeface="Times New Roman" panose="02020603050405020304" charset="0"/>
                    <a:cs typeface="Times New Roman" panose="02020603050405020304" charset="0"/>
                    <a:sym typeface="+mn-ea"/>
                  </a:rPr>
                  <a:t> </a:t>
                </a:r>
                <a:r>
                  <a:rPr lang="en-US" sz="1600" b="1" dirty="0" err="1">
                    <a:solidFill>
                      <a:srgbClr val="C00000"/>
                    </a:solidFill>
                    <a:latin typeface="Times New Roman" panose="02020603050405020304" charset="0"/>
                    <a:cs typeface="Times New Roman" panose="02020603050405020304" charset="0"/>
                    <a:sym typeface="+mn-ea"/>
                  </a:rPr>
                  <a:t>tuyến</a:t>
                </a:r>
                <a:r>
                  <a:rPr lang="en-US" sz="1600" b="1" dirty="0">
                    <a:solidFill>
                      <a:srgbClr val="C00000"/>
                    </a:solidFill>
                    <a:latin typeface="Times New Roman" panose="02020603050405020304" charset="0"/>
                    <a:cs typeface="Times New Roman" panose="02020603050405020304" charset="0"/>
                    <a:sym typeface="+mn-ea"/>
                  </a:rPr>
                  <a:t> </a:t>
                </a:r>
                <a:r>
                  <a:rPr lang="en-US" sz="1600" b="1" dirty="0" err="1">
                    <a:solidFill>
                      <a:srgbClr val="C00000"/>
                    </a:solidFill>
                    <a:latin typeface="Times New Roman" panose="02020603050405020304" charset="0"/>
                    <a:cs typeface="Times New Roman" panose="02020603050405020304" charset="0"/>
                    <a:sym typeface="+mn-ea"/>
                  </a:rPr>
                  <a:t>trên</a:t>
                </a:r>
                <a:r>
                  <a:rPr lang="en-US" sz="1600" b="1" dirty="0">
                    <a:solidFill>
                      <a:srgbClr val="C00000"/>
                    </a:solidFill>
                    <a:latin typeface="Times New Roman" panose="02020603050405020304" charset="0"/>
                    <a:cs typeface="Times New Roman" panose="02020603050405020304" charset="0"/>
                    <a:sym typeface="+mn-ea"/>
                  </a:rPr>
                  <a:t> </a:t>
                </a:r>
                <a:r>
                  <a:rPr lang="en-US" sz="1600" b="1" dirty="0" err="1">
                    <a:solidFill>
                      <a:srgbClr val="C00000"/>
                    </a:solidFill>
                    <a:latin typeface="Times New Roman" panose="02020603050405020304" charset="0"/>
                    <a:cs typeface="Times New Roman" panose="02020603050405020304" charset="0"/>
                    <a:sym typeface="+mn-ea"/>
                  </a:rPr>
                  <a:t>máy</a:t>
                </a:r>
                <a:r>
                  <a:rPr lang="en-US" sz="1600" b="1" dirty="0">
                    <a:solidFill>
                      <a:srgbClr val="C00000"/>
                    </a:solidFill>
                    <a:latin typeface="Times New Roman" panose="02020603050405020304" charset="0"/>
                    <a:cs typeface="Times New Roman" panose="02020603050405020304" charset="0"/>
                    <a:sym typeface="+mn-ea"/>
                  </a:rPr>
                  <a:t> </a:t>
                </a:r>
                <a:r>
                  <a:rPr lang="en-US" sz="1600" b="1" dirty="0" err="1">
                    <a:solidFill>
                      <a:srgbClr val="C00000"/>
                    </a:solidFill>
                    <a:latin typeface="Times New Roman" panose="02020603050405020304" charset="0"/>
                    <a:cs typeface="Times New Roman" panose="02020603050405020304" charset="0"/>
                    <a:sym typeface="+mn-ea"/>
                  </a:rPr>
                  <a:t>tính</a:t>
                </a:r>
                <a:r>
                  <a:rPr lang="en-US" sz="1600" b="1" dirty="0">
                    <a:solidFill>
                      <a:srgbClr val="C00000"/>
                    </a:solidFill>
                    <a:latin typeface="Times New Roman" panose="02020603050405020304" charset="0"/>
                    <a:cs typeface="Times New Roman" panose="02020603050405020304" charset="0"/>
                    <a:sym typeface="+mn-ea"/>
                  </a:rPr>
                  <a:t> </a:t>
                </a:r>
                <a:r>
                  <a:rPr lang="en-US" sz="1600" b="1" dirty="0" err="1">
                    <a:solidFill>
                      <a:srgbClr val="C00000"/>
                    </a:solidFill>
                    <a:latin typeface="Times New Roman" panose="02020603050405020304" charset="0"/>
                    <a:cs typeface="Times New Roman" panose="02020603050405020304" charset="0"/>
                    <a:sym typeface="+mn-ea"/>
                  </a:rPr>
                  <a:t>có</a:t>
                </a:r>
                <a:r>
                  <a:rPr lang="en-US" sz="1600" b="1" dirty="0">
                    <a:solidFill>
                      <a:srgbClr val="C00000"/>
                    </a:solidFill>
                    <a:latin typeface="Times New Roman" panose="02020603050405020304" charset="0"/>
                    <a:cs typeface="Times New Roman" panose="02020603050405020304" charset="0"/>
                    <a:sym typeface="+mn-ea"/>
                  </a:rPr>
                  <a:t> </a:t>
                </a:r>
                <a:r>
                  <a:rPr lang="en-US" sz="1600" b="1" dirty="0" err="1">
                    <a:solidFill>
                      <a:srgbClr val="C00000"/>
                    </a:solidFill>
                    <a:latin typeface="Times New Roman" panose="02020603050405020304" charset="0"/>
                    <a:cs typeface="Times New Roman" panose="02020603050405020304" charset="0"/>
                    <a:sym typeface="+mn-ea"/>
                  </a:rPr>
                  <a:t>kết</a:t>
                </a:r>
                <a:r>
                  <a:rPr lang="en-US" sz="1600" b="1" dirty="0">
                    <a:solidFill>
                      <a:srgbClr val="C00000"/>
                    </a:solidFill>
                    <a:latin typeface="Times New Roman" panose="02020603050405020304" charset="0"/>
                    <a:cs typeface="Times New Roman" panose="02020603050405020304" charset="0"/>
                    <a:sym typeface="+mn-ea"/>
                  </a:rPr>
                  <a:t> </a:t>
                </a:r>
                <a:r>
                  <a:rPr lang="en-US" sz="1600" b="1" dirty="0" err="1">
                    <a:solidFill>
                      <a:srgbClr val="C00000"/>
                    </a:solidFill>
                    <a:latin typeface="Times New Roman" panose="02020603050405020304" charset="0"/>
                    <a:cs typeface="Times New Roman" panose="02020603050405020304" charset="0"/>
                    <a:sym typeface="+mn-ea"/>
                  </a:rPr>
                  <a:t>nối</a:t>
                </a:r>
                <a:r>
                  <a:rPr lang="en-US" sz="1600" b="1" dirty="0">
                    <a:solidFill>
                      <a:srgbClr val="C00000"/>
                    </a:solidFill>
                    <a:latin typeface="Times New Roman" panose="02020603050405020304" charset="0"/>
                    <a:cs typeface="Times New Roman" panose="02020603050405020304" charset="0"/>
                    <a:sym typeface="+mn-ea"/>
                  </a:rPr>
                  <a:t> internet</a:t>
                </a:r>
                <a:endParaRPr lang="en-US" sz="1600" b="1" i="1" dirty="0">
                  <a:solidFill>
                    <a:srgbClr val="C00000"/>
                  </a:solidFill>
                  <a:latin typeface="Times New Roman" panose="02020603050405020304" charset="0"/>
                  <a:cs typeface="Times New Roman" panose="02020603050405020304" charset="0"/>
                  <a:sym typeface="+mn-ea"/>
                </a:endParaRPr>
              </a:p>
            </p:txBody>
          </p:sp>
        </p:grpSp>
        <p:grpSp>
          <p:nvGrpSpPr>
            <p:cNvPr id="70673" name="Group 17"/>
            <p:cNvGrpSpPr/>
            <p:nvPr/>
          </p:nvGrpSpPr>
          <p:grpSpPr bwMode="auto">
            <a:xfrm>
              <a:off x="816" y="1536"/>
              <a:ext cx="1248" cy="1296"/>
              <a:chOff x="624" y="1584"/>
              <a:chExt cx="1248" cy="1296"/>
            </a:xfrm>
          </p:grpSpPr>
          <p:sp>
            <p:nvSpPr>
              <p:cNvPr id="70675" name="Oval 19"/>
              <p:cNvSpPr>
                <a:spLocks noChangeArrowheads="1"/>
              </p:cNvSpPr>
              <p:nvPr/>
            </p:nvSpPr>
            <p:spPr bwMode="gray">
              <a:xfrm>
                <a:off x="624" y="1584"/>
                <a:ext cx="1248" cy="1296"/>
              </a:xfrm>
              <a:prstGeom prst="ellipse">
                <a:avLst/>
              </a:prstGeom>
              <a:solidFill>
                <a:schemeClr val="accent3">
                  <a:lumMod val="60000"/>
                  <a:lumOff val="40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77" name="Text Box 21"/>
              <p:cNvSpPr txBox="1">
                <a:spLocks noChangeArrowheads="1"/>
              </p:cNvSpPr>
              <p:nvPr/>
            </p:nvSpPr>
            <p:spPr bwMode="gray">
              <a:xfrm>
                <a:off x="716" y="1876"/>
                <a:ext cx="1041" cy="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defRPr/>
                </a:pPr>
                <a:r>
                  <a:rPr lang="en-US" sz="1600" b="1" dirty="0" err="1">
                    <a:solidFill>
                      <a:schemeClr val="accent6">
                        <a:lumMod val="50000"/>
                      </a:schemeClr>
                    </a:solidFill>
                    <a:latin typeface="Times New Roman" panose="02020603050405020304" charset="0"/>
                    <a:cs typeface="Times New Roman" panose="02020603050405020304" charset="0"/>
                    <a:sym typeface="+mn-ea"/>
                  </a:rPr>
                  <a:t>Thời</a:t>
                </a:r>
                <a:r>
                  <a:rPr lang="en-US" sz="1600" b="1" dirty="0">
                    <a:solidFill>
                      <a:schemeClr val="accent6">
                        <a:lumMod val="50000"/>
                      </a:schemeClr>
                    </a:solidFill>
                    <a:latin typeface="Times New Roman" panose="02020603050405020304" charset="0"/>
                    <a:cs typeface="Times New Roman" panose="02020603050405020304" charset="0"/>
                    <a:sym typeface="+mn-ea"/>
                  </a:rPr>
                  <a:t> </a:t>
                </a:r>
                <a:r>
                  <a:rPr lang="en-US" sz="1600" b="1" dirty="0" err="1">
                    <a:solidFill>
                      <a:schemeClr val="accent6">
                        <a:lumMod val="50000"/>
                      </a:schemeClr>
                    </a:solidFill>
                    <a:latin typeface="Times New Roman" panose="02020603050405020304" charset="0"/>
                    <a:cs typeface="Times New Roman" panose="02020603050405020304" charset="0"/>
                    <a:sym typeface="+mn-ea"/>
                  </a:rPr>
                  <a:t>gian</a:t>
                </a:r>
                <a:r>
                  <a:rPr lang="en-US" sz="1600" b="1" dirty="0">
                    <a:solidFill>
                      <a:schemeClr val="accent6">
                        <a:lumMod val="50000"/>
                      </a:schemeClr>
                    </a:solidFill>
                    <a:latin typeface="Times New Roman" panose="02020603050405020304" charset="0"/>
                    <a:cs typeface="Times New Roman" panose="02020603050405020304" charset="0"/>
                    <a:sym typeface="+mn-ea"/>
                  </a:rPr>
                  <a:t> </a:t>
                </a:r>
                <a:r>
                  <a:rPr lang="en-US" sz="1600" b="1" dirty="0" err="1">
                    <a:solidFill>
                      <a:schemeClr val="accent6">
                        <a:lumMod val="50000"/>
                      </a:schemeClr>
                    </a:solidFill>
                    <a:latin typeface="Times New Roman" panose="02020603050405020304" charset="0"/>
                    <a:cs typeface="Times New Roman" panose="02020603050405020304" charset="0"/>
                    <a:sym typeface="+mn-ea"/>
                  </a:rPr>
                  <a:t>tô</a:t>
                </a:r>
                <a:r>
                  <a:rPr lang="en-US" sz="1600" b="1" dirty="0">
                    <a:solidFill>
                      <a:schemeClr val="accent6">
                        <a:lumMod val="50000"/>
                      </a:schemeClr>
                    </a:solidFill>
                    <a:latin typeface="Times New Roman" panose="02020603050405020304" charset="0"/>
                    <a:cs typeface="Times New Roman" panose="02020603050405020304" charset="0"/>
                    <a:sym typeface="+mn-ea"/>
                  </a:rPr>
                  <a:t>̉ </a:t>
                </a:r>
                <a:r>
                  <a:rPr lang="en-US" sz="1600" b="1" dirty="0" err="1">
                    <a:solidFill>
                      <a:schemeClr val="accent6">
                        <a:lumMod val="50000"/>
                      </a:schemeClr>
                    </a:solidFill>
                    <a:latin typeface="Times New Roman" panose="02020603050405020304" charset="0"/>
                    <a:cs typeface="Times New Roman" panose="02020603050405020304" charset="0"/>
                    <a:sym typeface="+mn-ea"/>
                  </a:rPr>
                  <a:t>chức</a:t>
                </a:r>
                <a:r>
                  <a:rPr lang="en-US" sz="1600" b="1" dirty="0">
                    <a:solidFill>
                      <a:schemeClr val="accent6">
                        <a:lumMod val="50000"/>
                      </a:schemeClr>
                    </a:solidFill>
                    <a:latin typeface="Times New Roman" panose="02020603050405020304" charset="0"/>
                    <a:cs typeface="Times New Roman" panose="02020603050405020304" charset="0"/>
                    <a:sym typeface="+mn-ea"/>
                  </a:rPr>
                  <a:t> </a:t>
                </a:r>
                <a:r>
                  <a:rPr lang="en-US" sz="1600" b="1" dirty="0" err="1" smtClean="0">
                    <a:solidFill>
                      <a:schemeClr val="accent6">
                        <a:lumMod val="50000"/>
                      </a:schemeClr>
                    </a:solidFill>
                    <a:latin typeface="Times New Roman" panose="02020603050405020304" charset="0"/>
                    <a:cs typeface="Times New Roman" panose="02020603050405020304" charset="0"/>
                    <a:sym typeface="+mn-ea"/>
                  </a:rPr>
                  <a:t>thi</a:t>
                </a:r>
                <a:r>
                  <a:rPr lang="en-US" sz="1600" b="1" dirty="0" smtClean="0">
                    <a:solidFill>
                      <a:schemeClr val="accent6">
                        <a:lumMod val="50000"/>
                      </a:schemeClr>
                    </a:solidFill>
                    <a:latin typeface="Times New Roman" panose="02020603050405020304" charset="0"/>
                    <a:cs typeface="Times New Roman" panose="02020603050405020304" charset="0"/>
                    <a:sym typeface="+mn-ea"/>
                  </a:rPr>
                  <a:t> </a:t>
                </a:r>
                <a:r>
                  <a:rPr lang="en-US" sz="1600" b="1" dirty="0" err="1" smtClean="0">
                    <a:solidFill>
                      <a:schemeClr val="accent6">
                        <a:lumMod val="50000"/>
                      </a:schemeClr>
                    </a:solidFill>
                    <a:latin typeface="Times New Roman" panose="02020603050405020304" charset="0"/>
                    <a:cs typeface="Times New Roman" panose="02020603050405020304" charset="0"/>
                    <a:sym typeface="+mn-ea"/>
                  </a:rPr>
                  <a:t>đối</a:t>
                </a:r>
                <a:r>
                  <a:rPr lang="en-US" sz="1600" b="1" dirty="0" smtClean="0">
                    <a:solidFill>
                      <a:schemeClr val="accent6">
                        <a:lumMod val="50000"/>
                      </a:schemeClr>
                    </a:solidFill>
                    <a:latin typeface="Times New Roman" panose="02020603050405020304" charset="0"/>
                    <a:cs typeface="Times New Roman" panose="02020603050405020304" charset="0"/>
                    <a:sym typeface="+mn-ea"/>
                  </a:rPr>
                  <a:t> </a:t>
                </a:r>
                <a:r>
                  <a:rPr lang="en-US" sz="1600" b="1" dirty="0" err="1" smtClean="0">
                    <a:solidFill>
                      <a:schemeClr val="accent6">
                        <a:lumMod val="50000"/>
                      </a:schemeClr>
                    </a:solidFill>
                    <a:latin typeface="Times New Roman" panose="02020603050405020304" charset="0"/>
                    <a:cs typeface="Times New Roman" panose="02020603050405020304" charset="0"/>
                    <a:sym typeface="+mn-ea"/>
                  </a:rPr>
                  <a:t>với</a:t>
                </a:r>
                <a:r>
                  <a:rPr lang="en-US" sz="1600" b="1" dirty="0" smtClean="0">
                    <a:solidFill>
                      <a:schemeClr val="accent6">
                        <a:lumMod val="50000"/>
                      </a:schemeClr>
                    </a:solidFill>
                    <a:latin typeface="Times New Roman" panose="02020603050405020304" charset="0"/>
                    <a:cs typeface="Times New Roman" panose="02020603050405020304" charset="0"/>
                    <a:sym typeface="+mn-ea"/>
                  </a:rPr>
                  <a:t> </a:t>
                </a:r>
                <a:r>
                  <a:rPr lang="en-US" sz="1600" b="1" dirty="0" err="1" smtClean="0">
                    <a:solidFill>
                      <a:schemeClr val="accent6">
                        <a:lumMod val="50000"/>
                      </a:schemeClr>
                    </a:solidFill>
                    <a:latin typeface="Times New Roman" panose="02020603050405020304" charset="0"/>
                    <a:cs typeface="Times New Roman" panose="02020603050405020304" charset="0"/>
                    <a:sym typeface="+mn-ea"/>
                  </a:rPr>
                  <a:t>Khóa</a:t>
                </a:r>
                <a:r>
                  <a:rPr lang="en-US" sz="1600" b="1" dirty="0" smtClean="0">
                    <a:solidFill>
                      <a:schemeClr val="accent6">
                        <a:lumMod val="50000"/>
                      </a:schemeClr>
                    </a:solidFill>
                    <a:latin typeface="Times New Roman" panose="02020603050405020304" charset="0"/>
                    <a:cs typeface="Times New Roman" panose="02020603050405020304" charset="0"/>
                    <a:sym typeface="+mn-ea"/>
                  </a:rPr>
                  <a:t> 16: </a:t>
                </a:r>
                <a:r>
                  <a:rPr lang="en-US" sz="1600" b="1" dirty="0" err="1" smtClean="0">
                    <a:solidFill>
                      <a:schemeClr val="accent6">
                        <a:lumMod val="50000"/>
                      </a:schemeClr>
                    </a:solidFill>
                    <a:latin typeface="Times New Roman" panose="02020603050405020304" charset="0"/>
                    <a:cs typeface="Times New Roman" panose="02020603050405020304" charset="0"/>
                    <a:sym typeface="+mn-ea"/>
                  </a:rPr>
                  <a:t>dự</a:t>
                </a:r>
                <a:r>
                  <a:rPr lang="en-US" sz="1600" b="1" dirty="0" smtClean="0">
                    <a:solidFill>
                      <a:schemeClr val="accent6">
                        <a:lumMod val="50000"/>
                      </a:schemeClr>
                    </a:solidFill>
                    <a:latin typeface="Times New Roman" panose="02020603050405020304" charset="0"/>
                    <a:cs typeface="Times New Roman" panose="02020603050405020304" charset="0"/>
                    <a:sym typeface="+mn-ea"/>
                  </a:rPr>
                  <a:t> </a:t>
                </a:r>
                <a:r>
                  <a:rPr lang="en-US" sz="1600" b="1" dirty="0" err="1" smtClean="0">
                    <a:solidFill>
                      <a:schemeClr val="accent6">
                        <a:lumMod val="50000"/>
                      </a:schemeClr>
                    </a:solidFill>
                    <a:latin typeface="Times New Roman" panose="02020603050405020304" charset="0"/>
                    <a:cs typeface="Times New Roman" panose="02020603050405020304" charset="0"/>
                    <a:sym typeface="+mn-ea"/>
                  </a:rPr>
                  <a:t>kiến</a:t>
                </a:r>
                <a:r>
                  <a:rPr lang="en-US" sz="1600" b="1" dirty="0" smtClean="0">
                    <a:solidFill>
                      <a:schemeClr val="accent6">
                        <a:lumMod val="50000"/>
                      </a:schemeClr>
                    </a:solidFill>
                    <a:latin typeface="Times New Roman" panose="02020603050405020304" charset="0"/>
                    <a:cs typeface="Times New Roman" panose="02020603050405020304" charset="0"/>
                    <a:sym typeface="+mn-ea"/>
                  </a:rPr>
                  <a:t> </a:t>
                </a:r>
                <a:r>
                  <a:rPr lang="en-US" sz="1600" b="1" dirty="0" err="1" smtClean="0">
                    <a:solidFill>
                      <a:schemeClr val="accent6">
                        <a:lumMod val="50000"/>
                      </a:schemeClr>
                    </a:solidFill>
                    <a:latin typeface="Times New Roman" panose="02020603050405020304" charset="0"/>
                    <a:cs typeface="Times New Roman" panose="02020603050405020304" charset="0"/>
                    <a:sym typeface="+mn-ea"/>
                  </a:rPr>
                  <a:t>vào</a:t>
                </a:r>
                <a:r>
                  <a:rPr lang="en-US" sz="1600" b="1" dirty="0" smtClean="0">
                    <a:solidFill>
                      <a:schemeClr val="accent6">
                        <a:lumMod val="50000"/>
                      </a:schemeClr>
                    </a:solidFill>
                    <a:latin typeface="Times New Roman" panose="02020603050405020304" charset="0"/>
                    <a:cs typeface="Times New Roman" panose="02020603050405020304" charset="0"/>
                    <a:sym typeface="+mn-ea"/>
                  </a:rPr>
                  <a:t> </a:t>
                </a:r>
                <a:r>
                  <a:rPr lang="en-US" sz="1600" b="1" dirty="0" err="1">
                    <a:solidFill>
                      <a:schemeClr val="accent6">
                        <a:lumMod val="50000"/>
                      </a:schemeClr>
                    </a:solidFill>
                    <a:latin typeface="Times New Roman" panose="02020603050405020304" charset="0"/>
                    <a:cs typeface="Times New Roman" panose="02020603050405020304" charset="0"/>
                    <a:sym typeface="+mn-ea"/>
                  </a:rPr>
                  <a:t>khoảng</a:t>
                </a:r>
                <a:r>
                  <a:rPr lang="en-US" sz="1600" b="1" dirty="0">
                    <a:solidFill>
                      <a:schemeClr val="accent6">
                        <a:lumMod val="50000"/>
                      </a:schemeClr>
                    </a:solidFill>
                    <a:latin typeface="Times New Roman" panose="02020603050405020304" charset="0"/>
                    <a:cs typeface="Times New Roman" panose="02020603050405020304" charset="0"/>
                    <a:sym typeface="+mn-ea"/>
                  </a:rPr>
                  <a:t> </a:t>
                </a:r>
                <a:r>
                  <a:rPr lang="en-US" sz="1600" b="1" dirty="0" err="1" smtClean="0">
                    <a:solidFill>
                      <a:schemeClr val="accent6">
                        <a:lumMod val="50000"/>
                      </a:schemeClr>
                    </a:solidFill>
                    <a:latin typeface="Times New Roman" panose="02020603050405020304" charset="0"/>
                    <a:cs typeface="Times New Roman" panose="02020603050405020304" charset="0"/>
                    <a:sym typeface="+mn-ea"/>
                  </a:rPr>
                  <a:t>tháng</a:t>
                </a:r>
                <a:r>
                  <a:rPr lang="en-US" sz="1600" b="1" dirty="0" smtClean="0">
                    <a:solidFill>
                      <a:schemeClr val="accent6">
                        <a:lumMod val="50000"/>
                      </a:schemeClr>
                    </a:solidFill>
                    <a:latin typeface="Times New Roman" panose="02020603050405020304" charset="0"/>
                    <a:cs typeface="Times New Roman" panose="02020603050405020304" charset="0"/>
                    <a:sym typeface="+mn-ea"/>
                  </a:rPr>
                  <a:t> 11/2022 </a:t>
                </a:r>
                <a:endParaRPr lang="en-US" sz="1600" b="1" dirty="0">
                  <a:solidFill>
                    <a:schemeClr val="accent6">
                      <a:lumMod val="50000"/>
                    </a:schemeClr>
                  </a:solidFill>
                  <a:latin typeface="Times New Roman" panose="02020603050405020304" charset="0"/>
                  <a:cs typeface="Times New Roman" panose="02020603050405020304" charset="0"/>
                  <a:sym typeface="+mn-ea"/>
                </a:endParaRPr>
              </a:p>
            </p:txBody>
          </p:sp>
        </p:grpSp>
        <p:grpSp>
          <p:nvGrpSpPr>
            <p:cNvPr id="70678" name="Group 22"/>
            <p:cNvGrpSpPr/>
            <p:nvPr/>
          </p:nvGrpSpPr>
          <p:grpSpPr bwMode="auto">
            <a:xfrm>
              <a:off x="3360" y="2496"/>
              <a:ext cx="1440" cy="1440"/>
              <a:chOff x="3360" y="2688"/>
              <a:chExt cx="1440" cy="1440"/>
            </a:xfrm>
          </p:grpSpPr>
          <p:sp>
            <p:nvSpPr>
              <p:cNvPr id="70680" name="Oval 24"/>
              <p:cNvSpPr>
                <a:spLocks noChangeArrowheads="1"/>
              </p:cNvSpPr>
              <p:nvPr/>
            </p:nvSpPr>
            <p:spPr bwMode="gray">
              <a:xfrm>
                <a:off x="3360" y="2688"/>
                <a:ext cx="1440" cy="1440"/>
              </a:xfrm>
              <a:prstGeom prst="ellipse">
                <a:avLst/>
              </a:prstGeom>
              <a:solidFill>
                <a:schemeClr val="accent1">
                  <a:lumMod val="40000"/>
                  <a:lumOff val="60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sy="50000" kx="-2453608" rotWithShape="0">
                        <a:schemeClr val="bg2">
                          <a:alpha val="50000"/>
                        </a:schemeClr>
                      </a:outerShdw>
                    </a:effectLst>
                  </a14:hiddenEffects>
                </a:ext>
              </a:extLst>
            </p:spPr>
            <p:txBody>
              <a:bodyPr wrap="none" anchor="ctr"/>
              <a:lstStyle/>
              <a:p>
                <a:endParaRPr lang="en-US"/>
              </a:p>
            </p:txBody>
          </p:sp>
          <p:sp>
            <p:nvSpPr>
              <p:cNvPr id="70682" name="Text Box 26"/>
              <p:cNvSpPr txBox="1">
                <a:spLocks noChangeArrowheads="1"/>
              </p:cNvSpPr>
              <p:nvPr/>
            </p:nvSpPr>
            <p:spPr bwMode="gray">
              <a:xfrm>
                <a:off x="3451" y="2960"/>
                <a:ext cx="1236" cy="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indent="0" algn="just">
                  <a:lnSpc>
                    <a:spcPct val="120000"/>
                  </a:lnSpc>
                  <a:spcAft>
                    <a:spcPts val="0"/>
                  </a:spcAft>
                </a:pPr>
                <a:r>
                  <a:rPr lang="en-US" sz="1400" b="1" dirty="0" err="1">
                    <a:solidFill>
                      <a:schemeClr val="accent2">
                        <a:lumMod val="75000"/>
                      </a:schemeClr>
                    </a:solidFill>
                    <a:latin typeface="Times New Roman" panose="02020603050405020304" charset="0"/>
                    <a:cs typeface="Times New Roman" panose="02020603050405020304" charset="0"/>
                    <a:sym typeface="+mn-ea"/>
                  </a:rPr>
                  <a:t>Cấu</a:t>
                </a:r>
                <a:r>
                  <a:rPr lang="en-US" sz="1400" b="1" dirty="0">
                    <a:solidFill>
                      <a:schemeClr val="accent2">
                        <a:lumMod val="75000"/>
                      </a:schemeClr>
                    </a:solidFill>
                    <a:latin typeface="Times New Roman" panose="02020603050405020304" charset="0"/>
                    <a:cs typeface="Times New Roman" panose="02020603050405020304" charset="0"/>
                    <a:sym typeface="+mn-ea"/>
                  </a:rPr>
                  <a:t> </a:t>
                </a:r>
                <a:r>
                  <a:rPr lang="en-US" sz="1400" b="1" dirty="0" err="1">
                    <a:solidFill>
                      <a:schemeClr val="accent2">
                        <a:lumMod val="75000"/>
                      </a:schemeClr>
                    </a:solidFill>
                    <a:latin typeface="Times New Roman" panose="02020603050405020304" charset="0"/>
                    <a:cs typeface="Times New Roman" panose="02020603050405020304" charset="0"/>
                    <a:sym typeface="+mn-ea"/>
                  </a:rPr>
                  <a:t>trúc</a:t>
                </a:r>
                <a:r>
                  <a:rPr lang="en-US" sz="1400" b="1" dirty="0">
                    <a:solidFill>
                      <a:schemeClr val="accent2">
                        <a:lumMod val="75000"/>
                      </a:schemeClr>
                    </a:solidFill>
                    <a:latin typeface="Times New Roman" panose="02020603050405020304" charset="0"/>
                    <a:cs typeface="Times New Roman" panose="02020603050405020304" charset="0"/>
                    <a:sym typeface="+mn-ea"/>
                  </a:rPr>
                  <a:t> </a:t>
                </a:r>
                <a:r>
                  <a:rPr lang="en-US" sz="1400" b="1" dirty="0" err="1">
                    <a:solidFill>
                      <a:schemeClr val="accent2">
                        <a:lumMod val="75000"/>
                      </a:schemeClr>
                    </a:solidFill>
                    <a:latin typeface="Times New Roman" panose="02020603050405020304" charset="0"/>
                    <a:cs typeface="Times New Roman" panose="02020603050405020304" charset="0"/>
                    <a:sym typeface="+mn-ea"/>
                  </a:rPr>
                  <a:t>bài</a:t>
                </a:r>
                <a:r>
                  <a:rPr lang="en-US" sz="1400" b="1" dirty="0">
                    <a:solidFill>
                      <a:schemeClr val="accent2">
                        <a:lumMod val="75000"/>
                      </a:schemeClr>
                    </a:solidFill>
                    <a:latin typeface="Times New Roman" panose="02020603050405020304" charset="0"/>
                    <a:cs typeface="Times New Roman" panose="02020603050405020304" charset="0"/>
                    <a:sym typeface="+mn-ea"/>
                  </a:rPr>
                  <a:t> </a:t>
                </a:r>
                <a:r>
                  <a:rPr lang="en-US" sz="1400" b="1" dirty="0" err="1">
                    <a:solidFill>
                      <a:schemeClr val="accent2">
                        <a:lumMod val="75000"/>
                      </a:schemeClr>
                    </a:solidFill>
                    <a:latin typeface="Times New Roman" panose="02020603050405020304" charset="0"/>
                    <a:cs typeface="Times New Roman" panose="02020603050405020304" charset="0"/>
                    <a:sym typeface="+mn-ea"/>
                  </a:rPr>
                  <a:t>thi</a:t>
                </a:r>
                <a:r>
                  <a:rPr lang="en-US" sz="1400" b="1" dirty="0">
                    <a:solidFill>
                      <a:schemeClr val="accent2">
                        <a:lumMod val="75000"/>
                      </a:schemeClr>
                    </a:solidFill>
                    <a:latin typeface="Times New Roman" panose="02020603050405020304" charset="0"/>
                    <a:cs typeface="Times New Roman" panose="02020603050405020304" charset="0"/>
                    <a:sym typeface="+mn-ea"/>
                  </a:rPr>
                  <a:t> </a:t>
                </a:r>
                <a:r>
                  <a:rPr lang="en-US" sz="1400" b="1" dirty="0" err="1">
                    <a:solidFill>
                      <a:schemeClr val="accent2">
                        <a:lumMod val="75000"/>
                      </a:schemeClr>
                    </a:solidFill>
                    <a:latin typeface="Times New Roman" panose="02020603050405020304" charset="0"/>
                    <a:cs typeface="Times New Roman" panose="02020603050405020304" charset="0"/>
                    <a:sym typeface="+mn-ea"/>
                  </a:rPr>
                  <a:t>gồm</a:t>
                </a:r>
                <a:r>
                  <a:rPr lang="en-US" sz="1400" b="1" dirty="0">
                    <a:solidFill>
                      <a:schemeClr val="accent2">
                        <a:lumMod val="75000"/>
                      </a:schemeClr>
                    </a:solidFill>
                    <a:latin typeface="Times New Roman" panose="02020603050405020304" charset="0"/>
                    <a:cs typeface="Times New Roman" panose="02020603050405020304" charset="0"/>
                    <a:sym typeface="+mn-ea"/>
                  </a:rPr>
                  <a:t> 2 </a:t>
                </a:r>
                <a:r>
                  <a:rPr lang="en-US" sz="1400" b="1" dirty="0" err="1">
                    <a:solidFill>
                      <a:schemeClr val="accent2">
                        <a:lumMod val="75000"/>
                      </a:schemeClr>
                    </a:solidFill>
                    <a:latin typeface="Times New Roman" panose="02020603050405020304" charset="0"/>
                    <a:cs typeface="Times New Roman" panose="02020603050405020304" charset="0"/>
                    <a:sym typeface="+mn-ea"/>
                  </a:rPr>
                  <a:t>phần</a:t>
                </a:r>
                <a:r>
                  <a:rPr lang="en-US" sz="1400" b="1" dirty="0">
                    <a:solidFill>
                      <a:schemeClr val="accent2">
                        <a:lumMod val="75000"/>
                      </a:schemeClr>
                    </a:solidFill>
                    <a:latin typeface="Times New Roman" panose="02020603050405020304" charset="0"/>
                    <a:cs typeface="Times New Roman" panose="02020603050405020304" charset="0"/>
                    <a:sym typeface="+mn-ea"/>
                  </a:rPr>
                  <a:t>: </a:t>
                </a:r>
                <a:endParaRPr lang="en-US" sz="1400" b="1" dirty="0">
                  <a:solidFill>
                    <a:schemeClr val="accent2">
                      <a:lumMod val="75000"/>
                    </a:schemeClr>
                  </a:solidFill>
                  <a:latin typeface="Times New Roman" panose="02020603050405020304" charset="0"/>
                  <a:cs typeface="Times New Roman" panose="02020603050405020304" charset="0"/>
                </a:endParaRPr>
              </a:p>
              <a:p>
                <a:pPr indent="0" algn="just">
                  <a:lnSpc>
                    <a:spcPct val="120000"/>
                  </a:lnSpc>
                  <a:spcAft>
                    <a:spcPts val="0"/>
                  </a:spcAft>
                  <a:buFont typeface="Arial" panose="020B0604020202020204" pitchFamily="34" charset="0"/>
                  <a:buChar char="•"/>
                </a:pPr>
                <a:r>
                  <a:rPr lang="en-US" sz="1400" b="1" dirty="0">
                    <a:solidFill>
                      <a:schemeClr val="accent2">
                        <a:lumMod val="75000"/>
                      </a:schemeClr>
                    </a:solidFill>
                    <a:latin typeface="Times New Roman" panose="02020603050405020304" charset="0"/>
                    <a:cs typeface="Times New Roman" panose="02020603050405020304" charset="0"/>
                    <a:sym typeface="+mn-ea"/>
                  </a:rPr>
                  <a:t> PHẦN NGHE </a:t>
                </a:r>
                <a:r>
                  <a:rPr lang="en-US" sz="1400" b="1" dirty="0" smtClean="0">
                    <a:solidFill>
                      <a:schemeClr val="accent2">
                        <a:lumMod val="75000"/>
                      </a:schemeClr>
                    </a:solidFill>
                    <a:latin typeface="Times New Roman" panose="02020603050405020304" charset="0"/>
                    <a:cs typeface="Times New Roman" panose="02020603050405020304" charset="0"/>
                    <a:sym typeface="+mn-ea"/>
                  </a:rPr>
                  <a:t>HIỂU:100 </a:t>
                </a:r>
                <a:r>
                  <a:rPr lang="en-US" sz="1400" b="1" dirty="0" err="1">
                    <a:solidFill>
                      <a:schemeClr val="accent2">
                        <a:lumMod val="75000"/>
                      </a:schemeClr>
                    </a:solidFill>
                    <a:latin typeface="Times New Roman" panose="02020603050405020304" charset="0"/>
                    <a:cs typeface="Times New Roman" panose="02020603050405020304" charset="0"/>
                    <a:sym typeface="+mn-ea"/>
                  </a:rPr>
                  <a:t>câu</a:t>
                </a:r>
                <a:r>
                  <a:rPr lang="en-US" sz="1400" b="1" dirty="0">
                    <a:solidFill>
                      <a:schemeClr val="accent2">
                        <a:lumMod val="75000"/>
                      </a:schemeClr>
                    </a:solidFill>
                    <a:latin typeface="Times New Roman" panose="02020603050405020304" charset="0"/>
                    <a:cs typeface="Times New Roman" panose="02020603050405020304" charset="0"/>
                    <a:sym typeface="+mn-ea"/>
                  </a:rPr>
                  <a:t>, </a:t>
                </a:r>
                <a:r>
                  <a:rPr lang="en-US" sz="1400" b="1" dirty="0" err="1">
                    <a:solidFill>
                      <a:schemeClr val="accent2">
                        <a:lumMod val="75000"/>
                      </a:schemeClr>
                    </a:solidFill>
                    <a:latin typeface="Times New Roman" panose="02020603050405020304" charset="0"/>
                    <a:cs typeface="Times New Roman" panose="02020603050405020304" charset="0"/>
                    <a:sym typeface="+mn-ea"/>
                  </a:rPr>
                  <a:t>thời</a:t>
                </a:r>
                <a:r>
                  <a:rPr lang="en-US" sz="1400" b="1" dirty="0">
                    <a:solidFill>
                      <a:schemeClr val="accent2">
                        <a:lumMod val="75000"/>
                      </a:schemeClr>
                    </a:solidFill>
                    <a:latin typeface="Times New Roman" panose="02020603050405020304" charset="0"/>
                    <a:cs typeface="Times New Roman" panose="02020603050405020304" charset="0"/>
                    <a:sym typeface="+mn-ea"/>
                  </a:rPr>
                  <a:t> </a:t>
                </a:r>
                <a:r>
                  <a:rPr lang="en-US" sz="1400" b="1" dirty="0" err="1">
                    <a:solidFill>
                      <a:schemeClr val="accent2">
                        <a:lumMod val="75000"/>
                      </a:schemeClr>
                    </a:solidFill>
                    <a:latin typeface="Times New Roman" panose="02020603050405020304" charset="0"/>
                    <a:cs typeface="Times New Roman" panose="02020603050405020304" charset="0"/>
                    <a:sym typeface="+mn-ea"/>
                  </a:rPr>
                  <a:t>gian</a:t>
                </a:r>
                <a:r>
                  <a:rPr lang="en-US" sz="1400" b="1" dirty="0">
                    <a:solidFill>
                      <a:schemeClr val="accent2">
                        <a:lumMod val="75000"/>
                      </a:schemeClr>
                    </a:solidFill>
                    <a:latin typeface="Times New Roman" panose="02020603050405020304" charset="0"/>
                    <a:cs typeface="Times New Roman" panose="02020603050405020304" charset="0"/>
                    <a:sym typeface="+mn-ea"/>
                  </a:rPr>
                  <a:t> </a:t>
                </a:r>
                <a:r>
                  <a:rPr lang="en-US" sz="1400" b="1" dirty="0" err="1">
                    <a:solidFill>
                      <a:schemeClr val="accent2">
                        <a:lumMod val="75000"/>
                      </a:schemeClr>
                    </a:solidFill>
                    <a:latin typeface="Times New Roman" panose="02020603050405020304" charset="0"/>
                    <a:cs typeface="Times New Roman" panose="02020603050405020304" charset="0"/>
                    <a:sym typeface="+mn-ea"/>
                  </a:rPr>
                  <a:t>làm</a:t>
                </a:r>
                <a:r>
                  <a:rPr lang="en-US" sz="1400" b="1" dirty="0">
                    <a:solidFill>
                      <a:schemeClr val="accent2">
                        <a:lumMod val="75000"/>
                      </a:schemeClr>
                    </a:solidFill>
                    <a:latin typeface="Times New Roman" panose="02020603050405020304" charset="0"/>
                    <a:cs typeface="Times New Roman" panose="02020603050405020304" charset="0"/>
                    <a:sym typeface="+mn-ea"/>
                  </a:rPr>
                  <a:t> </a:t>
                </a:r>
                <a:r>
                  <a:rPr lang="en-US" sz="1400" b="1" dirty="0" err="1">
                    <a:solidFill>
                      <a:schemeClr val="accent2">
                        <a:lumMod val="75000"/>
                      </a:schemeClr>
                    </a:solidFill>
                    <a:latin typeface="Times New Roman" panose="02020603050405020304" charset="0"/>
                    <a:cs typeface="Times New Roman" panose="02020603050405020304" charset="0"/>
                    <a:sym typeface="+mn-ea"/>
                  </a:rPr>
                  <a:t>bài</a:t>
                </a:r>
                <a:r>
                  <a:rPr lang="en-US" sz="1400" b="1" dirty="0">
                    <a:solidFill>
                      <a:schemeClr val="accent2">
                        <a:lumMod val="75000"/>
                      </a:schemeClr>
                    </a:solidFill>
                    <a:latin typeface="Times New Roman" panose="02020603050405020304" charset="0"/>
                    <a:cs typeface="Times New Roman" panose="02020603050405020304" charset="0"/>
                    <a:sym typeface="+mn-ea"/>
                  </a:rPr>
                  <a:t>: 45 </a:t>
                </a:r>
                <a:r>
                  <a:rPr lang="en-US" sz="1400" b="1" dirty="0" err="1">
                    <a:solidFill>
                      <a:schemeClr val="accent2">
                        <a:lumMod val="75000"/>
                      </a:schemeClr>
                    </a:solidFill>
                    <a:latin typeface="Times New Roman" panose="02020603050405020304" charset="0"/>
                    <a:cs typeface="Times New Roman" panose="02020603050405020304" charset="0"/>
                    <a:sym typeface="+mn-ea"/>
                  </a:rPr>
                  <a:t>phút</a:t>
                </a:r>
                <a:endParaRPr lang="en-US" sz="1400" b="1" dirty="0">
                  <a:solidFill>
                    <a:schemeClr val="accent2">
                      <a:lumMod val="75000"/>
                    </a:schemeClr>
                  </a:solidFill>
                  <a:latin typeface="Times New Roman" panose="02020603050405020304" charset="0"/>
                  <a:cs typeface="Times New Roman" panose="02020603050405020304" charset="0"/>
                </a:endParaRPr>
              </a:p>
              <a:p>
                <a:pPr indent="0" algn="just">
                  <a:lnSpc>
                    <a:spcPct val="120000"/>
                  </a:lnSpc>
                  <a:spcAft>
                    <a:spcPts val="0"/>
                  </a:spcAft>
                  <a:buFont typeface="Arial" panose="020B0604020202020204" pitchFamily="34" charset="0"/>
                  <a:buChar char="•"/>
                </a:pPr>
                <a:r>
                  <a:rPr lang="en-US" sz="1400" b="1" dirty="0">
                    <a:solidFill>
                      <a:schemeClr val="accent2">
                        <a:lumMod val="75000"/>
                      </a:schemeClr>
                    </a:solidFill>
                    <a:latin typeface="Times New Roman" panose="02020603050405020304" charset="0"/>
                    <a:cs typeface="Times New Roman" panose="02020603050405020304" charset="0"/>
                    <a:sym typeface="+mn-ea"/>
                  </a:rPr>
                  <a:t> PHẦN ĐỌC HIỂU: 100 </a:t>
                </a:r>
                <a:r>
                  <a:rPr lang="en-US" sz="1400" b="1" dirty="0" err="1">
                    <a:solidFill>
                      <a:schemeClr val="accent2">
                        <a:lumMod val="75000"/>
                      </a:schemeClr>
                    </a:solidFill>
                    <a:latin typeface="Times New Roman" panose="02020603050405020304" charset="0"/>
                    <a:cs typeface="Times New Roman" panose="02020603050405020304" charset="0"/>
                    <a:sym typeface="+mn-ea"/>
                  </a:rPr>
                  <a:t>câu</a:t>
                </a:r>
                <a:r>
                  <a:rPr lang="en-US" sz="1400" b="1" dirty="0">
                    <a:solidFill>
                      <a:schemeClr val="accent2">
                        <a:lumMod val="75000"/>
                      </a:schemeClr>
                    </a:solidFill>
                    <a:latin typeface="Times New Roman" panose="02020603050405020304" charset="0"/>
                    <a:cs typeface="Times New Roman" panose="02020603050405020304" charset="0"/>
                    <a:sym typeface="+mn-ea"/>
                  </a:rPr>
                  <a:t>, </a:t>
                </a:r>
                <a:r>
                  <a:rPr lang="en-US" sz="1400" b="1" dirty="0" err="1">
                    <a:solidFill>
                      <a:schemeClr val="accent2">
                        <a:lumMod val="75000"/>
                      </a:schemeClr>
                    </a:solidFill>
                    <a:latin typeface="Times New Roman" panose="02020603050405020304" charset="0"/>
                    <a:cs typeface="Times New Roman" panose="02020603050405020304" charset="0"/>
                    <a:sym typeface="+mn-ea"/>
                  </a:rPr>
                  <a:t>thời</a:t>
                </a:r>
                <a:r>
                  <a:rPr lang="en-US" sz="1400" b="1" dirty="0">
                    <a:solidFill>
                      <a:schemeClr val="accent2">
                        <a:lumMod val="75000"/>
                      </a:schemeClr>
                    </a:solidFill>
                    <a:latin typeface="Times New Roman" panose="02020603050405020304" charset="0"/>
                    <a:cs typeface="Times New Roman" panose="02020603050405020304" charset="0"/>
                    <a:sym typeface="+mn-ea"/>
                  </a:rPr>
                  <a:t> </a:t>
                </a:r>
                <a:r>
                  <a:rPr lang="en-US" sz="1400" b="1" dirty="0" err="1">
                    <a:solidFill>
                      <a:schemeClr val="accent2">
                        <a:lumMod val="75000"/>
                      </a:schemeClr>
                    </a:solidFill>
                    <a:latin typeface="Times New Roman" panose="02020603050405020304" charset="0"/>
                    <a:cs typeface="Times New Roman" panose="02020603050405020304" charset="0"/>
                    <a:sym typeface="+mn-ea"/>
                  </a:rPr>
                  <a:t>gian</a:t>
                </a:r>
                <a:r>
                  <a:rPr lang="en-US" sz="1400" b="1" dirty="0">
                    <a:solidFill>
                      <a:schemeClr val="accent2">
                        <a:lumMod val="75000"/>
                      </a:schemeClr>
                    </a:solidFill>
                    <a:latin typeface="Times New Roman" panose="02020603050405020304" charset="0"/>
                    <a:cs typeface="Times New Roman" panose="02020603050405020304" charset="0"/>
                    <a:sym typeface="+mn-ea"/>
                  </a:rPr>
                  <a:t> </a:t>
                </a:r>
                <a:r>
                  <a:rPr lang="en-US" sz="1400" b="1" dirty="0" err="1">
                    <a:solidFill>
                      <a:schemeClr val="accent2">
                        <a:lumMod val="75000"/>
                      </a:schemeClr>
                    </a:solidFill>
                    <a:latin typeface="Times New Roman" panose="02020603050405020304" charset="0"/>
                    <a:cs typeface="Times New Roman" panose="02020603050405020304" charset="0"/>
                    <a:sym typeface="+mn-ea"/>
                  </a:rPr>
                  <a:t>làm</a:t>
                </a:r>
                <a:r>
                  <a:rPr lang="en-US" sz="1400" b="1" dirty="0">
                    <a:solidFill>
                      <a:schemeClr val="accent2">
                        <a:lumMod val="75000"/>
                      </a:schemeClr>
                    </a:solidFill>
                    <a:latin typeface="Times New Roman" panose="02020603050405020304" charset="0"/>
                    <a:cs typeface="Times New Roman" panose="02020603050405020304" charset="0"/>
                    <a:sym typeface="+mn-ea"/>
                  </a:rPr>
                  <a:t> bài:75 </a:t>
                </a:r>
                <a:r>
                  <a:rPr lang="en-US" sz="1400" b="1" dirty="0" err="1">
                    <a:solidFill>
                      <a:schemeClr val="accent2">
                        <a:lumMod val="75000"/>
                      </a:schemeClr>
                    </a:solidFill>
                    <a:latin typeface="Times New Roman" panose="02020603050405020304" charset="0"/>
                    <a:cs typeface="Times New Roman" panose="02020603050405020304" charset="0"/>
                    <a:sym typeface="+mn-ea"/>
                  </a:rPr>
                  <a:t>phút</a:t>
                </a:r>
                <a:endParaRPr lang="en-US" sz="1400" b="1" i="1" dirty="0">
                  <a:solidFill>
                    <a:schemeClr val="accent2">
                      <a:lumMod val="75000"/>
                    </a:schemeClr>
                  </a:solidFill>
                  <a:latin typeface="Times New Roman" panose="02020603050405020304" charset="0"/>
                  <a:cs typeface="Times New Roman" panose="02020603050405020304" charset="0"/>
                  <a:sym typeface="+mn-ea"/>
                </a:endParaRPr>
              </a:p>
            </p:txBody>
          </p:sp>
        </p:grpSp>
        <p:sp>
          <p:nvSpPr>
            <p:cNvPr id="70684" name="Oval 28"/>
            <p:cNvSpPr>
              <a:spLocks noChangeArrowheads="1"/>
            </p:cNvSpPr>
            <p:nvPr/>
          </p:nvSpPr>
          <p:spPr bwMode="gray">
            <a:xfrm>
              <a:off x="2496" y="2450"/>
              <a:ext cx="1015" cy="334"/>
            </a:xfrm>
            <a:prstGeom prst="ellipse">
              <a:avLst/>
            </a:prstGeom>
            <a:gradFill rotWithShape="1">
              <a:gsLst>
                <a:gs pos="0">
                  <a:srgbClr val="969696"/>
                </a:gs>
                <a:gs pos="100000">
                  <a:schemeClr val="bg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34" name="TextBox 33"/>
          <p:cNvSpPr txBox="1"/>
          <p:nvPr/>
        </p:nvSpPr>
        <p:spPr>
          <a:xfrm>
            <a:off x="1996059" y="151351"/>
            <a:ext cx="8352263" cy="1384995"/>
          </a:xfrm>
          <a:prstGeom prst="rect">
            <a:avLst/>
          </a:prstGeom>
          <a:noFill/>
        </p:spPr>
        <p:txBody>
          <a:bodyPr wrap="square" anchor="ctr">
            <a:spAutoFit/>
          </a:bodyPr>
          <a:lstStyle/>
          <a:p>
            <a:pPr algn="ctr" fontAlgn="auto">
              <a:spcBef>
                <a:spcPts val="0"/>
              </a:spcBef>
              <a:spcAft>
                <a:spcPts val="0"/>
              </a:spcAft>
              <a:defRPr/>
            </a:pPr>
            <a:r>
              <a:rPr lang="en-US" sz="2800" b="1" dirty="0" smtClean="0">
                <a:solidFill>
                  <a:srgbClr val="C00000"/>
                </a:solidFill>
                <a:latin typeface="Palatino Linotype" panose="02040502050505030304" charset="0"/>
                <a:cs typeface="Palatino Linotype" panose="02040502050505030304" charset="0"/>
                <a:sym typeface="+mn-ea"/>
              </a:rPr>
              <a:t>THỜI GIAN TỔ CHỨC THI, HÌNH THỨC THI, CẤU TRÚC BÀI THI </a:t>
            </a:r>
            <a:r>
              <a:rPr lang="en-US" sz="2800" b="1" dirty="0">
                <a:solidFill>
                  <a:srgbClr val="C00000"/>
                </a:solidFill>
                <a:latin typeface="Palatino Linotype" panose="02040502050505030304" charset="0"/>
                <a:cs typeface="Palatino Linotype" panose="02040502050505030304" charset="0"/>
                <a:sym typeface="+mn-ea"/>
              </a:rPr>
              <a:t>ĐẦU VÀO TIẾNG ANH</a:t>
            </a:r>
            <a:endParaRPr lang="en-US" sz="2800" b="1" dirty="0">
              <a:solidFill>
                <a:srgbClr val="C00000"/>
              </a:solidFill>
              <a:latin typeface="Palatino Linotype" panose="02040502050505030304" charset="0"/>
              <a:cs typeface="Palatino Linotype" panose="02040502050505030304" charset="0"/>
            </a:endParaRPr>
          </a:p>
          <a:p>
            <a:pPr algn="ctr" fontAlgn="auto">
              <a:spcBef>
                <a:spcPts val="0"/>
              </a:spcBef>
              <a:spcAft>
                <a:spcPts val="0"/>
              </a:spcAft>
              <a:defRPr/>
            </a:pPr>
            <a:endParaRPr lang="en-US" sz="2800" b="1" dirty="0">
              <a:solidFill>
                <a:schemeClr val="accent5">
                  <a:lumMod val="20000"/>
                  <a:lumOff val="80000"/>
                </a:schemeClr>
              </a:solidFill>
              <a:latin typeface="Palatino Linotype" panose="02040502050505030304" charset="0"/>
              <a:ea typeface="Verdana" panose="020B0604030504040204" pitchFamily="34" charset="0"/>
              <a:cs typeface="Palatino Linotype" panose="0204050205050503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500" fill="hold">
                                          <p:stCondLst>
                                            <p:cond delay="0"/>
                                          </p:stCondLst>
                                        </p:cTn>
                                        <p:tgtEl>
                                          <p:spTgt spid="34"/>
                                        </p:tgtEl>
                                        <p:attrNameLst>
                                          <p:attrName>style.visibility</p:attrName>
                                        </p:attrNameLst>
                                      </p:cBhvr>
                                      <p:to>
                                        <p:strVal val="visible"/>
                                      </p:to>
                                    </p:set>
                                    <p:animEffect transition="in" filter="circle(in)">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70659"/>
                                        </p:tgtEl>
                                        <p:attrNameLst>
                                          <p:attrName>style.visibility</p:attrName>
                                        </p:attrNameLst>
                                      </p:cBhvr>
                                      <p:to>
                                        <p:strVal val="visible"/>
                                      </p:to>
                                    </p:set>
                                    <p:animEffect transition="in" filter="checkerboard(across)">
                                      <p:cBhvr>
                                        <p:cTn id="12" dur="500"/>
                                        <p:tgtEl>
                                          <p:spTgt spid="706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4"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25946" y="58292"/>
            <a:ext cx="9836924" cy="1077218"/>
          </a:xfrm>
          <a:prstGeom prst="rect">
            <a:avLst/>
          </a:prstGeom>
          <a:noFill/>
        </p:spPr>
        <p:txBody>
          <a:bodyPr wrap="none" anchor="ctr">
            <a:spAutoFit/>
          </a:bodyPr>
          <a:lstStyle/>
          <a:p>
            <a:pPr algn="ctr"/>
            <a:r>
              <a:rPr lang="en-US" sz="3200" b="1" dirty="0">
                <a:solidFill>
                  <a:srgbClr val="C00000"/>
                </a:solidFill>
                <a:latin typeface="Arial" panose="020B0604020202020204" pitchFamily="34" charset="0"/>
              </a:rPr>
              <a:t>NHỮNG TRƯỜNG HỢP </a:t>
            </a:r>
            <a:r>
              <a:rPr lang="en-US" sz="3200" b="1" dirty="0" smtClean="0">
                <a:solidFill>
                  <a:srgbClr val="C00000"/>
                </a:solidFill>
                <a:latin typeface="Arial" panose="020B0604020202020204" pitchFamily="34" charset="0"/>
              </a:rPr>
              <a:t>ĐƯỢC CÔNG </a:t>
            </a:r>
            <a:r>
              <a:rPr lang="en-US" sz="3200" b="1" dirty="0">
                <a:solidFill>
                  <a:srgbClr val="C00000"/>
                </a:solidFill>
                <a:latin typeface="Arial" panose="020B0604020202020204" pitchFamily="34" charset="0"/>
              </a:rPr>
              <a:t>NHẬN ĐẠT </a:t>
            </a:r>
            <a:endParaRPr lang="en-US" sz="3200" b="1" dirty="0" smtClean="0">
              <a:solidFill>
                <a:srgbClr val="C00000"/>
              </a:solidFill>
              <a:latin typeface="Arial" panose="020B0604020202020204" pitchFamily="34" charset="0"/>
            </a:endParaRPr>
          </a:p>
          <a:p>
            <a:pPr algn="ctr"/>
            <a:r>
              <a:rPr lang="en-US" sz="3200" b="1" dirty="0" smtClean="0">
                <a:solidFill>
                  <a:srgbClr val="C00000"/>
                </a:solidFill>
                <a:latin typeface="Arial" panose="020B0604020202020204" pitchFamily="34" charset="0"/>
              </a:rPr>
              <a:t>CHUẨN ĐẦU </a:t>
            </a:r>
            <a:r>
              <a:rPr lang="en-US" sz="3200" b="1" dirty="0">
                <a:solidFill>
                  <a:srgbClr val="C00000"/>
                </a:solidFill>
                <a:latin typeface="Arial" panose="020B0604020202020204" pitchFamily="34" charset="0"/>
              </a:rPr>
              <a:t>VÀO TIẾNG ANH</a:t>
            </a:r>
          </a:p>
        </p:txBody>
      </p:sp>
      <p:sp>
        <p:nvSpPr>
          <p:cNvPr id="28" name="Rounded Rectangle 27"/>
          <p:cNvSpPr/>
          <p:nvPr/>
        </p:nvSpPr>
        <p:spPr>
          <a:xfrm>
            <a:off x="622339" y="1751013"/>
            <a:ext cx="2263775" cy="3721100"/>
          </a:xfrm>
          <a:prstGeom prst="roundRect">
            <a:avLst>
              <a:gd name="adj" fmla="val 4329"/>
            </a:avLst>
          </a:prstGeom>
          <a:solidFill>
            <a:schemeClr val="bg2">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9" name="Rounded Rectangle 48"/>
          <p:cNvSpPr/>
          <p:nvPr/>
        </p:nvSpPr>
        <p:spPr>
          <a:xfrm>
            <a:off x="3546475" y="1751013"/>
            <a:ext cx="2265363" cy="3721100"/>
          </a:xfrm>
          <a:prstGeom prst="roundRect">
            <a:avLst>
              <a:gd name="adj" fmla="val 4329"/>
            </a:avLst>
          </a:prstGeom>
          <a:solidFill>
            <a:schemeClr val="accent1">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6" name="Rounded Rectangle 55"/>
          <p:cNvSpPr/>
          <p:nvPr/>
        </p:nvSpPr>
        <p:spPr>
          <a:xfrm>
            <a:off x="6545898" y="1751013"/>
            <a:ext cx="2265362" cy="3721100"/>
          </a:xfrm>
          <a:prstGeom prst="roundRect">
            <a:avLst>
              <a:gd name="adj" fmla="val 4329"/>
            </a:avLst>
          </a:prstGeom>
          <a:solidFill>
            <a:schemeClr val="accent2">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10246" name="Group 28"/>
          <p:cNvGrpSpPr/>
          <p:nvPr/>
        </p:nvGrpSpPr>
        <p:grpSpPr bwMode="auto">
          <a:xfrm>
            <a:off x="450850" y="1894205"/>
            <a:ext cx="1071880" cy="762000"/>
            <a:chOff x="1719263" y="1719263"/>
            <a:chExt cx="1295399" cy="1023937"/>
          </a:xfrm>
        </p:grpSpPr>
        <p:sp>
          <p:nvSpPr>
            <p:cNvPr id="30" name="Right Arrow 29"/>
            <p:cNvSpPr/>
            <p:nvPr/>
          </p:nvSpPr>
          <p:spPr>
            <a:xfrm>
              <a:off x="1719263" y="1719263"/>
              <a:ext cx="1295399" cy="1023937"/>
            </a:xfrm>
            <a:prstGeom prst="rightArrow">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1" name="Freeform 30"/>
            <p:cNvSpPr/>
            <p:nvPr/>
          </p:nvSpPr>
          <p:spPr>
            <a:xfrm>
              <a:off x="1719263" y="1866453"/>
              <a:ext cx="179388" cy="119459"/>
            </a:xfrm>
            <a:custGeom>
              <a:avLst/>
              <a:gdLst>
                <a:gd name="connsiteX0" fmla="*/ 0 w 190500"/>
                <a:gd name="connsiteY0" fmla="*/ 119063 h 119063"/>
                <a:gd name="connsiteX1" fmla="*/ 190500 w 190500"/>
                <a:gd name="connsiteY1" fmla="*/ 0 h 119063"/>
                <a:gd name="connsiteX2" fmla="*/ 190500 w 190500"/>
                <a:gd name="connsiteY2" fmla="*/ 119063 h 119063"/>
                <a:gd name="connsiteX3" fmla="*/ 0 w 190500"/>
                <a:gd name="connsiteY3" fmla="*/ 119063 h 119063"/>
                <a:gd name="connsiteX0-1" fmla="*/ 0 w 178594"/>
                <a:gd name="connsiteY0-2" fmla="*/ 116682 h 119063"/>
                <a:gd name="connsiteX1-3" fmla="*/ 178594 w 178594"/>
                <a:gd name="connsiteY1-4" fmla="*/ 0 h 119063"/>
                <a:gd name="connsiteX2-5" fmla="*/ 178594 w 178594"/>
                <a:gd name="connsiteY2-6" fmla="*/ 119063 h 119063"/>
                <a:gd name="connsiteX3-7" fmla="*/ 0 w 178594"/>
                <a:gd name="connsiteY3-8" fmla="*/ 116682 h 119063"/>
                <a:gd name="connsiteX0-9" fmla="*/ 0 w 178594"/>
                <a:gd name="connsiteY0-10" fmla="*/ 116682 h 119063"/>
                <a:gd name="connsiteX1-11" fmla="*/ 178594 w 178594"/>
                <a:gd name="connsiteY1-12" fmla="*/ 0 h 119063"/>
                <a:gd name="connsiteX2-13" fmla="*/ 178594 w 178594"/>
                <a:gd name="connsiteY2-14" fmla="*/ 119063 h 119063"/>
                <a:gd name="connsiteX3-15" fmla="*/ 0 w 178594"/>
                <a:gd name="connsiteY3-16" fmla="*/ 116682 h 119063"/>
                <a:gd name="connsiteX0-17" fmla="*/ 0 w 178594"/>
                <a:gd name="connsiteY0-18" fmla="*/ 116682 h 119063"/>
                <a:gd name="connsiteX1-19" fmla="*/ 178594 w 178594"/>
                <a:gd name="connsiteY1-20" fmla="*/ 0 h 119063"/>
                <a:gd name="connsiteX2-21" fmla="*/ 178594 w 178594"/>
                <a:gd name="connsiteY2-22" fmla="*/ 119063 h 119063"/>
                <a:gd name="connsiteX3-23" fmla="*/ 0 w 178594"/>
                <a:gd name="connsiteY3-24" fmla="*/ 116682 h 119063"/>
              </a:gdLst>
              <a:ahLst/>
              <a:cxnLst>
                <a:cxn ang="0">
                  <a:pos x="connsiteX0-1" y="connsiteY0-2"/>
                </a:cxn>
                <a:cxn ang="0">
                  <a:pos x="connsiteX1-3" y="connsiteY1-4"/>
                </a:cxn>
                <a:cxn ang="0">
                  <a:pos x="connsiteX2-5" y="connsiteY2-6"/>
                </a:cxn>
                <a:cxn ang="0">
                  <a:pos x="connsiteX3-7" y="connsiteY3-8"/>
                </a:cxn>
              </a:cxnLst>
              <a:rect l="l" t="t" r="r" b="b"/>
              <a:pathLst>
                <a:path w="178594" h="119063">
                  <a:moveTo>
                    <a:pt x="0" y="116682"/>
                  </a:moveTo>
                  <a:cubicBezTo>
                    <a:pt x="28575" y="32544"/>
                    <a:pt x="126206" y="5557"/>
                    <a:pt x="178594" y="0"/>
                  </a:cubicBezTo>
                  <a:lnTo>
                    <a:pt x="178594" y="119063"/>
                  </a:lnTo>
                  <a:lnTo>
                    <a:pt x="0" y="116682"/>
                  </a:lnTo>
                  <a:close/>
                </a:path>
              </a:pathLst>
            </a:custGeom>
            <a:solidFill>
              <a:schemeClr val="accent1">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10247" name="Group 31"/>
          <p:cNvGrpSpPr/>
          <p:nvPr/>
        </p:nvGrpSpPr>
        <p:grpSpPr bwMode="auto">
          <a:xfrm>
            <a:off x="2370138" y="1995488"/>
            <a:ext cx="649287" cy="490537"/>
            <a:chOff x="3641720" y="1857374"/>
            <a:chExt cx="649287" cy="657226"/>
          </a:xfrm>
        </p:grpSpPr>
        <p:sp>
          <p:nvSpPr>
            <p:cNvPr id="33" name="Rectangle 32"/>
            <p:cNvSpPr/>
            <p:nvPr/>
          </p:nvSpPr>
          <p:spPr>
            <a:xfrm>
              <a:off x="3641720" y="1967975"/>
              <a:ext cx="649287" cy="546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 name="Freeform 33"/>
            <p:cNvSpPr/>
            <p:nvPr/>
          </p:nvSpPr>
          <p:spPr>
            <a:xfrm flipH="1">
              <a:off x="4162420" y="1857374"/>
              <a:ext cx="128587" cy="112728"/>
            </a:xfrm>
            <a:custGeom>
              <a:avLst/>
              <a:gdLst>
                <a:gd name="connsiteX0" fmla="*/ 0 w 190500"/>
                <a:gd name="connsiteY0" fmla="*/ 119063 h 119063"/>
                <a:gd name="connsiteX1" fmla="*/ 190500 w 190500"/>
                <a:gd name="connsiteY1" fmla="*/ 0 h 119063"/>
                <a:gd name="connsiteX2" fmla="*/ 190500 w 190500"/>
                <a:gd name="connsiteY2" fmla="*/ 119063 h 119063"/>
                <a:gd name="connsiteX3" fmla="*/ 0 w 190500"/>
                <a:gd name="connsiteY3" fmla="*/ 119063 h 119063"/>
                <a:gd name="connsiteX0-1" fmla="*/ 0 w 178594"/>
                <a:gd name="connsiteY0-2" fmla="*/ 116682 h 119063"/>
                <a:gd name="connsiteX1-3" fmla="*/ 178594 w 178594"/>
                <a:gd name="connsiteY1-4" fmla="*/ 0 h 119063"/>
                <a:gd name="connsiteX2-5" fmla="*/ 178594 w 178594"/>
                <a:gd name="connsiteY2-6" fmla="*/ 119063 h 119063"/>
                <a:gd name="connsiteX3-7" fmla="*/ 0 w 178594"/>
                <a:gd name="connsiteY3-8" fmla="*/ 116682 h 119063"/>
                <a:gd name="connsiteX0-9" fmla="*/ 0 w 178594"/>
                <a:gd name="connsiteY0-10" fmla="*/ 116682 h 119063"/>
                <a:gd name="connsiteX1-11" fmla="*/ 178594 w 178594"/>
                <a:gd name="connsiteY1-12" fmla="*/ 0 h 119063"/>
                <a:gd name="connsiteX2-13" fmla="*/ 178594 w 178594"/>
                <a:gd name="connsiteY2-14" fmla="*/ 119063 h 119063"/>
                <a:gd name="connsiteX3-15" fmla="*/ 0 w 178594"/>
                <a:gd name="connsiteY3-16" fmla="*/ 116682 h 119063"/>
                <a:gd name="connsiteX0-17" fmla="*/ 0 w 178594"/>
                <a:gd name="connsiteY0-18" fmla="*/ 116682 h 119063"/>
                <a:gd name="connsiteX1-19" fmla="*/ 178594 w 178594"/>
                <a:gd name="connsiteY1-20" fmla="*/ 0 h 119063"/>
                <a:gd name="connsiteX2-21" fmla="*/ 178594 w 178594"/>
                <a:gd name="connsiteY2-22" fmla="*/ 119063 h 119063"/>
                <a:gd name="connsiteX3-23" fmla="*/ 0 w 178594"/>
                <a:gd name="connsiteY3-24" fmla="*/ 116682 h 119063"/>
                <a:gd name="connsiteX0-25" fmla="*/ 0 w 188517"/>
                <a:gd name="connsiteY0-26" fmla="*/ 121859 h 121859"/>
                <a:gd name="connsiteX1-27" fmla="*/ 188517 w 188517"/>
                <a:gd name="connsiteY1-28" fmla="*/ 0 h 121859"/>
                <a:gd name="connsiteX2-29" fmla="*/ 188517 w 188517"/>
                <a:gd name="connsiteY2-30" fmla="*/ 119063 h 121859"/>
                <a:gd name="connsiteX3-31" fmla="*/ 0 w 188517"/>
                <a:gd name="connsiteY3-32" fmla="*/ 121859 h 121859"/>
              </a:gdLst>
              <a:ahLst/>
              <a:cxnLst>
                <a:cxn ang="0">
                  <a:pos x="connsiteX0-1" y="connsiteY0-2"/>
                </a:cxn>
                <a:cxn ang="0">
                  <a:pos x="connsiteX1-3" y="connsiteY1-4"/>
                </a:cxn>
                <a:cxn ang="0">
                  <a:pos x="connsiteX2-5" y="connsiteY2-6"/>
                </a:cxn>
                <a:cxn ang="0">
                  <a:pos x="connsiteX3-7" y="connsiteY3-8"/>
                </a:cxn>
              </a:cxnLst>
              <a:rect l="l" t="t" r="r" b="b"/>
              <a:pathLst>
                <a:path w="188517" h="121859">
                  <a:moveTo>
                    <a:pt x="0" y="121859"/>
                  </a:moveTo>
                  <a:cubicBezTo>
                    <a:pt x="28575" y="37721"/>
                    <a:pt x="136129" y="5557"/>
                    <a:pt x="188517" y="0"/>
                  </a:cubicBezTo>
                  <a:lnTo>
                    <a:pt x="188517" y="119063"/>
                  </a:lnTo>
                  <a:lnTo>
                    <a:pt x="0" y="121859"/>
                  </a:lnTo>
                  <a:close/>
                </a:path>
              </a:pathLst>
            </a:custGeom>
            <a:solidFill>
              <a:schemeClr val="accent1">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10248" name="Group 49"/>
          <p:cNvGrpSpPr/>
          <p:nvPr/>
        </p:nvGrpSpPr>
        <p:grpSpPr bwMode="auto">
          <a:xfrm>
            <a:off x="3396615" y="1887220"/>
            <a:ext cx="980440" cy="762000"/>
            <a:chOff x="1719263" y="1719263"/>
            <a:chExt cx="1295399" cy="1023937"/>
          </a:xfrm>
        </p:grpSpPr>
        <p:sp>
          <p:nvSpPr>
            <p:cNvPr id="51" name="Right Arrow 50"/>
            <p:cNvSpPr/>
            <p:nvPr/>
          </p:nvSpPr>
          <p:spPr>
            <a:xfrm>
              <a:off x="1719263" y="1719263"/>
              <a:ext cx="1295399" cy="1023937"/>
            </a:xfrm>
            <a:prstGeom prst="rightArrow">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2" name="Freeform 51"/>
            <p:cNvSpPr/>
            <p:nvPr/>
          </p:nvSpPr>
          <p:spPr>
            <a:xfrm>
              <a:off x="1719263" y="1866453"/>
              <a:ext cx="179388" cy="119459"/>
            </a:xfrm>
            <a:custGeom>
              <a:avLst/>
              <a:gdLst>
                <a:gd name="connsiteX0" fmla="*/ 0 w 190500"/>
                <a:gd name="connsiteY0" fmla="*/ 119063 h 119063"/>
                <a:gd name="connsiteX1" fmla="*/ 190500 w 190500"/>
                <a:gd name="connsiteY1" fmla="*/ 0 h 119063"/>
                <a:gd name="connsiteX2" fmla="*/ 190500 w 190500"/>
                <a:gd name="connsiteY2" fmla="*/ 119063 h 119063"/>
                <a:gd name="connsiteX3" fmla="*/ 0 w 190500"/>
                <a:gd name="connsiteY3" fmla="*/ 119063 h 119063"/>
                <a:gd name="connsiteX0-1" fmla="*/ 0 w 178594"/>
                <a:gd name="connsiteY0-2" fmla="*/ 116682 h 119063"/>
                <a:gd name="connsiteX1-3" fmla="*/ 178594 w 178594"/>
                <a:gd name="connsiteY1-4" fmla="*/ 0 h 119063"/>
                <a:gd name="connsiteX2-5" fmla="*/ 178594 w 178594"/>
                <a:gd name="connsiteY2-6" fmla="*/ 119063 h 119063"/>
                <a:gd name="connsiteX3-7" fmla="*/ 0 w 178594"/>
                <a:gd name="connsiteY3-8" fmla="*/ 116682 h 119063"/>
                <a:gd name="connsiteX0-9" fmla="*/ 0 w 178594"/>
                <a:gd name="connsiteY0-10" fmla="*/ 116682 h 119063"/>
                <a:gd name="connsiteX1-11" fmla="*/ 178594 w 178594"/>
                <a:gd name="connsiteY1-12" fmla="*/ 0 h 119063"/>
                <a:gd name="connsiteX2-13" fmla="*/ 178594 w 178594"/>
                <a:gd name="connsiteY2-14" fmla="*/ 119063 h 119063"/>
                <a:gd name="connsiteX3-15" fmla="*/ 0 w 178594"/>
                <a:gd name="connsiteY3-16" fmla="*/ 116682 h 119063"/>
                <a:gd name="connsiteX0-17" fmla="*/ 0 w 178594"/>
                <a:gd name="connsiteY0-18" fmla="*/ 116682 h 119063"/>
                <a:gd name="connsiteX1-19" fmla="*/ 178594 w 178594"/>
                <a:gd name="connsiteY1-20" fmla="*/ 0 h 119063"/>
                <a:gd name="connsiteX2-21" fmla="*/ 178594 w 178594"/>
                <a:gd name="connsiteY2-22" fmla="*/ 119063 h 119063"/>
                <a:gd name="connsiteX3-23" fmla="*/ 0 w 178594"/>
                <a:gd name="connsiteY3-24" fmla="*/ 116682 h 119063"/>
              </a:gdLst>
              <a:ahLst/>
              <a:cxnLst>
                <a:cxn ang="0">
                  <a:pos x="connsiteX0-1" y="connsiteY0-2"/>
                </a:cxn>
                <a:cxn ang="0">
                  <a:pos x="connsiteX1-3" y="connsiteY1-4"/>
                </a:cxn>
                <a:cxn ang="0">
                  <a:pos x="connsiteX2-5" y="connsiteY2-6"/>
                </a:cxn>
                <a:cxn ang="0">
                  <a:pos x="connsiteX3-7" y="connsiteY3-8"/>
                </a:cxn>
              </a:cxnLst>
              <a:rect l="l" t="t" r="r" b="b"/>
              <a:pathLst>
                <a:path w="178594" h="119063">
                  <a:moveTo>
                    <a:pt x="0" y="116682"/>
                  </a:moveTo>
                  <a:cubicBezTo>
                    <a:pt x="28575" y="32544"/>
                    <a:pt x="126206" y="5557"/>
                    <a:pt x="178594" y="0"/>
                  </a:cubicBezTo>
                  <a:lnTo>
                    <a:pt x="178594" y="119063"/>
                  </a:lnTo>
                  <a:lnTo>
                    <a:pt x="0" y="116682"/>
                  </a:lnTo>
                  <a:close/>
                </a:path>
              </a:pathLst>
            </a:custGeom>
            <a:solidFill>
              <a:schemeClr val="accent2">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10249" name="Group 52"/>
          <p:cNvGrpSpPr/>
          <p:nvPr/>
        </p:nvGrpSpPr>
        <p:grpSpPr bwMode="auto">
          <a:xfrm>
            <a:off x="5300345" y="1995488"/>
            <a:ext cx="649288" cy="490537"/>
            <a:chOff x="3641720" y="1857374"/>
            <a:chExt cx="649287" cy="657226"/>
          </a:xfrm>
        </p:grpSpPr>
        <p:sp>
          <p:nvSpPr>
            <p:cNvPr id="54" name="Rectangle 53"/>
            <p:cNvSpPr/>
            <p:nvPr/>
          </p:nvSpPr>
          <p:spPr>
            <a:xfrm>
              <a:off x="3641720" y="1967975"/>
              <a:ext cx="649287" cy="546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5" name="Freeform 54"/>
            <p:cNvSpPr/>
            <p:nvPr/>
          </p:nvSpPr>
          <p:spPr>
            <a:xfrm flipH="1">
              <a:off x="4162419" y="1857374"/>
              <a:ext cx="128588" cy="112728"/>
            </a:xfrm>
            <a:custGeom>
              <a:avLst/>
              <a:gdLst>
                <a:gd name="connsiteX0" fmla="*/ 0 w 190500"/>
                <a:gd name="connsiteY0" fmla="*/ 119063 h 119063"/>
                <a:gd name="connsiteX1" fmla="*/ 190500 w 190500"/>
                <a:gd name="connsiteY1" fmla="*/ 0 h 119063"/>
                <a:gd name="connsiteX2" fmla="*/ 190500 w 190500"/>
                <a:gd name="connsiteY2" fmla="*/ 119063 h 119063"/>
                <a:gd name="connsiteX3" fmla="*/ 0 w 190500"/>
                <a:gd name="connsiteY3" fmla="*/ 119063 h 119063"/>
                <a:gd name="connsiteX0-1" fmla="*/ 0 w 178594"/>
                <a:gd name="connsiteY0-2" fmla="*/ 116682 h 119063"/>
                <a:gd name="connsiteX1-3" fmla="*/ 178594 w 178594"/>
                <a:gd name="connsiteY1-4" fmla="*/ 0 h 119063"/>
                <a:gd name="connsiteX2-5" fmla="*/ 178594 w 178594"/>
                <a:gd name="connsiteY2-6" fmla="*/ 119063 h 119063"/>
                <a:gd name="connsiteX3-7" fmla="*/ 0 w 178594"/>
                <a:gd name="connsiteY3-8" fmla="*/ 116682 h 119063"/>
                <a:gd name="connsiteX0-9" fmla="*/ 0 w 178594"/>
                <a:gd name="connsiteY0-10" fmla="*/ 116682 h 119063"/>
                <a:gd name="connsiteX1-11" fmla="*/ 178594 w 178594"/>
                <a:gd name="connsiteY1-12" fmla="*/ 0 h 119063"/>
                <a:gd name="connsiteX2-13" fmla="*/ 178594 w 178594"/>
                <a:gd name="connsiteY2-14" fmla="*/ 119063 h 119063"/>
                <a:gd name="connsiteX3-15" fmla="*/ 0 w 178594"/>
                <a:gd name="connsiteY3-16" fmla="*/ 116682 h 119063"/>
                <a:gd name="connsiteX0-17" fmla="*/ 0 w 178594"/>
                <a:gd name="connsiteY0-18" fmla="*/ 116682 h 119063"/>
                <a:gd name="connsiteX1-19" fmla="*/ 178594 w 178594"/>
                <a:gd name="connsiteY1-20" fmla="*/ 0 h 119063"/>
                <a:gd name="connsiteX2-21" fmla="*/ 178594 w 178594"/>
                <a:gd name="connsiteY2-22" fmla="*/ 119063 h 119063"/>
                <a:gd name="connsiteX3-23" fmla="*/ 0 w 178594"/>
                <a:gd name="connsiteY3-24" fmla="*/ 116682 h 119063"/>
                <a:gd name="connsiteX0-25" fmla="*/ 0 w 188517"/>
                <a:gd name="connsiteY0-26" fmla="*/ 121859 h 121859"/>
                <a:gd name="connsiteX1-27" fmla="*/ 188517 w 188517"/>
                <a:gd name="connsiteY1-28" fmla="*/ 0 h 121859"/>
                <a:gd name="connsiteX2-29" fmla="*/ 188517 w 188517"/>
                <a:gd name="connsiteY2-30" fmla="*/ 119063 h 121859"/>
                <a:gd name="connsiteX3-31" fmla="*/ 0 w 188517"/>
                <a:gd name="connsiteY3-32" fmla="*/ 121859 h 121859"/>
              </a:gdLst>
              <a:ahLst/>
              <a:cxnLst>
                <a:cxn ang="0">
                  <a:pos x="connsiteX0-1" y="connsiteY0-2"/>
                </a:cxn>
                <a:cxn ang="0">
                  <a:pos x="connsiteX1-3" y="connsiteY1-4"/>
                </a:cxn>
                <a:cxn ang="0">
                  <a:pos x="connsiteX2-5" y="connsiteY2-6"/>
                </a:cxn>
                <a:cxn ang="0">
                  <a:pos x="connsiteX3-7" y="connsiteY3-8"/>
                </a:cxn>
              </a:cxnLst>
              <a:rect l="l" t="t" r="r" b="b"/>
              <a:pathLst>
                <a:path w="188517" h="121859">
                  <a:moveTo>
                    <a:pt x="0" y="121859"/>
                  </a:moveTo>
                  <a:cubicBezTo>
                    <a:pt x="28575" y="37721"/>
                    <a:pt x="136129" y="5557"/>
                    <a:pt x="188517" y="0"/>
                  </a:cubicBezTo>
                  <a:lnTo>
                    <a:pt x="188517" y="119063"/>
                  </a:lnTo>
                  <a:lnTo>
                    <a:pt x="0" y="121859"/>
                  </a:lnTo>
                  <a:close/>
                </a:path>
              </a:pathLst>
            </a:custGeom>
            <a:solidFill>
              <a:schemeClr val="accent2">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10250" name="Group 56"/>
          <p:cNvGrpSpPr/>
          <p:nvPr/>
        </p:nvGrpSpPr>
        <p:grpSpPr bwMode="auto">
          <a:xfrm>
            <a:off x="6384290" y="1901190"/>
            <a:ext cx="932815" cy="762000"/>
            <a:chOff x="1719263" y="1719263"/>
            <a:chExt cx="1295399" cy="1023937"/>
          </a:xfrm>
        </p:grpSpPr>
        <p:sp>
          <p:nvSpPr>
            <p:cNvPr id="58" name="Right Arrow 57"/>
            <p:cNvSpPr/>
            <p:nvPr/>
          </p:nvSpPr>
          <p:spPr>
            <a:xfrm>
              <a:off x="1719263" y="1719263"/>
              <a:ext cx="1295399" cy="1023937"/>
            </a:xfrm>
            <a:prstGeom prst="rightArrow">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9" name="Freeform 58"/>
            <p:cNvSpPr/>
            <p:nvPr/>
          </p:nvSpPr>
          <p:spPr>
            <a:xfrm>
              <a:off x="1719263" y="1866453"/>
              <a:ext cx="179387" cy="119459"/>
            </a:xfrm>
            <a:custGeom>
              <a:avLst/>
              <a:gdLst>
                <a:gd name="connsiteX0" fmla="*/ 0 w 190500"/>
                <a:gd name="connsiteY0" fmla="*/ 119063 h 119063"/>
                <a:gd name="connsiteX1" fmla="*/ 190500 w 190500"/>
                <a:gd name="connsiteY1" fmla="*/ 0 h 119063"/>
                <a:gd name="connsiteX2" fmla="*/ 190500 w 190500"/>
                <a:gd name="connsiteY2" fmla="*/ 119063 h 119063"/>
                <a:gd name="connsiteX3" fmla="*/ 0 w 190500"/>
                <a:gd name="connsiteY3" fmla="*/ 119063 h 119063"/>
                <a:gd name="connsiteX0-1" fmla="*/ 0 w 178594"/>
                <a:gd name="connsiteY0-2" fmla="*/ 116682 h 119063"/>
                <a:gd name="connsiteX1-3" fmla="*/ 178594 w 178594"/>
                <a:gd name="connsiteY1-4" fmla="*/ 0 h 119063"/>
                <a:gd name="connsiteX2-5" fmla="*/ 178594 w 178594"/>
                <a:gd name="connsiteY2-6" fmla="*/ 119063 h 119063"/>
                <a:gd name="connsiteX3-7" fmla="*/ 0 w 178594"/>
                <a:gd name="connsiteY3-8" fmla="*/ 116682 h 119063"/>
                <a:gd name="connsiteX0-9" fmla="*/ 0 w 178594"/>
                <a:gd name="connsiteY0-10" fmla="*/ 116682 h 119063"/>
                <a:gd name="connsiteX1-11" fmla="*/ 178594 w 178594"/>
                <a:gd name="connsiteY1-12" fmla="*/ 0 h 119063"/>
                <a:gd name="connsiteX2-13" fmla="*/ 178594 w 178594"/>
                <a:gd name="connsiteY2-14" fmla="*/ 119063 h 119063"/>
                <a:gd name="connsiteX3-15" fmla="*/ 0 w 178594"/>
                <a:gd name="connsiteY3-16" fmla="*/ 116682 h 119063"/>
                <a:gd name="connsiteX0-17" fmla="*/ 0 w 178594"/>
                <a:gd name="connsiteY0-18" fmla="*/ 116682 h 119063"/>
                <a:gd name="connsiteX1-19" fmla="*/ 178594 w 178594"/>
                <a:gd name="connsiteY1-20" fmla="*/ 0 h 119063"/>
                <a:gd name="connsiteX2-21" fmla="*/ 178594 w 178594"/>
                <a:gd name="connsiteY2-22" fmla="*/ 119063 h 119063"/>
                <a:gd name="connsiteX3-23" fmla="*/ 0 w 178594"/>
                <a:gd name="connsiteY3-24" fmla="*/ 116682 h 119063"/>
              </a:gdLst>
              <a:ahLst/>
              <a:cxnLst>
                <a:cxn ang="0">
                  <a:pos x="connsiteX0-1" y="connsiteY0-2"/>
                </a:cxn>
                <a:cxn ang="0">
                  <a:pos x="connsiteX1-3" y="connsiteY1-4"/>
                </a:cxn>
                <a:cxn ang="0">
                  <a:pos x="connsiteX2-5" y="connsiteY2-6"/>
                </a:cxn>
                <a:cxn ang="0">
                  <a:pos x="connsiteX3-7" y="connsiteY3-8"/>
                </a:cxn>
              </a:cxnLst>
              <a:rect l="l" t="t" r="r" b="b"/>
              <a:pathLst>
                <a:path w="178594" h="119063">
                  <a:moveTo>
                    <a:pt x="0" y="116682"/>
                  </a:moveTo>
                  <a:cubicBezTo>
                    <a:pt x="28575" y="32544"/>
                    <a:pt x="126206" y="5557"/>
                    <a:pt x="178594" y="0"/>
                  </a:cubicBezTo>
                  <a:lnTo>
                    <a:pt x="178594" y="119063"/>
                  </a:lnTo>
                  <a:lnTo>
                    <a:pt x="0" y="116682"/>
                  </a:lnTo>
                  <a:close/>
                </a:path>
              </a:pathLst>
            </a:custGeom>
            <a:solidFill>
              <a:schemeClr val="accent4">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10251" name="Group 59"/>
          <p:cNvGrpSpPr/>
          <p:nvPr/>
        </p:nvGrpSpPr>
        <p:grpSpPr bwMode="auto">
          <a:xfrm>
            <a:off x="8090535" y="2016760"/>
            <a:ext cx="856615" cy="490220"/>
            <a:chOff x="3641720" y="1857374"/>
            <a:chExt cx="649287" cy="657226"/>
          </a:xfrm>
        </p:grpSpPr>
        <p:sp>
          <p:nvSpPr>
            <p:cNvPr id="61" name="Rectangle 60"/>
            <p:cNvSpPr/>
            <p:nvPr/>
          </p:nvSpPr>
          <p:spPr>
            <a:xfrm>
              <a:off x="3641720" y="1967975"/>
              <a:ext cx="649287" cy="5466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2" name="Freeform 61"/>
            <p:cNvSpPr/>
            <p:nvPr/>
          </p:nvSpPr>
          <p:spPr>
            <a:xfrm flipH="1">
              <a:off x="4162420" y="1857374"/>
              <a:ext cx="128587" cy="112728"/>
            </a:xfrm>
            <a:custGeom>
              <a:avLst/>
              <a:gdLst>
                <a:gd name="connsiteX0" fmla="*/ 0 w 190500"/>
                <a:gd name="connsiteY0" fmla="*/ 119063 h 119063"/>
                <a:gd name="connsiteX1" fmla="*/ 190500 w 190500"/>
                <a:gd name="connsiteY1" fmla="*/ 0 h 119063"/>
                <a:gd name="connsiteX2" fmla="*/ 190500 w 190500"/>
                <a:gd name="connsiteY2" fmla="*/ 119063 h 119063"/>
                <a:gd name="connsiteX3" fmla="*/ 0 w 190500"/>
                <a:gd name="connsiteY3" fmla="*/ 119063 h 119063"/>
                <a:gd name="connsiteX0-1" fmla="*/ 0 w 178594"/>
                <a:gd name="connsiteY0-2" fmla="*/ 116682 h 119063"/>
                <a:gd name="connsiteX1-3" fmla="*/ 178594 w 178594"/>
                <a:gd name="connsiteY1-4" fmla="*/ 0 h 119063"/>
                <a:gd name="connsiteX2-5" fmla="*/ 178594 w 178594"/>
                <a:gd name="connsiteY2-6" fmla="*/ 119063 h 119063"/>
                <a:gd name="connsiteX3-7" fmla="*/ 0 w 178594"/>
                <a:gd name="connsiteY3-8" fmla="*/ 116682 h 119063"/>
                <a:gd name="connsiteX0-9" fmla="*/ 0 w 178594"/>
                <a:gd name="connsiteY0-10" fmla="*/ 116682 h 119063"/>
                <a:gd name="connsiteX1-11" fmla="*/ 178594 w 178594"/>
                <a:gd name="connsiteY1-12" fmla="*/ 0 h 119063"/>
                <a:gd name="connsiteX2-13" fmla="*/ 178594 w 178594"/>
                <a:gd name="connsiteY2-14" fmla="*/ 119063 h 119063"/>
                <a:gd name="connsiteX3-15" fmla="*/ 0 w 178594"/>
                <a:gd name="connsiteY3-16" fmla="*/ 116682 h 119063"/>
                <a:gd name="connsiteX0-17" fmla="*/ 0 w 178594"/>
                <a:gd name="connsiteY0-18" fmla="*/ 116682 h 119063"/>
                <a:gd name="connsiteX1-19" fmla="*/ 178594 w 178594"/>
                <a:gd name="connsiteY1-20" fmla="*/ 0 h 119063"/>
                <a:gd name="connsiteX2-21" fmla="*/ 178594 w 178594"/>
                <a:gd name="connsiteY2-22" fmla="*/ 119063 h 119063"/>
                <a:gd name="connsiteX3-23" fmla="*/ 0 w 178594"/>
                <a:gd name="connsiteY3-24" fmla="*/ 116682 h 119063"/>
                <a:gd name="connsiteX0-25" fmla="*/ 0 w 188517"/>
                <a:gd name="connsiteY0-26" fmla="*/ 121859 h 121859"/>
                <a:gd name="connsiteX1-27" fmla="*/ 188517 w 188517"/>
                <a:gd name="connsiteY1-28" fmla="*/ 0 h 121859"/>
                <a:gd name="connsiteX2-29" fmla="*/ 188517 w 188517"/>
                <a:gd name="connsiteY2-30" fmla="*/ 119063 h 121859"/>
                <a:gd name="connsiteX3-31" fmla="*/ 0 w 188517"/>
                <a:gd name="connsiteY3-32" fmla="*/ 121859 h 121859"/>
              </a:gdLst>
              <a:ahLst/>
              <a:cxnLst>
                <a:cxn ang="0">
                  <a:pos x="connsiteX0-1" y="connsiteY0-2"/>
                </a:cxn>
                <a:cxn ang="0">
                  <a:pos x="connsiteX1-3" y="connsiteY1-4"/>
                </a:cxn>
                <a:cxn ang="0">
                  <a:pos x="connsiteX2-5" y="connsiteY2-6"/>
                </a:cxn>
                <a:cxn ang="0">
                  <a:pos x="connsiteX3-7" y="connsiteY3-8"/>
                </a:cxn>
              </a:cxnLst>
              <a:rect l="l" t="t" r="r" b="b"/>
              <a:pathLst>
                <a:path w="188517" h="121859">
                  <a:moveTo>
                    <a:pt x="0" y="121859"/>
                  </a:moveTo>
                  <a:cubicBezTo>
                    <a:pt x="28575" y="37721"/>
                    <a:pt x="136129" y="5557"/>
                    <a:pt x="188517" y="0"/>
                  </a:cubicBezTo>
                  <a:lnTo>
                    <a:pt x="188517" y="119063"/>
                  </a:lnTo>
                  <a:lnTo>
                    <a:pt x="0" y="121859"/>
                  </a:lnTo>
                  <a:close/>
                </a:path>
              </a:pathLst>
            </a:custGeom>
            <a:solidFill>
              <a:schemeClr val="accent4">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10252" name="TextBox 62"/>
          <p:cNvSpPr txBox="1">
            <a:spLocks noChangeArrowheads="1"/>
          </p:cNvSpPr>
          <p:nvPr/>
        </p:nvSpPr>
        <p:spPr bwMode="auto">
          <a:xfrm>
            <a:off x="4387850" y="1979930"/>
            <a:ext cx="836613" cy="583565"/>
          </a:xfrm>
          <a:prstGeom prst="rect">
            <a:avLst/>
          </a:prstGeom>
          <a:noFill/>
          <a:ln w="9525">
            <a:noFill/>
            <a:miter lim="800000"/>
          </a:ln>
        </p:spPr>
        <p:txBody>
          <a:bodyPr anchor="ctr">
            <a:spAutoFit/>
          </a:bodyPr>
          <a:lstStyle/>
          <a:p>
            <a:pPr algn="ctr"/>
            <a:r>
              <a:rPr lang="en-US" sz="3200" b="1">
                <a:solidFill>
                  <a:schemeClr val="accent2"/>
                </a:solidFill>
                <a:latin typeface="Arial" panose="020B0604020202020204" pitchFamily="34" charset="0"/>
              </a:rPr>
              <a:t>02</a:t>
            </a:r>
          </a:p>
        </p:txBody>
      </p:sp>
      <p:sp>
        <p:nvSpPr>
          <p:cNvPr id="10253" name="TextBox 63"/>
          <p:cNvSpPr txBox="1">
            <a:spLocks noChangeArrowheads="1"/>
          </p:cNvSpPr>
          <p:nvPr/>
        </p:nvSpPr>
        <p:spPr bwMode="auto">
          <a:xfrm>
            <a:off x="1527175" y="1976755"/>
            <a:ext cx="836613" cy="583565"/>
          </a:xfrm>
          <a:prstGeom prst="rect">
            <a:avLst/>
          </a:prstGeom>
          <a:noFill/>
          <a:ln w="9525">
            <a:noFill/>
            <a:miter lim="800000"/>
          </a:ln>
        </p:spPr>
        <p:txBody>
          <a:bodyPr anchor="ctr">
            <a:spAutoFit/>
          </a:bodyPr>
          <a:lstStyle/>
          <a:p>
            <a:pPr algn="ctr"/>
            <a:r>
              <a:rPr lang="en-US" sz="3200" b="1">
                <a:solidFill>
                  <a:schemeClr val="accent1"/>
                </a:solidFill>
                <a:latin typeface="Arial" panose="020B0604020202020204" pitchFamily="34" charset="0"/>
              </a:rPr>
              <a:t>01</a:t>
            </a:r>
          </a:p>
        </p:txBody>
      </p:sp>
      <p:sp>
        <p:nvSpPr>
          <p:cNvPr id="65" name="TextBox 64"/>
          <p:cNvSpPr txBox="1"/>
          <p:nvPr/>
        </p:nvSpPr>
        <p:spPr>
          <a:xfrm>
            <a:off x="7212965" y="1996440"/>
            <a:ext cx="836613" cy="583565"/>
          </a:xfrm>
          <a:prstGeom prst="rect">
            <a:avLst/>
          </a:prstGeom>
          <a:noFill/>
        </p:spPr>
        <p:txBody>
          <a:bodyPr anchor="ctr">
            <a:spAutoFit/>
          </a:bodyPr>
          <a:lstStyle/>
          <a:p>
            <a:pPr algn="ctr">
              <a:defRPr/>
            </a:pPr>
            <a:r>
              <a:rPr lang="en-US" sz="3200" b="1" dirty="0">
                <a:solidFill>
                  <a:schemeClr val="accent4"/>
                </a:solidFill>
                <a:latin typeface="Arial" panose="020B0604020202020204" pitchFamily="34" charset="0"/>
                <a:cs typeface="Arial" panose="020B0604020202020204" pitchFamily="34" charset="0"/>
              </a:rPr>
              <a:t>03</a:t>
            </a:r>
          </a:p>
        </p:txBody>
      </p:sp>
      <p:sp>
        <p:nvSpPr>
          <p:cNvPr id="10255" name="Rectangle 65"/>
          <p:cNvSpPr>
            <a:spLocks noChangeArrowheads="1"/>
          </p:cNvSpPr>
          <p:nvPr/>
        </p:nvSpPr>
        <p:spPr bwMode="auto">
          <a:xfrm>
            <a:off x="611189" y="2841992"/>
            <a:ext cx="2263774" cy="1631216"/>
          </a:xfrm>
          <a:prstGeom prst="rect">
            <a:avLst/>
          </a:prstGeom>
          <a:noFill/>
          <a:ln w="9525">
            <a:noFill/>
            <a:miter lim="800000"/>
          </a:ln>
        </p:spPr>
        <p:txBody>
          <a:bodyPr wrap="square" anchor="ctr">
            <a:spAutoFit/>
          </a:bodyPr>
          <a:lstStyle/>
          <a:p>
            <a:pPr algn="just"/>
            <a:r>
              <a:rPr lang="en-US" sz="2000" b="1" dirty="0">
                <a:solidFill>
                  <a:schemeClr val="tx1"/>
                </a:solidFill>
                <a:latin typeface="Palatino Linotype" panose="02040502050505030304" charset="0"/>
                <a:cs typeface="Palatino Linotype" panose="02040502050505030304" charset="0"/>
              </a:rPr>
              <a:t>Sinh viên có điểm TOEIC Online Placement Test đạt 200 điểm trở lên</a:t>
            </a:r>
          </a:p>
        </p:txBody>
      </p:sp>
      <p:sp>
        <p:nvSpPr>
          <p:cNvPr id="10257" name="Rectangle 69"/>
          <p:cNvSpPr>
            <a:spLocks noChangeArrowheads="1"/>
          </p:cNvSpPr>
          <p:nvPr/>
        </p:nvSpPr>
        <p:spPr bwMode="auto">
          <a:xfrm>
            <a:off x="3680778" y="2580958"/>
            <a:ext cx="1997075" cy="1630045"/>
          </a:xfrm>
          <a:prstGeom prst="rect">
            <a:avLst/>
          </a:prstGeom>
          <a:noFill/>
          <a:ln w="9525">
            <a:noFill/>
            <a:miter lim="800000"/>
          </a:ln>
        </p:spPr>
        <p:txBody>
          <a:bodyPr anchor="ctr">
            <a:spAutoFit/>
          </a:bodyPr>
          <a:lstStyle/>
          <a:p>
            <a:pPr algn="just"/>
            <a:r>
              <a:rPr lang="en-US" sz="2000" b="1" dirty="0" err="1">
                <a:solidFill>
                  <a:schemeClr val="tx1"/>
                </a:solidFill>
                <a:latin typeface="Palatino Linotype" panose="02040502050505030304" charset="0"/>
                <a:cs typeface="Palatino Linotype" panose="02040502050505030304" charset="0"/>
              </a:rPr>
              <a:t>Sinh viên có các chứng chỉ ngoại ngữ quốc tế theo quy định</a:t>
            </a:r>
          </a:p>
        </p:txBody>
      </p:sp>
      <p:sp>
        <p:nvSpPr>
          <p:cNvPr id="10258" name="Rectangle 86"/>
          <p:cNvSpPr>
            <a:spLocks noChangeArrowheads="1"/>
          </p:cNvSpPr>
          <p:nvPr/>
        </p:nvSpPr>
        <p:spPr bwMode="auto">
          <a:xfrm>
            <a:off x="6679248" y="2714626"/>
            <a:ext cx="1998662" cy="1014730"/>
          </a:xfrm>
          <a:prstGeom prst="rect">
            <a:avLst/>
          </a:prstGeom>
          <a:noFill/>
          <a:ln w="9525">
            <a:noFill/>
            <a:miter lim="800000"/>
          </a:ln>
        </p:spPr>
        <p:txBody>
          <a:bodyPr anchor="ctr">
            <a:spAutoFit/>
          </a:bodyPr>
          <a:lstStyle/>
          <a:p>
            <a:pPr algn="just"/>
            <a:r>
              <a:rPr lang="en-US" sz="2000" b="1" dirty="0" err="1">
                <a:solidFill>
                  <a:schemeClr val="tx1"/>
                </a:solidFill>
                <a:latin typeface="Palatino Linotype" panose="02040502050505030304" charset="0"/>
                <a:cs typeface="Palatino Linotype" panose="02040502050505030304" charset="0"/>
              </a:rPr>
              <a:t>Sinh viên có bằng cử nhân Ngôn ngữ Anh</a:t>
            </a:r>
          </a:p>
        </p:txBody>
      </p:sp>
      <p:sp>
        <p:nvSpPr>
          <p:cNvPr id="3" name="Rounded Rectangle 2"/>
          <p:cNvSpPr/>
          <p:nvPr/>
        </p:nvSpPr>
        <p:spPr>
          <a:xfrm>
            <a:off x="9312593" y="1751013"/>
            <a:ext cx="2265362" cy="3721100"/>
          </a:xfrm>
          <a:prstGeom prst="roundRect">
            <a:avLst>
              <a:gd name="adj" fmla="val 4329"/>
            </a:avLst>
          </a:prstGeom>
          <a:solidFill>
            <a:schemeClr val="accent2">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4" name="Group 56"/>
          <p:cNvGrpSpPr/>
          <p:nvPr/>
        </p:nvGrpSpPr>
        <p:grpSpPr bwMode="auto">
          <a:xfrm>
            <a:off x="9178925" y="2016760"/>
            <a:ext cx="932815" cy="762000"/>
            <a:chOff x="1719263" y="1719263"/>
            <a:chExt cx="1295399" cy="1023937"/>
          </a:xfrm>
          <a:solidFill>
            <a:schemeClr val="bg2">
              <a:lumMod val="25000"/>
            </a:schemeClr>
          </a:solidFill>
        </p:grpSpPr>
        <p:sp>
          <p:nvSpPr>
            <p:cNvPr id="5" name="Right Arrow 4"/>
            <p:cNvSpPr/>
            <p:nvPr/>
          </p:nvSpPr>
          <p:spPr>
            <a:xfrm>
              <a:off x="1719263" y="1719263"/>
              <a:ext cx="1295399" cy="1023937"/>
            </a:xfrm>
            <a:prstGeom prst="rightArrow">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Freeform 5"/>
            <p:cNvSpPr/>
            <p:nvPr/>
          </p:nvSpPr>
          <p:spPr>
            <a:xfrm>
              <a:off x="1719263" y="1866453"/>
              <a:ext cx="179387" cy="119459"/>
            </a:xfrm>
            <a:custGeom>
              <a:avLst/>
              <a:gdLst>
                <a:gd name="connsiteX0" fmla="*/ 0 w 190500"/>
                <a:gd name="connsiteY0" fmla="*/ 119063 h 119063"/>
                <a:gd name="connsiteX1" fmla="*/ 190500 w 190500"/>
                <a:gd name="connsiteY1" fmla="*/ 0 h 119063"/>
                <a:gd name="connsiteX2" fmla="*/ 190500 w 190500"/>
                <a:gd name="connsiteY2" fmla="*/ 119063 h 119063"/>
                <a:gd name="connsiteX3" fmla="*/ 0 w 190500"/>
                <a:gd name="connsiteY3" fmla="*/ 119063 h 119063"/>
                <a:gd name="connsiteX0-1" fmla="*/ 0 w 178594"/>
                <a:gd name="connsiteY0-2" fmla="*/ 116682 h 119063"/>
                <a:gd name="connsiteX1-3" fmla="*/ 178594 w 178594"/>
                <a:gd name="connsiteY1-4" fmla="*/ 0 h 119063"/>
                <a:gd name="connsiteX2-5" fmla="*/ 178594 w 178594"/>
                <a:gd name="connsiteY2-6" fmla="*/ 119063 h 119063"/>
                <a:gd name="connsiteX3-7" fmla="*/ 0 w 178594"/>
                <a:gd name="connsiteY3-8" fmla="*/ 116682 h 119063"/>
                <a:gd name="connsiteX0-9" fmla="*/ 0 w 178594"/>
                <a:gd name="connsiteY0-10" fmla="*/ 116682 h 119063"/>
                <a:gd name="connsiteX1-11" fmla="*/ 178594 w 178594"/>
                <a:gd name="connsiteY1-12" fmla="*/ 0 h 119063"/>
                <a:gd name="connsiteX2-13" fmla="*/ 178594 w 178594"/>
                <a:gd name="connsiteY2-14" fmla="*/ 119063 h 119063"/>
                <a:gd name="connsiteX3-15" fmla="*/ 0 w 178594"/>
                <a:gd name="connsiteY3-16" fmla="*/ 116682 h 119063"/>
                <a:gd name="connsiteX0-17" fmla="*/ 0 w 178594"/>
                <a:gd name="connsiteY0-18" fmla="*/ 116682 h 119063"/>
                <a:gd name="connsiteX1-19" fmla="*/ 178594 w 178594"/>
                <a:gd name="connsiteY1-20" fmla="*/ 0 h 119063"/>
                <a:gd name="connsiteX2-21" fmla="*/ 178594 w 178594"/>
                <a:gd name="connsiteY2-22" fmla="*/ 119063 h 119063"/>
                <a:gd name="connsiteX3-23" fmla="*/ 0 w 178594"/>
                <a:gd name="connsiteY3-24" fmla="*/ 116682 h 119063"/>
              </a:gdLst>
              <a:ahLst/>
              <a:cxnLst>
                <a:cxn ang="0">
                  <a:pos x="connsiteX0-1" y="connsiteY0-2"/>
                </a:cxn>
                <a:cxn ang="0">
                  <a:pos x="connsiteX1-3" y="connsiteY1-4"/>
                </a:cxn>
                <a:cxn ang="0">
                  <a:pos x="connsiteX2-5" y="connsiteY2-6"/>
                </a:cxn>
                <a:cxn ang="0">
                  <a:pos x="connsiteX3-7" y="connsiteY3-8"/>
                </a:cxn>
              </a:cxnLst>
              <a:rect l="l" t="t" r="r" b="b"/>
              <a:pathLst>
                <a:path w="178594" h="119063">
                  <a:moveTo>
                    <a:pt x="0" y="116682"/>
                  </a:moveTo>
                  <a:cubicBezTo>
                    <a:pt x="28575" y="32544"/>
                    <a:pt x="126206" y="5557"/>
                    <a:pt x="178594" y="0"/>
                  </a:cubicBezTo>
                  <a:lnTo>
                    <a:pt x="178594" y="119063"/>
                  </a:lnTo>
                  <a:lnTo>
                    <a:pt x="0" y="116682"/>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7" name="TextBox 64"/>
          <p:cNvSpPr txBox="1"/>
          <p:nvPr/>
        </p:nvSpPr>
        <p:spPr>
          <a:xfrm>
            <a:off x="10027920" y="2106295"/>
            <a:ext cx="836613" cy="583565"/>
          </a:xfrm>
          <a:prstGeom prst="rect">
            <a:avLst/>
          </a:prstGeom>
          <a:noFill/>
          <a:extLst>
            <a:ext uri="{909E8E84-426E-40DD-AFC4-6F175D3DCCD1}">
              <a14:hiddenFill xmlns:a14="http://schemas.microsoft.com/office/drawing/2010/main">
                <a:solidFill>
                  <a:schemeClr val="bg2">
                    <a:lumMod val="25000"/>
                  </a:schemeClr>
                </a:solidFill>
              </a14:hiddenFill>
            </a:ext>
          </a:extLst>
        </p:spPr>
        <p:txBody>
          <a:bodyPr anchor="ctr">
            <a:spAutoFit/>
          </a:bodyPr>
          <a:lstStyle/>
          <a:p>
            <a:pPr algn="ctr">
              <a:defRPr/>
            </a:pPr>
            <a:r>
              <a:rPr lang="en-US" sz="3200" b="1" dirty="0">
                <a:solidFill>
                  <a:schemeClr val="bg2">
                    <a:lumMod val="25000"/>
                  </a:schemeClr>
                </a:solidFill>
                <a:latin typeface="Arial" panose="020B0604020202020204" pitchFamily="34" charset="0"/>
                <a:cs typeface="Arial" panose="020B0604020202020204" pitchFamily="34" charset="0"/>
              </a:rPr>
              <a:t>04</a:t>
            </a:r>
          </a:p>
        </p:txBody>
      </p:sp>
      <p:grpSp>
        <p:nvGrpSpPr>
          <p:cNvPr id="10" name="Group 59"/>
          <p:cNvGrpSpPr/>
          <p:nvPr/>
        </p:nvGrpSpPr>
        <p:grpSpPr bwMode="auto">
          <a:xfrm>
            <a:off x="10885805" y="2132330"/>
            <a:ext cx="856615" cy="490220"/>
            <a:chOff x="3641720" y="1857374"/>
            <a:chExt cx="649287" cy="657226"/>
          </a:xfrm>
          <a:solidFill>
            <a:schemeClr val="bg2">
              <a:lumMod val="25000"/>
            </a:schemeClr>
          </a:solidFill>
        </p:grpSpPr>
        <p:sp>
          <p:nvSpPr>
            <p:cNvPr id="11" name="Rectangle 60"/>
            <p:cNvSpPr/>
            <p:nvPr/>
          </p:nvSpPr>
          <p:spPr>
            <a:xfrm>
              <a:off x="3641720" y="1967975"/>
              <a:ext cx="649287" cy="5466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Freeform 11"/>
            <p:cNvSpPr/>
            <p:nvPr/>
          </p:nvSpPr>
          <p:spPr>
            <a:xfrm flipH="1">
              <a:off x="4162420" y="1857374"/>
              <a:ext cx="128587" cy="112728"/>
            </a:xfrm>
            <a:custGeom>
              <a:avLst/>
              <a:gdLst>
                <a:gd name="connsiteX0" fmla="*/ 0 w 190500"/>
                <a:gd name="connsiteY0" fmla="*/ 119063 h 119063"/>
                <a:gd name="connsiteX1" fmla="*/ 190500 w 190500"/>
                <a:gd name="connsiteY1" fmla="*/ 0 h 119063"/>
                <a:gd name="connsiteX2" fmla="*/ 190500 w 190500"/>
                <a:gd name="connsiteY2" fmla="*/ 119063 h 119063"/>
                <a:gd name="connsiteX3" fmla="*/ 0 w 190500"/>
                <a:gd name="connsiteY3" fmla="*/ 119063 h 119063"/>
                <a:gd name="connsiteX0-1" fmla="*/ 0 w 178594"/>
                <a:gd name="connsiteY0-2" fmla="*/ 116682 h 119063"/>
                <a:gd name="connsiteX1-3" fmla="*/ 178594 w 178594"/>
                <a:gd name="connsiteY1-4" fmla="*/ 0 h 119063"/>
                <a:gd name="connsiteX2-5" fmla="*/ 178594 w 178594"/>
                <a:gd name="connsiteY2-6" fmla="*/ 119063 h 119063"/>
                <a:gd name="connsiteX3-7" fmla="*/ 0 w 178594"/>
                <a:gd name="connsiteY3-8" fmla="*/ 116682 h 119063"/>
                <a:gd name="connsiteX0-9" fmla="*/ 0 w 178594"/>
                <a:gd name="connsiteY0-10" fmla="*/ 116682 h 119063"/>
                <a:gd name="connsiteX1-11" fmla="*/ 178594 w 178594"/>
                <a:gd name="connsiteY1-12" fmla="*/ 0 h 119063"/>
                <a:gd name="connsiteX2-13" fmla="*/ 178594 w 178594"/>
                <a:gd name="connsiteY2-14" fmla="*/ 119063 h 119063"/>
                <a:gd name="connsiteX3-15" fmla="*/ 0 w 178594"/>
                <a:gd name="connsiteY3-16" fmla="*/ 116682 h 119063"/>
                <a:gd name="connsiteX0-17" fmla="*/ 0 w 178594"/>
                <a:gd name="connsiteY0-18" fmla="*/ 116682 h 119063"/>
                <a:gd name="connsiteX1-19" fmla="*/ 178594 w 178594"/>
                <a:gd name="connsiteY1-20" fmla="*/ 0 h 119063"/>
                <a:gd name="connsiteX2-21" fmla="*/ 178594 w 178594"/>
                <a:gd name="connsiteY2-22" fmla="*/ 119063 h 119063"/>
                <a:gd name="connsiteX3-23" fmla="*/ 0 w 178594"/>
                <a:gd name="connsiteY3-24" fmla="*/ 116682 h 119063"/>
                <a:gd name="connsiteX0-25" fmla="*/ 0 w 188517"/>
                <a:gd name="connsiteY0-26" fmla="*/ 121859 h 121859"/>
                <a:gd name="connsiteX1-27" fmla="*/ 188517 w 188517"/>
                <a:gd name="connsiteY1-28" fmla="*/ 0 h 121859"/>
                <a:gd name="connsiteX2-29" fmla="*/ 188517 w 188517"/>
                <a:gd name="connsiteY2-30" fmla="*/ 119063 h 121859"/>
                <a:gd name="connsiteX3-31" fmla="*/ 0 w 188517"/>
                <a:gd name="connsiteY3-32" fmla="*/ 121859 h 121859"/>
              </a:gdLst>
              <a:ahLst/>
              <a:cxnLst>
                <a:cxn ang="0">
                  <a:pos x="connsiteX0-1" y="connsiteY0-2"/>
                </a:cxn>
                <a:cxn ang="0">
                  <a:pos x="connsiteX1-3" y="connsiteY1-4"/>
                </a:cxn>
                <a:cxn ang="0">
                  <a:pos x="connsiteX2-5" y="connsiteY2-6"/>
                </a:cxn>
                <a:cxn ang="0">
                  <a:pos x="connsiteX3-7" y="connsiteY3-8"/>
                </a:cxn>
              </a:cxnLst>
              <a:rect l="l" t="t" r="r" b="b"/>
              <a:pathLst>
                <a:path w="188517" h="121859">
                  <a:moveTo>
                    <a:pt x="0" y="121859"/>
                  </a:moveTo>
                  <a:cubicBezTo>
                    <a:pt x="28575" y="37721"/>
                    <a:pt x="136129" y="5557"/>
                    <a:pt x="188517" y="0"/>
                  </a:cubicBezTo>
                  <a:lnTo>
                    <a:pt x="188517" y="119063"/>
                  </a:lnTo>
                  <a:lnTo>
                    <a:pt x="0" y="121859"/>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13" name="Rectangle 86"/>
          <p:cNvSpPr>
            <a:spLocks noChangeArrowheads="1"/>
          </p:cNvSpPr>
          <p:nvPr/>
        </p:nvSpPr>
        <p:spPr bwMode="auto">
          <a:xfrm>
            <a:off x="9433243" y="2734946"/>
            <a:ext cx="1998662" cy="1322070"/>
          </a:xfrm>
          <a:prstGeom prst="rect">
            <a:avLst/>
          </a:prstGeom>
          <a:noFill/>
          <a:ln w="9525">
            <a:noFill/>
            <a:miter lim="800000"/>
          </a:ln>
        </p:spPr>
        <p:txBody>
          <a:bodyPr anchor="ctr">
            <a:spAutoFit/>
          </a:bodyPr>
          <a:lstStyle/>
          <a:p>
            <a:pPr algn="just"/>
            <a:r>
              <a:rPr lang="en-US" sz="2000" b="1" dirty="0" err="1">
                <a:solidFill>
                  <a:schemeClr val="tx1"/>
                </a:solidFill>
                <a:latin typeface="Palatino Linotype" panose="02040502050505030304" charset="0"/>
                <a:cs typeface="Palatino Linotype" panose="02040502050505030304" charset="0"/>
              </a:rPr>
              <a:t>Các trường hợp khác do Hiệu trưởng quyết định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strips(downLeft)">
                                      <p:cBhvr>
                                        <p:cTn id="10" dur="500"/>
                                        <p:tgtEl>
                                          <p:spTgt spid="28"/>
                                        </p:tgtEl>
                                      </p:cBhvr>
                                    </p:animEffect>
                                  </p:childTnLst>
                                </p:cTn>
                              </p:par>
                              <p:par>
                                <p:cTn id="11" presetID="18" presetClass="entr" presetSubtype="12" fill="hold" nodeType="withEffect">
                                  <p:stCondLst>
                                    <p:cond delay="0"/>
                                  </p:stCondLst>
                                  <p:childTnLst>
                                    <p:set>
                                      <p:cBhvr>
                                        <p:cTn id="12" dur="1" fill="hold">
                                          <p:stCondLst>
                                            <p:cond delay="0"/>
                                          </p:stCondLst>
                                        </p:cTn>
                                        <p:tgtEl>
                                          <p:spTgt spid="10246"/>
                                        </p:tgtEl>
                                        <p:attrNameLst>
                                          <p:attrName>style.visibility</p:attrName>
                                        </p:attrNameLst>
                                      </p:cBhvr>
                                      <p:to>
                                        <p:strVal val="visible"/>
                                      </p:to>
                                    </p:set>
                                    <p:animEffect transition="in" filter="strips(downLeft)">
                                      <p:cBhvr>
                                        <p:cTn id="13" dur="500"/>
                                        <p:tgtEl>
                                          <p:spTgt spid="10246"/>
                                        </p:tgtEl>
                                      </p:cBhvr>
                                    </p:animEffect>
                                  </p:childTnLst>
                                </p:cTn>
                              </p:par>
                              <p:par>
                                <p:cTn id="14" presetID="18" presetClass="entr" presetSubtype="12" fill="hold" nodeType="withEffect">
                                  <p:stCondLst>
                                    <p:cond delay="0"/>
                                  </p:stCondLst>
                                  <p:childTnLst>
                                    <p:set>
                                      <p:cBhvr>
                                        <p:cTn id="15" dur="1" fill="hold">
                                          <p:stCondLst>
                                            <p:cond delay="0"/>
                                          </p:stCondLst>
                                        </p:cTn>
                                        <p:tgtEl>
                                          <p:spTgt spid="10247"/>
                                        </p:tgtEl>
                                        <p:attrNameLst>
                                          <p:attrName>style.visibility</p:attrName>
                                        </p:attrNameLst>
                                      </p:cBhvr>
                                      <p:to>
                                        <p:strVal val="visible"/>
                                      </p:to>
                                    </p:set>
                                    <p:animEffect transition="in" filter="strips(downLeft)">
                                      <p:cBhvr>
                                        <p:cTn id="16" dur="500"/>
                                        <p:tgtEl>
                                          <p:spTgt spid="10247"/>
                                        </p:tgtEl>
                                      </p:cBhvr>
                                    </p:animEffect>
                                  </p:childTnLst>
                                </p:cTn>
                              </p:par>
                              <p:par>
                                <p:cTn id="17" presetID="18" presetClass="entr" presetSubtype="12"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strips(downLeft)">
                                      <p:cBhvr>
                                        <p:cTn id="19" dur="500"/>
                                        <p:tgtEl>
                                          <p:spTgt spid="49"/>
                                        </p:tgtEl>
                                      </p:cBhvr>
                                    </p:animEffect>
                                  </p:childTnLst>
                                </p:cTn>
                              </p:par>
                              <p:par>
                                <p:cTn id="20" presetID="18" presetClass="entr" presetSubtype="12" fill="hold" nodeType="withEffect">
                                  <p:stCondLst>
                                    <p:cond delay="0"/>
                                  </p:stCondLst>
                                  <p:childTnLst>
                                    <p:set>
                                      <p:cBhvr>
                                        <p:cTn id="21" dur="1" fill="hold">
                                          <p:stCondLst>
                                            <p:cond delay="0"/>
                                          </p:stCondLst>
                                        </p:cTn>
                                        <p:tgtEl>
                                          <p:spTgt spid="10248"/>
                                        </p:tgtEl>
                                        <p:attrNameLst>
                                          <p:attrName>style.visibility</p:attrName>
                                        </p:attrNameLst>
                                      </p:cBhvr>
                                      <p:to>
                                        <p:strVal val="visible"/>
                                      </p:to>
                                    </p:set>
                                    <p:animEffect transition="in" filter="strips(downLeft)">
                                      <p:cBhvr>
                                        <p:cTn id="22" dur="500"/>
                                        <p:tgtEl>
                                          <p:spTgt spid="10248"/>
                                        </p:tgtEl>
                                      </p:cBhvr>
                                    </p:animEffect>
                                  </p:childTnLst>
                                </p:cTn>
                              </p:par>
                              <p:par>
                                <p:cTn id="23" presetID="18" presetClass="entr" presetSubtype="12" fill="hold" nodeType="withEffect">
                                  <p:stCondLst>
                                    <p:cond delay="0"/>
                                  </p:stCondLst>
                                  <p:childTnLst>
                                    <p:set>
                                      <p:cBhvr>
                                        <p:cTn id="24" dur="1" fill="hold">
                                          <p:stCondLst>
                                            <p:cond delay="0"/>
                                          </p:stCondLst>
                                        </p:cTn>
                                        <p:tgtEl>
                                          <p:spTgt spid="10249"/>
                                        </p:tgtEl>
                                        <p:attrNameLst>
                                          <p:attrName>style.visibility</p:attrName>
                                        </p:attrNameLst>
                                      </p:cBhvr>
                                      <p:to>
                                        <p:strVal val="visible"/>
                                      </p:to>
                                    </p:set>
                                    <p:animEffect transition="in" filter="strips(downLeft)">
                                      <p:cBhvr>
                                        <p:cTn id="25" dur="500"/>
                                        <p:tgtEl>
                                          <p:spTgt spid="1024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6"/>
                                        </p:tgtEl>
                                        <p:attrNameLst>
                                          <p:attrName>style.visibility</p:attrName>
                                        </p:attrNameLst>
                                      </p:cBhvr>
                                      <p:to>
                                        <p:strVal val="visible"/>
                                      </p:to>
                                    </p:set>
                                    <p:animEffect transition="in" filter="fade">
                                      <p:cBhvr>
                                        <p:cTn id="28" dur="500"/>
                                        <p:tgtEl>
                                          <p:spTgt spid="56"/>
                                        </p:tgtEl>
                                      </p:cBhvr>
                                    </p:animEffect>
                                  </p:childTnLst>
                                </p:cTn>
                              </p:par>
                              <p:par>
                                <p:cTn id="29" presetID="10" presetClass="entr" presetSubtype="0" fill="hold" nodeType="withEffect">
                                  <p:stCondLst>
                                    <p:cond delay="0"/>
                                  </p:stCondLst>
                                  <p:childTnLst>
                                    <p:set>
                                      <p:cBhvr>
                                        <p:cTn id="30" dur="1" fill="hold">
                                          <p:stCondLst>
                                            <p:cond delay="0"/>
                                          </p:stCondLst>
                                        </p:cTn>
                                        <p:tgtEl>
                                          <p:spTgt spid="10250"/>
                                        </p:tgtEl>
                                        <p:attrNameLst>
                                          <p:attrName>style.visibility</p:attrName>
                                        </p:attrNameLst>
                                      </p:cBhvr>
                                      <p:to>
                                        <p:strVal val="visible"/>
                                      </p:to>
                                    </p:set>
                                    <p:animEffect transition="in" filter="fade">
                                      <p:cBhvr>
                                        <p:cTn id="31" dur="500"/>
                                        <p:tgtEl>
                                          <p:spTgt spid="10250"/>
                                        </p:tgtEl>
                                      </p:cBhvr>
                                    </p:animEffect>
                                  </p:childTnLst>
                                </p:cTn>
                              </p:par>
                              <p:par>
                                <p:cTn id="32" presetID="10" presetClass="entr" presetSubtype="0" fill="hold" nodeType="withEffect">
                                  <p:stCondLst>
                                    <p:cond delay="0"/>
                                  </p:stCondLst>
                                  <p:childTnLst>
                                    <p:set>
                                      <p:cBhvr>
                                        <p:cTn id="33" dur="1" fill="hold">
                                          <p:stCondLst>
                                            <p:cond delay="0"/>
                                          </p:stCondLst>
                                        </p:cTn>
                                        <p:tgtEl>
                                          <p:spTgt spid="10251"/>
                                        </p:tgtEl>
                                        <p:attrNameLst>
                                          <p:attrName>style.visibility</p:attrName>
                                        </p:attrNameLst>
                                      </p:cBhvr>
                                      <p:to>
                                        <p:strVal val="visible"/>
                                      </p:to>
                                    </p:set>
                                    <p:animEffect transition="in" filter="fade">
                                      <p:cBhvr>
                                        <p:cTn id="34" dur="500"/>
                                        <p:tgtEl>
                                          <p:spTgt spid="10251"/>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barn(inVertical)">
                                      <p:cBhvr>
                                        <p:cTn id="37" dur="500"/>
                                        <p:tgtEl>
                                          <p:spTgt spid="3"/>
                                        </p:tgtEl>
                                      </p:cBhvr>
                                    </p:animEffect>
                                  </p:childTnLst>
                                </p:cTn>
                              </p:par>
                              <p:par>
                                <p:cTn id="38" presetID="16" presetClass="entr" presetSubtype="21" fill="hold" nodeType="with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barn(inVertical)">
                                      <p:cBhvr>
                                        <p:cTn id="40" dur="500"/>
                                        <p:tgtEl>
                                          <p:spTgt spid="4"/>
                                        </p:tgtEl>
                                      </p:cBhvr>
                                    </p:animEffect>
                                  </p:childTnLst>
                                </p:cTn>
                              </p:par>
                              <p:par>
                                <p:cTn id="41" presetID="16" presetClass="entr" presetSubtype="21" fill="hold"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barn(inVertical)">
                                      <p:cBhvr>
                                        <p:cTn id="4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8" grpId="0" animBg="1"/>
      <p:bldP spid="49" grpId="0" animBg="1"/>
      <p:bldP spid="56" grpId="0" animBg="1"/>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62"/>
          <p:cNvSpPr txBox="1">
            <a:spLocks noChangeArrowheads="1"/>
          </p:cNvSpPr>
          <p:nvPr/>
        </p:nvSpPr>
        <p:spPr bwMode="auto">
          <a:xfrm>
            <a:off x="702310" y="267970"/>
            <a:ext cx="10912475" cy="583565"/>
          </a:xfrm>
          <a:prstGeom prst="rect">
            <a:avLst/>
          </a:prstGeom>
          <a:noFill/>
          <a:ln w="9525">
            <a:noFill/>
            <a:miter lim="800000"/>
          </a:ln>
        </p:spPr>
        <p:txBody>
          <a:bodyPr wrap="square" anchor="ctr">
            <a:spAutoFit/>
          </a:bodyPr>
          <a:lstStyle/>
          <a:p>
            <a:pPr algn="ctr"/>
            <a:r>
              <a:rPr lang="en-US" sz="3200" b="1" dirty="0">
                <a:solidFill>
                  <a:srgbClr val="C00000"/>
                </a:solidFill>
                <a:latin typeface="Times New Roman" panose="02020603050405020304" charset="0"/>
                <a:cs typeface="Times New Roman" panose="02020603050405020304" charset="0"/>
                <a:sym typeface="+mn-ea"/>
              </a:rPr>
              <a:t>CHUẨN ĐẦU RA TIẾNG ANH</a:t>
            </a:r>
            <a:endParaRPr lang="en-US" sz="3200" b="1">
              <a:solidFill>
                <a:srgbClr val="7F7F7F"/>
              </a:solidFill>
              <a:latin typeface="Arial" panose="020B0604020202020204" pitchFamily="34" charset="0"/>
              <a:ea typeface="Verdana" panose="020B0604030504040204" pitchFamily="34" charset="0"/>
            </a:endParaRPr>
          </a:p>
        </p:txBody>
      </p:sp>
      <p:sp>
        <p:nvSpPr>
          <p:cNvPr id="91" name="Snip Single Corner Rectangle 26"/>
          <p:cNvSpPr/>
          <p:nvPr/>
        </p:nvSpPr>
        <p:spPr>
          <a:xfrm flipV="1">
            <a:off x="185420" y="1306830"/>
            <a:ext cx="5641975" cy="1757045"/>
          </a:xfrm>
          <a:custGeom>
            <a:avLst/>
            <a:gdLst>
              <a:gd name="connsiteX0" fmla="*/ 0 w 2324107"/>
              <a:gd name="connsiteY0" fmla="*/ 0 h 804860"/>
              <a:gd name="connsiteX1" fmla="*/ 1921677 w 2324107"/>
              <a:gd name="connsiteY1" fmla="*/ 0 h 804860"/>
              <a:gd name="connsiteX2" fmla="*/ 2324107 w 2324107"/>
              <a:gd name="connsiteY2" fmla="*/ 402430 h 804860"/>
              <a:gd name="connsiteX3" fmla="*/ 2324107 w 2324107"/>
              <a:gd name="connsiteY3" fmla="*/ 804860 h 804860"/>
              <a:gd name="connsiteX4" fmla="*/ 0 w 2324107"/>
              <a:gd name="connsiteY4" fmla="*/ 804860 h 804860"/>
              <a:gd name="connsiteX5" fmla="*/ 0 w 2324107"/>
              <a:gd name="connsiteY5" fmla="*/ 0 h 804860"/>
              <a:gd name="connsiteX0-1" fmla="*/ 0 w 2324107"/>
              <a:gd name="connsiteY0-2" fmla="*/ 0 h 804860"/>
              <a:gd name="connsiteX1-3" fmla="*/ 1921677 w 2324107"/>
              <a:gd name="connsiteY1-4" fmla="*/ 0 h 804860"/>
              <a:gd name="connsiteX2-5" fmla="*/ 2324107 w 2324107"/>
              <a:gd name="connsiteY2-6" fmla="*/ 804860 h 804860"/>
              <a:gd name="connsiteX3-7" fmla="*/ 0 w 2324107"/>
              <a:gd name="connsiteY3-8" fmla="*/ 804860 h 804860"/>
              <a:gd name="connsiteX4-9" fmla="*/ 0 w 2324107"/>
              <a:gd name="connsiteY4-10" fmla="*/ 0 h 804860"/>
              <a:gd name="connsiteX0-11" fmla="*/ 0 w 2324107"/>
              <a:gd name="connsiteY0-12" fmla="*/ 4762 h 809622"/>
              <a:gd name="connsiteX1-13" fmla="*/ 1321602 w 2324107"/>
              <a:gd name="connsiteY1-14" fmla="*/ 0 h 809622"/>
              <a:gd name="connsiteX2-15" fmla="*/ 2324107 w 2324107"/>
              <a:gd name="connsiteY2-16" fmla="*/ 809622 h 809622"/>
              <a:gd name="connsiteX3-17" fmla="*/ 0 w 2324107"/>
              <a:gd name="connsiteY3-18" fmla="*/ 809622 h 809622"/>
              <a:gd name="connsiteX4-19" fmla="*/ 0 w 2324107"/>
              <a:gd name="connsiteY4-20" fmla="*/ 4762 h 809622"/>
              <a:gd name="connsiteX0-21" fmla="*/ 0 w 2309819"/>
              <a:gd name="connsiteY0-22" fmla="*/ 4762 h 809622"/>
              <a:gd name="connsiteX1-23" fmla="*/ 1321602 w 2309819"/>
              <a:gd name="connsiteY1-24" fmla="*/ 0 h 809622"/>
              <a:gd name="connsiteX2-25" fmla="*/ 2309819 w 2309819"/>
              <a:gd name="connsiteY2-26" fmla="*/ 809622 h 809622"/>
              <a:gd name="connsiteX3-27" fmla="*/ 0 w 2309819"/>
              <a:gd name="connsiteY3-28" fmla="*/ 809622 h 809622"/>
              <a:gd name="connsiteX4-29" fmla="*/ 0 w 2309819"/>
              <a:gd name="connsiteY4-30" fmla="*/ 4762 h 809622"/>
              <a:gd name="connsiteX0-31" fmla="*/ 0 w 2309819"/>
              <a:gd name="connsiteY0-32" fmla="*/ 0 h 804860"/>
              <a:gd name="connsiteX1-33" fmla="*/ 1623842 w 2309819"/>
              <a:gd name="connsiteY1-34" fmla="*/ 1588 h 804860"/>
              <a:gd name="connsiteX2-35" fmla="*/ 2309819 w 2309819"/>
              <a:gd name="connsiteY2-36" fmla="*/ 804860 h 804860"/>
              <a:gd name="connsiteX3-37" fmla="*/ 0 w 2309819"/>
              <a:gd name="connsiteY3-38" fmla="*/ 804860 h 804860"/>
              <a:gd name="connsiteX4-39" fmla="*/ 0 w 2309819"/>
              <a:gd name="connsiteY4-40" fmla="*/ 0 h 8048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309819" h="804860">
                <a:moveTo>
                  <a:pt x="0" y="0"/>
                </a:moveTo>
                <a:lnTo>
                  <a:pt x="1623842" y="1588"/>
                </a:lnTo>
                <a:lnTo>
                  <a:pt x="2309819" y="804860"/>
                </a:lnTo>
                <a:lnTo>
                  <a:pt x="0" y="804860"/>
                </a:lnTo>
                <a:lnTo>
                  <a:pt x="0" y="0"/>
                </a:lnTo>
                <a:close/>
              </a:path>
            </a:pathLst>
          </a:custGeom>
          <a:solidFill>
            <a:schemeClr val="accent2"/>
          </a:solidFill>
          <a:ln w="3175">
            <a:noFill/>
          </a:ln>
          <a:effectLst>
            <a:outerShdw blurRad="508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3" name="Pentagon 27"/>
          <p:cNvSpPr/>
          <p:nvPr/>
        </p:nvSpPr>
        <p:spPr>
          <a:xfrm rot="5400000" flipV="1">
            <a:off x="4335145" y="1729740"/>
            <a:ext cx="1914525" cy="1068705"/>
          </a:xfrm>
          <a:custGeom>
            <a:avLst/>
            <a:gdLst>
              <a:gd name="connsiteX0" fmla="*/ 0 w 1887538"/>
              <a:gd name="connsiteY0" fmla="*/ 0 h 990600"/>
              <a:gd name="connsiteX1" fmla="*/ 1392238 w 1887538"/>
              <a:gd name="connsiteY1" fmla="*/ 0 h 990600"/>
              <a:gd name="connsiteX2" fmla="*/ 1887538 w 1887538"/>
              <a:gd name="connsiteY2" fmla="*/ 495300 h 990600"/>
              <a:gd name="connsiteX3" fmla="*/ 1392238 w 1887538"/>
              <a:gd name="connsiteY3" fmla="*/ 990600 h 990600"/>
              <a:gd name="connsiteX4" fmla="*/ 0 w 1887538"/>
              <a:gd name="connsiteY4" fmla="*/ 990600 h 990600"/>
              <a:gd name="connsiteX5" fmla="*/ 0 w 1887538"/>
              <a:gd name="connsiteY5" fmla="*/ 0 h 990600"/>
              <a:gd name="connsiteX0-1" fmla="*/ 0 w 1887538"/>
              <a:gd name="connsiteY0-2" fmla="*/ 0 h 990600"/>
              <a:gd name="connsiteX1-3" fmla="*/ 807244 w 1887538"/>
              <a:gd name="connsiteY1-4" fmla="*/ 794 h 990600"/>
              <a:gd name="connsiteX2-5" fmla="*/ 1392238 w 1887538"/>
              <a:gd name="connsiteY2-6" fmla="*/ 0 h 990600"/>
              <a:gd name="connsiteX3-7" fmla="*/ 1887538 w 1887538"/>
              <a:gd name="connsiteY3-8" fmla="*/ 495300 h 990600"/>
              <a:gd name="connsiteX4-9" fmla="*/ 1392238 w 1887538"/>
              <a:gd name="connsiteY4-10" fmla="*/ 990600 h 990600"/>
              <a:gd name="connsiteX5-11" fmla="*/ 0 w 1887538"/>
              <a:gd name="connsiteY5-12" fmla="*/ 990600 h 990600"/>
              <a:gd name="connsiteX6" fmla="*/ 0 w 1887538"/>
              <a:gd name="connsiteY6" fmla="*/ 0 h 990600"/>
              <a:gd name="connsiteX0-13" fmla="*/ 0 w 1887538"/>
              <a:gd name="connsiteY0-14" fmla="*/ 990600 h 990600"/>
              <a:gd name="connsiteX1-15" fmla="*/ 807244 w 1887538"/>
              <a:gd name="connsiteY1-16" fmla="*/ 794 h 990600"/>
              <a:gd name="connsiteX2-17" fmla="*/ 1392238 w 1887538"/>
              <a:gd name="connsiteY2-18" fmla="*/ 0 h 990600"/>
              <a:gd name="connsiteX3-19" fmla="*/ 1887538 w 1887538"/>
              <a:gd name="connsiteY3-20" fmla="*/ 495300 h 990600"/>
              <a:gd name="connsiteX4-21" fmla="*/ 1392238 w 1887538"/>
              <a:gd name="connsiteY4-22" fmla="*/ 990600 h 990600"/>
              <a:gd name="connsiteX5-23" fmla="*/ 0 w 1887538"/>
              <a:gd name="connsiteY5-24" fmla="*/ 990600 h 990600"/>
              <a:gd name="connsiteX0-25" fmla="*/ 0 w 1894682"/>
              <a:gd name="connsiteY0-26" fmla="*/ 992982 h 992982"/>
              <a:gd name="connsiteX1-27" fmla="*/ 814388 w 1894682"/>
              <a:gd name="connsiteY1-28" fmla="*/ 794 h 992982"/>
              <a:gd name="connsiteX2-29" fmla="*/ 1399382 w 1894682"/>
              <a:gd name="connsiteY2-30" fmla="*/ 0 h 992982"/>
              <a:gd name="connsiteX3-31" fmla="*/ 1894682 w 1894682"/>
              <a:gd name="connsiteY3-32" fmla="*/ 495300 h 992982"/>
              <a:gd name="connsiteX4-33" fmla="*/ 1399382 w 1894682"/>
              <a:gd name="connsiteY4-34" fmla="*/ 990600 h 992982"/>
              <a:gd name="connsiteX5-35" fmla="*/ 0 w 1894682"/>
              <a:gd name="connsiteY5-36" fmla="*/ 992982 h 992982"/>
              <a:gd name="connsiteX0-37" fmla="*/ 0 w 1889920"/>
              <a:gd name="connsiteY0-38" fmla="*/ 990601 h 990601"/>
              <a:gd name="connsiteX1-39" fmla="*/ 809626 w 1889920"/>
              <a:gd name="connsiteY1-40" fmla="*/ 794 h 990601"/>
              <a:gd name="connsiteX2-41" fmla="*/ 1394620 w 1889920"/>
              <a:gd name="connsiteY2-42" fmla="*/ 0 h 990601"/>
              <a:gd name="connsiteX3-43" fmla="*/ 1889920 w 1889920"/>
              <a:gd name="connsiteY3-44" fmla="*/ 495300 h 990601"/>
              <a:gd name="connsiteX4-45" fmla="*/ 1394620 w 1889920"/>
              <a:gd name="connsiteY4-46" fmla="*/ 990600 h 990601"/>
              <a:gd name="connsiteX5-47" fmla="*/ 0 w 1889920"/>
              <a:gd name="connsiteY5-48" fmla="*/ 990601 h 99060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889920" h="990601">
                <a:moveTo>
                  <a:pt x="0" y="990601"/>
                </a:moveTo>
                <a:lnTo>
                  <a:pt x="809626" y="794"/>
                </a:lnTo>
                <a:lnTo>
                  <a:pt x="1394620" y="0"/>
                </a:lnTo>
                <a:lnTo>
                  <a:pt x="1889920" y="495300"/>
                </a:lnTo>
                <a:lnTo>
                  <a:pt x="1394620" y="990600"/>
                </a:lnTo>
                <a:lnTo>
                  <a:pt x="0" y="990601"/>
                </a:lnTo>
                <a:close/>
              </a:path>
            </a:pathLst>
          </a:custGeom>
          <a:solidFill>
            <a:schemeClr val="accent2">
              <a:lumMod val="20000"/>
              <a:lumOff val="80000"/>
            </a:schemeClr>
          </a:solidFill>
          <a:ln w="3175">
            <a:noFill/>
          </a:ln>
          <a:effectLst>
            <a:outerShdw blurRad="508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4" name="Isosceles Triangle 93"/>
          <p:cNvSpPr/>
          <p:nvPr/>
        </p:nvSpPr>
        <p:spPr>
          <a:xfrm rot="16200000" flipV="1">
            <a:off x="4778376" y="1593850"/>
            <a:ext cx="258762" cy="204787"/>
          </a:xfrm>
          <a:prstGeom prst="triangle">
            <a:avLst/>
          </a:prstGeom>
          <a:solidFill>
            <a:schemeClr val="accent2">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6" name="Rounded Rectangle 35"/>
          <p:cNvSpPr/>
          <p:nvPr/>
        </p:nvSpPr>
        <p:spPr>
          <a:xfrm>
            <a:off x="3505200" y="3548063"/>
            <a:ext cx="4986338" cy="552450"/>
          </a:xfrm>
          <a:prstGeom prst="roundRect">
            <a:avLst/>
          </a:prstGeom>
          <a:solidFill>
            <a:schemeClr val="bg1"/>
          </a:solidFill>
          <a:ln w="19050">
            <a:solidFill>
              <a:schemeClr val="accent2">
                <a:lumMod val="75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1" name="Snip Single Corner Rectangle 26"/>
          <p:cNvSpPr/>
          <p:nvPr/>
        </p:nvSpPr>
        <p:spPr>
          <a:xfrm flipH="1" flipV="1">
            <a:off x="6205855" y="1306830"/>
            <a:ext cx="5527675" cy="2046605"/>
          </a:xfrm>
          <a:custGeom>
            <a:avLst/>
            <a:gdLst>
              <a:gd name="connsiteX0" fmla="*/ 0 w 2324107"/>
              <a:gd name="connsiteY0" fmla="*/ 0 h 804860"/>
              <a:gd name="connsiteX1" fmla="*/ 1921677 w 2324107"/>
              <a:gd name="connsiteY1" fmla="*/ 0 h 804860"/>
              <a:gd name="connsiteX2" fmla="*/ 2324107 w 2324107"/>
              <a:gd name="connsiteY2" fmla="*/ 402430 h 804860"/>
              <a:gd name="connsiteX3" fmla="*/ 2324107 w 2324107"/>
              <a:gd name="connsiteY3" fmla="*/ 804860 h 804860"/>
              <a:gd name="connsiteX4" fmla="*/ 0 w 2324107"/>
              <a:gd name="connsiteY4" fmla="*/ 804860 h 804860"/>
              <a:gd name="connsiteX5" fmla="*/ 0 w 2324107"/>
              <a:gd name="connsiteY5" fmla="*/ 0 h 804860"/>
              <a:gd name="connsiteX0-1" fmla="*/ 0 w 2324107"/>
              <a:gd name="connsiteY0-2" fmla="*/ 0 h 804860"/>
              <a:gd name="connsiteX1-3" fmla="*/ 1921677 w 2324107"/>
              <a:gd name="connsiteY1-4" fmla="*/ 0 h 804860"/>
              <a:gd name="connsiteX2-5" fmla="*/ 2324107 w 2324107"/>
              <a:gd name="connsiteY2-6" fmla="*/ 804860 h 804860"/>
              <a:gd name="connsiteX3-7" fmla="*/ 0 w 2324107"/>
              <a:gd name="connsiteY3-8" fmla="*/ 804860 h 804860"/>
              <a:gd name="connsiteX4-9" fmla="*/ 0 w 2324107"/>
              <a:gd name="connsiteY4-10" fmla="*/ 0 h 804860"/>
              <a:gd name="connsiteX0-11" fmla="*/ 0 w 2324107"/>
              <a:gd name="connsiteY0-12" fmla="*/ 4762 h 809622"/>
              <a:gd name="connsiteX1-13" fmla="*/ 1321602 w 2324107"/>
              <a:gd name="connsiteY1-14" fmla="*/ 0 h 809622"/>
              <a:gd name="connsiteX2-15" fmla="*/ 2324107 w 2324107"/>
              <a:gd name="connsiteY2-16" fmla="*/ 809622 h 809622"/>
              <a:gd name="connsiteX3-17" fmla="*/ 0 w 2324107"/>
              <a:gd name="connsiteY3-18" fmla="*/ 809622 h 809622"/>
              <a:gd name="connsiteX4-19" fmla="*/ 0 w 2324107"/>
              <a:gd name="connsiteY4-20" fmla="*/ 4762 h 809622"/>
              <a:gd name="connsiteX0-21" fmla="*/ 0 w 2309819"/>
              <a:gd name="connsiteY0-22" fmla="*/ 4762 h 809622"/>
              <a:gd name="connsiteX1-23" fmla="*/ 1321602 w 2309819"/>
              <a:gd name="connsiteY1-24" fmla="*/ 0 h 809622"/>
              <a:gd name="connsiteX2-25" fmla="*/ 2309819 w 2309819"/>
              <a:gd name="connsiteY2-26" fmla="*/ 809622 h 809622"/>
              <a:gd name="connsiteX3-27" fmla="*/ 0 w 2309819"/>
              <a:gd name="connsiteY3-28" fmla="*/ 809622 h 809622"/>
              <a:gd name="connsiteX4-29" fmla="*/ 0 w 2309819"/>
              <a:gd name="connsiteY4-30" fmla="*/ 4762 h 809622"/>
              <a:gd name="connsiteX0-31" fmla="*/ 0 w 2309819"/>
              <a:gd name="connsiteY0-32" fmla="*/ 0 h 804860"/>
              <a:gd name="connsiteX1-33" fmla="*/ 1623842 w 2309819"/>
              <a:gd name="connsiteY1-34" fmla="*/ 1588 h 804860"/>
              <a:gd name="connsiteX2-35" fmla="*/ 2309819 w 2309819"/>
              <a:gd name="connsiteY2-36" fmla="*/ 804860 h 804860"/>
              <a:gd name="connsiteX3-37" fmla="*/ 0 w 2309819"/>
              <a:gd name="connsiteY3-38" fmla="*/ 804860 h 804860"/>
              <a:gd name="connsiteX4-39" fmla="*/ 0 w 2309819"/>
              <a:gd name="connsiteY4-40" fmla="*/ 0 h 8048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309819" h="804860">
                <a:moveTo>
                  <a:pt x="0" y="0"/>
                </a:moveTo>
                <a:lnTo>
                  <a:pt x="1623842" y="1588"/>
                </a:lnTo>
                <a:lnTo>
                  <a:pt x="2309819" y="804860"/>
                </a:lnTo>
                <a:lnTo>
                  <a:pt x="0" y="804860"/>
                </a:lnTo>
                <a:lnTo>
                  <a:pt x="0" y="0"/>
                </a:lnTo>
                <a:close/>
              </a:path>
            </a:pathLst>
          </a:custGeom>
          <a:solidFill>
            <a:schemeClr val="accent3"/>
          </a:solidFill>
          <a:ln w="3175">
            <a:noFill/>
          </a:ln>
          <a:effectLst>
            <a:outerShdw blurRad="508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3" name="Pentagon 27"/>
          <p:cNvSpPr/>
          <p:nvPr/>
        </p:nvSpPr>
        <p:spPr>
          <a:xfrm rot="16200000" flipH="1" flipV="1">
            <a:off x="5693887" y="1832769"/>
            <a:ext cx="2049462" cy="990600"/>
          </a:xfrm>
          <a:custGeom>
            <a:avLst/>
            <a:gdLst>
              <a:gd name="connsiteX0" fmla="*/ 0 w 1887538"/>
              <a:gd name="connsiteY0" fmla="*/ 0 h 990600"/>
              <a:gd name="connsiteX1" fmla="*/ 1392238 w 1887538"/>
              <a:gd name="connsiteY1" fmla="*/ 0 h 990600"/>
              <a:gd name="connsiteX2" fmla="*/ 1887538 w 1887538"/>
              <a:gd name="connsiteY2" fmla="*/ 495300 h 990600"/>
              <a:gd name="connsiteX3" fmla="*/ 1392238 w 1887538"/>
              <a:gd name="connsiteY3" fmla="*/ 990600 h 990600"/>
              <a:gd name="connsiteX4" fmla="*/ 0 w 1887538"/>
              <a:gd name="connsiteY4" fmla="*/ 990600 h 990600"/>
              <a:gd name="connsiteX5" fmla="*/ 0 w 1887538"/>
              <a:gd name="connsiteY5" fmla="*/ 0 h 990600"/>
              <a:gd name="connsiteX0-1" fmla="*/ 0 w 1887538"/>
              <a:gd name="connsiteY0-2" fmla="*/ 0 h 990600"/>
              <a:gd name="connsiteX1-3" fmla="*/ 807244 w 1887538"/>
              <a:gd name="connsiteY1-4" fmla="*/ 794 h 990600"/>
              <a:gd name="connsiteX2-5" fmla="*/ 1392238 w 1887538"/>
              <a:gd name="connsiteY2-6" fmla="*/ 0 h 990600"/>
              <a:gd name="connsiteX3-7" fmla="*/ 1887538 w 1887538"/>
              <a:gd name="connsiteY3-8" fmla="*/ 495300 h 990600"/>
              <a:gd name="connsiteX4-9" fmla="*/ 1392238 w 1887538"/>
              <a:gd name="connsiteY4-10" fmla="*/ 990600 h 990600"/>
              <a:gd name="connsiteX5-11" fmla="*/ 0 w 1887538"/>
              <a:gd name="connsiteY5-12" fmla="*/ 990600 h 990600"/>
              <a:gd name="connsiteX6" fmla="*/ 0 w 1887538"/>
              <a:gd name="connsiteY6" fmla="*/ 0 h 990600"/>
              <a:gd name="connsiteX0-13" fmla="*/ 0 w 1887538"/>
              <a:gd name="connsiteY0-14" fmla="*/ 990600 h 990600"/>
              <a:gd name="connsiteX1-15" fmla="*/ 807244 w 1887538"/>
              <a:gd name="connsiteY1-16" fmla="*/ 794 h 990600"/>
              <a:gd name="connsiteX2-17" fmla="*/ 1392238 w 1887538"/>
              <a:gd name="connsiteY2-18" fmla="*/ 0 h 990600"/>
              <a:gd name="connsiteX3-19" fmla="*/ 1887538 w 1887538"/>
              <a:gd name="connsiteY3-20" fmla="*/ 495300 h 990600"/>
              <a:gd name="connsiteX4-21" fmla="*/ 1392238 w 1887538"/>
              <a:gd name="connsiteY4-22" fmla="*/ 990600 h 990600"/>
              <a:gd name="connsiteX5-23" fmla="*/ 0 w 1887538"/>
              <a:gd name="connsiteY5-24" fmla="*/ 990600 h 990600"/>
              <a:gd name="connsiteX0-25" fmla="*/ 0 w 1894682"/>
              <a:gd name="connsiteY0-26" fmla="*/ 992982 h 992982"/>
              <a:gd name="connsiteX1-27" fmla="*/ 814388 w 1894682"/>
              <a:gd name="connsiteY1-28" fmla="*/ 794 h 992982"/>
              <a:gd name="connsiteX2-29" fmla="*/ 1399382 w 1894682"/>
              <a:gd name="connsiteY2-30" fmla="*/ 0 h 992982"/>
              <a:gd name="connsiteX3-31" fmla="*/ 1894682 w 1894682"/>
              <a:gd name="connsiteY3-32" fmla="*/ 495300 h 992982"/>
              <a:gd name="connsiteX4-33" fmla="*/ 1399382 w 1894682"/>
              <a:gd name="connsiteY4-34" fmla="*/ 990600 h 992982"/>
              <a:gd name="connsiteX5-35" fmla="*/ 0 w 1894682"/>
              <a:gd name="connsiteY5-36" fmla="*/ 992982 h 992982"/>
              <a:gd name="connsiteX0-37" fmla="*/ 0 w 1889920"/>
              <a:gd name="connsiteY0-38" fmla="*/ 990601 h 990601"/>
              <a:gd name="connsiteX1-39" fmla="*/ 809626 w 1889920"/>
              <a:gd name="connsiteY1-40" fmla="*/ 794 h 990601"/>
              <a:gd name="connsiteX2-41" fmla="*/ 1394620 w 1889920"/>
              <a:gd name="connsiteY2-42" fmla="*/ 0 h 990601"/>
              <a:gd name="connsiteX3-43" fmla="*/ 1889920 w 1889920"/>
              <a:gd name="connsiteY3-44" fmla="*/ 495300 h 990601"/>
              <a:gd name="connsiteX4-45" fmla="*/ 1394620 w 1889920"/>
              <a:gd name="connsiteY4-46" fmla="*/ 990600 h 990601"/>
              <a:gd name="connsiteX5-47" fmla="*/ 0 w 1889920"/>
              <a:gd name="connsiteY5-48" fmla="*/ 990601 h 99060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889920" h="990601">
                <a:moveTo>
                  <a:pt x="0" y="990601"/>
                </a:moveTo>
                <a:lnTo>
                  <a:pt x="809626" y="794"/>
                </a:lnTo>
                <a:lnTo>
                  <a:pt x="1394620" y="0"/>
                </a:lnTo>
                <a:lnTo>
                  <a:pt x="1889920" y="495300"/>
                </a:lnTo>
                <a:lnTo>
                  <a:pt x="1394620" y="990600"/>
                </a:lnTo>
                <a:lnTo>
                  <a:pt x="0" y="990601"/>
                </a:lnTo>
                <a:close/>
              </a:path>
            </a:pathLst>
          </a:custGeom>
          <a:solidFill>
            <a:schemeClr val="accent3">
              <a:lumMod val="20000"/>
              <a:lumOff val="80000"/>
            </a:schemeClr>
          </a:solidFill>
          <a:ln w="3175">
            <a:noFill/>
          </a:ln>
          <a:effectLst>
            <a:outerShdw blurRad="508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4" name="Isosceles Triangle 113"/>
          <p:cNvSpPr/>
          <p:nvPr/>
        </p:nvSpPr>
        <p:spPr>
          <a:xfrm rot="5400000" flipH="1" flipV="1">
            <a:off x="7140576" y="1593850"/>
            <a:ext cx="258762" cy="204787"/>
          </a:xfrm>
          <a:prstGeom prst="triangle">
            <a:avLst/>
          </a:prstGeom>
          <a:solidFill>
            <a:schemeClr val="accent3">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7" name="Snip Single Corner Rectangle 26"/>
          <p:cNvSpPr/>
          <p:nvPr/>
        </p:nvSpPr>
        <p:spPr>
          <a:xfrm>
            <a:off x="185420" y="4430395"/>
            <a:ext cx="5817235" cy="1798955"/>
          </a:xfrm>
          <a:custGeom>
            <a:avLst/>
            <a:gdLst>
              <a:gd name="connsiteX0" fmla="*/ 0 w 2324107"/>
              <a:gd name="connsiteY0" fmla="*/ 0 h 804860"/>
              <a:gd name="connsiteX1" fmla="*/ 1921677 w 2324107"/>
              <a:gd name="connsiteY1" fmla="*/ 0 h 804860"/>
              <a:gd name="connsiteX2" fmla="*/ 2324107 w 2324107"/>
              <a:gd name="connsiteY2" fmla="*/ 402430 h 804860"/>
              <a:gd name="connsiteX3" fmla="*/ 2324107 w 2324107"/>
              <a:gd name="connsiteY3" fmla="*/ 804860 h 804860"/>
              <a:gd name="connsiteX4" fmla="*/ 0 w 2324107"/>
              <a:gd name="connsiteY4" fmla="*/ 804860 h 804860"/>
              <a:gd name="connsiteX5" fmla="*/ 0 w 2324107"/>
              <a:gd name="connsiteY5" fmla="*/ 0 h 804860"/>
              <a:gd name="connsiteX0-1" fmla="*/ 0 w 2324107"/>
              <a:gd name="connsiteY0-2" fmla="*/ 0 h 804860"/>
              <a:gd name="connsiteX1-3" fmla="*/ 1921677 w 2324107"/>
              <a:gd name="connsiteY1-4" fmla="*/ 0 h 804860"/>
              <a:gd name="connsiteX2-5" fmla="*/ 2324107 w 2324107"/>
              <a:gd name="connsiteY2-6" fmla="*/ 804860 h 804860"/>
              <a:gd name="connsiteX3-7" fmla="*/ 0 w 2324107"/>
              <a:gd name="connsiteY3-8" fmla="*/ 804860 h 804860"/>
              <a:gd name="connsiteX4-9" fmla="*/ 0 w 2324107"/>
              <a:gd name="connsiteY4-10" fmla="*/ 0 h 804860"/>
              <a:gd name="connsiteX0-11" fmla="*/ 0 w 2324107"/>
              <a:gd name="connsiteY0-12" fmla="*/ 4762 h 809622"/>
              <a:gd name="connsiteX1-13" fmla="*/ 1321602 w 2324107"/>
              <a:gd name="connsiteY1-14" fmla="*/ 0 h 809622"/>
              <a:gd name="connsiteX2-15" fmla="*/ 2324107 w 2324107"/>
              <a:gd name="connsiteY2-16" fmla="*/ 809622 h 809622"/>
              <a:gd name="connsiteX3-17" fmla="*/ 0 w 2324107"/>
              <a:gd name="connsiteY3-18" fmla="*/ 809622 h 809622"/>
              <a:gd name="connsiteX4-19" fmla="*/ 0 w 2324107"/>
              <a:gd name="connsiteY4-20" fmla="*/ 4762 h 809622"/>
              <a:gd name="connsiteX0-21" fmla="*/ 0 w 2309819"/>
              <a:gd name="connsiteY0-22" fmla="*/ 4762 h 809622"/>
              <a:gd name="connsiteX1-23" fmla="*/ 1321602 w 2309819"/>
              <a:gd name="connsiteY1-24" fmla="*/ 0 h 809622"/>
              <a:gd name="connsiteX2-25" fmla="*/ 2309819 w 2309819"/>
              <a:gd name="connsiteY2-26" fmla="*/ 809622 h 809622"/>
              <a:gd name="connsiteX3-27" fmla="*/ 0 w 2309819"/>
              <a:gd name="connsiteY3-28" fmla="*/ 809622 h 809622"/>
              <a:gd name="connsiteX4-29" fmla="*/ 0 w 2309819"/>
              <a:gd name="connsiteY4-30" fmla="*/ 4762 h 809622"/>
              <a:gd name="connsiteX0-31" fmla="*/ 0 w 2309819"/>
              <a:gd name="connsiteY0-32" fmla="*/ 0 h 804860"/>
              <a:gd name="connsiteX1-33" fmla="*/ 1623842 w 2309819"/>
              <a:gd name="connsiteY1-34" fmla="*/ 1588 h 804860"/>
              <a:gd name="connsiteX2-35" fmla="*/ 2309819 w 2309819"/>
              <a:gd name="connsiteY2-36" fmla="*/ 804860 h 804860"/>
              <a:gd name="connsiteX3-37" fmla="*/ 0 w 2309819"/>
              <a:gd name="connsiteY3-38" fmla="*/ 804860 h 804860"/>
              <a:gd name="connsiteX4-39" fmla="*/ 0 w 2309819"/>
              <a:gd name="connsiteY4-40" fmla="*/ 0 h 8048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309819" h="804860">
                <a:moveTo>
                  <a:pt x="0" y="0"/>
                </a:moveTo>
                <a:lnTo>
                  <a:pt x="1623842" y="1588"/>
                </a:lnTo>
                <a:lnTo>
                  <a:pt x="2309819" y="804860"/>
                </a:lnTo>
                <a:lnTo>
                  <a:pt x="0" y="804860"/>
                </a:lnTo>
                <a:lnTo>
                  <a:pt x="0" y="0"/>
                </a:lnTo>
                <a:close/>
              </a:path>
            </a:pathLst>
          </a:custGeom>
          <a:solidFill>
            <a:schemeClr val="accent5"/>
          </a:solidFill>
          <a:ln w="3175">
            <a:noFill/>
          </a:ln>
          <a:effectLst>
            <a:outerShdw blurRad="50800" dist="508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9" name="Pentagon 27"/>
          <p:cNvSpPr/>
          <p:nvPr/>
        </p:nvSpPr>
        <p:spPr>
          <a:xfrm rot="16200000">
            <a:off x="4578985" y="4792345"/>
            <a:ext cx="1760855" cy="990600"/>
          </a:xfrm>
          <a:custGeom>
            <a:avLst/>
            <a:gdLst>
              <a:gd name="connsiteX0" fmla="*/ 0 w 1887538"/>
              <a:gd name="connsiteY0" fmla="*/ 0 h 990600"/>
              <a:gd name="connsiteX1" fmla="*/ 1392238 w 1887538"/>
              <a:gd name="connsiteY1" fmla="*/ 0 h 990600"/>
              <a:gd name="connsiteX2" fmla="*/ 1887538 w 1887538"/>
              <a:gd name="connsiteY2" fmla="*/ 495300 h 990600"/>
              <a:gd name="connsiteX3" fmla="*/ 1392238 w 1887538"/>
              <a:gd name="connsiteY3" fmla="*/ 990600 h 990600"/>
              <a:gd name="connsiteX4" fmla="*/ 0 w 1887538"/>
              <a:gd name="connsiteY4" fmla="*/ 990600 h 990600"/>
              <a:gd name="connsiteX5" fmla="*/ 0 w 1887538"/>
              <a:gd name="connsiteY5" fmla="*/ 0 h 990600"/>
              <a:gd name="connsiteX0-1" fmla="*/ 0 w 1887538"/>
              <a:gd name="connsiteY0-2" fmla="*/ 0 h 990600"/>
              <a:gd name="connsiteX1-3" fmla="*/ 807244 w 1887538"/>
              <a:gd name="connsiteY1-4" fmla="*/ 794 h 990600"/>
              <a:gd name="connsiteX2-5" fmla="*/ 1392238 w 1887538"/>
              <a:gd name="connsiteY2-6" fmla="*/ 0 h 990600"/>
              <a:gd name="connsiteX3-7" fmla="*/ 1887538 w 1887538"/>
              <a:gd name="connsiteY3-8" fmla="*/ 495300 h 990600"/>
              <a:gd name="connsiteX4-9" fmla="*/ 1392238 w 1887538"/>
              <a:gd name="connsiteY4-10" fmla="*/ 990600 h 990600"/>
              <a:gd name="connsiteX5-11" fmla="*/ 0 w 1887538"/>
              <a:gd name="connsiteY5-12" fmla="*/ 990600 h 990600"/>
              <a:gd name="connsiteX6" fmla="*/ 0 w 1887538"/>
              <a:gd name="connsiteY6" fmla="*/ 0 h 990600"/>
              <a:gd name="connsiteX0-13" fmla="*/ 0 w 1887538"/>
              <a:gd name="connsiteY0-14" fmla="*/ 990600 h 990600"/>
              <a:gd name="connsiteX1-15" fmla="*/ 807244 w 1887538"/>
              <a:gd name="connsiteY1-16" fmla="*/ 794 h 990600"/>
              <a:gd name="connsiteX2-17" fmla="*/ 1392238 w 1887538"/>
              <a:gd name="connsiteY2-18" fmla="*/ 0 h 990600"/>
              <a:gd name="connsiteX3-19" fmla="*/ 1887538 w 1887538"/>
              <a:gd name="connsiteY3-20" fmla="*/ 495300 h 990600"/>
              <a:gd name="connsiteX4-21" fmla="*/ 1392238 w 1887538"/>
              <a:gd name="connsiteY4-22" fmla="*/ 990600 h 990600"/>
              <a:gd name="connsiteX5-23" fmla="*/ 0 w 1887538"/>
              <a:gd name="connsiteY5-24" fmla="*/ 990600 h 990600"/>
              <a:gd name="connsiteX0-25" fmla="*/ 0 w 1894682"/>
              <a:gd name="connsiteY0-26" fmla="*/ 992982 h 992982"/>
              <a:gd name="connsiteX1-27" fmla="*/ 814388 w 1894682"/>
              <a:gd name="connsiteY1-28" fmla="*/ 794 h 992982"/>
              <a:gd name="connsiteX2-29" fmla="*/ 1399382 w 1894682"/>
              <a:gd name="connsiteY2-30" fmla="*/ 0 h 992982"/>
              <a:gd name="connsiteX3-31" fmla="*/ 1894682 w 1894682"/>
              <a:gd name="connsiteY3-32" fmla="*/ 495300 h 992982"/>
              <a:gd name="connsiteX4-33" fmla="*/ 1399382 w 1894682"/>
              <a:gd name="connsiteY4-34" fmla="*/ 990600 h 992982"/>
              <a:gd name="connsiteX5-35" fmla="*/ 0 w 1894682"/>
              <a:gd name="connsiteY5-36" fmla="*/ 992982 h 992982"/>
              <a:gd name="connsiteX0-37" fmla="*/ 0 w 1889920"/>
              <a:gd name="connsiteY0-38" fmla="*/ 990601 h 990601"/>
              <a:gd name="connsiteX1-39" fmla="*/ 809626 w 1889920"/>
              <a:gd name="connsiteY1-40" fmla="*/ 794 h 990601"/>
              <a:gd name="connsiteX2-41" fmla="*/ 1394620 w 1889920"/>
              <a:gd name="connsiteY2-42" fmla="*/ 0 h 990601"/>
              <a:gd name="connsiteX3-43" fmla="*/ 1889920 w 1889920"/>
              <a:gd name="connsiteY3-44" fmla="*/ 495300 h 990601"/>
              <a:gd name="connsiteX4-45" fmla="*/ 1394620 w 1889920"/>
              <a:gd name="connsiteY4-46" fmla="*/ 990600 h 990601"/>
              <a:gd name="connsiteX5-47" fmla="*/ 0 w 1889920"/>
              <a:gd name="connsiteY5-48" fmla="*/ 990601 h 99060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889920" h="990601">
                <a:moveTo>
                  <a:pt x="0" y="990601"/>
                </a:moveTo>
                <a:lnTo>
                  <a:pt x="809626" y="794"/>
                </a:lnTo>
                <a:lnTo>
                  <a:pt x="1394620" y="0"/>
                </a:lnTo>
                <a:lnTo>
                  <a:pt x="1889920" y="495300"/>
                </a:lnTo>
                <a:lnTo>
                  <a:pt x="1394620" y="990600"/>
                </a:lnTo>
                <a:lnTo>
                  <a:pt x="0" y="990601"/>
                </a:lnTo>
                <a:close/>
              </a:path>
            </a:pathLst>
          </a:custGeom>
          <a:solidFill>
            <a:schemeClr val="accent5">
              <a:lumMod val="20000"/>
              <a:lumOff val="80000"/>
            </a:schemeClr>
          </a:solidFill>
          <a:ln w="3175">
            <a:noFill/>
          </a:ln>
          <a:effectLst>
            <a:outerShdw blurRad="50800" dist="508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0" name="Isosceles Triangle 119"/>
          <p:cNvSpPr/>
          <p:nvPr/>
        </p:nvSpPr>
        <p:spPr>
          <a:xfrm rot="5400000">
            <a:off x="4779169" y="5868194"/>
            <a:ext cx="257175" cy="204787"/>
          </a:xfrm>
          <a:prstGeom prst="triangle">
            <a:avLst/>
          </a:prstGeom>
          <a:solidFill>
            <a:schemeClr val="accent5">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3" name="Snip Single Corner Rectangle 26"/>
          <p:cNvSpPr/>
          <p:nvPr/>
        </p:nvSpPr>
        <p:spPr>
          <a:xfrm flipH="1">
            <a:off x="6155055" y="4509770"/>
            <a:ext cx="5578475" cy="1709420"/>
          </a:xfrm>
          <a:custGeom>
            <a:avLst/>
            <a:gdLst>
              <a:gd name="connsiteX0" fmla="*/ 0 w 2324107"/>
              <a:gd name="connsiteY0" fmla="*/ 0 h 804860"/>
              <a:gd name="connsiteX1" fmla="*/ 1921677 w 2324107"/>
              <a:gd name="connsiteY1" fmla="*/ 0 h 804860"/>
              <a:gd name="connsiteX2" fmla="*/ 2324107 w 2324107"/>
              <a:gd name="connsiteY2" fmla="*/ 402430 h 804860"/>
              <a:gd name="connsiteX3" fmla="*/ 2324107 w 2324107"/>
              <a:gd name="connsiteY3" fmla="*/ 804860 h 804860"/>
              <a:gd name="connsiteX4" fmla="*/ 0 w 2324107"/>
              <a:gd name="connsiteY4" fmla="*/ 804860 h 804860"/>
              <a:gd name="connsiteX5" fmla="*/ 0 w 2324107"/>
              <a:gd name="connsiteY5" fmla="*/ 0 h 804860"/>
              <a:gd name="connsiteX0-1" fmla="*/ 0 w 2324107"/>
              <a:gd name="connsiteY0-2" fmla="*/ 0 h 804860"/>
              <a:gd name="connsiteX1-3" fmla="*/ 1921677 w 2324107"/>
              <a:gd name="connsiteY1-4" fmla="*/ 0 h 804860"/>
              <a:gd name="connsiteX2-5" fmla="*/ 2324107 w 2324107"/>
              <a:gd name="connsiteY2-6" fmla="*/ 804860 h 804860"/>
              <a:gd name="connsiteX3-7" fmla="*/ 0 w 2324107"/>
              <a:gd name="connsiteY3-8" fmla="*/ 804860 h 804860"/>
              <a:gd name="connsiteX4-9" fmla="*/ 0 w 2324107"/>
              <a:gd name="connsiteY4-10" fmla="*/ 0 h 804860"/>
              <a:gd name="connsiteX0-11" fmla="*/ 0 w 2324107"/>
              <a:gd name="connsiteY0-12" fmla="*/ 4762 h 809622"/>
              <a:gd name="connsiteX1-13" fmla="*/ 1321602 w 2324107"/>
              <a:gd name="connsiteY1-14" fmla="*/ 0 h 809622"/>
              <a:gd name="connsiteX2-15" fmla="*/ 2324107 w 2324107"/>
              <a:gd name="connsiteY2-16" fmla="*/ 809622 h 809622"/>
              <a:gd name="connsiteX3-17" fmla="*/ 0 w 2324107"/>
              <a:gd name="connsiteY3-18" fmla="*/ 809622 h 809622"/>
              <a:gd name="connsiteX4-19" fmla="*/ 0 w 2324107"/>
              <a:gd name="connsiteY4-20" fmla="*/ 4762 h 809622"/>
              <a:gd name="connsiteX0-21" fmla="*/ 0 w 2309819"/>
              <a:gd name="connsiteY0-22" fmla="*/ 4762 h 809622"/>
              <a:gd name="connsiteX1-23" fmla="*/ 1321602 w 2309819"/>
              <a:gd name="connsiteY1-24" fmla="*/ 0 h 809622"/>
              <a:gd name="connsiteX2-25" fmla="*/ 2309819 w 2309819"/>
              <a:gd name="connsiteY2-26" fmla="*/ 809622 h 809622"/>
              <a:gd name="connsiteX3-27" fmla="*/ 0 w 2309819"/>
              <a:gd name="connsiteY3-28" fmla="*/ 809622 h 809622"/>
              <a:gd name="connsiteX4-29" fmla="*/ 0 w 2309819"/>
              <a:gd name="connsiteY4-30" fmla="*/ 4762 h 809622"/>
              <a:gd name="connsiteX0-31" fmla="*/ 0 w 2309819"/>
              <a:gd name="connsiteY0-32" fmla="*/ 0 h 804860"/>
              <a:gd name="connsiteX1-33" fmla="*/ 1623842 w 2309819"/>
              <a:gd name="connsiteY1-34" fmla="*/ 1588 h 804860"/>
              <a:gd name="connsiteX2-35" fmla="*/ 2309819 w 2309819"/>
              <a:gd name="connsiteY2-36" fmla="*/ 804860 h 804860"/>
              <a:gd name="connsiteX3-37" fmla="*/ 0 w 2309819"/>
              <a:gd name="connsiteY3-38" fmla="*/ 804860 h 804860"/>
              <a:gd name="connsiteX4-39" fmla="*/ 0 w 2309819"/>
              <a:gd name="connsiteY4-40" fmla="*/ 0 h 8048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309819" h="804860">
                <a:moveTo>
                  <a:pt x="0" y="0"/>
                </a:moveTo>
                <a:lnTo>
                  <a:pt x="1623842" y="1588"/>
                </a:lnTo>
                <a:lnTo>
                  <a:pt x="2309819" y="804860"/>
                </a:lnTo>
                <a:lnTo>
                  <a:pt x="0" y="804860"/>
                </a:lnTo>
                <a:lnTo>
                  <a:pt x="0" y="0"/>
                </a:lnTo>
                <a:close/>
              </a:path>
            </a:pathLst>
          </a:custGeom>
          <a:solidFill>
            <a:schemeClr val="accent4"/>
          </a:solidFill>
          <a:ln w="3175">
            <a:noFill/>
          </a:ln>
          <a:effectLst>
            <a:outerShdw blurRad="50800" dist="508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5" name="Pentagon 27"/>
          <p:cNvSpPr/>
          <p:nvPr/>
        </p:nvSpPr>
        <p:spPr>
          <a:xfrm rot="5400000" flipH="1">
            <a:off x="5774690" y="4826000"/>
            <a:ext cx="1803400" cy="925195"/>
          </a:xfrm>
          <a:custGeom>
            <a:avLst/>
            <a:gdLst>
              <a:gd name="connsiteX0" fmla="*/ 0 w 1887538"/>
              <a:gd name="connsiteY0" fmla="*/ 0 h 990600"/>
              <a:gd name="connsiteX1" fmla="*/ 1392238 w 1887538"/>
              <a:gd name="connsiteY1" fmla="*/ 0 h 990600"/>
              <a:gd name="connsiteX2" fmla="*/ 1887538 w 1887538"/>
              <a:gd name="connsiteY2" fmla="*/ 495300 h 990600"/>
              <a:gd name="connsiteX3" fmla="*/ 1392238 w 1887538"/>
              <a:gd name="connsiteY3" fmla="*/ 990600 h 990600"/>
              <a:gd name="connsiteX4" fmla="*/ 0 w 1887538"/>
              <a:gd name="connsiteY4" fmla="*/ 990600 h 990600"/>
              <a:gd name="connsiteX5" fmla="*/ 0 w 1887538"/>
              <a:gd name="connsiteY5" fmla="*/ 0 h 990600"/>
              <a:gd name="connsiteX0-1" fmla="*/ 0 w 1887538"/>
              <a:gd name="connsiteY0-2" fmla="*/ 0 h 990600"/>
              <a:gd name="connsiteX1-3" fmla="*/ 807244 w 1887538"/>
              <a:gd name="connsiteY1-4" fmla="*/ 794 h 990600"/>
              <a:gd name="connsiteX2-5" fmla="*/ 1392238 w 1887538"/>
              <a:gd name="connsiteY2-6" fmla="*/ 0 h 990600"/>
              <a:gd name="connsiteX3-7" fmla="*/ 1887538 w 1887538"/>
              <a:gd name="connsiteY3-8" fmla="*/ 495300 h 990600"/>
              <a:gd name="connsiteX4-9" fmla="*/ 1392238 w 1887538"/>
              <a:gd name="connsiteY4-10" fmla="*/ 990600 h 990600"/>
              <a:gd name="connsiteX5-11" fmla="*/ 0 w 1887538"/>
              <a:gd name="connsiteY5-12" fmla="*/ 990600 h 990600"/>
              <a:gd name="connsiteX6" fmla="*/ 0 w 1887538"/>
              <a:gd name="connsiteY6" fmla="*/ 0 h 990600"/>
              <a:gd name="connsiteX0-13" fmla="*/ 0 w 1887538"/>
              <a:gd name="connsiteY0-14" fmla="*/ 990600 h 990600"/>
              <a:gd name="connsiteX1-15" fmla="*/ 807244 w 1887538"/>
              <a:gd name="connsiteY1-16" fmla="*/ 794 h 990600"/>
              <a:gd name="connsiteX2-17" fmla="*/ 1392238 w 1887538"/>
              <a:gd name="connsiteY2-18" fmla="*/ 0 h 990600"/>
              <a:gd name="connsiteX3-19" fmla="*/ 1887538 w 1887538"/>
              <a:gd name="connsiteY3-20" fmla="*/ 495300 h 990600"/>
              <a:gd name="connsiteX4-21" fmla="*/ 1392238 w 1887538"/>
              <a:gd name="connsiteY4-22" fmla="*/ 990600 h 990600"/>
              <a:gd name="connsiteX5-23" fmla="*/ 0 w 1887538"/>
              <a:gd name="connsiteY5-24" fmla="*/ 990600 h 990600"/>
              <a:gd name="connsiteX0-25" fmla="*/ 0 w 1894682"/>
              <a:gd name="connsiteY0-26" fmla="*/ 992982 h 992982"/>
              <a:gd name="connsiteX1-27" fmla="*/ 814388 w 1894682"/>
              <a:gd name="connsiteY1-28" fmla="*/ 794 h 992982"/>
              <a:gd name="connsiteX2-29" fmla="*/ 1399382 w 1894682"/>
              <a:gd name="connsiteY2-30" fmla="*/ 0 h 992982"/>
              <a:gd name="connsiteX3-31" fmla="*/ 1894682 w 1894682"/>
              <a:gd name="connsiteY3-32" fmla="*/ 495300 h 992982"/>
              <a:gd name="connsiteX4-33" fmla="*/ 1399382 w 1894682"/>
              <a:gd name="connsiteY4-34" fmla="*/ 990600 h 992982"/>
              <a:gd name="connsiteX5-35" fmla="*/ 0 w 1894682"/>
              <a:gd name="connsiteY5-36" fmla="*/ 992982 h 992982"/>
              <a:gd name="connsiteX0-37" fmla="*/ 0 w 1889920"/>
              <a:gd name="connsiteY0-38" fmla="*/ 990601 h 990601"/>
              <a:gd name="connsiteX1-39" fmla="*/ 809626 w 1889920"/>
              <a:gd name="connsiteY1-40" fmla="*/ 794 h 990601"/>
              <a:gd name="connsiteX2-41" fmla="*/ 1394620 w 1889920"/>
              <a:gd name="connsiteY2-42" fmla="*/ 0 h 990601"/>
              <a:gd name="connsiteX3-43" fmla="*/ 1889920 w 1889920"/>
              <a:gd name="connsiteY3-44" fmla="*/ 495300 h 990601"/>
              <a:gd name="connsiteX4-45" fmla="*/ 1394620 w 1889920"/>
              <a:gd name="connsiteY4-46" fmla="*/ 990600 h 990601"/>
              <a:gd name="connsiteX5-47" fmla="*/ 0 w 1889920"/>
              <a:gd name="connsiteY5-48" fmla="*/ 990601 h 99060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889920" h="990601">
                <a:moveTo>
                  <a:pt x="0" y="990601"/>
                </a:moveTo>
                <a:lnTo>
                  <a:pt x="809626" y="794"/>
                </a:lnTo>
                <a:lnTo>
                  <a:pt x="1394620" y="0"/>
                </a:lnTo>
                <a:lnTo>
                  <a:pt x="1889920" y="495300"/>
                </a:lnTo>
                <a:lnTo>
                  <a:pt x="1394620" y="990600"/>
                </a:lnTo>
                <a:lnTo>
                  <a:pt x="0" y="990601"/>
                </a:lnTo>
                <a:close/>
              </a:path>
            </a:pathLst>
          </a:custGeom>
          <a:solidFill>
            <a:schemeClr val="accent4">
              <a:lumMod val="20000"/>
              <a:lumOff val="80000"/>
            </a:schemeClr>
          </a:solidFill>
          <a:ln w="3175">
            <a:noFill/>
          </a:ln>
          <a:effectLst>
            <a:outerShdw blurRad="50800" dist="508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6" name="Isosceles Triangle 125"/>
          <p:cNvSpPr/>
          <p:nvPr/>
        </p:nvSpPr>
        <p:spPr>
          <a:xfrm rot="16200000" flipH="1">
            <a:off x="7141369" y="5868194"/>
            <a:ext cx="257175" cy="204787"/>
          </a:xfrm>
          <a:prstGeom prst="triangle">
            <a:avLst/>
          </a:prstGeom>
          <a:solidFill>
            <a:schemeClr val="accent4">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5142" name="Group 107"/>
          <p:cNvGrpSpPr/>
          <p:nvPr/>
        </p:nvGrpSpPr>
        <p:grpSpPr bwMode="auto">
          <a:xfrm>
            <a:off x="3740150" y="4037013"/>
            <a:ext cx="831850" cy="153987"/>
            <a:chOff x="2122604" y="3966591"/>
            <a:chExt cx="595196" cy="109537"/>
          </a:xfrm>
        </p:grpSpPr>
        <p:sp>
          <p:nvSpPr>
            <p:cNvPr id="37" name="Oval 36"/>
            <p:cNvSpPr/>
            <p:nvPr/>
          </p:nvSpPr>
          <p:spPr>
            <a:xfrm>
              <a:off x="2122604" y="3966591"/>
              <a:ext cx="109044" cy="109537"/>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9" name="Oval 128"/>
            <p:cNvSpPr/>
            <p:nvPr/>
          </p:nvSpPr>
          <p:spPr>
            <a:xfrm>
              <a:off x="2286169" y="3966591"/>
              <a:ext cx="109044" cy="109537"/>
            </a:xfrm>
            <a:prstGeom prst="ellipse">
              <a:avLst/>
            </a:prstGeom>
            <a:solidFill>
              <a:srgbClr val="8E8E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1" name="Oval 130"/>
            <p:cNvSpPr/>
            <p:nvPr/>
          </p:nvSpPr>
          <p:spPr>
            <a:xfrm>
              <a:off x="2445191" y="3966591"/>
              <a:ext cx="104500" cy="10953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2" name="Oval 131"/>
            <p:cNvSpPr/>
            <p:nvPr/>
          </p:nvSpPr>
          <p:spPr>
            <a:xfrm>
              <a:off x="2608756" y="3966591"/>
              <a:ext cx="109044" cy="10953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31" name="Text Box 3"/>
          <p:cNvSpPr txBox="1">
            <a:spLocks noChangeArrowheads="1"/>
          </p:cNvSpPr>
          <p:nvPr/>
        </p:nvSpPr>
        <p:spPr bwMode="ltGray">
          <a:xfrm>
            <a:off x="3505835" y="3526155"/>
            <a:ext cx="4986655" cy="721223"/>
          </a:xfrm>
          <a:prstGeom prst="rect">
            <a:avLst/>
          </a:prstGeom>
          <a:solidFill>
            <a:schemeClr val="bg1">
              <a:lumMod val="65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lnSpc>
                <a:spcPct val="95000"/>
              </a:lnSpc>
              <a:spcBef>
                <a:spcPts val="0"/>
              </a:spcBef>
              <a:spcAft>
                <a:spcPts val="800"/>
              </a:spcAft>
              <a:defRPr/>
            </a:pPr>
            <a:r>
              <a:rPr lang="vi-VN" b="1" dirty="0">
                <a:solidFill>
                  <a:srgbClr val="002060"/>
                </a:solidFill>
                <a:latin typeface="Palatino Linotype" panose="02040502050505030304" charset="0"/>
                <a:cs typeface="Palatino Linotype" panose="02040502050505030304" charset="0"/>
                <a:sym typeface="+mn-ea"/>
              </a:rPr>
              <a:t>Quyết định số 65/QĐ-ĐHKTKTCN, </a:t>
            </a:r>
            <a:endParaRPr lang="en-US" b="1" dirty="0" smtClean="0">
              <a:solidFill>
                <a:srgbClr val="002060"/>
              </a:solidFill>
              <a:latin typeface="Palatino Linotype" panose="02040502050505030304" charset="0"/>
              <a:cs typeface="Palatino Linotype" panose="02040502050505030304" charset="0"/>
              <a:sym typeface="+mn-ea"/>
            </a:endParaRPr>
          </a:p>
          <a:p>
            <a:pPr algn="ctr" eaLnBrk="1" fontAlgn="auto" hangingPunct="1">
              <a:lnSpc>
                <a:spcPct val="95000"/>
              </a:lnSpc>
              <a:spcBef>
                <a:spcPts val="0"/>
              </a:spcBef>
              <a:spcAft>
                <a:spcPts val="800"/>
              </a:spcAft>
              <a:defRPr/>
            </a:pPr>
            <a:r>
              <a:rPr lang="vi-VN" b="1" dirty="0" smtClean="0">
                <a:solidFill>
                  <a:srgbClr val="002060"/>
                </a:solidFill>
                <a:latin typeface="Palatino Linotype" panose="02040502050505030304" charset="0"/>
                <a:cs typeface="Palatino Linotype" panose="02040502050505030304" charset="0"/>
                <a:sym typeface="+mn-ea"/>
              </a:rPr>
              <a:t>ngày </a:t>
            </a:r>
            <a:r>
              <a:rPr lang="vi-VN" b="1" dirty="0">
                <a:solidFill>
                  <a:srgbClr val="002060"/>
                </a:solidFill>
                <a:latin typeface="Palatino Linotype" panose="02040502050505030304" charset="0"/>
                <a:cs typeface="Palatino Linotype" panose="02040502050505030304" charset="0"/>
                <a:sym typeface="+mn-ea"/>
              </a:rPr>
              <a:t>02/3/2021</a:t>
            </a:r>
            <a:endParaRPr lang="en-US" b="1" u="sng" dirty="0" err="1" smtClean="0">
              <a:solidFill>
                <a:srgbClr val="002060"/>
              </a:solidFill>
              <a:latin typeface="Times New Roman" panose="02020603050405020304" charset="0"/>
              <a:cs typeface="Times New Roman" panose="02020603050405020304" charset="0"/>
              <a:sym typeface="+mn-ea"/>
              <a:hlinkClick r:id="rId2"/>
            </a:endParaRPr>
          </a:p>
        </p:txBody>
      </p:sp>
      <p:sp>
        <p:nvSpPr>
          <p:cNvPr id="5146" name="Text Box 3"/>
          <p:cNvSpPr txBox="1">
            <a:spLocks noChangeArrowheads="1"/>
          </p:cNvSpPr>
          <p:nvPr/>
        </p:nvSpPr>
        <p:spPr bwMode="ltGray">
          <a:xfrm>
            <a:off x="163830" y="1607753"/>
            <a:ext cx="4590415" cy="706755"/>
          </a:xfrm>
          <a:prstGeom prst="rect">
            <a:avLst/>
          </a:prstGeom>
          <a:noFill/>
          <a:ln w="9525" algn="ctr">
            <a:noFill/>
            <a:miter lim="800000"/>
          </a:ln>
          <a:effectLst/>
        </p:spPr>
        <p:txBody>
          <a:bodyPr wrap="square">
            <a:spAutoFit/>
          </a:bodyPr>
          <a:lstStyle/>
          <a:p>
            <a:pPr algn="just" eaLnBrk="0" hangingPunct="0"/>
            <a:r>
              <a:rPr lang="en-US" sz="2000" b="1" dirty="0" err="1" smtClean="0">
                <a:solidFill>
                  <a:schemeClr val="bg1"/>
                </a:solidFill>
                <a:latin typeface="Times New Roman" panose="02020603050405020304" charset="0"/>
                <a:cs typeface="Times New Roman" panose="02020603050405020304" charset="0"/>
                <a:sym typeface="+mn-ea"/>
              </a:rPr>
              <a:t>Sinh</a:t>
            </a:r>
            <a:r>
              <a:rPr lang="en-US" sz="2000" b="1" dirty="0" smtClean="0">
                <a:solidFill>
                  <a:schemeClr val="bg1"/>
                </a:solidFill>
                <a:latin typeface="Times New Roman" panose="02020603050405020304" charset="0"/>
                <a:cs typeface="Times New Roman" panose="02020603050405020304" charset="0"/>
                <a:sym typeface="+mn-ea"/>
              </a:rPr>
              <a:t> </a:t>
            </a:r>
            <a:r>
              <a:rPr lang="en-US" sz="2000" b="1" dirty="0" err="1" smtClean="0">
                <a:solidFill>
                  <a:schemeClr val="bg1"/>
                </a:solidFill>
                <a:latin typeface="Times New Roman" panose="02020603050405020304" charset="0"/>
                <a:cs typeface="Times New Roman" panose="02020603050405020304" charset="0"/>
                <a:sym typeface="+mn-ea"/>
              </a:rPr>
              <a:t>viên</a:t>
            </a:r>
            <a:r>
              <a:rPr lang="en-US" sz="2000" b="1" dirty="0" smtClean="0">
                <a:solidFill>
                  <a:schemeClr val="bg1"/>
                </a:solidFill>
                <a:latin typeface="Times New Roman" panose="02020603050405020304" charset="0"/>
                <a:cs typeface="Times New Roman" panose="02020603050405020304" charset="0"/>
                <a:sym typeface="+mn-ea"/>
              </a:rPr>
              <a:t> </a:t>
            </a:r>
            <a:r>
              <a:rPr lang="en-US" sz="2000" b="1" dirty="0" err="1" smtClean="0">
                <a:solidFill>
                  <a:schemeClr val="bg1"/>
                </a:solidFill>
                <a:latin typeface="Times New Roman" panose="02020603050405020304" charset="0"/>
                <a:cs typeface="Times New Roman" panose="02020603050405020304" charset="0"/>
                <a:sym typeface="+mn-ea"/>
              </a:rPr>
              <a:t>được</a:t>
            </a:r>
            <a:r>
              <a:rPr lang="en-US" sz="2000" b="1" dirty="0" smtClean="0">
                <a:solidFill>
                  <a:schemeClr val="bg1"/>
                </a:solidFill>
                <a:latin typeface="Times New Roman" panose="02020603050405020304" charset="0"/>
                <a:cs typeface="Times New Roman" panose="02020603050405020304" charset="0"/>
                <a:sym typeface="+mn-ea"/>
              </a:rPr>
              <a:t> </a:t>
            </a:r>
            <a:r>
              <a:rPr lang="en-US" sz="2000" b="1" dirty="0" err="1" smtClean="0">
                <a:solidFill>
                  <a:schemeClr val="bg1"/>
                </a:solidFill>
                <a:latin typeface="Times New Roman" panose="02020603050405020304" charset="0"/>
                <a:cs typeface="Times New Roman" panose="02020603050405020304" charset="0"/>
                <a:sym typeface="+mn-ea"/>
              </a:rPr>
              <a:t>đánh</a:t>
            </a:r>
            <a:r>
              <a:rPr lang="en-US" sz="2000" b="1" dirty="0" smtClean="0">
                <a:solidFill>
                  <a:schemeClr val="bg1"/>
                </a:solidFill>
                <a:latin typeface="Times New Roman" panose="02020603050405020304" charset="0"/>
                <a:cs typeface="Times New Roman" panose="02020603050405020304" charset="0"/>
                <a:sym typeface="+mn-ea"/>
              </a:rPr>
              <a:t> </a:t>
            </a:r>
            <a:r>
              <a:rPr lang="en-US" sz="2000" b="1" dirty="0" err="1" smtClean="0">
                <a:solidFill>
                  <a:schemeClr val="bg1"/>
                </a:solidFill>
                <a:latin typeface="Times New Roman" panose="02020603050405020304" charset="0"/>
                <a:cs typeface="Times New Roman" panose="02020603050405020304" charset="0"/>
                <a:sym typeface="+mn-ea"/>
              </a:rPr>
              <a:t>giá</a:t>
            </a:r>
            <a:r>
              <a:rPr lang="en-US" sz="2000" b="1" dirty="0" smtClean="0">
                <a:solidFill>
                  <a:schemeClr val="bg1"/>
                </a:solidFill>
                <a:latin typeface="Times New Roman" panose="02020603050405020304" charset="0"/>
                <a:cs typeface="Times New Roman" panose="02020603050405020304" charset="0"/>
                <a:sym typeface="+mn-ea"/>
              </a:rPr>
              <a:t> CĐR TA </a:t>
            </a:r>
            <a:r>
              <a:rPr lang="en-US" sz="2000" b="1" dirty="0" err="1" smtClean="0">
                <a:solidFill>
                  <a:schemeClr val="bg1"/>
                </a:solidFill>
                <a:latin typeface="Times New Roman" panose="02020603050405020304" charset="0"/>
                <a:cs typeface="Times New Roman" panose="02020603050405020304" charset="0"/>
                <a:sym typeface="+mn-ea"/>
              </a:rPr>
              <a:t>bằng</a:t>
            </a:r>
            <a:r>
              <a:rPr lang="en-US" sz="2000" b="1" dirty="0" smtClean="0">
                <a:solidFill>
                  <a:schemeClr val="bg1"/>
                </a:solidFill>
                <a:latin typeface="Times New Roman" panose="02020603050405020304" charset="0"/>
                <a:cs typeface="Times New Roman" panose="02020603050405020304" charset="0"/>
                <a:sym typeface="+mn-ea"/>
              </a:rPr>
              <a:t> </a:t>
            </a:r>
            <a:r>
              <a:rPr lang="en-US" sz="2000" b="1" dirty="0" err="1" smtClean="0">
                <a:solidFill>
                  <a:schemeClr val="bg1"/>
                </a:solidFill>
                <a:latin typeface="Times New Roman" panose="02020603050405020304" charset="0"/>
                <a:cs typeface="Times New Roman" panose="02020603050405020304" charset="0"/>
                <a:sym typeface="+mn-ea"/>
              </a:rPr>
              <a:t>bài</a:t>
            </a:r>
            <a:r>
              <a:rPr lang="en-US" sz="2000" b="1" dirty="0" smtClean="0">
                <a:solidFill>
                  <a:schemeClr val="bg1"/>
                </a:solidFill>
                <a:latin typeface="Times New Roman" panose="02020603050405020304" charset="0"/>
                <a:cs typeface="Times New Roman" panose="02020603050405020304" charset="0"/>
                <a:sym typeface="+mn-ea"/>
              </a:rPr>
              <a:t> </a:t>
            </a:r>
            <a:r>
              <a:rPr lang="en-US" sz="2000" b="1" dirty="0" err="1" smtClean="0">
                <a:solidFill>
                  <a:schemeClr val="bg1"/>
                </a:solidFill>
                <a:latin typeface="Times New Roman" panose="02020603050405020304" charset="0"/>
                <a:cs typeface="Times New Roman" panose="02020603050405020304" charset="0"/>
                <a:sym typeface="+mn-ea"/>
              </a:rPr>
              <a:t>thi</a:t>
            </a:r>
            <a:r>
              <a:rPr lang="en-US" sz="2000" b="1" dirty="0" smtClean="0">
                <a:solidFill>
                  <a:schemeClr val="bg1"/>
                </a:solidFill>
                <a:latin typeface="Times New Roman" panose="02020603050405020304" charset="0"/>
                <a:cs typeface="Times New Roman" panose="02020603050405020304" charset="0"/>
                <a:sym typeface="+mn-ea"/>
              </a:rPr>
              <a:t> TOEIC </a:t>
            </a:r>
            <a:r>
              <a:rPr lang="en-US" sz="2000" b="1" dirty="0" err="1" smtClean="0">
                <a:solidFill>
                  <a:schemeClr val="bg1"/>
                </a:solidFill>
                <a:latin typeface="Times New Roman" panose="02020603050405020304" charset="0"/>
                <a:cs typeface="Times New Roman" panose="02020603050405020304" charset="0"/>
                <a:sym typeface="+mn-ea"/>
              </a:rPr>
              <a:t>Quốc</a:t>
            </a:r>
            <a:r>
              <a:rPr lang="en-US" sz="2000" b="1" dirty="0" smtClean="0">
                <a:solidFill>
                  <a:schemeClr val="bg1"/>
                </a:solidFill>
                <a:latin typeface="Times New Roman" panose="02020603050405020304" charset="0"/>
                <a:cs typeface="Times New Roman" panose="02020603050405020304" charset="0"/>
                <a:sym typeface="+mn-ea"/>
              </a:rPr>
              <a:t> </a:t>
            </a:r>
            <a:r>
              <a:rPr lang="en-US" sz="2000" b="1" dirty="0" err="1" smtClean="0">
                <a:solidFill>
                  <a:schemeClr val="bg1"/>
                </a:solidFill>
                <a:latin typeface="Times New Roman" panose="02020603050405020304" charset="0"/>
                <a:cs typeface="Times New Roman" panose="02020603050405020304" charset="0"/>
                <a:sym typeface="+mn-ea"/>
              </a:rPr>
              <a:t>Tế</a:t>
            </a:r>
            <a:r>
              <a:rPr lang="en-US" sz="2000" b="1" dirty="0" smtClean="0">
                <a:solidFill>
                  <a:schemeClr val="bg1"/>
                </a:solidFill>
                <a:latin typeface="Times New Roman" panose="02020603050405020304" charset="0"/>
                <a:cs typeface="Times New Roman" panose="02020603050405020304" charset="0"/>
                <a:sym typeface="+mn-ea"/>
              </a:rPr>
              <a:t>.</a:t>
            </a:r>
          </a:p>
        </p:txBody>
      </p:sp>
      <p:sp>
        <p:nvSpPr>
          <p:cNvPr id="5147" name="Text Box 3"/>
          <p:cNvSpPr txBox="1">
            <a:spLocks noChangeArrowheads="1"/>
          </p:cNvSpPr>
          <p:nvPr/>
        </p:nvSpPr>
        <p:spPr bwMode="ltGray">
          <a:xfrm>
            <a:off x="195801" y="5008244"/>
            <a:ext cx="4584700" cy="707886"/>
          </a:xfrm>
          <a:prstGeom prst="rect">
            <a:avLst/>
          </a:prstGeom>
          <a:noFill/>
          <a:ln w="9525" algn="ctr">
            <a:noFill/>
            <a:miter lim="800000"/>
          </a:ln>
          <a:effectLst/>
        </p:spPr>
        <p:txBody>
          <a:bodyPr wrap="square">
            <a:spAutoFit/>
          </a:bodyPr>
          <a:lstStyle/>
          <a:p>
            <a:pPr marL="0" indent="0" algn="just">
              <a:spcBef>
                <a:spcPts val="600"/>
              </a:spcBef>
              <a:spcAft>
                <a:spcPts val="600"/>
              </a:spcAft>
              <a:buNone/>
            </a:pPr>
            <a:r>
              <a:rPr lang="en-US" sz="2000" b="1" dirty="0" err="1" smtClean="0">
                <a:solidFill>
                  <a:schemeClr val="tx2">
                    <a:lumMod val="75000"/>
                  </a:schemeClr>
                </a:solidFill>
                <a:latin typeface="Times New Roman" panose="02020603050405020304" charset="0"/>
                <a:cs typeface="Times New Roman" panose="02020603050405020304" charset="0"/>
                <a:sym typeface="+mn-ea"/>
              </a:rPr>
              <a:t>Các</a:t>
            </a:r>
            <a:r>
              <a:rPr lang="en-US" sz="2000" b="1" dirty="0" smtClean="0">
                <a:solidFill>
                  <a:schemeClr val="tx2">
                    <a:lumMod val="75000"/>
                  </a:schemeClr>
                </a:solidFill>
                <a:latin typeface="Times New Roman" panose="02020603050405020304" charset="0"/>
                <a:cs typeface="Times New Roman" panose="02020603050405020304" charset="0"/>
                <a:sym typeface="+mn-ea"/>
              </a:rPr>
              <a:t> </a:t>
            </a:r>
            <a:r>
              <a:rPr lang="en-US" sz="2000" b="1" dirty="0" err="1" smtClean="0">
                <a:solidFill>
                  <a:schemeClr val="tx2">
                    <a:lumMod val="75000"/>
                  </a:schemeClr>
                </a:solidFill>
                <a:latin typeface="Times New Roman" panose="02020603050405020304" charset="0"/>
                <a:cs typeface="Times New Roman" panose="02020603050405020304" charset="0"/>
                <a:sym typeface="+mn-ea"/>
              </a:rPr>
              <a:t>kỳ</a:t>
            </a:r>
            <a:r>
              <a:rPr lang="en-US" sz="2000" b="1" dirty="0" smtClean="0">
                <a:solidFill>
                  <a:schemeClr val="tx2">
                    <a:lumMod val="75000"/>
                  </a:schemeClr>
                </a:solidFill>
                <a:latin typeface="Times New Roman" panose="02020603050405020304" charset="0"/>
                <a:cs typeface="Times New Roman" panose="02020603050405020304" charset="0"/>
                <a:sym typeface="+mn-ea"/>
              </a:rPr>
              <a:t> </a:t>
            </a:r>
            <a:r>
              <a:rPr lang="en-US" sz="2000" b="1" dirty="0" err="1" smtClean="0">
                <a:solidFill>
                  <a:schemeClr val="tx2">
                    <a:lumMod val="75000"/>
                  </a:schemeClr>
                </a:solidFill>
                <a:latin typeface="Times New Roman" panose="02020603050405020304" charset="0"/>
                <a:cs typeface="Times New Roman" panose="02020603050405020304" charset="0"/>
                <a:sym typeface="+mn-ea"/>
              </a:rPr>
              <a:t>thi</a:t>
            </a:r>
            <a:r>
              <a:rPr lang="en-US" sz="2000" b="1" dirty="0" smtClean="0">
                <a:solidFill>
                  <a:schemeClr val="tx2">
                    <a:lumMod val="75000"/>
                  </a:schemeClr>
                </a:solidFill>
                <a:latin typeface="Times New Roman" panose="02020603050405020304" charset="0"/>
                <a:cs typeface="Times New Roman" panose="02020603050405020304" charset="0"/>
                <a:sym typeface="+mn-ea"/>
              </a:rPr>
              <a:t> do </a:t>
            </a:r>
            <a:r>
              <a:rPr lang="en-US" sz="2000" b="1" dirty="0" err="1" smtClean="0">
                <a:solidFill>
                  <a:schemeClr val="tx2">
                    <a:lumMod val="75000"/>
                  </a:schemeClr>
                </a:solidFill>
                <a:latin typeface="Times New Roman" panose="02020603050405020304" charset="0"/>
                <a:cs typeface="Times New Roman" panose="02020603050405020304" charset="0"/>
                <a:sym typeface="+mn-ea"/>
              </a:rPr>
              <a:t>Nhà</a:t>
            </a:r>
            <a:r>
              <a:rPr lang="en-US" sz="2000" b="1" dirty="0" smtClean="0">
                <a:solidFill>
                  <a:schemeClr val="tx2">
                    <a:lumMod val="75000"/>
                  </a:schemeClr>
                </a:solidFill>
                <a:latin typeface="Times New Roman" panose="02020603050405020304" charset="0"/>
                <a:cs typeface="Times New Roman" panose="02020603050405020304" charset="0"/>
                <a:sym typeface="+mn-ea"/>
              </a:rPr>
              <a:t> </a:t>
            </a:r>
            <a:r>
              <a:rPr lang="en-US" sz="2000" b="1" dirty="0" err="1" smtClean="0">
                <a:solidFill>
                  <a:schemeClr val="tx2">
                    <a:lumMod val="75000"/>
                  </a:schemeClr>
                </a:solidFill>
                <a:latin typeface="Times New Roman" panose="02020603050405020304" charset="0"/>
                <a:cs typeface="Times New Roman" panose="02020603050405020304" charset="0"/>
                <a:sym typeface="+mn-ea"/>
              </a:rPr>
              <a:t>trường</a:t>
            </a:r>
            <a:r>
              <a:rPr lang="en-US" sz="2000" b="1" dirty="0" smtClean="0">
                <a:solidFill>
                  <a:schemeClr val="tx2">
                    <a:lumMod val="75000"/>
                  </a:schemeClr>
                </a:solidFill>
                <a:latin typeface="Times New Roman" panose="02020603050405020304" charset="0"/>
                <a:cs typeface="Times New Roman" panose="02020603050405020304" charset="0"/>
                <a:sym typeface="+mn-ea"/>
              </a:rPr>
              <a:t> </a:t>
            </a:r>
            <a:r>
              <a:rPr lang="en-US" sz="2000" b="1" dirty="0" err="1" smtClean="0">
                <a:solidFill>
                  <a:schemeClr val="tx2">
                    <a:lumMod val="75000"/>
                  </a:schemeClr>
                </a:solidFill>
                <a:latin typeface="Times New Roman" panose="02020603050405020304" charset="0"/>
                <a:cs typeface="Times New Roman" panose="02020603050405020304" charset="0"/>
                <a:sym typeface="+mn-ea"/>
              </a:rPr>
              <a:t>phối</a:t>
            </a:r>
            <a:r>
              <a:rPr lang="en-US" sz="2000" b="1" dirty="0" smtClean="0">
                <a:solidFill>
                  <a:schemeClr val="tx2">
                    <a:lumMod val="75000"/>
                  </a:schemeClr>
                </a:solidFill>
                <a:latin typeface="Times New Roman" panose="02020603050405020304" charset="0"/>
                <a:cs typeface="Times New Roman" panose="02020603050405020304" charset="0"/>
                <a:sym typeface="+mn-ea"/>
              </a:rPr>
              <a:t> </a:t>
            </a:r>
            <a:r>
              <a:rPr lang="en-US" sz="2000" b="1" dirty="0" err="1" smtClean="0">
                <a:solidFill>
                  <a:schemeClr val="tx2">
                    <a:lumMod val="75000"/>
                  </a:schemeClr>
                </a:solidFill>
                <a:latin typeface="Times New Roman" panose="02020603050405020304" charset="0"/>
                <a:cs typeface="Times New Roman" panose="02020603050405020304" charset="0"/>
                <a:sym typeface="+mn-ea"/>
              </a:rPr>
              <a:t>hợp</a:t>
            </a:r>
            <a:r>
              <a:rPr lang="en-US" sz="2000" b="1" dirty="0" smtClean="0">
                <a:solidFill>
                  <a:schemeClr val="tx2">
                    <a:lumMod val="75000"/>
                  </a:schemeClr>
                </a:solidFill>
                <a:latin typeface="Times New Roman" panose="02020603050405020304" charset="0"/>
                <a:cs typeface="Times New Roman" panose="02020603050405020304" charset="0"/>
                <a:sym typeface="+mn-ea"/>
              </a:rPr>
              <a:t> </a:t>
            </a:r>
            <a:r>
              <a:rPr lang="en-US" sz="2000" b="1" dirty="0" err="1" smtClean="0">
                <a:solidFill>
                  <a:schemeClr val="tx2">
                    <a:lumMod val="75000"/>
                  </a:schemeClr>
                </a:solidFill>
                <a:latin typeface="Times New Roman" panose="02020603050405020304" charset="0"/>
                <a:cs typeface="Times New Roman" panose="02020603050405020304" charset="0"/>
                <a:sym typeface="+mn-ea"/>
              </a:rPr>
              <a:t>với</a:t>
            </a:r>
            <a:r>
              <a:rPr lang="en-US" sz="2000" b="1" dirty="0" smtClean="0">
                <a:solidFill>
                  <a:schemeClr val="tx2">
                    <a:lumMod val="75000"/>
                  </a:schemeClr>
                </a:solidFill>
                <a:latin typeface="Times New Roman" panose="02020603050405020304" charset="0"/>
                <a:cs typeface="Times New Roman" panose="02020603050405020304" charset="0"/>
                <a:sym typeface="+mn-ea"/>
              </a:rPr>
              <a:t> IIG </a:t>
            </a:r>
            <a:r>
              <a:rPr lang="en-US" sz="2000" b="1" dirty="0" err="1" smtClean="0">
                <a:solidFill>
                  <a:schemeClr val="tx2">
                    <a:lumMod val="75000"/>
                  </a:schemeClr>
                </a:solidFill>
                <a:latin typeface="Times New Roman" panose="02020603050405020304" charset="0"/>
                <a:cs typeface="Times New Roman" panose="02020603050405020304" charset="0"/>
                <a:sym typeface="+mn-ea"/>
              </a:rPr>
              <a:t>Việt</a:t>
            </a:r>
            <a:r>
              <a:rPr lang="en-US" sz="2000" b="1" dirty="0" smtClean="0">
                <a:solidFill>
                  <a:schemeClr val="tx2">
                    <a:lumMod val="75000"/>
                  </a:schemeClr>
                </a:solidFill>
                <a:latin typeface="Times New Roman" panose="02020603050405020304" charset="0"/>
                <a:cs typeface="Times New Roman" panose="02020603050405020304" charset="0"/>
                <a:sym typeface="+mn-ea"/>
              </a:rPr>
              <a:t> Nam </a:t>
            </a:r>
            <a:r>
              <a:rPr lang="en-US" sz="2000" b="1" dirty="0" err="1" smtClean="0">
                <a:solidFill>
                  <a:schemeClr val="tx2">
                    <a:lumMod val="75000"/>
                  </a:schemeClr>
                </a:solidFill>
                <a:latin typeface="Times New Roman" panose="02020603050405020304" charset="0"/>
                <a:cs typeface="Times New Roman" panose="02020603050405020304" charset="0"/>
                <a:sym typeface="+mn-ea"/>
              </a:rPr>
              <a:t>tổ</a:t>
            </a:r>
            <a:r>
              <a:rPr lang="en-US" sz="2000" b="1" dirty="0" smtClean="0">
                <a:solidFill>
                  <a:schemeClr val="tx2">
                    <a:lumMod val="75000"/>
                  </a:schemeClr>
                </a:solidFill>
                <a:latin typeface="Times New Roman" panose="02020603050405020304" charset="0"/>
                <a:cs typeface="Times New Roman" panose="02020603050405020304" charset="0"/>
                <a:sym typeface="+mn-ea"/>
              </a:rPr>
              <a:t> </a:t>
            </a:r>
            <a:r>
              <a:rPr lang="en-US" sz="2000" b="1" dirty="0" err="1" smtClean="0">
                <a:solidFill>
                  <a:schemeClr val="tx2">
                    <a:lumMod val="75000"/>
                  </a:schemeClr>
                </a:solidFill>
                <a:latin typeface="Times New Roman" panose="02020603050405020304" charset="0"/>
                <a:cs typeface="Times New Roman" panose="02020603050405020304" charset="0"/>
                <a:sym typeface="+mn-ea"/>
              </a:rPr>
              <a:t>chức</a:t>
            </a:r>
            <a:r>
              <a:rPr lang="en-US" sz="2000" b="1" dirty="0" smtClean="0">
                <a:solidFill>
                  <a:schemeClr val="tx2">
                    <a:lumMod val="75000"/>
                  </a:schemeClr>
                </a:solidFill>
                <a:latin typeface="Times New Roman" panose="02020603050405020304" charset="0"/>
                <a:cs typeface="Times New Roman" panose="02020603050405020304" charset="0"/>
                <a:sym typeface="+mn-ea"/>
              </a:rPr>
              <a:t>.   </a:t>
            </a:r>
            <a:r>
              <a:rPr lang="en-US" sz="2000" b="1" dirty="0" smtClean="0">
                <a:gradFill>
                  <a:gsLst>
                    <a:gs pos="0">
                      <a:srgbClr val="007BD3"/>
                    </a:gs>
                    <a:gs pos="100000">
                      <a:srgbClr val="034373"/>
                    </a:gs>
                  </a:gsLst>
                  <a:lin scaled="0"/>
                </a:gradFill>
                <a:latin typeface="Arial" panose="020B0604020202020204" pitchFamily="34" charset="0"/>
                <a:cs typeface="Arial" panose="020B0604020202020204" pitchFamily="34" charset="0"/>
                <a:sym typeface="+mn-ea"/>
              </a:rPr>
              <a:t> </a:t>
            </a:r>
            <a:endParaRPr lang="en-US" sz="2000" b="1" dirty="0">
              <a:solidFill>
                <a:schemeClr val="bg1"/>
              </a:solidFill>
              <a:latin typeface="Arial" panose="020B0604020202020204" pitchFamily="34" charset="0"/>
              <a:cs typeface="Arial" panose="020B0604020202020204" pitchFamily="34" charset="0"/>
            </a:endParaRPr>
          </a:p>
        </p:txBody>
      </p:sp>
      <p:sp>
        <p:nvSpPr>
          <p:cNvPr id="5148" name="Text Box 3"/>
          <p:cNvSpPr txBox="1">
            <a:spLocks noChangeArrowheads="1"/>
          </p:cNvSpPr>
          <p:nvPr/>
        </p:nvSpPr>
        <p:spPr bwMode="ltGray">
          <a:xfrm>
            <a:off x="7410450" y="1591647"/>
            <a:ext cx="4322445" cy="852541"/>
          </a:xfrm>
          <a:prstGeom prst="rect">
            <a:avLst/>
          </a:prstGeom>
          <a:noFill/>
          <a:ln w="9525" algn="ctr">
            <a:noFill/>
            <a:miter lim="800000"/>
          </a:ln>
          <a:effectLst/>
        </p:spPr>
        <p:txBody>
          <a:bodyPr wrap="square">
            <a:spAutoFit/>
          </a:bodyPr>
          <a:lstStyle/>
          <a:p>
            <a:pPr algn="just">
              <a:lnSpc>
                <a:spcPct val="130000"/>
              </a:lnSpc>
            </a:pPr>
            <a:r>
              <a:rPr lang="en-US" b="1" dirty="0" err="1" smtClean="0">
                <a:solidFill>
                  <a:schemeClr val="bg1"/>
                </a:solidFill>
                <a:latin typeface="Times New Roman" panose="02020603050405020304" charset="0"/>
                <a:cs typeface="Times New Roman" panose="02020603050405020304" charset="0"/>
                <a:sym typeface="+mn-ea"/>
              </a:rPr>
              <a:t>Dự</a:t>
            </a:r>
            <a:r>
              <a:rPr lang="en-US" b="1" dirty="0" smtClean="0">
                <a:solidFill>
                  <a:schemeClr val="bg1"/>
                </a:solidFill>
                <a:latin typeface="Times New Roman" panose="02020603050405020304" charset="0"/>
                <a:cs typeface="Times New Roman" panose="02020603050405020304" charset="0"/>
                <a:sym typeface="+mn-ea"/>
              </a:rPr>
              <a:t> </a:t>
            </a:r>
            <a:r>
              <a:rPr lang="en-US" b="1" dirty="0" err="1" smtClean="0">
                <a:solidFill>
                  <a:schemeClr val="bg1"/>
                </a:solidFill>
                <a:latin typeface="Times New Roman" panose="02020603050405020304" charset="0"/>
                <a:cs typeface="Times New Roman" panose="02020603050405020304" charset="0"/>
                <a:sym typeface="+mn-ea"/>
              </a:rPr>
              <a:t>kiến</a:t>
            </a:r>
            <a:r>
              <a:rPr lang="en-US" b="1" dirty="0" smtClean="0">
                <a:solidFill>
                  <a:schemeClr val="bg1"/>
                </a:solidFill>
                <a:latin typeface="Times New Roman" panose="02020603050405020304" charset="0"/>
                <a:cs typeface="Times New Roman" panose="02020603050405020304" charset="0"/>
                <a:sym typeface="+mn-ea"/>
              </a:rPr>
              <a:t> </a:t>
            </a:r>
            <a:r>
              <a:rPr lang="en-US" b="1" dirty="0" err="1" smtClean="0">
                <a:solidFill>
                  <a:schemeClr val="bg1"/>
                </a:solidFill>
                <a:latin typeface="Times New Roman" panose="02020603050405020304" charset="0"/>
                <a:cs typeface="Times New Roman" panose="02020603050405020304" charset="0"/>
                <a:sym typeface="+mn-ea"/>
              </a:rPr>
              <a:t>tổ</a:t>
            </a:r>
            <a:r>
              <a:rPr lang="en-US" b="1" dirty="0" smtClean="0">
                <a:solidFill>
                  <a:schemeClr val="bg1"/>
                </a:solidFill>
                <a:latin typeface="Times New Roman" panose="02020603050405020304" charset="0"/>
                <a:cs typeface="Times New Roman" panose="02020603050405020304" charset="0"/>
                <a:sym typeface="+mn-ea"/>
              </a:rPr>
              <a:t> </a:t>
            </a:r>
            <a:r>
              <a:rPr lang="en-US" b="1" dirty="0" err="1" smtClean="0">
                <a:solidFill>
                  <a:schemeClr val="bg1"/>
                </a:solidFill>
                <a:latin typeface="Times New Roman" panose="02020603050405020304" charset="0"/>
                <a:cs typeface="Times New Roman" panose="02020603050405020304" charset="0"/>
                <a:sym typeface="+mn-ea"/>
              </a:rPr>
              <a:t>chức</a:t>
            </a:r>
            <a:r>
              <a:rPr lang="en-US" b="1" dirty="0" smtClean="0">
                <a:solidFill>
                  <a:schemeClr val="bg1"/>
                </a:solidFill>
                <a:latin typeface="Times New Roman" panose="02020603050405020304" charset="0"/>
                <a:cs typeface="Times New Roman" panose="02020603050405020304" charset="0"/>
                <a:sym typeface="+mn-ea"/>
              </a:rPr>
              <a:t> </a:t>
            </a:r>
            <a:r>
              <a:rPr lang="en-US" b="1" dirty="0" err="1" smtClean="0">
                <a:solidFill>
                  <a:schemeClr val="bg1"/>
                </a:solidFill>
                <a:latin typeface="Times New Roman" panose="02020603050405020304" charset="0"/>
                <a:cs typeface="Times New Roman" panose="02020603050405020304" charset="0"/>
                <a:sym typeface="+mn-ea"/>
              </a:rPr>
              <a:t>thi</a:t>
            </a:r>
            <a:r>
              <a:rPr lang="en-US" b="1" dirty="0" smtClean="0">
                <a:solidFill>
                  <a:schemeClr val="bg1"/>
                </a:solidFill>
                <a:latin typeface="Times New Roman" panose="02020603050405020304" charset="0"/>
                <a:cs typeface="Times New Roman" panose="02020603050405020304" charset="0"/>
                <a:sym typeface="+mn-ea"/>
              </a:rPr>
              <a:t> CĐR </a:t>
            </a:r>
            <a:r>
              <a:rPr lang="en-US" b="1" dirty="0" err="1" smtClean="0">
                <a:solidFill>
                  <a:schemeClr val="bg1"/>
                </a:solidFill>
                <a:latin typeface="Times New Roman" panose="02020603050405020304" charset="0"/>
                <a:cs typeface="Times New Roman" panose="02020603050405020304" charset="0"/>
                <a:sym typeface="+mn-ea"/>
              </a:rPr>
              <a:t>từ</a:t>
            </a:r>
            <a:r>
              <a:rPr lang="en-US" b="1" dirty="0" smtClean="0">
                <a:solidFill>
                  <a:schemeClr val="bg1"/>
                </a:solidFill>
                <a:latin typeface="Times New Roman" panose="02020603050405020304" charset="0"/>
                <a:cs typeface="Times New Roman" panose="02020603050405020304" charset="0"/>
                <a:sym typeface="+mn-ea"/>
              </a:rPr>
              <a:t> </a:t>
            </a:r>
            <a:r>
              <a:rPr lang="en-US" b="1" dirty="0" err="1">
                <a:solidFill>
                  <a:schemeClr val="bg1"/>
                </a:solidFill>
                <a:latin typeface="Times New Roman" panose="02020603050405020304" charset="0"/>
                <a:cs typeface="Times New Roman" panose="02020603050405020304" charset="0"/>
                <a:sym typeface="+mn-ea"/>
              </a:rPr>
              <a:t>h</a:t>
            </a:r>
            <a:r>
              <a:rPr lang="en-US" b="1" dirty="0" err="1" smtClean="0">
                <a:solidFill>
                  <a:schemeClr val="bg1"/>
                </a:solidFill>
                <a:latin typeface="Times New Roman" panose="02020603050405020304" charset="0"/>
                <a:cs typeface="Times New Roman" panose="02020603050405020304" charset="0"/>
                <a:sym typeface="+mn-ea"/>
              </a:rPr>
              <a:t>ọc</a:t>
            </a:r>
            <a:r>
              <a:rPr lang="en-US" b="1" dirty="0" smtClean="0">
                <a:solidFill>
                  <a:schemeClr val="bg1"/>
                </a:solidFill>
                <a:latin typeface="Times New Roman" panose="02020603050405020304" charset="0"/>
                <a:cs typeface="Times New Roman" panose="02020603050405020304" charset="0"/>
                <a:sym typeface="+mn-ea"/>
              </a:rPr>
              <a:t> </a:t>
            </a:r>
            <a:r>
              <a:rPr lang="en-US" b="1" dirty="0" err="1" smtClean="0">
                <a:solidFill>
                  <a:schemeClr val="bg1"/>
                </a:solidFill>
                <a:latin typeface="Times New Roman" panose="02020603050405020304" charset="0"/>
                <a:cs typeface="Times New Roman" panose="02020603050405020304" charset="0"/>
                <a:sym typeface="+mn-ea"/>
              </a:rPr>
              <a:t>kỳ</a:t>
            </a:r>
            <a:r>
              <a:rPr lang="en-US" b="1" dirty="0" smtClean="0">
                <a:solidFill>
                  <a:schemeClr val="bg1"/>
                </a:solidFill>
                <a:latin typeface="Times New Roman" panose="02020603050405020304" charset="0"/>
                <a:cs typeface="Times New Roman" panose="02020603050405020304" charset="0"/>
                <a:sym typeface="+mn-ea"/>
              </a:rPr>
              <a:t> 6/8 </a:t>
            </a:r>
            <a:r>
              <a:rPr lang="en-US" b="1" dirty="0" err="1" smtClean="0">
                <a:solidFill>
                  <a:schemeClr val="bg1"/>
                </a:solidFill>
                <a:latin typeface="Times New Roman" panose="02020603050405020304" charset="0"/>
                <a:cs typeface="Times New Roman" panose="02020603050405020304" charset="0"/>
                <a:sym typeface="+mn-ea"/>
              </a:rPr>
              <a:t>của</a:t>
            </a:r>
            <a:r>
              <a:rPr lang="en-US" b="1" dirty="0" smtClean="0">
                <a:solidFill>
                  <a:schemeClr val="bg1"/>
                </a:solidFill>
                <a:latin typeface="Times New Roman" panose="02020603050405020304" charset="0"/>
                <a:cs typeface="Times New Roman" panose="02020603050405020304" charset="0"/>
                <a:sym typeface="+mn-ea"/>
              </a:rPr>
              <a:t> </a:t>
            </a:r>
            <a:r>
              <a:rPr lang="en-US" b="1" dirty="0" err="1" smtClean="0">
                <a:solidFill>
                  <a:schemeClr val="bg1"/>
                </a:solidFill>
                <a:latin typeface="Times New Roman" panose="02020603050405020304" charset="0"/>
                <a:cs typeface="Times New Roman" panose="02020603050405020304" charset="0"/>
                <a:sym typeface="+mn-ea"/>
              </a:rPr>
              <a:t>khóa</a:t>
            </a:r>
            <a:r>
              <a:rPr lang="en-US" b="1" dirty="0" smtClean="0">
                <a:solidFill>
                  <a:schemeClr val="bg1"/>
                </a:solidFill>
                <a:latin typeface="Times New Roman" panose="02020603050405020304" charset="0"/>
                <a:cs typeface="Times New Roman" panose="02020603050405020304" charset="0"/>
                <a:sym typeface="+mn-ea"/>
              </a:rPr>
              <a:t> </a:t>
            </a:r>
            <a:r>
              <a:rPr lang="en-US" b="1" dirty="0" err="1" smtClean="0">
                <a:solidFill>
                  <a:schemeClr val="bg1"/>
                </a:solidFill>
                <a:latin typeface="Times New Roman" panose="02020603050405020304" charset="0"/>
                <a:cs typeface="Times New Roman" panose="02020603050405020304" charset="0"/>
                <a:sym typeface="+mn-ea"/>
              </a:rPr>
              <a:t>học</a:t>
            </a:r>
            <a:r>
              <a:rPr lang="en-US" b="1" dirty="0" smtClean="0">
                <a:solidFill>
                  <a:schemeClr val="bg1"/>
                </a:solidFill>
                <a:latin typeface="Times New Roman" panose="02020603050405020304" charset="0"/>
                <a:cs typeface="Times New Roman" panose="02020603050405020304" charset="0"/>
                <a:sym typeface="+mn-ea"/>
              </a:rPr>
              <a:t>.</a:t>
            </a:r>
            <a:r>
              <a:rPr lang="en-US" sz="2000" dirty="0" smtClean="0">
                <a:solidFill>
                  <a:schemeClr val="tx2">
                    <a:lumMod val="75000"/>
                  </a:schemeClr>
                </a:solidFill>
                <a:latin typeface="Times New Roman" panose="02020603050405020304" charset="0"/>
                <a:cs typeface="Times New Roman" panose="02020603050405020304" charset="0"/>
                <a:sym typeface="+mn-ea"/>
              </a:rPr>
              <a:t> </a:t>
            </a:r>
            <a:endParaRPr lang="vi-VN" sz="2000" b="1" dirty="0" smtClean="0">
              <a:solidFill>
                <a:schemeClr val="bg1"/>
              </a:solidFill>
              <a:latin typeface="Arial" panose="020B0604020202020204" pitchFamily="34" charset="0"/>
              <a:cs typeface="Arial" panose="020B0604020202020204" pitchFamily="34" charset="0"/>
              <a:sym typeface="+mn-ea"/>
            </a:endParaRPr>
          </a:p>
        </p:txBody>
      </p:sp>
      <p:sp>
        <p:nvSpPr>
          <p:cNvPr id="5149" name="Text Box 3"/>
          <p:cNvSpPr txBox="1">
            <a:spLocks noChangeArrowheads="1"/>
          </p:cNvSpPr>
          <p:nvPr/>
        </p:nvSpPr>
        <p:spPr bwMode="ltGray">
          <a:xfrm>
            <a:off x="7508875" y="5130992"/>
            <a:ext cx="4323080" cy="675640"/>
          </a:xfrm>
          <a:prstGeom prst="rect">
            <a:avLst/>
          </a:prstGeom>
          <a:noFill/>
          <a:ln w="9525" algn="ctr">
            <a:noFill/>
            <a:miter lim="800000"/>
          </a:ln>
          <a:effectLst/>
        </p:spPr>
        <p:txBody>
          <a:bodyPr wrap="square">
            <a:spAutoFit/>
          </a:bodyPr>
          <a:lstStyle/>
          <a:p>
            <a:pPr algn="l">
              <a:lnSpc>
                <a:spcPct val="95000"/>
              </a:lnSpc>
              <a:spcAft>
                <a:spcPts val="800"/>
              </a:spcAft>
            </a:pPr>
            <a:r>
              <a:rPr lang="en-US" sz="2000" b="1" dirty="0" err="1" smtClean="0">
                <a:solidFill>
                  <a:schemeClr val="tx2">
                    <a:lumMod val="75000"/>
                  </a:schemeClr>
                </a:solidFill>
                <a:latin typeface="Times New Roman" panose="02020603050405020304" charset="0"/>
                <a:cs typeface="Times New Roman" panose="02020603050405020304" charset="0"/>
                <a:sym typeface="+mn-ea"/>
              </a:rPr>
              <a:t>Chứng chỉ</a:t>
            </a:r>
            <a:r>
              <a:rPr lang="en-US" sz="2000" b="1" dirty="0" smtClean="0">
                <a:solidFill>
                  <a:schemeClr val="tx2">
                    <a:lumMod val="75000"/>
                  </a:schemeClr>
                </a:solidFill>
                <a:latin typeface="Times New Roman" panose="02020603050405020304" charset="0"/>
                <a:cs typeface="Times New Roman" panose="02020603050405020304" charset="0"/>
                <a:sym typeface="+mn-ea"/>
              </a:rPr>
              <a:t> TOEIC </a:t>
            </a:r>
            <a:r>
              <a:rPr lang="en-US" sz="2000" b="1" dirty="0" err="1" smtClean="0">
                <a:solidFill>
                  <a:schemeClr val="tx2">
                    <a:lumMod val="75000"/>
                  </a:schemeClr>
                </a:solidFill>
                <a:latin typeface="Times New Roman" panose="02020603050405020304" charset="0"/>
                <a:cs typeface="Times New Roman" panose="02020603050405020304" charset="0"/>
                <a:sym typeface="+mn-ea"/>
              </a:rPr>
              <a:t>Quốc</a:t>
            </a:r>
            <a:r>
              <a:rPr lang="en-US" sz="2000" b="1" dirty="0" smtClean="0">
                <a:solidFill>
                  <a:schemeClr val="tx2">
                    <a:lumMod val="75000"/>
                  </a:schemeClr>
                </a:solidFill>
                <a:latin typeface="Times New Roman" panose="02020603050405020304" charset="0"/>
                <a:cs typeface="Times New Roman" panose="02020603050405020304" charset="0"/>
                <a:sym typeface="+mn-ea"/>
              </a:rPr>
              <a:t> </a:t>
            </a:r>
            <a:r>
              <a:rPr lang="en-US" sz="2000" b="1" dirty="0" err="1" smtClean="0">
                <a:solidFill>
                  <a:schemeClr val="tx2">
                    <a:lumMod val="75000"/>
                  </a:schemeClr>
                </a:solidFill>
                <a:latin typeface="Times New Roman" panose="02020603050405020304" charset="0"/>
                <a:cs typeface="Times New Roman" panose="02020603050405020304" charset="0"/>
                <a:sym typeface="+mn-ea"/>
              </a:rPr>
              <a:t>Tế</a:t>
            </a:r>
            <a:r>
              <a:rPr lang="en-US" sz="2000" b="1" dirty="0" smtClean="0">
                <a:solidFill>
                  <a:schemeClr val="tx2">
                    <a:lumMod val="75000"/>
                  </a:schemeClr>
                </a:solidFill>
                <a:latin typeface="Times New Roman" panose="02020603050405020304" charset="0"/>
                <a:cs typeface="Times New Roman" panose="02020603050405020304" charset="0"/>
                <a:sym typeface="+mn-ea"/>
              </a:rPr>
              <a:t> do IIG </a:t>
            </a:r>
            <a:r>
              <a:rPr lang="en-US" sz="2000" b="1" dirty="0" err="1" smtClean="0">
                <a:solidFill>
                  <a:schemeClr val="tx2">
                    <a:lumMod val="75000"/>
                  </a:schemeClr>
                </a:solidFill>
                <a:latin typeface="Times New Roman" panose="02020603050405020304" charset="0"/>
                <a:cs typeface="Times New Roman" panose="02020603050405020304" charset="0"/>
                <a:sym typeface="+mn-ea"/>
              </a:rPr>
              <a:t>Việt</a:t>
            </a:r>
            <a:r>
              <a:rPr lang="en-US" sz="2000" b="1" dirty="0" smtClean="0">
                <a:solidFill>
                  <a:schemeClr val="tx2">
                    <a:lumMod val="75000"/>
                  </a:schemeClr>
                </a:solidFill>
                <a:latin typeface="Times New Roman" panose="02020603050405020304" charset="0"/>
                <a:cs typeface="Times New Roman" panose="02020603050405020304" charset="0"/>
                <a:sym typeface="+mn-ea"/>
              </a:rPr>
              <a:t> Nam </a:t>
            </a:r>
            <a:r>
              <a:rPr lang="en-US" sz="2000" b="1" dirty="0" err="1" smtClean="0">
                <a:solidFill>
                  <a:schemeClr val="tx2">
                    <a:lumMod val="75000"/>
                  </a:schemeClr>
                </a:solidFill>
                <a:latin typeface="Times New Roman" panose="02020603050405020304" charset="0"/>
                <a:cs typeface="Times New Roman" panose="02020603050405020304" charset="0"/>
                <a:sym typeface="+mn-ea"/>
              </a:rPr>
              <a:t>cấp</a:t>
            </a:r>
            <a:r>
              <a:rPr lang="en-US" sz="2000" b="1" dirty="0" smtClean="0">
                <a:solidFill>
                  <a:schemeClr val="tx2">
                    <a:lumMod val="75000"/>
                  </a:schemeClr>
                </a:solidFill>
                <a:latin typeface="Times New Roman" panose="02020603050405020304" charset="0"/>
                <a:cs typeface="Times New Roman" panose="02020603050405020304" charset="0"/>
                <a:sym typeface="+mn-ea"/>
              </a:rPr>
              <a:t>.</a:t>
            </a:r>
            <a:endParaRPr lang="en-US" sz="2000" b="1" dirty="0">
              <a:solidFill>
                <a:schemeClr val="bg1"/>
              </a:solidFill>
              <a:latin typeface="Arial" panose="020B0604020202020204" pitchFamily="34" charset="0"/>
              <a:cs typeface="Arial" panose="020B0604020202020204" pitchFamily="34" charset="0"/>
            </a:endParaRPr>
          </a:p>
        </p:txBody>
      </p:sp>
      <p:sp>
        <p:nvSpPr>
          <p:cNvPr id="5150" name="TextBox 1"/>
          <p:cNvSpPr txBox="1">
            <a:spLocks noChangeArrowheads="1"/>
          </p:cNvSpPr>
          <p:nvPr/>
        </p:nvSpPr>
        <p:spPr bwMode="auto">
          <a:xfrm>
            <a:off x="4942364" y="2205038"/>
            <a:ext cx="549910" cy="491490"/>
          </a:xfrm>
          <a:prstGeom prst="rect">
            <a:avLst/>
          </a:prstGeom>
          <a:noFill/>
          <a:ln w="9525">
            <a:noFill/>
            <a:miter lim="800000"/>
          </a:ln>
        </p:spPr>
        <p:txBody>
          <a:bodyPr wrap="none">
            <a:spAutoFit/>
          </a:bodyPr>
          <a:lstStyle/>
          <a:p>
            <a:pPr algn="ctr"/>
            <a:r>
              <a:rPr lang="en-US" sz="2600" b="1" u="sng">
                <a:solidFill>
                  <a:schemeClr val="accent2"/>
                </a:solidFill>
                <a:latin typeface="Arial" panose="020B0604020202020204" pitchFamily="34" charset="0"/>
              </a:rPr>
              <a:t>01</a:t>
            </a:r>
          </a:p>
        </p:txBody>
      </p:sp>
      <p:sp>
        <p:nvSpPr>
          <p:cNvPr id="38" name="TextBox 37"/>
          <p:cNvSpPr txBox="1"/>
          <p:nvPr/>
        </p:nvSpPr>
        <p:spPr>
          <a:xfrm>
            <a:off x="6617812" y="2205038"/>
            <a:ext cx="549910" cy="491490"/>
          </a:xfrm>
          <a:prstGeom prst="rect">
            <a:avLst/>
          </a:prstGeom>
          <a:noFill/>
        </p:spPr>
        <p:txBody>
          <a:bodyPr wrap="none">
            <a:spAutoFit/>
          </a:bodyPr>
          <a:lstStyle/>
          <a:p>
            <a:pPr algn="ctr" fontAlgn="auto">
              <a:spcBef>
                <a:spcPts val="0"/>
              </a:spcBef>
              <a:spcAft>
                <a:spcPts val="0"/>
              </a:spcAft>
              <a:defRPr/>
            </a:pPr>
            <a:r>
              <a:rPr lang="en-US" sz="2600" b="1" u="sng" dirty="0">
                <a:solidFill>
                  <a:schemeClr val="accent3"/>
                </a:solidFill>
                <a:latin typeface="Arial" panose="020B0604020202020204" pitchFamily="34" charset="0"/>
                <a:cs typeface="Arial" panose="020B0604020202020204" pitchFamily="34" charset="0"/>
              </a:rPr>
              <a:t>02</a:t>
            </a:r>
          </a:p>
        </p:txBody>
      </p:sp>
      <p:sp>
        <p:nvSpPr>
          <p:cNvPr id="39" name="TextBox 38"/>
          <p:cNvSpPr txBox="1"/>
          <p:nvPr/>
        </p:nvSpPr>
        <p:spPr>
          <a:xfrm>
            <a:off x="5064284" y="4887913"/>
            <a:ext cx="549910" cy="491490"/>
          </a:xfrm>
          <a:prstGeom prst="rect">
            <a:avLst/>
          </a:prstGeom>
          <a:noFill/>
        </p:spPr>
        <p:txBody>
          <a:bodyPr wrap="none">
            <a:spAutoFit/>
          </a:bodyPr>
          <a:lstStyle/>
          <a:p>
            <a:pPr algn="ctr" fontAlgn="auto">
              <a:spcBef>
                <a:spcPts val="0"/>
              </a:spcBef>
              <a:spcAft>
                <a:spcPts val="0"/>
              </a:spcAft>
              <a:defRPr/>
            </a:pPr>
            <a:r>
              <a:rPr lang="en-US" sz="2600" b="1" u="sng" dirty="0">
                <a:gradFill>
                  <a:gsLst>
                    <a:gs pos="0">
                      <a:srgbClr val="012D86"/>
                    </a:gs>
                    <a:gs pos="100000">
                      <a:srgbClr val="0E2557"/>
                    </a:gs>
                  </a:gsLst>
                  <a:lin scaled="0"/>
                </a:gradFill>
                <a:latin typeface="Arial" panose="020B0604020202020204" pitchFamily="34" charset="0"/>
                <a:cs typeface="Arial" panose="020B0604020202020204" pitchFamily="34" charset="0"/>
              </a:rPr>
              <a:t>03</a:t>
            </a:r>
          </a:p>
        </p:txBody>
      </p:sp>
      <p:sp>
        <p:nvSpPr>
          <p:cNvPr id="40" name="TextBox 39"/>
          <p:cNvSpPr txBox="1"/>
          <p:nvPr/>
        </p:nvSpPr>
        <p:spPr>
          <a:xfrm>
            <a:off x="6576537" y="4887913"/>
            <a:ext cx="549910" cy="491490"/>
          </a:xfrm>
          <a:prstGeom prst="rect">
            <a:avLst/>
          </a:prstGeom>
          <a:noFill/>
        </p:spPr>
        <p:txBody>
          <a:bodyPr wrap="none">
            <a:spAutoFit/>
          </a:bodyPr>
          <a:lstStyle/>
          <a:p>
            <a:pPr algn="ctr" fontAlgn="auto">
              <a:spcBef>
                <a:spcPts val="0"/>
              </a:spcBef>
              <a:spcAft>
                <a:spcPts val="0"/>
              </a:spcAft>
              <a:defRPr/>
            </a:pPr>
            <a:r>
              <a:rPr lang="en-US" sz="2600" b="1" u="sng" dirty="0">
                <a:solidFill>
                  <a:schemeClr val="accent4"/>
                </a:solidFill>
                <a:latin typeface="Arial" panose="020B0604020202020204" pitchFamily="34" charset="0"/>
                <a:cs typeface="Arial" panose="020B0604020202020204" pitchFamily="34" charset="0"/>
              </a:rPr>
              <a:t>04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500" fill="hold">
                                          <p:stCondLst>
                                            <p:cond delay="0"/>
                                          </p:stCondLst>
                                        </p:cTn>
                                        <p:tgtEl>
                                          <p:spTgt spid="5122"/>
                                        </p:tgtEl>
                                        <p:attrNameLst>
                                          <p:attrName>style.visibility</p:attrName>
                                        </p:attrNameLst>
                                      </p:cBhvr>
                                      <p:to>
                                        <p:strVal val="visible"/>
                                      </p:to>
                                    </p:set>
                                    <p:animEffect transition="in" filter="diamond(in)">
                                      <p:cBhvr>
                                        <p:cTn id="7" dur="500"/>
                                        <p:tgtEl>
                                          <p:spTgt spid="5122"/>
                                        </p:tgtEl>
                                      </p:cBhvr>
                                    </p:animEffect>
                                  </p:childTnLst>
                                </p:cTn>
                              </p:par>
                              <p:par>
                                <p:cTn id="8" presetID="8" presetClass="entr" presetSubtype="16" fill="hold" grpId="0" nodeType="withEffect">
                                  <p:stCondLst>
                                    <p:cond delay="0"/>
                                  </p:stCondLst>
                                  <p:childTnLst>
                                    <p:set>
                                      <p:cBhvr>
                                        <p:cTn id="9" dur="500" fill="hold">
                                          <p:stCondLst>
                                            <p:cond delay="0"/>
                                          </p:stCondLst>
                                        </p:cTn>
                                        <p:tgtEl>
                                          <p:spTgt spid="36"/>
                                        </p:tgtEl>
                                        <p:attrNameLst>
                                          <p:attrName>style.visibility</p:attrName>
                                        </p:attrNameLst>
                                      </p:cBhvr>
                                      <p:to>
                                        <p:strVal val="visible"/>
                                      </p:to>
                                    </p:set>
                                    <p:animEffect transition="in" filter="diamond(in)">
                                      <p:cBhvr>
                                        <p:cTn id="10" dur="500"/>
                                        <p:tgtEl>
                                          <p:spTgt spid="36"/>
                                        </p:tgtEl>
                                      </p:cBhvr>
                                    </p:animEffect>
                                  </p:childTnLst>
                                </p:cTn>
                              </p:par>
                              <p:par>
                                <p:cTn id="11" presetID="8" presetClass="entr" presetSubtype="16" fill="hold" grpId="0" nodeType="withEffect">
                                  <p:stCondLst>
                                    <p:cond delay="0"/>
                                  </p:stCondLst>
                                  <p:childTnLst>
                                    <p:set>
                                      <p:cBhvr>
                                        <p:cTn id="12" dur="500" fill="hold">
                                          <p:stCondLst>
                                            <p:cond delay="0"/>
                                          </p:stCondLst>
                                        </p:cTn>
                                        <p:tgtEl>
                                          <p:spTgt spid="31"/>
                                        </p:tgtEl>
                                        <p:attrNameLst>
                                          <p:attrName>style.visibility</p:attrName>
                                        </p:attrNameLst>
                                      </p:cBhvr>
                                      <p:to>
                                        <p:strVal val="visible"/>
                                      </p:to>
                                    </p:set>
                                    <p:animEffect transition="in" filter="diamond(in)">
                                      <p:cBhvr>
                                        <p:cTn id="13" dur="500"/>
                                        <p:tgtEl>
                                          <p:spTgt spid="31"/>
                                        </p:tgtEl>
                                      </p:cBhvr>
                                    </p:animEffect>
                                  </p:childTnLst>
                                </p:cTn>
                              </p:par>
                              <p:par>
                                <p:cTn id="14" presetID="8" presetClass="entr" presetSubtype="16" fill="hold" grpId="0" nodeType="withEffect">
                                  <p:stCondLst>
                                    <p:cond delay="0"/>
                                  </p:stCondLst>
                                  <p:childTnLst>
                                    <p:set>
                                      <p:cBhvr>
                                        <p:cTn id="15" dur="500" fill="hold">
                                          <p:stCondLst>
                                            <p:cond delay="0"/>
                                          </p:stCondLst>
                                        </p:cTn>
                                        <p:tgtEl>
                                          <p:spTgt spid="91"/>
                                        </p:tgtEl>
                                        <p:attrNameLst>
                                          <p:attrName>style.visibility</p:attrName>
                                        </p:attrNameLst>
                                      </p:cBhvr>
                                      <p:to>
                                        <p:strVal val="visible"/>
                                      </p:to>
                                    </p:set>
                                    <p:animEffect transition="in" filter="diamond(in)">
                                      <p:cBhvr>
                                        <p:cTn id="16" dur="500"/>
                                        <p:tgtEl>
                                          <p:spTgt spid="91"/>
                                        </p:tgtEl>
                                      </p:cBhvr>
                                    </p:animEffect>
                                  </p:childTnLst>
                                </p:cTn>
                              </p:par>
                              <p:par>
                                <p:cTn id="17" presetID="8" presetClass="entr" presetSubtype="16" fill="hold" grpId="0" nodeType="withEffect">
                                  <p:stCondLst>
                                    <p:cond delay="0"/>
                                  </p:stCondLst>
                                  <p:childTnLst>
                                    <p:set>
                                      <p:cBhvr>
                                        <p:cTn id="18" dur="500" fill="hold">
                                          <p:stCondLst>
                                            <p:cond delay="0"/>
                                          </p:stCondLst>
                                        </p:cTn>
                                        <p:tgtEl>
                                          <p:spTgt spid="93"/>
                                        </p:tgtEl>
                                        <p:attrNameLst>
                                          <p:attrName>style.visibility</p:attrName>
                                        </p:attrNameLst>
                                      </p:cBhvr>
                                      <p:to>
                                        <p:strVal val="visible"/>
                                      </p:to>
                                    </p:set>
                                    <p:animEffect transition="in" filter="diamond(in)">
                                      <p:cBhvr>
                                        <p:cTn id="19" dur="500"/>
                                        <p:tgtEl>
                                          <p:spTgt spid="93"/>
                                        </p:tgtEl>
                                      </p:cBhvr>
                                    </p:animEffect>
                                  </p:childTnLst>
                                </p:cTn>
                              </p:par>
                              <p:par>
                                <p:cTn id="20" presetID="8" presetClass="entr" presetSubtype="16" fill="hold" grpId="0" nodeType="withEffect">
                                  <p:stCondLst>
                                    <p:cond delay="0"/>
                                  </p:stCondLst>
                                  <p:childTnLst>
                                    <p:set>
                                      <p:cBhvr>
                                        <p:cTn id="21" dur="500" fill="hold">
                                          <p:stCondLst>
                                            <p:cond delay="0"/>
                                          </p:stCondLst>
                                        </p:cTn>
                                        <p:tgtEl>
                                          <p:spTgt spid="5150"/>
                                        </p:tgtEl>
                                        <p:attrNameLst>
                                          <p:attrName>style.visibility</p:attrName>
                                        </p:attrNameLst>
                                      </p:cBhvr>
                                      <p:to>
                                        <p:strVal val="visible"/>
                                      </p:to>
                                    </p:set>
                                    <p:animEffect transition="in" filter="diamond(in)">
                                      <p:cBhvr>
                                        <p:cTn id="22" dur="500"/>
                                        <p:tgtEl>
                                          <p:spTgt spid="5150"/>
                                        </p:tgtEl>
                                      </p:cBhvr>
                                    </p:animEffect>
                                  </p:childTnLst>
                                </p:cTn>
                              </p:par>
                              <p:par>
                                <p:cTn id="23" presetID="8" presetClass="entr" presetSubtype="16" fill="hold" grpId="0" nodeType="withEffect">
                                  <p:stCondLst>
                                    <p:cond delay="0"/>
                                  </p:stCondLst>
                                  <p:childTnLst>
                                    <p:set>
                                      <p:cBhvr>
                                        <p:cTn id="24" dur="500" fill="hold">
                                          <p:stCondLst>
                                            <p:cond delay="0"/>
                                          </p:stCondLst>
                                        </p:cTn>
                                        <p:tgtEl>
                                          <p:spTgt spid="111"/>
                                        </p:tgtEl>
                                        <p:attrNameLst>
                                          <p:attrName>style.visibility</p:attrName>
                                        </p:attrNameLst>
                                      </p:cBhvr>
                                      <p:to>
                                        <p:strVal val="visible"/>
                                      </p:to>
                                    </p:set>
                                    <p:animEffect transition="in" filter="diamond(in)">
                                      <p:cBhvr>
                                        <p:cTn id="25" dur="500"/>
                                        <p:tgtEl>
                                          <p:spTgt spid="111"/>
                                        </p:tgtEl>
                                      </p:cBhvr>
                                    </p:animEffect>
                                  </p:childTnLst>
                                </p:cTn>
                              </p:par>
                              <p:par>
                                <p:cTn id="26" presetID="8" presetClass="entr" presetSubtype="16" fill="hold" grpId="0" nodeType="withEffect">
                                  <p:stCondLst>
                                    <p:cond delay="0"/>
                                  </p:stCondLst>
                                  <p:childTnLst>
                                    <p:set>
                                      <p:cBhvr>
                                        <p:cTn id="27" dur="500" fill="hold">
                                          <p:stCondLst>
                                            <p:cond delay="0"/>
                                          </p:stCondLst>
                                        </p:cTn>
                                        <p:tgtEl>
                                          <p:spTgt spid="38"/>
                                        </p:tgtEl>
                                        <p:attrNameLst>
                                          <p:attrName>style.visibility</p:attrName>
                                        </p:attrNameLst>
                                      </p:cBhvr>
                                      <p:to>
                                        <p:strVal val="visible"/>
                                      </p:to>
                                    </p:set>
                                    <p:animEffect transition="in" filter="diamond(in)">
                                      <p:cBhvr>
                                        <p:cTn id="28" dur="500"/>
                                        <p:tgtEl>
                                          <p:spTgt spid="38"/>
                                        </p:tgtEl>
                                      </p:cBhvr>
                                    </p:animEffect>
                                  </p:childTnLst>
                                </p:cTn>
                              </p:par>
                              <p:par>
                                <p:cTn id="29" presetID="8" presetClass="entr" presetSubtype="16" fill="hold" grpId="0" nodeType="withEffect">
                                  <p:stCondLst>
                                    <p:cond delay="0"/>
                                  </p:stCondLst>
                                  <p:childTnLst>
                                    <p:set>
                                      <p:cBhvr>
                                        <p:cTn id="30" dur="500" fill="hold">
                                          <p:stCondLst>
                                            <p:cond delay="0"/>
                                          </p:stCondLst>
                                        </p:cTn>
                                        <p:tgtEl>
                                          <p:spTgt spid="113"/>
                                        </p:tgtEl>
                                        <p:attrNameLst>
                                          <p:attrName>style.visibility</p:attrName>
                                        </p:attrNameLst>
                                      </p:cBhvr>
                                      <p:to>
                                        <p:strVal val="visible"/>
                                      </p:to>
                                    </p:set>
                                    <p:animEffect transition="in" filter="diamond(in)">
                                      <p:cBhvr>
                                        <p:cTn id="31" dur="500"/>
                                        <p:tgtEl>
                                          <p:spTgt spid="113"/>
                                        </p:tgtEl>
                                      </p:cBhvr>
                                    </p:animEffect>
                                  </p:childTnLst>
                                </p:cTn>
                              </p:par>
                              <p:par>
                                <p:cTn id="32" presetID="8" presetClass="entr" presetSubtype="16" fill="hold" grpId="0" nodeType="withEffect">
                                  <p:stCondLst>
                                    <p:cond delay="0"/>
                                  </p:stCondLst>
                                  <p:childTnLst>
                                    <p:set>
                                      <p:cBhvr>
                                        <p:cTn id="33" dur="500" fill="hold">
                                          <p:stCondLst>
                                            <p:cond delay="0"/>
                                          </p:stCondLst>
                                        </p:cTn>
                                        <p:tgtEl>
                                          <p:spTgt spid="117"/>
                                        </p:tgtEl>
                                        <p:attrNameLst>
                                          <p:attrName>style.visibility</p:attrName>
                                        </p:attrNameLst>
                                      </p:cBhvr>
                                      <p:to>
                                        <p:strVal val="visible"/>
                                      </p:to>
                                    </p:set>
                                    <p:animEffect transition="in" filter="diamond(in)">
                                      <p:cBhvr>
                                        <p:cTn id="34" dur="500"/>
                                        <p:tgtEl>
                                          <p:spTgt spid="117"/>
                                        </p:tgtEl>
                                      </p:cBhvr>
                                    </p:animEffect>
                                  </p:childTnLst>
                                </p:cTn>
                              </p:par>
                              <p:par>
                                <p:cTn id="35" presetID="8" presetClass="entr" presetSubtype="16" fill="hold" grpId="0" nodeType="withEffect">
                                  <p:stCondLst>
                                    <p:cond delay="0"/>
                                  </p:stCondLst>
                                  <p:childTnLst>
                                    <p:set>
                                      <p:cBhvr>
                                        <p:cTn id="36" dur="500" fill="hold">
                                          <p:stCondLst>
                                            <p:cond delay="0"/>
                                          </p:stCondLst>
                                        </p:cTn>
                                        <p:tgtEl>
                                          <p:spTgt spid="119"/>
                                        </p:tgtEl>
                                        <p:attrNameLst>
                                          <p:attrName>style.visibility</p:attrName>
                                        </p:attrNameLst>
                                      </p:cBhvr>
                                      <p:to>
                                        <p:strVal val="visible"/>
                                      </p:to>
                                    </p:set>
                                    <p:animEffect transition="in" filter="diamond(in)">
                                      <p:cBhvr>
                                        <p:cTn id="37" dur="500"/>
                                        <p:tgtEl>
                                          <p:spTgt spid="119"/>
                                        </p:tgtEl>
                                      </p:cBhvr>
                                    </p:animEffect>
                                  </p:childTnLst>
                                </p:cTn>
                              </p:par>
                              <p:par>
                                <p:cTn id="38" presetID="8" presetClass="entr" presetSubtype="16" fill="hold" grpId="0" nodeType="withEffect">
                                  <p:stCondLst>
                                    <p:cond delay="0"/>
                                  </p:stCondLst>
                                  <p:childTnLst>
                                    <p:set>
                                      <p:cBhvr>
                                        <p:cTn id="39" dur="500" fill="hold">
                                          <p:stCondLst>
                                            <p:cond delay="0"/>
                                          </p:stCondLst>
                                        </p:cTn>
                                        <p:tgtEl>
                                          <p:spTgt spid="39"/>
                                        </p:tgtEl>
                                        <p:attrNameLst>
                                          <p:attrName>style.visibility</p:attrName>
                                        </p:attrNameLst>
                                      </p:cBhvr>
                                      <p:to>
                                        <p:strVal val="visible"/>
                                      </p:to>
                                    </p:set>
                                    <p:animEffect transition="in" filter="diamond(in)">
                                      <p:cBhvr>
                                        <p:cTn id="40" dur="500"/>
                                        <p:tgtEl>
                                          <p:spTgt spid="39"/>
                                        </p:tgtEl>
                                      </p:cBhvr>
                                    </p:animEffect>
                                  </p:childTnLst>
                                </p:cTn>
                              </p:par>
                              <p:par>
                                <p:cTn id="41" presetID="8" presetClass="entr" presetSubtype="16" fill="hold" grpId="0" nodeType="withEffect">
                                  <p:stCondLst>
                                    <p:cond delay="0"/>
                                  </p:stCondLst>
                                  <p:childTnLst>
                                    <p:set>
                                      <p:cBhvr>
                                        <p:cTn id="42" dur="500" fill="hold">
                                          <p:stCondLst>
                                            <p:cond delay="0"/>
                                          </p:stCondLst>
                                        </p:cTn>
                                        <p:tgtEl>
                                          <p:spTgt spid="5147"/>
                                        </p:tgtEl>
                                        <p:attrNameLst>
                                          <p:attrName>style.visibility</p:attrName>
                                        </p:attrNameLst>
                                      </p:cBhvr>
                                      <p:to>
                                        <p:strVal val="visible"/>
                                      </p:to>
                                    </p:set>
                                    <p:animEffect transition="in" filter="diamond(in)">
                                      <p:cBhvr>
                                        <p:cTn id="43" dur="500"/>
                                        <p:tgtEl>
                                          <p:spTgt spid="5147"/>
                                        </p:tgtEl>
                                      </p:cBhvr>
                                    </p:animEffect>
                                  </p:childTnLst>
                                </p:cTn>
                              </p:par>
                              <p:par>
                                <p:cTn id="44" presetID="8" presetClass="entr" presetSubtype="16" fill="hold" grpId="0" nodeType="withEffect">
                                  <p:stCondLst>
                                    <p:cond delay="0"/>
                                  </p:stCondLst>
                                  <p:childTnLst>
                                    <p:set>
                                      <p:cBhvr>
                                        <p:cTn id="45" dur="500" fill="hold">
                                          <p:stCondLst>
                                            <p:cond delay="0"/>
                                          </p:stCondLst>
                                        </p:cTn>
                                        <p:tgtEl>
                                          <p:spTgt spid="123"/>
                                        </p:tgtEl>
                                        <p:attrNameLst>
                                          <p:attrName>style.visibility</p:attrName>
                                        </p:attrNameLst>
                                      </p:cBhvr>
                                      <p:to>
                                        <p:strVal val="visible"/>
                                      </p:to>
                                    </p:set>
                                    <p:animEffect transition="in" filter="diamond(in)">
                                      <p:cBhvr>
                                        <p:cTn id="46" dur="500"/>
                                        <p:tgtEl>
                                          <p:spTgt spid="123"/>
                                        </p:tgtEl>
                                      </p:cBhvr>
                                    </p:animEffect>
                                  </p:childTnLst>
                                </p:cTn>
                              </p:par>
                              <p:par>
                                <p:cTn id="47" presetID="8" presetClass="entr" presetSubtype="16" fill="hold" grpId="0" nodeType="withEffect">
                                  <p:stCondLst>
                                    <p:cond delay="0"/>
                                  </p:stCondLst>
                                  <p:childTnLst>
                                    <p:set>
                                      <p:cBhvr>
                                        <p:cTn id="48" dur="500" fill="hold">
                                          <p:stCondLst>
                                            <p:cond delay="0"/>
                                          </p:stCondLst>
                                        </p:cTn>
                                        <p:tgtEl>
                                          <p:spTgt spid="125"/>
                                        </p:tgtEl>
                                        <p:attrNameLst>
                                          <p:attrName>style.visibility</p:attrName>
                                        </p:attrNameLst>
                                      </p:cBhvr>
                                      <p:to>
                                        <p:strVal val="visible"/>
                                      </p:to>
                                    </p:set>
                                    <p:animEffect transition="in" filter="diamond(in)">
                                      <p:cBhvr>
                                        <p:cTn id="49" dur="500"/>
                                        <p:tgtEl>
                                          <p:spTgt spid="125"/>
                                        </p:tgtEl>
                                      </p:cBhvr>
                                    </p:animEffect>
                                  </p:childTnLst>
                                </p:cTn>
                              </p:par>
                              <p:par>
                                <p:cTn id="50" presetID="8" presetClass="entr" presetSubtype="16" fill="hold" grpId="0" nodeType="withEffect">
                                  <p:stCondLst>
                                    <p:cond delay="0"/>
                                  </p:stCondLst>
                                  <p:childTnLst>
                                    <p:set>
                                      <p:cBhvr>
                                        <p:cTn id="51" dur="500" fill="hold">
                                          <p:stCondLst>
                                            <p:cond delay="0"/>
                                          </p:stCondLst>
                                        </p:cTn>
                                        <p:tgtEl>
                                          <p:spTgt spid="40"/>
                                        </p:tgtEl>
                                        <p:attrNameLst>
                                          <p:attrName>style.visibility</p:attrName>
                                        </p:attrNameLst>
                                      </p:cBhvr>
                                      <p:to>
                                        <p:strVal val="visible"/>
                                      </p:to>
                                    </p:set>
                                    <p:animEffect transition="in" filter="diamond(in)">
                                      <p:cBhvr>
                                        <p:cTn id="52" dur="500"/>
                                        <p:tgtEl>
                                          <p:spTgt spid="40"/>
                                        </p:tgtEl>
                                      </p:cBhvr>
                                    </p:animEffect>
                                  </p:childTnLst>
                                </p:cTn>
                              </p:par>
                              <p:par>
                                <p:cTn id="53" presetID="8" presetClass="entr" presetSubtype="16" fill="hold" grpId="0" nodeType="withEffect">
                                  <p:stCondLst>
                                    <p:cond delay="0"/>
                                  </p:stCondLst>
                                  <p:childTnLst>
                                    <p:set>
                                      <p:cBhvr>
                                        <p:cTn id="54" dur="500" fill="hold">
                                          <p:stCondLst>
                                            <p:cond delay="0"/>
                                          </p:stCondLst>
                                        </p:cTn>
                                        <p:tgtEl>
                                          <p:spTgt spid="5149"/>
                                        </p:tgtEl>
                                        <p:attrNameLst>
                                          <p:attrName>style.visibility</p:attrName>
                                        </p:attrNameLst>
                                      </p:cBhvr>
                                      <p:to>
                                        <p:strVal val="visible"/>
                                      </p:to>
                                    </p:set>
                                    <p:animEffect transition="in" filter="diamond(in)">
                                      <p:cBhvr>
                                        <p:cTn id="55" dur="500"/>
                                        <p:tgtEl>
                                          <p:spTgt spid="5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P spid="91" grpId="0" bldLvl="0" animBg="1"/>
      <p:bldP spid="93" grpId="0" bldLvl="0" animBg="1"/>
      <p:bldP spid="36" grpId="0" bldLvl="0" animBg="1"/>
      <p:bldP spid="111" grpId="0" bldLvl="0" animBg="1"/>
      <p:bldP spid="113" grpId="0" bldLvl="0" animBg="1"/>
      <p:bldP spid="117" grpId="0" bldLvl="0" animBg="1"/>
      <p:bldP spid="119" grpId="0" bldLvl="0" animBg="1"/>
      <p:bldP spid="123" grpId="0" bldLvl="0" animBg="1"/>
      <p:bldP spid="125" grpId="0" bldLvl="0" animBg="1"/>
      <p:bldP spid="31" grpId="0" bldLvl="0" animBg="1"/>
      <p:bldP spid="5147" grpId="0" bldLvl="0" animBg="1"/>
      <p:bldP spid="5149" grpId="0" bldLvl="0" animBg="1"/>
      <p:bldP spid="5150" grpId="0"/>
      <p:bldP spid="38" grpId="0"/>
      <p:bldP spid="39" grpId="0"/>
      <p:bldP spid="4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26591" y="18703"/>
            <a:ext cx="8635634" cy="1384995"/>
          </a:xfrm>
          <a:prstGeom prst="rect">
            <a:avLst/>
          </a:prstGeom>
          <a:noFill/>
        </p:spPr>
        <p:txBody>
          <a:bodyPr wrap="none" anchor="ctr">
            <a:spAutoFit/>
          </a:bodyPr>
          <a:lstStyle/>
          <a:p>
            <a:pPr algn="ctr"/>
            <a:r>
              <a:rPr lang="en-US" sz="2800" b="1" dirty="0">
                <a:solidFill>
                  <a:srgbClr val="C00000"/>
                </a:solidFill>
                <a:latin typeface="Arial" panose="020B0604020202020204" pitchFamily="34" charset="0"/>
                <a:sym typeface="+mn-ea"/>
              </a:rPr>
              <a:t>NHỮNG TRƯỜNG </a:t>
            </a:r>
            <a:r>
              <a:rPr lang="en-US" sz="2800" b="1" dirty="0" smtClean="0">
                <a:solidFill>
                  <a:srgbClr val="C00000"/>
                </a:solidFill>
                <a:latin typeface="Arial" panose="020B0604020202020204" pitchFamily="34" charset="0"/>
                <a:sym typeface="+mn-ea"/>
              </a:rPr>
              <a:t>HỢP ĐƯỢC </a:t>
            </a:r>
            <a:r>
              <a:rPr lang="en-US" sz="2800" b="1" dirty="0">
                <a:solidFill>
                  <a:srgbClr val="C00000"/>
                </a:solidFill>
                <a:latin typeface="Arial" panose="020B0604020202020204" pitchFamily="34" charset="0"/>
                <a:sym typeface="+mn-ea"/>
              </a:rPr>
              <a:t>CÔNG NHẬN ĐẠT </a:t>
            </a:r>
            <a:endParaRPr lang="en-US" sz="2800" b="1" dirty="0" smtClean="0">
              <a:solidFill>
                <a:srgbClr val="C00000"/>
              </a:solidFill>
              <a:latin typeface="Arial" panose="020B0604020202020204" pitchFamily="34" charset="0"/>
              <a:sym typeface="+mn-ea"/>
            </a:endParaRPr>
          </a:p>
          <a:p>
            <a:pPr algn="ctr"/>
            <a:r>
              <a:rPr lang="en-US" sz="2800" b="1" smtClean="0">
                <a:solidFill>
                  <a:srgbClr val="C00000"/>
                </a:solidFill>
                <a:latin typeface="Arial" panose="020B0604020202020204" pitchFamily="34" charset="0"/>
                <a:sym typeface="+mn-ea"/>
              </a:rPr>
              <a:t>CHUẨN ĐẦU </a:t>
            </a:r>
            <a:r>
              <a:rPr lang="en-US" sz="2800" b="1" dirty="0">
                <a:solidFill>
                  <a:srgbClr val="C00000"/>
                </a:solidFill>
                <a:latin typeface="Arial" panose="020B0604020202020204" pitchFamily="34" charset="0"/>
                <a:sym typeface="+mn-ea"/>
              </a:rPr>
              <a:t>RA TIẾNG ANH</a:t>
            </a:r>
            <a:endParaRPr lang="en-US" sz="2800" b="1" dirty="0">
              <a:solidFill>
                <a:srgbClr val="C00000"/>
              </a:solidFill>
              <a:latin typeface="Arial" panose="020B0604020202020204" pitchFamily="34" charset="0"/>
            </a:endParaRPr>
          </a:p>
          <a:p>
            <a:pPr algn="ctr" fontAlgn="auto">
              <a:spcBef>
                <a:spcPts val="0"/>
              </a:spcBef>
              <a:spcAft>
                <a:spcPts val="0"/>
              </a:spcAft>
              <a:defRPr/>
            </a:pPr>
            <a:endParaRPr lang="en-US" sz="2800" b="1" dirty="0">
              <a:solidFill>
                <a:schemeClr val="accent5">
                  <a:lumMod val="20000"/>
                  <a:lumOff val="80000"/>
                </a:schemeClr>
              </a:solidFill>
              <a:latin typeface="Arial" panose="020B0604020202020204" pitchFamily="34" charset="0"/>
              <a:ea typeface="Verdana" panose="020B0604030504040204" pitchFamily="34" charset="0"/>
              <a:cs typeface="Arial" panose="020B0604020202020204" pitchFamily="34" charset="0"/>
            </a:endParaRPr>
          </a:p>
        </p:txBody>
      </p:sp>
      <p:sp>
        <p:nvSpPr>
          <p:cNvPr id="4" name="Freeform 3"/>
          <p:cNvSpPr/>
          <p:nvPr/>
        </p:nvSpPr>
        <p:spPr>
          <a:xfrm>
            <a:off x="1441450" y="990600"/>
            <a:ext cx="5094605" cy="1265555"/>
          </a:xfrm>
          <a:custGeom>
            <a:avLst/>
            <a:gdLst>
              <a:gd name="connsiteX0" fmla="*/ 0 w 5074920"/>
              <a:gd name="connsiteY0" fmla="*/ 30480 h 1645920"/>
              <a:gd name="connsiteX1" fmla="*/ 0 w 5074920"/>
              <a:gd name="connsiteY1" fmla="*/ 1645920 h 1645920"/>
              <a:gd name="connsiteX2" fmla="*/ 4663440 w 5074920"/>
              <a:gd name="connsiteY2" fmla="*/ 1645920 h 1645920"/>
              <a:gd name="connsiteX3" fmla="*/ 5074920 w 5074920"/>
              <a:gd name="connsiteY3" fmla="*/ 1554480 h 1645920"/>
              <a:gd name="connsiteX4" fmla="*/ 5074920 w 5074920"/>
              <a:gd name="connsiteY4" fmla="*/ 0 h 1645920"/>
              <a:gd name="connsiteX5" fmla="*/ 0 w 5074920"/>
              <a:gd name="connsiteY5" fmla="*/ 30480 h 1645920"/>
              <a:gd name="connsiteX0-1" fmla="*/ 0 w 5079682"/>
              <a:gd name="connsiteY0-2" fmla="*/ 6668 h 1622108"/>
              <a:gd name="connsiteX1-3" fmla="*/ 0 w 5079682"/>
              <a:gd name="connsiteY1-4" fmla="*/ 1622108 h 1622108"/>
              <a:gd name="connsiteX2-5" fmla="*/ 4663440 w 5079682"/>
              <a:gd name="connsiteY2-6" fmla="*/ 1622108 h 1622108"/>
              <a:gd name="connsiteX3-7" fmla="*/ 5074920 w 5079682"/>
              <a:gd name="connsiteY3-8" fmla="*/ 1530668 h 1622108"/>
              <a:gd name="connsiteX4-9" fmla="*/ 5079682 w 5079682"/>
              <a:gd name="connsiteY4-10" fmla="*/ 0 h 1622108"/>
              <a:gd name="connsiteX5-11" fmla="*/ 0 w 5079682"/>
              <a:gd name="connsiteY5-12" fmla="*/ 6668 h 1622108"/>
              <a:gd name="connsiteX0-13" fmla="*/ 0 w 5075131"/>
              <a:gd name="connsiteY0-14" fmla="*/ 20955 h 1636395"/>
              <a:gd name="connsiteX1-15" fmla="*/ 0 w 5075131"/>
              <a:gd name="connsiteY1-16" fmla="*/ 1636395 h 1636395"/>
              <a:gd name="connsiteX2-17" fmla="*/ 4663440 w 5075131"/>
              <a:gd name="connsiteY2-18" fmla="*/ 1636395 h 1636395"/>
              <a:gd name="connsiteX3-19" fmla="*/ 5074920 w 5075131"/>
              <a:gd name="connsiteY3-20" fmla="*/ 1544955 h 1636395"/>
              <a:gd name="connsiteX4-21" fmla="*/ 5070157 w 5075131"/>
              <a:gd name="connsiteY4-22" fmla="*/ 0 h 1636395"/>
              <a:gd name="connsiteX5-23" fmla="*/ 0 w 5075131"/>
              <a:gd name="connsiteY5-24" fmla="*/ 20955 h 1636395"/>
              <a:gd name="connsiteX0-25" fmla="*/ 0 w 5075022"/>
              <a:gd name="connsiteY0-26" fmla="*/ 6667 h 1622107"/>
              <a:gd name="connsiteX1-27" fmla="*/ 0 w 5075022"/>
              <a:gd name="connsiteY1-28" fmla="*/ 1622107 h 1622107"/>
              <a:gd name="connsiteX2-29" fmla="*/ 4663440 w 5075022"/>
              <a:gd name="connsiteY2-30" fmla="*/ 1622107 h 1622107"/>
              <a:gd name="connsiteX3-31" fmla="*/ 5074920 w 5075022"/>
              <a:gd name="connsiteY3-32" fmla="*/ 1530667 h 1622107"/>
              <a:gd name="connsiteX4-33" fmla="*/ 5060632 w 5075022"/>
              <a:gd name="connsiteY4-34" fmla="*/ 0 h 1622107"/>
              <a:gd name="connsiteX5-35" fmla="*/ 0 w 5075022"/>
              <a:gd name="connsiteY5-36" fmla="*/ 6667 h 1622107"/>
              <a:gd name="connsiteX0-37" fmla="*/ 0 w 5075001"/>
              <a:gd name="connsiteY0-38" fmla="*/ 20955 h 1636395"/>
              <a:gd name="connsiteX1-39" fmla="*/ 0 w 5075001"/>
              <a:gd name="connsiteY1-40" fmla="*/ 1636395 h 1636395"/>
              <a:gd name="connsiteX2-41" fmla="*/ 4663440 w 5075001"/>
              <a:gd name="connsiteY2-42" fmla="*/ 1636395 h 1636395"/>
              <a:gd name="connsiteX3-43" fmla="*/ 5074920 w 5075001"/>
              <a:gd name="connsiteY3-44" fmla="*/ 1544955 h 1636395"/>
              <a:gd name="connsiteX4-45" fmla="*/ 5055870 w 5075001"/>
              <a:gd name="connsiteY4-46" fmla="*/ 0 h 1636395"/>
              <a:gd name="connsiteX5-47" fmla="*/ 0 w 5075001"/>
              <a:gd name="connsiteY5-48" fmla="*/ 20955 h 1636395"/>
              <a:gd name="connsiteX0-49" fmla="*/ 0 w 5075001"/>
              <a:gd name="connsiteY0-50" fmla="*/ 20955 h 1636395"/>
              <a:gd name="connsiteX1-51" fmla="*/ 0 w 5075001"/>
              <a:gd name="connsiteY1-52" fmla="*/ 1636395 h 1636395"/>
              <a:gd name="connsiteX2-53" fmla="*/ 4663440 w 5075001"/>
              <a:gd name="connsiteY2-54" fmla="*/ 1636395 h 1636395"/>
              <a:gd name="connsiteX3-55" fmla="*/ 5074920 w 5075001"/>
              <a:gd name="connsiteY3-56" fmla="*/ 1544955 h 1636395"/>
              <a:gd name="connsiteX4-57" fmla="*/ 5055870 w 5075001"/>
              <a:gd name="connsiteY4-58" fmla="*/ 0 h 1636395"/>
              <a:gd name="connsiteX5-59" fmla="*/ 0 w 5075001"/>
              <a:gd name="connsiteY5-60" fmla="*/ 20955 h 1636395"/>
              <a:gd name="connsiteX0-61" fmla="*/ 0 w 5075001"/>
              <a:gd name="connsiteY0-62" fmla="*/ 20955 h 1636395"/>
              <a:gd name="connsiteX1-63" fmla="*/ 0 w 5075001"/>
              <a:gd name="connsiteY1-64" fmla="*/ 1636395 h 1636395"/>
              <a:gd name="connsiteX2-65" fmla="*/ 4663440 w 5075001"/>
              <a:gd name="connsiteY2-66" fmla="*/ 1636395 h 1636395"/>
              <a:gd name="connsiteX3-67" fmla="*/ 5074920 w 5075001"/>
              <a:gd name="connsiteY3-68" fmla="*/ 1544955 h 1636395"/>
              <a:gd name="connsiteX4-69" fmla="*/ 5055870 w 5075001"/>
              <a:gd name="connsiteY4-70" fmla="*/ 0 h 1636395"/>
              <a:gd name="connsiteX5-71" fmla="*/ 0 w 5075001"/>
              <a:gd name="connsiteY5-72" fmla="*/ 20955 h 1636395"/>
              <a:gd name="connsiteX0-73" fmla="*/ 0 w 5094014"/>
              <a:gd name="connsiteY0-74" fmla="*/ 20955 h 1636395"/>
              <a:gd name="connsiteX1-75" fmla="*/ 0 w 5094014"/>
              <a:gd name="connsiteY1-76" fmla="*/ 1636395 h 1636395"/>
              <a:gd name="connsiteX2-77" fmla="*/ 4663440 w 5094014"/>
              <a:gd name="connsiteY2-78" fmla="*/ 1636395 h 1636395"/>
              <a:gd name="connsiteX3-79" fmla="*/ 5093970 w 5094014"/>
              <a:gd name="connsiteY3-80" fmla="*/ 1525905 h 1636395"/>
              <a:gd name="connsiteX4-81" fmla="*/ 5055870 w 5094014"/>
              <a:gd name="connsiteY4-82" fmla="*/ 0 h 1636395"/>
              <a:gd name="connsiteX5-83" fmla="*/ 0 w 5094014"/>
              <a:gd name="connsiteY5-84" fmla="*/ 20955 h 163639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5094014" h="1636395">
                <a:moveTo>
                  <a:pt x="0" y="20955"/>
                </a:moveTo>
                <a:lnTo>
                  <a:pt x="0" y="1636395"/>
                </a:lnTo>
                <a:lnTo>
                  <a:pt x="4663440" y="1636395"/>
                </a:lnTo>
                <a:cubicBezTo>
                  <a:pt x="4905375" y="1634490"/>
                  <a:pt x="5047298" y="1575435"/>
                  <a:pt x="5093970" y="1525905"/>
                </a:cubicBezTo>
                <a:cubicBezTo>
                  <a:pt x="5095557" y="1015682"/>
                  <a:pt x="5054283" y="510223"/>
                  <a:pt x="5055870" y="0"/>
                </a:cubicBezTo>
                <a:lnTo>
                  <a:pt x="0" y="20955"/>
                </a:lnTo>
                <a:close/>
              </a:path>
            </a:pathLst>
          </a:custGeom>
          <a:gradFill flip="none" rotWithShape="1">
            <a:gsLst>
              <a:gs pos="0">
                <a:schemeClr val="accent5">
                  <a:lumMod val="50000"/>
                </a:schemeClr>
              </a:gs>
              <a:gs pos="22000">
                <a:schemeClr val="accent5">
                  <a:lumMod val="75000"/>
                </a:schemeClr>
              </a:gs>
              <a:gs pos="61000">
                <a:schemeClr val="accent5"/>
              </a:gs>
            </a:gsLst>
            <a:lin ang="10800000" scaled="1"/>
            <a:tileRect/>
          </a:gra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1268" name="Group 6"/>
          <p:cNvGrpSpPr/>
          <p:nvPr/>
        </p:nvGrpSpPr>
        <p:grpSpPr bwMode="auto">
          <a:xfrm>
            <a:off x="5996305" y="894080"/>
            <a:ext cx="661670" cy="1368425"/>
            <a:chOff x="4476750" y="1056604"/>
            <a:chExt cx="661988" cy="1815184"/>
          </a:xfrm>
        </p:grpSpPr>
        <p:sp>
          <p:nvSpPr>
            <p:cNvPr id="5" name="Freeform 4"/>
            <p:cNvSpPr/>
            <p:nvPr/>
          </p:nvSpPr>
          <p:spPr>
            <a:xfrm>
              <a:off x="4476750" y="1166183"/>
              <a:ext cx="661988" cy="1705605"/>
            </a:xfrm>
            <a:custGeom>
              <a:avLst/>
              <a:gdLst>
                <a:gd name="connsiteX0" fmla="*/ 604838 w 661988"/>
                <a:gd name="connsiteY0" fmla="*/ 1704975 h 1704975"/>
                <a:gd name="connsiteX1" fmla="*/ 42863 w 661988"/>
                <a:gd name="connsiteY1" fmla="*/ 1514475 h 1704975"/>
                <a:gd name="connsiteX2" fmla="*/ 0 w 661988"/>
                <a:gd name="connsiteY2" fmla="*/ 166687 h 1704975"/>
                <a:gd name="connsiteX3" fmla="*/ 614363 w 661988"/>
                <a:gd name="connsiteY3" fmla="*/ 0 h 1704975"/>
                <a:gd name="connsiteX4" fmla="*/ 661988 w 661988"/>
                <a:gd name="connsiteY4" fmla="*/ 95250 h 1704975"/>
                <a:gd name="connsiteX5" fmla="*/ 604838 w 661988"/>
                <a:gd name="connsiteY5" fmla="*/ 1704975 h 1704975"/>
                <a:gd name="connsiteX0-1" fmla="*/ 604838 w 661988"/>
                <a:gd name="connsiteY0-2" fmla="*/ 1704975 h 1704975"/>
                <a:gd name="connsiteX1-3" fmla="*/ 42863 w 661988"/>
                <a:gd name="connsiteY1-4" fmla="*/ 1514475 h 1704975"/>
                <a:gd name="connsiteX2-5" fmla="*/ 0 w 661988"/>
                <a:gd name="connsiteY2-6" fmla="*/ 166687 h 1704975"/>
                <a:gd name="connsiteX3-7" fmla="*/ 614363 w 661988"/>
                <a:gd name="connsiteY3-8" fmla="*/ 0 h 1704975"/>
                <a:gd name="connsiteX4-9" fmla="*/ 661988 w 661988"/>
                <a:gd name="connsiteY4-10" fmla="*/ 95250 h 1704975"/>
                <a:gd name="connsiteX5-11" fmla="*/ 604838 w 661988"/>
                <a:gd name="connsiteY5-12" fmla="*/ 1704975 h 1704975"/>
                <a:gd name="connsiteX0-13" fmla="*/ 604838 w 661988"/>
                <a:gd name="connsiteY0-14" fmla="*/ 1706055 h 1706055"/>
                <a:gd name="connsiteX1-15" fmla="*/ 42863 w 661988"/>
                <a:gd name="connsiteY1-16" fmla="*/ 1515555 h 1706055"/>
                <a:gd name="connsiteX2-17" fmla="*/ 0 w 661988"/>
                <a:gd name="connsiteY2-18" fmla="*/ 167767 h 1706055"/>
                <a:gd name="connsiteX3-19" fmla="*/ 614363 w 661988"/>
                <a:gd name="connsiteY3-20" fmla="*/ 1080 h 1706055"/>
                <a:gd name="connsiteX4-21" fmla="*/ 661988 w 661988"/>
                <a:gd name="connsiteY4-22" fmla="*/ 96330 h 1706055"/>
                <a:gd name="connsiteX5-23" fmla="*/ 604838 w 661988"/>
                <a:gd name="connsiteY5-24" fmla="*/ 1706055 h 1706055"/>
                <a:gd name="connsiteX0-25" fmla="*/ 604838 w 661988"/>
                <a:gd name="connsiteY0-26" fmla="*/ 1706055 h 1706055"/>
                <a:gd name="connsiteX1-27" fmla="*/ 42863 w 661988"/>
                <a:gd name="connsiteY1-28" fmla="*/ 1515555 h 1706055"/>
                <a:gd name="connsiteX2-29" fmla="*/ 0 w 661988"/>
                <a:gd name="connsiteY2-30" fmla="*/ 167767 h 1706055"/>
                <a:gd name="connsiteX3-31" fmla="*/ 614363 w 661988"/>
                <a:gd name="connsiteY3-32" fmla="*/ 1080 h 1706055"/>
                <a:gd name="connsiteX4-33" fmla="*/ 661988 w 661988"/>
                <a:gd name="connsiteY4-34" fmla="*/ 96330 h 1706055"/>
                <a:gd name="connsiteX5-35" fmla="*/ 604838 w 661988"/>
                <a:gd name="connsiteY5-36" fmla="*/ 1706055 h 1706055"/>
                <a:gd name="connsiteX0-37" fmla="*/ 604838 w 661988"/>
                <a:gd name="connsiteY0-38" fmla="*/ 1706055 h 1706055"/>
                <a:gd name="connsiteX1-39" fmla="*/ 42863 w 661988"/>
                <a:gd name="connsiteY1-40" fmla="*/ 1515555 h 1706055"/>
                <a:gd name="connsiteX2-41" fmla="*/ 0 w 661988"/>
                <a:gd name="connsiteY2-42" fmla="*/ 167767 h 1706055"/>
                <a:gd name="connsiteX3-43" fmla="*/ 614363 w 661988"/>
                <a:gd name="connsiteY3-44" fmla="*/ 1080 h 1706055"/>
                <a:gd name="connsiteX4-45" fmla="*/ 661988 w 661988"/>
                <a:gd name="connsiteY4-46" fmla="*/ 96330 h 1706055"/>
                <a:gd name="connsiteX5-47" fmla="*/ 604838 w 661988"/>
                <a:gd name="connsiteY5-48" fmla="*/ 1706055 h 1706055"/>
                <a:gd name="connsiteX0-49" fmla="*/ 604838 w 661988"/>
                <a:gd name="connsiteY0-50" fmla="*/ 1706055 h 1706055"/>
                <a:gd name="connsiteX1-51" fmla="*/ 42863 w 661988"/>
                <a:gd name="connsiteY1-52" fmla="*/ 1515555 h 1706055"/>
                <a:gd name="connsiteX2-53" fmla="*/ 0 w 661988"/>
                <a:gd name="connsiteY2-54" fmla="*/ 167767 h 1706055"/>
                <a:gd name="connsiteX3-55" fmla="*/ 614363 w 661988"/>
                <a:gd name="connsiteY3-56" fmla="*/ 1080 h 1706055"/>
                <a:gd name="connsiteX4-57" fmla="*/ 661988 w 661988"/>
                <a:gd name="connsiteY4-58" fmla="*/ 96330 h 1706055"/>
                <a:gd name="connsiteX5-59" fmla="*/ 604838 w 661988"/>
                <a:gd name="connsiteY5-60" fmla="*/ 1706055 h 170605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661988" h="1706055">
                  <a:moveTo>
                    <a:pt x="604838" y="1706055"/>
                  </a:moveTo>
                  <a:cubicBezTo>
                    <a:pt x="446088" y="1699705"/>
                    <a:pt x="196850" y="1693355"/>
                    <a:pt x="42863" y="1515555"/>
                  </a:cubicBezTo>
                  <a:lnTo>
                    <a:pt x="0" y="167767"/>
                  </a:lnTo>
                  <a:cubicBezTo>
                    <a:pt x="104776" y="12193"/>
                    <a:pt x="442912" y="-5270"/>
                    <a:pt x="614363" y="1080"/>
                  </a:cubicBezTo>
                  <a:cubicBezTo>
                    <a:pt x="687388" y="4255"/>
                    <a:pt x="646113" y="64580"/>
                    <a:pt x="661988" y="96330"/>
                  </a:cubicBezTo>
                  <a:lnTo>
                    <a:pt x="604838" y="1706055"/>
                  </a:lnTo>
                  <a:close/>
                </a:path>
              </a:pathLst>
            </a:custGeom>
            <a:gradFill flip="none" rotWithShape="1">
              <a:gsLst>
                <a:gs pos="0">
                  <a:schemeClr val="accent5">
                    <a:lumMod val="50000"/>
                  </a:schemeClr>
                </a:gs>
                <a:gs pos="50000">
                  <a:schemeClr val="accent5"/>
                </a:gs>
                <a:gs pos="100000">
                  <a:schemeClr val="accent5">
                    <a:lumMod val="50000"/>
                  </a:schemeClr>
                </a:gs>
              </a:gsLst>
              <a:lin ang="10800000" scaled="1"/>
              <a:tileRect/>
            </a:gradFill>
            <a:ln w="3175">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Freeform 5"/>
            <p:cNvSpPr/>
            <p:nvPr/>
          </p:nvSpPr>
          <p:spPr>
            <a:xfrm>
              <a:off x="4648200" y="1056604"/>
              <a:ext cx="400051" cy="166750"/>
            </a:xfrm>
            <a:custGeom>
              <a:avLst/>
              <a:gdLst>
                <a:gd name="connsiteX0" fmla="*/ 0 w 400050"/>
                <a:gd name="connsiteY0" fmla="*/ 176213 h 176213"/>
                <a:gd name="connsiteX1" fmla="*/ 0 w 400050"/>
                <a:gd name="connsiteY1" fmla="*/ 119063 h 176213"/>
                <a:gd name="connsiteX2" fmla="*/ 333375 w 400050"/>
                <a:gd name="connsiteY2" fmla="*/ 0 h 176213"/>
                <a:gd name="connsiteX3" fmla="*/ 400050 w 400050"/>
                <a:gd name="connsiteY3" fmla="*/ 42863 h 176213"/>
                <a:gd name="connsiteX4" fmla="*/ 385763 w 400050"/>
                <a:gd name="connsiteY4" fmla="*/ 119063 h 176213"/>
                <a:gd name="connsiteX5" fmla="*/ 0 w 400050"/>
                <a:gd name="connsiteY5" fmla="*/ 176213 h 176213"/>
                <a:gd name="connsiteX0-1" fmla="*/ 0 w 400050"/>
                <a:gd name="connsiteY0-2" fmla="*/ 176213 h 176213"/>
                <a:gd name="connsiteX1-3" fmla="*/ 9525 w 400050"/>
                <a:gd name="connsiteY1-4" fmla="*/ 130969 h 176213"/>
                <a:gd name="connsiteX2-5" fmla="*/ 333375 w 400050"/>
                <a:gd name="connsiteY2-6" fmla="*/ 0 h 176213"/>
                <a:gd name="connsiteX3-7" fmla="*/ 400050 w 400050"/>
                <a:gd name="connsiteY3-8" fmla="*/ 42863 h 176213"/>
                <a:gd name="connsiteX4-9" fmla="*/ 385763 w 400050"/>
                <a:gd name="connsiteY4-10" fmla="*/ 119063 h 176213"/>
                <a:gd name="connsiteX5-11" fmla="*/ 0 w 400050"/>
                <a:gd name="connsiteY5-12" fmla="*/ 176213 h 176213"/>
                <a:gd name="connsiteX0-13" fmla="*/ 0 w 400050"/>
                <a:gd name="connsiteY0-14" fmla="*/ 176213 h 176213"/>
                <a:gd name="connsiteX1-15" fmla="*/ 9525 w 400050"/>
                <a:gd name="connsiteY1-16" fmla="*/ 130969 h 176213"/>
                <a:gd name="connsiteX2-17" fmla="*/ 333375 w 400050"/>
                <a:gd name="connsiteY2-18" fmla="*/ 0 h 176213"/>
                <a:gd name="connsiteX3-19" fmla="*/ 400050 w 400050"/>
                <a:gd name="connsiteY3-20" fmla="*/ 42863 h 176213"/>
                <a:gd name="connsiteX4-21" fmla="*/ 385763 w 400050"/>
                <a:gd name="connsiteY4-22" fmla="*/ 119063 h 176213"/>
                <a:gd name="connsiteX5-23" fmla="*/ 0 w 400050"/>
                <a:gd name="connsiteY5-24" fmla="*/ 176213 h 176213"/>
                <a:gd name="connsiteX0-25" fmla="*/ 0 w 400050"/>
                <a:gd name="connsiteY0-26" fmla="*/ 166688 h 166688"/>
                <a:gd name="connsiteX1-27" fmla="*/ 9525 w 400050"/>
                <a:gd name="connsiteY1-28" fmla="*/ 121444 h 166688"/>
                <a:gd name="connsiteX2-29" fmla="*/ 333375 w 400050"/>
                <a:gd name="connsiteY2-30" fmla="*/ 0 h 166688"/>
                <a:gd name="connsiteX3-31" fmla="*/ 400050 w 400050"/>
                <a:gd name="connsiteY3-32" fmla="*/ 33338 h 166688"/>
                <a:gd name="connsiteX4-33" fmla="*/ 385763 w 400050"/>
                <a:gd name="connsiteY4-34" fmla="*/ 109538 h 166688"/>
                <a:gd name="connsiteX5-35" fmla="*/ 0 w 400050"/>
                <a:gd name="connsiteY5-36" fmla="*/ 166688 h 166688"/>
                <a:gd name="connsiteX0-37" fmla="*/ 0 w 400050"/>
                <a:gd name="connsiteY0-38" fmla="*/ 167360 h 167360"/>
                <a:gd name="connsiteX1-39" fmla="*/ 9525 w 400050"/>
                <a:gd name="connsiteY1-40" fmla="*/ 122116 h 167360"/>
                <a:gd name="connsiteX2-41" fmla="*/ 333375 w 400050"/>
                <a:gd name="connsiteY2-42" fmla="*/ 672 h 167360"/>
                <a:gd name="connsiteX3-43" fmla="*/ 400050 w 400050"/>
                <a:gd name="connsiteY3-44" fmla="*/ 34010 h 167360"/>
                <a:gd name="connsiteX4-45" fmla="*/ 385763 w 400050"/>
                <a:gd name="connsiteY4-46" fmla="*/ 110210 h 167360"/>
                <a:gd name="connsiteX5-47" fmla="*/ 0 w 400050"/>
                <a:gd name="connsiteY5-48" fmla="*/ 167360 h 167360"/>
                <a:gd name="connsiteX0-49" fmla="*/ 0 w 400050"/>
                <a:gd name="connsiteY0-50" fmla="*/ 167360 h 167360"/>
                <a:gd name="connsiteX1-51" fmla="*/ 9525 w 400050"/>
                <a:gd name="connsiteY1-52" fmla="*/ 122116 h 167360"/>
                <a:gd name="connsiteX2-53" fmla="*/ 333375 w 400050"/>
                <a:gd name="connsiteY2-54" fmla="*/ 672 h 167360"/>
                <a:gd name="connsiteX3-55" fmla="*/ 400050 w 400050"/>
                <a:gd name="connsiteY3-56" fmla="*/ 34010 h 167360"/>
                <a:gd name="connsiteX4-57" fmla="*/ 385763 w 400050"/>
                <a:gd name="connsiteY4-58" fmla="*/ 110210 h 167360"/>
                <a:gd name="connsiteX5-59" fmla="*/ 0 w 400050"/>
                <a:gd name="connsiteY5-60" fmla="*/ 167360 h 167360"/>
                <a:gd name="connsiteX0-61" fmla="*/ 0 w 400050"/>
                <a:gd name="connsiteY0-62" fmla="*/ 167360 h 167360"/>
                <a:gd name="connsiteX1-63" fmla="*/ 9525 w 400050"/>
                <a:gd name="connsiteY1-64" fmla="*/ 122116 h 167360"/>
                <a:gd name="connsiteX2-65" fmla="*/ 333375 w 400050"/>
                <a:gd name="connsiteY2-66" fmla="*/ 672 h 167360"/>
                <a:gd name="connsiteX3-67" fmla="*/ 400050 w 400050"/>
                <a:gd name="connsiteY3-68" fmla="*/ 34010 h 167360"/>
                <a:gd name="connsiteX4-69" fmla="*/ 385763 w 400050"/>
                <a:gd name="connsiteY4-70" fmla="*/ 110210 h 167360"/>
                <a:gd name="connsiteX5-71" fmla="*/ 0 w 400050"/>
                <a:gd name="connsiteY5-72" fmla="*/ 167360 h 167360"/>
                <a:gd name="connsiteX0-73" fmla="*/ 0 w 400050"/>
                <a:gd name="connsiteY0-74" fmla="*/ 167360 h 167360"/>
                <a:gd name="connsiteX1-75" fmla="*/ 9525 w 400050"/>
                <a:gd name="connsiteY1-76" fmla="*/ 122116 h 167360"/>
                <a:gd name="connsiteX2-77" fmla="*/ 333375 w 400050"/>
                <a:gd name="connsiteY2-78" fmla="*/ 672 h 167360"/>
                <a:gd name="connsiteX3-79" fmla="*/ 400050 w 400050"/>
                <a:gd name="connsiteY3-80" fmla="*/ 34010 h 167360"/>
                <a:gd name="connsiteX4-81" fmla="*/ 385763 w 400050"/>
                <a:gd name="connsiteY4-82" fmla="*/ 110210 h 167360"/>
                <a:gd name="connsiteX5-83" fmla="*/ 0 w 400050"/>
                <a:gd name="connsiteY5-84" fmla="*/ 167360 h 167360"/>
                <a:gd name="connsiteX0-85" fmla="*/ 0 w 400050"/>
                <a:gd name="connsiteY0-86" fmla="*/ 167360 h 167360"/>
                <a:gd name="connsiteX1-87" fmla="*/ 9525 w 400050"/>
                <a:gd name="connsiteY1-88" fmla="*/ 122116 h 167360"/>
                <a:gd name="connsiteX2-89" fmla="*/ 333375 w 400050"/>
                <a:gd name="connsiteY2-90" fmla="*/ 672 h 167360"/>
                <a:gd name="connsiteX3-91" fmla="*/ 400050 w 400050"/>
                <a:gd name="connsiteY3-92" fmla="*/ 34010 h 167360"/>
                <a:gd name="connsiteX4-93" fmla="*/ 385763 w 400050"/>
                <a:gd name="connsiteY4-94" fmla="*/ 110210 h 167360"/>
                <a:gd name="connsiteX5-95" fmla="*/ 0 w 400050"/>
                <a:gd name="connsiteY5-96" fmla="*/ 167360 h 1673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400050" h="167360">
                  <a:moveTo>
                    <a:pt x="0" y="167360"/>
                  </a:moveTo>
                  <a:lnTo>
                    <a:pt x="9525" y="122116"/>
                  </a:lnTo>
                  <a:cubicBezTo>
                    <a:pt x="98425" y="7022"/>
                    <a:pt x="277812" y="-3297"/>
                    <a:pt x="333375" y="672"/>
                  </a:cubicBezTo>
                  <a:cubicBezTo>
                    <a:pt x="365125" y="2260"/>
                    <a:pt x="394493" y="15753"/>
                    <a:pt x="400050" y="34010"/>
                  </a:cubicBezTo>
                  <a:lnTo>
                    <a:pt x="385763" y="110210"/>
                  </a:lnTo>
                  <a:cubicBezTo>
                    <a:pt x="288131" y="110210"/>
                    <a:pt x="130969" y="119735"/>
                    <a:pt x="0" y="167360"/>
                  </a:cubicBezTo>
                  <a:close/>
                </a:path>
              </a:pathLst>
            </a:custGeom>
            <a:gradFill flip="none" rotWithShape="1">
              <a:gsLst>
                <a:gs pos="0">
                  <a:schemeClr val="accent5">
                    <a:lumMod val="50000"/>
                  </a:schemeClr>
                </a:gs>
                <a:gs pos="50000">
                  <a:schemeClr val="accent5"/>
                </a:gs>
                <a:gs pos="100000">
                  <a:schemeClr val="accent5">
                    <a:lumMod val="50000"/>
                  </a:schemeClr>
                </a:gs>
              </a:gsLst>
              <a:lin ang="10800000" scaled="1"/>
              <a:tileRect/>
            </a:gra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79" name="Freeform 78"/>
          <p:cNvSpPr/>
          <p:nvPr/>
        </p:nvSpPr>
        <p:spPr>
          <a:xfrm>
            <a:off x="1441450" y="2479675"/>
            <a:ext cx="6172200" cy="1205230"/>
          </a:xfrm>
          <a:custGeom>
            <a:avLst/>
            <a:gdLst>
              <a:gd name="connsiteX0" fmla="*/ 0 w 5074920"/>
              <a:gd name="connsiteY0" fmla="*/ 30480 h 1645920"/>
              <a:gd name="connsiteX1" fmla="*/ 0 w 5074920"/>
              <a:gd name="connsiteY1" fmla="*/ 1645920 h 1645920"/>
              <a:gd name="connsiteX2" fmla="*/ 4663440 w 5074920"/>
              <a:gd name="connsiteY2" fmla="*/ 1645920 h 1645920"/>
              <a:gd name="connsiteX3" fmla="*/ 5074920 w 5074920"/>
              <a:gd name="connsiteY3" fmla="*/ 1554480 h 1645920"/>
              <a:gd name="connsiteX4" fmla="*/ 5074920 w 5074920"/>
              <a:gd name="connsiteY4" fmla="*/ 0 h 1645920"/>
              <a:gd name="connsiteX5" fmla="*/ 0 w 5074920"/>
              <a:gd name="connsiteY5" fmla="*/ 30480 h 1645920"/>
              <a:gd name="connsiteX0-1" fmla="*/ 0 w 5079682"/>
              <a:gd name="connsiteY0-2" fmla="*/ 6668 h 1622108"/>
              <a:gd name="connsiteX1-3" fmla="*/ 0 w 5079682"/>
              <a:gd name="connsiteY1-4" fmla="*/ 1622108 h 1622108"/>
              <a:gd name="connsiteX2-5" fmla="*/ 4663440 w 5079682"/>
              <a:gd name="connsiteY2-6" fmla="*/ 1622108 h 1622108"/>
              <a:gd name="connsiteX3-7" fmla="*/ 5074920 w 5079682"/>
              <a:gd name="connsiteY3-8" fmla="*/ 1530668 h 1622108"/>
              <a:gd name="connsiteX4-9" fmla="*/ 5079682 w 5079682"/>
              <a:gd name="connsiteY4-10" fmla="*/ 0 h 1622108"/>
              <a:gd name="connsiteX5-11" fmla="*/ 0 w 5079682"/>
              <a:gd name="connsiteY5-12" fmla="*/ 6668 h 1622108"/>
              <a:gd name="connsiteX0-13" fmla="*/ 0 w 5075131"/>
              <a:gd name="connsiteY0-14" fmla="*/ 20955 h 1636395"/>
              <a:gd name="connsiteX1-15" fmla="*/ 0 w 5075131"/>
              <a:gd name="connsiteY1-16" fmla="*/ 1636395 h 1636395"/>
              <a:gd name="connsiteX2-17" fmla="*/ 4663440 w 5075131"/>
              <a:gd name="connsiteY2-18" fmla="*/ 1636395 h 1636395"/>
              <a:gd name="connsiteX3-19" fmla="*/ 5074920 w 5075131"/>
              <a:gd name="connsiteY3-20" fmla="*/ 1544955 h 1636395"/>
              <a:gd name="connsiteX4-21" fmla="*/ 5070157 w 5075131"/>
              <a:gd name="connsiteY4-22" fmla="*/ 0 h 1636395"/>
              <a:gd name="connsiteX5-23" fmla="*/ 0 w 5075131"/>
              <a:gd name="connsiteY5-24" fmla="*/ 20955 h 1636395"/>
              <a:gd name="connsiteX0-25" fmla="*/ 0 w 5075022"/>
              <a:gd name="connsiteY0-26" fmla="*/ 6667 h 1622107"/>
              <a:gd name="connsiteX1-27" fmla="*/ 0 w 5075022"/>
              <a:gd name="connsiteY1-28" fmla="*/ 1622107 h 1622107"/>
              <a:gd name="connsiteX2-29" fmla="*/ 4663440 w 5075022"/>
              <a:gd name="connsiteY2-30" fmla="*/ 1622107 h 1622107"/>
              <a:gd name="connsiteX3-31" fmla="*/ 5074920 w 5075022"/>
              <a:gd name="connsiteY3-32" fmla="*/ 1530667 h 1622107"/>
              <a:gd name="connsiteX4-33" fmla="*/ 5060632 w 5075022"/>
              <a:gd name="connsiteY4-34" fmla="*/ 0 h 1622107"/>
              <a:gd name="connsiteX5-35" fmla="*/ 0 w 5075022"/>
              <a:gd name="connsiteY5-36" fmla="*/ 6667 h 1622107"/>
              <a:gd name="connsiteX0-37" fmla="*/ 0 w 5075001"/>
              <a:gd name="connsiteY0-38" fmla="*/ 20955 h 1636395"/>
              <a:gd name="connsiteX1-39" fmla="*/ 0 w 5075001"/>
              <a:gd name="connsiteY1-40" fmla="*/ 1636395 h 1636395"/>
              <a:gd name="connsiteX2-41" fmla="*/ 4663440 w 5075001"/>
              <a:gd name="connsiteY2-42" fmla="*/ 1636395 h 1636395"/>
              <a:gd name="connsiteX3-43" fmla="*/ 5074920 w 5075001"/>
              <a:gd name="connsiteY3-44" fmla="*/ 1544955 h 1636395"/>
              <a:gd name="connsiteX4-45" fmla="*/ 5055870 w 5075001"/>
              <a:gd name="connsiteY4-46" fmla="*/ 0 h 1636395"/>
              <a:gd name="connsiteX5-47" fmla="*/ 0 w 5075001"/>
              <a:gd name="connsiteY5-48" fmla="*/ 20955 h 1636395"/>
              <a:gd name="connsiteX0-49" fmla="*/ 0 w 5075001"/>
              <a:gd name="connsiteY0-50" fmla="*/ 20955 h 1636395"/>
              <a:gd name="connsiteX1-51" fmla="*/ 0 w 5075001"/>
              <a:gd name="connsiteY1-52" fmla="*/ 1636395 h 1636395"/>
              <a:gd name="connsiteX2-53" fmla="*/ 4663440 w 5075001"/>
              <a:gd name="connsiteY2-54" fmla="*/ 1636395 h 1636395"/>
              <a:gd name="connsiteX3-55" fmla="*/ 5074920 w 5075001"/>
              <a:gd name="connsiteY3-56" fmla="*/ 1544955 h 1636395"/>
              <a:gd name="connsiteX4-57" fmla="*/ 5055870 w 5075001"/>
              <a:gd name="connsiteY4-58" fmla="*/ 0 h 1636395"/>
              <a:gd name="connsiteX5-59" fmla="*/ 0 w 5075001"/>
              <a:gd name="connsiteY5-60" fmla="*/ 20955 h 1636395"/>
              <a:gd name="connsiteX0-61" fmla="*/ 0 w 5075001"/>
              <a:gd name="connsiteY0-62" fmla="*/ 20955 h 1636395"/>
              <a:gd name="connsiteX1-63" fmla="*/ 0 w 5075001"/>
              <a:gd name="connsiteY1-64" fmla="*/ 1636395 h 1636395"/>
              <a:gd name="connsiteX2-65" fmla="*/ 4663440 w 5075001"/>
              <a:gd name="connsiteY2-66" fmla="*/ 1636395 h 1636395"/>
              <a:gd name="connsiteX3-67" fmla="*/ 5074920 w 5075001"/>
              <a:gd name="connsiteY3-68" fmla="*/ 1544955 h 1636395"/>
              <a:gd name="connsiteX4-69" fmla="*/ 5055870 w 5075001"/>
              <a:gd name="connsiteY4-70" fmla="*/ 0 h 1636395"/>
              <a:gd name="connsiteX5-71" fmla="*/ 0 w 5075001"/>
              <a:gd name="connsiteY5-72" fmla="*/ 20955 h 1636395"/>
              <a:gd name="connsiteX0-73" fmla="*/ 0 w 5094014"/>
              <a:gd name="connsiteY0-74" fmla="*/ 20955 h 1636395"/>
              <a:gd name="connsiteX1-75" fmla="*/ 0 w 5094014"/>
              <a:gd name="connsiteY1-76" fmla="*/ 1636395 h 1636395"/>
              <a:gd name="connsiteX2-77" fmla="*/ 4663440 w 5094014"/>
              <a:gd name="connsiteY2-78" fmla="*/ 1636395 h 1636395"/>
              <a:gd name="connsiteX3-79" fmla="*/ 5093970 w 5094014"/>
              <a:gd name="connsiteY3-80" fmla="*/ 1525905 h 1636395"/>
              <a:gd name="connsiteX4-81" fmla="*/ 5055870 w 5094014"/>
              <a:gd name="connsiteY4-82" fmla="*/ 0 h 1636395"/>
              <a:gd name="connsiteX5-83" fmla="*/ 0 w 5094014"/>
              <a:gd name="connsiteY5-84" fmla="*/ 20955 h 163639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5094014" h="1636395">
                <a:moveTo>
                  <a:pt x="0" y="20955"/>
                </a:moveTo>
                <a:lnTo>
                  <a:pt x="0" y="1636395"/>
                </a:lnTo>
                <a:lnTo>
                  <a:pt x="4663440" y="1636395"/>
                </a:lnTo>
                <a:cubicBezTo>
                  <a:pt x="4905375" y="1634490"/>
                  <a:pt x="5047298" y="1575435"/>
                  <a:pt x="5093970" y="1525905"/>
                </a:cubicBezTo>
                <a:cubicBezTo>
                  <a:pt x="5095557" y="1015682"/>
                  <a:pt x="5054283" y="510223"/>
                  <a:pt x="5055870" y="0"/>
                </a:cubicBezTo>
                <a:lnTo>
                  <a:pt x="0" y="20955"/>
                </a:lnTo>
                <a:close/>
              </a:path>
            </a:pathLst>
          </a:custGeom>
          <a:gradFill flip="none" rotWithShape="1">
            <a:gsLst>
              <a:gs pos="0">
                <a:schemeClr val="accent6">
                  <a:lumMod val="50000"/>
                </a:schemeClr>
              </a:gs>
              <a:gs pos="22000">
                <a:schemeClr val="accent6">
                  <a:lumMod val="75000"/>
                </a:schemeClr>
              </a:gs>
              <a:gs pos="61000">
                <a:schemeClr val="accent6"/>
              </a:gs>
            </a:gsLst>
            <a:lin ang="10800000" scaled="1"/>
            <a:tileRect/>
          </a:gra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1270" name="Group 79"/>
          <p:cNvGrpSpPr/>
          <p:nvPr/>
        </p:nvGrpSpPr>
        <p:grpSpPr bwMode="auto">
          <a:xfrm>
            <a:off x="7172325" y="2256155"/>
            <a:ext cx="555625" cy="1384300"/>
            <a:chOff x="4476750" y="1056604"/>
            <a:chExt cx="661988" cy="1815184"/>
          </a:xfrm>
        </p:grpSpPr>
        <p:sp>
          <p:nvSpPr>
            <p:cNvPr id="81" name="Freeform 80"/>
            <p:cNvSpPr/>
            <p:nvPr/>
          </p:nvSpPr>
          <p:spPr>
            <a:xfrm>
              <a:off x="4476750" y="1166086"/>
              <a:ext cx="661988" cy="1705702"/>
            </a:xfrm>
            <a:custGeom>
              <a:avLst/>
              <a:gdLst>
                <a:gd name="connsiteX0" fmla="*/ 604838 w 661988"/>
                <a:gd name="connsiteY0" fmla="*/ 1704975 h 1704975"/>
                <a:gd name="connsiteX1" fmla="*/ 42863 w 661988"/>
                <a:gd name="connsiteY1" fmla="*/ 1514475 h 1704975"/>
                <a:gd name="connsiteX2" fmla="*/ 0 w 661988"/>
                <a:gd name="connsiteY2" fmla="*/ 166687 h 1704975"/>
                <a:gd name="connsiteX3" fmla="*/ 614363 w 661988"/>
                <a:gd name="connsiteY3" fmla="*/ 0 h 1704975"/>
                <a:gd name="connsiteX4" fmla="*/ 661988 w 661988"/>
                <a:gd name="connsiteY4" fmla="*/ 95250 h 1704975"/>
                <a:gd name="connsiteX5" fmla="*/ 604838 w 661988"/>
                <a:gd name="connsiteY5" fmla="*/ 1704975 h 1704975"/>
                <a:gd name="connsiteX0-1" fmla="*/ 604838 w 661988"/>
                <a:gd name="connsiteY0-2" fmla="*/ 1704975 h 1704975"/>
                <a:gd name="connsiteX1-3" fmla="*/ 42863 w 661988"/>
                <a:gd name="connsiteY1-4" fmla="*/ 1514475 h 1704975"/>
                <a:gd name="connsiteX2-5" fmla="*/ 0 w 661988"/>
                <a:gd name="connsiteY2-6" fmla="*/ 166687 h 1704975"/>
                <a:gd name="connsiteX3-7" fmla="*/ 614363 w 661988"/>
                <a:gd name="connsiteY3-8" fmla="*/ 0 h 1704975"/>
                <a:gd name="connsiteX4-9" fmla="*/ 661988 w 661988"/>
                <a:gd name="connsiteY4-10" fmla="*/ 95250 h 1704975"/>
                <a:gd name="connsiteX5-11" fmla="*/ 604838 w 661988"/>
                <a:gd name="connsiteY5-12" fmla="*/ 1704975 h 1704975"/>
                <a:gd name="connsiteX0-13" fmla="*/ 604838 w 661988"/>
                <a:gd name="connsiteY0-14" fmla="*/ 1706055 h 1706055"/>
                <a:gd name="connsiteX1-15" fmla="*/ 42863 w 661988"/>
                <a:gd name="connsiteY1-16" fmla="*/ 1515555 h 1706055"/>
                <a:gd name="connsiteX2-17" fmla="*/ 0 w 661988"/>
                <a:gd name="connsiteY2-18" fmla="*/ 167767 h 1706055"/>
                <a:gd name="connsiteX3-19" fmla="*/ 614363 w 661988"/>
                <a:gd name="connsiteY3-20" fmla="*/ 1080 h 1706055"/>
                <a:gd name="connsiteX4-21" fmla="*/ 661988 w 661988"/>
                <a:gd name="connsiteY4-22" fmla="*/ 96330 h 1706055"/>
                <a:gd name="connsiteX5-23" fmla="*/ 604838 w 661988"/>
                <a:gd name="connsiteY5-24" fmla="*/ 1706055 h 1706055"/>
                <a:gd name="connsiteX0-25" fmla="*/ 604838 w 661988"/>
                <a:gd name="connsiteY0-26" fmla="*/ 1706055 h 1706055"/>
                <a:gd name="connsiteX1-27" fmla="*/ 42863 w 661988"/>
                <a:gd name="connsiteY1-28" fmla="*/ 1515555 h 1706055"/>
                <a:gd name="connsiteX2-29" fmla="*/ 0 w 661988"/>
                <a:gd name="connsiteY2-30" fmla="*/ 167767 h 1706055"/>
                <a:gd name="connsiteX3-31" fmla="*/ 614363 w 661988"/>
                <a:gd name="connsiteY3-32" fmla="*/ 1080 h 1706055"/>
                <a:gd name="connsiteX4-33" fmla="*/ 661988 w 661988"/>
                <a:gd name="connsiteY4-34" fmla="*/ 96330 h 1706055"/>
                <a:gd name="connsiteX5-35" fmla="*/ 604838 w 661988"/>
                <a:gd name="connsiteY5-36" fmla="*/ 1706055 h 1706055"/>
                <a:gd name="connsiteX0-37" fmla="*/ 604838 w 661988"/>
                <a:gd name="connsiteY0-38" fmla="*/ 1706055 h 1706055"/>
                <a:gd name="connsiteX1-39" fmla="*/ 42863 w 661988"/>
                <a:gd name="connsiteY1-40" fmla="*/ 1515555 h 1706055"/>
                <a:gd name="connsiteX2-41" fmla="*/ 0 w 661988"/>
                <a:gd name="connsiteY2-42" fmla="*/ 167767 h 1706055"/>
                <a:gd name="connsiteX3-43" fmla="*/ 614363 w 661988"/>
                <a:gd name="connsiteY3-44" fmla="*/ 1080 h 1706055"/>
                <a:gd name="connsiteX4-45" fmla="*/ 661988 w 661988"/>
                <a:gd name="connsiteY4-46" fmla="*/ 96330 h 1706055"/>
                <a:gd name="connsiteX5-47" fmla="*/ 604838 w 661988"/>
                <a:gd name="connsiteY5-48" fmla="*/ 1706055 h 1706055"/>
                <a:gd name="connsiteX0-49" fmla="*/ 604838 w 661988"/>
                <a:gd name="connsiteY0-50" fmla="*/ 1706055 h 1706055"/>
                <a:gd name="connsiteX1-51" fmla="*/ 42863 w 661988"/>
                <a:gd name="connsiteY1-52" fmla="*/ 1515555 h 1706055"/>
                <a:gd name="connsiteX2-53" fmla="*/ 0 w 661988"/>
                <a:gd name="connsiteY2-54" fmla="*/ 167767 h 1706055"/>
                <a:gd name="connsiteX3-55" fmla="*/ 614363 w 661988"/>
                <a:gd name="connsiteY3-56" fmla="*/ 1080 h 1706055"/>
                <a:gd name="connsiteX4-57" fmla="*/ 661988 w 661988"/>
                <a:gd name="connsiteY4-58" fmla="*/ 96330 h 1706055"/>
                <a:gd name="connsiteX5-59" fmla="*/ 604838 w 661988"/>
                <a:gd name="connsiteY5-60" fmla="*/ 1706055 h 170605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661988" h="1706055">
                  <a:moveTo>
                    <a:pt x="604838" y="1706055"/>
                  </a:moveTo>
                  <a:cubicBezTo>
                    <a:pt x="446088" y="1699705"/>
                    <a:pt x="196850" y="1693355"/>
                    <a:pt x="42863" y="1515555"/>
                  </a:cubicBezTo>
                  <a:lnTo>
                    <a:pt x="0" y="167767"/>
                  </a:lnTo>
                  <a:cubicBezTo>
                    <a:pt x="104776" y="12193"/>
                    <a:pt x="442912" y="-5270"/>
                    <a:pt x="614363" y="1080"/>
                  </a:cubicBezTo>
                  <a:cubicBezTo>
                    <a:pt x="687388" y="4255"/>
                    <a:pt x="646113" y="64580"/>
                    <a:pt x="661988" y="96330"/>
                  </a:cubicBezTo>
                  <a:lnTo>
                    <a:pt x="604838" y="1706055"/>
                  </a:lnTo>
                  <a:close/>
                </a:path>
              </a:pathLst>
            </a:custGeom>
            <a:gradFill flip="none" rotWithShape="1">
              <a:gsLst>
                <a:gs pos="0">
                  <a:schemeClr val="accent6">
                    <a:lumMod val="50000"/>
                  </a:schemeClr>
                </a:gs>
                <a:gs pos="50000">
                  <a:schemeClr val="accent6"/>
                </a:gs>
                <a:gs pos="100000">
                  <a:schemeClr val="accent6">
                    <a:lumMod val="50000"/>
                  </a:schemeClr>
                </a:gs>
              </a:gsLst>
              <a:lin ang="10800000" scaled="1"/>
              <a:tileRect/>
            </a:gradFill>
            <a:ln w="3175">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2" name="Freeform 81"/>
            <p:cNvSpPr/>
            <p:nvPr/>
          </p:nvSpPr>
          <p:spPr>
            <a:xfrm>
              <a:off x="4648867" y="1056604"/>
              <a:ext cx="399084" cy="166603"/>
            </a:xfrm>
            <a:custGeom>
              <a:avLst/>
              <a:gdLst>
                <a:gd name="connsiteX0" fmla="*/ 0 w 400050"/>
                <a:gd name="connsiteY0" fmla="*/ 176213 h 176213"/>
                <a:gd name="connsiteX1" fmla="*/ 0 w 400050"/>
                <a:gd name="connsiteY1" fmla="*/ 119063 h 176213"/>
                <a:gd name="connsiteX2" fmla="*/ 333375 w 400050"/>
                <a:gd name="connsiteY2" fmla="*/ 0 h 176213"/>
                <a:gd name="connsiteX3" fmla="*/ 400050 w 400050"/>
                <a:gd name="connsiteY3" fmla="*/ 42863 h 176213"/>
                <a:gd name="connsiteX4" fmla="*/ 385763 w 400050"/>
                <a:gd name="connsiteY4" fmla="*/ 119063 h 176213"/>
                <a:gd name="connsiteX5" fmla="*/ 0 w 400050"/>
                <a:gd name="connsiteY5" fmla="*/ 176213 h 176213"/>
                <a:gd name="connsiteX0-1" fmla="*/ 0 w 400050"/>
                <a:gd name="connsiteY0-2" fmla="*/ 176213 h 176213"/>
                <a:gd name="connsiteX1-3" fmla="*/ 9525 w 400050"/>
                <a:gd name="connsiteY1-4" fmla="*/ 130969 h 176213"/>
                <a:gd name="connsiteX2-5" fmla="*/ 333375 w 400050"/>
                <a:gd name="connsiteY2-6" fmla="*/ 0 h 176213"/>
                <a:gd name="connsiteX3-7" fmla="*/ 400050 w 400050"/>
                <a:gd name="connsiteY3-8" fmla="*/ 42863 h 176213"/>
                <a:gd name="connsiteX4-9" fmla="*/ 385763 w 400050"/>
                <a:gd name="connsiteY4-10" fmla="*/ 119063 h 176213"/>
                <a:gd name="connsiteX5-11" fmla="*/ 0 w 400050"/>
                <a:gd name="connsiteY5-12" fmla="*/ 176213 h 176213"/>
                <a:gd name="connsiteX0-13" fmla="*/ 0 w 400050"/>
                <a:gd name="connsiteY0-14" fmla="*/ 176213 h 176213"/>
                <a:gd name="connsiteX1-15" fmla="*/ 9525 w 400050"/>
                <a:gd name="connsiteY1-16" fmla="*/ 130969 h 176213"/>
                <a:gd name="connsiteX2-17" fmla="*/ 333375 w 400050"/>
                <a:gd name="connsiteY2-18" fmla="*/ 0 h 176213"/>
                <a:gd name="connsiteX3-19" fmla="*/ 400050 w 400050"/>
                <a:gd name="connsiteY3-20" fmla="*/ 42863 h 176213"/>
                <a:gd name="connsiteX4-21" fmla="*/ 385763 w 400050"/>
                <a:gd name="connsiteY4-22" fmla="*/ 119063 h 176213"/>
                <a:gd name="connsiteX5-23" fmla="*/ 0 w 400050"/>
                <a:gd name="connsiteY5-24" fmla="*/ 176213 h 176213"/>
                <a:gd name="connsiteX0-25" fmla="*/ 0 w 400050"/>
                <a:gd name="connsiteY0-26" fmla="*/ 166688 h 166688"/>
                <a:gd name="connsiteX1-27" fmla="*/ 9525 w 400050"/>
                <a:gd name="connsiteY1-28" fmla="*/ 121444 h 166688"/>
                <a:gd name="connsiteX2-29" fmla="*/ 333375 w 400050"/>
                <a:gd name="connsiteY2-30" fmla="*/ 0 h 166688"/>
                <a:gd name="connsiteX3-31" fmla="*/ 400050 w 400050"/>
                <a:gd name="connsiteY3-32" fmla="*/ 33338 h 166688"/>
                <a:gd name="connsiteX4-33" fmla="*/ 385763 w 400050"/>
                <a:gd name="connsiteY4-34" fmla="*/ 109538 h 166688"/>
                <a:gd name="connsiteX5-35" fmla="*/ 0 w 400050"/>
                <a:gd name="connsiteY5-36" fmla="*/ 166688 h 166688"/>
                <a:gd name="connsiteX0-37" fmla="*/ 0 w 400050"/>
                <a:gd name="connsiteY0-38" fmla="*/ 167360 h 167360"/>
                <a:gd name="connsiteX1-39" fmla="*/ 9525 w 400050"/>
                <a:gd name="connsiteY1-40" fmla="*/ 122116 h 167360"/>
                <a:gd name="connsiteX2-41" fmla="*/ 333375 w 400050"/>
                <a:gd name="connsiteY2-42" fmla="*/ 672 h 167360"/>
                <a:gd name="connsiteX3-43" fmla="*/ 400050 w 400050"/>
                <a:gd name="connsiteY3-44" fmla="*/ 34010 h 167360"/>
                <a:gd name="connsiteX4-45" fmla="*/ 385763 w 400050"/>
                <a:gd name="connsiteY4-46" fmla="*/ 110210 h 167360"/>
                <a:gd name="connsiteX5-47" fmla="*/ 0 w 400050"/>
                <a:gd name="connsiteY5-48" fmla="*/ 167360 h 167360"/>
                <a:gd name="connsiteX0-49" fmla="*/ 0 w 400050"/>
                <a:gd name="connsiteY0-50" fmla="*/ 167360 h 167360"/>
                <a:gd name="connsiteX1-51" fmla="*/ 9525 w 400050"/>
                <a:gd name="connsiteY1-52" fmla="*/ 122116 h 167360"/>
                <a:gd name="connsiteX2-53" fmla="*/ 333375 w 400050"/>
                <a:gd name="connsiteY2-54" fmla="*/ 672 h 167360"/>
                <a:gd name="connsiteX3-55" fmla="*/ 400050 w 400050"/>
                <a:gd name="connsiteY3-56" fmla="*/ 34010 h 167360"/>
                <a:gd name="connsiteX4-57" fmla="*/ 385763 w 400050"/>
                <a:gd name="connsiteY4-58" fmla="*/ 110210 h 167360"/>
                <a:gd name="connsiteX5-59" fmla="*/ 0 w 400050"/>
                <a:gd name="connsiteY5-60" fmla="*/ 167360 h 167360"/>
                <a:gd name="connsiteX0-61" fmla="*/ 0 w 400050"/>
                <a:gd name="connsiteY0-62" fmla="*/ 167360 h 167360"/>
                <a:gd name="connsiteX1-63" fmla="*/ 9525 w 400050"/>
                <a:gd name="connsiteY1-64" fmla="*/ 122116 h 167360"/>
                <a:gd name="connsiteX2-65" fmla="*/ 333375 w 400050"/>
                <a:gd name="connsiteY2-66" fmla="*/ 672 h 167360"/>
                <a:gd name="connsiteX3-67" fmla="*/ 400050 w 400050"/>
                <a:gd name="connsiteY3-68" fmla="*/ 34010 h 167360"/>
                <a:gd name="connsiteX4-69" fmla="*/ 385763 w 400050"/>
                <a:gd name="connsiteY4-70" fmla="*/ 110210 h 167360"/>
                <a:gd name="connsiteX5-71" fmla="*/ 0 w 400050"/>
                <a:gd name="connsiteY5-72" fmla="*/ 167360 h 167360"/>
                <a:gd name="connsiteX0-73" fmla="*/ 0 w 400050"/>
                <a:gd name="connsiteY0-74" fmla="*/ 167360 h 167360"/>
                <a:gd name="connsiteX1-75" fmla="*/ 9525 w 400050"/>
                <a:gd name="connsiteY1-76" fmla="*/ 122116 h 167360"/>
                <a:gd name="connsiteX2-77" fmla="*/ 333375 w 400050"/>
                <a:gd name="connsiteY2-78" fmla="*/ 672 h 167360"/>
                <a:gd name="connsiteX3-79" fmla="*/ 400050 w 400050"/>
                <a:gd name="connsiteY3-80" fmla="*/ 34010 h 167360"/>
                <a:gd name="connsiteX4-81" fmla="*/ 385763 w 400050"/>
                <a:gd name="connsiteY4-82" fmla="*/ 110210 h 167360"/>
                <a:gd name="connsiteX5-83" fmla="*/ 0 w 400050"/>
                <a:gd name="connsiteY5-84" fmla="*/ 167360 h 167360"/>
                <a:gd name="connsiteX0-85" fmla="*/ 0 w 400050"/>
                <a:gd name="connsiteY0-86" fmla="*/ 167360 h 167360"/>
                <a:gd name="connsiteX1-87" fmla="*/ 9525 w 400050"/>
                <a:gd name="connsiteY1-88" fmla="*/ 122116 h 167360"/>
                <a:gd name="connsiteX2-89" fmla="*/ 333375 w 400050"/>
                <a:gd name="connsiteY2-90" fmla="*/ 672 h 167360"/>
                <a:gd name="connsiteX3-91" fmla="*/ 400050 w 400050"/>
                <a:gd name="connsiteY3-92" fmla="*/ 34010 h 167360"/>
                <a:gd name="connsiteX4-93" fmla="*/ 385763 w 400050"/>
                <a:gd name="connsiteY4-94" fmla="*/ 110210 h 167360"/>
                <a:gd name="connsiteX5-95" fmla="*/ 0 w 400050"/>
                <a:gd name="connsiteY5-96" fmla="*/ 167360 h 1673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400050" h="167360">
                  <a:moveTo>
                    <a:pt x="0" y="167360"/>
                  </a:moveTo>
                  <a:lnTo>
                    <a:pt x="9525" y="122116"/>
                  </a:lnTo>
                  <a:cubicBezTo>
                    <a:pt x="98425" y="7022"/>
                    <a:pt x="277812" y="-3297"/>
                    <a:pt x="333375" y="672"/>
                  </a:cubicBezTo>
                  <a:cubicBezTo>
                    <a:pt x="365125" y="2260"/>
                    <a:pt x="394493" y="15753"/>
                    <a:pt x="400050" y="34010"/>
                  </a:cubicBezTo>
                  <a:lnTo>
                    <a:pt x="385763" y="110210"/>
                  </a:lnTo>
                  <a:cubicBezTo>
                    <a:pt x="288131" y="110210"/>
                    <a:pt x="130969" y="119735"/>
                    <a:pt x="0" y="167360"/>
                  </a:cubicBezTo>
                  <a:close/>
                </a:path>
              </a:pathLst>
            </a:custGeom>
            <a:gradFill flip="none" rotWithShape="1">
              <a:gsLst>
                <a:gs pos="0">
                  <a:schemeClr val="accent6">
                    <a:lumMod val="50000"/>
                  </a:schemeClr>
                </a:gs>
                <a:gs pos="50000">
                  <a:schemeClr val="accent6"/>
                </a:gs>
                <a:gs pos="100000">
                  <a:schemeClr val="accent6">
                    <a:lumMod val="50000"/>
                  </a:schemeClr>
                </a:gs>
              </a:gsLst>
              <a:lin ang="10800000" scaled="1"/>
              <a:tileRect/>
            </a:gra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83" name="Freeform 82"/>
          <p:cNvSpPr/>
          <p:nvPr/>
        </p:nvSpPr>
        <p:spPr>
          <a:xfrm>
            <a:off x="1441449" y="5153186"/>
            <a:ext cx="9118755" cy="948055"/>
          </a:xfrm>
          <a:custGeom>
            <a:avLst/>
            <a:gdLst>
              <a:gd name="connsiteX0" fmla="*/ 0 w 5074920"/>
              <a:gd name="connsiteY0" fmla="*/ 30480 h 1645920"/>
              <a:gd name="connsiteX1" fmla="*/ 0 w 5074920"/>
              <a:gd name="connsiteY1" fmla="*/ 1645920 h 1645920"/>
              <a:gd name="connsiteX2" fmla="*/ 4663440 w 5074920"/>
              <a:gd name="connsiteY2" fmla="*/ 1645920 h 1645920"/>
              <a:gd name="connsiteX3" fmla="*/ 5074920 w 5074920"/>
              <a:gd name="connsiteY3" fmla="*/ 1554480 h 1645920"/>
              <a:gd name="connsiteX4" fmla="*/ 5074920 w 5074920"/>
              <a:gd name="connsiteY4" fmla="*/ 0 h 1645920"/>
              <a:gd name="connsiteX5" fmla="*/ 0 w 5074920"/>
              <a:gd name="connsiteY5" fmla="*/ 30480 h 1645920"/>
              <a:gd name="connsiteX0-1" fmla="*/ 0 w 5079682"/>
              <a:gd name="connsiteY0-2" fmla="*/ 6668 h 1622108"/>
              <a:gd name="connsiteX1-3" fmla="*/ 0 w 5079682"/>
              <a:gd name="connsiteY1-4" fmla="*/ 1622108 h 1622108"/>
              <a:gd name="connsiteX2-5" fmla="*/ 4663440 w 5079682"/>
              <a:gd name="connsiteY2-6" fmla="*/ 1622108 h 1622108"/>
              <a:gd name="connsiteX3-7" fmla="*/ 5074920 w 5079682"/>
              <a:gd name="connsiteY3-8" fmla="*/ 1530668 h 1622108"/>
              <a:gd name="connsiteX4-9" fmla="*/ 5079682 w 5079682"/>
              <a:gd name="connsiteY4-10" fmla="*/ 0 h 1622108"/>
              <a:gd name="connsiteX5-11" fmla="*/ 0 w 5079682"/>
              <a:gd name="connsiteY5-12" fmla="*/ 6668 h 1622108"/>
              <a:gd name="connsiteX0-13" fmla="*/ 0 w 5075131"/>
              <a:gd name="connsiteY0-14" fmla="*/ 20955 h 1636395"/>
              <a:gd name="connsiteX1-15" fmla="*/ 0 w 5075131"/>
              <a:gd name="connsiteY1-16" fmla="*/ 1636395 h 1636395"/>
              <a:gd name="connsiteX2-17" fmla="*/ 4663440 w 5075131"/>
              <a:gd name="connsiteY2-18" fmla="*/ 1636395 h 1636395"/>
              <a:gd name="connsiteX3-19" fmla="*/ 5074920 w 5075131"/>
              <a:gd name="connsiteY3-20" fmla="*/ 1544955 h 1636395"/>
              <a:gd name="connsiteX4-21" fmla="*/ 5070157 w 5075131"/>
              <a:gd name="connsiteY4-22" fmla="*/ 0 h 1636395"/>
              <a:gd name="connsiteX5-23" fmla="*/ 0 w 5075131"/>
              <a:gd name="connsiteY5-24" fmla="*/ 20955 h 1636395"/>
              <a:gd name="connsiteX0-25" fmla="*/ 0 w 5075022"/>
              <a:gd name="connsiteY0-26" fmla="*/ 6667 h 1622107"/>
              <a:gd name="connsiteX1-27" fmla="*/ 0 w 5075022"/>
              <a:gd name="connsiteY1-28" fmla="*/ 1622107 h 1622107"/>
              <a:gd name="connsiteX2-29" fmla="*/ 4663440 w 5075022"/>
              <a:gd name="connsiteY2-30" fmla="*/ 1622107 h 1622107"/>
              <a:gd name="connsiteX3-31" fmla="*/ 5074920 w 5075022"/>
              <a:gd name="connsiteY3-32" fmla="*/ 1530667 h 1622107"/>
              <a:gd name="connsiteX4-33" fmla="*/ 5060632 w 5075022"/>
              <a:gd name="connsiteY4-34" fmla="*/ 0 h 1622107"/>
              <a:gd name="connsiteX5-35" fmla="*/ 0 w 5075022"/>
              <a:gd name="connsiteY5-36" fmla="*/ 6667 h 1622107"/>
              <a:gd name="connsiteX0-37" fmla="*/ 0 w 5075001"/>
              <a:gd name="connsiteY0-38" fmla="*/ 20955 h 1636395"/>
              <a:gd name="connsiteX1-39" fmla="*/ 0 w 5075001"/>
              <a:gd name="connsiteY1-40" fmla="*/ 1636395 h 1636395"/>
              <a:gd name="connsiteX2-41" fmla="*/ 4663440 w 5075001"/>
              <a:gd name="connsiteY2-42" fmla="*/ 1636395 h 1636395"/>
              <a:gd name="connsiteX3-43" fmla="*/ 5074920 w 5075001"/>
              <a:gd name="connsiteY3-44" fmla="*/ 1544955 h 1636395"/>
              <a:gd name="connsiteX4-45" fmla="*/ 5055870 w 5075001"/>
              <a:gd name="connsiteY4-46" fmla="*/ 0 h 1636395"/>
              <a:gd name="connsiteX5-47" fmla="*/ 0 w 5075001"/>
              <a:gd name="connsiteY5-48" fmla="*/ 20955 h 1636395"/>
              <a:gd name="connsiteX0-49" fmla="*/ 0 w 5075001"/>
              <a:gd name="connsiteY0-50" fmla="*/ 20955 h 1636395"/>
              <a:gd name="connsiteX1-51" fmla="*/ 0 w 5075001"/>
              <a:gd name="connsiteY1-52" fmla="*/ 1636395 h 1636395"/>
              <a:gd name="connsiteX2-53" fmla="*/ 4663440 w 5075001"/>
              <a:gd name="connsiteY2-54" fmla="*/ 1636395 h 1636395"/>
              <a:gd name="connsiteX3-55" fmla="*/ 5074920 w 5075001"/>
              <a:gd name="connsiteY3-56" fmla="*/ 1544955 h 1636395"/>
              <a:gd name="connsiteX4-57" fmla="*/ 5055870 w 5075001"/>
              <a:gd name="connsiteY4-58" fmla="*/ 0 h 1636395"/>
              <a:gd name="connsiteX5-59" fmla="*/ 0 w 5075001"/>
              <a:gd name="connsiteY5-60" fmla="*/ 20955 h 1636395"/>
              <a:gd name="connsiteX0-61" fmla="*/ 0 w 5075001"/>
              <a:gd name="connsiteY0-62" fmla="*/ 20955 h 1636395"/>
              <a:gd name="connsiteX1-63" fmla="*/ 0 w 5075001"/>
              <a:gd name="connsiteY1-64" fmla="*/ 1636395 h 1636395"/>
              <a:gd name="connsiteX2-65" fmla="*/ 4663440 w 5075001"/>
              <a:gd name="connsiteY2-66" fmla="*/ 1636395 h 1636395"/>
              <a:gd name="connsiteX3-67" fmla="*/ 5074920 w 5075001"/>
              <a:gd name="connsiteY3-68" fmla="*/ 1544955 h 1636395"/>
              <a:gd name="connsiteX4-69" fmla="*/ 5055870 w 5075001"/>
              <a:gd name="connsiteY4-70" fmla="*/ 0 h 1636395"/>
              <a:gd name="connsiteX5-71" fmla="*/ 0 w 5075001"/>
              <a:gd name="connsiteY5-72" fmla="*/ 20955 h 1636395"/>
              <a:gd name="connsiteX0-73" fmla="*/ 0 w 5094014"/>
              <a:gd name="connsiteY0-74" fmla="*/ 20955 h 1636395"/>
              <a:gd name="connsiteX1-75" fmla="*/ 0 w 5094014"/>
              <a:gd name="connsiteY1-76" fmla="*/ 1636395 h 1636395"/>
              <a:gd name="connsiteX2-77" fmla="*/ 4663440 w 5094014"/>
              <a:gd name="connsiteY2-78" fmla="*/ 1636395 h 1636395"/>
              <a:gd name="connsiteX3-79" fmla="*/ 5093970 w 5094014"/>
              <a:gd name="connsiteY3-80" fmla="*/ 1525905 h 1636395"/>
              <a:gd name="connsiteX4-81" fmla="*/ 5055870 w 5094014"/>
              <a:gd name="connsiteY4-82" fmla="*/ 0 h 1636395"/>
              <a:gd name="connsiteX5-83" fmla="*/ 0 w 5094014"/>
              <a:gd name="connsiteY5-84" fmla="*/ 20955 h 163639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5094014" h="1636395">
                <a:moveTo>
                  <a:pt x="0" y="20955"/>
                </a:moveTo>
                <a:lnTo>
                  <a:pt x="0" y="1636395"/>
                </a:lnTo>
                <a:lnTo>
                  <a:pt x="4663440" y="1636395"/>
                </a:lnTo>
                <a:cubicBezTo>
                  <a:pt x="4905375" y="1634490"/>
                  <a:pt x="5047298" y="1575435"/>
                  <a:pt x="5093970" y="1525905"/>
                </a:cubicBezTo>
                <a:cubicBezTo>
                  <a:pt x="5095557" y="1015682"/>
                  <a:pt x="5054283" y="510223"/>
                  <a:pt x="5055870" y="0"/>
                </a:cubicBezTo>
                <a:lnTo>
                  <a:pt x="0" y="20955"/>
                </a:lnTo>
                <a:close/>
              </a:path>
            </a:pathLst>
          </a:custGeom>
          <a:solidFill>
            <a:srgbClr val="92D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1272" name="Group 83"/>
          <p:cNvGrpSpPr/>
          <p:nvPr/>
        </p:nvGrpSpPr>
        <p:grpSpPr bwMode="auto">
          <a:xfrm>
            <a:off x="10177329" y="4883890"/>
            <a:ext cx="396875" cy="1128395"/>
            <a:chOff x="4476750" y="1056604"/>
            <a:chExt cx="661988" cy="1815184"/>
          </a:xfrm>
          <a:solidFill>
            <a:srgbClr val="92D050"/>
          </a:solidFill>
        </p:grpSpPr>
        <p:sp>
          <p:nvSpPr>
            <p:cNvPr id="85" name="Freeform 84"/>
            <p:cNvSpPr/>
            <p:nvPr/>
          </p:nvSpPr>
          <p:spPr>
            <a:xfrm>
              <a:off x="4476750" y="1166182"/>
              <a:ext cx="661988" cy="1705606"/>
            </a:xfrm>
            <a:custGeom>
              <a:avLst/>
              <a:gdLst>
                <a:gd name="connsiteX0" fmla="*/ 604838 w 661988"/>
                <a:gd name="connsiteY0" fmla="*/ 1704975 h 1704975"/>
                <a:gd name="connsiteX1" fmla="*/ 42863 w 661988"/>
                <a:gd name="connsiteY1" fmla="*/ 1514475 h 1704975"/>
                <a:gd name="connsiteX2" fmla="*/ 0 w 661988"/>
                <a:gd name="connsiteY2" fmla="*/ 166687 h 1704975"/>
                <a:gd name="connsiteX3" fmla="*/ 614363 w 661988"/>
                <a:gd name="connsiteY3" fmla="*/ 0 h 1704975"/>
                <a:gd name="connsiteX4" fmla="*/ 661988 w 661988"/>
                <a:gd name="connsiteY4" fmla="*/ 95250 h 1704975"/>
                <a:gd name="connsiteX5" fmla="*/ 604838 w 661988"/>
                <a:gd name="connsiteY5" fmla="*/ 1704975 h 1704975"/>
                <a:gd name="connsiteX0-1" fmla="*/ 604838 w 661988"/>
                <a:gd name="connsiteY0-2" fmla="*/ 1704975 h 1704975"/>
                <a:gd name="connsiteX1-3" fmla="*/ 42863 w 661988"/>
                <a:gd name="connsiteY1-4" fmla="*/ 1514475 h 1704975"/>
                <a:gd name="connsiteX2-5" fmla="*/ 0 w 661988"/>
                <a:gd name="connsiteY2-6" fmla="*/ 166687 h 1704975"/>
                <a:gd name="connsiteX3-7" fmla="*/ 614363 w 661988"/>
                <a:gd name="connsiteY3-8" fmla="*/ 0 h 1704975"/>
                <a:gd name="connsiteX4-9" fmla="*/ 661988 w 661988"/>
                <a:gd name="connsiteY4-10" fmla="*/ 95250 h 1704975"/>
                <a:gd name="connsiteX5-11" fmla="*/ 604838 w 661988"/>
                <a:gd name="connsiteY5-12" fmla="*/ 1704975 h 1704975"/>
                <a:gd name="connsiteX0-13" fmla="*/ 604838 w 661988"/>
                <a:gd name="connsiteY0-14" fmla="*/ 1706055 h 1706055"/>
                <a:gd name="connsiteX1-15" fmla="*/ 42863 w 661988"/>
                <a:gd name="connsiteY1-16" fmla="*/ 1515555 h 1706055"/>
                <a:gd name="connsiteX2-17" fmla="*/ 0 w 661988"/>
                <a:gd name="connsiteY2-18" fmla="*/ 167767 h 1706055"/>
                <a:gd name="connsiteX3-19" fmla="*/ 614363 w 661988"/>
                <a:gd name="connsiteY3-20" fmla="*/ 1080 h 1706055"/>
                <a:gd name="connsiteX4-21" fmla="*/ 661988 w 661988"/>
                <a:gd name="connsiteY4-22" fmla="*/ 96330 h 1706055"/>
                <a:gd name="connsiteX5-23" fmla="*/ 604838 w 661988"/>
                <a:gd name="connsiteY5-24" fmla="*/ 1706055 h 1706055"/>
                <a:gd name="connsiteX0-25" fmla="*/ 604838 w 661988"/>
                <a:gd name="connsiteY0-26" fmla="*/ 1706055 h 1706055"/>
                <a:gd name="connsiteX1-27" fmla="*/ 42863 w 661988"/>
                <a:gd name="connsiteY1-28" fmla="*/ 1515555 h 1706055"/>
                <a:gd name="connsiteX2-29" fmla="*/ 0 w 661988"/>
                <a:gd name="connsiteY2-30" fmla="*/ 167767 h 1706055"/>
                <a:gd name="connsiteX3-31" fmla="*/ 614363 w 661988"/>
                <a:gd name="connsiteY3-32" fmla="*/ 1080 h 1706055"/>
                <a:gd name="connsiteX4-33" fmla="*/ 661988 w 661988"/>
                <a:gd name="connsiteY4-34" fmla="*/ 96330 h 1706055"/>
                <a:gd name="connsiteX5-35" fmla="*/ 604838 w 661988"/>
                <a:gd name="connsiteY5-36" fmla="*/ 1706055 h 1706055"/>
                <a:gd name="connsiteX0-37" fmla="*/ 604838 w 661988"/>
                <a:gd name="connsiteY0-38" fmla="*/ 1706055 h 1706055"/>
                <a:gd name="connsiteX1-39" fmla="*/ 42863 w 661988"/>
                <a:gd name="connsiteY1-40" fmla="*/ 1515555 h 1706055"/>
                <a:gd name="connsiteX2-41" fmla="*/ 0 w 661988"/>
                <a:gd name="connsiteY2-42" fmla="*/ 167767 h 1706055"/>
                <a:gd name="connsiteX3-43" fmla="*/ 614363 w 661988"/>
                <a:gd name="connsiteY3-44" fmla="*/ 1080 h 1706055"/>
                <a:gd name="connsiteX4-45" fmla="*/ 661988 w 661988"/>
                <a:gd name="connsiteY4-46" fmla="*/ 96330 h 1706055"/>
                <a:gd name="connsiteX5-47" fmla="*/ 604838 w 661988"/>
                <a:gd name="connsiteY5-48" fmla="*/ 1706055 h 1706055"/>
                <a:gd name="connsiteX0-49" fmla="*/ 604838 w 661988"/>
                <a:gd name="connsiteY0-50" fmla="*/ 1706055 h 1706055"/>
                <a:gd name="connsiteX1-51" fmla="*/ 42863 w 661988"/>
                <a:gd name="connsiteY1-52" fmla="*/ 1515555 h 1706055"/>
                <a:gd name="connsiteX2-53" fmla="*/ 0 w 661988"/>
                <a:gd name="connsiteY2-54" fmla="*/ 167767 h 1706055"/>
                <a:gd name="connsiteX3-55" fmla="*/ 614363 w 661988"/>
                <a:gd name="connsiteY3-56" fmla="*/ 1080 h 1706055"/>
                <a:gd name="connsiteX4-57" fmla="*/ 661988 w 661988"/>
                <a:gd name="connsiteY4-58" fmla="*/ 96330 h 1706055"/>
                <a:gd name="connsiteX5-59" fmla="*/ 604838 w 661988"/>
                <a:gd name="connsiteY5-60" fmla="*/ 1706055 h 170605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661988" h="1706055">
                  <a:moveTo>
                    <a:pt x="604838" y="1706055"/>
                  </a:moveTo>
                  <a:cubicBezTo>
                    <a:pt x="446088" y="1699705"/>
                    <a:pt x="196850" y="1693355"/>
                    <a:pt x="42863" y="1515555"/>
                  </a:cubicBezTo>
                  <a:lnTo>
                    <a:pt x="0" y="167767"/>
                  </a:lnTo>
                  <a:cubicBezTo>
                    <a:pt x="104776" y="12193"/>
                    <a:pt x="442912" y="-5270"/>
                    <a:pt x="614363" y="1080"/>
                  </a:cubicBezTo>
                  <a:cubicBezTo>
                    <a:pt x="687388" y="4255"/>
                    <a:pt x="646113" y="64580"/>
                    <a:pt x="661988" y="96330"/>
                  </a:cubicBezTo>
                  <a:lnTo>
                    <a:pt x="604838" y="1706055"/>
                  </a:lnTo>
                  <a:close/>
                </a:path>
              </a:pathLst>
            </a:custGeom>
            <a:grpFill/>
            <a:ln w="3175">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6" name="Freeform 85"/>
            <p:cNvSpPr/>
            <p:nvPr/>
          </p:nvSpPr>
          <p:spPr>
            <a:xfrm>
              <a:off x="4648868" y="1056604"/>
              <a:ext cx="399840" cy="166749"/>
            </a:xfrm>
            <a:custGeom>
              <a:avLst/>
              <a:gdLst>
                <a:gd name="connsiteX0" fmla="*/ 0 w 400050"/>
                <a:gd name="connsiteY0" fmla="*/ 176213 h 176213"/>
                <a:gd name="connsiteX1" fmla="*/ 0 w 400050"/>
                <a:gd name="connsiteY1" fmla="*/ 119063 h 176213"/>
                <a:gd name="connsiteX2" fmla="*/ 333375 w 400050"/>
                <a:gd name="connsiteY2" fmla="*/ 0 h 176213"/>
                <a:gd name="connsiteX3" fmla="*/ 400050 w 400050"/>
                <a:gd name="connsiteY3" fmla="*/ 42863 h 176213"/>
                <a:gd name="connsiteX4" fmla="*/ 385763 w 400050"/>
                <a:gd name="connsiteY4" fmla="*/ 119063 h 176213"/>
                <a:gd name="connsiteX5" fmla="*/ 0 w 400050"/>
                <a:gd name="connsiteY5" fmla="*/ 176213 h 176213"/>
                <a:gd name="connsiteX0-1" fmla="*/ 0 w 400050"/>
                <a:gd name="connsiteY0-2" fmla="*/ 176213 h 176213"/>
                <a:gd name="connsiteX1-3" fmla="*/ 9525 w 400050"/>
                <a:gd name="connsiteY1-4" fmla="*/ 130969 h 176213"/>
                <a:gd name="connsiteX2-5" fmla="*/ 333375 w 400050"/>
                <a:gd name="connsiteY2-6" fmla="*/ 0 h 176213"/>
                <a:gd name="connsiteX3-7" fmla="*/ 400050 w 400050"/>
                <a:gd name="connsiteY3-8" fmla="*/ 42863 h 176213"/>
                <a:gd name="connsiteX4-9" fmla="*/ 385763 w 400050"/>
                <a:gd name="connsiteY4-10" fmla="*/ 119063 h 176213"/>
                <a:gd name="connsiteX5-11" fmla="*/ 0 w 400050"/>
                <a:gd name="connsiteY5-12" fmla="*/ 176213 h 176213"/>
                <a:gd name="connsiteX0-13" fmla="*/ 0 w 400050"/>
                <a:gd name="connsiteY0-14" fmla="*/ 176213 h 176213"/>
                <a:gd name="connsiteX1-15" fmla="*/ 9525 w 400050"/>
                <a:gd name="connsiteY1-16" fmla="*/ 130969 h 176213"/>
                <a:gd name="connsiteX2-17" fmla="*/ 333375 w 400050"/>
                <a:gd name="connsiteY2-18" fmla="*/ 0 h 176213"/>
                <a:gd name="connsiteX3-19" fmla="*/ 400050 w 400050"/>
                <a:gd name="connsiteY3-20" fmla="*/ 42863 h 176213"/>
                <a:gd name="connsiteX4-21" fmla="*/ 385763 w 400050"/>
                <a:gd name="connsiteY4-22" fmla="*/ 119063 h 176213"/>
                <a:gd name="connsiteX5-23" fmla="*/ 0 w 400050"/>
                <a:gd name="connsiteY5-24" fmla="*/ 176213 h 176213"/>
                <a:gd name="connsiteX0-25" fmla="*/ 0 w 400050"/>
                <a:gd name="connsiteY0-26" fmla="*/ 166688 h 166688"/>
                <a:gd name="connsiteX1-27" fmla="*/ 9525 w 400050"/>
                <a:gd name="connsiteY1-28" fmla="*/ 121444 h 166688"/>
                <a:gd name="connsiteX2-29" fmla="*/ 333375 w 400050"/>
                <a:gd name="connsiteY2-30" fmla="*/ 0 h 166688"/>
                <a:gd name="connsiteX3-31" fmla="*/ 400050 w 400050"/>
                <a:gd name="connsiteY3-32" fmla="*/ 33338 h 166688"/>
                <a:gd name="connsiteX4-33" fmla="*/ 385763 w 400050"/>
                <a:gd name="connsiteY4-34" fmla="*/ 109538 h 166688"/>
                <a:gd name="connsiteX5-35" fmla="*/ 0 w 400050"/>
                <a:gd name="connsiteY5-36" fmla="*/ 166688 h 166688"/>
                <a:gd name="connsiteX0-37" fmla="*/ 0 w 400050"/>
                <a:gd name="connsiteY0-38" fmla="*/ 167360 h 167360"/>
                <a:gd name="connsiteX1-39" fmla="*/ 9525 w 400050"/>
                <a:gd name="connsiteY1-40" fmla="*/ 122116 h 167360"/>
                <a:gd name="connsiteX2-41" fmla="*/ 333375 w 400050"/>
                <a:gd name="connsiteY2-42" fmla="*/ 672 h 167360"/>
                <a:gd name="connsiteX3-43" fmla="*/ 400050 w 400050"/>
                <a:gd name="connsiteY3-44" fmla="*/ 34010 h 167360"/>
                <a:gd name="connsiteX4-45" fmla="*/ 385763 w 400050"/>
                <a:gd name="connsiteY4-46" fmla="*/ 110210 h 167360"/>
                <a:gd name="connsiteX5-47" fmla="*/ 0 w 400050"/>
                <a:gd name="connsiteY5-48" fmla="*/ 167360 h 167360"/>
                <a:gd name="connsiteX0-49" fmla="*/ 0 w 400050"/>
                <a:gd name="connsiteY0-50" fmla="*/ 167360 h 167360"/>
                <a:gd name="connsiteX1-51" fmla="*/ 9525 w 400050"/>
                <a:gd name="connsiteY1-52" fmla="*/ 122116 h 167360"/>
                <a:gd name="connsiteX2-53" fmla="*/ 333375 w 400050"/>
                <a:gd name="connsiteY2-54" fmla="*/ 672 h 167360"/>
                <a:gd name="connsiteX3-55" fmla="*/ 400050 w 400050"/>
                <a:gd name="connsiteY3-56" fmla="*/ 34010 h 167360"/>
                <a:gd name="connsiteX4-57" fmla="*/ 385763 w 400050"/>
                <a:gd name="connsiteY4-58" fmla="*/ 110210 h 167360"/>
                <a:gd name="connsiteX5-59" fmla="*/ 0 w 400050"/>
                <a:gd name="connsiteY5-60" fmla="*/ 167360 h 167360"/>
                <a:gd name="connsiteX0-61" fmla="*/ 0 w 400050"/>
                <a:gd name="connsiteY0-62" fmla="*/ 167360 h 167360"/>
                <a:gd name="connsiteX1-63" fmla="*/ 9525 w 400050"/>
                <a:gd name="connsiteY1-64" fmla="*/ 122116 h 167360"/>
                <a:gd name="connsiteX2-65" fmla="*/ 333375 w 400050"/>
                <a:gd name="connsiteY2-66" fmla="*/ 672 h 167360"/>
                <a:gd name="connsiteX3-67" fmla="*/ 400050 w 400050"/>
                <a:gd name="connsiteY3-68" fmla="*/ 34010 h 167360"/>
                <a:gd name="connsiteX4-69" fmla="*/ 385763 w 400050"/>
                <a:gd name="connsiteY4-70" fmla="*/ 110210 h 167360"/>
                <a:gd name="connsiteX5-71" fmla="*/ 0 w 400050"/>
                <a:gd name="connsiteY5-72" fmla="*/ 167360 h 167360"/>
                <a:gd name="connsiteX0-73" fmla="*/ 0 w 400050"/>
                <a:gd name="connsiteY0-74" fmla="*/ 167360 h 167360"/>
                <a:gd name="connsiteX1-75" fmla="*/ 9525 w 400050"/>
                <a:gd name="connsiteY1-76" fmla="*/ 122116 h 167360"/>
                <a:gd name="connsiteX2-77" fmla="*/ 333375 w 400050"/>
                <a:gd name="connsiteY2-78" fmla="*/ 672 h 167360"/>
                <a:gd name="connsiteX3-79" fmla="*/ 400050 w 400050"/>
                <a:gd name="connsiteY3-80" fmla="*/ 34010 h 167360"/>
                <a:gd name="connsiteX4-81" fmla="*/ 385763 w 400050"/>
                <a:gd name="connsiteY4-82" fmla="*/ 110210 h 167360"/>
                <a:gd name="connsiteX5-83" fmla="*/ 0 w 400050"/>
                <a:gd name="connsiteY5-84" fmla="*/ 167360 h 167360"/>
                <a:gd name="connsiteX0-85" fmla="*/ 0 w 400050"/>
                <a:gd name="connsiteY0-86" fmla="*/ 167360 h 167360"/>
                <a:gd name="connsiteX1-87" fmla="*/ 9525 w 400050"/>
                <a:gd name="connsiteY1-88" fmla="*/ 122116 h 167360"/>
                <a:gd name="connsiteX2-89" fmla="*/ 333375 w 400050"/>
                <a:gd name="connsiteY2-90" fmla="*/ 672 h 167360"/>
                <a:gd name="connsiteX3-91" fmla="*/ 400050 w 400050"/>
                <a:gd name="connsiteY3-92" fmla="*/ 34010 h 167360"/>
                <a:gd name="connsiteX4-93" fmla="*/ 385763 w 400050"/>
                <a:gd name="connsiteY4-94" fmla="*/ 110210 h 167360"/>
                <a:gd name="connsiteX5-95" fmla="*/ 0 w 400050"/>
                <a:gd name="connsiteY5-96" fmla="*/ 167360 h 1673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400050" h="167360">
                  <a:moveTo>
                    <a:pt x="0" y="167360"/>
                  </a:moveTo>
                  <a:lnTo>
                    <a:pt x="9525" y="122116"/>
                  </a:lnTo>
                  <a:cubicBezTo>
                    <a:pt x="98425" y="7022"/>
                    <a:pt x="277812" y="-3297"/>
                    <a:pt x="333375" y="672"/>
                  </a:cubicBezTo>
                  <a:cubicBezTo>
                    <a:pt x="365125" y="2260"/>
                    <a:pt x="394493" y="15753"/>
                    <a:pt x="400050" y="34010"/>
                  </a:cubicBezTo>
                  <a:lnTo>
                    <a:pt x="385763" y="110210"/>
                  </a:lnTo>
                  <a:cubicBezTo>
                    <a:pt x="288131" y="110210"/>
                    <a:pt x="130969" y="119735"/>
                    <a:pt x="0" y="167360"/>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1273" name="TextBox 86"/>
          <p:cNvSpPr txBox="1">
            <a:spLocks noChangeArrowheads="1"/>
          </p:cNvSpPr>
          <p:nvPr/>
        </p:nvSpPr>
        <p:spPr bwMode="auto">
          <a:xfrm>
            <a:off x="1700689" y="1215390"/>
            <a:ext cx="1019810" cy="922020"/>
          </a:xfrm>
          <a:prstGeom prst="rect">
            <a:avLst/>
          </a:prstGeom>
          <a:noFill/>
          <a:ln w="9525">
            <a:noFill/>
            <a:miter lim="800000"/>
          </a:ln>
        </p:spPr>
        <p:txBody>
          <a:bodyPr wrap="none" anchor="ctr">
            <a:spAutoFit/>
          </a:bodyPr>
          <a:lstStyle/>
          <a:p>
            <a:pPr algn="ctr"/>
            <a:r>
              <a:rPr lang="en-US" sz="5400" b="1" dirty="0">
                <a:solidFill>
                  <a:schemeClr val="bg2">
                    <a:lumMod val="25000"/>
                  </a:schemeClr>
                </a:solidFill>
                <a:latin typeface="Comic Sans MS" panose="030F0702030302020204" pitchFamily="66" charset="0"/>
              </a:rPr>
              <a:t>01</a:t>
            </a:r>
          </a:p>
        </p:txBody>
      </p:sp>
      <p:sp>
        <p:nvSpPr>
          <p:cNvPr id="11274" name="TextBox 87"/>
          <p:cNvSpPr txBox="1">
            <a:spLocks noChangeArrowheads="1"/>
          </p:cNvSpPr>
          <p:nvPr/>
        </p:nvSpPr>
        <p:spPr bwMode="auto">
          <a:xfrm>
            <a:off x="1700689" y="2675096"/>
            <a:ext cx="1019810" cy="922020"/>
          </a:xfrm>
          <a:prstGeom prst="rect">
            <a:avLst/>
          </a:prstGeom>
          <a:noFill/>
          <a:ln w="9525">
            <a:noFill/>
            <a:miter lim="800000"/>
          </a:ln>
        </p:spPr>
        <p:txBody>
          <a:bodyPr wrap="none" anchor="ctr">
            <a:spAutoFit/>
          </a:bodyPr>
          <a:lstStyle/>
          <a:p>
            <a:pPr algn="ctr"/>
            <a:r>
              <a:rPr lang="en-US" sz="5400" b="1" dirty="0">
                <a:solidFill>
                  <a:schemeClr val="bg2">
                    <a:lumMod val="25000"/>
                  </a:schemeClr>
                </a:solidFill>
                <a:latin typeface="Comic Sans MS" panose="030F0702030302020204" pitchFamily="66" charset="0"/>
              </a:rPr>
              <a:t>02</a:t>
            </a:r>
          </a:p>
        </p:txBody>
      </p:sp>
      <p:sp>
        <p:nvSpPr>
          <p:cNvPr id="11276" name="Rectangle 89"/>
          <p:cNvSpPr>
            <a:spLocks noChangeArrowheads="1"/>
          </p:cNvSpPr>
          <p:nvPr/>
        </p:nvSpPr>
        <p:spPr bwMode="auto">
          <a:xfrm>
            <a:off x="2903855" y="1394143"/>
            <a:ext cx="2896235" cy="583565"/>
          </a:xfrm>
          <a:prstGeom prst="rect">
            <a:avLst/>
          </a:prstGeom>
          <a:noFill/>
          <a:ln w="9525">
            <a:noFill/>
            <a:miter lim="800000"/>
          </a:ln>
        </p:spPr>
        <p:txBody>
          <a:bodyPr wrap="square" anchor="ctr">
            <a:spAutoFit/>
          </a:bodyPr>
          <a:lstStyle/>
          <a:p>
            <a:pPr algn="just"/>
            <a:r>
              <a:rPr lang="en-US" sz="1600" b="1" dirty="0" err="1">
                <a:solidFill>
                  <a:schemeClr val="bg2">
                    <a:lumMod val="25000"/>
                  </a:schemeClr>
                </a:solidFill>
                <a:latin typeface="Palatino Linotype" panose="02040502050505030304" charset="0"/>
                <a:cs typeface="Palatino Linotype" panose="02040502050505030304" charset="0"/>
              </a:rPr>
              <a:t>Có</a:t>
            </a:r>
            <a:r>
              <a:rPr lang="en-US" sz="1600" b="1" dirty="0">
                <a:solidFill>
                  <a:schemeClr val="bg2">
                    <a:lumMod val="25000"/>
                  </a:schemeClr>
                </a:solidFill>
                <a:latin typeface="Palatino Linotype" panose="02040502050505030304" charset="0"/>
                <a:cs typeface="Palatino Linotype" panose="02040502050505030304" charset="0"/>
              </a:rPr>
              <a:t> </a:t>
            </a:r>
            <a:r>
              <a:rPr lang="en-US" sz="1600" b="1" dirty="0" err="1">
                <a:solidFill>
                  <a:schemeClr val="bg2">
                    <a:lumMod val="25000"/>
                  </a:schemeClr>
                </a:solidFill>
                <a:latin typeface="Palatino Linotype" panose="02040502050505030304" charset="0"/>
                <a:cs typeface="Palatino Linotype" panose="02040502050505030304" charset="0"/>
              </a:rPr>
              <a:t>bằng</a:t>
            </a:r>
            <a:r>
              <a:rPr lang="en-US" sz="1600" b="1" dirty="0">
                <a:solidFill>
                  <a:schemeClr val="bg2">
                    <a:lumMod val="25000"/>
                  </a:schemeClr>
                </a:solidFill>
                <a:latin typeface="Palatino Linotype" panose="02040502050505030304" charset="0"/>
                <a:cs typeface="Palatino Linotype" panose="02040502050505030304" charset="0"/>
              </a:rPr>
              <a:t> </a:t>
            </a:r>
            <a:r>
              <a:rPr lang="en-US" sz="1600" b="1" dirty="0" err="1">
                <a:solidFill>
                  <a:schemeClr val="bg2">
                    <a:lumMod val="25000"/>
                  </a:schemeClr>
                </a:solidFill>
                <a:latin typeface="Palatino Linotype" panose="02040502050505030304" charset="0"/>
                <a:cs typeface="Palatino Linotype" panose="02040502050505030304" charset="0"/>
              </a:rPr>
              <a:t>tốt</a:t>
            </a:r>
            <a:r>
              <a:rPr lang="en-US" sz="1600" b="1" dirty="0">
                <a:solidFill>
                  <a:schemeClr val="bg2">
                    <a:lumMod val="25000"/>
                  </a:schemeClr>
                </a:solidFill>
                <a:latin typeface="Palatino Linotype" panose="02040502050505030304" charset="0"/>
                <a:cs typeface="Palatino Linotype" panose="02040502050505030304" charset="0"/>
              </a:rPr>
              <a:t> </a:t>
            </a:r>
            <a:r>
              <a:rPr lang="en-US" sz="1600" b="1" dirty="0" err="1">
                <a:solidFill>
                  <a:schemeClr val="bg2">
                    <a:lumMod val="25000"/>
                  </a:schemeClr>
                </a:solidFill>
                <a:latin typeface="Palatino Linotype" panose="02040502050505030304" charset="0"/>
                <a:cs typeface="Palatino Linotype" panose="02040502050505030304" charset="0"/>
              </a:rPr>
              <a:t>nghiệp</a:t>
            </a:r>
            <a:r>
              <a:rPr lang="en-US" sz="1600" b="1" dirty="0">
                <a:solidFill>
                  <a:schemeClr val="bg2">
                    <a:lumMod val="25000"/>
                  </a:schemeClr>
                </a:solidFill>
                <a:latin typeface="Palatino Linotype" panose="02040502050505030304" charset="0"/>
                <a:cs typeface="Palatino Linotype" panose="02040502050505030304" charset="0"/>
              </a:rPr>
              <a:t> </a:t>
            </a:r>
            <a:r>
              <a:rPr lang="en-US" sz="1600" b="1" dirty="0" err="1">
                <a:solidFill>
                  <a:schemeClr val="bg2">
                    <a:lumMod val="25000"/>
                  </a:schemeClr>
                </a:solidFill>
                <a:latin typeface="Palatino Linotype" panose="02040502050505030304" charset="0"/>
                <a:cs typeface="Palatino Linotype" panose="02040502050505030304" charset="0"/>
              </a:rPr>
              <a:t>đại</a:t>
            </a:r>
            <a:r>
              <a:rPr lang="en-US" sz="1600" b="1" dirty="0">
                <a:solidFill>
                  <a:schemeClr val="bg2">
                    <a:lumMod val="25000"/>
                  </a:schemeClr>
                </a:solidFill>
                <a:latin typeface="Palatino Linotype" panose="02040502050505030304" charset="0"/>
                <a:cs typeface="Palatino Linotype" panose="02040502050505030304" charset="0"/>
              </a:rPr>
              <a:t> </a:t>
            </a:r>
            <a:r>
              <a:rPr lang="en-US" sz="1600" b="1" dirty="0" err="1">
                <a:solidFill>
                  <a:schemeClr val="bg2">
                    <a:lumMod val="25000"/>
                  </a:schemeClr>
                </a:solidFill>
                <a:latin typeface="Palatino Linotype" panose="02040502050505030304" charset="0"/>
                <a:cs typeface="Palatino Linotype" panose="02040502050505030304" charset="0"/>
              </a:rPr>
              <a:t>học</a:t>
            </a:r>
            <a:r>
              <a:rPr lang="en-US" sz="1600" b="1" dirty="0">
                <a:solidFill>
                  <a:schemeClr val="bg2">
                    <a:lumMod val="25000"/>
                  </a:schemeClr>
                </a:solidFill>
                <a:latin typeface="Palatino Linotype" panose="02040502050505030304" charset="0"/>
                <a:cs typeface="Palatino Linotype" panose="02040502050505030304" charset="0"/>
              </a:rPr>
              <a:t> </a:t>
            </a:r>
            <a:r>
              <a:rPr lang="en-US" sz="1600" b="1" dirty="0" err="1">
                <a:solidFill>
                  <a:schemeClr val="bg2">
                    <a:lumMod val="25000"/>
                  </a:schemeClr>
                </a:solidFill>
                <a:latin typeface="Palatino Linotype" panose="02040502050505030304" charset="0"/>
                <a:cs typeface="Palatino Linotype" panose="02040502050505030304" charset="0"/>
              </a:rPr>
              <a:t>ngành</a:t>
            </a:r>
            <a:r>
              <a:rPr lang="en-US" sz="1600" b="1" dirty="0">
                <a:solidFill>
                  <a:schemeClr val="bg2">
                    <a:lumMod val="25000"/>
                  </a:schemeClr>
                </a:solidFill>
                <a:latin typeface="Palatino Linotype" panose="02040502050505030304" charset="0"/>
                <a:cs typeface="Palatino Linotype" panose="02040502050505030304" charset="0"/>
              </a:rPr>
              <a:t> </a:t>
            </a:r>
            <a:r>
              <a:rPr lang="en-US" sz="1600" b="1" dirty="0" err="1">
                <a:solidFill>
                  <a:schemeClr val="bg2">
                    <a:lumMod val="25000"/>
                  </a:schemeClr>
                </a:solidFill>
                <a:latin typeface="Palatino Linotype" panose="02040502050505030304" charset="0"/>
                <a:cs typeface="Palatino Linotype" panose="02040502050505030304" charset="0"/>
              </a:rPr>
              <a:t>Ngôn</a:t>
            </a:r>
            <a:r>
              <a:rPr lang="en-US" sz="1600" b="1" dirty="0">
                <a:solidFill>
                  <a:schemeClr val="bg2">
                    <a:lumMod val="25000"/>
                  </a:schemeClr>
                </a:solidFill>
                <a:latin typeface="Palatino Linotype" panose="02040502050505030304" charset="0"/>
                <a:cs typeface="Palatino Linotype" panose="02040502050505030304" charset="0"/>
              </a:rPr>
              <a:t> </a:t>
            </a:r>
            <a:r>
              <a:rPr lang="en-US" sz="1600" b="1" dirty="0" err="1">
                <a:solidFill>
                  <a:schemeClr val="bg2">
                    <a:lumMod val="25000"/>
                  </a:schemeClr>
                </a:solidFill>
                <a:latin typeface="Palatino Linotype" panose="02040502050505030304" charset="0"/>
                <a:cs typeface="Palatino Linotype" panose="02040502050505030304" charset="0"/>
              </a:rPr>
              <a:t>ngữ</a:t>
            </a:r>
            <a:r>
              <a:rPr lang="en-US" sz="1600" b="1" dirty="0">
                <a:solidFill>
                  <a:schemeClr val="bg2">
                    <a:lumMod val="25000"/>
                  </a:schemeClr>
                </a:solidFill>
                <a:latin typeface="Palatino Linotype" panose="02040502050505030304" charset="0"/>
                <a:cs typeface="Palatino Linotype" panose="02040502050505030304" charset="0"/>
              </a:rPr>
              <a:t> </a:t>
            </a:r>
            <a:r>
              <a:rPr lang="en-US" sz="1600" b="1" dirty="0" err="1">
                <a:solidFill>
                  <a:schemeClr val="bg2">
                    <a:lumMod val="25000"/>
                  </a:schemeClr>
                </a:solidFill>
                <a:latin typeface="Palatino Linotype" panose="02040502050505030304" charset="0"/>
                <a:cs typeface="Palatino Linotype" panose="02040502050505030304" charset="0"/>
              </a:rPr>
              <a:t>Anh</a:t>
            </a:r>
            <a:endParaRPr lang="en-US" sz="1600" b="1" dirty="0">
              <a:solidFill>
                <a:schemeClr val="bg2">
                  <a:lumMod val="25000"/>
                </a:schemeClr>
              </a:solidFill>
              <a:latin typeface="Palatino Linotype" panose="02040502050505030304" charset="0"/>
              <a:cs typeface="Palatino Linotype" panose="02040502050505030304" charset="0"/>
            </a:endParaRPr>
          </a:p>
        </p:txBody>
      </p:sp>
      <p:sp>
        <p:nvSpPr>
          <p:cNvPr id="11277" name="Rectangle 90"/>
          <p:cNvSpPr>
            <a:spLocks noChangeArrowheads="1"/>
          </p:cNvSpPr>
          <p:nvPr/>
        </p:nvSpPr>
        <p:spPr bwMode="auto">
          <a:xfrm>
            <a:off x="2865438" y="2805619"/>
            <a:ext cx="4081462" cy="584775"/>
          </a:xfrm>
          <a:prstGeom prst="rect">
            <a:avLst/>
          </a:prstGeom>
          <a:noFill/>
          <a:ln w="9525">
            <a:noFill/>
            <a:miter lim="800000"/>
          </a:ln>
        </p:spPr>
        <p:txBody>
          <a:bodyPr anchor="ctr">
            <a:spAutoFit/>
          </a:bodyPr>
          <a:lstStyle/>
          <a:p>
            <a:pPr algn="just"/>
            <a:r>
              <a:rPr lang="en-US" sz="1600" b="1" dirty="0" err="1" smtClean="0">
                <a:solidFill>
                  <a:schemeClr val="bg2">
                    <a:lumMod val="25000"/>
                  </a:schemeClr>
                </a:solidFill>
                <a:latin typeface="Palatino Linotype" panose="02040502050505030304" charset="0"/>
                <a:cs typeface="Palatino Linotype" panose="02040502050505030304" charset="0"/>
              </a:rPr>
              <a:t>Có</a:t>
            </a:r>
            <a:r>
              <a:rPr lang="en-US" sz="1600" b="1" dirty="0" smtClean="0">
                <a:solidFill>
                  <a:schemeClr val="bg2">
                    <a:lumMod val="25000"/>
                  </a:schemeClr>
                </a:solidFill>
                <a:latin typeface="Palatino Linotype" panose="02040502050505030304" charset="0"/>
                <a:cs typeface="Palatino Linotype" panose="02040502050505030304" charset="0"/>
              </a:rPr>
              <a:t> </a:t>
            </a:r>
            <a:r>
              <a:rPr lang="en-US" sz="1600" b="1" dirty="0" err="1" smtClean="0">
                <a:solidFill>
                  <a:schemeClr val="bg2">
                    <a:lumMod val="25000"/>
                  </a:schemeClr>
                </a:solidFill>
                <a:latin typeface="Palatino Linotype" panose="02040502050505030304" charset="0"/>
                <a:cs typeface="Palatino Linotype" panose="02040502050505030304" charset="0"/>
              </a:rPr>
              <a:t>chứng</a:t>
            </a:r>
            <a:r>
              <a:rPr lang="en-US" sz="1600" b="1" dirty="0" smtClean="0">
                <a:solidFill>
                  <a:schemeClr val="bg2">
                    <a:lumMod val="25000"/>
                  </a:schemeClr>
                </a:solidFill>
                <a:latin typeface="Palatino Linotype" panose="02040502050505030304" charset="0"/>
                <a:cs typeface="Palatino Linotype" panose="02040502050505030304" charset="0"/>
              </a:rPr>
              <a:t> </a:t>
            </a:r>
            <a:r>
              <a:rPr lang="en-US" sz="1600" b="1" dirty="0" err="1">
                <a:solidFill>
                  <a:schemeClr val="bg2">
                    <a:lumMod val="25000"/>
                  </a:schemeClr>
                </a:solidFill>
                <a:latin typeface="Palatino Linotype" panose="02040502050505030304" charset="0"/>
                <a:cs typeface="Palatino Linotype" panose="02040502050505030304" charset="0"/>
              </a:rPr>
              <a:t>chỉ</a:t>
            </a:r>
            <a:r>
              <a:rPr lang="en-US" sz="1600" b="1" dirty="0">
                <a:solidFill>
                  <a:schemeClr val="bg2">
                    <a:lumMod val="25000"/>
                  </a:schemeClr>
                </a:solidFill>
                <a:latin typeface="Palatino Linotype" panose="02040502050505030304" charset="0"/>
                <a:cs typeface="Palatino Linotype" panose="02040502050505030304" charset="0"/>
              </a:rPr>
              <a:t> TOEIC </a:t>
            </a:r>
            <a:r>
              <a:rPr lang="en-US" sz="1600" b="1" dirty="0" err="1">
                <a:solidFill>
                  <a:schemeClr val="bg2">
                    <a:lumMod val="25000"/>
                  </a:schemeClr>
                </a:solidFill>
                <a:latin typeface="Palatino Linotype" panose="02040502050505030304" charset="0"/>
                <a:cs typeface="Palatino Linotype" panose="02040502050505030304" charset="0"/>
              </a:rPr>
              <a:t>quốc</a:t>
            </a:r>
            <a:r>
              <a:rPr lang="en-US" sz="1600" b="1" dirty="0">
                <a:solidFill>
                  <a:schemeClr val="bg2">
                    <a:lumMod val="25000"/>
                  </a:schemeClr>
                </a:solidFill>
                <a:latin typeface="Palatino Linotype" panose="02040502050505030304" charset="0"/>
                <a:cs typeface="Palatino Linotype" panose="02040502050505030304" charset="0"/>
              </a:rPr>
              <a:t> </a:t>
            </a:r>
            <a:r>
              <a:rPr lang="en-US" sz="1600" b="1" dirty="0" err="1">
                <a:solidFill>
                  <a:schemeClr val="bg2">
                    <a:lumMod val="25000"/>
                  </a:schemeClr>
                </a:solidFill>
                <a:latin typeface="Palatino Linotype" panose="02040502050505030304" charset="0"/>
                <a:cs typeface="Palatino Linotype" panose="02040502050505030304" charset="0"/>
              </a:rPr>
              <a:t>tế</a:t>
            </a:r>
            <a:r>
              <a:rPr lang="en-US" sz="1600" b="1" dirty="0">
                <a:solidFill>
                  <a:schemeClr val="bg2">
                    <a:lumMod val="25000"/>
                  </a:schemeClr>
                </a:solidFill>
                <a:latin typeface="Palatino Linotype" panose="02040502050505030304" charset="0"/>
                <a:cs typeface="Palatino Linotype" panose="02040502050505030304" charset="0"/>
              </a:rPr>
              <a:t> </a:t>
            </a:r>
            <a:r>
              <a:rPr lang="en-US" sz="1600" b="1" dirty="0" err="1" smtClean="0">
                <a:solidFill>
                  <a:schemeClr val="bg2">
                    <a:lumMod val="25000"/>
                  </a:schemeClr>
                </a:solidFill>
                <a:latin typeface="Palatino Linotype" panose="02040502050505030304" charset="0"/>
                <a:cs typeface="Palatino Linotype" panose="02040502050505030304" charset="0"/>
              </a:rPr>
              <a:t>đạt</a:t>
            </a:r>
            <a:r>
              <a:rPr lang="en-US" sz="1600" b="1" dirty="0" smtClean="0">
                <a:solidFill>
                  <a:schemeClr val="bg2">
                    <a:lumMod val="25000"/>
                  </a:schemeClr>
                </a:solidFill>
                <a:latin typeface="Palatino Linotype" panose="02040502050505030304" charset="0"/>
                <a:cs typeface="Palatino Linotype" panose="02040502050505030304" charset="0"/>
              </a:rPr>
              <a:t> 450 </a:t>
            </a:r>
            <a:r>
              <a:rPr lang="en-US" sz="1600" b="1" dirty="0" err="1">
                <a:solidFill>
                  <a:schemeClr val="bg2">
                    <a:lumMod val="25000"/>
                  </a:schemeClr>
                </a:solidFill>
                <a:latin typeface="Palatino Linotype" panose="02040502050505030304" charset="0"/>
                <a:cs typeface="Palatino Linotype" panose="02040502050505030304" charset="0"/>
              </a:rPr>
              <a:t>điểm</a:t>
            </a:r>
            <a:r>
              <a:rPr lang="en-US" sz="1600" b="1" dirty="0">
                <a:solidFill>
                  <a:schemeClr val="bg2">
                    <a:lumMod val="25000"/>
                  </a:schemeClr>
                </a:solidFill>
                <a:latin typeface="Palatino Linotype" panose="02040502050505030304" charset="0"/>
                <a:cs typeface="Palatino Linotype" panose="02040502050505030304" charset="0"/>
              </a:rPr>
              <a:t> </a:t>
            </a:r>
            <a:r>
              <a:rPr lang="en-US" sz="1600" b="1" dirty="0" err="1">
                <a:solidFill>
                  <a:schemeClr val="bg2">
                    <a:lumMod val="25000"/>
                  </a:schemeClr>
                </a:solidFill>
                <a:latin typeface="Palatino Linotype" panose="02040502050505030304" charset="0"/>
                <a:cs typeface="Palatino Linotype" panose="02040502050505030304" charset="0"/>
              </a:rPr>
              <a:t>trở</a:t>
            </a:r>
            <a:r>
              <a:rPr lang="en-US" sz="1600" b="1" dirty="0">
                <a:solidFill>
                  <a:schemeClr val="bg2">
                    <a:lumMod val="25000"/>
                  </a:schemeClr>
                </a:solidFill>
                <a:latin typeface="Palatino Linotype" panose="02040502050505030304" charset="0"/>
                <a:cs typeface="Palatino Linotype" panose="02040502050505030304" charset="0"/>
              </a:rPr>
              <a:t> </a:t>
            </a:r>
            <a:r>
              <a:rPr lang="en-US" sz="1600" b="1" dirty="0" err="1">
                <a:solidFill>
                  <a:schemeClr val="bg2">
                    <a:lumMod val="25000"/>
                  </a:schemeClr>
                </a:solidFill>
                <a:latin typeface="Palatino Linotype" panose="02040502050505030304" charset="0"/>
                <a:cs typeface="Palatino Linotype" panose="02040502050505030304" charset="0"/>
              </a:rPr>
              <a:t>lên</a:t>
            </a:r>
            <a:r>
              <a:rPr lang="en-US" sz="1600" b="1" dirty="0">
                <a:solidFill>
                  <a:schemeClr val="bg2">
                    <a:lumMod val="25000"/>
                  </a:schemeClr>
                </a:solidFill>
                <a:latin typeface="Palatino Linotype" panose="02040502050505030304" charset="0"/>
                <a:cs typeface="Palatino Linotype" panose="02040502050505030304" charset="0"/>
              </a:rPr>
              <a:t>.</a:t>
            </a:r>
          </a:p>
        </p:txBody>
      </p:sp>
      <p:sp>
        <p:nvSpPr>
          <p:cNvPr id="11278" name="Rectangle 91"/>
          <p:cNvSpPr>
            <a:spLocks noChangeArrowheads="1"/>
          </p:cNvSpPr>
          <p:nvPr/>
        </p:nvSpPr>
        <p:spPr bwMode="auto">
          <a:xfrm>
            <a:off x="2888692" y="5293598"/>
            <a:ext cx="4861560" cy="829945"/>
          </a:xfrm>
          <a:prstGeom prst="rect">
            <a:avLst/>
          </a:prstGeom>
          <a:noFill/>
          <a:ln w="9525">
            <a:noFill/>
            <a:miter lim="800000"/>
          </a:ln>
        </p:spPr>
        <p:txBody>
          <a:bodyPr wrap="square" anchor="ctr">
            <a:spAutoFit/>
          </a:bodyPr>
          <a:lstStyle/>
          <a:p>
            <a:r>
              <a:rPr lang="en-US" sz="1600" b="1" dirty="0" err="1">
                <a:solidFill>
                  <a:schemeClr val="bg2">
                    <a:lumMod val="10000"/>
                  </a:schemeClr>
                </a:solidFill>
                <a:latin typeface="Palatino Linotype" panose="02040502050505030304" charset="0"/>
                <a:cs typeface="Palatino Linotype" panose="02040502050505030304" charset="0"/>
              </a:rPr>
              <a:t>Các</a:t>
            </a:r>
            <a:r>
              <a:rPr lang="en-US" sz="1600" b="1" dirty="0">
                <a:solidFill>
                  <a:schemeClr val="bg2">
                    <a:lumMod val="10000"/>
                  </a:schemeClr>
                </a:solidFill>
                <a:latin typeface="Palatino Linotype" panose="02040502050505030304" charset="0"/>
                <a:cs typeface="Palatino Linotype" panose="02040502050505030304" charset="0"/>
              </a:rPr>
              <a:t> </a:t>
            </a:r>
            <a:r>
              <a:rPr lang="en-US" sz="1600" b="1" dirty="0" err="1">
                <a:solidFill>
                  <a:schemeClr val="bg2">
                    <a:lumMod val="10000"/>
                  </a:schemeClr>
                </a:solidFill>
                <a:latin typeface="Palatino Linotype" panose="02040502050505030304" charset="0"/>
                <a:cs typeface="Palatino Linotype" panose="02040502050505030304" charset="0"/>
              </a:rPr>
              <a:t>trường</a:t>
            </a:r>
            <a:r>
              <a:rPr lang="en-US" sz="1600" b="1" dirty="0">
                <a:solidFill>
                  <a:schemeClr val="bg2">
                    <a:lumMod val="10000"/>
                  </a:schemeClr>
                </a:solidFill>
                <a:latin typeface="Palatino Linotype" panose="02040502050505030304" charset="0"/>
                <a:cs typeface="Palatino Linotype" panose="02040502050505030304" charset="0"/>
              </a:rPr>
              <a:t> </a:t>
            </a:r>
            <a:r>
              <a:rPr lang="en-US" sz="1600" b="1" dirty="0" err="1">
                <a:solidFill>
                  <a:schemeClr val="bg2">
                    <a:lumMod val="10000"/>
                  </a:schemeClr>
                </a:solidFill>
                <a:latin typeface="Palatino Linotype" panose="02040502050505030304" charset="0"/>
                <a:cs typeface="Palatino Linotype" panose="02040502050505030304" charset="0"/>
              </a:rPr>
              <a:t>hợp</a:t>
            </a:r>
            <a:r>
              <a:rPr lang="en-US" sz="1600" b="1" dirty="0">
                <a:solidFill>
                  <a:schemeClr val="bg2">
                    <a:lumMod val="10000"/>
                  </a:schemeClr>
                </a:solidFill>
                <a:latin typeface="Palatino Linotype" panose="02040502050505030304" charset="0"/>
                <a:cs typeface="Palatino Linotype" panose="02040502050505030304" charset="0"/>
              </a:rPr>
              <a:t> </a:t>
            </a:r>
            <a:r>
              <a:rPr lang="en-US" sz="1600" b="1" dirty="0" err="1">
                <a:solidFill>
                  <a:schemeClr val="bg2">
                    <a:lumMod val="10000"/>
                  </a:schemeClr>
                </a:solidFill>
                <a:latin typeface="Palatino Linotype" panose="02040502050505030304" charset="0"/>
                <a:cs typeface="Palatino Linotype" panose="02040502050505030304" charset="0"/>
              </a:rPr>
              <a:t>khác</a:t>
            </a:r>
            <a:r>
              <a:rPr lang="en-US" sz="1600" b="1" dirty="0">
                <a:solidFill>
                  <a:schemeClr val="bg2">
                    <a:lumMod val="10000"/>
                  </a:schemeClr>
                </a:solidFill>
                <a:latin typeface="Palatino Linotype" panose="02040502050505030304" charset="0"/>
                <a:cs typeface="Palatino Linotype" panose="02040502050505030304" charset="0"/>
              </a:rPr>
              <a:t> do </a:t>
            </a:r>
            <a:r>
              <a:rPr lang="en-US" sz="1600" b="1" dirty="0" err="1">
                <a:solidFill>
                  <a:schemeClr val="bg2">
                    <a:lumMod val="10000"/>
                  </a:schemeClr>
                </a:solidFill>
                <a:latin typeface="Palatino Linotype" panose="02040502050505030304" charset="0"/>
                <a:cs typeface="Palatino Linotype" panose="02040502050505030304" charset="0"/>
              </a:rPr>
              <a:t>Hiệu</a:t>
            </a:r>
            <a:r>
              <a:rPr lang="en-US" sz="1600" b="1" dirty="0">
                <a:solidFill>
                  <a:schemeClr val="bg2">
                    <a:lumMod val="10000"/>
                  </a:schemeClr>
                </a:solidFill>
                <a:latin typeface="Palatino Linotype" panose="02040502050505030304" charset="0"/>
                <a:cs typeface="Palatino Linotype" panose="02040502050505030304" charset="0"/>
              </a:rPr>
              <a:t> </a:t>
            </a:r>
            <a:r>
              <a:rPr lang="en-US" sz="1600" b="1" dirty="0" err="1">
                <a:solidFill>
                  <a:schemeClr val="bg2">
                    <a:lumMod val="10000"/>
                  </a:schemeClr>
                </a:solidFill>
                <a:latin typeface="Palatino Linotype" panose="02040502050505030304" charset="0"/>
                <a:cs typeface="Palatino Linotype" panose="02040502050505030304" charset="0"/>
              </a:rPr>
              <a:t>trưởng</a:t>
            </a:r>
            <a:r>
              <a:rPr lang="en-US" sz="1600" b="1" dirty="0">
                <a:solidFill>
                  <a:schemeClr val="bg2">
                    <a:lumMod val="10000"/>
                  </a:schemeClr>
                </a:solidFill>
                <a:latin typeface="Palatino Linotype" panose="02040502050505030304" charset="0"/>
                <a:cs typeface="Palatino Linotype" panose="02040502050505030304" charset="0"/>
              </a:rPr>
              <a:t> </a:t>
            </a:r>
            <a:r>
              <a:rPr lang="en-US" sz="1600" b="1" dirty="0" err="1">
                <a:solidFill>
                  <a:schemeClr val="bg2">
                    <a:lumMod val="10000"/>
                  </a:schemeClr>
                </a:solidFill>
                <a:latin typeface="Palatino Linotype" panose="02040502050505030304" charset="0"/>
                <a:cs typeface="Palatino Linotype" panose="02040502050505030304" charset="0"/>
              </a:rPr>
              <a:t>quyết</a:t>
            </a:r>
            <a:r>
              <a:rPr lang="en-US" sz="1600" b="1" dirty="0">
                <a:solidFill>
                  <a:schemeClr val="bg2">
                    <a:lumMod val="10000"/>
                  </a:schemeClr>
                </a:solidFill>
                <a:latin typeface="Palatino Linotype" panose="02040502050505030304" charset="0"/>
                <a:cs typeface="Palatino Linotype" panose="02040502050505030304" charset="0"/>
              </a:rPr>
              <a:t> </a:t>
            </a:r>
            <a:r>
              <a:rPr lang="en-US" sz="1600" b="1" dirty="0" err="1">
                <a:solidFill>
                  <a:schemeClr val="bg2">
                    <a:lumMod val="10000"/>
                  </a:schemeClr>
                </a:solidFill>
                <a:latin typeface="Palatino Linotype" panose="02040502050505030304" charset="0"/>
                <a:cs typeface="Palatino Linotype" panose="02040502050505030304" charset="0"/>
              </a:rPr>
              <a:t>định</a:t>
            </a:r>
            <a:r>
              <a:rPr lang="en-US" sz="1600" b="1" dirty="0">
                <a:solidFill>
                  <a:schemeClr val="bg2">
                    <a:lumMod val="10000"/>
                  </a:schemeClr>
                </a:solidFill>
                <a:latin typeface="Palatino Linotype" panose="02040502050505030304" charset="0"/>
                <a:cs typeface="Palatino Linotype" panose="02040502050505030304" charset="0"/>
              </a:rPr>
              <a:t/>
            </a:r>
            <a:br>
              <a:rPr lang="en-US" sz="1600" b="1" dirty="0">
                <a:solidFill>
                  <a:schemeClr val="bg2">
                    <a:lumMod val="10000"/>
                  </a:schemeClr>
                </a:solidFill>
                <a:latin typeface="Palatino Linotype" panose="02040502050505030304" charset="0"/>
                <a:cs typeface="Palatino Linotype" panose="02040502050505030304" charset="0"/>
              </a:rPr>
            </a:br>
            <a:endParaRPr lang="en-US" sz="1600" b="1" dirty="0">
              <a:solidFill>
                <a:schemeClr val="bg2">
                  <a:lumMod val="10000"/>
                </a:schemeClr>
              </a:solidFill>
              <a:latin typeface="Palatino Linotype" panose="02040502050505030304" charset="0"/>
              <a:cs typeface="Palatino Linotype" panose="02040502050505030304" charset="0"/>
            </a:endParaRPr>
          </a:p>
          <a:p>
            <a:endParaRPr lang="en-US" sz="1600" b="1" dirty="0">
              <a:solidFill>
                <a:schemeClr val="bg2">
                  <a:lumMod val="10000"/>
                </a:schemeClr>
              </a:solidFill>
              <a:latin typeface="Palatino Linotype" panose="02040502050505030304" charset="0"/>
              <a:cs typeface="Palatino Linotype" panose="02040502050505030304" charset="0"/>
            </a:endParaRPr>
          </a:p>
        </p:txBody>
      </p:sp>
      <p:sp>
        <p:nvSpPr>
          <p:cNvPr id="3" name="Freeform 2"/>
          <p:cNvSpPr/>
          <p:nvPr/>
        </p:nvSpPr>
        <p:spPr>
          <a:xfrm>
            <a:off x="1464064" y="3853179"/>
            <a:ext cx="8620954" cy="1099185"/>
          </a:xfrm>
          <a:custGeom>
            <a:avLst/>
            <a:gdLst>
              <a:gd name="connsiteX0" fmla="*/ 0 w 5074920"/>
              <a:gd name="connsiteY0" fmla="*/ 30480 h 1645920"/>
              <a:gd name="connsiteX1" fmla="*/ 0 w 5074920"/>
              <a:gd name="connsiteY1" fmla="*/ 1645920 h 1645920"/>
              <a:gd name="connsiteX2" fmla="*/ 4663440 w 5074920"/>
              <a:gd name="connsiteY2" fmla="*/ 1645920 h 1645920"/>
              <a:gd name="connsiteX3" fmla="*/ 5074920 w 5074920"/>
              <a:gd name="connsiteY3" fmla="*/ 1554480 h 1645920"/>
              <a:gd name="connsiteX4" fmla="*/ 5074920 w 5074920"/>
              <a:gd name="connsiteY4" fmla="*/ 0 h 1645920"/>
              <a:gd name="connsiteX5" fmla="*/ 0 w 5074920"/>
              <a:gd name="connsiteY5" fmla="*/ 30480 h 1645920"/>
              <a:gd name="connsiteX0-1" fmla="*/ 0 w 5079682"/>
              <a:gd name="connsiteY0-2" fmla="*/ 6668 h 1622108"/>
              <a:gd name="connsiteX1-3" fmla="*/ 0 w 5079682"/>
              <a:gd name="connsiteY1-4" fmla="*/ 1622108 h 1622108"/>
              <a:gd name="connsiteX2-5" fmla="*/ 4663440 w 5079682"/>
              <a:gd name="connsiteY2-6" fmla="*/ 1622108 h 1622108"/>
              <a:gd name="connsiteX3-7" fmla="*/ 5074920 w 5079682"/>
              <a:gd name="connsiteY3-8" fmla="*/ 1530668 h 1622108"/>
              <a:gd name="connsiteX4-9" fmla="*/ 5079682 w 5079682"/>
              <a:gd name="connsiteY4-10" fmla="*/ 0 h 1622108"/>
              <a:gd name="connsiteX5-11" fmla="*/ 0 w 5079682"/>
              <a:gd name="connsiteY5-12" fmla="*/ 6668 h 1622108"/>
              <a:gd name="connsiteX0-13" fmla="*/ 0 w 5075131"/>
              <a:gd name="connsiteY0-14" fmla="*/ 20955 h 1636395"/>
              <a:gd name="connsiteX1-15" fmla="*/ 0 w 5075131"/>
              <a:gd name="connsiteY1-16" fmla="*/ 1636395 h 1636395"/>
              <a:gd name="connsiteX2-17" fmla="*/ 4663440 w 5075131"/>
              <a:gd name="connsiteY2-18" fmla="*/ 1636395 h 1636395"/>
              <a:gd name="connsiteX3-19" fmla="*/ 5074920 w 5075131"/>
              <a:gd name="connsiteY3-20" fmla="*/ 1544955 h 1636395"/>
              <a:gd name="connsiteX4-21" fmla="*/ 5070157 w 5075131"/>
              <a:gd name="connsiteY4-22" fmla="*/ 0 h 1636395"/>
              <a:gd name="connsiteX5-23" fmla="*/ 0 w 5075131"/>
              <a:gd name="connsiteY5-24" fmla="*/ 20955 h 1636395"/>
              <a:gd name="connsiteX0-25" fmla="*/ 0 w 5075022"/>
              <a:gd name="connsiteY0-26" fmla="*/ 6667 h 1622107"/>
              <a:gd name="connsiteX1-27" fmla="*/ 0 w 5075022"/>
              <a:gd name="connsiteY1-28" fmla="*/ 1622107 h 1622107"/>
              <a:gd name="connsiteX2-29" fmla="*/ 4663440 w 5075022"/>
              <a:gd name="connsiteY2-30" fmla="*/ 1622107 h 1622107"/>
              <a:gd name="connsiteX3-31" fmla="*/ 5074920 w 5075022"/>
              <a:gd name="connsiteY3-32" fmla="*/ 1530667 h 1622107"/>
              <a:gd name="connsiteX4-33" fmla="*/ 5060632 w 5075022"/>
              <a:gd name="connsiteY4-34" fmla="*/ 0 h 1622107"/>
              <a:gd name="connsiteX5-35" fmla="*/ 0 w 5075022"/>
              <a:gd name="connsiteY5-36" fmla="*/ 6667 h 1622107"/>
              <a:gd name="connsiteX0-37" fmla="*/ 0 w 5075001"/>
              <a:gd name="connsiteY0-38" fmla="*/ 20955 h 1636395"/>
              <a:gd name="connsiteX1-39" fmla="*/ 0 w 5075001"/>
              <a:gd name="connsiteY1-40" fmla="*/ 1636395 h 1636395"/>
              <a:gd name="connsiteX2-41" fmla="*/ 4663440 w 5075001"/>
              <a:gd name="connsiteY2-42" fmla="*/ 1636395 h 1636395"/>
              <a:gd name="connsiteX3-43" fmla="*/ 5074920 w 5075001"/>
              <a:gd name="connsiteY3-44" fmla="*/ 1544955 h 1636395"/>
              <a:gd name="connsiteX4-45" fmla="*/ 5055870 w 5075001"/>
              <a:gd name="connsiteY4-46" fmla="*/ 0 h 1636395"/>
              <a:gd name="connsiteX5-47" fmla="*/ 0 w 5075001"/>
              <a:gd name="connsiteY5-48" fmla="*/ 20955 h 1636395"/>
              <a:gd name="connsiteX0-49" fmla="*/ 0 w 5075001"/>
              <a:gd name="connsiteY0-50" fmla="*/ 20955 h 1636395"/>
              <a:gd name="connsiteX1-51" fmla="*/ 0 w 5075001"/>
              <a:gd name="connsiteY1-52" fmla="*/ 1636395 h 1636395"/>
              <a:gd name="connsiteX2-53" fmla="*/ 4663440 w 5075001"/>
              <a:gd name="connsiteY2-54" fmla="*/ 1636395 h 1636395"/>
              <a:gd name="connsiteX3-55" fmla="*/ 5074920 w 5075001"/>
              <a:gd name="connsiteY3-56" fmla="*/ 1544955 h 1636395"/>
              <a:gd name="connsiteX4-57" fmla="*/ 5055870 w 5075001"/>
              <a:gd name="connsiteY4-58" fmla="*/ 0 h 1636395"/>
              <a:gd name="connsiteX5-59" fmla="*/ 0 w 5075001"/>
              <a:gd name="connsiteY5-60" fmla="*/ 20955 h 1636395"/>
              <a:gd name="connsiteX0-61" fmla="*/ 0 w 5075001"/>
              <a:gd name="connsiteY0-62" fmla="*/ 20955 h 1636395"/>
              <a:gd name="connsiteX1-63" fmla="*/ 0 w 5075001"/>
              <a:gd name="connsiteY1-64" fmla="*/ 1636395 h 1636395"/>
              <a:gd name="connsiteX2-65" fmla="*/ 4663440 w 5075001"/>
              <a:gd name="connsiteY2-66" fmla="*/ 1636395 h 1636395"/>
              <a:gd name="connsiteX3-67" fmla="*/ 5074920 w 5075001"/>
              <a:gd name="connsiteY3-68" fmla="*/ 1544955 h 1636395"/>
              <a:gd name="connsiteX4-69" fmla="*/ 5055870 w 5075001"/>
              <a:gd name="connsiteY4-70" fmla="*/ 0 h 1636395"/>
              <a:gd name="connsiteX5-71" fmla="*/ 0 w 5075001"/>
              <a:gd name="connsiteY5-72" fmla="*/ 20955 h 1636395"/>
              <a:gd name="connsiteX0-73" fmla="*/ 0 w 5094014"/>
              <a:gd name="connsiteY0-74" fmla="*/ 20955 h 1636395"/>
              <a:gd name="connsiteX1-75" fmla="*/ 0 w 5094014"/>
              <a:gd name="connsiteY1-76" fmla="*/ 1636395 h 1636395"/>
              <a:gd name="connsiteX2-77" fmla="*/ 4663440 w 5094014"/>
              <a:gd name="connsiteY2-78" fmla="*/ 1636395 h 1636395"/>
              <a:gd name="connsiteX3-79" fmla="*/ 5093970 w 5094014"/>
              <a:gd name="connsiteY3-80" fmla="*/ 1525905 h 1636395"/>
              <a:gd name="connsiteX4-81" fmla="*/ 5055870 w 5094014"/>
              <a:gd name="connsiteY4-82" fmla="*/ 0 h 1636395"/>
              <a:gd name="connsiteX5-83" fmla="*/ 0 w 5094014"/>
              <a:gd name="connsiteY5-84" fmla="*/ 20955 h 163639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5094014" h="1636395">
                <a:moveTo>
                  <a:pt x="0" y="20955"/>
                </a:moveTo>
                <a:lnTo>
                  <a:pt x="0" y="1636395"/>
                </a:lnTo>
                <a:lnTo>
                  <a:pt x="4663440" y="1636395"/>
                </a:lnTo>
                <a:cubicBezTo>
                  <a:pt x="4905375" y="1634490"/>
                  <a:pt x="5047298" y="1575435"/>
                  <a:pt x="5093970" y="1525905"/>
                </a:cubicBezTo>
                <a:cubicBezTo>
                  <a:pt x="5095557" y="1015682"/>
                  <a:pt x="5054283" y="510223"/>
                  <a:pt x="5055870" y="0"/>
                </a:cubicBezTo>
                <a:lnTo>
                  <a:pt x="0" y="20955"/>
                </a:lnTo>
                <a:close/>
              </a:path>
            </a:pathLst>
          </a:custGeom>
          <a:solidFill>
            <a:srgbClr val="C00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7" name="Group 83"/>
          <p:cNvGrpSpPr/>
          <p:nvPr/>
        </p:nvGrpSpPr>
        <p:grpSpPr bwMode="auto">
          <a:xfrm>
            <a:off x="9780454" y="3755495"/>
            <a:ext cx="396875" cy="1128395"/>
            <a:chOff x="4476750" y="1056604"/>
            <a:chExt cx="661988" cy="1815184"/>
          </a:xfrm>
          <a:solidFill>
            <a:srgbClr val="C00000"/>
          </a:solidFill>
        </p:grpSpPr>
        <p:sp>
          <p:nvSpPr>
            <p:cNvPr id="8" name="Freeform 7"/>
            <p:cNvSpPr/>
            <p:nvPr/>
          </p:nvSpPr>
          <p:spPr>
            <a:xfrm>
              <a:off x="4476750" y="1166182"/>
              <a:ext cx="661988" cy="1705606"/>
            </a:xfrm>
            <a:custGeom>
              <a:avLst/>
              <a:gdLst>
                <a:gd name="connsiteX0" fmla="*/ 604838 w 661988"/>
                <a:gd name="connsiteY0" fmla="*/ 1704975 h 1704975"/>
                <a:gd name="connsiteX1" fmla="*/ 42863 w 661988"/>
                <a:gd name="connsiteY1" fmla="*/ 1514475 h 1704975"/>
                <a:gd name="connsiteX2" fmla="*/ 0 w 661988"/>
                <a:gd name="connsiteY2" fmla="*/ 166687 h 1704975"/>
                <a:gd name="connsiteX3" fmla="*/ 614363 w 661988"/>
                <a:gd name="connsiteY3" fmla="*/ 0 h 1704975"/>
                <a:gd name="connsiteX4" fmla="*/ 661988 w 661988"/>
                <a:gd name="connsiteY4" fmla="*/ 95250 h 1704975"/>
                <a:gd name="connsiteX5" fmla="*/ 604838 w 661988"/>
                <a:gd name="connsiteY5" fmla="*/ 1704975 h 1704975"/>
                <a:gd name="connsiteX0-1" fmla="*/ 604838 w 661988"/>
                <a:gd name="connsiteY0-2" fmla="*/ 1704975 h 1704975"/>
                <a:gd name="connsiteX1-3" fmla="*/ 42863 w 661988"/>
                <a:gd name="connsiteY1-4" fmla="*/ 1514475 h 1704975"/>
                <a:gd name="connsiteX2-5" fmla="*/ 0 w 661988"/>
                <a:gd name="connsiteY2-6" fmla="*/ 166687 h 1704975"/>
                <a:gd name="connsiteX3-7" fmla="*/ 614363 w 661988"/>
                <a:gd name="connsiteY3-8" fmla="*/ 0 h 1704975"/>
                <a:gd name="connsiteX4-9" fmla="*/ 661988 w 661988"/>
                <a:gd name="connsiteY4-10" fmla="*/ 95250 h 1704975"/>
                <a:gd name="connsiteX5-11" fmla="*/ 604838 w 661988"/>
                <a:gd name="connsiteY5-12" fmla="*/ 1704975 h 1704975"/>
                <a:gd name="connsiteX0-13" fmla="*/ 604838 w 661988"/>
                <a:gd name="connsiteY0-14" fmla="*/ 1706055 h 1706055"/>
                <a:gd name="connsiteX1-15" fmla="*/ 42863 w 661988"/>
                <a:gd name="connsiteY1-16" fmla="*/ 1515555 h 1706055"/>
                <a:gd name="connsiteX2-17" fmla="*/ 0 w 661988"/>
                <a:gd name="connsiteY2-18" fmla="*/ 167767 h 1706055"/>
                <a:gd name="connsiteX3-19" fmla="*/ 614363 w 661988"/>
                <a:gd name="connsiteY3-20" fmla="*/ 1080 h 1706055"/>
                <a:gd name="connsiteX4-21" fmla="*/ 661988 w 661988"/>
                <a:gd name="connsiteY4-22" fmla="*/ 96330 h 1706055"/>
                <a:gd name="connsiteX5-23" fmla="*/ 604838 w 661988"/>
                <a:gd name="connsiteY5-24" fmla="*/ 1706055 h 1706055"/>
                <a:gd name="connsiteX0-25" fmla="*/ 604838 w 661988"/>
                <a:gd name="connsiteY0-26" fmla="*/ 1706055 h 1706055"/>
                <a:gd name="connsiteX1-27" fmla="*/ 42863 w 661988"/>
                <a:gd name="connsiteY1-28" fmla="*/ 1515555 h 1706055"/>
                <a:gd name="connsiteX2-29" fmla="*/ 0 w 661988"/>
                <a:gd name="connsiteY2-30" fmla="*/ 167767 h 1706055"/>
                <a:gd name="connsiteX3-31" fmla="*/ 614363 w 661988"/>
                <a:gd name="connsiteY3-32" fmla="*/ 1080 h 1706055"/>
                <a:gd name="connsiteX4-33" fmla="*/ 661988 w 661988"/>
                <a:gd name="connsiteY4-34" fmla="*/ 96330 h 1706055"/>
                <a:gd name="connsiteX5-35" fmla="*/ 604838 w 661988"/>
                <a:gd name="connsiteY5-36" fmla="*/ 1706055 h 1706055"/>
                <a:gd name="connsiteX0-37" fmla="*/ 604838 w 661988"/>
                <a:gd name="connsiteY0-38" fmla="*/ 1706055 h 1706055"/>
                <a:gd name="connsiteX1-39" fmla="*/ 42863 w 661988"/>
                <a:gd name="connsiteY1-40" fmla="*/ 1515555 h 1706055"/>
                <a:gd name="connsiteX2-41" fmla="*/ 0 w 661988"/>
                <a:gd name="connsiteY2-42" fmla="*/ 167767 h 1706055"/>
                <a:gd name="connsiteX3-43" fmla="*/ 614363 w 661988"/>
                <a:gd name="connsiteY3-44" fmla="*/ 1080 h 1706055"/>
                <a:gd name="connsiteX4-45" fmla="*/ 661988 w 661988"/>
                <a:gd name="connsiteY4-46" fmla="*/ 96330 h 1706055"/>
                <a:gd name="connsiteX5-47" fmla="*/ 604838 w 661988"/>
                <a:gd name="connsiteY5-48" fmla="*/ 1706055 h 1706055"/>
                <a:gd name="connsiteX0-49" fmla="*/ 604838 w 661988"/>
                <a:gd name="connsiteY0-50" fmla="*/ 1706055 h 1706055"/>
                <a:gd name="connsiteX1-51" fmla="*/ 42863 w 661988"/>
                <a:gd name="connsiteY1-52" fmla="*/ 1515555 h 1706055"/>
                <a:gd name="connsiteX2-53" fmla="*/ 0 w 661988"/>
                <a:gd name="connsiteY2-54" fmla="*/ 167767 h 1706055"/>
                <a:gd name="connsiteX3-55" fmla="*/ 614363 w 661988"/>
                <a:gd name="connsiteY3-56" fmla="*/ 1080 h 1706055"/>
                <a:gd name="connsiteX4-57" fmla="*/ 661988 w 661988"/>
                <a:gd name="connsiteY4-58" fmla="*/ 96330 h 1706055"/>
                <a:gd name="connsiteX5-59" fmla="*/ 604838 w 661988"/>
                <a:gd name="connsiteY5-60" fmla="*/ 1706055 h 170605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661988" h="1706055">
                  <a:moveTo>
                    <a:pt x="604838" y="1706055"/>
                  </a:moveTo>
                  <a:cubicBezTo>
                    <a:pt x="446088" y="1699705"/>
                    <a:pt x="196850" y="1693355"/>
                    <a:pt x="42863" y="1515555"/>
                  </a:cubicBezTo>
                  <a:lnTo>
                    <a:pt x="0" y="167767"/>
                  </a:lnTo>
                  <a:cubicBezTo>
                    <a:pt x="104776" y="12193"/>
                    <a:pt x="442912" y="-5270"/>
                    <a:pt x="614363" y="1080"/>
                  </a:cubicBezTo>
                  <a:cubicBezTo>
                    <a:pt x="687388" y="4255"/>
                    <a:pt x="646113" y="64580"/>
                    <a:pt x="661988" y="96330"/>
                  </a:cubicBezTo>
                  <a:lnTo>
                    <a:pt x="604838" y="1706055"/>
                  </a:lnTo>
                  <a:close/>
                </a:path>
              </a:pathLst>
            </a:custGeom>
            <a:grpFill/>
            <a:ln w="3175">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Freeform 8"/>
            <p:cNvSpPr/>
            <p:nvPr/>
          </p:nvSpPr>
          <p:spPr>
            <a:xfrm>
              <a:off x="4648868" y="1056604"/>
              <a:ext cx="399840" cy="166749"/>
            </a:xfrm>
            <a:custGeom>
              <a:avLst/>
              <a:gdLst>
                <a:gd name="connsiteX0" fmla="*/ 0 w 400050"/>
                <a:gd name="connsiteY0" fmla="*/ 176213 h 176213"/>
                <a:gd name="connsiteX1" fmla="*/ 0 w 400050"/>
                <a:gd name="connsiteY1" fmla="*/ 119063 h 176213"/>
                <a:gd name="connsiteX2" fmla="*/ 333375 w 400050"/>
                <a:gd name="connsiteY2" fmla="*/ 0 h 176213"/>
                <a:gd name="connsiteX3" fmla="*/ 400050 w 400050"/>
                <a:gd name="connsiteY3" fmla="*/ 42863 h 176213"/>
                <a:gd name="connsiteX4" fmla="*/ 385763 w 400050"/>
                <a:gd name="connsiteY4" fmla="*/ 119063 h 176213"/>
                <a:gd name="connsiteX5" fmla="*/ 0 w 400050"/>
                <a:gd name="connsiteY5" fmla="*/ 176213 h 176213"/>
                <a:gd name="connsiteX0-1" fmla="*/ 0 w 400050"/>
                <a:gd name="connsiteY0-2" fmla="*/ 176213 h 176213"/>
                <a:gd name="connsiteX1-3" fmla="*/ 9525 w 400050"/>
                <a:gd name="connsiteY1-4" fmla="*/ 130969 h 176213"/>
                <a:gd name="connsiteX2-5" fmla="*/ 333375 w 400050"/>
                <a:gd name="connsiteY2-6" fmla="*/ 0 h 176213"/>
                <a:gd name="connsiteX3-7" fmla="*/ 400050 w 400050"/>
                <a:gd name="connsiteY3-8" fmla="*/ 42863 h 176213"/>
                <a:gd name="connsiteX4-9" fmla="*/ 385763 w 400050"/>
                <a:gd name="connsiteY4-10" fmla="*/ 119063 h 176213"/>
                <a:gd name="connsiteX5-11" fmla="*/ 0 w 400050"/>
                <a:gd name="connsiteY5-12" fmla="*/ 176213 h 176213"/>
                <a:gd name="connsiteX0-13" fmla="*/ 0 w 400050"/>
                <a:gd name="connsiteY0-14" fmla="*/ 176213 h 176213"/>
                <a:gd name="connsiteX1-15" fmla="*/ 9525 w 400050"/>
                <a:gd name="connsiteY1-16" fmla="*/ 130969 h 176213"/>
                <a:gd name="connsiteX2-17" fmla="*/ 333375 w 400050"/>
                <a:gd name="connsiteY2-18" fmla="*/ 0 h 176213"/>
                <a:gd name="connsiteX3-19" fmla="*/ 400050 w 400050"/>
                <a:gd name="connsiteY3-20" fmla="*/ 42863 h 176213"/>
                <a:gd name="connsiteX4-21" fmla="*/ 385763 w 400050"/>
                <a:gd name="connsiteY4-22" fmla="*/ 119063 h 176213"/>
                <a:gd name="connsiteX5-23" fmla="*/ 0 w 400050"/>
                <a:gd name="connsiteY5-24" fmla="*/ 176213 h 176213"/>
                <a:gd name="connsiteX0-25" fmla="*/ 0 w 400050"/>
                <a:gd name="connsiteY0-26" fmla="*/ 166688 h 166688"/>
                <a:gd name="connsiteX1-27" fmla="*/ 9525 w 400050"/>
                <a:gd name="connsiteY1-28" fmla="*/ 121444 h 166688"/>
                <a:gd name="connsiteX2-29" fmla="*/ 333375 w 400050"/>
                <a:gd name="connsiteY2-30" fmla="*/ 0 h 166688"/>
                <a:gd name="connsiteX3-31" fmla="*/ 400050 w 400050"/>
                <a:gd name="connsiteY3-32" fmla="*/ 33338 h 166688"/>
                <a:gd name="connsiteX4-33" fmla="*/ 385763 w 400050"/>
                <a:gd name="connsiteY4-34" fmla="*/ 109538 h 166688"/>
                <a:gd name="connsiteX5-35" fmla="*/ 0 w 400050"/>
                <a:gd name="connsiteY5-36" fmla="*/ 166688 h 166688"/>
                <a:gd name="connsiteX0-37" fmla="*/ 0 w 400050"/>
                <a:gd name="connsiteY0-38" fmla="*/ 167360 h 167360"/>
                <a:gd name="connsiteX1-39" fmla="*/ 9525 w 400050"/>
                <a:gd name="connsiteY1-40" fmla="*/ 122116 h 167360"/>
                <a:gd name="connsiteX2-41" fmla="*/ 333375 w 400050"/>
                <a:gd name="connsiteY2-42" fmla="*/ 672 h 167360"/>
                <a:gd name="connsiteX3-43" fmla="*/ 400050 w 400050"/>
                <a:gd name="connsiteY3-44" fmla="*/ 34010 h 167360"/>
                <a:gd name="connsiteX4-45" fmla="*/ 385763 w 400050"/>
                <a:gd name="connsiteY4-46" fmla="*/ 110210 h 167360"/>
                <a:gd name="connsiteX5-47" fmla="*/ 0 w 400050"/>
                <a:gd name="connsiteY5-48" fmla="*/ 167360 h 167360"/>
                <a:gd name="connsiteX0-49" fmla="*/ 0 w 400050"/>
                <a:gd name="connsiteY0-50" fmla="*/ 167360 h 167360"/>
                <a:gd name="connsiteX1-51" fmla="*/ 9525 w 400050"/>
                <a:gd name="connsiteY1-52" fmla="*/ 122116 h 167360"/>
                <a:gd name="connsiteX2-53" fmla="*/ 333375 w 400050"/>
                <a:gd name="connsiteY2-54" fmla="*/ 672 h 167360"/>
                <a:gd name="connsiteX3-55" fmla="*/ 400050 w 400050"/>
                <a:gd name="connsiteY3-56" fmla="*/ 34010 h 167360"/>
                <a:gd name="connsiteX4-57" fmla="*/ 385763 w 400050"/>
                <a:gd name="connsiteY4-58" fmla="*/ 110210 h 167360"/>
                <a:gd name="connsiteX5-59" fmla="*/ 0 w 400050"/>
                <a:gd name="connsiteY5-60" fmla="*/ 167360 h 167360"/>
                <a:gd name="connsiteX0-61" fmla="*/ 0 w 400050"/>
                <a:gd name="connsiteY0-62" fmla="*/ 167360 h 167360"/>
                <a:gd name="connsiteX1-63" fmla="*/ 9525 w 400050"/>
                <a:gd name="connsiteY1-64" fmla="*/ 122116 h 167360"/>
                <a:gd name="connsiteX2-65" fmla="*/ 333375 w 400050"/>
                <a:gd name="connsiteY2-66" fmla="*/ 672 h 167360"/>
                <a:gd name="connsiteX3-67" fmla="*/ 400050 w 400050"/>
                <a:gd name="connsiteY3-68" fmla="*/ 34010 h 167360"/>
                <a:gd name="connsiteX4-69" fmla="*/ 385763 w 400050"/>
                <a:gd name="connsiteY4-70" fmla="*/ 110210 h 167360"/>
                <a:gd name="connsiteX5-71" fmla="*/ 0 w 400050"/>
                <a:gd name="connsiteY5-72" fmla="*/ 167360 h 167360"/>
                <a:gd name="connsiteX0-73" fmla="*/ 0 w 400050"/>
                <a:gd name="connsiteY0-74" fmla="*/ 167360 h 167360"/>
                <a:gd name="connsiteX1-75" fmla="*/ 9525 w 400050"/>
                <a:gd name="connsiteY1-76" fmla="*/ 122116 h 167360"/>
                <a:gd name="connsiteX2-77" fmla="*/ 333375 w 400050"/>
                <a:gd name="connsiteY2-78" fmla="*/ 672 h 167360"/>
                <a:gd name="connsiteX3-79" fmla="*/ 400050 w 400050"/>
                <a:gd name="connsiteY3-80" fmla="*/ 34010 h 167360"/>
                <a:gd name="connsiteX4-81" fmla="*/ 385763 w 400050"/>
                <a:gd name="connsiteY4-82" fmla="*/ 110210 h 167360"/>
                <a:gd name="connsiteX5-83" fmla="*/ 0 w 400050"/>
                <a:gd name="connsiteY5-84" fmla="*/ 167360 h 167360"/>
                <a:gd name="connsiteX0-85" fmla="*/ 0 w 400050"/>
                <a:gd name="connsiteY0-86" fmla="*/ 167360 h 167360"/>
                <a:gd name="connsiteX1-87" fmla="*/ 9525 w 400050"/>
                <a:gd name="connsiteY1-88" fmla="*/ 122116 h 167360"/>
                <a:gd name="connsiteX2-89" fmla="*/ 333375 w 400050"/>
                <a:gd name="connsiteY2-90" fmla="*/ 672 h 167360"/>
                <a:gd name="connsiteX3-91" fmla="*/ 400050 w 400050"/>
                <a:gd name="connsiteY3-92" fmla="*/ 34010 h 167360"/>
                <a:gd name="connsiteX4-93" fmla="*/ 385763 w 400050"/>
                <a:gd name="connsiteY4-94" fmla="*/ 110210 h 167360"/>
                <a:gd name="connsiteX5-95" fmla="*/ 0 w 400050"/>
                <a:gd name="connsiteY5-96" fmla="*/ 167360 h 1673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400050" h="167360">
                  <a:moveTo>
                    <a:pt x="0" y="167360"/>
                  </a:moveTo>
                  <a:lnTo>
                    <a:pt x="9525" y="122116"/>
                  </a:lnTo>
                  <a:cubicBezTo>
                    <a:pt x="98425" y="7022"/>
                    <a:pt x="277812" y="-3297"/>
                    <a:pt x="333375" y="672"/>
                  </a:cubicBezTo>
                  <a:cubicBezTo>
                    <a:pt x="365125" y="2260"/>
                    <a:pt x="394493" y="15753"/>
                    <a:pt x="400050" y="34010"/>
                  </a:cubicBezTo>
                  <a:lnTo>
                    <a:pt x="385763" y="110210"/>
                  </a:lnTo>
                  <a:cubicBezTo>
                    <a:pt x="288131" y="110210"/>
                    <a:pt x="130969" y="119735"/>
                    <a:pt x="0" y="167360"/>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0" name="TextBox 88"/>
          <p:cNvSpPr txBox="1">
            <a:spLocks noChangeArrowheads="1"/>
          </p:cNvSpPr>
          <p:nvPr/>
        </p:nvSpPr>
        <p:spPr bwMode="auto">
          <a:xfrm>
            <a:off x="1770539" y="5059521"/>
            <a:ext cx="1019810" cy="922020"/>
          </a:xfrm>
          <a:prstGeom prst="rect">
            <a:avLst/>
          </a:prstGeom>
          <a:noFill/>
          <a:ln w="9525">
            <a:noFill/>
            <a:miter lim="800000"/>
          </a:ln>
        </p:spPr>
        <p:txBody>
          <a:bodyPr wrap="none" anchor="ctr">
            <a:spAutoFit/>
          </a:bodyPr>
          <a:lstStyle/>
          <a:p>
            <a:pPr algn="ctr"/>
            <a:r>
              <a:rPr lang="en-US" sz="5400" b="1" dirty="0">
                <a:solidFill>
                  <a:schemeClr val="bg2">
                    <a:lumMod val="25000"/>
                  </a:schemeClr>
                </a:solidFill>
                <a:latin typeface="Comic Sans MS" panose="030F0702030302020204" pitchFamily="66" charset="0"/>
              </a:rPr>
              <a:t>04</a:t>
            </a:r>
          </a:p>
        </p:txBody>
      </p:sp>
      <p:sp>
        <p:nvSpPr>
          <p:cNvPr id="11" name="Rectangle 91"/>
          <p:cNvSpPr>
            <a:spLocks noChangeArrowheads="1"/>
          </p:cNvSpPr>
          <p:nvPr/>
        </p:nvSpPr>
        <p:spPr bwMode="auto">
          <a:xfrm>
            <a:off x="2706712" y="3893261"/>
            <a:ext cx="6916792" cy="1569660"/>
          </a:xfrm>
          <a:prstGeom prst="rect">
            <a:avLst/>
          </a:prstGeom>
          <a:noFill/>
          <a:ln w="9525">
            <a:noFill/>
            <a:miter lim="800000"/>
          </a:ln>
        </p:spPr>
        <p:txBody>
          <a:bodyPr wrap="square" anchor="ctr">
            <a:spAutoFit/>
          </a:bodyPr>
          <a:lstStyle/>
          <a:p>
            <a:pPr algn="just"/>
            <a:r>
              <a:rPr lang="en-US" sz="1600" b="1" dirty="0" err="1">
                <a:solidFill>
                  <a:schemeClr val="accent1">
                    <a:lumMod val="40000"/>
                    <a:lumOff val="60000"/>
                  </a:schemeClr>
                </a:solidFill>
                <a:latin typeface="Arial" panose="020B0604020202020204" pitchFamily="34" charset="0"/>
              </a:rPr>
              <a:t>Có</a:t>
            </a:r>
            <a:r>
              <a:rPr lang="en-US" sz="1600" b="1" dirty="0">
                <a:solidFill>
                  <a:schemeClr val="accent1">
                    <a:lumMod val="40000"/>
                    <a:lumOff val="60000"/>
                  </a:schemeClr>
                </a:solidFill>
                <a:latin typeface="Arial" panose="020B0604020202020204" pitchFamily="34" charset="0"/>
              </a:rPr>
              <a:t> </a:t>
            </a:r>
            <a:r>
              <a:rPr lang="en-US" sz="1600" b="1" dirty="0" err="1">
                <a:solidFill>
                  <a:schemeClr val="accent1">
                    <a:lumMod val="40000"/>
                    <a:lumOff val="60000"/>
                  </a:schemeClr>
                </a:solidFill>
                <a:latin typeface="Arial" panose="020B0604020202020204" pitchFamily="34" charset="0"/>
              </a:rPr>
              <a:t>một</a:t>
            </a:r>
            <a:r>
              <a:rPr lang="en-US" sz="1600" b="1" dirty="0">
                <a:solidFill>
                  <a:schemeClr val="accent1">
                    <a:lumMod val="40000"/>
                    <a:lumOff val="60000"/>
                  </a:schemeClr>
                </a:solidFill>
                <a:latin typeface="Arial" panose="020B0604020202020204" pitchFamily="34" charset="0"/>
              </a:rPr>
              <a:t> </a:t>
            </a:r>
            <a:r>
              <a:rPr lang="en-US" sz="1600" b="1" dirty="0" err="1">
                <a:solidFill>
                  <a:schemeClr val="accent1">
                    <a:lumMod val="40000"/>
                    <a:lumOff val="60000"/>
                  </a:schemeClr>
                </a:solidFill>
                <a:latin typeface="Arial" panose="020B0604020202020204" pitchFamily="34" charset="0"/>
              </a:rPr>
              <a:t>trong</a:t>
            </a:r>
            <a:r>
              <a:rPr lang="en-US" sz="1600" b="1" dirty="0">
                <a:solidFill>
                  <a:schemeClr val="accent1">
                    <a:lumMod val="40000"/>
                    <a:lumOff val="60000"/>
                  </a:schemeClr>
                </a:solidFill>
                <a:latin typeface="Arial" panose="020B0604020202020204" pitchFamily="34" charset="0"/>
              </a:rPr>
              <a:t> </a:t>
            </a:r>
            <a:r>
              <a:rPr lang="en-US" sz="1600" b="1" dirty="0" err="1">
                <a:solidFill>
                  <a:schemeClr val="accent1">
                    <a:lumMod val="40000"/>
                    <a:lumOff val="60000"/>
                  </a:schemeClr>
                </a:solidFill>
                <a:latin typeface="Arial" panose="020B0604020202020204" pitchFamily="34" charset="0"/>
              </a:rPr>
              <a:t>những</a:t>
            </a:r>
            <a:r>
              <a:rPr lang="en-US" sz="1600" b="1" dirty="0">
                <a:solidFill>
                  <a:schemeClr val="accent1">
                    <a:lumMod val="40000"/>
                    <a:lumOff val="60000"/>
                  </a:schemeClr>
                </a:solidFill>
                <a:latin typeface="Arial" panose="020B0604020202020204" pitchFamily="34" charset="0"/>
              </a:rPr>
              <a:t> </a:t>
            </a:r>
            <a:r>
              <a:rPr lang="en-US" sz="1600" b="1" dirty="0" err="1">
                <a:solidFill>
                  <a:schemeClr val="accent1">
                    <a:lumMod val="40000"/>
                    <a:lumOff val="60000"/>
                  </a:schemeClr>
                </a:solidFill>
                <a:latin typeface="Arial" panose="020B0604020202020204" pitchFamily="34" charset="0"/>
              </a:rPr>
              <a:t>chứng</a:t>
            </a:r>
            <a:r>
              <a:rPr lang="en-US" sz="1600" b="1" dirty="0">
                <a:solidFill>
                  <a:schemeClr val="accent1">
                    <a:lumMod val="40000"/>
                    <a:lumOff val="60000"/>
                  </a:schemeClr>
                </a:solidFill>
                <a:latin typeface="Arial" panose="020B0604020202020204" pitchFamily="34" charset="0"/>
              </a:rPr>
              <a:t> </a:t>
            </a:r>
            <a:r>
              <a:rPr lang="en-US" sz="1600" b="1" dirty="0" err="1">
                <a:solidFill>
                  <a:schemeClr val="accent1">
                    <a:lumMod val="40000"/>
                    <a:lumOff val="60000"/>
                  </a:schemeClr>
                </a:solidFill>
                <a:latin typeface="Arial" panose="020B0604020202020204" pitchFamily="34" charset="0"/>
              </a:rPr>
              <a:t>chỉ</a:t>
            </a:r>
            <a:r>
              <a:rPr lang="en-US" sz="1600" b="1" dirty="0">
                <a:solidFill>
                  <a:schemeClr val="accent1">
                    <a:lumMod val="40000"/>
                    <a:lumOff val="60000"/>
                  </a:schemeClr>
                </a:solidFill>
                <a:latin typeface="Arial" panose="020B0604020202020204" pitchFamily="34" charset="0"/>
              </a:rPr>
              <a:t> </a:t>
            </a:r>
            <a:r>
              <a:rPr lang="en-US" sz="1600" b="1" dirty="0" err="1">
                <a:solidFill>
                  <a:schemeClr val="accent1">
                    <a:lumMod val="40000"/>
                    <a:lumOff val="60000"/>
                  </a:schemeClr>
                </a:solidFill>
                <a:latin typeface="Arial" panose="020B0604020202020204" pitchFamily="34" charset="0"/>
              </a:rPr>
              <a:t>tiếng</a:t>
            </a:r>
            <a:r>
              <a:rPr lang="en-US" sz="1600" b="1" dirty="0">
                <a:solidFill>
                  <a:schemeClr val="accent1">
                    <a:lumMod val="40000"/>
                    <a:lumOff val="60000"/>
                  </a:schemeClr>
                </a:solidFill>
                <a:latin typeface="Arial" panose="020B0604020202020204" pitchFamily="34" charset="0"/>
              </a:rPr>
              <a:t> </a:t>
            </a:r>
            <a:r>
              <a:rPr lang="en-US" sz="1600" b="1" dirty="0" err="1">
                <a:solidFill>
                  <a:schemeClr val="accent1">
                    <a:lumMod val="40000"/>
                    <a:lumOff val="60000"/>
                  </a:schemeClr>
                </a:solidFill>
                <a:latin typeface="Arial" panose="020B0604020202020204" pitchFamily="34" charset="0"/>
              </a:rPr>
              <a:t>Anh</a:t>
            </a:r>
            <a:r>
              <a:rPr lang="en-US" sz="1600" b="1" dirty="0">
                <a:solidFill>
                  <a:schemeClr val="accent1">
                    <a:lumMod val="40000"/>
                    <a:lumOff val="60000"/>
                  </a:schemeClr>
                </a:solidFill>
                <a:latin typeface="Arial" panose="020B0604020202020204" pitchFamily="34" charset="0"/>
              </a:rPr>
              <a:t> </a:t>
            </a:r>
            <a:r>
              <a:rPr lang="en-US" sz="1600" b="1" dirty="0" err="1">
                <a:solidFill>
                  <a:schemeClr val="accent1">
                    <a:lumMod val="40000"/>
                    <a:lumOff val="60000"/>
                  </a:schemeClr>
                </a:solidFill>
                <a:latin typeface="Arial" panose="020B0604020202020204" pitchFamily="34" charset="0"/>
              </a:rPr>
              <a:t>quốc</a:t>
            </a:r>
            <a:r>
              <a:rPr lang="en-US" sz="1600" b="1" dirty="0">
                <a:solidFill>
                  <a:schemeClr val="accent1">
                    <a:lumMod val="40000"/>
                    <a:lumOff val="60000"/>
                  </a:schemeClr>
                </a:solidFill>
                <a:latin typeface="Arial" panose="020B0604020202020204" pitchFamily="34" charset="0"/>
              </a:rPr>
              <a:t> </a:t>
            </a:r>
            <a:r>
              <a:rPr lang="en-US" sz="1600" b="1" dirty="0" err="1">
                <a:solidFill>
                  <a:schemeClr val="accent1">
                    <a:lumMod val="40000"/>
                    <a:lumOff val="60000"/>
                  </a:schemeClr>
                </a:solidFill>
                <a:latin typeface="Arial" panose="020B0604020202020204" pitchFamily="34" charset="0"/>
              </a:rPr>
              <a:t>tế</a:t>
            </a:r>
            <a:r>
              <a:rPr lang="en-US" sz="1600" b="1" dirty="0">
                <a:solidFill>
                  <a:schemeClr val="accent1">
                    <a:lumMod val="40000"/>
                    <a:lumOff val="60000"/>
                  </a:schemeClr>
                </a:solidFill>
                <a:latin typeface="Arial" panose="020B0604020202020204" pitchFamily="34" charset="0"/>
              </a:rPr>
              <a:t> </a:t>
            </a:r>
            <a:r>
              <a:rPr lang="en-US" sz="1600" b="1" dirty="0" err="1">
                <a:solidFill>
                  <a:schemeClr val="accent1">
                    <a:lumMod val="40000"/>
                    <a:lumOff val="60000"/>
                  </a:schemeClr>
                </a:solidFill>
                <a:latin typeface="Arial" panose="020B0604020202020204" pitchFamily="34" charset="0"/>
              </a:rPr>
              <a:t>đạt</a:t>
            </a:r>
            <a:r>
              <a:rPr lang="en-US" sz="1600" b="1" dirty="0">
                <a:solidFill>
                  <a:schemeClr val="accent1">
                    <a:lumMod val="40000"/>
                    <a:lumOff val="60000"/>
                  </a:schemeClr>
                </a:solidFill>
                <a:latin typeface="Arial" panose="020B0604020202020204" pitchFamily="34" charset="0"/>
              </a:rPr>
              <a:t> </a:t>
            </a:r>
            <a:r>
              <a:rPr lang="en-US" sz="1600" b="1" dirty="0" err="1">
                <a:solidFill>
                  <a:schemeClr val="accent1">
                    <a:lumMod val="40000"/>
                    <a:lumOff val="60000"/>
                  </a:schemeClr>
                </a:solidFill>
                <a:latin typeface="Arial" panose="020B0604020202020204" pitchFamily="34" charset="0"/>
              </a:rPr>
              <a:t>mức</a:t>
            </a:r>
            <a:r>
              <a:rPr lang="en-US" sz="1600" b="1" dirty="0">
                <a:solidFill>
                  <a:schemeClr val="accent1">
                    <a:lumMod val="40000"/>
                    <a:lumOff val="60000"/>
                  </a:schemeClr>
                </a:solidFill>
                <a:latin typeface="Arial" panose="020B0604020202020204" pitchFamily="34" charset="0"/>
              </a:rPr>
              <a:t> </a:t>
            </a:r>
            <a:r>
              <a:rPr lang="en-US" sz="1600" b="1" dirty="0" err="1">
                <a:solidFill>
                  <a:schemeClr val="accent1">
                    <a:lumMod val="40000"/>
                    <a:lumOff val="60000"/>
                  </a:schemeClr>
                </a:solidFill>
                <a:latin typeface="Arial" panose="020B0604020202020204" pitchFamily="34" charset="0"/>
              </a:rPr>
              <a:t>tương</a:t>
            </a:r>
            <a:r>
              <a:rPr lang="en-US" sz="1600" b="1" dirty="0">
                <a:solidFill>
                  <a:schemeClr val="accent1">
                    <a:lumMod val="40000"/>
                    <a:lumOff val="60000"/>
                  </a:schemeClr>
                </a:solidFill>
                <a:latin typeface="Arial" panose="020B0604020202020204" pitchFamily="34" charset="0"/>
              </a:rPr>
              <a:t> </a:t>
            </a:r>
            <a:r>
              <a:rPr lang="en-US" sz="1600" b="1" dirty="0" err="1">
                <a:solidFill>
                  <a:schemeClr val="accent1">
                    <a:lumMod val="40000"/>
                    <a:lumOff val="60000"/>
                  </a:schemeClr>
                </a:solidFill>
                <a:latin typeface="Arial" panose="020B0604020202020204" pitchFamily="34" charset="0"/>
              </a:rPr>
              <a:t>đương</a:t>
            </a:r>
            <a:r>
              <a:rPr lang="en-US" sz="1600" b="1" dirty="0">
                <a:solidFill>
                  <a:schemeClr val="accent1">
                    <a:lumMod val="40000"/>
                    <a:lumOff val="60000"/>
                  </a:schemeClr>
                </a:solidFill>
                <a:latin typeface="Arial" panose="020B0604020202020204" pitchFamily="34" charset="0"/>
              </a:rPr>
              <a:t> </a:t>
            </a:r>
            <a:r>
              <a:rPr lang="en-US" sz="1600" b="1" dirty="0" err="1">
                <a:solidFill>
                  <a:schemeClr val="accent1">
                    <a:lumMod val="40000"/>
                    <a:lumOff val="60000"/>
                  </a:schemeClr>
                </a:solidFill>
                <a:latin typeface="Arial" panose="020B0604020202020204" pitchFamily="34" charset="0"/>
              </a:rPr>
              <a:t>Bậc</a:t>
            </a:r>
            <a:r>
              <a:rPr lang="en-US" sz="1600" b="1" dirty="0">
                <a:solidFill>
                  <a:schemeClr val="accent1">
                    <a:lumMod val="40000"/>
                    <a:lumOff val="60000"/>
                  </a:schemeClr>
                </a:solidFill>
                <a:latin typeface="Arial" panose="020B0604020202020204" pitchFamily="34" charset="0"/>
              </a:rPr>
              <a:t> 3/6 </a:t>
            </a:r>
            <a:r>
              <a:rPr lang="en-US" sz="1600" b="1" dirty="0" err="1">
                <a:solidFill>
                  <a:schemeClr val="accent1">
                    <a:lumMod val="40000"/>
                    <a:lumOff val="60000"/>
                  </a:schemeClr>
                </a:solidFill>
                <a:latin typeface="Arial" panose="020B0604020202020204" pitchFamily="34" charset="0"/>
              </a:rPr>
              <a:t>trở</a:t>
            </a:r>
            <a:r>
              <a:rPr lang="en-US" sz="1600" b="1" dirty="0">
                <a:solidFill>
                  <a:schemeClr val="accent1">
                    <a:lumMod val="40000"/>
                    <a:lumOff val="60000"/>
                  </a:schemeClr>
                </a:solidFill>
                <a:latin typeface="Arial" panose="020B0604020202020204" pitchFamily="34" charset="0"/>
              </a:rPr>
              <a:t> </a:t>
            </a:r>
            <a:r>
              <a:rPr lang="en-US" sz="1600" b="1" dirty="0" err="1">
                <a:solidFill>
                  <a:schemeClr val="accent1">
                    <a:lumMod val="40000"/>
                    <a:lumOff val="60000"/>
                  </a:schemeClr>
                </a:solidFill>
                <a:latin typeface="Arial" panose="020B0604020202020204" pitchFamily="34" charset="0"/>
              </a:rPr>
              <a:t>lên</a:t>
            </a:r>
            <a:r>
              <a:rPr lang="en-US" sz="1600" b="1" dirty="0">
                <a:solidFill>
                  <a:schemeClr val="accent1">
                    <a:lumMod val="40000"/>
                    <a:lumOff val="60000"/>
                  </a:schemeClr>
                </a:solidFill>
                <a:latin typeface="Arial" panose="020B0604020202020204" pitchFamily="34" charset="0"/>
              </a:rPr>
              <a:t> </a:t>
            </a:r>
            <a:r>
              <a:rPr lang="en-US" sz="1600" b="1" dirty="0" err="1">
                <a:solidFill>
                  <a:schemeClr val="accent1">
                    <a:lumMod val="40000"/>
                    <a:lumOff val="60000"/>
                  </a:schemeClr>
                </a:solidFill>
                <a:latin typeface="Arial" panose="020B0604020202020204" pitchFamily="34" charset="0"/>
              </a:rPr>
              <a:t>theo</a:t>
            </a:r>
            <a:r>
              <a:rPr lang="en-US" sz="1600" b="1" dirty="0">
                <a:solidFill>
                  <a:schemeClr val="accent1">
                    <a:lumMod val="40000"/>
                    <a:lumOff val="60000"/>
                  </a:schemeClr>
                </a:solidFill>
                <a:latin typeface="Arial" panose="020B0604020202020204" pitchFamily="34" charset="0"/>
              </a:rPr>
              <a:t> </a:t>
            </a:r>
            <a:r>
              <a:rPr lang="en-US" sz="1600" b="1" dirty="0" err="1">
                <a:solidFill>
                  <a:schemeClr val="accent1">
                    <a:lumMod val="40000"/>
                    <a:lumOff val="60000"/>
                  </a:schemeClr>
                </a:solidFill>
                <a:latin typeface="Arial" panose="020B0604020202020204" pitchFamily="34" charset="0"/>
              </a:rPr>
              <a:t>Khung</a:t>
            </a:r>
            <a:r>
              <a:rPr lang="en-US" sz="1600" b="1" dirty="0">
                <a:solidFill>
                  <a:schemeClr val="accent1">
                    <a:lumMod val="40000"/>
                    <a:lumOff val="60000"/>
                  </a:schemeClr>
                </a:solidFill>
                <a:latin typeface="Arial" panose="020B0604020202020204" pitchFamily="34" charset="0"/>
              </a:rPr>
              <a:t> </a:t>
            </a:r>
            <a:r>
              <a:rPr lang="en-US" sz="1600" b="1" dirty="0" err="1">
                <a:solidFill>
                  <a:schemeClr val="accent1">
                    <a:lumMod val="40000"/>
                    <a:lumOff val="60000"/>
                  </a:schemeClr>
                </a:solidFill>
                <a:latin typeface="Arial" panose="020B0604020202020204" pitchFamily="34" charset="0"/>
              </a:rPr>
              <a:t>năng</a:t>
            </a:r>
            <a:r>
              <a:rPr lang="en-US" sz="1600" b="1" dirty="0">
                <a:solidFill>
                  <a:schemeClr val="accent1">
                    <a:lumMod val="40000"/>
                    <a:lumOff val="60000"/>
                  </a:schemeClr>
                </a:solidFill>
                <a:latin typeface="Arial" panose="020B0604020202020204" pitchFamily="34" charset="0"/>
              </a:rPr>
              <a:t> </a:t>
            </a:r>
            <a:r>
              <a:rPr lang="en-US" sz="1600" b="1" dirty="0" err="1">
                <a:solidFill>
                  <a:schemeClr val="accent1">
                    <a:lumMod val="40000"/>
                    <a:lumOff val="60000"/>
                  </a:schemeClr>
                </a:solidFill>
                <a:latin typeface="Arial" panose="020B0604020202020204" pitchFamily="34" charset="0"/>
              </a:rPr>
              <a:t>lực</a:t>
            </a:r>
            <a:r>
              <a:rPr lang="en-US" sz="1600" b="1" dirty="0">
                <a:solidFill>
                  <a:schemeClr val="accent1">
                    <a:lumMod val="40000"/>
                    <a:lumOff val="60000"/>
                  </a:schemeClr>
                </a:solidFill>
                <a:latin typeface="Arial" panose="020B0604020202020204" pitchFamily="34" charset="0"/>
              </a:rPr>
              <a:t> </a:t>
            </a:r>
            <a:r>
              <a:rPr lang="en-US" sz="1600" b="1" dirty="0" err="1">
                <a:solidFill>
                  <a:schemeClr val="accent1">
                    <a:lumMod val="40000"/>
                    <a:lumOff val="60000"/>
                  </a:schemeClr>
                </a:solidFill>
                <a:latin typeface="Arial" panose="020B0604020202020204" pitchFamily="34" charset="0"/>
              </a:rPr>
              <a:t>ngoại</a:t>
            </a:r>
            <a:r>
              <a:rPr lang="en-US" sz="1600" b="1" dirty="0">
                <a:solidFill>
                  <a:schemeClr val="accent1">
                    <a:lumMod val="40000"/>
                    <a:lumOff val="60000"/>
                  </a:schemeClr>
                </a:solidFill>
                <a:latin typeface="Arial" panose="020B0604020202020204" pitchFamily="34" charset="0"/>
              </a:rPr>
              <a:t> </a:t>
            </a:r>
            <a:r>
              <a:rPr lang="en-US" sz="1600" b="1" dirty="0" err="1">
                <a:solidFill>
                  <a:schemeClr val="accent1">
                    <a:lumMod val="40000"/>
                    <a:lumOff val="60000"/>
                  </a:schemeClr>
                </a:solidFill>
                <a:latin typeface="Arial" panose="020B0604020202020204" pitchFamily="34" charset="0"/>
              </a:rPr>
              <a:t>ngữ</a:t>
            </a:r>
            <a:r>
              <a:rPr lang="en-US" sz="1600" b="1" dirty="0">
                <a:solidFill>
                  <a:schemeClr val="accent1">
                    <a:lumMod val="40000"/>
                    <a:lumOff val="60000"/>
                  </a:schemeClr>
                </a:solidFill>
                <a:latin typeface="Arial" panose="020B0604020202020204" pitchFamily="34" charset="0"/>
              </a:rPr>
              <a:t> 6 </a:t>
            </a:r>
            <a:r>
              <a:rPr lang="en-US" sz="1600" b="1" dirty="0" err="1">
                <a:solidFill>
                  <a:schemeClr val="accent1">
                    <a:lumMod val="40000"/>
                    <a:lumOff val="60000"/>
                  </a:schemeClr>
                </a:solidFill>
                <a:latin typeface="Arial" panose="020B0604020202020204" pitchFamily="34" charset="0"/>
              </a:rPr>
              <a:t>bậc</a:t>
            </a:r>
            <a:r>
              <a:rPr lang="en-US" sz="1600" b="1" dirty="0">
                <a:solidFill>
                  <a:schemeClr val="accent1">
                    <a:lumMod val="40000"/>
                    <a:lumOff val="60000"/>
                  </a:schemeClr>
                </a:solidFill>
                <a:latin typeface="Arial" panose="020B0604020202020204" pitchFamily="34" charset="0"/>
              </a:rPr>
              <a:t> </a:t>
            </a:r>
            <a:r>
              <a:rPr lang="en-US" sz="1600" b="1" dirty="0" err="1">
                <a:solidFill>
                  <a:schemeClr val="accent1">
                    <a:lumMod val="40000"/>
                    <a:lumOff val="60000"/>
                  </a:schemeClr>
                </a:solidFill>
                <a:latin typeface="Arial" panose="020B0604020202020204" pitchFamily="34" charset="0"/>
              </a:rPr>
              <a:t>dùng</a:t>
            </a:r>
            <a:r>
              <a:rPr lang="en-US" sz="1600" b="1" dirty="0">
                <a:solidFill>
                  <a:schemeClr val="accent1">
                    <a:lumMod val="40000"/>
                    <a:lumOff val="60000"/>
                  </a:schemeClr>
                </a:solidFill>
                <a:latin typeface="Arial" panose="020B0604020202020204" pitchFamily="34" charset="0"/>
              </a:rPr>
              <a:t> </a:t>
            </a:r>
            <a:r>
              <a:rPr lang="en-US" sz="1600" b="1" dirty="0" err="1">
                <a:solidFill>
                  <a:schemeClr val="accent1">
                    <a:lumMod val="40000"/>
                    <a:lumOff val="60000"/>
                  </a:schemeClr>
                </a:solidFill>
                <a:latin typeface="Arial" panose="020B0604020202020204" pitchFamily="34" charset="0"/>
              </a:rPr>
              <a:t>cho</a:t>
            </a:r>
            <a:r>
              <a:rPr lang="en-US" sz="1600" b="1" dirty="0">
                <a:solidFill>
                  <a:schemeClr val="accent1">
                    <a:lumMod val="40000"/>
                    <a:lumOff val="60000"/>
                  </a:schemeClr>
                </a:solidFill>
                <a:latin typeface="Arial" panose="020B0604020202020204" pitchFamily="34" charset="0"/>
              </a:rPr>
              <a:t> </a:t>
            </a:r>
            <a:r>
              <a:rPr lang="en-US" sz="1600" b="1" dirty="0" err="1">
                <a:solidFill>
                  <a:schemeClr val="accent1">
                    <a:lumMod val="40000"/>
                    <a:lumOff val="60000"/>
                  </a:schemeClr>
                </a:solidFill>
                <a:latin typeface="Arial" panose="020B0604020202020204" pitchFamily="34" charset="0"/>
              </a:rPr>
              <a:t>Việt</a:t>
            </a:r>
            <a:r>
              <a:rPr lang="en-US" sz="1600" b="1" dirty="0">
                <a:solidFill>
                  <a:schemeClr val="accent1">
                    <a:lumMod val="40000"/>
                    <a:lumOff val="60000"/>
                  </a:schemeClr>
                </a:solidFill>
                <a:latin typeface="Arial" panose="020B0604020202020204" pitchFamily="34" charset="0"/>
              </a:rPr>
              <a:t> </a:t>
            </a:r>
            <a:r>
              <a:rPr lang="en-US" sz="1600" b="1" dirty="0" smtClean="0">
                <a:solidFill>
                  <a:schemeClr val="accent1">
                    <a:lumMod val="40000"/>
                    <a:lumOff val="60000"/>
                  </a:schemeClr>
                </a:solidFill>
                <a:latin typeface="Arial" panose="020B0604020202020204" pitchFamily="34" charset="0"/>
              </a:rPr>
              <a:t>Nam</a:t>
            </a:r>
          </a:p>
          <a:p>
            <a:pPr algn="just"/>
            <a:r>
              <a:rPr lang="en-US" sz="1600" b="1" dirty="0">
                <a:solidFill>
                  <a:schemeClr val="accent1">
                    <a:lumMod val="40000"/>
                    <a:lumOff val="60000"/>
                  </a:schemeClr>
                </a:solidFill>
                <a:latin typeface="Arial" panose="020B0604020202020204" pitchFamily="34" charset="0"/>
              </a:rPr>
              <a:t/>
            </a:r>
            <a:br>
              <a:rPr lang="en-US" sz="1600" b="1" dirty="0">
                <a:solidFill>
                  <a:schemeClr val="accent1">
                    <a:lumMod val="40000"/>
                    <a:lumOff val="60000"/>
                  </a:schemeClr>
                </a:solidFill>
                <a:latin typeface="Arial" panose="020B0604020202020204" pitchFamily="34" charset="0"/>
              </a:rPr>
            </a:br>
            <a:endParaRPr lang="en-US" sz="1600" b="1" dirty="0">
              <a:solidFill>
                <a:schemeClr val="accent1">
                  <a:lumMod val="40000"/>
                  <a:lumOff val="60000"/>
                </a:schemeClr>
              </a:solidFill>
              <a:latin typeface="Arial" panose="020B0604020202020204" pitchFamily="34" charset="0"/>
            </a:endParaRPr>
          </a:p>
          <a:p>
            <a:pPr algn="just"/>
            <a:endParaRPr lang="en-US" sz="1600" b="1" dirty="0">
              <a:solidFill>
                <a:schemeClr val="accent1">
                  <a:lumMod val="40000"/>
                  <a:lumOff val="60000"/>
                </a:schemeClr>
              </a:solidFill>
              <a:latin typeface="Arial" panose="020B0604020202020204" pitchFamily="34" charset="0"/>
            </a:endParaRPr>
          </a:p>
        </p:txBody>
      </p:sp>
      <p:sp>
        <p:nvSpPr>
          <p:cNvPr id="11275" name="TextBox 88"/>
          <p:cNvSpPr txBox="1">
            <a:spLocks noChangeArrowheads="1"/>
          </p:cNvSpPr>
          <p:nvPr/>
        </p:nvSpPr>
        <p:spPr bwMode="auto">
          <a:xfrm>
            <a:off x="1601146" y="3960560"/>
            <a:ext cx="1031051" cy="923330"/>
          </a:xfrm>
          <a:prstGeom prst="rect">
            <a:avLst/>
          </a:prstGeom>
          <a:noFill/>
          <a:ln w="9525">
            <a:noFill/>
            <a:miter lim="800000"/>
          </a:ln>
        </p:spPr>
        <p:txBody>
          <a:bodyPr wrap="none" anchor="ctr">
            <a:spAutoFit/>
          </a:bodyPr>
          <a:lstStyle/>
          <a:p>
            <a:pPr algn="ctr"/>
            <a:r>
              <a:rPr lang="en-US" sz="5400" b="1" dirty="0">
                <a:solidFill>
                  <a:schemeClr val="bg2">
                    <a:lumMod val="10000"/>
                  </a:schemeClr>
                </a:solidFill>
                <a:latin typeface="Comic Sans MS" panose="030F0702030302020204" pitchFamily="66" charset="0"/>
              </a:rPr>
              <a:t>03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par>
                                <p:cTn id="13" presetID="5" presetClass="entr" presetSubtype="10" fill="hold" nodeType="withEffect">
                                  <p:stCondLst>
                                    <p:cond delay="0"/>
                                  </p:stCondLst>
                                  <p:childTnLst>
                                    <p:set>
                                      <p:cBhvr>
                                        <p:cTn id="14" dur="1" fill="hold">
                                          <p:stCondLst>
                                            <p:cond delay="0"/>
                                          </p:stCondLst>
                                        </p:cTn>
                                        <p:tgtEl>
                                          <p:spTgt spid="11268"/>
                                        </p:tgtEl>
                                        <p:attrNameLst>
                                          <p:attrName>style.visibility</p:attrName>
                                        </p:attrNameLst>
                                      </p:cBhvr>
                                      <p:to>
                                        <p:strVal val="visible"/>
                                      </p:to>
                                    </p:set>
                                    <p:animEffect transition="in" filter="checkerboard(across)">
                                      <p:cBhvr>
                                        <p:cTn id="15" dur="500"/>
                                        <p:tgtEl>
                                          <p:spTgt spid="11268"/>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1273"/>
                                        </p:tgtEl>
                                        <p:attrNameLst>
                                          <p:attrName>style.visibility</p:attrName>
                                        </p:attrNameLst>
                                      </p:cBhvr>
                                      <p:to>
                                        <p:strVal val="visible"/>
                                      </p:to>
                                    </p:set>
                                    <p:animEffect transition="in" filter="wipe(down)">
                                      <p:cBhvr>
                                        <p:cTn id="18" dur="500"/>
                                        <p:tgtEl>
                                          <p:spTgt spid="11273"/>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1276"/>
                                        </p:tgtEl>
                                        <p:attrNameLst>
                                          <p:attrName>style.visibility</p:attrName>
                                        </p:attrNameLst>
                                      </p:cBhvr>
                                      <p:to>
                                        <p:strVal val="visible"/>
                                      </p:to>
                                    </p:set>
                                    <p:animEffect transition="in" filter="wipe(down)">
                                      <p:cBhvr>
                                        <p:cTn id="21" dur="500"/>
                                        <p:tgtEl>
                                          <p:spTgt spid="11276"/>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grpId="0" nodeType="clickEffect">
                                  <p:stCondLst>
                                    <p:cond delay="0"/>
                                  </p:stCondLst>
                                  <p:childTnLst>
                                    <p:set>
                                      <p:cBhvr>
                                        <p:cTn id="25" dur="1" fill="hold">
                                          <p:stCondLst>
                                            <p:cond delay="0"/>
                                          </p:stCondLst>
                                        </p:cTn>
                                        <p:tgtEl>
                                          <p:spTgt spid="79"/>
                                        </p:tgtEl>
                                        <p:attrNameLst>
                                          <p:attrName>style.visibility</p:attrName>
                                        </p:attrNameLst>
                                      </p:cBhvr>
                                      <p:to>
                                        <p:strVal val="visible"/>
                                      </p:to>
                                    </p:set>
                                    <p:animEffect transition="in" filter="checkerboard(across)">
                                      <p:cBhvr>
                                        <p:cTn id="26" dur="500"/>
                                        <p:tgtEl>
                                          <p:spTgt spid="79"/>
                                        </p:tgtEl>
                                      </p:cBhvr>
                                    </p:animEffect>
                                  </p:childTnLst>
                                </p:cTn>
                              </p:par>
                              <p:par>
                                <p:cTn id="27" presetID="5" presetClass="entr" presetSubtype="10" fill="hold" nodeType="withEffect">
                                  <p:stCondLst>
                                    <p:cond delay="0"/>
                                  </p:stCondLst>
                                  <p:childTnLst>
                                    <p:set>
                                      <p:cBhvr>
                                        <p:cTn id="28" dur="1" fill="hold">
                                          <p:stCondLst>
                                            <p:cond delay="0"/>
                                          </p:stCondLst>
                                        </p:cTn>
                                        <p:tgtEl>
                                          <p:spTgt spid="11270"/>
                                        </p:tgtEl>
                                        <p:attrNameLst>
                                          <p:attrName>style.visibility</p:attrName>
                                        </p:attrNameLst>
                                      </p:cBhvr>
                                      <p:to>
                                        <p:strVal val="visible"/>
                                      </p:to>
                                    </p:set>
                                    <p:animEffect transition="in" filter="checkerboard(across)">
                                      <p:cBhvr>
                                        <p:cTn id="29" dur="500"/>
                                        <p:tgtEl>
                                          <p:spTgt spid="1127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1274"/>
                                        </p:tgtEl>
                                        <p:attrNameLst>
                                          <p:attrName>style.visibility</p:attrName>
                                        </p:attrNameLst>
                                      </p:cBhvr>
                                      <p:to>
                                        <p:strVal val="visible"/>
                                      </p:to>
                                    </p:set>
                                    <p:animEffect transition="in" filter="fade">
                                      <p:cBhvr>
                                        <p:cTn id="32" dur="500"/>
                                        <p:tgtEl>
                                          <p:spTgt spid="1127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1277"/>
                                        </p:tgtEl>
                                        <p:attrNameLst>
                                          <p:attrName>style.visibility</p:attrName>
                                        </p:attrNameLst>
                                      </p:cBhvr>
                                      <p:to>
                                        <p:strVal val="visible"/>
                                      </p:to>
                                    </p:set>
                                    <p:animEffect transition="in" filter="fade">
                                      <p:cBhvr>
                                        <p:cTn id="35" dur="500"/>
                                        <p:tgtEl>
                                          <p:spTgt spid="11277"/>
                                        </p:tgtEl>
                                      </p:cBhvr>
                                    </p:animEffect>
                                  </p:childTnLst>
                                </p:cTn>
                              </p:par>
                            </p:childTnLst>
                          </p:cTn>
                        </p:par>
                      </p:childTnLst>
                    </p:cTn>
                  </p:par>
                  <p:par>
                    <p:cTn id="36" fill="hold">
                      <p:stCondLst>
                        <p:cond delay="indefinite"/>
                      </p:stCondLst>
                      <p:childTnLst>
                        <p:par>
                          <p:cTn id="37" fill="hold">
                            <p:stCondLst>
                              <p:cond delay="0"/>
                            </p:stCondLst>
                            <p:childTnLst>
                              <p:par>
                                <p:cTn id="38" presetID="5" presetClass="entr" presetSubtype="10" fill="hold" grpId="0" nodeType="click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checkerboard(across)">
                                      <p:cBhvr>
                                        <p:cTn id="40" dur="500"/>
                                        <p:tgtEl>
                                          <p:spTgt spid="3"/>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11275"/>
                                        </p:tgtEl>
                                        <p:attrNameLst>
                                          <p:attrName>style.visibility</p:attrName>
                                        </p:attrNameLst>
                                      </p:cBhvr>
                                      <p:to>
                                        <p:strVal val="visible"/>
                                      </p:to>
                                    </p:set>
                                    <p:animEffect transition="in" filter="barn(inVertical)">
                                      <p:cBhvr>
                                        <p:cTn id="43" dur="500"/>
                                        <p:tgtEl>
                                          <p:spTgt spid="11275"/>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down)">
                                      <p:cBhvr>
                                        <p:cTn id="46" dur="10"/>
                                        <p:tgtEl>
                                          <p:spTgt spid="11"/>
                                        </p:tgtEl>
                                      </p:cBhvr>
                                    </p:animEffect>
                                  </p:childTnLst>
                                </p:cTn>
                              </p:par>
                              <p:par>
                                <p:cTn id="47" presetID="5" presetClass="entr" presetSubtype="10" fill="hold" nodeType="with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checkerboard(across)">
                                      <p:cBhvr>
                                        <p:cTn id="49" dur="250"/>
                                        <p:tgtEl>
                                          <p:spTgt spid="7"/>
                                        </p:tgtEl>
                                      </p:cBhvr>
                                    </p:animEffect>
                                  </p:childTnLst>
                                </p:cTn>
                              </p:par>
                            </p:childTnLst>
                          </p:cTn>
                        </p:par>
                      </p:childTnLst>
                    </p:cTn>
                  </p:par>
                  <p:par>
                    <p:cTn id="50" fill="hold">
                      <p:stCondLst>
                        <p:cond delay="indefinite"/>
                      </p:stCondLst>
                      <p:childTnLst>
                        <p:par>
                          <p:cTn id="51" fill="hold">
                            <p:stCondLst>
                              <p:cond delay="0"/>
                            </p:stCondLst>
                            <p:childTnLst>
                              <p:par>
                                <p:cTn id="52" presetID="5" presetClass="entr" presetSubtype="10" fill="hold" grpId="0" nodeType="clickEffect">
                                  <p:stCondLst>
                                    <p:cond delay="0"/>
                                  </p:stCondLst>
                                  <p:childTnLst>
                                    <p:set>
                                      <p:cBhvr>
                                        <p:cTn id="53" dur="1" fill="hold">
                                          <p:stCondLst>
                                            <p:cond delay="0"/>
                                          </p:stCondLst>
                                        </p:cTn>
                                        <p:tgtEl>
                                          <p:spTgt spid="83"/>
                                        </p:tgtEl>
                                        <p:attrNameLst>
                                          <p:attrName>style.visibility</p:attrName>
                                        </p:attrNameLst>
                                      </p:cBhvr>
                                      <p:to>
                                        <p:strVal val="visible"/>
                                      </p:to>
                                    </p:set>
                                    <p:animEffect transition="in" filter="checkerboard(across)">
                                      <p:cBhvr>
                                        <p:cTn id="54" dur="250"/>
                                        <p:tgtEl>
                                          <p:spTgt spid="83"/>
                                        </p:tgtEl>
                                      </p:cBhvr>
                                    </p:animEffect>
                                  </p:childTnLst>
                                </p:cTn>
                              </p:par>
                              <p:par>
                                <p:cTn id="55" presetID="16" presetClass="entr" presetSubtype="21" fill="hold" nodeType="withEffect">
                                  <p:stCondLst>
                                    <p:cond delay="0"/>
                                  </p:stCondLst>
                                  <p:childTnLst>
                                    <p:set>
                                      <p:cBhvr>
                                        <p:cTn id="56" dur="1" fill="hold">
                                          <p:stCondLst>
                                            <p:cond delay="0"/>
                                          </p:stCondLst>
                                        </p:cTn>
                                        <p:tgtEl>
                                          <p:spTgt spid="11272"/>
                                        </p:tgtEl>
                                        <p:attrNameLst>
                                          <p:attrName>style.visibility</p:attrName>
                                        </p:attrNameLst>
                                      </p:cBhvr>
                                      <p:to>
                                        <p:strVal val="visible"/>
                                      </p:to>
                                    </p:set>
                                    <p:animEffect transition="in" filter="barn(inVertical)">
                                      <p:cBhvr>
                                        <p:cTn id="57" dur="250"/>
                                        <p:tgtEl>
                                          <p:spTgt spid="11272"/>
                                        </p:tgtEl>
                                      </p:cBhvr>
                                    </p:animEffect>
                                  </p:childTnLst>
                                </p:cTn>
                              </p:par>
                              <p:par>
                                <p:cTn id="58" presetID="16" presetClass="entr" presetSubtype="21" fill="hold" grpId="0" nodeType="with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barn(inVertical)">
                                      <p:cBhvr>
                                        <p:cTn id="60" dur="10"/>
                                        <p:tgtEl>
                                          <p:spTgt spid="10"/>
                                        </p:tgtEl>
                                      </p:cBhvr>
                                    </p:animEffect>
                                  </p:childTnLst>
                                </p:cTn>
                              </p:par>
                              <p:par>
                                <p:cTn id="61" presetID="16" presetClass="entr" presetSubtype="21" fill="hold" grpId="0" nodeType="withEffect">
                                  <p:stCondLst>
                                    <p:cond delay="0"/>
                                  </p:stCondLst>
                                  <p:childTnLst>
                                    <p:set>
                                      <p:cBhvr>
                                        <p:cTn id="62" dur="1" fill="hold">
                                          <p:stCondLst>
                                            <p:cond delay="0"/>
                                          </p:stCondLst>
                                        </p:cTn>
                                        <p:tgtEl>
                                          <p:spTgt spid="11278"/>
                                        </p:tgtEl>
                                        <p:attrNameLst>
                                          <p:attrName>style.visibility</p:attrName>
                                        </p:attrNameLst>
                                      </p:cBhvr>
                                      <p:to>
                                        <p:strVal val="visible"/>
                                      </p:to>
                                    </p:set>
                                    <p:animEffect transition="in" filter="barn(inVertical)">
                                      <p:cBhvr>
                                        <p:cTn id="63" dur="10"/>
                                        <p:tgtEl>
                                          <p:spTgt spid="112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79" grpId="0" animBg="1"/>
      <p:bldP spid="83" grpId="0" animBg="1"/>
      <p:bldP spid="11273" grpId="0"/>
      <p:bldP spid="11274" grpId="0"/>
      <p:bldP spid="11276" grpId="0"/>
      <p:bldP spid="11277" grpId="0"/>
      <p:bldP spid="11278" grpId="0"/>
      <p:bldP spid="3" grpId="0" bldLvl="0" animBg="1"/>
      <p:bldP spid="10" grpId="0"/>
      <p:bldP spid="11" grpId="0"/>
      <p:bldP spid="1127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266" name="Straight Connector 16"/>
          <p:cNvCxnSpPr>
            <a:cxnSpLocks noChangeShapeType="1"/>
          </p:cNvCxnSpPr>
          <p:nvPr/>
        </p:nvCxnSpPr>
        <p:spPr bwMode="auto">
          <a:xfrm>
            <a:off x="6213475" y="4251325"/>
            <a:ext cx="3563938" cy="0"/>
          </a:xfrm>
          <a:prstGeom prst="line">
            <a:avLst/>
          </a:prstGeom>
          <a:noFill/>
          <a:ln w="6350" algn="ctr">
            <a:solidFill>
              <a:srgbClr val="4A7EBB"/>
            </a:solidFill>
            <a:prstDash val="dash"/>
            <a:round/>
          </a:ln>
        </p:spPr>
      </p:cxnSp>
      <p:cxnSp>
        <p:nvCxnSpPr>
          <p:cNvPr id="11267" name="Straight Connector 17"/>
          <p:cNvCxnSpPr>
            <a:cxnSpLocks noChangeShapeType="1"/>
          </p:cNvCxnSpPr>
          <p:nvPr/>
        </p:nvCxnSpPr>
        <p:spPr bwMode="auto">
          <a:xfrm>
            <a:off x="6396038" y="3157538"/>
            <a:ext cx="3381375" cy="1587"/>
          </a:xfrm>
          <a:prstGeom prst="line">
            <a:avLst/>
          </a:prstGeom>
          <a:noFill/>
          <a:ln w="6350" algn="ctr">
            <a:solidFill>
              <a:srgbClr val="4A7EBB"/>
            </a:solidFill>
            <a:prstDash val="dash"/>
            <a:round/>
          </a:ln>
        </p:spPr>
      </p:cxnSp>
      <p:sp>
        <p:nvSpPr>
          <p:cNvPr id="6" name="Oval 10"/>
          <p:cNvSpPr/>
          <p:nvPr/>
        </p:nvSpPr>
        <p:spPr bwMode="auto">
          <a:xfrm>
            <a:off x="2711450" y="2559671"/>
            <a:ext cx="3683964" cy="4164347"/>
          </a:xfrm>
          <a:prstGeom prst="ellipse">
            <a:avLst/>
          </a:prstGeom>
          <a:gradFill flip="none" rotWithShape="1">
            <a:gsLst>
              <a:gs pos="0">
                <a:srgbClr val="4BACC6">
                  <a:lumMod val="50000"/>
                  <a:shade val="30000"/>
                  <a:satMod val="115000"/>
                  <a:alpha val="86000"/>
                </a:srgbClr>
              </a:gs>
              <a:gs pos="50000">
                <a:srgbClr val="4BACC6">
                  <a:lumMod val="50000"/>
                  <a:shade val="67500"/>
                  <a:satMod val="115000"/>
                </a:srgbClr>
              </a:gs>
              <a:gs pos="100000">
                <a:srgbClr val="4BACC6">
                  <a:lumMod val="50000"/>
                  <a:shade val="100000"/>
                  <a:satMod val="115000"/>
                </a:srgbClr>
              </a:gs>
            </a:gsLst>
            <a:path path="circle">
              <a:fillToRect l="100000" t="100000"/>
            </a:path>
            <a:tileRect r="-100000" b="-100000"/>
          </a:gradFill>
          <a:ln w="25400" cap="flat" cmpd="sng" algn="ctr">
            <a:noFill/>
            <a:prstDash val="solid"/>
          </a:ln>
          <a:effectLst>
            <a:outerShdw blurRad="165100" dist="127000" dir="5400000" algn="t" rotWithShape="0">
              <a:prstClr val="black">
                <a:alpha val="82000"/>
              </a:prstClr>
            </a:outerShdw>
          </a:effectLst>
          <a:scene3d>
            <a:camera prst="orthographicFront">
              <a:rot lat="17787819" lon="20410651" rev="1456871"/>
            </a:camera>
            <a:lightRig rig="threePt" dir="t"/>
          </a:scene3d>
          <a:sp3d>
            <a:bevelT w="254000" h="0"/>
            <a:bevelB w="0" h="254000"/>
          </a:sp3d>
        </p:spPr>
        <p:txBody>
          <a:bodyPr anchor="ctr"/>
          <a:lstStyle/>
          <a:p>
            <a:pPr algn="ctr" fontAlgn="auto">
              <a:spcBef>
                <a:spcPts val="0"/>
              </a:spcBef>
              <a:spcAft>
                <a:spcPts val="0"/>
              </a:spcAft>
              <a:defRPr/>
            </a:pPr>
            <a:endParaRPr lang="en-US" sz="2800" kern="0" dirty="0">
              <a:solidFill>
                <a:prstClr val="white"/>
              </a:solidFill>
              <a:latin typeface="Delicious Heavy" pitchFamily="50" charset="0"/>
            </a:endParaRPr>
          </a:p>
        </p:txBody>
      </p:sp>
      <p:sp>
        <p:nvSpPr>
          <p:cNvPr id="7" name="Oval 11"/>
          <p:cNvSpPr/>
          <p:nvPr/>
        </p:nvSpPr>
        <p:spPr bwMode="auto">
          <a:xfrm>
            <a:off x="3580414" y="1832124"/>
            <a:ext cx="3019642" cy="3413400"/>
          </a:xfrm>
          <a:prstGeom prst="ellipse">
            <a:avLst/>
          </a:prstGeom>
          <a:gradFill flip="none" rotWithShape="1">
            <a:gsLst>
              <a:gs pos="0">
                <a:srgbClr val="9BBB59">
                  <a:lumMod val="75000"/>
                  <a:shade val="30000"/>
                  <a:satMod val="115000"/>
                  <a:alpha val="86000"/>
                </a:srgbClr>
              </a:gs>
              <a:gs pos="50000">
                <a:srgbClr val="9BBB59">
                  <a:lumMod val="75000"/>
                  <a:shade val="67500"/>
                  <a:satMod val="115000"/>
                </a:srgbClr>
              </a:gs>
              <a:gs pos="100000">
                <a:srgbClr val="9BBB59">
                  <a:lumMod val="75000"/>
                  <a:shade val="100000"/>
                  <a:satMod val="115000"/>
                </a:srgbClr>
              </a:gs>
            </a:gsLst>
            <a:path path="circle">
              <a:fillToRect l="100000" t="100000"/>
            </a:path>
            <a:tileRect r="-100000" b="-100000"/>
          </a:gradFill>
          <a:ln w="25400" cap="flat" cmpd="sng" algn="ctr">
            <a:noFill/>
            <a:prstDash val="solid"/>
          </a:ln>
          <a:effectLst>
            <a:outerShdw blurRad="165100" dist="127000" dir="5400000" algn="t" rotWithShape="0">
              <a:prstClr val="black">
                <a:alpha val="82000"/>
              </a:prstClr>
            </a:outerShdw>
          </a:effectLst>
          <a:scene3d>
            <a:camera prst="orthographicFront">
              <a:rot lat="17787819" lon="20410651" rev="1456871"/>
            </a:camera>
            <a:lightRig rig="threePt" dir="t"/>
          </a:scene3d>
          <a:sp3d>
            <a:bevelT w="254000" h="0"/>
            <a:bevelB w="0" h="254000"/>
          </a:sp3d>
        </p:spPr>
        <p:txBody>
          <a:bodyPr anchor="ctr"/>
          <a:lstStyle/>
          <a:p>
            <a:pPr algn="ctr" fontAlgn="auto">
              <a:spcBef>
                <a:spcPts val="0"/>
              </a:spcBef>
              <a:spcAft>
                <a:spcPts val="0"/>
              </a:spcAft>
              <a:defRPr/>
            </a:pPr>
            <a:endParaRPr lang="en-US" sz="2800" kern="0" dirty="0">
              <a:solidFill>
                <a:prstClr val="white"/>
              </a:solidFill>
              <a:latin typeface="Delicious Heavy" pitchFamily="50" charset="0"/>
            </a:endParaRPr>
          </a:p>
        </p:txBody>
      </p:sp>
      <p:sp>
        <p:nvSpPr>
          <p:cNvPr id="8" name="Oval 12"/>
          <p:cNvSpPr/>
          <p:nvPr/>
        </p:nvSpPr>
        <p:spPr bwMode="auto">
          <a:xfrm>
            <a:off x="4462843" y="1290476"/>
            <a:ext cx="2234536" cy="2525916"/>
          </a:xfrm>
          <a:prstGeom prst="ellipse">
            <a:avLst/>
          </a:prstGeom>
          <a:gradFill flip="none" rotWithShape="1">
            <a:gsLst>
              <a:gs pos="0">
                <a:srgbClr val="F79646">
                  <a:lumMod val="75000"/>
                  <a:shade val="30000"/>
                  <a:satMod val="115000"/>
                  <a:alpha val="86000"/>
                </a:srgbClr>
              </a:gs>
              <a:gs pos="50000">
                <a:srgbClr val="F79646">
                  <a:lumMod val="75000"/>
                  <a:shade val="67500"/>
                  <a:satMod val="115000"/>
                </a:srgbClr>
              </a:gs>
              <a:gs pos="100000">
                <a:srgbClr val="F79646">
                  <a:lumMod val="75000"/>
                  <a:shade val="100000"/>
                  <a:satMod val="115000"/>
                </a:srgbClr>
              </a:gs>
            </a:gsLst>
            <a:path path="circle">
              <a:fillToRect l="100000" t="100000"/>
            </a:path>
            <a:tileRect r="-100000" b="-100000"/>
          </a:gradFill>
          <a:ln w="25400" cap="flat" cmpd="sng" algn="ctr">
            <a:noFill/>
            <a:prstDash val="solid"/>
          </a:ln>
          <a:effectLst>
            <a:outerShdw blurRad="165100" dist="127000" dir="5400000" algn="t" rotWithShape="0">
              <a:prstClr val="black">
                <a:alpha val="82000"/>
              </a:prstClr>
            </a:outerShdw>
          </a:effectLst>
          <a:scene3d>
            <a:camera prst="orthographicFront">
              <a:rot lat="17787819" lon="20410651" rev="1456871"/>
            </a:camera>
            <a:lightRig rig="threePt" dir="t"/>
          </a:scene3d>
          <a:sp3d>
            <a:bevelT w="254000" h="0"/>
            <a:bevelB w="0" h="254000"/>
          </a:sp3d>
        </p:spPr>
        <p:txBody>
          <a:bodyPr anchor="ctr"/>
          <a:lstStyle/>
          <a:p>
            <a:pPr algn="ctr" fontAlgn="auto">
              <a:spcBef>
                <a:spcPts val="0"/>
              </a:spcBef>
              <a:spcAft>
                <a:spcPts val="0"/>
              </a:spcAft>
              <a:defRPr/>
            </a:pPr>
            <a:endParaRPr lang="en-US" sz="2800" kern="0" dirty="0">
              <a:solidFill>
                <a:prstClr val="white"/>
              </a:solidFill>
              <a:latin typeface="Delicious Heavy" pitchFamily="50" charset="0"/>
            </a:endParaRPr>
          </a:p>
        </p:txBody>
      </p:sp>
      <p:sp>
        <p:nvSpPr>
          <p:cNvPr id="14" name="TextBox 22"/>
          <p:cNvSpPr txBox="1"/>
          <p:nvPr/>
        </p:nvSpPr>
        <p:spPr bwMode="auto">
          <a:xfrm>
            <a:off x="6732270" y="1857606"/>
            <a:ext cx="4901565" cy="1077218"/>
          </a:xfrm>
          <a:prstGeom prst="rect">
            <a:avLst/>
          </a:prstGeom>
        </p:spPr>
        <p:style>
          <a:lnRef idx="1">
            <a:schemeClr val="accent5"/>
          </a:lnRef>
          <a:fillRef idx="3">
            <a:schemeClr val="accent5"/>
          </a:fillRef>
          <a:effectRef idx="2">
            <a:schemeClr val="accent5"/>
          </a:effectRef>
          <a:fontRef idx="minor">
            <a:schemeClr val="lt1"/>
          </a:fontRef>
        </p:style>
        <p:txBody>
          <a:bodyPr wrap="square">
            <a:spAutoFit/>
          </a:bodyPr>
          <a:lstStyle/>
          <a:p>
            <a:pPr marL="0" indent="0" algn="just">
              <a:spcBef>
                <a:spcPts val="600"/>
              </a:spcBef>
              <a:spcAft>
                <a:spcPts val="600"/>
              </a:spcAft>
              <a:buNone/>
            </a:pPr>
            <a:r>
              <a:rPr lang="en-US" sz="1600" b="1" dirty="0">
                <a:solidFill>
                  <a:schemeClr val="accent1">
                    <a:lumMod val="50000"/>
                  </a:schemeClr>
                </a:solidFill>
                <a:latin typeface="Times New Roman" panose="02020603050405020304" charset="0"/>
                <a:cs typeface="Times New Roman" panose="02020603050405020304" charset="0"/>
                <a:sym typeface="+mn-ea"/>
              </a:rPr>
              <a:t>C</a:t>
            </a:r>
            <a:r>
              <a:rPr lang="en-US" sz="1600" b="1" dirty="0" smtClean="0">
                <a:solidFill>
                  <a:schemeClr val="accent1">
                    <a:lumMod val="50000"/>
                  </a:schemeClr>
                </a:solidFill>
                <a:latin typeface="Times New Roman" panose="02020603050405020304" charset="0"/>
                <a:cs typeface="Times New Roman" panose="02020603050405020304" charset="0"/>
                <a:sym typeface="+mn-ea"/>
              </a:rPr>
              <a:t>ó </a:t>
            </a:r>
            <a:r>
              <a:rPr lang="en-US" sz="1600" b="1" dirty="0" err="1" smtClean="0">
                <a:solidFill>
                  <a:schemeClr val="accent1">
                    <a:lumMod val="50000"/>
                  </a:schemeClr>
                </a:solidFill>
                <a:latin typeface="Times New Roman" panose="02020603050405020304" charset="0"/>
                <a:cs typeface="Times New Roman" panose="02020603050405020304" charset="0"/>
                <a:sym typeface="+mn-ea"/>
              </a:rPr>
              <a:t>thê</a:t>
            </a:r>
            <a:r>
              <a:rPr lang="en-US" sz="1600" b="1" dirty="0" smtClean="0">
                <a:solidFill>
                  <a:schemeClr val="accent1">
                    <a:lumMod val="50000"/>
                  </a:schemeClr>
                </a:solidFill>
                <a:latin typeface="Times New Roman" panose="02020603050405020304" charset="0"/>
                <a:cs typeface="Times New Roman" panose="02020603050405020304" charset="0"/>
                <a:sym typeface="+mn-ea"/>
              </a:rPr>
              <a:t>̉ </a:t>
            </a:r>
            <a:r>
              <a:rPr lang="en-US" sz="1600" b="1" dirty="0" err="1" smtClean="0">
                <a:solidFill>
                  <a:schemeClr val="accent1">
                    <a:lumMod val="50000"/>
                  </a:schemeClr>
                </a:solidFill>
                <a:latin typeface="Times New Roman" panose="02020603050405020304" charset="0"/>
                <a:cs typeface="Times New Roman" panose="02020603050405020304" charset="0"/>
                <a:sym typeface="+mn-ea"/>
              </a:rPr>
              <a:t>đăng</a:t>
            </a:r>
            <a:r>
              <a:rPr lang="en-US" sz="1600" b="1" dirty="0" smtClean="0">
                <a:solidFill>
                  <a:schemeClr val="accent1">
                    <a:lumMod val="50000"/>
                  </a:schemeClr>
                </a:solidFill>
                <a:latin typeface="Times New Roman" panose="02020603050405020304" charset="0"/>
                <a:cs typeface="Times New Roman" panose="02020603050405020304" charset="0"/>
                <a:sym typeface="+mn-ea"/>
              </a:rPr>
              <a:t> </a:t>
            </a:r>
            <a:r>
              <a:rPr lang="en-US" sz="1600" b="1" dirty="0" err="1" smtClean="0">
                <a:solidFill>
                  <a:schemeClr val="accent1">
                    <a:lumMod val="50000"/>
                  </a:schemeClr>
                </a:solidFill>
                <a:latin typeface="Times New Roman" panose="02020603050405020304" charset="0"/>
                <a:cs typeface="Times New Roman" panose="02020603050405020304" charset="0"/>
                <a:sym typeface="+mn-ea"/>
              </a:rPr>
              <a:t>ky</a:t>
            </a:r>
            <a:r>
              <a:rPr lang="en-US" sz="1600" b="1" dirty="0" smtClean="0">
                <a:solidFill>
                  <a:schemeClr val="accent1">
                    <a:lumMod val="50000"/>
                  </a:schemeClr>
                </a:solidFill>
                <a:latin typeface="Times New Roman" panose="02020603050405020304" charset="0"/>
                <a:cs typeface="Times New Roman" panose="02020603050405020304" charset="0"/>
                <a:sym typeface="+mn-ea"/>
              </a:rPr>
              <a:t>́ </a:t>
            </a:r>
            <a:r>
              <a:rPr lang="en-US" sz="1600" b="1" dirty="0" err="1" smtClean="0">
                <a:solidFill>
                  <a:schemeClr val="accent1">
                    <a:lumMod val="50000"/>
                  </a:schemeClr>
                </a:solidFill>
                <a:latin typeface="Times New Roman" panose="02020603050405020304" charset="0"/>
                <a:cs typeface="Times New Roman" panose="02020603050405020304" charset="0"/>
                <a:sym typeface="+mn-ea"/>
              </a:rPr>
              <a:t>thi</a:t>
            </a:r>
            <a:r>
              <a:rPr lang="en-US" sz="1600" b="1" dirty="0" smtClean="0">
                <a:solidFill>
                  <a:schemeClr val="accent1">
                    <a:lumMod val="50000"/>
                  </a:schemeClr>
                </a:solidFill>
                <a:latin typeface="Times New Roman" panose="02020603050405020304" charset="0"/>
                <a:cs typeface="Times New Roman" panose="02020603050405020304" charset="0"/>
                <a:sym typeface="+mn-ea"/>
              </a:rPr>
              <a:t> </a:t>
            </a:r>
            <a:r>
              <a:rPr lang="en-US" sz="1600" b="1" dirty="0" err="1" smtClean="0">
                <a:solidFill>
                  <a:schemeClr val="accent1">
                    <a:lumMod val="50000"/>
                  </a:schemeClr>
                </a:solidFill>
                <a:latin typeface="Times New Roman" panose="02020603050405020304" charset="0"/>
                <a:cs typeface="Times New Roman" panose="02020603050405020304" charset="0"/>
                <a:sym typeface="+mn-ea"/>
              </a:rPr>
              <a:t>chứng</a:t>
            </a:r>
            <a:r>
              <a:rPr lang="en-US" sz="1600" b="1" dirty="0" smtClean="0">
                <a:solidFill>
                  <a:schemeClr val="accent1">
                    <a:lumMod val="50000"/>
                  </a:schemeClr>
                </a:solidFill>
                <a:latin typeface="Times New Roman" panose="02020603050405020304" charset="0"/>
                <a:cs typeface="Times New Roman" panose="02020603050405020304" charset="0"/>
                <a:sym typeface="+mn-ea"/>
              </a:rPr>
              <a:t> chỉ TOEIC </a:t>
            </a:r>
            <a:r>
              <a:rPr lang="en-US" sz="1600" b="1" dirty="0" err="1" smtClean="0">
                <a:solidFill>
                  <a:schemeClr val="accent1">
                    <a:lumMod val="50000"/>
                  </a:schemeClr>
                </a:solidFill>
                <a:latin typeface="Times New Roman" panose="02020603050405020304" charset="0"/>
                <a:cs typeface="Times New Roman" panose="02020603050405020304" charset="0"/>
                <a:sym typeface="+mn-ea"/>
              </a:rPr>
              <a:t>quốc</a:t>
            </a:r>
            <a:r>
              <a:rPr lang="en-US" sz="1600" b="1" dirty="0" smtClean="0">
                <a:solidFill>
                  <a:schemeClr val="accent1">
                    <a:lumMod val="50000"/>
                  </a:schemeClr>
                </a:solidFill>
                <a:latin typeface="Times New Roman" panose="02020603050405020304" charset="0"/>
                <a:cs typeface="Times New Roman" panose="02020603050405020304" charset="0"/>
                <a:sym typeface="+mn-ea"/>
              </a:rPr>
              <a:t> </a:t>
            </a:r>
            <a:r>
              <a:rPr lang="en-US" sz="1600" b="1" dirty="0" err="1" smtClean="0">
                <a:solidFill>
                  <a:schemeClr val="accent1">
                    <a:lumMod val="50000"/>
                  </a:schemeClr>
                </a:solidFill>
                <a:latin typeface="Times New Roman" panose="02020603050405020304" charset="0"/>
                <a:cs typeface="Times New Roman" panose="02020603050405020304" charset="0"/>
                <a:sym typeface="+mn-ea"/>
              </a:rPr>
              <a:t>tê</a:t>
            </a:r>
            <a:r>
              <a:rPr lang="en-US" sz="1600" b="1" dirty="0" smtClean="0">
                <a:solidFill>
                  <a:schemeClr val="accent1">
                    <a:lumMod val="50000"/>
                  </a:schemeClr>
                </a:solidFill>
                <a:latin typeface="Times New Roman" panose="02020603050405020304" charset="0"/>
                <a:cs typeface="Times New Roman" panose="02020603050405020304" charset="0"/>
                <a:sym typeface="+mn-ea"/>
              </a:rPr>
              <a:t>́ </a:t>
            </a:r>
            <a:r>
              <a:rPr lang="en-US" sz="1600" b="1" dirty="0" err="1" smtClean="0">
                <a:solidFill>
                  <a:schemeClr val="accent1">
                    <a:lumMod val="50000"/>
                  </a:schemeClr>
                </a:solidFill>
                <a:latin typeface="Times New Roman" panose="02020603050405020304" charset="0"/>
                <a:cs typeface="Times New Roman" panose="02020603050405020304" charset="0"/>
                <a:sym typeface="+mn-ea"/>
              </a:rPr>
              <a:t>bất</a:t>
            </a:r>
            <a:r>
              <a:rPr lang="en-US" sz="1600" b="1" dirty="0" smtClean="0">
                <a:solidFill>
                  <a:schemeClr val="accent1">
                    <a:lumMod val="50000"/>
                  </a:schemeClr>
                </a:solidFill>
                <a:latin typeface="Times New Roman" panose="02020603050405020304" charset="0"/>
                <a:cs typeface="Times New Roman" panose="02020603050405020304" charset="0"/>
                <a:sym typeface="+mn-ea"/>
              </a:rPr>
              <a:t> </a:t>
            </a:r>
            <a:r>
              <a:rPr lang="en-US" sz="1600" b="1" dirty="0" err="1" smtClean="0">
                <a:solidFill>
                  <a:schemeClr val="accent1">
                    <a:lumMod val="50000"/>
                  </a:schemeClr>
                </a:solidFill>
                <a:latin typeface="Times New Roman" panose="02020603050405020304" charset="0"/>
                <a:cs typeface="Times New Roman" panose="02020603050405020304" charset="0"/>
                <a:sym typeface="+mn-ea"/>
              </a:rPr>
              <a:t>ky</a:t>
            </a:r>
            <a:r>
              <a:rPr lang="en-US" sz="1600" b="1" dirty="0" smtClean="0">
                <a:solidFill>
                  <a:schemeClr val="accent1">
                    <a:lumMod val="50000"/>
                  </a:schemeClr>
                </a:solidFill>
                <a:latin typeface="Times New Roman" panose="02020603050405020304" charset="0"/>
                <a:cs typeface="Times New Roman" panose="02020603050405020304" charset="0"/>
                <a:sym typeface="+mn-ea"/>
              </a:rPr>
              <a:t>̀ </a:t>
            </a:r>
            <a:r>
              <a:rPr lang="en-US" sz="1600" b="1" dirty="0" err="1" smtClean="0">
                <a:solidFill>
                  <a:schemeClr val="accent1">
                    <a:lumMod val="50000"/>
                  </a:schemeClr>
                </a:solidFill>
                <a:latin typeface="Times New Roman" panose="02020603050405020304" charset="0"/>
                <a:cs typeface="Times New Roman" panose="02020603050405020304" charset="0"/>
                <a:sym typeface="+mn-ea"/>
              </a:rPr>
              <a:t>thời</a:t>
            </a:r>
            <a:r>
              <a:rPr lang="en-US" sz="1600" b="1" dirty="0" smtClean="0">
                <a:solidFill>
                  <a:schemeClr val="accent1">
                    <a:lumMod val="50000"/>
                  </a:schemeClr>
                </a:solidFill>
                <a:latin typeface="Times New Roman" panose="02020603050405020304" charset="0"/>
                <a:cs typeface="Times New Roman" panose="02020603050405020304" charset="0"/>
                <a:sym typeface="+mn-ea"/>
              </a:rPr>
              <a:t> </a:t>
            </a:r>
            <a:r>
              <a:rPr lang="en-US" sz="1600" b="1" dirty="0" err="1" smtClean="0">
                <a:solidFill>
                  <a:schemeClr val="accent1">
                    <a:lumMod val="50000"/>
                  </a:schemeClr>
                </a:solidFill>
                <a:latin typeface="Times New Roman" panose="02020603050405020304" charset="0"/>
                <a:cs typeface="Times New Roman" panose="02020603050405020304" charset="0"/>
                <a:sym typeface="+mn-ea"/>
              </a:rPr>
              <a:t>gian</a:t>
            </a:r>
            <a:r>
              <a:rPr lang="en-US" sz="1600" b="1" dirty="0" smtClean="0">
                <a:solidFill>
                  <a:schemeClr val="accent1">
                    <a:lumMod val="50000"/>
                  </a:schemeClr>
                </a:solidFill>
                <a:latin typeface="Times New Roman" panose="02020603050405020304" charset="0"/>
                <a:cs typeface="Times New Roman" panose="02020603050405020304" charset="0"/>
                <a:sym typeface="+mn-ea"/>
              </a:rPr>
              <a:t> </a:t>
            </a:r>
            <a:r>
              <a:rPr lang="en-US" sz="1600" b="1" dirty="0" err="1" smtClean="0">
                <a:solidFill>
                  <a:schemeClr val="accent1">
                    <a:lumMod val="50000"/>
                  </a:schemeClr>
                </a:solidFill>
                <a:latin typeface="Times New Roman" panose="02020603050405020304" charset="0"/>
                <a:cs typeface="Times New Roman" panose="02020603050405020304" charset="0"/>
                <a:sym typeface="+mn-ea"/>
              </a:rPr>
              <a:t>nào</a:t>
            </a:r>
            <a:r>
              <a:rPr lang="en-US" sz="1600" b="1" dirty="0" smtClean="0">
                <a:solidFill>
                  <a:schemeClr val="accent1">
                    <a:lumMod val="50000"/>
                  </a:schemeClr>
                </a:solidFill>
                <a:latin typeface="Times New Roman" panose="02020603050405020304" charset="0"/>
                <a:cs typeface="Times New Roman" panose="02020603050405020304" charset="0"/>
                <a:sym typeface="+mn-ea"/>
              </a:rPr>
              <a:t> </a:t>
            </a:r>
            <a:r>
              <a:rPr lang="en-US" sz="1600" b="1" dirty="0" err="1" smtClean="0">
                <a:solidFill>
                  <a:schemeClr val="accent1">
                    <a:lumMod val="50000"/>
                  </a:schemeClr>
                </a:solidFill>
                <a:latin typeface="Times New Roman" panose="02020603050405020304" charset="0"/>
                <a:cs typeface="Times New Roman" panose="02020603050405020304" charset="0"/>
                <a:sym typeface="+mn-ea"/>
              </a:rPr>
              <a:t>trong</a:t>
            </a:r>
            <a:r>
              <a:rPr lang="en-US" sz="1600" b="1" dirty="0" smtClean="0">
                <a:solidFill>
                  <a:schemeClr val="accent1">
                    <a:lumMod val="50000"/>
                  </a:schemeClr>
                </a:solidFill>
                <a:latin typeface="Times New Roman" panose="02020603050405020304" charset="0"/>
                <a:cs typeface="Times New Roman" panose="02020603050405020304" charset="0"/>
                <a:sym typeface="+mn-ea"/>
              </a:rPr>
              <a:t> </a:t>
            </a:r>
            <a:r>
              <a:rPr lang="en-US" sz="1600" b="1" dirty="0" err="1" smtClean="0">
                <a:solidFill>
                  <a:schemeClr val="accent1">
                    <a:lumMod val="50000"/>
                  </a:schemeClr>
                </a:solidFill>
                <a:latin typeface="Times New Roman" panose="02020603050405020304" charset="0"/>
                <a:cs typeface="Times New Roman" panose="02020603050405020304" charset="0"/>
                <a:sym typeface="+mn-ea"/>
              </a:rPr>
              <a:t>khóa</a:t>
            </a:r>
            <a:r>
              <a:rPr lang="en-US" sz="1600" b="1" dirty="0" smtClean="0">
                <a:solidFill>
                  <a:schemeClr val="accent1">
                    <a:lumMod val="50000"/>
                  </a:schemeClr>
                </a:solidFill>
                <a:latin typeface="Times New Roman" panose="02020603050405020304" charset="0"/>
                <a:cs typeface="Times New Roman" panose="02020603050405020304" charset="0"/>
                <a:sym typeface="+mn-ea"/>
              </a:rPr>
              <a:t> </a:t>
            </a:r>
            <a:r>
              <a:rPr lang="en-US" sz="1600" b="1" dirty="0" err="1" smtClean="0">
                <a:solidFill>
                  <a:schemeClr val="accent1">
                    <a:lumMod val="50000"/>
                  </a:schemeClr>
                </a:solidFill>
                <a:latin typeface="Times New Roman" panose="02020603050405020304" charset="0"/>
                <a:cs typeface="Times New Roman" panose="02020603050405020304" charset="0"/>
                <a:sym typeface="+mn-ea"/>
              </a:rPr>
              <a:t>học</a:t>
            </a:r>
            <a:r>
              <a:rPr lang="en-US" sz="1600" b="1" dirty="0" smtClean="0">
                <a:solidFill>
                  <a:schemeClr val="accent1">
                    <a:lumMod val="50000"/>
                  </a:schemeClr>
                </a:solidFill>
                <a:latin typeface="Times New Roman" panose="02020603050405020304" charset="0"/>
                <a:cs typeface="Times New Roman" panose="02020603050405020304" charset="0"/>
                <a:sym typeface="+mn-ea"/>
              </a:rPr>
              <a:t> </a:t>
            </a:r>
            <a:r>
              <a:rPr lang="en-US" sz="1600" b="1" dirty="0" err="1" smtClean="0">
                <a:solidFill>
                  <a:schemeClr val="accent1">
                    <a:lumMod val="50000"/>
                  </a:schemeClr>
                </a:solidFill>
                <a:latin typeface="Times New Roman" panose="02020603050405020304" charset="0"/>
                <a:cs typeface="Times New Roman" panose="02020603050405020304" charset="0"/>
                <a:sym typeface="+mn-ea"/>
              </a:rPr>
              <a:t>tùy</a:t>
            </a:r>
            <a:r>
              <a:rPr lang="en-US" sz="1600" b="1" dirty="0" smtClean="0">
                <a:solidFill>
                  <a:schemeClr val="accent1">
                    <a:lumMod val="50000"/>
                  </a:schemeClr>
                </a:solidFill>
                <a:latin typeface="Times New Roman" panose="02020603050405020304" charset="0"/>
                <a:cs typeface="Times New Roman" panose="02020603050405020304" charset="0"/>
                <a:sym typeface="+mn-ea"/>
              </a:rPr>
              <a:t> </a:t>
            </a:r>
            <a:r>
              <a:rPr lang="en-US" sz="1600" b="1" dirty="0" err="1" smtClean="0">
                <a:solidFill>
                  <a:schemeClr val="accent1">
                    <a:lumMod val="50000"/>
                  </a:schemeClr>
                </a:solidFill>
                <a:latin typeface="Times New Roman" panose="02020603050405020304" charset="0"/>
                <a:cs typeface="Times New Roman" panose="02020603050405020304" charset="0"/>
                <a:sym typeface="+mn-ea"/>
              </a:rPr>
              <a:t>vào</a:t>
            </a:r>
            <a:r>
              <a:rPr lang="en-US" sz="1600" b="1" dirty="0" smtClean="0">
                <a:solidFill>
                  <a:schemeClr val="accent1">
                    <a:lumMod val="50000"/>
                  </a:schemeClr>
                </a:solidFill>
                <a:latin typeface="Times New Roman" panose="02020603050405020304" charset="0"/>
                <a:cs typeface="Times New Roman" panose="02020603050405020304" charset="0"/>
                <a:sym typeface="+mn-ea"/>
              </a:rPr>
              <a:t> </a:t>
            </a:r>
            <a:r>
              <a:rPr lang="en-US" sz="1600" b="1" dirty="0" err="1" smtClean="0">
                <a:solidFill>
                  <a:schemeClr val="accent1">
                    <a:lumMod val="50000"/>
                  </a:schemeClr>
                </a:solidFill>
                <a:latin typeface="Times New Roman" panose="02020603050405020304" charset="0"/>
                <a:cs typeface="Times New Roman" panose="02020603050405020304" charset="0"/>
                <a:sym typeface="+mn-ea"/>
              </a:rPr>
              <a:t>mục</a:t>
            </a:r>
            <a:r>
              <a:rPr lang="en-US" sz="1600" b="1" dirty="0" smtClean="0">
                <a:solidFill>
                  <a:schemeClr val="accent1">
                    <a:lumMod val="50000"/>
                  </a:schemeClr>
                </a:solidFill>
                <a:latin typeface="Times New Roman" panose="02020603050405020304" charset="0"/>
                <a:cs typeface="Times New Roman" panose="02020603050405020304" charset="0"/>
                <a:sym typeface="+mn-ea"/>
              </a:rPr>
              <a:t> </a:t>
            </a:r>
            <a:r>
              <a:rPr lang="en-US" sz="1600" b="1" dirty="0" err="1" smtClean="0">
                <a:solidFill>
                  <a:schemeClr val="accent1">
                    <a:lumMod val="50000"/>
                  </a:schemeClr>
                </a:solidFill>
                <a:latin typeface="Times New Roman" panose="02020603050405020304" charset="0"/>
                <a:cs typeface="Times New Roman" panose="02020603050405020304" charset="0"/>
                <a:sym typeface="+mn-ea"/>
              </a:rPr>
              <a:t>đích</a:t>
            </a:r>
            <a:r>
              <a:rPr lang="en-US" sz="1600" b="1" dirty="0" smtClean="0">
                <a:solidFill>
                  <a:schemeClr val="accent1">
                    <a:lumMod val="50000"/>
                  </a:schemeClr>
                </a:solidFill>
                <a:latin typeface="Times New Roman" panose="02020603050405020304" charset="0"/>
                <a:cs typeface="Times New Roman" panose="02020603050405020304" charset="0"/>
                <a:sym typeface="+mn-ea"/>
              </a:rPr>
              <a:t> </a:t>
            </a:r>
            <a:r>
              <a:rPr lang="en-US" sz="1600" b="1" dirty="0" err="1" smtClean="0">
                <a:solidFill>
                  <a:schemeClr val="accent1">
                    <a:lumMod val="50000"/>
                  </a:schemeClr>
                </a:solidFill>
                <a:latin typeface="Times New Roman" panose="02020603050405020304" charset="0"/>
                <a:cs typeface="Times New Roman" panose="02020603050405020304" charset="0"/>
                <a:sym typeface="+mn-ea"/>
              </a:rPr>
              <a:t>của</a:t>
            </a:r>
            <a:r>
              <a:rPr lang="en-US" sz="1600" b="1" dirty="0" smtClean="0">
                <a:solidFill>
                  <a:schemeClr val="accent1">
                    <a:lumMod val="50000"/>
                  </a:schemeClr>
                </a:solidFill>
                <a:latin typeface="Times New Roman" panose="02020603050405020304" charset="0"/>
                <a:cs typeface="Times New Roman" panose="02020603050405020304" charset="0"/>
                <a:sym typeface="+mn-ea"/>
              </a:rPr>
              <a:t> </a:t>
            </a:r>
            <a:r>
              <a:rPr lang="en-US" sz="1600" b="1" dirty="0" err="1" smtClean="0">
                <a:solidFill>
                  <a:schemeClr val="accent1">
                    <a:lumMod val="50000"/>
                  </a:schemeClr>
                </a:solidFill>
                <a:latin typeface="Times New Roman" panose="02020603050405020304" charset="0"/>
                <a:cs typeface="Times New Roman" panose="02020603050405020304" charset="0"/>
                <a:sym typeface="+mn-ea"/>
              </a:rPr>
              <a:t>mình</a:t>
            </a:r>
            <a:r>
              <a:rPr lang="en-US" sz="1600" b="1" dirty="0" smtClean="0">
                <a:solidFill>
                  <a:schemeClr val="accent1">
                    <a:lumMod val="50000"/>
                  </a:schemeClr>
                </a:solidFill>
                <a:latin typeface="Times New Roman" panose="02020603050405020304" charset="0"/>
                <a:cs typeface="Times New Roman" panose="02020603050405020304" charset="0"/>
                <a:sym typeface="+mn-ea"/>
              </a:rPr>
              <a:t>. </a:t>
            </a:r>
            <a:r>
              <a:rPr lang="en-US" sz="1600" b="1" dirty="0" err="1" smtClean="0">
                <a:solidFill>
                  <a:schemeClr val="accent1">
                    <a:lumMod val="50000"/>
                  </a:schemeClr>
                </a:solidFill>
                <a:latin typeface="Times New Roman" panose="02020603050405020304" charset="0"/>
                <a:cs typeface="Times New Roman" panose="02020603050405020304" charset="0"/>
                <a:sym typeface="+mn-ea"/>
              </a:rPr>
              <a:t>Tuy</a:t>
            </a:r>
            <a:r>
              <a:rPr lang="en-US" sz="1600" b="1" dirty="0" smtClean="0">
                <a:solidFill>
                  <a:schemeClr val="accent1">
                    <a:lumMod val="50000"/>
                  </a:schemeClr>
                </a:solidFill>
                <a:latin typeface="Times New Roman" panose="02020603050405020304" charset="0"/>
                <a:cs typeface="Times New Roman" panose="02020603050405020304" charset="0"/>
                <a:sym typeface="+mn-ea"/>
              </a:rPr>
              <a:t> </a:t>
            </a:r>
            <a:r>
              <a:rPr lang="en-US" sz="1600" b="1" dirty="0" err="1" smtClean="0">
                <a:solidFill>
                  <a:schemeClr val="accent1">
                    <a:lumMod val="50000"/>
                  </a:schemeClr>
                </a:solidFill>
                <a:latin typeface="Times New Roman" panose="02020603050405020304" charset="0"/>
                <a:cs typeface="Times New Roman" panose="02020603050405020304" charset="0"/>
                <a:sym typeface="+mn-ea"/>
              </a:rPr>
              <a:t>nhiên</a:t>
            </a:r>
            <a:r>
              <a:rPr lang="en-US" sz="1600" b="1" dirty="0" smtClean="0">
                <a:solidFill>
                  <a:schemeClr val="accent1">
                    <a:lumMod val="50000"/>
                  </a:schemeClr>
                </a:solidFill>
                <a:latin typeface="Times New Roman" panose="02020603050405020304" charset="0"/>
                <a:cs typeface="Times New Roman" panose="02020603050405020304" charset="0"/>
                <a:sym typeface="+mn-ea"/>
              </a:rPr>
              <a:t> </a:t>
            </a:r>
            <a:r>
              <a:rPr lang="en-US" sz="1600" b="1" dirty="0" err="1" smtClean="0">
                <a:solidFill>
                  <a:schemeClr val="accent1">
                    <a:lumMod val="50000"/>
                  </a:schemeClr>
                </a:solidFill>
                <a:latin typeface="Times New Roman" panose="02020603050405020304" charset="0"/>
                <a:cs typeface="Times New Roman" panose="02020603050405020304" charset="0"/>
                <a:sym typeface="+mn-ea"/>
              </a:rPr>
              <a:t>nên</a:t>
            </a:r>
            <a:r>
              <a:rPr lang="en-US" sz="1600" b="1" dirty="0" smtClean="0">
                <a:solidFill>
                  <a:schemeClr val="accent1">
                    <a:lumMod val="50000"/>
                  </a:schemeClr>
                </a:solidFill>
                <a:latin typeface="Times New Roman" panose="02020603050405020304" charset="0"/>
                <a:cs typeface="Times New Roman" panose="02020603050405020304" charset="0"/>
                <a:sym typeface="+mn-ea"/>
              </a:rPr>
              <a:t> </a:t>
            </a:r>
            <a:r>
              <a:rPr lang="en-US" sz="1600" b="1" dirty="0" err="1" smtClean="0">
                <a:solidFill>
                  <a:schemeClr val="accent1">
                    <a:lumMod val="50000"/>
                  </a:schemeClr>
                </a:solidFill>
                <a:latin typeface="Times New Roman" panose="02020603050405020304" charset="0"/>
                <a:cs typeface="Times New Roman" panose="02020603050405020304" charset="0"/>
                <a:sym typeface="+mn-ea"/>
              </a:rPr>
              <a:t>đăng</a:t>
            </a:r>
            <a:r>
              <a:rPr lang="en-US" sz="1600" b="1" dirty="0" smtClean="0">
                <a:solidFill>
                  <a:schemeClr val="accent1">
                    <a:lumMod val="50000"/>
                  </a:schemeClr>
                </a:solidFill>
                <a:latin typeface="Times New Roman" panose="02020603050405020304" charset="0"/>
                <a:cs typeface="Times New Roman" panose="02020603050405020304" charset="0"/>
                <a:sym typeface="+mn-ea"/>
              </a:rPr>
              <a:t> </a:t>
            </a:r>
            <a:r>
              <a:rPr lang="en-US" sz="1600" b="1" dirty="0" err="1" smtClean="0">
                <a:solidFill>
                  <a:schemeClr val="accent1">
                    <a:lumMod val="50000"/>
                  </a:schemeClr>
                </a:solidFill>
                <a:latin typeface="Times New Roman" panose="02020603050405020304" charset="0"/>
                <a:cs typeface="Times New Roman" panose="02020603050405020304" charset="0"/>
                <a:sym typeface="+mn-ea"/>
              </a:rPr>
              <a:t>ky</a:t>
            </a:r>
            <a:r>
              <a:rPr lang="en-US" sz="1600" b="1" dirty="0" smtClean="0">
                <a:solidFill>
                  <a:schemeClr val="accent1">
                    <a:lumMod val="50000"/>
                  </a:schemeClr>
                </a:solidFill>
                <a:latin typeface="Times New Roman" panose="02020603050405020304" charset="0"/>
                <a:cs typeface="Times New Roman" panose="02020603050405020304" charset="0"/>
                <a:sym typeface="+mn-ea"/>
              </a:rPr>
              <a:t>́ </a:t>
            </a:r>
            <a:r>
              <a:rPr lang="en-US" sz="1600" b="1" dirty="0" err="1" smtClean="0">
                <a:solidFill>
                  <a:schemeClr val="accent1">
                    <a:lumMod val="50000"/>
                  </a:schemeClr>
                </a:solidFill>
                <a:latin typeface="Times New Roman" panose="02020603050405020304" charset="0"/>
                <a:cs typeface="Times New Roman" panose="02020603050405020304" charset="0"/>
                <a:sym typeface="+mn-ea"/>
              </a:rPr>
              <a:t>thi</a:t>
            </a:r>
            <a:r>
              <a:rPr lang="en-US" sz="1600" b="1" dirty="0" smtClean="0">
                <a:solidFill>
                  <a:schemeClr val="accent1">
                    <a:lumMod val="50000"/>
                  </a:schemeClr>
                </a:solidFill>
                <a:latin typeface="Times New Roman" panose="02020603050405020304" charset="0"/>
                <a:cs typeface="Times New Roman" panose="02020603050405020304" charset="0"/>
                <a:sym typeface="+mn-ea"/>
              </a:rPr>
              <a:t> </a:t>
            </a:r>
            <a:r>
              <a:rPr lang="en-US" sz="1600" b="1" dirty="0" err="1" smtClean="0">
                <a:solidFill>
                  <a:schemeClr val="accent1">
                    <a:lumMod val="50000"/>
                  </a:schemeClr>
                </a:solidFill>
                <a:latin typeface="Times New Roman" panose="02020603050405020304" charset="0"/>
                <a:cs typeface="Times New Roman" panose="02020603050405020304" charset="0"/>
                <a:sym typeface="+mn-ea"/>
              </a:rPr>
              <a:t>vào</a:t>
            </a:r>
            <a:r>
              <a:rPr lang="en-US" sz="1600" b="1" dirty="0" smtClean="0">
                <a:solidFill>
                  <a:schemeClr val="accent1">
                    <a:lumMod val="50000"/>
                  </a:schemeClr>
                </a:solidFill>
                <a:latin typeface="Times New Roman" panose="02020603050405020304" charset="0"/>
                <a:cs typeface="Times New Roman" panose="02020603050405020304" charset="0"/>
                <a:sym typeface="+mn-ea"/>
              </a:rPr>
              <a:t> HK6 – HK7 </a:t>
            </a:r>
            <a:r>
              <a:rPr lang="en-US" sz="1600" b="1" dirty="0" err="1" smtClean="0">
                <a:solidFill>
                  <a:schemeClr val="accent1">
                    <a:lumMod val="50000"/>
                  </a:schemeClr>
                </a:solidFill>
                <a:latin typeface="Times New Roman" panose="02020603050405020304" charset="0"/>
                <a:cs typeface="Times New Roman" panose="02020603050405020304" charset="0"/>
                <a:sym typeface="+mn-ea"/>
              </a:rPr>
              <a:t>của</a:t>
            </a:r>
            <a:r>
              <a:rPr lang="en-US" sz="1600" b="1" dirty="0" smtClean="0">
                <a:solidFill>
                  <a:schemeClr val="accent1">
                    <a:lumMod val="50000"/>
                  </a:schemeClr>
                </a:solidFill>
                <a:latin typeface="Times New Roman" panose="02020603050405020304" charset="0"/>
                <a:cs typeface="Times New Roman" panose="02020603050405020304" charset="0"/>
                <a:sym typeface="+mn-ea"/>
              </a:rPr>
              <a:t> </a:t>
            </a:r>
            <a:r>
              <a:rPr lang="en-US" sz="1600" b="1" dirty="0" err="1" smtClean="0">
                <a:solidFill>
                  <a:schemeClr val="accent1">
                    <a:lumMod val="50000"/>
                  </a:schemeClr>
                </a:solidFill>
                <a:latin typeface="Times New Roman" panose="02020603050405020304" charset="0"/>
                <a:cs typeface="Times New Roman" panose="02020603050405020304" charset="0"/>
                <a:sym typeface="+mn-ea"/>
              </a:rPr>
              <a:t>khóa</a:t>
            </a:r>
            <a:r>
              <a:rPr lang="en-US" sz="1600" b="1" dirty="0" smtClean="0">
                <a:solidFill>
                  <a:schemeClr val="accent1">
                    <a:lumMod val="50000"/>
                  </a:schemeClr>
                </a:solidFill>
                <a:latin typeface="Times New Roman" panose="02020603050405020304" charset="0"/>
                <a:cs typeface="Times New Roman" panose="02020603050405020304" charset="0"/>
                <a:sym typeface="+mn-ea"/>
              </a:rPr>
              <a:t> </a:t>
            </a:r>
            <a:r>
              <a:rPr lang="en-US" sz="1600" b="1" dirty="0" err="1" smtClean="0">
                <a:solidFill>
                  <a:schemeClr val="accent1">
                    <a:lumMod val="50000"/>
                  </a:schemeClr>
                </a:solidFill>
                <a:latin typeface="Times New Roman" panose="02020603050405020304" charset="0"/>
                <a:cs typeface="Times New Roman" panose="02020603050405020304" charset="0"/>
                <a:sym typeface="+mn-ea"/>
              </a:rPr>
              <a:t>học</a:t>
            </a:r>
            <a:r>
              <a:rPr lang="en-US" sz="1600" b="1" dirty="0" smtClean="0">
                <a:solidFill>
                  <a:schemeClr val="accent1">
                    <a:lumMod val="50000"/>
                  </a:schemeClr>
                </a:solidFill>
                <a:latin typeface="Times New Roman" panose="02020603050405020304" charset="0"/>
                <a:cs typeface="Times New Roman" panose="02020603050405020304" charset="0"/>
                <a:sym typeface="+mn-ea"/>
              </a:rPr>
              <a:t>.   </a:t>
            </a:r>
            <a:r>
              <a:rPr lang="en-US" sz="1600" b="1" dirty="0" smtClean="0">
                <a:solidFill>
                  <a:schemeClr val="accent1">
                    <a:lumMod val="50000"/>
                  </a:schemeClr>
                </a:solidFill>
                <a:latin typeface="Arial" panose="020B0604020202020204" pitchFamily="34" charset="0"/>
                <a:cs typeface="Arial" panose="020B0604020202020204" pitchFamily="34" charset="0"/>
                <a:sym typeface="+mn-ea"/>
              </a:rPr>
              <a:t> </a:t>
            </a:r>
            <a:endParaRPr lang="en-US" sz="1600" b="1" kern="0" dirty="0" smtClean="0">
              <a:solidFill>
                <a:schemeClr val="accent1">
                  <a:lumMod val="50000"/>
                </a:schemeClr>
              </a:solidFill>
              <a:latin typeface="Arial" panose="020B0604020202020204" pitchFamily="34" charset="0"/>
              <a:cs typeface="Arial" panose="020B0604020202020204" pitchFamily="34" charset="0"/>
              <a:sym typeface="+mn-ea"/>
            </a:endParaRPr>
          </a:p>
        </p:txBody>
      </p:sp>
      <p:sp>
        <p:nvSpPr>
          <p:cNvPr id="17" name="TextBox 22"/>
          <p:cNvSpPr txBox="1"/>
          <p:nvPr/>
        </p:nvSpPr>
        <p:spPr bwMode="auto">
          <a:xfrm>
            <a:off x="6668087" y="3367126"/>
            <a:ext cx="4577080" cy="584775"/>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fontAlgn="auto">
              <a:spcBef>
                <a:spcPts val="0"/>
              </a:spcBef>
              <a:spcAft>
                <a:spcPts val="0"/>
              </a:spcAft>
              <a:defRPr/>
            </a:pPr>
            <a:r>
              <a:rPr lang="en-US" sz="1600" b="1" dirty="0" err="1" smtClean="0">
                <a:solidFill>
                  <a:schemeClr val="bg2">
                    <a:lumMod val="10000"/>
                  </a:schemeClr>
                </a:solidFill>
                <a:latin typeface="Times New Roman" panose="02020603050405020304" charset="0"/>
                <a:cs typeface="Times New Roman" panose="02020603050405020304" charset="0"/>
                <a:sym typeface="+mn-ea"/>
              </a:rPr>
              <a:t>Sinh</a:t>
            </a:r>
            <a:r>
              <a:rPr lang="en-US" sz="1600" b="1" dirty="0" smtClean="0">
                <a:solidFill>
                  <a:schemeClr val="bg2">
                    <a:lumMod val="10000"/>
                  </a:schemeClr>
                </a:solidFill>
                <a:latin typeface="Times New Roman" panose="02020603050405020304" charset="0"/>
                <a:cs typeface="Times New Roman" panose="02020603050405020304" charset="0"/>
                <a:sym typeface="+mn-ea"/>
              </a:rPr>
              <a:t> </a:t>
            </a:r>
            <a:r>
              <a:rPr lang="en-US" sz="1600" b="1" dirty="0" err="1" smtClean="0">
                <a:solidFill>
                  <a:schemeClr val="bg2">
                    <a:lumMod val="10000"/>
                  </a:schemeClr>
                </a:solidFill>
                <a:latin typeface="Times New Roman" panose="02020603050405020304" charset="0"/>
                <a:cs typeface="Times New Roman" panose="02020603050405020304" charset="0"/>
                <a:sym typeface="+mn-ea"/>
              </a:rPr>
              <a:t>viên</a:t>
            </a:r>
            <a:r>
              <a:rPr lang="en-US" sz="1600" b="1" dirty="0" smtClean="0">
                <a:solidFill>
                  <a:schemeClr val="bg2">
                    <a:lumMod val="10000"/>
                  </a:schemeClr>
                </a:solidFill>
                <a:latin typeface="Times New Roman" panose="02020603050405020304" charset="0"/>
                <a:cs typeface="Times New Roman" panose="02020603050405020304" charset="0"/>
                <a:sym typeface="+mn-ea"/>
              </a:rPr>
              <a:t> </a:t>
            </a:r>
            <a:r>
              <a:rPr lang="en-US" sz="1600" b="1" dirty="0" err="1" smtClean="0">
                <a:solidFill>
                  <a:schemeClr val="bg2">
                    <a:lumMod val="10000"/>
                  </a:schemeClr>
                </a:solidFill>
                <a:latin typeface="Times New Roman" panose="02020603050405020304" charset="0"/>
                <a:cs typeface="Times New Roman" panose="02020603050405020304" charset="0"/>
                <a:sym typeface="+mn-ea"/>
              </a:rPr>
              <a:t>đăng</a:t>
            </a:r>
            <a:r>
              <a:rPr lang="en-US" sz="1600" b="1" dirty="0" smtClean="0">
                <a:solidFill>
                  <a:schemeClr val="bg2">
                    <a:lumMod val="10000"/>
                  </a:schemeClr>
                </a:solidFill>
                <a:latin typeface="Times New Roman" panose="02020603050405020304" charset="0"/>
                <a:cs typeface="Times New Roman" panose="02020603050405020304" charset="0"/>
                <a:sym typeface="+mn-ea"/>
              </a:rPr>
              <a:t> </a:t>
            </a:r>
            <a:r>
              <a:rPr lang="en-US" sz="1600" b="1" dirty="0" err="1" smtClean="0">
                <a:solidFill>
                  <a:schemeClr val="bg2">
                    <a:lumMod val="10000"/>
                  </a:schemeClr>
                </a:solidFill>
                <a:latin typeface="Times New Roman" panose="02020603050405020304" charset="0"/>
                <a:cs typeface="Times New Roman" panose="02020603050405020304" charset="0"/>
                <a:sym typeface="+mn-ea"/>
              </a:rPr>
              <a:t>ky</a:t>
            </a:r>
            <a:r>
              <a:rPr lang="en-US" sz="1600" b="1" dirty="0" smtClean="0">
                <a:solidFill>
                  <a:schemeClr val="bg2">
                    <a:lumMod val="10000"/>
                  </a:schemeClr>
                </a:solidFill>
                <a:latin typeface="Times New Roman" panose="02020603050405020304" charset="0"/>
                <a:cs typeface="Times New Roman" panose="02020603050405020304" charset="0"/>
                <a:sym typeface="+mn-ea"/>
              </a:rPr>
              <a:t>́ </a:t>
            </a:r>
            <a:r>
              <a:rPr lang="en-US" sz="1600" b="1" dirty="0" err="1" smtClean="0">
                <a:solidFill>
                  <a:schemeClr val="bg2">
                    <a:lumMod val="10000"/>
                  </a:schemeClr>
                </a:solidFill>
                <a:latin typeface="Times New Roman" panose="02020603050405020304" charset="0"/>
                <a:cs typeface="Times New Roman" panose="02020603050405020304" charset="0"/>
                <a:sym typeface="+mn-ea"/>
              </a:rPr>
              <a:t>thi</a:t>
            </a:r>
            <a:r>
              <a:rPr lang="en-US" sz="1600" b="1" dirty="0" smtClean="0">
                <a:solidFill>
                  <a:schemeClr val="bg2">
                    <a:lumMod val="10000"/>
                  </a:schemeClr>
                </a:solidFill>
                <a:latin typeface="Times New Roman" panose="02020603050405020304" charset="0"/>
                <a:cs typeface="Times New Roman" panose="02020603050405020304" charset="0"/>
                <a:sym typeface="+mn-ea"/>
              </a:rPr>
              <a:t> </a:t>
            </a:r>
            <a:r>
              <a:rPr lang="en-US" sz="1600" b="1" dirty="0" err="1" smtClean="0">
                <a:solidFill>
                  <a:schemeClr val="bg2">
                    <a:lumMod val="10000"/>
                  </a:schemeClr>
                </a:solidFill>
                <a:latin typeface="Times New Roman" panose="02020603050405020304" charset="0"/>
                <a:cs typeface="Times New Roman" panose="02020603050405020304" charset="0"/>
                <a:sym typeface="+mn-ea"/>
              </a:rPr>
              <a:t>chứng</a:t>
            </a:r>
            <a:r>
              <a:rPr lang="en-US" sz="1600" b="1" dirty="0" smtClean="0">
                <a:solidFill>
                  <a:schemeClr val="bg2">
                    <a:lumMod val="10000"/>
                  </a:schemeClr>
                </a:solidFill>
                <a:latin typeface="Times New Roman" panose="02020603050405020304" charset="0"/>
                <a:cs typeface="Times New Roman" panose="02020603050405020304" charset="0"/>
                <a:sym typeface="+mn-ea"/>
              </a:rPr>
              <a:t> chỉ TOEIC </a:t>
            </a:r>
            <a:r>
              <a:rPr lang="en-US" sz="1600" b="1" dirty="0" err="1" smtClean="0">
                <a:solidFill>
                  <a:schemeClr val="bg2">
                    <a:lumMod val="10000"/>
                  </a:schemeClr>
                </a:solidFill>
                <a:latin typeface="Times New Roman" panose="02020603050405020304" charset="0"/>
                <a:cs typeface="Times New Roman" panose="02020603050405020304" charset="0"/>
                <a:sym typeface="+mn-ea"/>
              </a:rPr>
              <a:t>quốc</a:t>
            </a:r>
            <a:r>
              <a:rPr lang="en-US" sz="1600" b="1" dirty="0" smtClean="0">
                <a:solidFill>
                  <a:schemeClr val="bg2">
                    <a:lumMod val="10000"/>
                  </a:schemeClr>
                </a:solidFill>
                <a:latin typeface="Times New Roman" panose="02020603050405020304" charset="0"/>
                <a:cs typeface="Times New Roman" panose="02020603050405020304" charset="0"/>
                <a:sym typeface="+mn-ea"/>
              </a:rPr>
              <a:t> </a:t>
            </a:r>
            <a:r>
              <a:rPr lang="en-US" sz="1600" b="1" dirty="0" err="1" smtClean="0">
                <a:solidFill>
                  <a:schemeClr val="bg2">
                    <a:lumMod val="10000"/>
                  </a:schemeClr>
                </a:solidFill>
                <a:latin typeface="Times New Roman" panose="02020603050405020304" charset="0"/>
                <a:cs typeface="Times New Roman" panose="02020603050405020304" charset="0"/>
                <a:sym typeface="+mn-ea"/>
              </a:rPr>
              <a:t>tê</a:t>
            </a:r>
            <a:r>
              <a:rPr lang="en-US" sz="1600" b="1" dirty="0" smtClean="0">
                <a:solidFill>
                  <a:schemeClr val="bg2">
                    <a:lumMod val="10000"/>
                  </a:schemeClr>
                </a:solidFill>
                <a:latin typeface="Times New Roman" panose="02020603050405020304" charset="0"/>
                <a:cs typeface="Times New Roman" panose="02020603050405020304" charset="0"/>
                <a:sym typeface="+mn-ea"/>
              </a:rPr>
              <a:t>́ </a:t>
            </a:r>
            <a:r>
              <a:rPr lang="en-US" sz="1600" b="1" dirty="0" err="1" smtClean="0">
                <a:solidFill>
                  <a:schemeClr val="bg2">
                    <a:lumMod val="10000"/>
                  </a:schemeClr>
                </a:solidFill>
                <a:latin typeface="Times New Roman" panose="02020603050405020304" charset="0"/>
                <a:cs typeface="Times New Roman" panose="02020603050405020304" charset="0"/>
                <a:sym typeface="+mn-ea"/>
              </a:rPr>
              <a:t>tại</a:t>
            </a:r>
            <a:r>
              <a:rPr lang="en-US" sz="1600" b="1" dirty="0" smtClean="0">
                <a:solidFill>
                  <a:schemeClr val="bg2">
                    <a:lumMod val="10000"/>
                  </a:schemeClr>
                </a:solidFill>
                <a:latin typeface="Times New Roman" panose="02020603050405020304" charset="0"/>
                <a:cs typeface="Times New Roman" panose="02020603050405020304" charset="0"/>
                <a:sym typeface="+mn-ea"/>
              </a:rPr>
              <a:t> </a:t>
            </a:r>
            <a:r>
              <a:rPr lang="en-US" sz="1600" b="1" dirty="0" err="1" smtClean="0">
                <a:solidFill>
                  <a:schemeClr val="bg2">
                    <a:lumMod val="10000"/>
                  </a:schemeClr>
                </a:solidFill>
                <a:latin typeface="Times New Roman" panose="02020603050405020304" charset="0"/>
                <a:cs typeface="Times New Roman" panose="02020603050405020304" charset="0"/>
                <a:sym typeface="+mn-ea"/>
              </a:rPr>
              <a:t>trung</a:t>
            </a:r>
            <a:r>
              <a:rPr lang="en-US" sz="1600" b="1" dirty="0" smtClean="0">
                <a:solidFill>
                  <a:schemeClr val="bg2">
                    <a:lumMod val="10000"/>
                  </a:schemeClr>
                </a:solidFill>
                <a:latin typeface="Times New Roman" panose="02020603050405020304" charset="0"/>
                <a:cs typeface="Times New Roman" panose="02020603050405020304" charset="0"/>
                <a:sym typeface="+mn-ea"/>
              </a:rPr>
              <a:t> </a:t>
            </a:r>
            <a:r>
              <a:rPr lang="en-US" sz="1600" b="1" dirty="0" err="1" smtClean="0">
                <a:solidFill>
                  <a:schemeClr val="bg2">
                    <a:lumMod val="10000"/>
                  </a:schemeClr>
                </a:solidFill>
                <a:latin typeface="Times New Roman" panose="02020603050405020304" charset="0"/>
                <a:cs typeface="Times New Roman" panose="02020603050405020304" charset="0"/>
                <a:sym typeface="+mn-ea"/>
              </a:rPr>
              <a:t>tâm</a:t>
            </a:r>
            <a:r>
              <a:rPr lang="en-US" sz="1600" b="1" dirty="0" smtClean="0">
                <a:solidFill>
                  <a:schemeClr val="bg2">
                    <a:lumMod val="10000"/>
                  </a:schemeClr>
                </a:solidFill>
                <a:latin typeface="Times New Roman" panose="02020603050405020304" charset="0"/>
                <a:cs typeface="Times New Roman" panose="02020603050405020304" charset="0"/>
                <a:sym typeface="+mn-ea"/>
              </a:rPr>
              <a:t> NN&amp;TH </a:t>
            </a:r>
            <a:r>
              <a:rPr lang="en-US" sz="1600" b="1" dirty="0" err="1" smtClean="0">
                <a:solidFill>
                  <a:schemeClr val="bg2">
                    <a:lumMod val="10000"/>
                  </a:schemeClr>
                </a:solidFill>
                <a:latin typeface="Times New Roman" panose="02020603050405020304" charset="0"/>
                <a:cs typeface="Times New Roman" panose="02020603050405020304" charset="0"/>
                <a:sym typeface="+mn-ea"/>
              </a:rPr>
              <a:t>của</a:t>
            </a:r>
            <a:r>
              <a:rPr lang="en-US" sz="1600" b="1" dirty="0" smtClean="0">
                <a:solidFill>
                  <a:schemeClr val="bg2">
                    <a:lumMod val="10000"/>
                  </a:schemeClr>
                </a:solidFill>
                <a:latin typeface="Times New Roman" panose="02020603050405020304" charset="0"/>
                <a:cs typeface="Times New Roman" panose="02020603050405020304" charset="0"/>
                <a:sym typeface="+mn-ea"/>
              </a:rPr>
              <a:t> </a:t>
            </a:r>
            <a:r>
              <a:rPr lang="en-US" sz="1600" b="1" dirty="0" err="1" smtClean="0">
                <a:solidFill>
                  <a:schemeClr val="bg2">
                    <a:lumMod val="10000"/>
                  </a:schemeClr>
                </a:solidFill>
                <a:latin typeface="Times New Roman" panose="02020603050405020304" charset="0"/>
                <a:cs typeface="Times New Roman" panose="02020603050405020304" charset="0"/>
                <a:sym typeface="+mn-ea"/>
              </a:rPr>
              <a:t>trường</a:t>
            </a:r>
            <a:endParaRPr lang="en-US" sz="1600" b="1" kern="0" dirty="0" smtClean="0">
              <a:solidFill>
                <a:schemeClr val="bg2">
                  <a:lumMod val="10000"/>
                </a:schemeClr>
              </a:solidFill>
              <a:latin typeface="Times New Roman" panose="02020603050405020304" charset="0"/>
              <a:cs typeface="Times New Roman" panose="02020603050405020304" charset="0"/>
            </a:endParaRPr>
          </a:p>
        </p:txBody>
      </p:sp>
      <p:sp>
        <p:nvSpPr>
          <p:cNvPr id="16" name="Hộp_Văn_Bản 15"/>
          <p:cNvSpPr txBox="1"/>
          <p:nvPr/>
        </p:nvSpPr>
        <p:spPr>
          <a:xfrm>
            <a:off x="613317" y="393700"/>
            <a:ext cx="11049093" cy="553998"/>
          </a:xfrm>
          <a:prstGeom prst="rect">
            <a:avLst/>
          </a:prstGeom>
          <a:noFill/>
        </p:spPr>
        <p:txBody>
          <a:bodyPr wrap="square">
            <a:spAutoFit/>
          </a:bodyPr>
          <a:lstStyle/>
          <a:p>
            <a:pPr algn="ctr">
              <a:defRPr/>
            </a:pPr>
            <a:r>
              <a:rPr lang="en-US" sz="3000" b="1" dirty="0" smtClean="0">
                <a:solidFill>
                  <a:srgbClr val="C00000"/>
                </a:solidFill>
                <a:latin typeface="Palatino Linotype" panose="02040502050505030304" charset="0"/>
                <a:cs typeface="Palatino Linotype" panose="02040502050505030304" charset="0"/>
              </a:rPr>
              <a:t>ĐĂNG KÝ THI CHỨNG CHỈ TOEIC</a:t>
            </a:r>
            <a:endParaRPr lang="en-US" sz="3000" b="1" dirty="0">
              <a:solidFill>
                <a:srgbClr val="C00000"/>
              </a:solidFill>
              <a:latin typeface="Palatino Linotype" panose="02040502050505030304" charset="0"/>
              <a:cs typeface="Palatino Linotype" panose="02040502050505030304" charset="0"/>
            </a:endParaRPr>
          </a:p>
        </p:txBody>
      </p:sp>
      <p:sp>
        <p:nvSpPr>
          <p:cNvPr id="11" name="TextBox 22"/>
          <p:cNvSpPr txBox="1"/>
          <p:nvPr/>
        </p:nvSpPr>
        <p:spPr bwMode="auto">
          <a:xfrm>
            <a:off x="6541712" y="4344700"/>
            <a:ext cx="4577080" cy="1077218"/>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fontAlgn="auto">
              <a:spcBef>
                <a:spcPts val="0"/>
              </a:spcBef>
              <a:spcAft>
                <a:spcPts val="0"/>
              </a:spcAft>
              <a:defRPr/>
            </a:pPr>
            <a:endParaRPr lang="en-US" sz="1600" b="1" dirty="0" smtClean="0">
              <a:solidFill>
                <a:srgbClr val="C00000"/>
              </a:solidFill>
              <a:latin typeface="Times New Roman" panose="02020603050405020304" charset="0"/>
              <a:cs typeface="Times New Roman" panose="02020603050405020304" charset="0"/>
              <a:sym typeface="+mn-ea"/>
            </a:endParaRPr>
          </a:p>
          <a:p>
            <a:pPr fontAlgn="auto">
              <a:spcBef>
                <a:spcPts val="0"/>
              </a:spcBef>
              <a:spcAft>
                <a:spcPts val="0"/>
              </a:spcAft>
              <a:defRPr/>
            </a:pPr>
            <a:r>
              <a:rPr lang="en-US" sz="1600" b="1" dirty="0" err="1" smtClean="0">
                <a:solidFill>
                  <a:srgbClr val="C00000"/>
                </a:solidFill>
                <a:latin typeface="Times New Roman" panose="02020603050405020304" charset="0"/>
                <a:cs typeface="Times New Roman" panose="02020603050405020304" charset="0"/>
                <a:sym typeface="+mn-ea"/>
              </a:rPr>
              <a:t>Sinh</a:t>
            </a:r>
            <a:r>
              <a:rPr lang="en-US" sz="1600" b="1" dirty="0" smtClean="0">
                <a:solidFill>
                  <a:srgbClr val="C00000"/>
                </a:solidFill>
                <a:latin typeface="Times New Roman" panose="02020603050405020304" charset="0"/>
                <a:cs typeface="Times New Roman" panose="02020603050405020304" charset="0"/>
                <a:sym typeface="+mn-ea"/>
              </a:rPr>
              <a:t> </a:t>
            </a:r>
            <a:r>
              <a:rPr lang="en-US" sz="1600" b="1" dirty="0" err="1" smtClean="0">
                <a:solidFill>
                  <a:srgbClr val="C00000"/>
                </a:solidFill>
                <a:latin typeface="Times New Roman" panose="02020603050405020304" charset="0"/>
                <a:cs typeface="Times New Roman" panose="02020603050405020304" charset="0"/>
                <a:sym typeface="+mn-ea"/>
              </a:rPr>
              <a:t>viên</a:t>
            </a:r>
            <a:r>
              <a:rPr lang="en-US" sz="1600" b="1" dirty="0" smtClean="0">
                <a:solidFill>
                  <a:srgbClr val="C00000"/>
                </a:solidFill>
                <a:latin typeface="Times New Roman" panose="02020603050405020304" charset="0"/>
                <a:cs typeface="Times New Roman" panose="02020603050405020304" charset="0"/>
                <a:sym typeface="+mn-ea"/>
              </a:rPr>
              <a:t> </a:t>
            </a:r>
            <a:r>
              <a:rPr lang="en-US" sz="1600" b="1" dirty="0" err="1" smtClean="0">
                <a:solidFill>
                  <a:srgbClr val="C00000"/>
                </a:solidFill>
                <a:latin typeface="Times New Roman" panose="02020603050405020304" charset="0"/>
                <a:cs typeface="Times New Roman" panose="02020603050405020304" charset="0"/>
                <a:sym typeface="+mn-ea"/>
              </a:rPr>
              <a:t>của</a:t>
            </a:r>
            <a:r>
              <a:rPr lang="en-US" sz="1600" b="1" dirty="0" smtClean="0">
                <a:solidFill>
                  <a:srgbClr val="C00000"/>
                </a:solidFill>
                <a:latin typeface="Times New Roman" panose="02020603050405020304" charset="0"/>
                <a:cs typeface="Times New Roman" panose="02020603050405020304" charset="0"/>
                <a:sym typeface="+mn-ea"/>
              </a:rPr>
              <a:t> </a:t>
            </a:r>
            <a:r>
              <a:rPr lang="en-US" sz="1600" b="1" dirty="0" err="1" smtClean="0">
                <a:solidFill>
                  <a:srgbClr val="C00000"/>
                </a:solidFill>
                <a:latin typeface="Times New Roman" panose="02020603050405020304" charset="0"/>
                <a:cs typeface="Times New Roman" panose="02020603050405020304" charset="0"/>
                <a:sym typeface="+mn-ea"/>
              </a:rPr>
              <a:t>trường</a:t>
            </a:r>
            <a:r>
              <a:rPr lang="en-US" sz="1600" b="1" dirty="0" smtClean="0">
                <a:solidFill>
                  <a:srgbClr val="C00000"/>
                </a:solidFill>
                <a:latin typeface="Times New Roman" panose="02020603050405020304" charset="0"/>
                <a:cs typeface="Times New Roman" panose="02020603050405020304" charset="0"/>
                <a:sym typeface="+mn-ea"/>
              </a:rPr>
              <a:t> sẽ </a:t>
            </a:r>
            <a:r>
              <a:rPr lang="en-US" sz="1600" b="1" dirty="0" err="1" smtClean="0">
                <a:solidFill>
                  <a:srgbClr val="C00000"/>
                </a:solidFill>
                <a:latin typeface="Times New Roman" panose="02020603050405020304" charset="0"/>
                <a:cs typeface="Times New Roman" panose="02020603050405020304" charset="0"/>
                <a:sym typeface="+mn-ea"/>
              </a:rPr>
              <a:t>được</a:t>
            </a:r>
            <a:r>
              <a:rPr lang="en-US" sz="1600" b="1" dirty="0" smtClean="0">
                <a:solidFill>
                  <a:srgbClr val="C00000"/>
                </a:solidFill>
                <a:latin typeface="Times New Roman" panose="02020603050405020304" charset="0"/>
                <a:cs typeface="Times New Roman" panose="02020603050405020304" charset="0"/>
                <a:sym typeface="+mn-ea"/>
              </a:rPr>
              <a:t> </a:t>
            </a:r>
            <a:r>
              <a:rPr lang="en-US" sz="1600" b="1" dirty="0" err="1" smtClean="0">
                <a:solidFill>
                  <a:srgbClr val="C00000"/>
                </a:solidFill>
                <a:latin typeface="Times New Roman" panose="02020603050405020304" charset="0"/>
                <a:cs typeface="Times New Roman" panose="02020603050405020304" charset="0"/>
                <a:sym typeface="+mn-ea"/>
              </a:rPr>
              <a:t>giảm</a:t>
            </a:r>
            <a:r>
              <a:rPr lang="en-US" sz="1600" b="1" dirty="0" smtClean="0">
                <a:solidFill>
                  <a:srgbClr val="C00000"/>
                </a:solidFill>
                <a:latin typeface="Times New Roman" panose="02020603050405020304" charset="0"/>
                <a:cs typeface="Times New Roman" panose="02020603050405020304" charset="0"/>
                <a:sym typeface="+mn-ea"/>
              </a:rPr>
              <a:t> </a:t>
            </a:r>
            <a:r>
              <a:rPr lang="en-US" sz="1600" b="1" dirty="0" err="1" smtClean="0">
                <a:solidFill>
                  <a:srgbClr val="C00000"/>
                </a:solidFill>
                <a:latin typeface="Times New Roman" panose="02020603050405020304" charset="0"/>
                <a:cs typeface="Times New Roman" panose="02020603050405020304" charset="0"/>
                <a:sym typeface="+mn-ea"/>
              </a:rPr>
              <a:t>gia</a:t>
            </a:r>
            <a:r>
              <a:rPr lang="en-US" sz="1600" b="1" dirty="0" smtClean="0">
                <a:solidFill>
                  <a:srgbClr val="C00000"/>
                </a:solidFill>
                <a:latin typeface="Times New Roman" panose="02020603050405020304" charset="0"/>
                <a:cs typeface="Times New Roman" panose="02020603050405020304" charset="0"/>
                <a:sym typeface="+mn-ea"/>
              </a:rPr>
              <a:t>́ </a:t>
            </a:r>
            <a:r>
              <a:rPr lang="en-US" sz="1600" b="1" dirty="0" err="1" smtClean="0">
                <a:solidFill>
                  <a:srgbClr val="C00000"/>
                </a:solidFill>
                <a:latin typeface="Times New Roman" panose="02020603050405020304" charset="0"/>
                <a:cs typeface="Times New Roman" panose="02020603050405020304" charset="0"/>
                <a:sym typeface="+mn-ea"/>
              </a:rPr>
              <a:t>lê</a:t>
            </a:r>
            <a:r>
              <a:rPr lang="en-US" sz="1600" b="1" dirty="0" smtClean="0">
                <a:solidFill>
                  <a:srgbClr val="C00000"/>
                </a:solidFill>
                <a:latin typeface="Times New Roman" panose="02020603050405020304" charset="0"/>
                <a:cs typeface="Times New Roman" panose="02020603050405020304" charset="0"/>
                <a:sym typeface="+mn-ea"/>
              </a:rPr>
              <a:t>̣ phí </a:t>
            </a:r>
            <a:r>
              <a:rPr lang="en-US" sz="1600" b="1" dirty="0" err="1" smtClean="0">
                <a:solidFill>
                  <a:srgbClr val="C00000"/>
                </a:solidFill>
                <a:latin typeface="Times New Roman" panose="02020603050405020304" charset="0"/>
                <a:cs typeface="Times New Roman" panose="02020603050405020304" charset="0"/>
                <a:sym typeface="+mn-ea"/>
              </a:rPr>
              <a:t>thi</a:t>
            </a:r>
            <a:r>
              <a:rPr lang="en-US" sz="1600" b="1" dirty="0" smtClean="0">
                <a:solidFill>
                  <a:srgbClr val="C00000"/>
                </a:solidFill>
                <a:latin typeface="Times New Roman" panose="02020603050405020304" charset="0"/>
                <a:cs typeface="Times New Roman" panose="02020603050405020304" charset="0"/>
                <a:sym typeface="+mn-ea"/>
              </a:rPr>
              <a:t> (</a:t>
            </a:r>
            <a:r>
              <a:rPr lang="en-US" sz="1600" b="1" dirty="0" err="1" smtClean="0">
                <a:solidFill>
                  <a:srgbClr val="C00000"/>
                </a:solidFill>
                <a:latin typeface="Times New Roman" panose="02020603050405020304" charset="0"/>
                <a:cs typeface="Times New Roman" panose="02020603050405020304" charset="0"/>
                <a:sym typeface="+mn-ea"/>
              </a:rPr>
              <a:t>ưu</a:t>
            </a:r>
            <a:r>
              <a:rPr lang="en-US" sz="1600" b="1" dirty="0" smtClean="0">
                <a:solidFill>
                  <a:srgbClr val="C00000"/>
                </a:solidFill>
                <a:latin typeface="Times New Roman" panose="02020603050405020304" charset="0"/>
                <a:cs typeface="Times New Roman" panose="02020603050405020304" charset="0"/>
                <a:sym typeface="+mn-ea"/>
              </a:rPr>
              <a:t> </a:t>
            </a:r>
            <a:r>
              <a:rPr lang="en-US" sz="1600" b="1" dirty="0" err="1" smtClean="0">
                <a:solidFill>
                  <a:srgbClr val="C00000"/>
                </a:solidFill>
                <a:latin typeface="Times New Roman" panose="02020603050405020304" charset="0"/>
                <a:cs typeface="Times New Roman" panose="02020603050405020304" charset="0"/>
                <a:sym typeface="+mn-ea"/>
              </a:rPr>
              <a:t>đãi</a:t>
            </a:r>
            <a:r>
              <a:rPr lang="en-US" sz="1600" b="1" dirty="0" smtClean="0">
                <a:solidFill>
                  <a:srgbClr val="C00000"/>
                </a:solidFill>
                <a:latin typeface="Times New Roman" panose="02020603050405020304" charset="0"/>
                <a:cs typeface="Times New Roman" panose="02020603050405020304" charset="0"/>
                <a:sym typeface="+mn-ea"/>
              </a:rPr>
              <a:t> </a:t>
            </a:r>
            <a:r>
              <a:rPr lang="en-US" sz="1600" b="1" dirty="0" err="1" smtClean="0">
                <a:solidFill>
                  <a:srgbClr val="C00000"/>
                </a:solidFill>
                <a:latin typeface="Times New Roman" panose="02020603050405020304" charset="0"/>
                <a:cs typeface="Times New Roman" panose="02020603050405020304" charset="0"/>
                <a:sym typeface="+mn-ea"/>
              </a:rPr>
              <a:t>này</a:t>
            </a:r>
            <a:r>
              <a:rPr lang="en-US" sz="1600" b="1" dirty="0" smtClean="0">
                <a:solidFill>
                  <a:srgbClr val="C00000"/>
                </a:solidFill>
                <a:latin typeface="Times New Roman" panose="02020603050405020304" charset="0"/>
                <a:cs typeface="Times New Roman" panose="02020603050405020304" charset="0"/>
                <a:sym typeface="+mn-ea"/>
              </a:rPr>
              <a:t> chỉ </a:t>
            </a:r>
            <a:r>
              <a:rPr lang="en-US" sz="1600" b="1" dirty="0" err="1" smtClean="0">
                <a:solidFill>
                  <a:srgbClr val="C00000"/>
                </a:solidFill>
                <a:latin typeface="Times New Roman" panose="02020603050405020304" charset="0"/>
                <a:cs typeface="Times New Roman" panose="02020603050405020304" charset="0"/>
                <a:sym typeface="+mn-ea"/>
              </a:rPr>
              <a:t>dành</a:t>
            </a:r>
            <a:r>
              <a:rPr lang="en-US" sz="1600" b="1" dirty="0" smtClean="0">
                <a:solidFill>
                  <a:srgbClr val="C00000"/>
                </a:solidFill>
                <a:latin typeface="Times New Roman" panose="02020603050405020304" charset="0"/>
                <a:cs typeface="Times New Roman" panose="02020603050405020304" charset="0"/>
                <a:sym typeface="+mn-ea"/>
              </a:rPr>
              <a:t> </a:t>
            </a:r>
            <a:r>
              <a:rPr lang="en-US" sz="1600" b="1" dirty="0" err="1" smtClean="0">
                <a:solidFill>
                  <a:srgbClr val="C00000"/>
                </a:solidFill>
                <a:latin typeface="Times New Roman" panose="02020603050405020304" charset="0"/>
                <a:cs typeface="Times New Roman" panose="02020603050405020304" charset="0"/>
                <a:sym typeface="+mn-ea"/>
              </a:rPr>
              <a:t>cho</a:t>
            </a:r>
            <a:r>
              <a:rPr lang="en-US" sz="1600" b="1" dirty="0" smtClean="0">
                <a:solidFill>
                  <a:srgbClr val="C00000"/>
                </a:solidFill>
                <a:latin typeface="Times New Roman" panose="02020603050405020304" charset="0"/>
                <a:cs typeface="Times New Roman" panose="02020603050405020304" charset="0"/>
                <a:sym typeface="+mn-ea"/>
              </a:rPr>
              <a:t> </a:t>
            </a:r>
            <a:r>
              <a:rPr lang="en-US" sz="1600" b="1" dirty="0" err="1" smtClean="0">
                <a:solidFill>
                  <a:srgbClr val="C00000"/>
                </a:solidFill>
                <a:latin typeface="Times New Roman" panose="02020603050405020304" charset="0"/>
                <a:cs typeface="Times New Roman" panose="02020603050405020304" charset="0"/>
                <a:sym typeface="+mn-ea"/>
              </a:rPr>
              <a:t>sinh</a:t>
            </a:r>
            <a:r>
              <a:rPr lang="en-US" sz="1600" b="1" dirty="0" smtClean="0">
                <a:solidFill>
                  <a:srgbClr val="C00000"/>
                </a:solidFill>
                <a:latin typeface="Times New Roman" panose="02020603050405020304" charset="0"/>
                <a:cs typeface="Times New Roman" panose="02020603050405020304" charset="0"/>
                <a:sym typeface="+mn-ea"/>
              </a:rPr>
              <a:t> </a:t>
            </a:r>
            <a:r>
              <a:rPr lang="en-US" sz="1600" b="1" dirty="0" err="1" smtClean="0">
                <a:solidFill>
                  <a:srgbClr val="C00000"/>
                </a:solidFill>
                <a:latin typeface="Times New Roman" panose="02020603050405020304" charset="0"/>
                <a:cs typeface="Times New Roman" panose="02020603050405020304" charset="0"/>
                <a:sym typeface="+mn-ea"/>
              </a:rPr>
              <a:t>viên</a:t>
            </a:r>
            <a:r>
              <a:rPr lang="en-US" sz="1600" b="1" dirty="0" smtClean="0">
                <a:solidFill>
                  <a:srgbClr val="C00000"/>
                </a:solidFill>
                <a:latin typeface="Times New Roman" panose="02020603050405020304" charset="0"/>
                <a:cs typeface="Times New Roman" panose="02020603050405020304" charset="0"/>
                <a:sym typeface="+mn-ea"/>
              </a:rPr>
              <a:t> UNETI)</a:t>
            </a:r>
            <a:endParaRPr lang="en-US" sz="1600" b="1" dirty="0" smtClean="0">
              <a:solidFill>
                <a:srgbClr val="C00000"/>
              </a:solidFill>
              <a:latin typeface="Times New Roman" panose="02020603050405020304" charset="0"/>
              <a:cs typeface="Times New Roman" panose="02020603050405020304" charset="0"/>
            </a:endParaRPr>
          </a:p>
          <a:p>
            <a:pPr fontAlgn="auto">
              <a:spcBef>
                <a:spcPts val="0"/>
              </a:spcBef>
              <a:spcAft>
                <a:spcPts val="0"/>
              </a:spcAft>
              <a:defRPr/>
            </a:pPr>
            <a:endParaRPr lang="en-US" sz="1600" b="1" kern="0" dirty="0" smtClean="0">
              <a:solidFill>
                <a:srgbClr val="C00000"/>
              </a:solidFill>
              <a:latin typeface="Times New Roman" panose="02020603050405020304" charset="0"/>
              <a:cs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500" fill="hold">
                                          <p:stCondLst>
                                            <p:cond delay="0"/>
                                          </p:stCondLst>
                                        </p:cTn>
                                        <p:tgtEl>
                                          <p:spTgt spid="16"/>
                                        </p:tgtEl>
                                        <p:attrNameLst>
                                          <p:attrName>style.visibility</p:attrName>
                                        </p:attrNameLst>
                                      </p:cBhvr>
                                      <p:to>
                                        <p:strVal val="visible"/>
                                      </p:to>
                                    </p:set>
                                    <p:animEffect transition="in" filter="box(in)">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000" fill="hold">
                                          <p:stCondLst>
                                            <p:cond delay="0"/>
                                          </p:stCondLst>
                                        </p:cTn>
                                        <p:tgtEl>
                                          <p:spTgt spid="14"/>
                                        </p:tgtEl>
                                        <p:attrNameLst>
                                          <p:attrName>style.visibility</p:attrName>
                                        </p:attrNameLst>
                                      </p:cBhvr>
                                      <p:to>
                                        <p:strVal val="visible"/>
                                      </p:to>
                                    </p:set>
                                    <p:animEffect transition="in" filter="box(in)">
                                      <p:cBhvr>
                                        <p:cTn id="12" dur="1000"/>
                                        <p:tgtEl>
                                          <p:spTgt spid="14"/>
                                        </p:tgtEl>
                                      </p:cBhvr>
                                    </p:animEffect>
                                  </p:childTnLst>
                                </p:cTn>
                              </p:par>
                              <p:par>
                                <p:cTn id="13" presetID="4" presetClass="entr" presetSubtype="16" fill="hold" grpId="0" nodeType="withEffect">
                                  <p:stCondLst>
                                    <p:cond delay="0"/>
                                  </p:stCondLst>
                                  <p:childTnLst>
                                    <p:set>
                                      <p:cBhvr>
                                        <p:cTn id="14" dur="500" fill="hold">
                                          <p:stCondLst>
                                            <p:cond delay="0"/>
                                          </p:stCondLst>
                                        </p:cTn>
                                        <p:tgtEl>
                                          <p:spTgt spid="8"/>
                                        </p:tgtEl>
                                        <p:attrNameLst>
                                          <p:attrName>style.visibility</p:attrName>
                                        </p:attrNameLst>
                                      </p:cBhvr>
                                      <p:to>
                                        <p:strVal val="visible"/>
                                      </p:to>
                                    </p:set>
                                    <p:animEffect transition="in" filter="box(in)">
                                      <p:cBhvr>
                                        <p:cTn id="15" dur="500"/>
                                        <p:tgtEl>
                                          <p:spTgt spid="8"/>
                                        </p:tgtEl>
                                      </p:cBhvr>
                                    </p:animEffect>
                                  </p:childTnLst>
                                </p:cTn>
                              </p:par>
                              <p:par>
                                <p:cTn id="16" presetID="4" presetClass="entr" presetSubtype="16" fill="hold" grpId="0" nodeType="withEffect">
                                  <p:stCondLst>
                                    <p:cond delay="0"/>
                                  </p:stCondLst>
                                  <p:childTnLst>
                                    <p:set>
                                      <p:cBhvr>
                                        <p:cTn id="17" dur="500" fill="hold">
                                          <p:stCondLst>
                                            <p:cond delay="0"/>
                                          </p:stCondLst>
                                        </p:cTn>
                                        <p:tgtEl>
                                          <p:spTgt spid="7"/>
                                        </p:tgtEl>
                                        <p:attrNameLst>
                                          <p:attrName>style.visibility</p:attrName>
                                        </p:attrNameLst>
                                      </p:cBhvr>
                                      <p:to>
                                        <p:strVal val="visible"/>
                                      </p:to>
                                    </p:set>
                                    <p:animEffect transition="in" filter="box(in)">
                                      <p:cBhvr>
                                        <p:cTn id="18" dur="500"/>
                                        <p:tgtEl>
                                          <p:spTgt spid="7"/>
                                        </p:tgtEl>
                                      </p:cBhvr>
                                    </p:animEffect>
                                  </p:childTnLst>
                                </p:cTn>
                              </p:par>
                              <p:par>
                                <p:cTn id="19" presetID="4" presetClass="entr" presetSubtype="16" fill="hold" grpId="0" nodeType="withEffect">
                                  <p:stCondLst>
                                    <p:cond delay="0"/>
                                  </p:stCondLst>
                                  <p:childTnLst>
                                    <p:set>
                                      <p:cBhvr>
                                        <p:cTn id="20" dur="500" fill="hold">
                                          <p:stCondLst>
                                            <p:cond delay="0"/>
                                          </p:stCondLst>
                                        </p:cTn>
                                        <p:tgtEl>
                                          <p:spTgt spid="6"/>
                                        </p:tgtEl>
                                        <p:attrNameLst>
                                          <p:attrName>style.visibility</p:attrName>
                                        </p:attrNameLst>
                                      </p:cBhvr>
                                      <p:to>
                                        <p:strVal val="visible"/>
                                      </p:to>
                                    </p:set>
                                    <p:animEffect transition="in" filter="box(in)">
                                      <p:cBhvr>
                                        <p:cTn id="21" dur="500"/>
                                        <p:tgtEl>
                                          <p:spTgt spid="6"/>
                                        </p:tgtEl>
                                      </p:cBhvr>
                                    </p:animEffect>
                                  </p:childTnLst>
                                </p:cTn>
                              </p:par>
                              <p:par>
                                <p:cTn id="22" presetID="4" presetClass="entr" presetSubtype="16" fill="hold" grpId="0" nodeType="withEffect">
                                  <p:stCondLst>
                                    <p:cond delay="0"/>
                                  </p:stCondLst>
                                  <p:childTnLst>
                                    <p:set>
                                      <p:cBhvr>
                                        <p:cTn id="23" dur="500" fill="hold">
                                          <p:stCondLst>
                                            <p:cond delay="0"/>
                                          </p:stCondLst>
                                        </p:cTn>
                                        <p:tgtEl>
                                          <p:spTgt spid="17"/>
                                        </p:tgtEl>
                                        <p:attrNameLst>
                                          <p:attrName>style.visibility</p:attrName>
                                        </p:attrNameLst>
                                      </p:cBhvr>
                                      <p:to>
                                        <p:strVal val="visible"/>
                                      </p:to>
                                    </p:set>
                                    <p:animEffect transition="in" filter="box(in)">
                                      <p:cBhvr>
                                        <p:cTn id="24" dur="500"/>
                                        <p:tgtEl>
                                          <p:spTgt spid="17"/>
                                        </p:tgtEl>
                                      </p:cBhvr>
                                    </p:animEffect>
                                  </p:childTnLst>
                                </p:cTn>
                              </p:par>
                              <p:par>
                                <p:cTn id="25" presetID="4" presetClass="entr" presetSubtype="16" fill="hold" grpId="0" nodeType="withEffect">
                                  <p:stCondLst>
                                    <p:cond delay="0"/>
                                  </p:stCondLst>
                                  <p:childTnLst>
                                    <p:set>
                                      <p:cBhvr>
                                        <p:cTn id="26" dur="500" fill="hold">
                                          <p:stCondLst>
                                            <p:cond delay="0"/>
                                          </p:stCondLst>
                                        </p:cTn>
                                        <p:tgtEl>
                                          <p:spTgt spid="11"/>
                                        </p:tgtEl>
                                        <p:attrNameLst>
                                          <p:attrName>style.visibility</p:attrName>
                                        </p:attrNameLst>
                                      </p:cBhvr>
                                      <p:to>
                                        <p:strVal val="visible"/>
                                      </p:to>
                                    </p:set>
                                    <p:animEffect transition="in" filter="box(in)">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4" grpId="0" animBg="1"/>
      <p:bldP spid="17" grpId="0" animBg="1"/>
      <p:bldP spid="16" grpId="0"/>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p:cNvSpPr>
          <p:nvPr>
            <p:ph type="title"/>
          </p:nvPr>
        </p:nvSpPr>
        <p:spPr>
          <a:xfrm>
            <a:off x="1211580" y="144145"/>
            <a:ext cx="10048240" cy="1450340"/>
          </a:xfrm>
        </p:spPr>
        <p:txBody>
          <a:bodyPr vert="horz" wrap="square" lIns="91440" tIns="45720" rIns="91440" bIns="45720" anchor="ctr" anchorCtr="0">
            <a:normAutofit/>
          </a:bodyPr>
          <a:lstStyle/>
          <a:p>
            <a:pPr algn="ctr" eaLnBrk="1" hangingPunct="1"/>
            <a:r>
              <a:rPr lang="en-US" sz="3200" b="1" dirty="0" smtClean="0">
                <a:ln w="3175" cmpd="sng">
                  <a:noFill/>
                </a:ln>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QUY ĐỊNH</a:t>
            </a:r>
            <a:r>
              <a:rPr lang="en-US" sz="3200" b="1" spc="0" noProof="0" dirty="0" smtClean="0">
                <a:ln w="3175" cmpd="sng">
                  <a:noFill/>
                </a:ln>
                <a:solidFill>
                  <a:srgbClr val="FF0000"/>
                </a:solidFill>
                <a:effectLst>
                  <a:outerShdw blurRad="38100" dist="38100" dir="2700000" algn="tl">
                    <a:srgbClr val="000000">
                      <a:alpha val="43137"/>
                    </a:srgbClr>
                  </a:outerShdw>
                </a:effectLst>
                <a:uLnTx/>
                <a:uFillTx/>
                <a:latin typeface="Times New Roman" panose="02020603050405020304" charset="0"/>
                <a:cs typeface="Times New Roman" panose="02020603050405020304" charset="0"/>
                <a:sym typeface="+mn-ea"/>
              </a:rPr>
              <a:t> VỀ </a:t>
            </a:r>
            <a:r>
              <a:rPr lang="en-US" sz="3200" b="1" spc="0" noProof="0" dirty="0">
                <a:ln w="3175" cmpd="sng">
                  <a:noFill/>
                </a:ln>
                <a:solidFill>
                  <a:srgbClr val="FF0000"/>
                </a:solidFill>
                <a:effectLst>
                  <a:outerShdw blurRad="38100" dist="38100" dir="2700000" algn="tl">
                    <a:srgbClr val="000000">
                      <a:alpha val="43137"/>
                    </a:srgbClr>
                  </a:outerShdw>
                </a:effectLst>
                <a:uLnTx/>
                <a:uFillTx/>
                <a:latin typeface="Times New Roman" panose="02020603050405020304" charset="0"/>
                <a:cs typeface="Times New Roman" panose="02020603050405020304" charset="0"/>
                <a:sym typeface="+mn-ea"/>
              </a:rPr>
              <a:t>CHUẨN ĐẦU RA TIN HỌC</a:t>
            </a:r>
            <a:endParaRPr lang="en-US" altLang="en-US" sz="3200" b="1" dirty="0">
              <a:gradFill>
                <a:gsLst>
                  <a:gs pos="0">
                    <a:srgbClr val="E30000"/>
                  </a:gs>
                  <a:gs pos="100000">
                    <a:srgbClr val="760303"/>
                  </a:gs>
                </a:gsLst>
                <a:lin scaled="0"/>
              </a:gradFill>
            </a:endParaRPr>
          </a:p>
        </p:txBody>
      </p:sp>
      <p:sp>
        <p:nvSpPr>
          <p:cNvPr id="88105" name="AutoShape 41"/>
          <p:cNvSpPr>
            <a:spLocks noChangeArrowheads="1"/>
          </p:cNvSpPr>
          <p:nvPr/>
        </p:nvSpPr>
        <p:spPr bwMode="ltGray">
          <a:xfrm rot="5400000">
            <a:off x="-915670" y="1954530"/>
            <a:ext cx="4687570" cy="4253865"/>
          </a:xfrm>
          <a:custGeom>
            <a:avLst/>
            <a:gdLst>
              <a:gd name="G0" fmla="+- 10478 0 0"/>
              <a:gd name="G1" fmla="+- -11739500 0 0"/>
              <a:gd name="G2" fmla="+- 0 0 -11739500"/>
              <a:gd name="T0" fmla="*/ 0 256 1"/>
              <a:gd name="T1" fmla="*/ 180 256 1"/>
              <a:gd name="G3" fmla="+- -11739500 T0 T1"/>
              <a:gd name="T2" fmla="*/ 0 256 1"/>
              <a:gd name="T3" fmla="*/ 90 256 1"/>
              <a:gd name="G4" fmla="+- -11739500 T2 T3"/>
              <a:gd name="G5" fmla="*/ G4 2 1"/>
              <a:gd name="T4" fmla="*/ 90 256 1"/>
              <a:gd name="T5" fmla="*/ 0 256 1"/>
              <a:gd name="G6" fmla="+- -11739500 T4 T5"/>
              <a:gd name="G7" fmla="*/ G6 2 1"/>
              <a:gd name="G8" fmla="abs -1173950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478"/>
              <a:gd name="G18" fmla="*/ 10478 1 2"/>
              <a:gd name="G19" fmla="+- G18 5400 0"/>
              <a:gd name="G20" fmla="cos G19 -11739500"/>
              <a:gd name="G21" fmla="sin G19 -11739500"/>
              <a:gd name="G22" fmla="+- G20 10800 0"/>
              <a:gd name="G23" fmla="+- G21 10800 0"/>
              <a:gd name="G24" fmla="+- 10800 0 G20"/>
              <a:gd name="G25" fmla="+- 10478 10800 0"/>
              <a:gd name="G26" fmla="?: G9 G17 G25"/>
              <a:gd name="G27" fmla="?: G9 0 21600"/>
              <a:gd name="G28" fmla="cos 10800 -11739500"/>
              <a:gd name="G29" fmla="sin 10800 -11739500"/>
              <a:gd name="G30" fmla="sin 10478 -11739500"/>
              <a:gd name="G31" fmla="+- G28 10800 0"/>
              <a:gd name="G32" fmla="+- G29 10800 0"/>
              <a:gd name="G33" fmla="+- G30 10800 0"/>
              <a:gd name="G34" fmla="?: G4 0 G31"/>
              <a:gd name="G35" fmla="?: -11739500 G34 0"/>
              <a:gd name="G36" fmla="?: G6 G35 G31"/>
              <a:gd name="G37" fmla="+- 21600 0 G36"/>
              <a:gd name="G38" fmla="?: G4 0 G33"/>
              <a:gd name="G39" fmla="?: -11739500 G38 G32"/>
              <a:gd name="G40" fmla="?: G6 G39 0"/>
              <a:gd name="G41" fmla="?: G4 G32 21600"/>
              <a:gd name="G42" fmla="?: G6 G41 G33"/>
              <a:gd name="T12" fmla="*/ 10800 w 21600"/>
              <a:gd name="T13" fmla="*/ 0 h 21600"/>
              <a:gd name="T14" fmla="*/ 162 w 21600"/>
              <a:gd name="T15" fmla="*/ 10638 h 21600"/>
              <a:gd name="T16" fmla="*/ 10800 w 21600"/>
              <a:gd name="T17" fmla="*/ 322 h 21600"/>
              <a:gd name="T18" fmla="*/ 21438 w 21600"/>
              <a:gd name="T19" fmla="*/ 10638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23" y="10641"/>
                </a:moveTo>
                <a:cubicBezTo>
                  <a:pt x="410" y="4916"/>
                  <a:pt x="5075" y="322"/>
                  <a:pt x="10800" y="322"/>
                </a:cubicBezTo>
                <a:cubicBezTo>
                  <a:pt x="16524" y="322"/>
                  <a:pt x="21189" y="4916"/>
                  <a:pt x="21276" y="10641"/>
                </a:cubicBezTo>
                <a:lnTo>
                  <a:pt x="21598" y="10636"/>
                </a:lnTo>
                <a:cubicBezTo>
                  <a:pt x="21509" y="4736"/>
                  <a:pt x="16700" y="0"/>
                  <a:pt x="10799" y="0"/>
                </a:cubicBezTo>
                <a:cubicBezTo>
                  <a:pt x="4899" y="0"/>
                  <a:pt x="90" y="4736"/>
                  <a:pt x="1" y="10636"/>
                </a:cubicBezTo>
                <a:close/>
              </a:path>
            </a:pathLst>
          </a:custGeom>
          <a:gradFill rotWithShape="1">
            <a:gsLst>
              <a:gs pos="0">
                <a:schemeClr val="bg2">
                  <a:gamma/>
                  <a:tint val="45490"/>
                  <a:invGamma/>
                </a:schemeClr>
              </a:gs>
              <a:gs pos="50000">
                <a:schemeClr val="bg2"/>
              </a:gs>
              <a:gs pos="100000">
                <a:schemeClr val="bg2">
                  <a:gamma/>
                  <a:tint val="45490"/>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88106" name="AutoShape 42"/>
          <p:cNvSpPr>
            <a:spLocks noChangeArrowheads="1"/>
          </p:cNvSpPr>
          <p:nvPr/>
        </p:nvSpPr>
        <p:spPr bwMode="ltGray">
          <a:xfrm rot="5400000" flipH="1">
            <a:off x="-250666" y="2194401"/>
            <a:ext cx="4032250" cy="3929063"/>
          </a:xfrm>
          <a:custGeom>
            <a:avLst/>
            <a:gdLst>
              <a:gd name="G0" fmla="+- 5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6"/>
              <a:gd name="G18" fmla="*/ 56 1 2"/>
              <a:gd name="G19" fmla="+- G18 5400 0"/>
              <a:gd name="G20" fmla="cos G19 11796480"/>
              <a:gd name="G21" fmla="sin G19 11796480"/>
              <a:gd name="G22" fmla="+- G20 10800 0"/>
              <a:gd name="G23" fmla="+- G21 10800 0"/>
              <a:gd name="G24" fmla="+- 10800 0 G20"/>
              <a:gd name="G25" fmla="+- 56 10800 0"/>
              <a:gd name="G26" fmla="?: G9 G17 G25"/>
              <a:gd name="G27" fmla="?: G9 0 21600"/>
              <a:gd name="G28" fmla="cos 10800 11796480"/>
              <a:gd name="G29" fmla="sin 10800 11796480"/>
              <a:gd name="G30" fmla="sin 5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5372 w 21600"/>
              <a:gd name="T15" fmla="*/ 10800 h 21600"/>
              <a:gd name="T16" fmla="*/ 10800 w 21600"/>
              <a:gd name="T17" fmla="*/ 10744 h 21600"/>
              <a:gd name="T18" fmla="*/ 16228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0744" y="10800"/>
                </a:moveTo>
                <a:cubicBezTo>
                  <a:pt x="10744" y="10769"/>
                  <a:pt x="10769" y="10744"/>
                  <a:pt x="10800" y="10744"/>
                </a:cubicBezTo>
                <a:cubicBezTo>
                  <a:pt x="10830" y="10744"/>
                  <a:pt x="10856" y="10769"/>
                  <a:pt x="10856" y="10800"/>
                </a:cubicBezTo>
                <a:lnTo>
                  <a:pt x="21600" y="10800"/>
                </a:lnTo>
                <a:cubicBezTo>
                  <a:pt x="21600" y="4835"/>
                  <a:pt x="16764" y="0"/>
                  <a:pt x="10800" y="0"/>
                </a:cubicBezTo>
                <a:cubicBezTo>
                  <a:pt x="4835" y="0"/>
                  <a:pt x="0" y="4835"/>
                  <a:pt x="0" y="10799"/>
                </a:cubicBezTo>
                <a:close/>
              </a:path>
            </a:pathLst>
          </a:custGeom>
          <a:gradFill rotWithShape="1">
            <a:gsLst>
              <a:gs pos="0">
                <a:schemeClr val="bg2"/>
              </a:gs>
              <a:gs pos="100000">
                <a:schemeClr val="bg2">
                  <a:gamma/>
                  <a:tint val="0"/>
                  <a:invGamma/>
                </a:schemeClr>
              </a:gs>
            </a:gsLst>
            <a:lin ang="5400000" scaled="1"/>
          </a:gradFill>
          <a:ln>
            <a:noFill/>
          </a:ln>
          <a:effectLst/>
          <a:extLst>
            <a:ext uri="{91240B29-F687-4F45-9708-019B960494DF}">
              <a14:hiddenLine xmlns:a14="http://schemas.microsoft.com/office/drawing/2010/main" w="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103" name="AutoShape 44"/>
          <p:cNvSpPr/>
          <p:nvPr/>
        </p:nvSpPr>
        <p:spPr>
          <a:xfrm>
            <a:off x="3029585" y="5354955"/>
            <a:ext cx="8629015" cy="740410"/>
          </a:xfrm>
          <a:prstGeom prst="roundRect">
            <a:avLst>
              <a:gd name="adj" fmla="val 50000"/>
            </a:avLst>
          </a:prstGeom>
          <a:noFill/>
          <a:ln w="28575" cap="flat" cmpd="sng">
            <a:solidFill>
              <a:schemeClr val="bg2"/>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indent="0" algn="just">
              <a:buNone/>
            </a:pPr>
            <a:r>
              <a:rPr lang="en-US" sz="1800" b="1">
                <a:gradFill>
                  <a:gsLst>
                    <a:gs pos="0">
                      <a:srgbClr val="14CD68"/>
                    </a:gs>
                    <a:gs pos="100000">
                      <a:srgbClr val="0B6E38"/>
                    </a:gs>
                  </a:gsLst>
                  <a:lin scaled="0"/>
                </a:gradFill>
                <a:latin typeface="Calibri" panose="020F0502020204030204" pitchFamily="34" charset="0"/>
                <a:cs typeface="Calibri" panose="020F0502020204030204" pitchFamily="34" charset="0"/>
                <a:sym typeface="+mn-ea"/>
              </a:rPr>
              <a:t>Quyết định số 159/QĐ-ĐHKTKTCN ngày 15/5/2020 về việc ban hành chuẩn</a:t>
            </a:r>
          </a:p>
          <a:p>
            <a:pPr marL="0" indent="0" algn="just">
              <a:spcBef>
                <a:spcPts val="600"/>
              </a:spcBef>
              <a:spcAft>
                <a:spcPts val="600"/>
              </a:spcAft>
              <a:buNone/>
            </a:pPr>
            <a:r>
              <a:rPr lang="en-US" sz="1800" b="1">
                <a:gradFill>
                  <a:gsLst>
                    <a:gs pos="0">
                      <a:srgbClr val="14CD68"/>
                    </a:gs>
                    <a:gs pos="100000">
                      <a:srgbClr val="0B6E38"/>
                    </a:gs>
                  </a:gsLst>
                  <a:lin scaled="0"/>
                </a:gradFill>
                <a:latin typeface="Calibri" panose="020F0502020204030204" pitchFamily="34" charset="0"/>
                <a:cs typeface="Calibri" panose="020F0502020204030204" pitchFamily="34" charset="0"/>
                <a:sym typeface="+mn-ea"/>
              </a:rPr>
              <a:t> đầu ra chương trình đào tạo trình độ đại học của Trường ĐHKT-KTCN</a:t>
            </a:r>
            <a:endParaRPr lang="en-US" altLang="en-US" sz="1800" b="1" dirty="0" err="1" smtClean="0">
              <a:gradFill>
                <a:gsLst>
                  <a:gs pos="0">
                    <a:srgbClr val="7B32B2"/>
                  </a:gs>
                  <a:gs pos="100000">
                    <a:srgbClr val="401A5D"/>
                  </a:gs>
                </a:gsLst>
                <a:lin scaled="0"/>
              </a:gradFill>
              <a:latin typeface="Times New Roman" panose="02020603050405020304" charset="0"/>
              <a:cs typeface="Times New Roman" panose="02020603050405020304" charset="0"/>
              <a:sym typeface="+mn-ea"/>
            </a:endParaRPr>
          </a:p>
        </p:txBody>
      </p:sp>
      <p:sp>
        <p:nvSpPr>
          <p:cNvPr id="4105" name="AutoShape 46"/>
          <p:cNvSpPr/>
          <p:nvPr/>
        </p:nvSpPr>
        <p:spPr>
          <a:xfrm>
            <a:off x="3673475" y="3902710"/>
            <a:ext cx="8072120" cy="966470"/>
          </a:xfrm>
          <a:prstGeom prst="roundRect">
            <a:avLst>
              <a:gd name="adj" fmla="val 50000"/>
            </a:avLst>
          </a:prstGeom>
          <a:noFill/>
          <a:ln w="28575" cap="flat" cmpd="sng">
            <a:solidFill>
              <a:schemeClr val="bg2"/>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indent="0" algn="just" eaLnBrk="0" hangingPunct="0">
              <a:buNone/>
            </a:pPr>
            <a:endParaRPr lang="en-US" sz="1800" b="1" smtClean="0">
              <a:gradFill>
                <a:gsLst>
                  <a:gs pos="0">
                    <a:srgbClr val="7B32B2"/>
                  </a:gs>
                  <a:gs pos="100000">
                    <a:srgbClr val="401A5D"/>
                  </a:gs>
                </a:gsLst>
                <a:lin scaled="0"/>
              </a:gradFill>
              <a:latin typeface="Calibri" panose="020F0502020204030204" pitchFamily="34" charset="0"/>
              <a:cs typeface="Calibri" panose="020F0502020204030204" pitchFamily="34" charset="0"/>
              <a:sym typeface="+mn-ea"/>
            </a:endParaRPr>
          </a:p>
          <a:p>
            <a:pPr marL="0" indent="0" algn="just" eaLnBrk="0" hangingPunct="0">
              <a:buNone/>
            </a:pPr>
            <a:r>
              <a:rPr lang="en-US" sz="1800" b="1" smtClean="0">
                <a:gradFill>
                  <a:gsLst>
                    <a:gs pos="0">
                      <a:srgbClr val="7B32B2"/>
                    </a:gs>
                    <a:gs pos="100000">
                      <a:srgbClr val="401A5D"/>
                    </a:gs>
                  </a:gsLst>
                  <a:lin scaled="0"/>
                </a:gradFill>
                <a:latin typeface="Calibri" panose="020F0502020204030204" pitchFamily="34" charset="0"/>
                <a:cs typeface="Calibri" panose="020F0502020204030204" pitchFamily="34" charset="0"/>
                <a:sym typeface="+mn-ea"/>
              </a:rPr>
              <a:t>Thông tư 03/2014/TT-BTTTT ngày 11/03/2014 về việc Quy định chuẩn kỹ năng </a:t>
            </a:r>
          </a:p>
          <a:p>
            <a:pPr marL="0" indent="0" algn="just">
              <a:spcBef>
                <a:spcPts val="600"/>
              </a:spcBef>
              <a:spcAft>
                <a:spcPts val="600"/>
              </a:spcAft>
              <a:buNone/>
            </a:pPr>
            <a:r>
              <a:rPr lang="en-US" sz="1800" b="1" smtClean="0">
                <a:gradFill>
                  <a:gsLst>
                    <a:gs pos="0">
                      <a:srgbClr val="7B32B2"/>
                    </a:gs>
                    <a:gs pos="100000">
                      <a:srgbClr val="401A5D"/>
                    </a:gs>
                  </a:gsLst>
                  <a:lin scaled="0"/>
                </a:gradFill>
                <a:latin typeface="Calibri" panose="020F0502020204030204" pitchFamily="34" charset="0"/>
                <a:cs typeface="Calibri" panose="020F0502020204030204" pitchFamily="34" charset="0"/>
                <a:sym typeface="+mn-ea"/>
              </a:rPr>
              <a:t>sử </a:t>
            </a:r>
            <a:r>
              <a:rPr lang="en-US" sz="1800" b="1">
                <a:gradFill>
                  <a:gsLst>
                    <a:gs pos="0">
                      <a:srgbClr val="7B32B2"/>
                    </a:gs>
                    <a:gs pos="100000">
                      <a:srgbClr val="401A5D"/>
                    </a:gs>
                  </a:gsLst>
                  <a:lin scaled="0"/>
                </a:gradFill>
                <a:latin typeface="Calibri" panose="020F0502020204030204" pitchFamily="34" charset="0"/>
                <a:cs typeface="Calibri" panose="020F0502020204030204" pitchFamily="34" charset="0"/>
                <a:sym typeface="+mn-ea"/>
              </a:rPr>
              <a:t>dụng CNTT</a:t>
            </a:r>
            <a:endParaRPr lang="en-US" altLang="en-US" sz="1800" b="1">
              <a:gradFill>
                <a:gsLst>
                  <a:gs pos="0">
                    <a:srgbClr val="7B32B2"/>
                  </a:gs>
                  <a:gs pos="100000">
                    <a:srgbClr val="401A5D"/>
                  </a:gs>
                </a:gsLst>
                <a:lin scaled="0"/>
              </a:gradFill>
              <a:latin typeface="Times New Roman" panose="02020603050405020304" charset="0"/>
              <a:cs typeface="Times New Roman" panose="02020603050405020304" charset="0"/>
              <a:sym typeface="+mn-ea"/>
            </a:endParaRPr>
          </a:p>
          <a:p>
            <a:pPr marL="0" indent="0" algn="just" eaLnBrk="0" hangingPunct="0">
              <a:buNone/>
            </a:pPr>
            <a:endParaRPr lang="en-US" altLang="en-US" sz="1800" b="1" dirty="0" smtClean="0">
              <a:gradFill>
                <a:gsLst>
                  <a:gs pos="0">
                    <a:srgbClr val="14CD68"/>
                  </a:gs>
                  <a:gs pos="100000">
                    <a:srgbClr val="0B6E38"/>
                  </a:gs>
                </a:gsLst>
                <a:lin scaled="0"/>
              </a:gradFill>
              <a:latin typeface="Times New Roman" panose="02020603050405020304" charset="0"/>
              <a:cs typeface="Times New Roman" panose="02020603050405020304" charset="0"/>
              <a:sym typeface="+mn-ea"/>
            </a:endParaRPr>
          </a:p>
        </p:txBody>
      </p:sp>
      <p:sp>
        <p:nvSpPr>
          <p:cNvPr id="4106" name="AutoShape 47"/>
          <p:cNvSpPr/>
          <p:nvPr/>
        </p:nvSpPr>
        <p:spPr>
          <a:xfrm>
            <a:off x="3353435" y="2311400"/>
            <a:ext cx="8305800" cy="1027430"/>
          </a:xfrm>
          <a:prstGeom prst="roundRect">
            <a:avLst>
              <a:gd name="adj" fmla="val 50000"/>
            </a:avLst>
          </a:prstGeom>
          <a:noFill/>
          <a:ln w="28575" cap="flat" cmpd="sng">
            <a:solidFill>
              <a:schemeClr val="bg2"/>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l">
              <a:spcBef>
                <a:spcPct val="0"/>
              </a:spcBef>
              <a:buClrTx/>
              <a:buFontTx/>
              <a:buNone/>
            </a:pPr>
            <a:endParaRPr lang="en-US" sz="1400" b="1" dirty="0" err="1" smtClean="0">
              <a:solidFill>
                <a:srgbClr val="804B0A"/>
              </a:solidFill>
              <a:cs typeface="Times New Roman" panose="02020603050405020304" charset="0"/>
              <a:sym typeface="+mn-ea"/>
            </a:endParaRPr>
          </a:p>
          <a:p>
            <a:pPr marL="0" lvl="0" indent="0" algn="l">
              <a:spcBef>
                <a:spcPct val="0"/>
              </a:spcBef>
              <a:buClrTx/>
              <a:buFontTx/>
              <a:buNone/>
            </a:pPr>
            <a:endParaRPr lang="en-US" sz="1400" b="1" dirty="0" err="1" smtClean="0">
              <a:solidFill>
                <a:srgbClr val="804B0A"/>
              </a:solidFill>
              <a:cs typeface="Times New Roman" panose="02020603050405020304" charset="0"/>
              <a:sym typeface="+mn-ea"/>
            </a:endParaRPr>
          </a:p>
          <a:p>
            <a:pPr marL="0" lvl="0" indent="0" algn="l">
              <a:spcBef>
                <a:spcPct val="0"/>
              </a:spcBef>
              <a:buClrTx/>
              <a:buFontTx/>
              <a:buNone/>
            </a:pPr>
            <a:endParaRPr lang="en-US" sz="1400" b="1" dirty="0" err="1" smtClean="0">
              <a:solidFill>
                <a:srgbClr val="804B0A"/>
              </a:solidFill>
              <a:cs typeface="Times New Roman" panose="02020603050405020304" charset="0"/>
              <a:sym typeface="+mn-ea"/>
            </a:endParaRPr>
          </a:p>
          <a:p>
            <a:pPr marL="0" lvl="0" indent="0" algn="l">
              <a:spcBef>
                <a:spcPct val="0"/>
              </a:spcBef>
              <a:buClrTx/>
              <a:buFontTx/>
              <a:buNone/>
            </a:pPr>
            <a:r>
              <a:rPr lang="en-US" sz="2000" b="1" dirty="0" err="1" smtClean="0">
                <a:solidFill>
                  <a:schemeClr val="bg2">
                    <a:lumMod val="25000"/>
                  </a:schemeClr>
                </a:solidFill>
                <a:latin typeface="Times New Roman" panose="02020603050405020304" charset="0"/>
                <a:cs typeface="Times New Roman" panose="02020603050405020304" charset="0"/>
                <a:sym typeface="+mn-ea"/>
              </a:rPr>
              <a:t>Thông</a:t>
            </a:r>
            <a:r>
              <a:rPr lang="en-US" sz="2000" b="1" dirty="0" smtClean="0">
                <a:solidFill>
                  <a:schemeClr val="bg2">
                    <a:lumMod val="25000"/>
                  </a:schemeClr>
                </a:solidFill>
                <a:latin typeface="Times New Roman" panose="02020603050405020304" charset="0"/>
                <a:cs typeface="Times New Roman" panose="02020603050405020304" charset="0"/>
                <a:sym typeface="+mn-ea"/>
              </a:rPr>
              <a:t> </a:t>
            </a:r>
            <a:r>
              <a:rPr lang="en-US" sz="2000" b="1" dirty="0" err="1" smtClean="0">
                <a:solidFill>
                  <a:schemeClr val="bg2">
                    <a:lumMod val="25000"/>
                  </a:schemeClr>
                </a:solidFill>
                <a:latin typeface="Times New Roman" panose="02020603050405020304" charset="0"/>
                <a:cs typeface="Times New Roman" panose="02020603050405020304" charset="0"/>
                <a:sym typeface="+mn-ea"/>
              </a:rPr>
              <a:t>tư</a:t>
            </a:r>
            <a:r>
              <a:rPr lang="en-US" sz="2000" b="1" dirty="0" smtClean="0">
                <a:solidFill>
                  <a:schemeClr val="bg2">
                    <a:lumMod val="25000"/>
                  </a:schemeClr>
                </a:solidFill>
                <a:latin typeface="Times New Roman" panose="02020603050405020304" charset="0"/>
                <a:cs typeface="Times New Roman" panose="02020603050405020304" charset="0"/>
                <a:sym typeface="+mn-ea"/>
              </a:rPr>
              <a:t> </a:t>
            </a:r>
            <a:r>
              <a:rPr lang="en-US" sz="2000" b="1" dirty="0" err="1" smtClean="0">
                <a:solidFill>
                  <a:schemeClr val="bg2">
                    <a:lumMod val="25000"/>
                  </a:schemeClr>
                </a:solidFill>
                <a:latin typeface="Times New Roman" panose="02020603050405020304" charset="0"/>
                <a:cs typeface="Times New Roman" panose="02020603050405020304" charset="0"/>
                <a:sym typeface="+mn-ea"/>
              </a:rPr>
              <a:t>liên</a:t>
            </a:r>
            <a:r>
              <a:rPr lang="en-US" sz="2000" b="1" dirty="0" smtClean="0">
                <a:solidFill>
                  <a:schemeClr val="bg2">
                    <a:lumMod val="25000"/>
                  </a:schemeClr>
                </a:solidFill>
                <a:latin typeface="Times New Roman" panose="02020603050405020304" charset="0"/>
                <a:cs typeface="Times New Roman" panose="02020603050405020304" charset="0"/>
                <a:sym typeface="+mn-ea"/>
              </a:rPr>
              <a:t> </a:t>
            </a:r>
            <a:r>
              <a:rPr lang="en-US" sz="2000" b="1" dirty="0" err="1" smtClean="0">
                <a:solidFill>
                  <a:schemeClr val="bg2">
                    <a:lumMod val="25000"/>
                  </a:schemeClr>
                </a:solidFill>
                <a:latin typeface="Times New Roman" panose="02020603050405020304" charset="0"/>
                <a:cs typeface="Times New Roman" panose="02020603050405020304" charset="0"/>
                <a:sym typeface="+mn-ea"/>
              </a:rPr>
              <a:t>tịch</a:t>
            </a:r>
            <a:r>
              <a:rPr lang="en-US" sz="2000" b="1" dirty="0" smtClean="0">
                <a:solidFill>
                  <a:schemeClr val="bg2">
                    <a:lumMod val="25000"/>
                  </a:schemeClr>
                </a:solidFill>
                <a:latin typeface="Times New Roman" panose="02020603050405020304" charset="0"/>
                <a:cs typeface="Times New Roman" panose="02020603050405020304" charset="0"/>
                <a:sym typeface="+mn-ea"/>
              </a:rPr>
              <a:t> </a:t>
            </a:r>
            <a:r>
              <a:rPr lang="en-US" sz="2000" b="1" err="1" smtClean="0">
                <a:solidFill>
                  <a:schemeClr val="bg2">
                    <a:lumMod val="25000"/>
                  </a:schemeClr>
                </a:solidFill>
                <a:latin typeface="Times New Roman" panose="02020603050405020304" charset="0"/>
                <a:cs typeface="Times New Roman" panose="02020603050405020304" charset="0"/>
                <a:sym typeface="+mn-ea"/>
              </a:rPr>
              <a:t>sô</a:t>
            </a:r>
            <a:r>
              <a:rPr lang="en-US" sz="2000" b="1" smtClean="0">
                <a:solidFill>
                  <a:schemeClr val="bg2">
                    <a:lumMod val="25000"/>
                  </a:schemeClr>
                </a:solidFill>
                <a:latin typeface="Times New Roman" panose="02020603050405020304" charset="0"/>
                <a:cs typeface="Times New Roman" panose="02020603050405020304" charset="0"/>
                <a:sym typeface="+mn-ea"/>
              </a:rPr>
              <a:t>́ </a:t>
            </a:r>
            <a:r>
              <a:rPr lang="en-US" sz="2000" b="1" smtClean="0">
                <a:solidFill>
                  <a:schemeClr val="bg2">
                    <a:lumMod val="25000"/>
                  </a:schemeClr>
                </a:solidFill>
                <a:latin typeface="Times New Roman" panose="02020603050405020304" charset="0"/>
                <a:cs typeface="Times New Roman" panose="02020603050405020304" charset="0"/>
                <a:sym typeface="+mn-ea"/>
              </a:rPr>
              <a:t>17/2016/TTLT-BGDĐT-BTTTT</a:t>
            </a:r>
          </a:p>
          <a:p>
            <a:pPr marL="0" lvl="0" indent="0" algn="l">
              <a:spcBef>
                <a:spcPct val="0"/>
              </a:spcBef>
              <a:buClrTx/>
              <a:buFontTx/>
              <a:buNone/>
            </a:pPr>
            <a:r>
              <a:rPr lang="en-US" sz="2000" b="1" smtClean="0">
                <a:solidFill>
                  <a:schemeClr val="bg2">
                    <a:lumMod val="25000"/>
                  </a:schemeClr>
                </a:solidFill>
                <a:latin typeface="Times New Roman" panose="02020603050405020304" charset="0"/>
                <a:cs typeface="Times New Roman" panose="02020603050405020304" charset="0"/>
                <a:sym typeface="+mn-ea"/>
              </a:rPr>
              <a:t>              ngày 21 tháng 06 năm 2016</a:t>
            </a:r>
            <a:endParaRPr lang="en-US" sz="2000" b="1" smtClean="0">
              <a:solidFill>
                <a:schemeClr val="bg2">
                  <a:lumMod val="25000"/>
                </a:schemeClr>
              </a:solidFill>
              <a:latin typeface="Times New Roman" panose="02020603050405020304" charset="0"/>
              <a:cs typeface="Times New Roman" panose="02020603050405020304" charset="0"/>
            </a:endParaRPr>
          </a:p>
          <a:p>
            <a:pPr marL="0" lvl="0" indent="0" algn="l">
              <a:spcBef>
                <a:spcPct val="0"/>
              </a:spcBef>
              <a:buClrTx/>
              <a:buFontTx/>
              <a:buNone/>
            </a:pPr>
            <a:endParaRPr lang="en-US" sz="1800" b="1" dirty="0">
              <a:solidFill>
                <a:srgbClr val="804B0A"/>
              </a:solidFill>
              <a:cs typeface="Times New Roman" panose="02020603050405020304" charset="0"/>
              <a:sym typeface="+mn-ea"/>
            </a:endParaRPr>
          </a:p>
          <a:p>
            <a:pPr marL="0" lvl="0" indent="0" algn="l">
              <a:spcBef>
                <a:spcPct val="0"/>
              </a:spcBef>
              <a:buClrTx/>
              <a:buFontTx/>
              <a:buNone/>
            </a:pPr>
            <a:endParaRPr lang="en-US" altLang="en-US" sz="1800" b="1" dirty="0">
              <a:solidFill>
                <a:srgbClr val="804B0A"/>
              </a:solidFill>
              <a:cs typeface="Times New Roman" panose="02020603050405020304" charset="0"/>
              <a:sym typeface="+mn-ea"/>
            </a:endParaRPr>
          </a:p>
        </p:txBody>
      </p:sp>
      <p:grpSp>
        <p:nvGrpSpPr>
          <p:cNvPr id="4107" name="Group 48"/>
          <p:cNvGrpSpPr/>
          <p:nvPr/>
        </p:nvGrpSpPr>
        <p:grpSpPr>
          <a:xfrm>
            <a:off x="3023235" y="2664460"/>
            <a:ext cx="511175" cy="539750"/>
            <a:chOff x="2078" y="1522"/>
            <a:chExt cx="1859" cy="1932"/>
          </a:xfrm>
        </p:grpSpPr>
        <p:sp>
          <p:nvSpPr>
            <p:cNvPr id="4136" name="Oval 49"/>
            <p:cNvSpPr/>
            <p:nvPr/>
          </p:nvSpPr>
          <p:spPr>
            <a:xfrm>
              <a:off x="2078" y="1680"/>
              <a:ext cx="1615" cy="1615"/>
            </a:xfrm>
            <a:prstGeom prst="ellipse">
              <a:avLst/>
            </a:prstGeom>
            <a:gradFill rotWithShape="1">
              <a:gsLst>
                <a:gs pos="0">
                  <a:srgbClr val="767676"/>
                </a:gs>
                <a:gs pos="50000">
                  <a:srgbClr val="FFFFFF"/>
                </a:gs>
                <a:gs pos="100000">
                  <a:srgbClr val="767676"/>
                </a:gs>
              </a:gsLst>
              <a:lin ang="5400000" scaled="1"/>
              <a:tileRect/>
            </a:gradFill>
            <a:ln w="57150">
              <a:noFill/>
            </a:ln>
          </p:spPr>
          <p:txBody>
            <a:bodyPr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ClrTx/>
                <a:buFontTx/>
                <a:buNone/>
              </a:pPr>
              <a:endParaRPr lang="en-US" altLang="en-US" sz="1800" dirty="0"/>
            </a:p>
          </p:txBody>
        </p:sp>
        <p:sp>
          <p:nvSpPr>
            <p:cNvPr id="4137" name="Oval 50"/>
            <p:cNvSpPr/>
            <p:nvPr/>
          </p:nvSpPr>
          <p:spPr>
            <a:xfrm>
              <a:off x="2170" y="1771"/>
              <a:ext cx="1430" cy="1430"/>
            </a:xfrm>
            <a:prstGeom prst="ellipse">
              <a:avLst/>
            </a:prstGeom>
            <a:gradFill rotWithShape="1">
              <a:gsLst>
                <a:gs pos="0">
                  <a:srgbClr val="A2A2A2"/>
                </a:gs>
                <a:gs pos="50000">
                  <a:srgbClr val="FFFFFF"/>
                </a:gs>
                <a:gs pos="100000">
                  <a:srgbClr val="A2A2A2"/>
                </a:gs>
              </a:gsLst>
              <a:lin ang="0" scaled="1"/>
              <a:tileRect/>
            </a:gradFill>
            <a:ln w="9525">
              <a:noFill/>
            </a:ln>
          </p:spPr>
          <p:txBody>
            <a:bodyPr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ClrTx/>
                <a:buFontTx/>
                <a:buNone/>
              </a:pPr>
              <a:endParaRPr lang="en-US" altLang="en-US" sz="1800" dirty="0"/>
            </a:p>
          </p:txBody>
        </p:sp>
        <p:sp>
          <p:nvSpPr>
            <p:cNvPr id="88115" name="Oval 51"/>
            <p:cNvSpPr>
              <a:spLocks noChangeArrowheads="1"/>
            </p:cNvSpPr>
            <p:nvPr/>
          </p:nvSpPr>
          <p:spPr bwMode="gray">
            <a:xfrm>
              <a:off x="2253" y="1522"/>
              <a:ext cx="1684" cy="1932"/>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square"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139" name="Oval 52"/>
            <p:cNvSpPr/>
            <p:nvPr/>
          </p:nvSpPr>
          <p:spPr>
            <a:xfrm>
              <a:off x="2254" y="1522"/>
              <a:ext cx="1683" cy="1931"/>
            </a:xfrm>
            <a:prstGeom prst="ellipse">
              <a:avLst/>
            </a:prstGeom>
            <a:gradFill rotWithShape="1">
              <a:gsLst>
                <a:gs pos="0">
                  <a:srgbClr val="000000"/>
                </a:gs>
                <a:gs pos="100000">
                  <a:srgbClr val="FFCC00"/>
                </a:gs>
              </a:gsLst>
              <a:lin ang="2700000" scaled="1"/>
              <a:tileRect/>
            </a:gradFill>
            <a:ln w="38100">
              <a:noFill/>
            </a:ln>
          </p:spPr>
          <p:txBody>
            <a:bodyPr wrap="square" anchor="ctr" anchorCtr="0">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ClrTx/>
                <a:buFontTx/>
                <a:buNone/>
              </a:pPr>
              <a:endParaRPr lang="en-US" altLang="en-US" sz="1800" dirty="0"/>
            </a:p>
          </p:txBody>
        </p:sp>
        <p:sp>
          <p:nvSpPr>
            <p:cNvPr id="88117" name="Oval 53"/>
            <p:cNvSpPr>
              <a:spLocks noChangeArrowheads="1"/>
            </p:cNvSpPr>
            <p:nvPr/>
          </p:nvSpPr>
          <p:spPr bwMode="gray">
            <a:xfrm>
              <a:off x="2334" y="1546"/>
              <a:ext cx="1097" cy="1885"/>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141" name="Oval 54"/>
            <p:cNvSpPr/>
            <p:nvPr/>
          </p:nvSpPr>
          <p:spPr>
            <a:xfrm>
              <a:off x="2337" y="1547"/>
              <a:ext cx="1096" cy="1883"/>
            </a:xfrm>
            <a:prstGeom prst="ellipse">
              <a:avLst/>
            </a:prstGeom>
            <a:gradFill rotWithShape="1">
              <a:gsLst>
                <a:gs pos="0">
                  <a:srgbClr val="FFCC00"/>
                </a:gs>
                <a:gs pos="100000">
                  <a:srgbClr val="7C6300"/>
                </a:gs>
              </a:gsLst>
              <a:lin ang="2700000" scaled="1"/>
              <a:tileRect/>
            </a:gradFill>
            <a:ln w="38100">
              <a:noFill/>
            </a:ln>
          </p:spPr>
          <p:txBody>
            <a:bodyPr anchor="ctr" anchorCtr="0">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ClrTx/>
                <a:buFontTx/>
                <a:buNone/>
              </a:pPr>
              <a:endParaRPr lang="en-US" altLang="en-US" sz="1800" dirty="0"/>
            </a:p>
          </p:txBody>
        </p:sp>
      </p:grpSp>
      <p:grpSp>
        <p:nvGrpSpPr>
          <p:cNvPr id="4108" name="Group 55"/>
          <p:cNvGrpSpPr/>
          <p:nvPr/>
        </p:nvGrpSpPr>
        <p:grpSpPr>
          <a:xfrm>
            <a:off x="3292158" y="4112769"/>
            <a:ext cx="438563" cy="455785"/>
            <a:chOff x="2078" y="1522"/>
            <a:chExt cx="1859" cy="1932"/>
          </a:xfrm>
        </p:grpSpPr>
        <p:sp>
          <p:nvSpPr>
            <p:cNvPr id="4130" name="Oval 56"/>
            <p:cNvSpPr/>
            <p:nvPr/>
          </p:nvSpPr>
          <p:spPr>
            <a:xfrm>
              <a:off x="2078" y="1680"/>
              <a:ext cx="1615" cy="1615"/>
            </a:xfrm>
            <a:prstGeom prst="ellipse">
              <a:avLst/>
            </a:prstGeom>
            <a:gradFill rotWithShape="1">
              <a:gsLst>
                <a:gs pos="0">
                  <a:srgbClr val="767676"/>
                </a:gs>
                <a:gs pos="50000">
                  <a:srgbClr val="FFFFFF"/>
                </a:gs>
                <a:gs pos="100000">
                  <a:srgbClr val="767676"/>
                </a:gs>
              </a:gsLst>
              <a:lin ang="5400000" scaled="1"/>
              <a:tileRect/>
            </a:gradFill>
            <a:ln w="57150">
              <a:noFill/>
            </a:ln>
          </p:spPr>
          <p:txBody>
            <a:bodyPr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ClrTx/>
                <a:buFontTx/>
                <a:buNone/>
              </a:pPr>
              <a:endParaRPr lang="en-US" altLang="en-US" sz="1800" dirty="0"/>
            </a:p>
          </p:txBody>
        </p:sp>
        <p:sp>
          <p:nvSpPr>
            <p:cNvPr id="4131" name="Oval 57"/>
            <p:cNvSpPr/>
            <p:nvPr/>
          </p:nvSpPr>
          <p:spPr>
            <a:xfrm>
              <a:off x="2170" y="1771"/>
              <a:ext cx="1430" cy="1430"/>
            </a:xfrm>
            <a:prstGeom prst="ellipse">
              <a:avLst/>
            </a:prstGeom>
            <a:gradFill rotWithShape="1">
              <a:gsLst>
                <a:gs pos="0">
                  <a:srgbClr val="A2A2A2"/>
                </a:gs>
                <a:gs pos="50000">
                  <a:srgbClr val="FFFFFF"/>
                </a:gs>
                <a:gs pos="100000">
                  <a:srgbClr val="A2A2A2"/>
                </a:gs>
              </a:gsLst>
              <a:lin ang="0" scaled="1"/>
              <a:tileRect/>
            </a:gradFill>
            <a:ln w="9525">
              <a:noFill/>
            </a:ln>
          </p:spPr>
          <p:txBody>
            <a:bodyPr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ClrTx/>
                <a:buFontTx/>
                <a:buNone/>
              </a:pPr>
              <a:endParaRPr lang="en-US" altLang="en-US" sz="1800" dirty="0"/>
            </a:p>
          </p:txBody>
        </p:sp>
        <p:sp>
          <p:nvSpPr>
            <p:cNvPr id="88122" name="Oval 58"/>
            <p:cNvSpPr>
              <a:spLocks noChangeArrowheads="1"/>
            </p:cNvSpPr>
            <p:nvPr/>
          </p:nvSpPr>
          <p:spPr bwMode="gray">
            <a:xfrm>
              <a:off x="2253" y="1522"/>
              <a:ext cx="1684" cy="1932"/>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133" name="Oval 59"/>
            <p:cNvSpPr/>
            <p:nvPr/>
          </p:nvSpPr>
          <p:spPr>
            <a:xfrm>
              <a:off x="2254" y="1522"/>
              <a:ext cx="1683" cy="1931"/>
            </a:xfrm>
            <a:prstGeom prst="ellipse">
              <a:avLst/>
            </a:prstGeom>
            <a:gradFill rotWithShape="1">
              <a:gsLst>
                <a:gs pos="0">
                  <a:srgbClr val="000000"/>
                </a:gs>
                <a:gs pos="100000">
                  <a:srgbClr val="48BE67"/>
                </a:gs>
              </a:gsLst>
              <a:lin ang="2700000" scaled="1"/>
              <a:tileRect/>
            </a:gradFill>
            <a:ln w="38100">
              <a:noFill/>
            </a:ln>
          </p:spPr>
          <p:txBody>
            <a:bodyPr wrap="none" anchor="ctr" anchorCtr="0">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ClrTx/>
                <a:buFontTx/>
                <a:buNone/>
              </a:pPr>
              <a:endParaRPr lang="en-US" altLang="en-US" sz="1800" dirty="0"/>
            </a:p>
          </p:txBody>
        </p:sp>
        <p:sp>
          <p:nvSpPr>
            <p:cNvPr id="88124" name="Oval 60"/>
            <p:cNvSpPr>
              <a:spLocks noChangeArrowheads="1"/>
            </p:cNvSpPr>
            <p:nvPr/>
          </p:nvSpPr>
          <p:spPr bwMode="gray">
            <a:xfrm>
              <a:off x="2334" y="1546"/>
              <a:ext cx="1097" cy="1885"/>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135" name="Oval 61"/>
            <p:cNvSpPr/>
            <p:nvPr/>
          </p:nvSpPr>
          <p:spPr>
            <a:xfrm>
              <a:off x="2337" y="1547"/>
              <a:ext cx="1096" cy="1883"/>
            </a:xfrm>
            <a:prstGeom prst="ellipse">
              <a:avLst/>
            </a:prstGeom>
            <a:gradFill rotWithShape="1">
              <a:gsLst>
                <a:gs pos="0">
                  <a:srgbClr val="48BE67"/>
                </a:gs>
                <a:gs pos="100000">
                  <a:srgbClr val="235C32"/>
                </a:gs>
              </a:gsLst>
              <a:lin ang="2700000" scaled="1"/>
              <a:tileRect/>
            </a:gradFill>
            <a:ln w="38100">
              <a:noFill/>
            </a:ln>
          </p:spPr>
          <p:txBody>
            <a:bodyPr anchor="ctr" anchorCtr="0">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ClrTx/>
                <a:buFontTx/>
                <a:buNone/>
              </a:pPr>
              <a:endParaRPr lang="en-US" altLang="en-US" sz="1800" dirty="0"/>
            </a:p>
          </p:txBody>
        </p:sp>
      </p:grpSp>
      <p:grpSp>
        <p:nvGrpSpPr>
          <p:cNvPr id="4110" name="Group 69"/>
          <p:cNvGrpSpPr/>
          <p:nvPr/>
        </p:nvGrpSpPr>
        <p:grpSpPr>
          <a:xfrm>
            <a:off x="2713038" y="5433569"/>
            <a:ext cx="438563" cy="455785"/>
            <a:chOff x="2078" y="1522"/>
            <a:chExt cx="1859" cy="1932"/>
          </a:xfrm>
        </p:grpSpPr>
        <p:sp>
          <p:nvSpPr>
            <p:cNvPr id="4118" name="Oval 70"/>
            <p:cNvSpPr/>
            <p:nvPr/>
          </p:nvSpPr>
          <p:spPr>
            <a:xfrm>
              <a:off x="2078" y="1680"/>
              <a:ext cx="1615" cy="1615"/>
            </a:xfrm>
            <a:prstGeom prst="ellipse">
              <a:avLst/>
            </a:prstGeom>
            <a:gradFill rotWithShape="1">
              <a:gsLst>
                <a:gs pos="0">
                  <a:srgbClr val="767676"/>
                </a:gs>
                <a:gs pos="50000">
                  <a:srgbClr val="FFFFFF"/>
                </a:gs>
                <a:gs pos="100000">
                  <a:srgbClr val="767676"/>
                </a:gs>
              </a:gsLst>
              <a:lin ang="5400000" scaled="1"/>
              <a:tileRect/>
            </a:gradFill>
            <a:ln w="57150">
              <a:noFill/>
            </a:ln>
          </p:spPr>
          <p:txBody>
            <a:bodyPr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ClrTx/>
                <a:buFontTx/>
                <a:buNone/>
              </a:pPr>
              <a:endParaRPr lang="en-US" altLang="en-US" sz="1800" dirty="0"/>
            </a:p>
          </p:txBody>
        </p:sp>
        <p:sp>
          <p:nvSpPr>
            <p:cNvPr id="4119" name="Oval 71"/>
            <p:cNvSpPr/>
            <p:nvPr/>
          </p:nvSpPr>
          <p:spPr>
            <a:xfrm>
              <a:off x="2170" y="1771"/>
              <a:ext cx="1430" cy="1430"/>
            </a:xfrm>
            <a:prstGeom prst="ellipse">
              <a:avLst/>
            </a:prstGeom>
            <a:gradFill rotWithShape="1">
              <a:gsLst>
                <a:gs pos="0">
                  <a:srgbClr val="A2A2A2"/>
                </a:gs>
                <a:gs pos="50000">
                  <a:srgbClr val="FFFFFF"/>
                </a:gs>
                <a:gs pos="100000">
                  <a:srgbClr val="A2A2A2"/>
                </a:gs>
              </a:gsLst>
              <a:lin ang="0" scaled="1"/>
              <a:tileRect/>
            </a:gradFill>
            <a:ln w="9525">
              <a:noFill/>
            </a:ln>
          </p:spPr>
          <p:txBody>
            <a:bodyPr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ClrTx/>
                <a:buFontTx/>
                <a:buNone/>
              </a:pPr>
              <a:endParaRPr lang="en-US" altLang="en-US" sz="1800" dirty="0"/>
            </a:p>
          </p:txBody>
        </p:sp>
        <p:sp>
          <p:nvSpPr>
            <p:cNvPr id="88136" name="Oval 72"/>
            <p:cNvSpPr>
              <a:spLocks noChangeArrowheads="1"/>
            </p:cNvSpPr>
            <p:nvPr/>
          </p:nvSpPr>
          <p:spPr bwMode="gray">
            <a:xfrm>
              <a:off x="2253" y="1522"/>
              <a:ext cx="1684" cy="1932"/>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121" name="Oval 73"/>
            <p:cNvSpPr/>
            <p:nvPr/>
          </p:nvSpPr>
          <p:spPr>
            <a:xfrm>
              <a:off x="2254" y="1522"/>
              <a:ext cx="1683" cy="1931"/>
            </a:xfrm>
            <a:prstGeom prst="ellipse">
              <a:avLst/>
            </a:prstGeom>
            <a:gradFill rotWithShape="1">
              <a:gsLst>
                <a:gs pos="0">
                  <a:srgbClr val="000000"/>
                </a:gs>
                <a:gs pos="100000">
                  <a:srgbClr val="8D67E1"/>
                </a:gs>
              </a:gsLst>
              <a:lin ang="2700000" scaled="1"/>
              <a:tileRect/>
            </a:gradFill>
            <a:ln w="38100">
              <a:noFill/>
            </a:ln>
          </p:spPr>
          <p:txBody>
            <a:bodyPr wrap="none" anchor="ctr" anchorCtr="0">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ClrTx/>
                <a:buFontTx/>
                <a:buNone/>
              </a:pPr>
              <a:endParaRPr lang="en-US" altLang="en-US" sz="1800" dirty="0"/>
            </a:p>
          </p:txBody>
        </p:sp>
        <p:sp>
          <p:nvSpPr>
            <p:cNvPr id="88138" name="Oval 74"/>
            <p:cNvSpPr>
              <a:spLocks noChangeArrowheads="1"/>
            </p:cNvSpPr>
            <p:nvPr/>
          </p:nvSpPr>
          <p:spPr bwMode="gray">
            <a:xfrm>
              <a:off x="2334" y="1546"/>
              <a:ext cx="1097" cy="1885"/>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123" name="Oval 75"/>
            <p:cNvSpPr/>
            <p:nvPr/>
          </p:nvSpPr>
          <p:spPr>
            <a:xfrm>
              <a:off x="2337" y="1547"/>
              <a:ext cx="1096" cy="1883"/>
            </a:xfrm>
            <a:prstGeom prst="ellipse">
              <a:avLst/>
            </a:prstGeom>
            <a:gradFill rotWithShape="1">
              <a:gsLst>
                <a:gs pos="0">
                  <a:srgbClr val="8D67E1"/>
                </a:gs>
                <a:gs pos="100000">
                  <a:srgbClr val="45326D"/>
                </a:gs>
              </a:gsLst>
              <a:lin ang="2700000" scaled="1"/>
              <a:tileRect/>
            </a:gradFill>
            <a:ln w="38100">
              <a:noFill/>
            </a:ln>
          </p:spPr>
          <p:txBody>
            <a:bodyPr anchor="ctr" anchorCtr="0">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ClrTx/>
                <a:buFontTx/>
                <a:buNone/>
              </a:pPr>
              <a:endParaRPr lang="en-US" altLang="en-US" sz="1800" dirty="0"/>
            </a:p>
          </p:txBody>
        </p:sp>
      </p:grpSp>
      <p:sp>
        <p:nvSpPr>
          <p:cNvPr id="4" name="Oval 3"/>
          <p:cNvSpPr/>
          <p:nvPr/>
        </p:nvSpPr>
        <p:spPr>
          <a:xfrm>
            <a:off x="156117" y="2284730"/>
            <a:ext cx="2919188" cy="306006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0" algn="just">
              <a:lnSpc>
                <a:spcPct val="120000"/>
              </a:lnSpc>
              <a:buFont typeface="Wingdings" panose="05000000000000000000" pitchFamily="2" charset="2"/>
              <a:buNone/>
            </a:pPr>
            <a:r>
              <a:rPr lang="en-US" sz="2000" b="1" dirty="0" smtClean="0">
                <a:solidFill>
                  <a:schemeClr val="bg2">
                    <a:lumMod val="25000"/>
                  </a:schemeClr>
                </a:solidFill>
                <a:latin typeface="Times New Roman" panose="02020603050405020304" charset="0"/>
                <a:cs typeface="Times New Roman" panose="02020603050405020304" charset="0"/>
                <a:sym typeface="+mn-ea"/>
              </a:rPr>
              <a:t>CÁC VĂN BẢN THAM KHẢO</a:t>
            </a:r>
            <a:endParaRPr lang="en-US" sz="2000" b="1" dirty="0">
              <a:solidFill>
                <a:schemeClr val="accent2">
                  <a:lumMod val="75000"/>
                </a:schemeClr>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Hình chữ nhật góc tròn 19"/>
          <p:cNvSpPr/>
          <p:nvPr/>
        </p:nvSpPr>
        <p:spPr>
          <a:xfrm>
            <a:off x="2628900" y="4798695"/>
            <a:ext cx="2552065" cy="1512570"/>
          </a:xfrm>
          <a:prstGeom prst="roundRect">
            <a:avLst/>
          </a:prstGeom>
          <a:pattFill prst="dotGrid">
            <a:fgClr>
              <a:schemeClr val="accent1">
                <a:lumMod val="60000"/>
                <a:lumOff val="40000"/>
              </a:schemeClr>
            </a:fgClr>
            <a:bgClr>
              <a:schemeClr val="accent1"/>
            </a:bgClr>
          </a:patt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 name="Hình chữ nhật góc tròn 21"/>
          <p:cNvSpPr/>
          <p:nvPr/>
        </p:nvSpPr>
        <p:spPr>
          <a:xfrm>
            <a:off x="811530" y="1979930"/>
            <a:ext cx="1856105" cy="2894330"/>
          </a:xfrm>
          <a:prstGeom prst="roundRect">
            <a:avLst/>
          </a:prstGeom>
          <a:pattFill prst="dotGrid">
            <a:fgClr>
              <a:schemeClr val="accent6">
                <a:lumMod val="60000"/>
                <a:lumOff val="40000"/>
              </a:schemeClr>
            </a:fgClr>
            <a:bgClr>
              <a:schemeClr val="accent6"/>
            </a:bgClr>
          </a:patt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Hình chữ nhật góc tròn 22"/>
          <p:cNvSpPr/>
          <p:nvPr/>
        </p:nvSpPr>
        <p:spPr>
          <a:xfrm rot="10800000">
            <a:off x="9561195" y="1980565"/>
            <a:ext cx="1855470" cy="3094990"/>
          </a:xfrm>
          <a:prstGeom prst="roundRect">
            <a:avLst/>
          </a:prstGeom>
          <a:pattFill prst="dotGrid">
            <a:fgClr>
              <a:schemeClr val="accent5">
                <a:lumMod val="60000"/>
                <a:lumOff val="40000"/>
              </a:schemeClr>
            </a:fgClr>
            <a:bgClr>
              <a:schemeClr val="accent5"/>
            </a:bgClr>
          </a:patt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 name="Đường kết nối Thẳng 11"/>
          <p:cNvCxnSpPr/>
          <p:nvPr/>
        </p:nvCxnSpPr>
        <p:spPr>
          <a:xfrm flipV="1">
            <a:off x="2677160" y="2690495"/>
            <a:ext cx="1602740" cy="325120"/>
          </a:xfrm>
          <a:prstGeom prst="line">
            <a:avLst/>
          </a:prstGeom>
          <a:ln w="28575">
            <a:solidFill>
              <a:schemeClr val="accent6">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Đường kết nối Thẳng 13"/>
          <p:cNvCxnSpPr/>
          <p:nvPr/>
        </p:nvCxnSpPr>
        <p:spPr>
          <a:xfrm flipH="1" flipV="1">
            <a:off x="8282305" y="3520440"/>
            <a:ext cx="2089785" cy="825500"/>
          </a:xfrm>
          <a:prstGeom prst="line">
            <a:avLst/>
          </a:prstGeom>
          <a:ln w="28575">
            <a:solidFill>
              <a:schemeClr val="accent5"/>
            </a:solidFill>
            <a:prstDash val="sysDot"/>
          </a:ln>
        </p:spPr>
        <p:style>
          <a:lnRef idx="1">
            <a:schemeClr val="accent1"/>
          </a:lnRef>
          <a:fillRef idx="0">
            <a:schemeClr val="accent1"/>
          </a:fillRef>
          <a:effectRef idx="0">
            <a:schemeClr val="accent1"/>
          </a:effectRef>
          <a:fontRef idx="minor">
            <a:schemeClr val="tx1"/>
          </a:fontRef>
        </p:style>
      </p:cxnSp>
      <p:cxnSp>
        <p:nvCxnSpPr>
          <p:cNvPr id="16" name="Đường kết nối Thẳng 15"/>
          <p:cNvCxnSpPr/>
          <p:nvPr/>
        </p:nvCxnSpPr>
        <p:spPr>
          <a:xfrm>
            <a:off x="6638290" y="3884295"/>
            <a:ext cx="0" cy="990600"/>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sp>
        <p:nvSpPr>
          <p:cNvPr id="15369" name="Hộp_Văn_Bản 24"/>
          <p:cNvSpPr txBox="1">
            <a:spLocks noChangeArrowheads="1"/>
          </p:cNvSpPr>
          <p:nvPr/>
        </p:nvSpPr>
        <p:spPr bwMode="auto">
          <a:xfrm>
            <a:off x="2676525" y="4836795"/>
            <a:ext cx="2388235" cy="1383030"/>
          </a:xfrm>
          <a:prstGeom prst="rect">
            <a:avLst/>
          </a:prstGeom>
          <a:noFill/>
          <a:ln w="9525">
            <a:noFill/>
            <a:miter lim="800000"/>
          </a:ln>
        </p:spPr>
        <p:txBody>
          <a:bodyPr wrap="square">
            <a:spAutoFit/>
          </a:bodyPr>
          <a:lstStyle/>
          <a:p>
            <a:pPr marL="0" indent="0" algn="just">
              <a:lnSpc>
                <a:spcPct val="120000"/>
              </a:lnSpc>
              <a:buFont typeface="Arial" panose="020B0604020202020204" pitchFamily="34" charset="0"/>
              <a:buNone/>
            </a:pPr>
            <a:r>
              <a:rPr lang="en-US" sz="1400" b="1" dirty="0" err="1" smtClean="0">
                <a:solidFill>
                  <a:schemeClr val="bg2">
                    <a:lumMod val="10000"/>
                  </a:schemeClr>
                </a:solidFill>
                <a:latin typeface="Times New Roman" panose="02020603050405020304" charset="0"/>
                <a:cs typeface="Times New Roman" panose="02020603050405020304" charset="0"/>
                <a:sym typeface="+mn-ea"/>
              </a:rPr>
              <a:t>Hình</a:t>
            </a:r>
            <a:r>
              <a:rPr lang="en-US" sz="1400" b="1" dirty="0" smtClean="0">
                <a:solidFill>
                  <a:schemeClr val="bg2">
                    <a:lumMod val="10000"/>
                  </a:schemeClr>
                </a:solidFill>
                <a:latin typeface="Times New Roman" panose="02020603050405020304" charset="0"/>
                <a:cs typeface="Times New Roman" panose="02020603050405020304" charset="0"/>
                <a:sym typeface="+mn-ea"/>
              </a:rPr>
              <a:t> </a:t>
            </a:r>
            <a:r>
              <a:rPr lang="en-US" sz="1400" b="1" dirty="0" err="1" smtClean="0">
                <a:solidFill>
                  <a:schemeClr val="bg2">
                    <a:lumMod val="10000"/>
                  </a:schemeClr>
                </a:solidFill>
                <a:latin typeface="Times New Roman" panose="02020603050405020304" charset="0"/>
                <a:cs typeface="Times New Roman" panose="02020603050405020304" charset="0"/>
                <a:sym typeface="+mn-ea"/>
              </a:rPr>
              <a:t>thức</a:t>
            </a:r>
            <a:r>
              <a:rPr lang="en-US" sz="1400" b="1" dirty="0" smtClean="0">
                <a:solidFill>
                  <a:schemeClr val="bg2">
                    <a:lumMod val="10000"/>
                  </a:schemeClr>
                </a:solidFill>
                <a:latin typeface="Times New Roman" panose="02020603050405020304" charset="0"/>
                <a:cs typeface="Times New Roman" panose="02020603050405020304" charset="0"/>
                <a:sym typeface="+mn-ea"/>
              </a:rPr>
              <a:t> </a:t>
            </a:r>
            <a:r>
              <a:rPr lang="en-US" sz="1400" b="1" dirty="0" err="1" smtClean="0">
                <a:solidFill>
                  <a:schemeClr val="bg2">
                    <a:lumMod val="10000"/>
                  </a:schemeClr>
                </a:solidFill>
                <a:latin typeface="Times New Roman" panose="02020603050405020304" charset="0"/>
                <a:cs typeface="Times New Roman" panose="02020603050405020304" charset="0"/>
                <a:sym typeface="+mn-ea"/>
              </a:rPr>
              <a:t>thi</a:t>
            </a:r>
            <a:r>
              <a:rPr lang="en-US" sz="1400" b="1" dirty="0" smtClean="0">
                <a:solidFill>
                  <a:schemeClr val="bg2">
                    <a:lumMod val="10000"/>
                  </a:schemeClr>
                </a:solidFill>
                <a:latin typeface="Times New Roman" panose="02020603050405020304" charset="0"/>
                <a:cs typeface="Times New Roman" panose="02020603050405020304" charset="0"/>
                <a:sym typeface="+mn-ea"/>
              </a:rPr>
              <a:t>: </a:t>
            </a:r>
            <a:r>
              <a:rPr lang="en-US" sz="1400" b="1" dirty="0" err="1" smtClean="0">
                <a:solidFill>
                  <a:schemeClr val="bg2">
                    <a:lumMod val="10000"/>
                  </a:schemeClr>
                </a:solidFill>
                <a:latin typeface="Times New Roman" panose="02020603050405020304" charset="0"/>
                <a:cs typeface="Times New Roman" panose="02020603050405020304" charset="0"/>
                <a:sym typeface="+mn-ea"/>
              </a:rPr>
              <a:t>thi</a:t>
            </a:r>
            <a:r>
              <a:rPr lang="en-US" sz="1400" b="1" dirty="0" smtClean="0">
                <a:solidFill>
                  <a:schemeClr val="bg2">
                    <a:lumMod val="10000"/>
                  </a:schemeClr>
                </a:solidFill>
                <a:latin typeface="Times New Roman" panose="02020603050405020304" charset="0"/>
                <a:cs typeface="Times New Roman" panose="02020603050405020304" charset="0"/>
                <a:sym typeface="+mn-ea"/>
              </a:rPr>
              <a:t> </a:t>
            </a:r>
            <a:r>
              <a:rPr lang="en-US" sz="1400" b="1" dirty="0" err="1">
                <a:solidFill>
                  <a:schemeClr val="bg2">
                    <a:lumMod val="10000"/>
                  </a:schemeClr>
                </a:solidFill>
                <a:latin typeface="Times New Roman" panose="02020603050405020304" charset="0"/>
                <a:cs typeface="Times New Roman" panose="02020603050405020304" charset="0"/>
                <a:sym typeface="+mn-ea"/>
              </a:rPr>
              <a:t>t</a:t>
            </a:r>
            <a:r>
              <a:rPr lang="en-US" sz="1400" b="1" dirty="0" err="1" smtClean="0">
                <a:solidFill>
                  <a:schemeClr val="bg2">
                    <a:lumMod val="10000"/>
                  </a:schemeClr>
                </a:solidFill>
                <a:latin typeface="Times New Roman" panose="02020603050405020304" charset="0"/>
                <a:cs typeface="Times New Roman" panose="02020603050405020304" charset="0"/>
                <a:sym typeface="+mn-ea"/>
              </a:rPr>
              <a:t>rên</a:t>
            </a:r>
            <a:r>
              <a:rPr lang="en-US" sz="1400" b="1" dirty="0" smtClean="0">
                <a:solidFill>
                  <a:schemeClr val="bg2">
                    <a:lumMod val="10000"/>
                  </a:schemeClr>
                </a:solidFill>
                <a:latin typeface="Times New Roman" panose="02020603050405020304" charset="0"/>
                <a:cs typeface="Times New Roman" panose="02020603050405020304" charset="0"/>
                <a:sym typeface="+mn-ea"/>
              </a:rPr>
              <a:t> </a:t>
            </a:r>
            <a:r>
              <a:rPr lang="en-US" sz="1400" b="1" dirty="0" err="1">
                <a:solidFill>
                  <a:schemeClr val="bg2">
                    <a:lumMod val="10000"/>
                  </a:schemeClr>
                </a:solidFill>
                <a:latin typeface="Times New Roman" panose="02020603050405020304" charset="0"/>
                <a:cs typeface="Times New Roman" panose="02020603050405020304" charset="0"/>
                <a:sym typeface="+mn-ea"/>
              </a:rPr>
              <a:t>máy</a:t>
            </a:r>
            <a:r>
              <a:rPr lang="en-US" sz="1400" b="1" dirty="0">
                <a:solidFill>
                  <a:schemeClr val="bg2">
                    <a:lumMod val="10000"/>
                  </a:schemeClr>
                </a:solidFill>
                <a:latin typeface="Times New Roman" panose="02020603050405020304" charset="0"/>
                <a:cs typeface="Times New Roman" panose="02020603050405020304" charset="0"/>
                <a:sym typeface="+mn-ea"/>
              </a:rPr>
              <a:t> </a:t>
            </a:r>
            <a:r>
              <a:rPr lang="en-US" sz="1400" b="1" dirty="0" err="1">
                <a:solidFill>
                  <a:schemeClr val="bg2">
                    <a:lumMod val="10000"/>
                  </a:schemeClr>
                </a:solidFill>
                <a:latin typeface="Times New Roman" panose="02020603050405020304" charset="0"/>
                <a:cs typeface="Times New Roman" panose="02020603050405020304" charset="0"/>
                <a:sym typeface="+mn-ea"/>
              </a:rPr>
              <a:t>tính</a:t>
            </a:r>
            <a:r>
              <a:rPr lang="en-US" sz="1400" b="1" dirty="0">
                <a:solidFill>
                  <a:schemeClr val="bg2">
                    <a:lumMod val="10000"/>
                  </a:schemeClr>
                </a:solidFill>
                <a:latin typeface="Times New Roman" panose="02020603050405020304" charset="0"/>
                <a:cs typeface="Times New Roman" panose="02020603050405020304" charset="0"/>
                <a:sym typeface="+mn-ea"/>
              </a:rPr>
              <a:t> </a:t>
            </a:r>
            <a:r>
              <a:rPr lang="en-US" sz="1400" b="1" dirty="0" err="1">
                <a:solidFill>
                  <a:schemeClr val="bg2">
                    <a:lumMod val="10000"/>
                  </a:schemeClr>
                </a:solidFill>
                <a:latin typeface="Times New Roman" panose="02020603050405020304" charset="0"/>
                <a:cs typeface="Times New Roman" panose="02020603050405020304" charset="0"/>
                <a:sym typeface="+mn-ea"/>
              </a:rPr>
              <a:t>có</a:t>
            </a:r>
            <a:r>
              <a:rPr lang="en-US" sz="1400" b="1" dirty="0">
                <a:solidFill>
                  <a:schemeClr val="bg2">
                    <a:lumMod val="10000"/>
                  </a:schemeClr>
                </a:solidFill>
                <a:latin typeface="Times New Roman" panose="02020603050405020304" charset="0"/>
                <a:cs typeface="Times New Roman" panose="02020603050405020304" charset="0"/>
                <a:sym typeface="+mn-ea"/>
              </a:rPr>
              <a:t> </a:t>
            </a:r>
            <a:r>
              <a:rPr lang="en-US" sz="1400" b="1" dirty="0" err="1">
                <a:solidFill>
                  <a:schemeClr val="bg2">
                    <a:lumMod val="10000"/>
                  </a:schemeClr>
                </a:solidFill>
                <a:latin typeface="Times New Roman" panose="02020603050405020304" charset="0"/>
                <a:cs typeface="Times New Roman" panose="02020603050405020304" charset="0"/>
                <a:sym typeface="+mn-ea"/>
              </a:rPr>
              <a:t>nối</a:t>
            </a:r>
            <a:r>
              <a:rPr lang="en-US" sz="1400" b="1" dirty="0">
                <a:solidFill>
                  <a:schemeClr val="bg2">
                    <a:lumMod val="10000"/>
                  </a:schemeClr>
                </a:solidFill>
                <a:latin typeface="Times New Roman" panose="02020603050405020304" charset="0"/>
                <a:cs typeface="Times New Roman" panose="02020603050405020304" charset="0"/>
                <a:sym typeface="+mn-ea"/>
              </a:rPr>
              <a:t> </a:t>
            </a:r>
            <a:r>
              <a:rPr lang="en-US" sz="1400" b="1" dirty="0" err="1">
                <a:solidFill>
                  <a:schemeClr val="bg2">
                    <a:lumMod val="10000"/>
                  </a:schemeClr>
                </a:solidFill>
                <a:latin typeface="Times New Roman" panose="02020603050405020304" charset="0"/>
                <a:cs typeface="Times New Roman" panose="02020603050405020304" charset="0"/>
                <a:sym typeface="+mn-ea"/>
              </a:rPr>
              <a:t>mạng</a:t>
            </a:r>
            <a:r>
              <a:rPr lang="en-US" sz="1400" b="1" dirty="0">
                <a:solidFill>
                  <a:schemeClr val="bg2">
                    <a:lumMod val="10000"/>
                  </a:schemeClr>
                </a:solidFill>
                <a:latin typeface="Times New Roman" panose="02020603050405020304" charset="0"/>
                <a:cs typeface="Times New Roman" panose="02020603050405020304" charset="0"/>
                <a:sym typeface="+mn-ea"/>
              </a:rPr>
              <a:t> </a:t>
            </a:r>
            <a:r>
              <a:rPr lang="en-US" sz="1400" b="1" dirty="0" smtClean="0">
                <a:solidFill>
                  <a:schemeClr val="bg2">
                    <a:lumMod val="10000"/>
                  </a:schemeClr>
                </a:solidFill>
                <a:latin typeface="Times New Roman" panose="02020603050405020304" charset="0"/>
                <a:cs typeface="Times New Roman" panose="02020603050405020304" charset="0"/>
                <a:sym typeface="+mn-ea"/>
              </a:rPr>
              <a:t>LAN. </a:t>
            </a:r>
            <a:r>
              <a:rPr lang="en-US" sz="1400" b="1" dirty="0" err="1">
                <a:solidFill>
                  <a:schemeClr val="bg2">
                    <a:lumMod val="10000"/>
                  </a:schemeClr>
                </a:solidFill>
                <a:latin typeface="Times New Roman" panose="02020603050405020304" charset="0"/>
                <a:cs typeface="Times New Roman" panose="02020603050405020304" charset="0"/>
                <a:sym typeface="+mn-ea"/>
              </a:rPr>
              <a:t>B</a:t>
            </a:r>
            <a:r>
              <a:rPr lang="en-US" sz="1400" b="1" dirty="0" err="1" smtClean="0">
                <a:solidFill>
                  <a:schemeClr val="bg2">
                    <a:lumMod val="10000"/>
                  </a:schemeClr>
                </a:solidFill>
                <a:latin typeface="Times New Roman" panose="02020603050405020304" charset="0"/>
                <a:cs typeface="Times New Roman" panose="02020603050405020304" charset="0"/>
                <a:sym typeface="+mn-ea"/>
              </a:rPr>
              <a:t>ài</a:t>
            </a:r>
            <a:r>
              <a:rPr lang="en-US" sz="1400" b="1" dirty="0" smtClean="0">
                <a:solidFill>
                  <a:schemeClr val="bg2">
                    <a:lumMod val="10000"/>
                  </a:schemeClr>
                </a:solidFill>
                <a:latin typeface="Times New Roman" panose="02020603050405020304" charset="0"/>
                <a:cs typeface="Times New Roman" panose="02020603050405020304" charset="0"/>
                <a:sym typeface="+mn-ea"/>
              </a:rPr>
              <a:t> </a:t>
            </a:r>
            <a:r>
              <a:rPr lang="en-US" sz="1400" b="1" dirty="0" err="1" smtClean="0">
                <a:solidFill>
                  <a:schemeClr val="bg2">
                    <a:lumMod val="10000"/>
                  </a:schemeClr>
                </a:solidFill>
                <a:latin typeface="Times New Roman" panose="02020603050405020304" charset="0"/>
                <a:cs typeface="Times New Roman" panose="02020603050405020304" charset="0"/>
                <a:sym typeface="+mn-ea"/>
              </a:rPr>
              <a:t>thi</a:t>
            </a:r>
            <a:r>
              <a:rPr lang="en-US" sz="1400" b="1" dirty="0" smtClean="0">
                <a:solidFill>
                  <a:schemeClr val="bg2">
                    <a:lumMod val="10000"/>
                  </a:schemeClr>
                </a:solidFill>
                <a:latin typeface="Times New Roman" panose="02020603050405020304" charset="0"/>
                <a:cs typeface="Times New Roman" panose="02020603050405020304" charset="0"/>
                <a:sym typeface="+mn-ea"/>
              </a:rPr>
              <a:t> </a:t>
            </a:r>
            <a:r>
              <a:rPr lang="en-US" sz="1400" b="1" dirty="0" err="1" smtClean="0">
                <a:solidFill>
                  <a:schemeClr val="bg2">
                    <a:lumMod val="10000"/>
                  </a:schemeClr>
                </a:solidFill>
                <a:latin typeface="Times New Roman" panose="02020603050405020304" charset="0"/>
                <a:cs typeface="Times New Roman" panose="02020603050405020304" charset="0"/>
                <a:sym typeface="+mn-ea"/>
              </a:rPr>
              <a:t>gồm</a:t>
            </a:r>
            <a:r>
              <a:rPr lang="en-US" sz="1400" b="1" dirty="0" smtClean="0">
                <a:solidFill>
                  <a:schemeClr val="bg2">
                    <a:lumMod val="10000"/>
                  </a:schemeClr>
                </a:solidFill>
                <a:latin typeface="Times New Roman" panose="02020603050405020304" charset="0"/>
                <a:cs typeface="Times New Roman" panose="02020603050405020304" charset="0"/>
                <a:sym typeface="+mn-ea"/>
              </a:rPr>
              <a:t> 2 </a:t>
            </a:r>
            <a:r>
              <a:rPr lang="en-US" sz="1400" b="1" dirty="0" err="1" smtClean="0">
                <a:solidFill>
                  <a:schemeClr val="bg2">
                    <a:lumMod val="10000"/>
                  </a:schemeClr>
                </a:solidFill>
                <a:latin typeface="Times New Roman" panose="02020603050405020304" charset="0"/>
                <a:cs typeface="Times New Roman" panose="02020603050405020304" charset="0"/>
                <a:sym typeface="+mn-ea"/>
              </a:rPr>
              <a:t>phần</a:t>
            </a:r>
            <a:r>
              <a:rPr lang="en-US" sz="1400" b="1" dirty="0" smtClean="0">
                <a:solidFill>
                  <a:schemeClr val="bg2">
                    <a:lumMod val="10000"/>
                  </a:schemeClr>
                </a:solidFill>
                <a:latin typeface="Times New Roman" panose="02020603050405020304" charset="0"/>
                <a:cs typeface="Times New Roman" panose="02020603050405020304" charset="0"/>
                <a:sym typeface="+mn-ea"/>
              </a:rPr>
              <a:t>: </a:t>
            </a:r>
            <a:r>
              <a:rPr lang="en-US" sz="1400" b="1" dirty="0" err="1" smtClean="0">
                <a:solidFill>
                  <a:schemeClr val="bg2">
                    <a:lumMod val="10000"/>
                  </a:schemeClr>
                </a:solidFill>
                <a:latin typeface="Times New Roman" panose="02020603050405020304" charset="0"/>
                <a:cs typeface="Times New Roman" panose="02020603050405020304" charset="0"/>
                <a:sym typeface="+mn-ea"/>
              </a:rPr>
              <a:t>bài</a:t>
            </a:r>
            <a:r>
              <a:rPr lang="en-US" sz="1400" b="1" dirty="0" smtClean="0">
                <a:solidFill>
                  <a:schemeClr val="bg2">
                    <a:lumMod val="10000"/>
                  </a:schemeClr>
                </a:solidFill>
                <a:latin typeface="Times New Roman" panose="02020603050405020304" charset="0"/>
                <a:cs typeface="Times New Roman" panose="02020603050405020304" charset="0"/>
                <a:sym typeface="+mn-ea"/>
              </a:rPr>
              <a:t> </a:t>
            </a:r>
            <a:r>
              <a:rPr lang="en-US" sz="1400" b="1" dirty="0" err="1" smtClean="0">
                <a:solidFill>
                  <a:schemeClr val="bg2">
                    <a:lumMod val="10000"/>
                  </a:schemeClr>
                </a:solidFill>
                <a:latin typeface="Times New Roman" panose="02020603050405020304" charset="0"/>
                <a:cs typeface="Times New Roman" panose="02020603050405020304" charset="0"/>
                <a:sym typeface="+mn-ea"/>
              </a:rPr>
              <a:t>thi</a:t>
            </a:r>
            <a:r>
              <a:rPr lang="en-US" sz="1400" b="1" dirty="0" smtClean="0">
                <a:solidFill>
                  <a:schemeClr val="bg2">
                    <a:lumMod val="10000"/>
                  </a:schemeClr>
                </a:solidFill>
                <a:latin typeface="Times New Roman" panose="02020603050405020304" charset="0"/>
                <a:cs typeface="Times New Roman" panose="02020603050405020304" charset="0"/>
                <a:sym typeface="+mn-ea"/>
              </a:rPr>
              <a:t> </a:t>
            </a:r>
            <a:r>
              <a:rPr lang="en-US" sz="1400" b="1" dirty="0" err="1" smtClean="0">
                <a:solidFill>
                  <a:schemeClr val="bg2">
                    <a:lumMod val="10000"/>
                  </a:schemeClr>
                </a:solidFill>
                <a:latin typeface="Times New Roman" panose="02020603050405020304" charset="0"/>
                <a:cs typeface="Times New Roman" panose="02020603050405020304" charset="0"/>
                <a:sym typeface="+mn-ea"/>
              </a:rPr>
              <a:t>trắc</a:t>
            </a:r>
            <a:r>
              <a:rPr lang="en-US" sz="1400" b="1" dirty="0" smtClean="0">
                <a:solidFill>
                  <a:schemeClr val="bg2">
                    <a:lumMod val="10000"/>
                  </a:schemeClr>
                </a:solidFill>
                <a:latin typeface="Times New Roman" panose="02020603050405020304" charset="0"/>
                <a:cs typeface="Times New Roman" panose="02020603050405020304" charset="0"/>
                <a:sym typeface="+mn-ea"/>
              </a:rPr>
              <a:t> </a:t>
            </a:r>
            <a:r>
              <a:rPr lang="en-US" sz="1400" b="1" dirty="0" err="1" smtClean="0">
                <a:solidFill>
                  <a:schemeClr val="bg2">
                    <a:lumMod val="10000"/>
                  </a:schemeClr>
                </a:solidFill>
                <a:latin typeface="Times New Roman" panose="02020603050405020304" charset="0"/>
                <a:cs typeface="Times New Roman" panose="02020603050405020304" charset="0"/>
                <a:sym typeface="+mn-ea"/>
              </a:rPr>
              <a:t>nghiệm</a:t>
            </a:r>
            <a:r>
              <a:rPr lang="en-US" sz="1400" b="1" dirty="0" smtClean="0">
                <a:solidFill>
                  <a:schemeClr val="bg2">
                    <a:lumMod val="10000"/>
                  </a:schemeClr>
                </a:solidFill>
                <a:latin typeface="Times New Roman" panose="02020603050405020304" charset="0"/>
                <a:cs typeface="Times New Roman" panose="02020603050405020304" charset="0"/>
                <a:sym typeface="+mn-ea"/>
              </a:rPr>
              <a:t> 30’ </a:t>
            </a:r>
            <a:r>
              <a:rPr lang="en-US" sz="1400" b="1" dirty="0" err="1" smtClean="0">
                <a:solidFill>
                  <a:schemeClr val="bg2">
                    <a:lumMod val="10000"/>
                  </a:schemeClr>
                </a:solidFill>
                <a:latin typeface="Times New Roman" panose="02020603050405020304" charset="0"/>
                <a:cs typeface="Times New Roman" panose="02020603050405020304" charset="0"/>
                <a:sym typeface="+mn-ea"/>
              </a:rPr>
              <a:t>và</a:t>
            </a:r>
            <a:r>
              <a:rPr lang="en-US" sz="1400" b="1" dirty="0" smtClean="0">
                <a:solidFill>
                  <a:schemeClr val="bg2">
                    <a:lumMod val="10000"/>
                  </a:schemeClr>
                </a:solidFill>
                <a:latin typeface="Times New Roman" panose="02020603050405020304" charset="0"/>
                <a:cs typeface="Times New Roman" panose="02020603050405020304" charset="0"/>
                <a:sym typeface="+mn-ea"/>
              </a:rPr>
              <a:t> </a:t>
            </a:r>
            <a:r>
              <a:rPr lang="en-US" sz="1400" b="1" dirty="0" err="1" smtClean="0">
                <a:solidFill>
                  <a:schemeClr val="bg2">
                    <a:lumMod val="10000"/>
                  </a:schemeClr>
                </a:solidFill>
                <a:latin typeface="Times New Roman" panose="02020603050405020304" charset="0"/>
                <a:cs typeface="Times New Roman" panose="02020603050405020304" charset="0"/>
                <a:sym typeface="+mn-ea"/>
              </a:rPr>
              <a:t>bài</a:t>
            </a:r>
            <a:r>
              <a:rPr lang="en-US" sz="1400" b="1" dirty="0" smtClean="0">
                <a:solidFill>
                  <a:schemeClr val="bg2">
                    <a:lumMod val="10000"/>
                  </a:schemeClr>
                </a:solidFill>
                <a:latin typeface="Times New Roman" panose="02020603050405020304" charset="0"/>
                <a:cs typeface="Times New Roman" panose="02020603050405020304" charset="0"/>
                <a:sym typeface="+mn-ea"/>
              </a:rPr>
              <a:t> </a:t>
            </a:r>
            <a:r>
              <a:rPr lang="en-US" sz="1400" b="1" dirty="0" err="1" smtClean="0">
                <a:solidFill>
                  <a:schemeClr val="bg2">
                    <a:lumMod val="10000"/>
                  </a:schemeClr>
                </a:solidFill>
                <a:latin typeface="Times New Roman" panose="02020603050405020304" charset="0"/>
                <a:cs typeface="Times New Roman" panose="02020603050405020304" charset="0"/>
                <a:sym typeface="+mn-ea"/>
              </a:rPr>
              <a:t>thi</a:t>
            </a:r>
            <a:r>
              <a:rPr lang="en-US" sz="1400" b="1" dirty="0" smtClean="0">
                <a:solidFill>
                  <a:schemeClr val="bg2">
                    <a:lumMod val="10000"/>
                  </a:schemeClr>
                </a:solidFill>
                <a:latin typeface="Times New Roman" panose="02020603050405020304" charset="0"/>
                <a:cs typeface="Times New Roman" panose="02020603050405020304" charset="0"/>
                <a:sym typeface="+mn-ea"/>
              </a:rPr>
              <a:t> </a:t>
            </a:r>
            <a:r>
              <a:rPr lang="en-US" sz="1400" b="1" dirty="0" err="1" smtClean="0">
                <a:solidFill>
                  <a:schemeClr val="bg2">
                    <a:lumMod val="10000"/>
                  </a:schemeClr>
                </a:solidFill>
                <a:latin typeface="Times New Roman" panose="02020603050405020304" charset="0"/>
                <a:cs typeface="Times New Roman" panose="02020603050405020304" charset="0"/>
                <a:sym typeface="+mn-ea"/>
              </a:rPr>
              <a:t>thực</a:t>
            </a:r>
            <a:r>
              <a:rPr lang="en-US" sz="1400" b="1" dirty="0" smtClean="0">
                <a:solidFill>
                  <a:schemeClr val="bg2">
                    <a:lumMod val="10000"/>
                  </a:schemeClr>
                </a:solidFill>
                <a:latin typeface="Times New Roman" panose="02020603050405020304" charset="0"/>
                <a:cs typeface="Times New Roman" panose="02020603050405020304" charset="0"/>
                <a:sym typeface="+mn-ea"/>
              </a:rPr>
              <a:t> </a:t>
            </a:r>
            <a:r>
              <a:rPr lang="en-US" sz="1400" b="1" dirty="0" err="1" smtClean="0">
                <a:solidFill>
                  <a:schemeClr val="bg2">
                    <a:lumMod val="10000"/>
                  </a:schemeClr>
                </a:solidFill>
                <a:latin typeface="Times New Roman" panose="02020603050405020304" charset="0"/>
                <a:cs typeface="Times New Roman" panose="02020603050405020304" charset="0"/>
                <a:sym typeface="+mn-ea"/>
              </a:rPr>
              <a:t>hành</a:t>
            </a:r>
            <a:r>
              <a:rPr lang="en-US" sz="1400" b="1" dirty="0" smtClean="0">
                <a:solidFill>
                  <a:schemeClr val="bg2">
                    <a:lumMod val="10000"/>
                  </a:schemeClr>
                </a:solidFill>
                <a:latin typeface="Times New Roman" panose="02020603050405020304" charset="0"/>
                <a:cs typeface="Times New Roman" panose="02020603050405020304" charset="0"/>
                <a:sym typeface="+mn-ea"/>
              </a:rPr>
              <a:t> 90’</a:t>
            </a:r>
            <a:endParaRPr lang="en-US" sz="1400" b="1" i="1" dirty="0" smtClean="0">
              <a:solidFill>
                <a:schemeClr val="bg2">
                  <a:lumMod val="10000"/>
                </a:schemeClr>
              </a:solidFill>
              <a:latin typeface="Times New Roman" panose="02020603050405020304" charset="0"/>
              <a:cs typeface="Times New Roman" panose="02020603050405020304" charset="0"/>
              <a:sym typeface="+mn-ea"/>
            </a:endParaRPr>
          </a:p>
        </p:txBody>
      </p:sp>
      <p:sp>
        <p:nvSpPr>
          <p:cNvPr id="15370" name="Hộp_Văn_Bản 40"/>
          <p:cNvSpPr txBox="1">
            <a:spLocks noChangeArrowheads="1"/>
          </p:cNvSpPr>
          <p:nvPr/>
        </p:nvSpPr>
        <p:spPr bwMode="auto">
          <a:xfrm>
            <a:off x="838200" y="2096135"/>
            <a:ext cx="1724025" cy="2553335"/>
          </a:xfrm>
          <a:prstGeom prst="rect">
            <a:avLst/>
          </a:prstGeom>
          <a:noFill/>
          <a:ln w="9525">
            <a:noFill/>
            <a:miter lim="800000"/>
          </a:ln>
        </p:spPr>
        <p:txBody>
          <a:bodyPr wrap="square">
            <a:spAutoFit/>
          </a:bodyPr>
          <a:lstStyle/>
          <a:p>
            <a:pPr marL="0" lvl="0" indent="0" algn="just">
              <a:spcBef>
                <a:spcPct val="0"/>
              </a:spcBef>
              <a:buClrTx/>
              <a:buFontTx/>
              <a:buNone/>
            </a:pPr>
            <a:r>
              <a:rPr lang="en-US" sz="1600">
                <a:solidFill>
                  <a:schemeClr val="bg2">
                    <a:lumMod val="25000"/>
                  </a:schemeClr>
                </a:solidFill>
                <a:latin typeface="Times New Roman" panose="02020603050405020304" charset="0"/>
                <a:cs typeface="Times New Roman" panose="02020603050405020304" charset="0"/>
                <a:sym typeface="+mn-ea"/>
              </a:rPr>
              <a:t>Chứng chỉ ứng dụng CNTT cơ bản, hay còn gọi là chứng chỉ CNTT theo Thông tư 03. Đây là chứng chỉ Tin học quốc gia mới nhất, thay thế cho các chứng chỉ Tin học A, B, C cũ.</a:t>
            </a:r>
            <a:endParaRPr lang="en-US" sz="1600" b="1" i="1"/>
          </a:p>
        </p:txBody>
      </p:sp>
      <p:sp>
        <p:nvSpPr>
          <p:cNvPr id="15371" name="Hộp_Văn_Bản 41"/>
          <p:cNvSpPr txBox="1">
            <a:spLocks noChangeArrowheads="1"/>
          </p:cNvSpPr>
          <p:nvPr/>
        </p:nvSpPr>
        <p:spPr bwMode="auto">
          <a:xfrm>
            <a:off x="9676130" y="2029460"/>
            <a:ext cx="1644015" cy="3046095"/>
          </a:xfrm>
          <a:prstGeom prst="rect">
            <a:avLst/>
          </a:prstGeom>
          <a:noFill/>
          <a:ln w="9525">
            <a:noFill/>
            <a:miter lim="800000"/>
          </a:ln>
        </p:spPr>
        <p:txBody>
          <a:bodyPr wrap="square">
            <a:spAutoFit/>
          </a:bodyPr>
          <a:lstStyle/>
          <a:p>
            <a:pPr marL="0" indent="0" algn="just">
              <a:spcBef>
                <a:spcPts val="600"/>
              </a:spcBef>
              <a:spcAft>
                <a:spcPts val="600"/>
              </a:spcAft>
              <a:buNone/>
            </a:pPr>
            <a:r>
              <a:rPr lang="en-US" sz="1600" b="1" dirty="0" err="1"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Lưu</a:t>
            </a:r>
            <a:r>
              <a:rPr lang="en-US" sz="1600" b="1" dirty="0"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 ý: Trung tâm Ngoại ngữ và Tin học là đơn vị tổ chức thi và cấp chứng </a:t>
            </a:r>
            <a:r>
              <a:rPr lang="en-US" sz="1600" b="1" dirty="0" err="1"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chỉ</a:t>
            </a:r>
            <a:r>
              <a:rPr lang="en-US" sz="1600" b="1" dirty="0"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 . </a:t>
            </a:r>
            <a:r>
              <a:rPr lang="en-US" sz="1600" b="1" dirty="0" err="1"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Sinh</a:t>
            </a:r>
            <a:r>
              <a:rPr lang="en-US" sz="1600" b="1" dirty="0"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 </a:t>
            </a:r>
            <a:r>
              <a:rPr lang="en-US" sz="1600" b="1" dirty="0" err="1"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viên </a:t>
            </a:r>
            <a:r>
              <a:rPr lang="en-US" sz="1600" b="1" dirty="0"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có </a:t>
            </a:r>
            <a:r>
              <a:rPr lang="en-US" sz="1600" b="1" dirty="0" err="1"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thê</a:t>
            </a:r>
            <a:r>
              <a:rPr lang="en-US" sz="1600" b="1" dirty="0"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 </a:t>
            </a:r>
            <a:r>
              <a:rPr lang="en-US" sz="1600" b="1" dirty="0" err="1"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đăng</a:t>
            </a:r>
            <a:r>
              <a:rPr lang="en-US" sz="1600" b="1" dirty="0"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 </a:t>
            </a:r>
            <a:r>
              <a:rPr lang="en-US" sz="1600" b="1" dirty="0" err="1"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ky</a:t>
            </a:r>
            <a:r>
              <a:rPr lang="en-US" sz="1600" b="1" dirty="0"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 </a:t>
            </a:r>
            <a:r>
              <a:rPr lang="en-US" sz="1600" b="1" dirty="0" err="1"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thi</a:t>
            </a:r>
            <a:r>
              <a:rPr lang="en-US" sz="1600" b="1" dirty="0"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 </a:t>
            </a:r>
            <a:r>
              <a:rPr lang="en-US" sz="1600" b="1" dirty="0" err="1"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chứng</a:t>
            </a:r>
            <a:r>
              <a:rPr lang="en-US" sz="1600" b="1" dirty="0"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 chỉ </a:t>
            </a:r>
            <a:r>
              <a:rPr lang="en-US" sz="1600" b="1" dirty="0" err="1"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ứng</a:t>
            </a:r>
            <a:r>
              <a:rPr lang="en-US" sz="1600" b="1" dirty="0"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 </a:t>
            </a:r>
            <a:r>
              <a:rPr lang="en-US" sz="1600" b="1" dirty="0" err="1"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dụng</a:t>
            </a:r>
            <a:r>
              <a:rPr lang="en-US" sz="1600" b="1" dirty="0"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 CNTT </a:t>
            </a:r>
            <a:r>
              <a:rPr lang="en-US" sz="1600" b="1" dirty="0" err="1"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cơ</a:t>
            </a:r>
            <a:r>
              <a:rPr lang="en-US" sz="1600" b="1" dirty="0"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 </a:t>
            </a:r>
            <a:r>
              <a:rPr lang="en-US" sz="1600" b="1" dirty="0" err="1"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bản</a:t>
            </a:r>
            <a:r>
              <a:rPr lang="en-US" sz="1600" b="1" dirty="0"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 </a:t>
            </a:r>
            <a:r>
              <a:rPr lang="en-US" sz="1600" b="1" dirty="0" err="1"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vào</a:t>
            </a:r>
            <a:r>
              <a:rPr lang="en-US" sz="1600" b="1" dirty="0"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 </a:t>
            </a:r>
            <a:r>
              <a:rPr lang="en-US" sz="1600" b="1" dirty="0" err="1"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bất</a:t>
            </a:r>
            <a:r>
              <a:rPr lang="en-US" sz="1600" b="1" dirty="0"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 </a:t>
            </a:r>
            <a:r>
              <a:rPr lang="en-US" sz="1600" b="1" dirty="0" err="1"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ky</a:t>
            </a:r>
            <a:r>
              <a:rPr lang="en-US" sz="1600" b="1" dirty="0"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 </a:t>
            </a:r>
            <a:r>
              <a:rPr lang="en-US" sz="1600" b="1" dirty="0" err="1"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thời</a:t>
            </a:r>
            <a:r>
              <a:rPr lang="en-US" sz="1600" b="1" dirty="0"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 </a:t>
            </a:r>
            <a:r>
              <a:rPr lang="en-US" sz="1600" b="1" dirty="0" err="1"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gian</a:t>
            </a:r>
            <a:r>
              <a:rPr lang="en-US" sz="1600" b="1" dirty="0"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 </a:t>
            </a:r>
            <a:r>
              <a:rPr lang="en-US" sz="1600" b="1" dirty="0" err="1"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nào</a:t>
            </a:r>
            <a:r>
              <a:rPr lang="en-US" sz="1600" b="1" dirty="0"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 </a:t>
            </a:r>
            <a:r>
              <a:rPr lang="en-US" sz="1600" b="1" dirty="0" err="1"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trong</a:t>
            </a:r>
            <a:r>
              <a:rPr lang="en-US" sz="1600" b="1" dirty="0"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 </a:t>
            </a:r>
            <a:r>
              <a:rPr lang="en-US" sz="1600" b="1" dirty="0" err="1"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khóa</a:t>
            </a:r>
            <a:r>
              <a:rPr lang="en-US" sz="1600" b="1" dirty="0"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 </a:t>
            </a:r>
            <a:r>
              <a:rPr lang="en-US" sz="1600" b="1" dirty="0" err="1" smtClean="0">
                <a:gradFill>
                  <a:gsLst>
                    <a:gs pos="0">
                      <a:srgbClr val="7B32B2"/>
                    </a:gs>
                    <a:gs pos="100000">
                      <a:srgbClr val="401A5D"/>
                    </a:gs>
                  </a:gsLst>
                  <a:lin scaled="0"/>
                </a:gradFill>
                <a:latin typeface="Times New Roman" panose="02020603050405020304" charset="0"/>
                <a:cs typeface="Times New Roman" panose="02020603050405020304" charset="0"/>
                <a:sym typeface="+mn-ea"/>
              </a:rPr>
              <a:t>học</a:t>
            </a:r>
            <a:endParaRPr lang="en-US" sz="1600" b="1" i="1"/>
          </a:p>
        </p:txBody>
      </p:sp>
      <p:sp>
        <p:nvSpPr>
          <p:cNvPr id="2" name="Hình chữ nhật góc tròn 19"/>
          <p:cNvSpPr/>
          <p:nvPr/>
        </p:nvSpPr>
        <p:spPr>
          <a:xfrm>
            <a:off x="6087745" y="4874895"/>
            <a:ext cx="2891155" cy="1219200"/>
          </a:xfrm>
          <a:prstGeom prst="roundRect">
            <a:avLst/>
          </a:prstGeom>
          <a:pattFill prst="dotGrid">
            <a:fgClr>
              <a:schemeClr val="accent1">
                <a:lumMod val="60000"/>
                <a:lumOff val="40000"/>
              </a:schemeClr>
            </a:fgClr>
            <a:bgClr>
              <a:schemeClr val="accent1"/>
            </a:bgClr>
          </a:patt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Hộp_Văn_Bản 41"/>
          <p:cNvSpPr txBox="1">
            <a:spLocks noChangeArrowheads="1"/>
          </p:cNvSpPr>
          <p:nvPr/>
        </p:nvSpPr>
        <p:spPr bwMode="auto">
          <a:xfrm>
            <a:off x="6127115" y="4886960"/>
            <a:ext cx="2771140" cy="1245235"/>
          </a:xfrm>
          <a:prstGeom prst="rect">
            <a:avLst/>
          </a:prstGeom>
          <a:noFill/>
          <a:ln w="9525">
            <a:noFill/>
            <a:miter lim="800000"/>
          </a:ln>
        </p:spPr>
        <p:txBody>
          <a:bodyPr wrap="square">
            <a:spAutoFit/>
          </a:bodyPr>
          <a:lstStyle/>
          <a:p>
            <a:pPr marL="0" indent="0" algn="just">
              <a:spcBef>
                <a:spcPts val="600"/>
              </a:spcBef>
              <a:spcAft>
                <a:spcPts val="600"/>
              </a:spcAft>
              <a:buNone/>
            </a:pPr>
            <a:r>
              <a:rPr lang="en-US" sz="1500" b="1" dirty="0" err="1">
                <a:solidFill>
                  <a:schemeClr val="bg2">
                    <a:lumMod val="10000"/>
                  </a:schemeClr>
                </a:solidFill>
                <a:latin typeface="Times New Roman" panose="02020603050405020304" charset="0"/>
                <a:cs typeface="Times New Roman" panose="02020603050405020304" charset="0"/>
                <a:sym typeface="+mn-ea"/>
              </a:rPr>
              <a:t>C</a:t>
            </a:r>
            <a:r>
              <a:rPr lang="en-US" sz="1500" b="1" dirty="0" err="1" smtClean="0">
                <a:solidFill>
                  <a:schemeClr val="bg2">
                    <a:lumMod val="10000"/>
                  </a:schemeClr>
                </a:solidFill>
                <a:latin typeface="Times New Roman" panose="02020603050405020304" charset="0"/>
                <a:cs typeface="Times New Roman" panose="02020603050405020304" charset="0"/>
                <a:sym typeface="+mn-ea"/>
              </a:rPr>
              <a:t>ông</a:t>
            </a:r>
            <a:r>
              <a:rPr lang="en-US" sz="1500" b="1" dirty="0" smtClean="0">
                <a:solidFill>
                  <a:schemeClr val="bg2">
                    <a:lumMod val="10000"/>
                  </a:schemeClr>
                </a:solidFill>
                <a:latin typeface="Times New Roman" panose="02020603050405020304" charset="0"/>
                <a:cs typeface="Times New Roman" panose="02020603050405020304" charset="0"/>
                <a:sym typeface="+mn-ea"/>
              </a:rPr>
              <a:t> </a:t>
            </a:r>
            <a:r>
              <a:rPr lang="en-US" sz="1500" b="1" dirty="0" err="1">
                <a:solidFill>
                  <a:schemeClr val="bg2">
                    <a:lumMod val="10000"/>
                  </a:schemeClr>
                </a:solidFill>
                <a:latin typeface="Times New Roman" panose="02020603050405020304" charset="0"/>
                <a:cs typeface="Times New Roman" panose="02020603050405020304" charset="0"/>
                <a:sym typeface="+mn-ea"/>
              </a:rPr>
              <a:t>nhận</a:t>
            </a:r>
            <a:r>
              <a:rPr lang="en-US" sz="1500" b="1" dirty="0">
                <a:solidFill>
                  <a:schemeClr val="bg2">
                    <a:lumMod val="10000"/>
                  </a:schemeClr>
                </a:solidFill>
                <a:latin typeface="Times New Roman" panose="02020603050405020304" charset="0"/>
                <a:cs typeface="Times New Roman" panose="02020603050405020304" charset="0"/>
                <a:sym typeface="+mn-ea"/>
              </a:rPr>
              <a:t> </a:t>
            </a:r>
            <a:r>
              <a:rPr lang="en-US" sz="1500" b="1" dirty="0" err="1">
                <a:solidFill>
                  <a:schemeClr val="bg2">
                    <a:lumMod val="10000"/>
                  </a:schemeClr>
                </a:solidFill>
                <a:latin typeface="Times New Roman" panose="02020603050405020304" charset="0"/>
                <a:cs typeface="Times New Roman" panose="02020603050405020304" charset="0"/>
                <a:sym typeface="+mn-ea"/>
              </a:rPr>
              <a:t>đạt</a:t>
            </a:r>
            <a:r>
              <a:rPr lang="en-US" sz="1500" b="1" dirty="0">
                <a:solidFill>
                  <a:schemeClr val="bg2">
                    <a:lumMod val="10000"/>
                  </a:schemeClr>
                </a:solidFill>
                <a:latin typeface="Times New Roman" panose="02020603050405020304" charset="0"/>
                <a:cs typeface="Times New Roman" panose="02020603050405020304" charset="0"/>
                <a:sym typeface="+mn-ea"/>
              </a:rPr>
              <a:t> </a:t>
            </a:r>
            <a:r>
              <a:rPr lang="en-US" sz="1500" b="1" dirty="0" err="1">
                <a:solidFill>
                  <a:schemeClr val="bg2">
                    <a:lumMod val="10000"/>
                  </a:schemeClr>
                </a:solidFill>
                <a:latin typeface="Times New Roman" panose="02020603050405020304" charset="0"/>
                <a:cs typeface="Times New Roman" panose="02020603050405020304" charset="0"/>
                <a:sym typeface="+mn-ea"/>
              </a:rPr>
              <a:t>yêu</a:t>
            </a:r>
            <a:r>
              <a:rPr lang="en-US" sz="1500" b="1" dirty="0">
                <a:solidFill>
                  <a:schemeClr val="bg2">
                    <a:lumMod val="10000"/>
                  </a:schemeClr>
                </a:solidFill>
                <a:latin typeface="Times New Roman" panose="02020603050405020304" charset="0"/>
                <a:cs typeface="Times New Roman" panose="02020603050405020304" charset="0"/>
                <a:sym typeface="+mn-ea"/>
              </a:rPr>
              <a:t> </a:t>
            </a:r>
            <a:r>
              <a:rPr lang="en-US" sz="1500" b="1" dirty="0" err="1">
                <a:solidFill>
                  <a:schemeClr val="bg2">
                    <a:lumMod val="10000"/>
                  </a:schemeClr>
                </a:solidFill>
                <a:latin typeface="Times New Roman" panose="02020603050405020304" charset="0"/>
                <a:cs typeface="Times New Roman" panose="02020603050405020304" charset="0"/>
                <a:sym typeface="+mn-ea"/>
              </a:rPr>
              <a:t>cầu</a:t>
            </a:r>
            <a:r>
              <a:rPr lang="en-US" sz="1500" b="1" dirty="0">
                <a:solidFill>
                  <a:schemeClr val="bg2">
                    <a:lumMod val="10000"/>
                  </a:schemeClr>
                </a:solidFill>
                <a:latin typeface="Times New Roman" panose="02020603050405020304" charset="0"/>
                <a:cs typeface="Times New Roman" panose="02020603050405020304" charset="0"/>
                <a:sym typeface="+mn-ea"/>
              </a:rPr>
              <a:t> </a:t>
            </a:r>
            <a:r>
              <a:rPr lang="en-US" sz="1500" b="1" dirty="0" err="1">
                <a:solidFill>
                  <a:schemeClr val="bg2">
                    <a:lumMod val="10000"/>
                  </a:schemeClr>
                </a:solidFill>
                <a:latin typeface="Times New Roman" panose="02020603050405020304" charset="0"/>
                <a:cs typeface="Times New Roman" panose="02020603050405020304" charset="0"/>
                <a:sym typeface="+mn-ea"/>
              </a:rPr>
              <a:t>và</a:t>
            </a:r>
            <a:r>
              <a:rPr lang="en-US" sz="1500" b="1" dirty="0">
                <a:solidFill>
                  <a:schemeClr val="bg2">
                    <a:lumMod val="10000"/>
                  </a:schemeClr>
                </a:solidFill>
                <a:latin typeface="Times New Roman" panose="02020603050405020304" charset="0"/>
                <a:cs typeface="Times New Roman" panose="02020603050405020304" charset="0"/>
                <a:sym typeface="+mn-ea"/>
              </a:rPr>
              <a:t> </a:t>
            </a:r>
            <a:r>
              <a:rPr lang="en-US" sz="1500" b="1" dirty="0" err="1">
                <a:solidFill>
                  <a:schemeClr val="bg2">
                    <a:lumMod val="10000"/>
                  </a:schemeClr>
                </a:solidFill>
                <a:latin typeface="Times New Roman" panose="02020603050405020304" charset="0"/>
                <a:cs typeface="Times New Roman" panose="02020603050405020304" charset="0"/>
                <a:sym typeface="+mn-ea"/>
              </a:rPr>
              <a:t>được</a:t>
            </a:r>
            <a:r>
              <a:rPr lang="en-US" sz="1500" b="1" dirty="0">
                <a:solidFill>
                  <a:schemeClr val="bg2">
                    <a:lumMod val="10000"/>
                  </a:schemeClr>
                </a:solidFill>
                <a:latin typeface="Times New Roman" panose="02020603050405020304" charset="0"/>
                <a:cs typeface="Times New Roman" panose="02020603050405020304" charset="0"/>
                <a:sym typeface="+mn-ea"/>
              </a:rPr>
              <a:t> </a:t>
            </a:r>
            <a:r>
              <a:rPr lang="en-US" sz="1500" b="1" dirty="0" err="1">
                <a:solidFill>
                  <a:schemeClr val="bg2">
                    <a:lumMod val="10000"/>
                  </a:schemeClr>
                </a:solidFill>
                <a:latin typeface="Times New Roman" panose="02020603050405020304" charset="0"/>
                <a:cs typeface="Times New Roman" panose="02020603050405020304" charset="0"/>
                <a:sym typeface="+mn-ea"/>
              </a:rPr>
              <a:t>cấp</a:t>
            </a:r>
            <a:r>
              <a:rPr lang="en-US" sz="1500" b="1" dirty="0">
                <a:solidFill>
                  <a:schemeClr val="bg2">
                    <a:lumMod val="10000"/>
                  </a:schemeClr>
                </a:solidFill>
                <a:latin typeface="Times New Roman" panose="02020603050405020304" charset="0"/>
                <a:cs typeface="Times New Roman" panose="02020603050405020304" charset="0"/>
                <a:sym typeface="+mn-ea"/>
              </a:rPr>
              <a:t> </a:t>
            </a:r>
            <a:r>
              <a:rPr lang="en-US" sz="1500" b="1" dirty="0" err="1">
                <a:solidFill>
                  <a:schemeClr val="bg2">
                    <a:lumMod val="10000"/>
                  </a:schemeClr>
                </a:solidFill>
                <a:latin typeface="Times New Roman" panose="02020603050405020304" charset="0"/>
                <a:cs typeface="Times New Roman" panose="02020603050405020304" charset="0"/>
                <a:sym typeface="+mn-ea"/>
              </a:rPr>
              <a:t>chứng</a:t>
            </a:r>
            <a:r>
              <a:rPr lang="en-US" sz="1500" b="1" dirty="0">
                <a:solidFill>
                  <a:schemeClr val="bg2">
                    <a:lumMod val="10000"/>
                  </a:schemeClr>
                </a:solidFill>
                <a:latin typeface="Times New Roman" panose="02020603050405020304" charset="0"/>
                <a:cs typeface="Times New Roman" panose="02020603050405020304" charset="0"/>
                <a:sym typeface="+mn-ea"/>
              </a:rPr>
              <a:t> </a:t>
            </a:r>
            <a:r>
              <a:rPr lang="en-US" sz="1500" b="1" dirty="0" err="1">
                <a:solidFill>
                  <a:schemeClr val="bg2">
                    <a:lumMod val="10000"/>
                  </a:schemeClr>
                </a:solidFill>
                <a:latin typeface="Times New Roman" panose="02020603050405020304" charset="0"/>
                <a:cs typeface="Times New Roman" panose="02020603050405020304" charset="0"/>
                <a:sym typeface="+mn-ea"/>
              </a:rPr>
              <a:t>chỉ</a:t>
            </a:r>
            <a:r>
              <a:rPr lang="en-US" sz="1500" b="1" dirty="0">
                <a:solidFill>
                  <a:schemeClr val="bg2">
                    <a:lumMod val="10000"/>
                  </a:schemeClr>
                </a:solidFill>
                <a:latin typeface="Times New Roman" panose="02020603050405020304" charset="0"/>
                <a:cs typeface="Times New Roman" panose="02020603050405020304" charset="0"/>
                <a:sym typeface="+mn-ea"/>
              </a:rPr>
              <a:t> </a:t>
            </a:r>
            <a:r>
              <a:rPr lang="en-US" sz="1500" b="1" dirty="0" err="1" smtClean="0">
                <a:solidFill>
                  <a:schemeClr val="bg2">
                    <a:lumMod val="10000"/>
                  </a:schemeClr>
                </a:solidFill>
                <a:latin typeface="Times New Roman" panose="02020603050405020304" charset="0"/>
                <a:cs typeface="Times New Roman" panose="02020603050405020304" charset="0"/>
                <a:sym typeface="+mn-ea"/>
              </a:rPr>
              <a:t>khi</a:t>
            </a:r>
            <a:r>
              <a:rPr lang="en-US" sz="1500" b="1" dirty="0" smtClean="0">
                <a:solidFill>
                  <a:schemeClr val="bg2">
                    <a:lumMod val="10000"/>
                  </a:schemeClr>
                </a:solidFill>
                <a:latin typeface="Times New Roman" panose="02020603050405020304" charset="0"/>
                <a:cs typeface="Times New Roman" panose="02020603050405020304" charset="0"/>
                <a:sym typeface="+mn-ea"/>
              </a:rPr>
              <a:t> </a:t>
            </a:r>
            <a:r>
              <a:rPr lang="en-US" sz="1500" b="1" dirty="0" err="1" smtClean="0">
                <a:solidFill>
                  <a:schemeClr val="bg2">
                    <a:lumMod val="10000"/>
                  </a:schemeClr>
                </a:solidFill>
                <a:latin typeface="Times New Roman" panose="02020603050405020304" charset="0"/>
                <a:cs typeface="Times New Roman" panose="02020603050405020304" charset="0"/>
                <a:sym typeface="+mn-ea"/>
              </a:rPr>
              <a:t>có</a:t>
            </a:r>
            <a:r>
              <a:rPr lang="en-US" sz="1500" b="1" dirty="0" smtClean="0">
                <a:solidFill>
                  <a:schemeClr val="bg2">
                    <a:lumMod val="10000"/>
                  </a:schemeClr>
                </a:solidFill>
                <a:latin typeface="Times New Roman" panose="02020603050405020304" charset="0"/>
                <a:cs typeface="Times New Roman" panose="02020603050405020304" charset="0"/>
                <a:sym typeface="+mn-ea"/>
              </a:rPr>
              <a:t>  </a:t>
            </a:r>
            <a:r>
              <a:rPr lang="en-US" sz="1500" b="1" dirty="0" err="1">
                <a:solidFill>
                  <a:schemeClr val="bg2">
                    <a:lumMod val="10000"/>
                  </a:schemeClr>
                </a:solidFill>
                <a:latin typeface="Times New Roman" panose="02020603050405020304" charset="0"/>
                <a:cs typeface="Times New Roman" panose="02020603050405020304" charset="0"/>
                <a:sym typeface="+mn-ea"/>
              </a:rPr>
              <a:t>tổng</a:t>
            </a:r>
            <a:r>
              <a:rPr lang="en-US" sz="1500" b="1" dirty="0">
                <a:solidFill>
                  <a:schemeClr val="bg2">
                    <a:lumMod val="10000"/>
                  </a:schemeClr>
                </a:solidFill>
                <a:latin typeface="Times New Roman" panose="02020603050405020304" charset="0"/>
                <a:cs typeface="Times New Roman" panose="02020603050405020304" charset="0"/>
                <a:sym typeface="+mn-ea"/>
              </a:rPr>
              <a:t> </a:t>
            </a:r>
            <a:r>
              <a:rPr lang="en-US" sz="1500" b="1" dirty="0" err="1">
                <a:solidFill>
                  <a:schemeClr val="bg2">
                    <a:lumMod val="10000"/>
                  </a:schemeClr>
                </a:solidFill>
                <a:latin typeface="Times New Roman" panose="02020603050405020304" charset="0"/>
                <a:cs typeface="Times New Roman" panose="02020603050405020304" charset="0"/>
                <a:sym typeface="+mn-ea"/>
              </a:rPr>
              <a:t>điểm</a:t>
            </a:r>
            <a:r>
              <a:rPr lang="en-US" sz="1500" b="1" dirty="0">
                <a:solidFill>
                  <a:schemeClr val="bg2">
                    <a:lumMod val="10000"/>
                  </a:schemeClr>
                </a:solidFill>
                <a:latin typeface="Times New Roman" panose="02020603050405020304" charset="0"/>
                <a:cs typeface="Times New Roman" panose="02020603050405020304" charset="0"/>
                <a:sym typeface="+mn-ea"/>
              </a:rPr>
              <a:t> </a:t>
            </a:r>
            <a:r>
              <a:rPr lang="en-US" sz="1500" b="1" dirty="0" smtClean="0">
                <a:solidFill>
                  <a:schemeClr val="bg2">
                    <a:lumMod val="10000"/>
                  </a:schemeClr>
                </a:solidFill>
                <a:latin typeface="Times New Roman" panose="02020603050405020304" charset="0"/>
                <a:cs typeface="Times New Roman" panose="02020603050405020304" charset="0"/>
                <a:sym typeface="+mn-ea"/>
              </a:rPr>
              <a:t>2 </a:t>
            </a:r>
            <a:r>
              <a:rPr lang="en-US" sz="1500" b="1" dirty="0" err="1">
                <a:solidFill>
                  <a:schemeClr val="bg2">
                    <a:lumMod val="10000"/>
                  </a:schemeClr>
                </a:solidFill>
                <a:latin typeface="Times New Roman" panose="02020603050405020304" charset="0"/>
                <a:cs typeface="Times New Roman" panose="02020603050405020304" charset="0"/>
                <a:sym typeface="+mn-ea"/>
              </a:rPr>
              <a:t>bài</a:t>
            </a:r>
            <a:r>
              <a:rPr lang="en-US" sz="1500" b="1" dirty="0">
                <a:solidFill>
                  <a:schemeClr val="bg2">
                    <a:lumMod val="10000"/>
                  </a:schemeClr>
                </a:solidFill>
                <a:latin typeface="Times New Roman" panose="02020603050405020304" charset="0"/>
                <a:cs typeface="Times New Roman" panose="02020603050405020304" charset="0"/>
                <a:sym typeface="+mn-ea"/>
              </a:rPr>
              <a:t> </a:t>
            </a:r>
            <a:r>
              <a:rPr lang="en-US" sz="1500" b="1" dirty="0" err="1">
                <a:solidFill>
                  <a:schemeClr val="bg2">
                    <a:lumMod val="10000"/>
                  </a:schemeClr>
                </a:solidFill>
                <a:latin typeface="Times New Roman" panose="02020603050405020304" charset="0"/>
                <a:cs typeface="Times New Roman" panose="02020603050405020304" charset="0"/>
                <a:sym typeface="+mn-ea"/>
              </a:rPr>
              <a:t>thi</a:t>
            </a:r>
            <a:r>
              <a:rPr lang="en-US" sz="1500" b="1" dirty="0">
                <a:solidFill>
                  <a:schemeClr val="bg2">
                    <a:lumMod val="10000"/>
                  </a:schemeClr>
                </a:solidFill>
                <a:latin typeface="Times New Roman" panose="02020603050405020304" charset="0"/>
                <a:cs typeface="Times New Roman" panose="02020603050405020304" charset="0"/>
                <a:sym typeface="+mn-ea"/>
              </a:rPr>
              <a:t> </a:t>
            </a:r>
            <a:r>
              <a:rPr lang="en-US" sz="1500" b="1" dirty="0" err="1">
                <a:solidFill>
                  <a:schemeClr val="bg2">
                    <a:lumMod val="10000"/>
                  </a:schemeClr>
                </a:solidFill>
                <a:latin typeface="Times New Roman" panose="02020603050405020304" charset="0"/>
                <a:cs typeface="Times New Roman" panose="02020603050405020304" charset="0"/>
                <a:sym typeface="+mn-ea"/>
              </a:rPr>
              <a:t>đạt</a:t>
            </a:r>
            <a:r>
              <a:rPr lang="en-US" sz="1500" b="1" dirty="0">
                <a:solidFill>
                  <a:schemeClr val="bg2">
                    <a:lumMod val="10000"/>
                  </a:schemeClr>
                </a:solidFill>
                <a:latin typeface="Times New Roman" panose="02020603050405020304" charset="0"/>
                <a:cs typeface="Times New Roman" panose="02020603050405020304" charset="0"/>
                <a:sym typeface="+mn-ea"/>
              </a:rPr>
              <a:t> </a:t>
            </a:r>
            <a:r>
              <a:rPr lang="en-US" sz="1500" b="1" dirty="0" err="1" smtClean="0">
                <a:solidFill>
                  <a:schemeClr val="bg2">
                    <a:lumMod val="10000"/>
                  </a:schemeClr>
                </a:solidFill>
                <a:latin typeface="Times New Roman" panose="02020603050405020304" charset="0"/>
                <a:cs typeface="Times New Roman" panose="02020603050405020304" charset="0"/>
                <a:sym typeface="+mn-ea"/>
              </a:rPr>
              <a:t>từ</a:t>
            </a:r>
            <a:r>
              <a:rPr lang="en-US" sz="1500" b="1" dirty="0" smtClean="0">
                <a:solidFill>
                  <a:schemeClr val="bg2">
                    <a:lumMod val="10000"/>
                  </a:schemeClr>
                </a:solidFill>
                <a:latin typeface="Times New Roman" panose="02020603050405020304" charset="0"/>
                <a:cs typeface="Times New Roman" panose="02020603050405020304" charset="0"/>
                <a:sym typeface="+mn-ea"/>
              </a:rPr>
              <a:t> </a:t>
            </a:r>
            <a:r>
              <a:rPr lang="en-US" sz="1500" b="1" dirty="0">
                <a:solidFill>
                  <a:schemeClr val="bg2">
                    <a:lumMod val="10000"/>
                  </a:schemeClr>
                </a:solidFill>
                <a:latin typeface="Times New Roman" panose="02020603050405020304" charset="0"/>
                <a:cs typeface="Times New Roman" panose="02020603050405020304" charset="0"/>
                <a:sym typeface="+mn-ea"/>
              </a:rPr>
              <a:t>50% </a:t>
            </a:r>
            <a:r>
              <a:rPr lang="en-US" sz="1500" b="1" dirty="0" err="1">
                <a:solidFill>
                  <a:schemeClr val="bg2">
                    <a:lumMod val="10000"/>
                  </a:schemeClr>
                </a:solidFill>
                <a:latin typeface="Times New Roman" panose="02020603050405020304" charset="0"/>
                <a:cs typeface="Times New Roman" panose="02020603050405020304" charset="0"/>
                <a:sym typeface="+mn-ea"/>
              </a:rPr>
              <a:t>số</a:t>
            </a:r>
            <a:r>
              <a:rPr lang="en-US" sz="1500" b="1" dirty="0">
                <a:solidFill>
                  <a:schemeClr val="bg2">
                    <a:lumMod val="10000"/>
                  </a:schemeClr>
                </a:solidFill>
                <a:latin typeface="Times New Roman" panose="02020603050405020304" charset="0"/>
                <a:cs typeface="Times New Roman" panose="02020603050405020304" charset="0"/>
                <a:sym typeface="+mn-ea"/>
              </a:rPr>
              <a:t> </a:t>
            </a:r>
            <a:r>
              <a:rPr lang="en-US" sz="1500" b="1" dirty="0" err="1">
                <a:solidFill>
                  <a:schemeClr val="bg2">
                    <a:lumMod val="10000"/>
                  </a:schemeClr>
                </a:solidFill>
                <a:latin typeface="Times New Roman" panose="02020603050405020304" charset="0"/>
                <a:cs typeface="Times New Roman" panose="02020603050405020304" charset="0"/>
                <a:sym typeface="+mn-ea"/>
              </a:rPr>
              <a:t>điểm</a:t>
            </a:r>
            <a:r>
              <a:rPr lang="en-US" sz="1500" b="1" dirty="0">
                <a:solidFill>
                  <a:schemeClr val="bg2">
                    <a:lumMod val="10000"/>
                  </a:schemeClr>
                </a:solidFill>
                <a:latin typeface="Times New Roman" panose="02020603050405020304" charset="0"/>
                <a:cs typeface="Times New Roman" panose="02020603050405020304" charset="0"/>
                <a:sym typeface="+mn-ea"/>
              </a:rPr>
              <a:t> </a:t>
            </a:r>
            <a:r>
              <a:rPr lang="en-US" sz="1500" b="1" dirty="0" err="1">
                <a:solidFill>
                  <a:schemeClr val="bg2">
                    <a:lumMod val="10000"/>
                  </a:schemeClr>
                </a:solidFill>
                <a:latin typeface="Times New Roman" panose="02020603050405020304" charset="0"/>
                <a:cs typeface="Times New Roman" panose="02020603050405020304" charset="0"/>
                <a:sym typeface="+mn-ea"/>
              </a:rPr>
              <a:t>trở</a:t>
            </a:r>
            <a:r>
              <a:rPr lang="en-US" sz="1500" b="1" dirty="0">
                <a:solidFill>
                  <a:schemeClr val="bg2">
                    <a:lumMod val="10000"/>
                  </a:schemeClr>
                </a:solidFill>
                <a:latin typeface="Times New Roman" panose="02020603050405020304" charset="0"/>
                <a:cs typeface="Times New Roman" panose="02020603050405020304" charset="0"/>
                <a:sym typeface="+mn-ea"/>
              </a:rPr>
              <a:t> </a:t>
            </a:r>
            <a:r>
              <a:rPr lang="en-US" sz="1500" b="1" dirty="0" err="1">
                <a:solidFill>
                  <a:schemeClr val="bg2">
                    <a:lumMod val="10000"/>
                  </a:schemeClr>
                </a:solidFill>
                <a:latin typeface="Times New Roman" panose="02020603050405020304" charset="0"/>
                <a:cs typeface="Times New Roman" panose="02020603050405020304" charset="0"/>
                <a:sym typeface="+mn-ea"/>
              </a:rPr>
              <a:t>lên</a:t>
            </a:r>
            <a:r>
              <a:rPr lang="en-US" sz="1500" b="1" dirty="0">
                <a:solidFill>
                  <a:schemeClr val="bg2">
                    <a:lumMod val="10000"/>
                  </a:schemeClr>
                </a:solidFill>
                <a:latin typeface="Times New Roman" panose="02020603050405020304" charset="0"/>
                <a:cs typeface="Times New Roman" panose="02020603050405020304" charset="0"/>
                <a:sym typeface="+mn-ea"/>
              </a:rPr>
              <a:t> </a:t>
            </a:r>
            <a:r>
              <a:rPr lang="en-US" sz="1500" b="1" dirty="0" err="1">
                <a:solidFill>
                  <a:schemeClr val="bg2">
                    <a:lumMod val="10000"/>
                  </a:schemeClr>
                </a:solidFill>
                <a:latin typeface="Times New Roman" panose="02020603050405020304" charset="0"/>
                <a:cs typeface="Times New Roman" panose="02020603050405020304" charset="0"/>
                <a:sym typeface="+mn-ea"/>
              </a:rPr>
              <a:t>đối</a:t>
            </a:r>
            <a:r>
              <a:rPr lang="en-US" sz="1500" b="1" dirty="0">
                <a:solidFill>
                  <a:schemeClr val="bg2">
                    <a:lumMod val="10000"/>
                  </a:schemeClr>
                </a:solidFill>
                <a:latin typeface="Times New Roman" panose="02020603050405020304" charset="0"/>
                <a:cs typeface="Times New Roman" panose="02020603050405020304" charset="0"/>
                <a:sym typeface="+mn-ea"/>
              </a:rPr>
              <a:t> </a:t>
            </a:r>
            <a:r>
              <a:rPr lang="en-US" sz="1500" b="1" dirty="0" err="1">
                <a:solidFill>
                  <a:schemeClr val="bg2">
                    <a:lumMod val="10000"/>
                  </a:schemeClr>
                </a:solidFill>
                <a:latin typeface="Times New Roman" panose="02020603050405020304" charset="0"/>
                <a:cs typeface="Times New Roman" panose="02020603050405020304" charset="0"/>
                <a:sym typeface="+mn-ea"/>
              </a:rPr>
              <a:t>với</a:t>
            </a:r>
            <a:r>
              <a:rPr lang="en-US" sz="1500" b="1" dirty="0">
                <a:solidFill>
                  <a:schemeClr val="bg2">
                    <a:lumMod val="10000"/>
                  </a:schemeClr>
                </a:solidFill>
                <a:latin typeface="Times New Roman" panose="02020603050405020304" charset="0"/>
                <a:cs typeface="Times New Roman" panose="02020603050405020304" charset="0"/>
                <a:sym typeface="+mn-ea"/>
              </a:rPr>
              <a:t> </a:t>
            </a:r>
            <a:r>
              <a:rPr lang="en-US" sz="1500" b="1" dirty="0" err="1">
                <a:solidFill>
                  <a:schemeClr val="bg2">
                    <a:lumMod val="10000"/>
                  </a:schemeClr>
                </a:solidFill>
                <a:latin typeface="Times New Roman" panose="02020603050405020304" charset="0"/>
                <a:cs typeface="Times New Roman" panose="02020603050405020304" charset="0"/>
                <a:sym typeface="+mn-ea"/>
              </a:rPr>
              <a:t>mỗi</a:t>
            </a:r>
            <a:r>
              <a:rPr lang="en-US" sz="1500" b="1" dirty="0">
                <a:solidFill>
                  <a:schemeClr val="bg2">
                    <a:lumMod val="10000"/>
                  </a:schemeClr>
                </a:solidFill>
                <a:latin typeface="Times New Roman" panose="02020603050405020304" charset="0"/>
                <a:cs typeface="Times New Roman" panose="02020603050405020304" charset="0"/>
                <a:sym typeface="+mn-ea"/>
              </a:rPr>
              <a:t> </a:t>
            </a:r>
            <a:r>
              <a:rPr lang="en-US" sz="1500" b="1" dirty="0" err="1">
                <a:solidFill>
                  <a:schemeClr val="bg2">
                    <a:lumMod val="10000"/>
                  </a:schemeClr>
                </a:solidFill>
                <a:latin typeface="Times New Roman" panose="02020603050405020304" charset="0"/>
                <a:cs typeface="Times New Roman" panose="02020603050405020304" charset="0"/>
                <a:sym typeface="+mn-ea"/>
              </a:rPr>
              <a:t>bài</a:t>
            </a:r>
            <a:r>
              <a:rPr lang="en-US" sz="1500" b="1" dirty="0">
                <a:solidFill>
                  <a:schemeClr val="bg2">
                    <a:lumMod val="10000"/>
                  </a:schemeClr>
                </a:solidFill>
                <a:latin typeface="Times New Roman" panose="02020603050405020304" charset="0"/>
                <a:cs typeface="Times New Roman" panose="02020603050405020304" charset="0"/>
                <a:sym typeface="+mn-ea"/>
              </a:rPr>
              <a:t>  </a:t>
            </a:r>
            <a:r>
              <a:rPr lang="en-US" sz="1500" b="1" dirty="0" err="1">
                <a:solidFill>
                  <a:schemeClr val="bg2">
                    <a:lumMod val="10000"/>
                  </a:schemeClr>
                </a:solidFill>
                <a:latin typeface="Times New Roman" panose="02020603050405020304" charset="0"/>
                <a:cs typeface="Times New Roman" panose="02020603050405020304" charset="0"/>
                <a:sym typeface="+mn-ea"/>
              </a:rPr>
              <a:t>thi</a:t>
            </a:r>
            <a:r>
              <a:rPr lang="en-US" sz="1500" b="1" dirty="0">
                <a:solidFill>
                  <a:schemeClr val="bg2">
                    <a:lumMod val="10000"/>
                  </a:schemeClr>
                </a:solidFill>
                <a:latin typeface="Times New Roman" panose="02020603050405020304" charset="0"/>
                <a:cs typeface="Times New Roman" panose="02020603050405020304" charset="0"/>
                <a:sym typeface="+mn-ea"/>
              </a:rPr>
              <a:t> </a:t>
            </a:r>
            <a:r>
              <a:rPr lang="en-US" sz="1500" b="1" dirty="0" err="1">
                <a:solidFill>
                  <a:schemeClr val="bg2">
                    <a:lumMod val="10000"/>
                  </a:schemeClr>
                </a:solidFill>
                <a:latin typeface="Times New Roman" panose="02020603050405020304" charset="0"/>
                <a:cs typeface="Times New Roman" panose="02020603050405020304" charset="0"/>
                <a:sym typeface="+mn-ea"/>
              </a:rPr>
              <a:t>trắc</a:t>
            </a:r>
            <a:r>
              <a:rPr lang="en-US" sz="1500" b="1" dirty="0">
                <a:solidFill>
                  <a:schemeClr val="bg2">
                    <a:lumMod val="10000"/>
                  </a:schemeClr>
                </a:solidFill>
                <a:latin typeface="Times New Roman" panose="02020603050405020304" charset="0"/>
                <a:cs typeface="Times New Roman" panose="02020603050405020304" charset="0"/>
                <a:sym typeface="+mn-ea"/>
              </a:rPr>
              <a:t> </a:t>
            </a:r>
            <a:r>
              <a:rPr lang="en-US" sz="1500" b="1" dirty="0" err="1">
                <a:solidFill>
                  <a:schemeClr val="bg2">
                    <a:lumMod val="10000"/>
                  </a:schemeClr>
                </a:solidFill>
                <a:latin typeface="Times New Roman" panose="02020603050405020304" charset="0"/>
                <a:cs typeface="Times New Roman" panose="02020603050405020304" charset="0"/>
                <a:sym typeface="+mn-ea"/>
              </a:rPr>
              <a:t>nghiệm</a:t>
            </a:r>
            <a:r>
              <a:rPr lang="en-US" sz="1500" b="1" dirty="0">
                <a:solidFill>
                  <a:schemeClr val="bg2">
                    <a:lumMod val="10000"/>
                  </a:schemeClr>
                </a:solidFill>
                <a:latin typeface="Times New Roman" panose="02020603050405020304" charset="0"/>
                <a:cs typeface="Times New Roman" panose="02020603050405020304" charset="0"/>
                <a:sym typeface="+mn-ea"/>
              </a:rPr>
              <a:t> </a:t>
            </a:r>
            <a:r>
              <a:rPr lang="en-US" sz="1500" b="1" dirty="0" err="1">
                <a:solidFill>
                  <a:schemeClr val="bg2">
                    <a:lumMod val="10000"/>
                  </a:schemeClr>
                </a:solidFill>
                <a:latin typeface="Times New Roman" panose="02020603050405020304" charset="0"/>
                <a:cs typeface="Times New Roman" panose="02020603050405020304" charset="0"/>
                <a:sym typeface="+mn-ea"/>
              </a:rPr>
              <a:t>và</a:t>
            </a:r>
            <a:r>
              <a:rPr lang="en-US" sz="1500" b="1" dirty="0">
                <a:solidFill>
                  <a:schemeClr val="bg2">
                    <a:lumMod val="10000"/>
                  </a:schemeClr>
                </a:solidFill>
                <a:latin typeface="Times New Roman" panose="02020603050405020304" charset="0"/>
                <a:cs typeface="Times New Roman" panose="02020603050405020304" charset="0"/>
                <a:sym typeface="+mn-ea"/>
              </a:rPr>
              <a:t> </a:t>
            </a:r>
            <a:r>
              <a:rPr lang="en-US" sz="1500" b="1" dirty="0" err="1">
                <a:solidFill>
                  <a:schemeClr val="bg2">
                    <a:lumMod val="10000"/>
                  </a:schemeClr>
                </a:solidFill>
                <a:latin typeface="Times New Roman" panose="02020603050405020304" charset="0"/>
                <a:cs typeface="Times New Roman" panose="02020603050405020304" charset="0"/>
                <a:sym typeface="+mn-ea"/>
              </a:rPr>
              <a:t>bài</a:t>
            </a:r>
            <a:r>
              <a:rPr lang="en-US" sz="1500" b="1" dirty="0">
                <a:solidFill>
                  <a:schemeClr val="bg2">
                    <a:lumMod val="10000"/>
                  </a:schemeClr>
                </a:solidFill>
                <a:latin typeface="Times New Roman" panose="02020603050405020304" charset="0"/>
                <a:cs typeface="Times New Roman" panose="02020603050405020304" charset="0"/>
                <a:sym typeface="+mn-ea"/>
              </a:rPr>
              <a:t> </a:t>
            </a:r>
            <a:r>
              <a:rPr lang="en-US" sz="1500" b="1" dirty="0" err="1">
                <a:solidFill>
                  <a:schemeClr val="bg2">
                    <a:lumMod val="10000"/>
                  </a:schemeClr>
                </a:solidFill>
                <a:latin typeface="Times New Roman" panose="02020603050405020304" charset="0"/>
                <a:cs typeface="Times New Roman" panose="02020603050405020304" charset="0"/>
                <a:sym typeface="+mn-ea"/>
              </a:rPr>
              <a:t>thi</a:t>
            </a:r>
            <a:r>
              <a:rPr lang="en-US" sz="1500" b="1" dirty="0">
                <a:solidFill>
                  <a:schemeClr val="bg2">
                    <a:lumMod val="10000"/>
                  </a:schemeClr>
                </a:solidFill>
                <a:latin typeface="Times New Roman" panose="02020603050405020304" charset="0"/>
                <a:cs typeface="Times New Roman" panose="02020603050405020304" charset="0"/>
                <a:sym typeface="+mn-ea"/>
              </a:rPr>
              <a:t> </a:t>
            </a:r>
            <a:r>
              <a:rPr lang="en-US" sz="1500" b="1" dirty="0" err="1">
                <a:solidFill>
                  <a:schemeClr val="bg2">
                    <a:lumMod val="10000"/>
                  </a:schemeClr>
                </a:solidFill>
                <a:latin typeface="Times New Roman" panose="02020603050405020304" charset="0"/>
                <a:cs typeface="Times New Roman" panose="02020603050405020304" charset="0"/>
                <a:sym typeface="+mn-ea"/>
              </a:rPr>
              <a:t>thực</a:t>
            </a:r>
            <a:r>
              <a:rPr lang="en-US" sz="1500" b="1" dirty="0">
                <a:solidFill>
                  <a:schemeClr val="bg2">
                    <a:lumMod val="10000"/>
                  </a:schemeClr>
                </a:solidFill>
                <a:latin typeface="Times New Roman" panose="02020603050405020304" charset="0"/>
                <a:cs typeface="Times New Roman" panose="02020603050405020304" charset="0"/>
                <a:sym typeface="+mn-ea"/>
              </a:rPr>
              <a:t> </a:t>
            </a:r>
            <a:r>
              <a:rPr lang="en-US" sz="1500" b="1" dirty="0" err="1">
                <a:solidFill>
                  <a:schemeClr val="bg2">
                    <a:lumMod val="10000"/>
                  </a:schemeClr>
                </a:solidFill>
                <a:latin typeface="Times New Roman" panose="02020603050405020304" charset="0"/>
                <a:cs typeface="Times New Roman" panose="02020603050405020304" charset="0"/>
                <a:sym typeface="+mn-ea"/>
              </a:rPr>
              <a:t>hành</a:t>
            </a:r>
            <a:endParaRPr lang="en-US" sz="1500" b="1" i="1" dirty="0" err="1">
              <a:solidFill>
                <a:schemeClr val="bg2">
                  <a:lumMod val="10000"/>
                </a:schemeClr>
              </a:solidFill>
              <a:latin typeface="Times New Roman" panose="02020603050405020304" charset="0"/>
              <a:cs typeface="Times New Roman" panose="02020603050405020304" charset="0"/>
              <a:sym typeface="+mn-ea"/>
            </a:endParaRPr>
          </a:p>
        </p:txBody>
      </p:sp>
      <p:pic>
        <p:nvPicPr>
          <p:cNvPr id="4" name="Content Placeholder 3"/>
          <p:cNvPicPr>
            <a:picLocks noGrp="1" noChangeAspect="1"/>
          </p:cNvPicPr>
          <p:nvPr>
            <p:ph idx="1"/>
          </p:nvPr>
        </p:nvPicPr>
        <p:blipFill>
          <a:blip r:embed="rId2"/>
          <a:stretch>
            <a:fillRect/>
          </a:stretch>
        </p:blipFill>
        <p:spPr>
          <a:xfrm>
            <a:off x="4440555" y="1617345"/>
            <a:ext cx="3841750" cy="2586990"/>
          </a:xfrm>
          <a:prstGeom prst="rect">
            <a:avLst/>
          </a:prstGeom>
        </p:spPr>
      </p:pic>
      <p:cxnSp>
        <p:nvCxnSpPr>
          <p:cNvPr id="5" name="Đường kết nối Thẳng 15"/>
          <p:cNvCxnSpPr/>
          <p:nvPr/>
        </p:nvCxnSpPr>
        <p:spPr>
          <a:xfrm flipH="1">
            <a:off x="4401185" y="4250055"/>
            <a:ext cx="304800" cy="466725"/>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sp>
        <p:nvSpPr>
          <p:cNvPr id="8" name="Text Box 7"/>
          <p:cNvSpPr txBox="1"/>
          <p:nvPr/>
        </p:nvSpPr>
        <p:spPr>
          <a:xfrm>
            <a:off x="224155" y="296545"/>
            <a:ext cx="11411585" cy="1569660"/>
          </a:xfrm>
          <a:prstGeom prst="rect">
            <a:avLst/>
          </a:prstGeom>
          <a:noFill/>
        </p:spPr>
        <p:txBody>
          <a:bodyPr wrap="square" rtlCol="0" anchor="t">
            <a:spAutoFit/>
          </a:bodyPr>
          <a:lstStyle/>
          <a:p>
            <a:pPr algn="ctr"/>
            <a:r>
              <a:rPr lang="en-US" sz="3200" b="1" dirty="0" smtClean="0">
                <a:ln w="3175" cmpd="sng">
                  <a:noFill/>
                </a:ln>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CĐR TIN HỌC ĐỐI VỚI SV K16</a:t>
            </a:r>
          </a:p>
          <a:p>
            <a:pPr algn="ctr"/>
            <a:r>
              <a:rPr lang="en-US" sz="3200" b="1" dirty="0" smtClean="0">
                <a:ln w="3175" cmpd="sng">
                  <a:noFill/>
                </a:ln>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(CHỨNG CHỈ ỨNG DỤNG CNTT CƠ BẢN)   </a:t>
            </a:r>
          </a:p>
          <a:p>
            <a:pPr algn="ctr"/>
            <a:r>
              <a:rPr lang="en-US" sz="3200" b="1" dirty="0" smtClean="0">
                <a:ln w="3175" cmpd="sng">
                  <a:noFill/>
                </a:ln>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p:cNvSpPr>
          <p:nvPr>
            <p:ph type="title"/>
          </p:nvPr>
        </p:nvSpPr>
        <p:spPr>
          <a:xfrm>
            <a:off x="1087120" y="248285"/>
            <a:ext cx="10594975" cy="1489075"/>
          </a:xfrm>
        </p:spPr>
        <p:txBody>
          <a:bodyPr vert="horz" wrap="square" lIns="91440" tIns="45720" rIns="91440" bIns="45720" anchor="ctr" anchorCtr="0"/>
          <a:lstStyle/>
          <a:p>
            <a:pPr algn="ctr"/>
            <a:r>
              <a:rPr lang="en-US" sz="2800" spc="0" dirty="0">
                <a:ln w="3175" cmpd="sng">
                  <a:noFill/>
                </a:ln>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rPr>
              <a:t>CHUẨN ĐẦU RA TIN HỌC DÀNH CHO LỚP </a:t>
            </a:r>
            <a:r>
              <a:rPr lang="en-US" sz="2800" spc="0" dirty="0" smtClean="0">
                <a:ln w="3175" cmpd="sng">
                  <a:noFill/>
                </a:ln>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rPr>
              <a:t>CHẤT LƯỢNG</a:t>
            </a:r>
            <a:r>
              <a:rPr lang="en-US" sz="2800" b="1" spc="0" dirty="0" smtClean="0">
                <a:ln w="3175" cmpd="sng">
                  <a:noFill/>
                </a:ln>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rPr>
              <a:t/>
            </a:r>
            <a:br>
              <a:rPr lang="en-US" sz="2800" b="1" spc="0" dirty="0" smtClean="0">
                <a:ln w="3175" cmpd="sng">
                  <a:noFill/>
                </a:ln>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rPr>
            </a:br>
            <a:r>
              <a:rPr lang="en-US" sz="2800" b="1" spc="0" dirty="0" smtClean="0">
                <a:ln w="3175" cmpd="sng">
                  <a:noFill/>
                </a:ln>
                <a:solidFill>
                  <a:srgbClr val="0070C0"/>
                </a:solidFill>
                <a:effectLst>
                  <a:outerShdw blurRad="38100" dist="38100" dir="2700000" algn="tl">
                    <a:srgbClr val="000000">
                      <a:alpha val="43137"/>
                    </a:srgbClr>
                  </a:outerShdw>
                </a:effectLst>
                <a:latin typeface="Times New Roman" panose="02020603050405020304" charset="0"/>
                <a:cs typeface="Times New Roman" panose="02020603050405020304" charset="0"/>
              </a:rPr>
              <a:t>(</a:t>
            </a:r>
            <a:r>
              <a:rPr lang="en-US" altLang="en-US" sz="3600" b="1" dirty="0" smtClean="0">
                <a:solidFill>
                  <a:srgbClr val="0070C0"/>
                </a:solidFill>
                <a:sym typeface="+mn-ea"/>
              </a:rPr>
              <a:t>CHỨNG </a:t>
            </a:r>
            <a:r>
              <a:rPr lang="en-US" altLang="en-US" sz="3600" b="1" dirty="0">
                <a:solidFill>
                  <a:srgbClr val="0070C0"/>
                </a:solidFill>
                <a:sym typeface="+mn-ea"/>
              </a:rPr>
              <a:t>CHỈ TIN HỌC </a:t>
            </a:r>
            <a:r>
              <a:rPr lang="en-US" altLang="en-US" sz="3600" b="1" dirty="0" smtClean="0">
                <a:solidFill>
                  <a:srgbClr val="0070C0"/>
                </a:solidFill>
                <a:sym typeface="+mn-ea"/>
              </a:rPr>
              <a:t> VĂN PHÒNG MOS ) </a:t>
            </a:r>
            <a:endParaRPr lang="en-US" altLang="en-US" sz="2000" dirty="0">
              <a:solidFill>
                <a:srgbClr val="0070C0"/>
              </a:solidFill>
            </a:endParaRPr>
          </a:p>
        </p:txBody>
      </p:sp>
      <p:sp>
        <p:nvSpPr>
          <p:cNvPr id="6149" name="AutoShape 5"/>
          <p:cNvSpPr/>
          <p:nvPr/>
        </p:nvSpPr>
        <p:spPr>
          <a:xfrm>
            <a:off x="1346835" y="3352800"/>
            <a:ext cx="3606165" cy="2751455"/>
          </a:xfrm>
          <a:prstGeom prst="roundRect">
            <a:avLst>
              <a:gd name="adj" fmla="val 16667"/>
            </a:avLst>
          </a:prstGeom>
          <a:noFill/>
          <a:ln w="38100"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a:spcBef>
                <a:spcPct val="0"/>
              </a:spcBef>
              <a:buClrTx/>
              <a:buFontTx/>
              <a:buNone/>
            </a:pPr>
            <a:endParaRPr lang="en-US" altLang="en-US" sz="1800" dirty="0">
              <a:latin typeface="Verdana" panose="020B0604030504040204" pitchFamily="34" charset="0"/>
            </a:endParaRPr>
          </a:p>
        </p:txBody>
      </p:sp>
      <p:sp>
        <p:nvSpPr>
          <p:cNvPr id="6150" name="Text Box 6"/>
          <p:cNvSpPr txBox="1"/>
          <p:nvPr/>
        </p:nvSpPr>
        <p:spPr>
          <a:xfrm>
            <a:off x="1456055" y="3390900"/>
            <a:ext cx="3451860" cy="2584450"/>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just">
              <a:spcBef>
                <a:spcPct val="0"/>
              </a:spcBef>
              <a:buClrTx/>
              <a:buFontTx/>
              <a:buNone/>
            </a:pPr>
            <a:r>
              <a:rPr lang="en-US" sz="1800" b="1" i="1">
                <a:solidFill>
                  <a:srgbClr val="002060"/>
                </a:solidFill>
                <a:sym typeface="+mn-ea"/>
              </a:rPr>
              <a:t>Chứng chỉ MOS (Microsoft Office Specialist) là bài thi đánh giá khả năng tin học văn phòng uy tín nhất do Microsoft cấp và được Certiport (Hoa Kỳ) triển khai, bao gồm Microsoft Word, Microsoft Excel, Microsoft PowerPoint, Microsoft Access, Microsoft Outlook.</a:t>
            </a:r>
            <a:r>
              <a:rPr lang="en-US" sz="1800" b="1" i="1" dirty="0" smtClean="0">
                <a:solidFill>
                  <a:srgbClr val="002060"/>
                </a:solidFill>
                <a:sym typeface="+mn-ea"/>
              </a:rPr>
              <a:t>         </a:t>
            </a:r>
            <a:endParaRPr lang="en-US" altLang="en-US" sz="1800" b="1" i="1" dirty="0" smtClean="0">
              <a:solidFill>
                <a:srgbClr val="002060"/>
              </a:solidFill>
              <a:sym typeface="+mn-ea"/>
            </a:endParaRPr>
          </a:p>
        </p:txBody>
      </p:sp>
      <p:sp>
        <p:nvSpPr>
          <p:cNvPr id="70663" name="Freeform 7"/>
          <p:cNvSpPr/>
          <p:nvPr/>
        </p:nvSpPr>
        <p:spPr bwMode="gray">
          <a:xfrm>
            <a:off x="4746625" y="3255963"/>
            <a:ext cx="903288" cy="1241425"/>
          </a:xfrm>
          <a:custGeom>
            <a:avLst/>
            <a:gdLst>
              <a:gd name="T0" fmla="*/ 580 w 580"/>
              <a:gd name="T1" fmla="*/ 0 h 798"/>
              <a:gd name="T2" fmla="*/ 578 w 580"/>
              <a:gd name="T3" fmla="*/ 90 h 798"/>
              <a:gd name="T4" fmla="*/ 568 w 580"/>
              <a:gd name="T5" fmla="*/ 174 h 798"/>
              <a:gd name="T6" fmla="*/ 552 w 580"/>
              <a:gd name="T7" fmla="*/ 252 h 798"/>
              <a:gd name="T8" fmla="*/ 526 w 580"/>
              <a:gd name="T9" fmla="*/ 324 h 798"/>
              <a:gd name="T10" fmla="*/ 494 w 580"/>
              <a:gd name="T11" fmla="*/ 390 h 798"/>
              <a:gd name="T12" fmla="*/ 452 w 580"/>
              <a:gd name="T13" fmla="*/ 450 h 798"/>
              <a:gd name="T14" fmla="*/ 402 w 580"/>
              <a:gd name="T15" fmla="*/ 508 h 798"/>
              <a:gd name="T16" fmla="*/ 342 w 580"/>
              <a:gd name="T17" fmla="*/ 560 h 798"/>
              <a:gd name="T18" fmla="*/ 270 w 580"/>
              <a:gd name="T19" fmla="*/ 610 h 798"/>
              <a:gd name="T20" fmla="*/ 188 w 580"/>
              <a:gd name="T21" fmla="*/ 656 h 798"/>
              <a:gd name="T22" fmla="*/ 188 w 580"/>
              <a:gd name="T23" fmla="*/ 798 h 798"/>
              <a:gd name="T24" fmla="*/ 0 w 580"/>
              <a:gd name="T25" fmla="*/ 514 h 798"/>
              <a:gd name="T26" fmla="*/ 188 w 580"/>
              <a:gd name="T27" fmla="*/ 230 h 798"/>
              <a:gd name="T28" fmla="*/ 188 w 580"/>
              <a:gd name="T29" fmla="*/ 372 h 798"/>
              <a:gd name="T30" fmla="*/ 224 w 580"/>
              <a:gd name="T31" fmla="*/ 368 h 798"/>
              <a:gd name="T32" fmla="*/ 264 w 580"/>
              <a:gd name="T33" fmla="*/ 356 h 798"/>
              <a:gd name="T34" fmla="*/ 306 w 580"/>
              <a:gd name="T35" fmla="*/ 336 h 798"/>
              <a:gd name="T36" fmla="*/ 348 w 580"/>
              <a:gd name="T37" fmla="*/ 310 h 798"/>
              <a:gd name="T38" fmla="*/ 392 w 580"/>
              <a:gd name="T39" fmla="*/ 280 h 798"/>
              <a:gd name="T40" fmla="*/ 432 w 580"/>
              <a:gd name="T41" fmla="*/ 246 h 798"/>
              <a:gd name="T42" fmla="*/ 472 w 580"/>
              <a:gd name="T43" fmla="*/ 208 h 798"/>
              <a:gd name="T44" fmla="*/ 506 w 580"/>
              <a:gd name="T45" fmla="*/ 166 h 798"/>
              <a:gd name="T46" fmla="*/ 536 w 580"/>
              <a:gd name="T47" fmla="*/ 124 h 798"/>
              <a:gd name="T48" fmla="*/ 558 w 580"/>
              <a:gd name="T49" fmla="*/ 82 h 798"/>
              <a:gd name="T50" fmla="*/ 574 w 580"/>
              <a:gd name="T51" fmla="*/ 40 h 798"/>
              <a:gd name="T52" fmla="*/ 578 w 580"/>
              <a:gd name="T53" fmla="*/ 0 h 798"/>
              <a:gd name="T54" fmla="*/ 580 w 580"/>
              <a:gd name="T5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accent2"/>
              </a:gs>
              <a:gs pos="100000">
                <a:schemeClr val="accent2">
                  <a:gamma/>
                  <a:tint val="63529"/>
                  <a:invGamma/>
                </a:schemeClr>
              </a:gs>
            </a:gsLst>
            <a:lin ang="0" scaled="1"/>
          </a:gradFill>
          <a:ln>
            <a:noFill/>
          </a:ln>
          <a:extLst>
            <a:ext uri="{91240B29-F687-4F45-9708-019B960494DF}">
              <a14:hiddenLine xmlns:a14="http://schemas.microsoft.com/office/drawing/2010/main" w="0">
                <a:solidFill>
                  <a:srgbClr val="00A06C"/>
                </a:solidFill>
                <a:prstDash val="solid"/>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152" name="AutoShape 8"/>
          <p:cNvSpPr>
            <a:spLocks noChangeAspect="1" noTextEdit="1"/>
          </p:cNvSpPr>
          <p:nvPr/>
        </p:nvSpPr>
        <p:spPr>
          <a:xfrm flipH="1">
            <a:off x="6392863" y="3252788"/>
            <a:ext cx="909637" cy="1244600"/>
          </a:xfrm>
          <a:prstGeom prst="rect">
            <a:avLst/>
          </a:prstGeom>
          <a:noFill/>
          <a:ln w="9525">
            <a:noFill/>
          </a:ln>
        </p:spPr>
        <p:txBody>
          <a:bodyPr/>
          <a:lstStyle/>
          <a:p>
            <a:endParaRPr lang="en-US"/>
          </a:p>
        </p:txBody>
      </p:sp>
      <p:sp>
        <p:nvSpPr>
          <p:cNvPr id="70665" name="Freeform 9"/>
          <p:cNvSpPr/>
          <p:nvPr/>
        </p:nvSpPr>
        <p:spPr bwMode="gray">
          <a:xfrm flipH="1">
            <a:off x="6399213" y="3255963"/>
            <a:ext cx="903288" cy="1241425"/>
          </a:xfrm>
          <a:custGeom>
            <a:avLst/>
            <a:gdLst>
              <a:gd name="T0" fmla="*/ 580 w 580"/>
              <a:gd name="T1" fmla="*/ 0 h 798"/>
              <a:gd name="T2" fmla="*/ 578 w 580"/>
              <a:gd name="T3" fmla="*/ 90 h 798"/>
              <a:gd name="T4" fmla="*/ 568 w 580"/>
              <a:gd name="T5" fmla="*/ 174 h 798"/>
              <a:gd name="T6" fmla="*/ 552 w 580"/>
              <a:gd name="T7" fmla="*/ 252 h 798"/>
              <a:gd name="T8" fmla="*/ 526 w 580"/>
              <a:gd name="T9" fmla="*/ 324 h 798"/>
              <a:gd name="T10" fmla="*/ 494 w 580"/>
              <a:gd name="T11" fmla="*/ 390 h 798"/>
              <a:gd name="T12" fmla="*/ 452 w 580"/>
              <a:gd name="T13" fmla="*/ 450 h 798"/>
              <a:gd name="T14" fmla="*/ 402 w 580"/>
              <a:gd name="T15" fmla="*/ 508 h 798"/>
              <a:gd name="T16" fmla="*/ 342 w 580"/>
              <a:gd name="T17" fmla="*/ 560 h 798"/>
              <a:gd name="T18" fmla="*/ 270 w 580"/>
              <a:gd name="T19" fmla="*/ 610 h 798"/>
              <a:gd name="T20" fmla="*/ 188 w 580"/>
              <a:gd name="T21" fmla="*/ 656 h 798"/>
              <a:gd name="T22" fmla="*/ 188 w 580"/>
              <a:gd name="T23" fmla="*/ 798 h 798"/>
              <a:gd name="T24" fmla="*/ 0 w 580"/>
              <a:gd name="T25" fmla="*/ 514 h 798"/>
              <a:gd name="T26" fmla="*/ 188 w 580"/>
              <a:gd name="T27" fmla="*/ 230 h 798"/>
              <a:gd name="T28" fmla="*/ 188 w 580"/>
              <a:gd name="T29" fmla="*/ 372 h 798"/>
              <a:gd name="T30" fmla="*/ 224 w 580"/>
              <a:gd name="T31" fmla="*/ 368 h 798"/>
              <a:gd name="T32" fmla="*/ 264 w 580"/>
              <a:gd name="T33" fmla="*/ 356 h 798"/>
              <a:gd name="T34" fmla="*/ 306 w 580"/>
              <a:gd name="T35" fmla="*/ 336 h 798"/>
              <a:gd name="T36" fmla="*/ 348 w 580"/>
              <a:gd name="T37" fmla="*/ 310 h 798"/>
              <a:gd name="T38" fmla="*/ 392 w 580"/>
              <a:gd name="T39" fmla="*/ 280 h 798"/>
              <a:gd name="T40" fmla="*/ 432 w 580"/>
              <a:gd name="T41" fmla="*/ 246 h 798"/>
              <a:gd name="T42" fmla="*/ 472 w 580"/>
              <a:gd name="T43" fmla="*/ 208 h 798"/>
              <a:gd name="T44" fmla="*/ 506 w 580"/>
              <a:gd name="T45" fmla="*/ 166 h 798"/>
              <a:gd name="T46" fmla="*/ 536 w 580"/>
              <a:gd name="T47" fmla="*/ 124 h 798"/>
              <a:gd name="T48" fmla="*/ 558 w 580"/>
              <a:gd name="T49" fmla="*/ 82 h 798"/>
              <a:gd name="T50" fmla="*/ 574 w 580"/>
              <a:gd name="T51" fmla="*/ 40 h 798"/>
              <a:gd name="T52" fmla="*/ 578 w 580"/>
              <a:gd name="T53" fmla="*/ 0 h 798"/>
              <a:gd name="T54" fmla="*/ 580 w 580"/>
              <a:gd name="T5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hlink"/>
              </a:gs>
              <a:gs pos="100000">
                <a:schemeClr val="hlink">
                  <a:gamma/>
                  <a:tint val="31765"/>
                  <a:invGamma/>
                </a:schemeClr>
              </a:gs>
            </a:gsLst>
            <a:lin ang="0" scaled="1"/>
          </a:gradFill>
          <a:ln>
            <a:noFill/>
          </a:ln>
          <a:extLst>
            <a:ext uri="{91240B29-F687-4F45-9708-019B960494DF}">
              <a14:hiddenLine xmlns:a14="http://schemas.microsoft.com/office/drawing/2010/main" w="0">
                <a:solidFill>
                  <a:srgbClr val="00A06C"/>
                </a:solidFill>
                <a:prstDash val="solid"/>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pic>
        <p:nvPicPr>
          <p:cNvPr id="4" name="Picture 4" descr="Chứng chỉ MOS">
            <a:hlinkClick r:id="rId2"/>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7271385" y="3432810"/>
            <a:ext cx="3416935" cy="2716530"/>
          </a:xfrm>
          <a:prstGeom prst="rect">
            <a:avLst/>
          </a:prstGeom>
          <a:noFill/>
          <a:ln>
            <a:noFill/>
          </a:ln>
        </p:spPr>
      </p:pic>
      <p:grpSp>
        <p:nvGrpSpPr>
          <p:cNvPr id="6154" name="Group 10"/>
          <p:cNvGrpSpPr/>
          <p:nvPr/>
        </p:nvGrpSpPr>
        <p:grpSpPr>
          <a:xfrm>
            <a:off x="4572000" y="1628775"/>
            <a:ext cx="2998788" cy="1601788"/>
            <a:chOff x="1997" y="1314"/>
            <a:chExt cx="1889" cy="1009"/>
          </a:xfrm>
        </p:grpSpPr>
        <p:grpSp>
          <p:nvGrpSpPr>
            <p:cNvPr id="6157" name="Group 11"/>
            <p:cNvGrpSpPr/>
            <p:nvPr/>
          </p:nvGrpSpPr>
          <p:grpSpPr>
            <a:xfrm>
              <a:off x="1997" y="1404"/>
              <a:ext cx="1889" cy="919"/>
              <a:chOff x="1973" y="1027"/>
              <a:chExt cx="1926" cy="937"/>
            </a:xfrm>
          </p:grpSpPr>
          <p:sp>
            <p:nvSpPr>
              <p:cNvPr id="70668" name="Oval 12"/>
              <p:cNvSpPr>
                <a:spLocks noChangeArrowheads="1"/>
              </p:cNvSpPr>
              <p:nvPr/>
            </p:nvSpPr>
            <p:spPr bwMode="gray">
              <a:xfrm>
                <a:off x="1994" y="1057"/>
                <a:ext cx="1905" cy="907"/>
              </a:xfrm>
              <a:prstGeom prst="ellipse">
                <a:avLst/>
              </a:prstGeom>
              <a:gradFill rotWithShape="1">
                <a:gsLst>
                  <a:gs pos="0">
                    <a:schemeClr val="hlink"/>
                  </a:gs>
                  <a:gs pos="100000">
                    <a:schemeClr val="hlink">
                      <a:gamma/>
                      <a:shade val="48627"/>
                      <a:invGamma/>
                    </a:schemeClr>
                  </a:gs>
                </a:gsLst>
                <a:lin ang="27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0669" name="Oval 13"/>
              <p:cNvSpPr>
                <a:spLocks noChangeArrowheads="1"/>
              </p:cNvSpPr>
              <p:nvPr/>
            </p:nvSpPr>
            <p:spPr bwMode="gray">
              <a:xfrm>
                <a:off x="1973" y="1027"/>
                <a:ext cx="1905" cy="907"/>
              </a:xfrm>
              <a:prstGeom prst="ellipse">
                <a:avLst/>
              </a:prstGeom>
              <a:gradFill rotWithShape="1">
                <a:gsLst>
                  <a:gs pos="0">
                    <a:schemeClr val="hlink">
                      <a:gamma/>
                      <a:tint val="44314"/>
                      <a:invGamma/>
                    </a:schemeClr>
                  </a:gs>
                  <a:gs pos="100000">
                    <a:schemeClr val="hlink"/>
                  </a:gs>
                </a:gsLst>
                <a:lin ang="27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grpSp>
        <p:sp>
          <p:nvSpPr>
            <p:cNvPr id="70670" name="Oval 14"/>
            <p:cNvSpPr>
              <a:spLocks noChangeArrowheads="1"/>
            </p:cNvSpPr>
            <p:nvPr/>
          </p:nvSpPr>
          <p:spPr bwMode="gray">
            <a:xfrm>
              <a:off x="2086" y="1314"/>
              <a:ext cx="1691" cy="845"/>
            </a:xfrm>
            <a:prstGeom prst="ellipse">
              <a:avLst/>
            </a:prstGeom>
            <a:gradFill rotWithShape="1">
              <a:gsLst>
                <a:gs pos="0">
                  <a:schemeClr val="accent1">
                    <a:gamma/>
                    <a:shade val="46275"/>
                    <a:invGamma/>
                  </a:schemeClr>
                </a:gs>
                <a:gs pos="100000">
                  <a:schemeClr val="accent1"/>
                </a:gs>
              </a:gsLst>
              <a:lin ang="27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0671" name="Oval 15"/>
            <p:cNvSpPr>
              <a:spLocks noChangeArrowheads="1"/>
            </p:cNvSpPr>
            <p:nvPr/>
          </p:nvSpPr>
          <p:spPr bwMode="gray">
            <a:xfrm>
              <a:off x="2108" y="1319"/>
              <a:ext cx="1650" cy="824"/>
            </a:xfrm>
            <a:prstGeom prst="ellipse">
              <a:avLst/>
            </a:prstGeom>
            <a:gradFill rotWithShape="1">
              <a:gsLst>
                <a:gs pos="0">
                  <a:schemeClr val="accent1">
                    <a:alpha val="0"/>
                  </a:schemeClr>
                </a:gs>
                <a:gs pos="100000">
                  <a:schemeClr val="accent1">
                    <a:gamma/>
                    <a:tint val="34902"/>
                    <a:invGamma/>
                  </a:schemeClr>
                </a:gs>
              </a:gsLst>
              <a:lin ang="27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0672" name="Oval 16"/>
            <p:cNvSpPr>
              <a:spLocks noChangeArrowheads="1"/>
            </p:cNvSpPr>
            <p:nvPr/>
          </p:nvSpPr>
          <p:spPr bwMode="gray">
            <a:xfrm>
              <a:off x="2125" y="1327"/>
              <a:ext cx="1570" cy="770"/>
            </a:xfrm>
            <a:prstGeom prst="ellipse">
              <a:avLst/>
            </a:prstGeom>
            <a:gradFill rotWithShape="1">
              <a:gsLst>
                <a:gs pos="0">
                  <a:schemeClr val="accent1">
                    <a:gamma/>
                    <a:shade val="79216"/>
                    <a:invGamma/>
                  </a:schemeClr>
                </a:gs>
                <a:gs pos="100000">
                  <a:schemeClr val="accent1">
                    <a:alpha val="48000"/>
                  </a:schemeClr>
                </a:gs>
              </a:gsLst>
              <a:lin ang="27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0673" name="Oval 17"/>
            <p:cNvSpPr>
              <a:spLocks noChangeArrowheads="1"/>
            </p:cNvSpPr>
            <p:nvPr/>
          </p:nvSpPr>
          <p:spPr bwMode="gray">
            <a:xfrm>
              <a:off x="2208" y="1344"/>
              <a:ext cx="1382" cy="624"/>
            </a:xfrm>
            <a:prstGeom prst="ellipse">
              <a:avLst/>
            </a:prstGeom>
            <a:gradFill rotWithShape="1">
              <a:gsLst>
                <a:gs pos="0">
                  <a:schemeClr val="accent1">
                    <a:gamma/>
                    <a:tint val="0"/>
                    <a:invGamma/>
                  </a:schemeClr>
                </a:gs>
                <a:gs pos="100000">
                  <a:schemeClr val="accent1">
                    <a:alpha val="38000"/>
                  </a:schemeClr>
                </a:gs>
              </a:gsLst>
              <a:lin ang="27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grpSp>
      <p:sp>
        <p:nvSpPr>
          <p:cNvPr id="6155" name="Text Box 18"/>
          <p:cNvSpPr txBox="1"/>
          <p:nvPr/>
        </p:nvSpPr>
        <p:spPr>
          <a:xfrm>
            <a:off x="5260658" y="1828800"/>
            <a:ext cx="1527810" cy="4603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a:spcBef>
                <a:spcPct val="0"/>
              </a:spcBef>
              <a:buClrTx/>
              <a:buFontTx/>
              <a:buNone/>
            </a:pPr>
            <a:r>
              <a:rPr lang="en-US" altLang="en-US" sz="2400" b="1" dirty="0">
                <a:solidFill>
                  <a:srgbClr val="000000"/>
                </a:solidFill>
              </a:rPr>
              <a:t>MOS LÀ GÌ</a:t>
            </a:r>
            <a:endParaRPr lang="en-US" altLang="en-US" sz="1400"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6147"/>
                                        </p:tgtEl>
                                        <p:attrNameLst>
                                          <p:attrName>style.visibility</p:attrName>
                                        </p:attrNameLst>
                                      </p:cBhvr>
                                      <p:to>
                                        <p:strVal val="visible"/>
                                      </p:to>
                                    </p:set>
                                    <p:animEffect transition="in" filter="dissolve">
                                      <p:cBhvr>
                                        <p:cTn id="7" dur="500"/>
                                        <p:tgtEl>
                                          <p:spTgt spid="6147"/>
                                        </p:tgtEl>
                                      </p:cBhvr>
                                    </p:animEffect>
                                  </p:childTnLst>
                                </p:cTn>
                              </p:par>
                              <p:par>
                                <p:cTn id="8" presetID="9" presetClass="entr" presetSubtype="0" fill="hold" nodeType="withEffect">
                                  <p:stCondLst>
                                    <p:cond delay="0"/>
                                  </p:stCondLst>
                                  <p:childTnLst>
                                    <p:set>
                                      <p:cBhvr>
                                        <p:cTn id="9" dur="1" fill="hold">
                                          <p:stCondLst>
                                            <p:cond delay="0"/>
                                          </p:stCondLst>
                                        </p:cTn>
                                        <p:tgtEl>
                                          <p:spTgt spid="6154"/>
                                        </p:tgtEl>
                                        <p:attrNameLst>
                                          <p:attrName>style.visibility</p:attrName>
                                        </p:attrNameLst>
                                      </p:cBhvr>
                                      <p:to>
                                        <p:strVal val="visible"/>
                                      </p:to>
                                    </p:set>
                                    <p:animEffect transition="in" filter="dissolve">
                                      <p:cBhvr>
                                        <p:cTn id="10" dur="500"/>
                                        <p:tgtEl>
                                          <p:spTgt spid="615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6155"/>
                                        </p:tgtEl>
                                        <p:attrNameLst>
                                          <p:attrName>style.visibility</p:attrName>
                                        </p:attrNameLst>
                                      </p:cBhvr>
                                      <p:to>
                                        <p:strVal val="visible"/>
                                      </p:to>
                                    </p:set>
                                    <p:animEffect transition="in" filter="dissolve">
                                      <p:cBhvr>
                                        <p:cTn id="13" dur="500"/>
                                        <p:tgtEl>
                                          <p:spTgt spid="6155"/>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6149"/>
                                        </p:tgtEl>
                                        <p:attrNameLst>
                                          <p:attrName>style.visibility</p:attrName>
                                        </p:attrNameLst>
                                      </p:cBhvr>
                                      <p:to>
                                        <p:strVal val="visible"/>
                                      </p:to>
                                    </p:set>
                                    <p:animEffect transition="in" filter="dissolve">
                                      <p:cBhvr>
                                        <p:cTn id="18" dur="500"/>
                                        <p:tgtEl>
                                          <p:spTgt spid="6149"/>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6150"/>
                                        </p:tgtEl>
                                        <p:attrNameLst>
                                          <p:attrName>style.visibility</p:attrName>
                                        </p:attrNameLst>
                                      </p:cBhvr>
                                      <p:to>
                                        <p:strVal val="visible"/>
                                      </p:to>
                                    </p:set>
                                    <p:animEffect transition="in" filter="dissolve">
                                      <p:cBhvr>
                                        <p:cTn id="21" dur="500"/>
                                        <p:tgtEl>
                                          <p:spTgt spid="6150"/>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70663"/>
                                        </p:tgtEl>
                                        <p:attrNameLst>
                                          <p:attrName>style.visibility</p:attrName>
                                        </p:attrNameLst>
                                      </p:cBhvr>
                                      <p:to>
                                        <p:strVal val="visible"/>
                                      </p:to>
                                    </p:set>
                                    <p:animEffect transition="in" filter="dissolve">
                                      <p:cBhvr>
                                        <p:cTn id="24" dur="500"/>
                                        <p:tgtEl>
                                          <p:spTgt spid="70663"/>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70665"/>
                                        </p:tgtEl>
                                        <p:attrNameLst>
                                          <p:attrName>style.visibility</p:attrName>
                                        </p:attrNameLst>
                                      </p:cBhvr>
                                      <p:to>
                                        <p:strVal val="visible"/>
                                      </p:to>
                                    </p:set>
                                    <p:animEffect transition="in" filter="dissolve">
                                      <p:cBhvr>
                                        <p:cTn id="27" dur="500"/>
                                        <p:tgtEl>
                                          <p:spTgt spid="70665"/>
                                        </p:tgtEl>
                                      </p:cBhvr>
                                    </p:animEffect>
                                  </p:childTnLst>
                                </p:cTn>
                              </p:par>
                              <p:par>
                                <p:cTn id="28" presetID="4" presetClass="entr" presetSubtype="16" fill="hold" nodeType="withEffect">
                                  <p:stCondLst>
                                    <p:cond delay="0"/>
                                  </p:stCondLst>
                                  <p:childTnLst>
                                    <p:set>
                                      <p:cBhvr>
                                        <p:cTn id="29" dur="500" fill="hold">
                                          <p:stCondLst>
                                            <p:cond delay="0"/>
                                          </p:stCondLst>
                                        </p:cTn>
                                        <p:tgtEl>
                                          <p:spTgt spid="4"/>
                                        </p:tgtEl>
                                        <p:attrNameLst>
                                          <p:attrName>style.visibility</p:attrName>
                                        </p:attrNameLst>
                                      </p:cBhvr>
                                      <p:to>
                                        <p:strVal val="visible"/>
                                      </p:to>
                                    </p:set>
                                    <p:animEffect transition="in" filter="box(in)">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p:bldP spid="6149" grpId="0" animBg="1"/>
      <p:bldP spid="6150" grpId="0"/>
      <p:bldP spid="70663" grpId="0" animBg="1"/>
      <p:bldP spid="70665" grpId="0" animBg="1"/>
      <p:bldP spid="615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p:cNvSpPr/>
          <p:nvPr/>
        </p:nvSpPr>
        <p:spPr>
          <a:xfrm>
            <a:off x="300445" y="304803"/>
            <a:ext cx="11678195" cy="6289964"/>
          </a:xfrm>
          <a:prstGeom prst="roundRect">
            <a:avLst>
              <a:gd name="adj" fmla="val 10760"/>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Rectangle 7"/>
          <p:cNvSpPr/>
          <p:nvPr/>
        </p:nvSpPr>
        <p:spPr>
          <a:xfrm>
            <a:off x="3048000" y="723645"/>
            <a:ext cx="6096000" cy="5743111"/>
          </a:xfrm>
          <a:prstGeom prst="rect">
            <a:avLst/>
          </a:prstGeom>
        </p:spPr>
        <p:txBody>
          <a:bodyPr>
            <a:spAutoFit/>
          </a:bodyPr>
          <a:lstStyle/>
          <a:p>
            <a:pPr>
              <a:lnSpc>
                <a:spcPct val="120000"/>
              </a:lnSpc>
              <a:buFont typeface="Wingdings" panose="05000000000000000000" pitchFamily="2" charset="2"/>
              <a:buChar char="v"/>
            </a:pPr>
            <a:r>
              <a:rPr lang="en-US" b="1" u="sng" dirty="0" err="1" smtClean="0">
                <a:solidFill>
                  <a:schemeClr val="accent4">
                    <a:lumMod val="75000"/>
                  </a:schemeClr>
                </a:solidFill>
                <a:latin typeface="Times New Roman" panose="02020603050405020304" charset="0"/>
                <a:cs typeface="Times New Roman" panose="02020603050405020304" charset="0"/>
              </a:rPr>
              <a:t>Chuẩn</a:t>
            </a:r>
            <a:r>
              <a:rPr lang="en-US" b="1" u="sng" dirty="0" smtClean="0">
                <a:solidFill>
                  <a:schemeClr val="accent4">
                    <a:lumMod val="75000"/>
                  </a:schemeClr>
                </a:solidFill>
                <a:latin typeface="Times New Roman" panose="02020603050405020304" charset="0"/>
                <a:cs typeface="Times New Roman" panose="02020603050405020304" charset="0"/>
              </a:rPr>
              <a:t> </a:t>
            </a:r>
            <a:r>
              <a:rPr lang="en-US" b="1" u="sng" dirty="0" err="1" smtClean="0">
                <a:solidFill>
                  <a:schemeClr val="accent4">
                    <a:lumMod val="75000"/>
                  </a:schemeClr>
                </a:solidFill>
                <a:latin typeface="Times New Roman" panose="02020603050405020304" charset="0"/>
                <a:cs typeface="Times New Roman" panose="02020603050405020304" charset="0"/>
              </a:rPr>
              <a:t>đầu</a:t>
            </a:r>
            <a:r>
              <a:rPr lang="en-US" b="1" u="sng" dirty="0" smtClean="0">
                <a:solidFill>
                  <a:schemeClr val="accent4">
                    <a:lumMod val="75000"/>
                  </a:schemeClr>
                </a:solidFill>
                <a:latin typeface="Times New Roman" panose="02020603050405020304" charset="0"/>
                <a:cs typeface="Times New Roman" panose="02020603050405020304" charset="0"/>
              </a:rPr>
              <a:t> </a:t>
            </a:r>
            <a:r>
              <a:rPr lang="en-US" b="1" u="sng" dirty="0" err="1" smtClean="0">
                <a:solidFill>
                  <a:schemeClr val="accent4">
                    <a:lumMod val="75000"/>
                  </a:schemeClr>
                </a:solidFill>
                <a:latin typeface="Times New Roman" panose="02020603050405020304" charset="0"/>
                <a:cs typeface="Times New Roman" panose="02020603050405020304" charset="0"/>
              </a:rPr>
              <a:t>ra</a:t>
            </a:r>
            <a:r>
              <a:rPr lang="en-US" b="1" u="sng" dirty="0" smtClean="0">
                <a:solidFill>
                  <a:schemeClr val="accent4">
                    <a:lumMod val="75000"/>
                  </a:schemeClr>
                </a:solidFill>
                <a:latin typeface="Times New Roman" panose="02020603050405020304" charset="0"/>
                <a:cs typeface="Times New Roman" panose="02020603050405020304" charset="0"/>
              </a:rPr>
              <a:t> Tin </a:t>
            </a:r>
            <a:r>
              <a:rPr lang="en-US" b="1" u="sng" dirty="0" err="1" smtClean="0">
                <a:solidFill>
                  <a:schemeClr val="accent4">
                    <a:lumMod val="75000"/>
                  </a:schemeClr>
                </a:solidFill>
                <a:latin typeface="Times New Roman" panose="02020603050405020304" charset="0"/>
                <a:cs typeface="Times New Roman" panose="02020603050405020304" charset="0"/>
              </a:rPr>
              <a:t>học</a:t>
            </a:r>
            <a:endParaRPr lang="en-US" b="1" u="sng" dirty="0" smtClean="0">
              <a:solidFill>
                <a:schemeClr val="accent4">
                  <a:lumMod val="75000"/>
                </a:schemeClr>
              </a:solidFill>
              <a:latin typeface="Times New Roman" panose="02020603050405020304" charset="0"/>
              <a:cs typeface="Times New Roman" panose="02020603050405020304" charset="0"/>
            </a:endParaRPr>
          </a:p>
          <a:p>
            <a:pPr algn="just">
              <a:lnSpc>
                <a:spcPct val="120000"/>
              </a:lnSpc>
              <a:buFont typeface="Wingdings" panose="05000000000000000000" pitchFamily="2" charset="2"/>
              <a:buChar char="Ø"/>
            </a:pPr>
            <a:r>
              <a:rPr lang="en-US" dirty="0" err="1" smtClean="0">
                <a:solidFill>
                  <a:schemeClr val="bg2">
                    <a:lumMod val="25000"/>
                  </a:schemeClr>
                </a:solidFill>
                <a:latin typeface="Times New Roman" panose="02020603050405020304" charset="0"/>
                <a:cs typeface="Times New Roman" panose="02020603050405020304" charset="0"/>
              </a:rPr>
              <a:t>Đối</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với</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sinh</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viên</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các</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lớp</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chất</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lượng</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đạt</a:t>
            </a:r>
            <a:r>
              <a:rPr lang="en-US" dirty="0" smtClean="0">
                <a:solidFill>
                  <a:schemeClr val="bg2">
                    <a:lumMod val="25000"/>
                  </a:schemeClr>
                </a:solidFill>
                <a:latin typeface="Times New Roman" panose="02020603050405020304" charset="0"/>
                <a:cs typeface="Times New Roman" panose="02020603050405020304" charset="0"/>
              </a:rPr>
              <a:t> 2/3 </a:t>
            </a:r>
            <a:r>
              <a:rPr lang="en-US" dirty="0" err="1" smtClean="0">
                <a:solidFill>
                  <a:schemeClr val="bg2">
                    <a:lumMod val="25000"/>
                  </a:schemeClr>
                </a:solidFill>
                <a:latin typeface="Times New Roman" panose="02020603050405020304" charset="0"/>
                <a:cs typeface="Times New Roman" panose="02020603050405020304" charset="0"/>
              </a:rPr>
              <a:t>chứng</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chỉ</a:t>
            </a:r>
            <a:r>
              <a:rPr lang="en-US" dirty="0" smtClean="0">
                <a:solidFill>
                  <a:schemeClr val="bg2">
                    <a:lumMod val="25000"/>
                  </a:schemeClr>
                </a:solidFill>
                <a:latin typeface="Times New Roman" panose="02020603050405020304" charset="0"/>
                <a:cs typeface="Times New Roman" panose="02020603050405020304" charset="0"/>
              </a:rPr>
              <a:t> tin </a:t>
            </a:r>
            <a:r>
              <a:rPr lang="en-US" dirty="0" err="1" smtClean="0">
                <a:solidFill>
                  <a:schemeClr val="bg2">
                    <a:lumMod val="25000"/>
                  </a:schemeClr>
                </a:solidFill>
                <a:latin typeface="Times New Roman" panose="02020603050405020304" charset="0"/>
                <a:cs typeface="Times New Roman" panose="02020603050405020304" charset="0"/>
              </a:rPr>
              <a:t>học</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quốc</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tế</a:t>
            </a:r>
            <a:r>
              <a:rPr lang="en-US" dirty="0" smtClean="0">
                <a:solidFill>
                  <a:schemeClr val="bg2">
                    <a:lumMod val="25000"/>
                  </a:schemeClr>
                </a:solidFill>
                <a:latin typeface="Times New Roman" panose="02020603050405020304" charset="0"/>
                <a:cs typeface="Times New Roman" panose="02020603050405020304" charset="0"/>
              </a:rPr>
              <a:t> MOS </a:t>
            </a:r>
            <a:r>
              <a:rPr lang="en-US" dirty="0" err="1" smtClean="0">
                <a:solidFill>
                  <a:schemeClr val="bg2">
                    <a:lumMod val="25000"/>
                  </a:schemeClr>
                </a:solidFill>
                <a:latin typeface="Times New Roman" panose="02020603050405020304" charset="0"/>
                <a:cs typeface="Times New Roman" panose="02020603050405020304" charset="0"/>
              </a:rPr>
              <a:t>của</a:t>
            </a:r>
            <a:r>
              <a:rPr lang="en-US" dirty="0" smtClean="0">
                <a:solidFill>
                  <a:schemeClr val="bg2">
                    <a:lumMod val="25000"/>
                  </a:schemeClr>
                </a:solidFill>
                <a:latin typeface="Times New Roman" panose="02020603050405020304" charset="0"/>
                <a:cs typeface="Times New Roman" panose="02020603050405020304" charset="0"/>
              </a:rPr>
              <a:t> IIG </a:t>
            </a:r>
            <a:r>
              <a:rPr lang="en-US" dirty="0" err="1" smtClean="0">
                <a:solidFill>
                  <a:schemeClr val="bg2">
                    <a:lumMod val="25000"/>
                  </a:schemeClr>
                </a:solidFill>
                <a:latin typeface="Times New Roman" panose="02020603050405020304" charset="0"/>
                <a:cs typeface="Times New Roman" panose="02020603050405020304" charset="0"/>
              </a:rPr>
              <a:t>Việt</a:t>
            </a:r>
            <a:r>
              <a:rPr lang="en-US" dirty="0" smtClean="0">
                <a:solidFill>
                  <a:schemeClr val="bg2">
                    <a:lumMod val="25000"/>
                  </a:schemeClr>
                </a:solidFill>
                <a:latin typeface="Times New Roman" panose="02020603050405020304" charset="0"/>
                <a:cs typeface="Times New Roman" panose="02020603050405020304" charset="0"/>
              </a:rPr>
              <a:t> Nam.</a:t>
            </a:r>
          </a:p>
          <a:p>
            <a:pPr algn="just">
              <a:lnSpc>
                <a:spcPct val="120000"/>
              </a:lnSpc>
              <a:buFont typeface="Wingdings" panose="05000000000000000000" pitchFamily="2" charset="2"/>
              <a:buChar char="Ø"/>
            </a:pPr>
            <a:r>
              <a:rPr lang="en-US" dirty="0" err="1" smtClean="0">
                <a:solidFill>
                  <a:schemeClr val="bg2">
                    <a:lumMod val="25000"/>
                  </a:schemeClr>
                </a:solidFill>
                <a:latin typeface="Times New Roman" panose="02020603050405020304" charset="0"/>
                <a:cs typeface="Times New Roman" panose="02020603050405020304" charset="0"/>
              </a:rPr>
              <a:t>Sinh</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viên</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có</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thể</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chọn</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thi</a:t>
            </a:r>
            <a:r>
              <a:rPr lang="en-US" dirty="0" smtClean="0">
                <a:solidFill>
                  <a:schemeClr val="bg2">
                    <a:lumMod val="25000"/>
                  </a:schemeClr>
                </a:solidFill>
                <a:latin typeface="Times New Roman" panose="02020603050405020304" charset="0"/>
                <a:cs typeface="Times New Roman" panose="02020603050405020304" charset="0"/>
              </a:rPr>
              <a:t> 2 </a:t>
            </a:r>
            <a:r>
              <a:rPr lang="en-US" dirty="0" err="1" smtClean="0">
                <a:solidFill>
                  <a:schemeClr val="bg2">
                    <a:lumMod val="25000"/>
                  </a:schemeClr>
                </a:solidFill>
                <a:latin typeface="Times New Roman" panose="02020603050405020304" charset="0"/>
                <a:cs typeface="Times New Roman" panose="02020603050405020304" charset="0"/>
              </a:rPr>
              <a:t>trong</a:t>
            </a:r>
            <a:r>
              <a:rPr lang="en-US" dirty="0" smtClean="0">
                <a:solidFill>
                  <a:schemeClr val="bg2">
                    <a:lumMod val="25000"/>
                  </a:schemeClr>
                </a:solidFill>
                <a:latin typeface="Times New Roman" panose="02020603050405020304" charset="0"/>
                <a:cs typeface="Times New Roman" panose="02020603050405020304" charset="0"/>
              </a:rPr>
              <a:t> 3 </a:t>
            </a:r>
            <a:r>
              <a:rPr lang="en-US" dirty="0" err="1" smtClean="0">
                <a:solidFill>
                  <a:schemeClr val="bg2">
                    <a:lumMod val="25000"/>
                  </a:schemeClr>
                </a:solidFill>
                <a:latin typeface="Times New Roman" panose="02020603050405020304" charset="0"/>
                <a:cs typeface="Times New Roman" panose="02020603050405020304" charset="0"/>
              </a:rPr>
              <a:t>chứng</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chỉ</a:t>
            </a:r>
            <a:r>
              <a:rPr lang="en-US" dirty="0" smtClean="0">
                <a:solidFill>
                  <a:schemeClr val="bg2">
                    <a:lumMod val="25000"/>
                  </a:schemeClr>
                </a:solidFill>
                <a:latin typeface="Times New Roman" panose="02020603050405020304" charset="0"/>
                <a:cs typeface="Times New Roman" panose="02020603050405020304" charset="0"/>
              </a:rPr>
              <a:t> MOS Word, Excel </a:t>
            </a:r>
            <a:r>
              <a:rPr lang="en-US" dirty="0" err="1" smtClean="0">
                <a:solidFill>
                  <a:schemeClr val="bg2">
                    <a:lumMod val="25000"/>
                  </a:schemeClr>
                </a:solidFill>
                <a:latin typeface="Times New Roman" panose="02020603050405020304" charset="0"/>
                <a:cs typeface="Times New Roman" panose="02020603050405020304" charset="0"/>
              </a:rPr>
              <a:t>hoặc</a:t>
            </a:r>
            <a:r>
              <a:rPr lang="en-US" dirty="0" smtClean="0">
                <a:solidFill>
                  <a:schemeClr val="bg2">
                    <a:lumMod val="25000"/>
                  </a:schemeClr>
                </a:solidFill>
                <a:latin typeface="Times New Roman" panose="02020603050405020304" charset="0"/>
                <a:cs typeface="Times New Roman" panose="02020603050405020304" charset="0"/>
              </a:rPr>
              <a:t> Power Point (</a:t>
            </a:r>
            <a:r>
              <a:rPr lang="en-US" dirty="0" err="1" smtClean="0">
                <a:solidFill>
                  <a:schemeClr val="bg2">
                    <a:lumMod val="25000"/>
                  </a:schemeClr>
                </a:solidFill>
                <a:latin typeface="Times New Roman" panose="02020603050405020304" charset="0"/>
                <a:cs typeface="Times New Roman" panose="02020603050405020304" charset="0"/>
              </a:rPr>
              <a:t>thi</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trên</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phiên</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bản</a:t>
            </a:r>
            <a:r>
              <a:rPr lang="en-US" dirty="0" smtClean="0">
                <a:solidFill>
                  <a:schemeClr val="bg2">
                    <a:lumMod val="25000"/>
                  </a:schemeClr>
                </a:solidFill>
                <a:latin typeface="Times New Roman" panose="02020603050405020304" charset="0"/>
                <a:cs typeface="Times New Roman" panose="02020603050405020304" charset="0"/>
              </a:rPr>
              <a:t> Microsoft Office 2016, </a:t>
            </a:r>
            <a:r>
              <a:rPr lang="en-US" dirty="0" err="1" smtClean="0">
                <a:solidFill>
                  <a:schemeClr val="bg2">
                    <a:lumMod val="25000"/>
                  </a:schemeClr>
                </a:solidFill>
                <a:latin typeface="Times New Roman" panose="02020603050405020304" charset="0"/>
                <a:cs typeface="Times New Roman" panose="02020603050405020304" charset="0"/>
              </a:rPr>
              <a:t>bài</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thi</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có</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cả</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ngôn</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ngữ</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tiếng</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Anh</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và</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tiếng</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Việt</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đã</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được</a:t>
            </a:r>
            <a:r>
              <a:rPr lang="en-US" dirty="0" smtClean="0">
                <a:solidFill>
                  <a:schemeClr val="bg2">
                    <a:lumMod val="25000"/>
                  </a:schemeClr>
                </a:solidFill>
                <a:latin typeface="Times New Roman" panose="02020603050405020304" charset="0"/>
                <a:cs typeface="Times New Roman" panose="02020603050405020304" charset="0"/>
              </a:rPr>
              <a:t> IIG </a:t>
            </a:r>
            <a:r>
              <a:rPr lang="en-US" dirty="0" err="1" smtClean="0">
                <a:solidFill>
                  <a:schemeClr val="bg2">
                    <a:lumMod val="25000"/>
                  </a:schemeClr>
                </a:solidFill>
                <a:latin typeface="Times New Roman" panose="02020603050405020304" charset="0"/>
                <a:cs typeface="Times New Roman" panose="02020603050405020304" charset="0"/>
              </a:rPr>
              <a:t>mã</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hóa</a:t>
            </a:r>
            <a:r>
              <a:rPr lang="en-US" dirty="0" smtClean="0">
                <a:solidFill>
                  <a:schemeClr val="bg2">
                    <a:lumMod val="25000"/>
                  </a:schemeClr>
                </a:solidFill>
                <a:latin typeface="Times New Roman" panose="02020603050405020304" charset="0"/>
                <a:cs typeface="Times New Roman" panose="02020603050405020304" charset="0"/>
              </a:rPr>
              <a:t>)</a:t>
            </a:r>
          </a:p>
          <a:p>
            <a:pPr algn="just">
              <a:lnSpc>
                <a:spcPct val="120000"/>
              </a:lnSpc>
              <a:buFont typeface="Wingdings" panose="05000000000000000000" pitchFamily="2" charset="2"/>
              <a:buChar char="§"/>
            </a:pPr>
            <a:r>
              <a:rPr lang="en-US" dirty="0" err="1" smtClean="0">
                <a:solidFill>
                  <a:schemeClr val="bg2">
                    <a:lumMod val="25000"/>
                  </a:schemeClr>
                </a:solidFill>
                <a:latin typeface="Times New Roman" panose="02020603050405020304" charset="0"/>
                <a:cs typeface="Times New Roman" panose="02020603050405020304" charset="0"/>
              </a:rPr>
              <a:t>Hình</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thức</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thi</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thi</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trên</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máy</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tính</a:t>
            </a:r>
            <a:endParaRPr lang="en-US" dirty="0" smtClean="0">
              <a:solidFill>
                <a:schemeClr val="bg2">
                  <a:lumMod val="25000"/>
                </a:schemeClr>
              </a:solidFill>
              <a:latin typeface="Times New Roman" panose="02020603050405020304" charset="0"/>
              <a:cs typeface="Times New Roman" panose="02020603050405020304" charset="0"/>
            </a:endParaRPr>
          </a:p>
          <a:p>
            <a:pPr algn="just">
              <a:lnSpc>
                <a:spcPct val="120000"/>
              </a:lnSpc>
              <a:buFont typeface="Wingdings" panose="05000000000000000000" pitchFamily="2" charset="2"/>
              <a:buChar char="§"/>
            </a:pPr>
            <a:r>
              <a:rPr lang="en-US" dirty="0" err="1" smtClean="0">
                <a:solidFill>
                  <a:schemeClr val="bg2">
                    <a:lumMod val="25000"/>
                  </a:schemeClr>
                </a:solidFill>
                <a:latin typeface="Times New Roman" panose="02020603050405020304" charset="0"/>
                <a:cs typeface="Times New Roman" panose="02020603050405020304" charset="0"/>
              </a:rPr>
              <a:t>Các</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bài</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thi</a:t>
            </a:r>
            <a:r>
              <a:rPr lang="en-US" dirty="0" smtClean="0">
                <a:solidFill>
                  <a:schemeClr val="bg2">
                    <a:lumMod val="25000"/>
                  </a:schemeClr>
                </a:solidFill>
                <a:latin typeface="Times New Roman" panose="02020603050405020304" charset="0"/>
                <a:cs typeface="Times New Roman" panose="02020603050405020304" charset="0"/>
              </a:rPr>
              <a:t> MOS </a:t>
            </a:r>
            <a:r>
              <a:rPr lang="en-US" dirty="0" err="1" smtClean="0">
                <a:solidFill>
                  <a:schemeClr val="bg2">
                    <a:lumMod val="25000"/>
                  </a:schemeClr>
                </a:solidFill>
                <a:latin typeface="Times New Roman" panose="02020603050405020304" charset="0"/>
                <a:cs typeface="Times New Roman" panose="02020603050405020304" charset="0"/>
              </a:rPr>
              <a:t>đều</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được</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thực</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hiện</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trong</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thời</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gian</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tối</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đa</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là</a:t>
            </a:r>
            <a:r>
              <a:rPr lang="en-US" dirty="0" smtClean="0">
                <a:solidFill>
                  <a:schemeClr val="bg2">
                    <a:lumMod val="25000"/>
                  </a:schemeClr>
                </a:solidFill>
                <a:latin typeface="Times New Roman" panose="02020603050405020304" charset="0"/>
                <a:cs typeface="Times New Roman" panose="02020603050405020304" charset="0"/>
              </a:rPr>
              <a:t> 50 </a:t>
            </a:r>
            <a:r>
              <a:rPr lang="en-US" dirty="0" err="1" smtClean="0">
                <a:solidFill>
                  <a:schemeClr val="bg2">
                    <a:lumMod val="25000"/>
                  </a:schemeClr>
                </a:solidFill>
                <a:latin typeface="Times New Roman" panose="02020603050405020304" charset="0"/>
                <a:cs typeface="Times New Roman" panose="02020603050405020304" charset="0"/>
              </a:rPr>
              <a:t>phút</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điểm</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tối</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đa</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là</a:t>
            </a:r>
            <a:r>
              <a:rPr lang="en-US" dirty="0" smtClean="0">
                <a:solidFill>
                  <a:schemeClr val="bg2">
                    <a:lumMod val="25000"/>
                  </a:schemeClr>
                </a:solidFill>
                <a:latin typeface="Times New Roman" panose="02020603050405020304" charset="0"/>
                <a:cs typeface="Times New Roman" panose="02020603050405020304" charset="0"/>
              </a:rPr>
              <a:t> 1000 </a:t>
            </a:r>
            <a:r>
              <a:rPr lang="en-US" dirty="0" err="1" smtClean="0">
                <a:solidFill>
                  <a:schemeClr val="bg2">
                    <a:lumMod val="25000"/>
                  </a:schemeClr>
                </a:solidFill>
                <a:latin typeface="Times New Roman" panose="02020603050405020304" charset="0"/>
                <a:cs typeface="Times New Roman" panose="02020603050405020304" charset="0"/>
              </a:rPr>
              <a:t>điểm</a:t>
            </a:r>
            <a:r>
              <a:rPr lang="en-US" dirty="0" smtClean="0">
                <a:solidFill>
                  <a:schemeClr val="bg2">
                    <a:lumMod val="25000"/>
                  </a:schemeClr>
                </a:solidFill>
                <a:latin typeface="Times New Roman" panose="02020603050405020304" charset="0"/>
                <a:cs typeface="Times New Roman" panose="02020603050405020304" charset="0"/>
              </a:rPr>
              <a:t>, </a:t>
            </a:r>
            <a:r>
              <a:rPr lang="vi-VN" dirty="0" smtClean="0">
                <a:solidFill>
                  <a:schemeClr val="bg2">
                    <a:lumMod val="25000"/>
                  </a:schemeClr>
                </a:solidFill>
              </a:rPr>
              <a:t>để đạt kết quả bạn phải đạt số điểm tối thiểu là 700/1000 điểm.</a:t>
            </a:r>
            <a:r>
              <a:rPr lang="en-US" dirty="0" smtClean="0">
                <a:solidFill>
                  <a:schemeClr val="bg2">
                    <a:lumMod val="25000"/>
                  </a:schemeClr>
                </a:solidFill>
              </a:rPr>
              <a:t> </a:t>
            </a:r>
            <a:r>
              <a:rPr lang="en-US" dirty="0" err="1" smtClean="0">
                <a:solidFill>
                  <a:schemeClr val="bg2">
                    <a:lumMod val="25000"/>
                  </a:schemeClr>
                </a:solidFill>
                <a:latin typeface="Times New Roman" panose="02020603050405020304" charset="0"/>
                <a:cs typeface="Times New Roman" panose="02020603050405020304" charset="0"/>
              </a:rPr>
              <a:t>Trên</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chứng</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chỉ</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sẽ</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ghi</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thí</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sinh</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đã</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đạt</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chứ</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không</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ghi</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mức</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điểm</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Các</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chứng</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chỉ</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nói</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trên</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là</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độc</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lập</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thí</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sinh</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đạt</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môn</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nào</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sẽ</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được</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cấp</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chứng</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chỉ</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môn</a:t>
            </a:r>
            <a:r>
              <a:rPr lang="en-US" dirty="0" smtClean="0">
                <a:solidFill>
                  <a:schemeClr val="bg2">
                    <a:lumMod val="25000"/>
                  </a:schemeClr>
                </a:solidFill>
                <a:latin typeface="Times New Roman" panose="02020603050405020304" charset="0"/>
                <a:cs typeface="Times New Roman" panose="02020603050405020304" charset="0"/>
              </a:rPr>
              <a:t> </a:t>
            </a:r>
            <a:r>
              <a:rPr lang="en-US" dirty="0" err="1" smtClean="0">
                <a:solidFill>
                  <a:schemeClr val="bg2">
                    <a:lumMod val="25000"/>
                  </a:schemeClr>
                </a:solidFill>
                <a:latin typeface="Times New Roman" panose="02020603050405020304" charset="0"/>
                <a:cs typeface="Times New Roman" panose="02020603050405020304" charset="0"/>
              </a:rPr>
              <a:t>đó</a:t>
            </a:r>
            <a:r>
              <a:rPr lang="en-US" dirty="0" smtClean="0">
                <a:solidFill>
                  <a:schemeClr val="bg2">
                    <a:lumMod val="25000"/>
                  </a:schemeClr>
                </a:solidFill>
                <a:latin typeface="Times New Roman" panose="02020603050405020304" charset="0"/>
                <a:cs typeface="Times New Roman" panose="02020603050405020304" charset="0"/>
              </a:rPr>
              <a:t>.</a:t>
            </a:r>
          </a:p>
          <a:p>
            <a:pPr algn="just">
              <a:lnSpc>
                <a:spcPct val="120000"/>
              </a:lnSpc>
              <a:buFont typeface="Wingdings" panose="05000000000000000000" pitchFamily="2" charset="2"/>
              <a:buChar char="§"/>
            </a:pPr>
            <a:endParaRPr lang="en-US" dirty="0" smtClean="0">
              <a:solidFill>
                <a:schemeClr val="bg2">
                  <a:lumMod val="25000"/>
                </a:schemeClr>
              </a:solidFill>
              <a:latin typeface="Times New Roman" panose="02020603050405020304" charset="0"/>
              <a:cs typeface="Times New Roman" panose="02020603050405020304" charset="0"/>
            </a:endParaRPr>
          </a:p>
          <a:p>
            <a:pPr algn="just">
              <a:lnSpc>
                <a:spcPct val="120000"/>
              </a:lnSpc>
            </a:pPr>
            <a:endParaRPr lang="en-US" dirty="0" smtClean="0">
              <a:solidFill>
                <a:schemeClr val="bg2">
                  <a:lumMod val="25000"/>
                </a:schemeClr>
              </a:solidFill>
              <a:latin typeface="Times New Roman" panose="02020603050405020304" charset="0"/>
              <a:cs typeface="Times New Roman" panose="02020603050405020304" charset="0"/>
            </a:endParaRPr>
          </a:p>
          <a:p>
            <a:pPr algn="just">
              <a:lnSpc>
                <a:spcPct val="120000"/>
              </a:lnSpc>
            </a:pPr>
            <a:endParaRPr lang="en-US" dirty="0" smtClean="0">
              <a:solidFill>
                <a:schemeClr val="bg2">
                  <a:lumMod val="25000"/>
                </a:schemeClr>
              </a:solidFill>
              <a:latin typeface="Times New Roman" panose="02020603050405020304" charset="0"/>
              <a:cs typeface="Times New Roman" panose="02020603050405020304" charset="0"/>
            </a:endParaRPr>
          </a:p>
        </p:txBody>
      </p:sp>
      <p:sp>
        <p:nvSpPr>
          <p:cNvPr id="9" name="Rectangle: Rounded Corners 5"/>
          <p:cNvSpPr/>
          <p:nvPr/>
        </p:nvSpPr>
        <p:spPr>
          <a:xfrm>
            <a:off x="209005" y="186853"/>
            <a:ext cx="11795760" cy="6400800"/>
          </a:xfrm>
          <a:prstGeom prst="roundRect">
            <a:avLst>
              <a:gd name="adj" fmla="val 10760"/>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 name="TextBox 9"/>
          <p:cNvSpPr txBox="1"/>
          <p:nvPr/>
        </p:nvSpPr>
        <p:spPr>
          <a:xfrm>
            <a:off x="627018" y="1213756"/>
            <a:ext cx="10920549" cy="3266440"/>
          </a:xfrm>
          <a:prstGeom prst="rect">
            <a:avLst/>
          </a:prstGeom>
          <a:noFill/>
          <a:ln>
            <a:solidFill>
              <a:schemeClr val="bg1"/>
            </a:solidFill>
            <a:prstDash val="sysDash"/>
          </a:ln>
        </p:spPr>
        <p:txBody>
          <a:bodyPr wrap="square" rtlCol="0">
            <a:spAutoFit/>
          </a:bodyPr>
          <a:lstStyle/>
          <a:p>
            <a:pPr algn="just">
              <a:lnSpc>
                <a:spcPct val="120000"/>
              </a:lnSpc>
              <a:buFont typeface="Wingdings" panose="05000000000000000000" pitchFamily="2" charset="2"/>
              <a:buChar char="Ø"/>
            </a:pPr>
            <a:r>
              <a:rPr lang="en-US" sz="2150" b="1" dirty="0" err="1" smtClean="0">
                <a:solidFill>
                  <a:srgbClr val="FF0000"/>
                </a:solidFill>
                <a:latin typeface="Times New Roman" panose="02020603050405020304" charset="0"/>
                <a:cs typeface="Times New Roman" panose="02020603050405020304" charset="0"/>
              </a:rPr>
              <a:t>Đối</a:t>
            </a:r>
            <a:r>
              <a:rPr lang="en-US" sz="2150" b="1" dirty="0" smtClean="0">
                <a:solidFill>
                  <a:srgbClr val="FF0000"/>
                </a:solidFill>
                <a:latin typeface="Times New Roman" panose="02020603050405020304" charset="0"/>
                <a:cs typeface="Times New Roman" panose="02020603050405020304" charset="0"/>
              </a:rPr>
              <a:t> </a:t>
            </a:r>
            <a:r>
              <a:rPr lang="en-US" sz="2150" b="1" dirty="0" err="1" smtClean="0">
                <a:solidFill>
                  <a:srgbClr val="FF0000"/>
                </a:solidFill>
                <a:latin typeface="Times New Roman" panose="02020603050405020304" charset="0"/>
                <a:cs typeface="Times New Roman" panose="02020603050405020304" charset="0"/>
              </a:rPr>
              <a:t>với</a:t>
            </a:r>
            <a:r>
              <a:rPr lang="en-US" sz="2150" b="1" dirty="0" smtClean="0">
                <a:solidFill>
                  <a:srgbClr val="FF0000"/>
                </a:solidFill>
                <a:latin typeface="Times New Roman" panose="02020603050405020304" charset="0"/>
                <a:cs typeface="Times New Roman" panose="02020603050405020304" charset="0"/>
              </a:rPr>
              <a:t> </a:t>
            </a:r>
            <a:r>
              <a:rPr lang="en-US" sz="2150" b="1" dirty="0" err="1" smtClean="0">
                <a:solidFill>
                  <a:srgbClr val="FF0000"/>
                </a:solidFill>
                <a:latin typeface="Times New Roman" panose="02020603050405020304" charset="0"/>
                <a:cs typeface="Times New Roman" panose="02020603050405020304" charset="0"/>
              </a:rPr>
              <a:t>sinh</a:t>
            </a:r>
            <a:r>
              <a:rPr lang="en-US" sz="2150" b="1" dirty="0" smtClean="0">
                <a:solidFill>
                  <a:srgbClr val="FF0000"/>
                </a:solidFill>
                <a:latin typeface="Times New Roman" panose="02020603050405020304" charset="0"/>
                <a:cs typeface="Times New Roman" panose="02020603050405020304" charset="0"/>
              </a:rPr>
              <a:t> </a:t>
            </a:r>
            <a:r>
              <a:rPr lang="en-US" sz="2150" b="1" dirty="0" err="1" smtClean="0">
                <a:solidFill>
                  <a:srgbClr val="FF0000"/>
                </a:solidFill>
                <a:latin typeface="Times New Roman" panose="02020603050405020304" charset="0"/>
                <a:cs typeface="Times New Roman" panose="02020603050405020304" charset="0"/>
              </a:rPr>
              <a:t>viên</a:t>
            </a:r>
            <a:r>
              <a:rPr lang="en-US" sz="2150" b="1" dirty="0" smtClean="0">
                <a:solidFill>
                  <a:srgbClr val="FF0000"/>
                </a:solidFill>
                <a:latin typeface="Times New Roman" panose="02020603050405020304" charset="0"/>
                <a:cs typeface="Times New Roman" panose="02020603050405020304" charset="0"/>
              </a:rPr>
              <a:t> </a:t>
            </a:r>
            <a:r>
              <a:rPr lang="en-US" sz="2150" b="1" dirty="0" err="1" smtClean="0">
                <a:solidFill>
                  <a:srgbClr val="FF0000"/>
                </a:solidFill>
                <a:latin typeface="Times New Roman" panose="02020603050405020304" charset="0"/>
                <a:cs typeface="Times New Roman" panose="02020603050405020304" charset="0"/>
              </a:rPr>
              <a:t>các</a:t>
            </a:r>
            <a:r>
              <a:rPr lang="en-US" sz="2150" b="1" dirty="0" smtClean="0">
                <a:solidFill>
                  <a:srgbClr val="FF0000"/>
                </a:solidFill>
                <a:latin typeface="Times New Roman" panose="02020603050405020304" charset="0"/>
                <a:cs typeface="Times New Roman" panose="02020603050405020304" charset="0"/>
              </a:rPr>
              <a:t> </a:t>
            </a:r>
            <a:r>
              <a:rPr lang="en-US" sz="2150" b="1" dirty="0" err="1" smtClean="0">
                <a:solidFill>
                  <a:srgbClr val="FF0000"/>
                </a:solidFill>
                <a:latin typeface="Times New Roman" panose="02020603050405020304" charset="0"/>
                <a:cs typeface="Times New Roman" panose="02020603050405020304" charset="0"/>
              </a:rPr>
              <a:t>lớp</a:t>
            </a:r>
            <a:r>
              <a:rPr lang="en-US" sz="2150" b="1" dirty="0" smtClean="0">
                <a:solidFill>
                  <a:srgbClr val="FF0000"/>
                </a:solidFill>
                <a:latin typeface="Times New Roman" panose="02020603050405020304" charset="0"/>
                <a:cs typeface="Times New Roman" panose="02020603050405020304" charset="0"/>
              </a:rPr>
              <a:t> </a:t>
            </a:r>
            <a:r>
              <a:rPr lang="en-US" sz="2150" b="1" dirty="0" err="1" smtClean="0">
                <a:solidFill>
                  <a:srgbClr val="FF0000"/>
                </a:solidFill>
                <a:latin typeface="Times New Roman" panose="02020603050405020304" charset="0"/>
                <a:cs typeface="Times New Roman" panose="02020603050405020304" charset="0"/>
              </a:rPr>
              <a:t>chất</a:t>
            </a:r>
            <a:r>
              <a:rPr lang="en-US" sz="2150" b="1" dirty="0" smtClean="0">
                <a:solidFill>
                  <a:srgbClr val="FF0000"/>
                </a:solidFill>
                <a:latin typeface="Times New Roman" panose="02020603050405020304" charset="0"/>
                <a:cs typeface="Times New Roman" panose="02020603050405020304" charset="0"/>
              </a:rPr>
              <a:t> </a:t>
            </a:r>
            <a:r>
              <a:rPr lang="en-US" sz="2150" b="1" dirty="0" err="1" smtClean="0">
                <a:solidFill>
                  <a:srgbClr val="FF0000"/>
                </a:solidFill>
                <a:latin typeface="Times New Roman" panose="02020603050405020304" charset="0"/>
                <a:cs typeface="Times New Roman" panose="02020603050405020304" charset="0"/>
              </a:rPr>
              <a:t>lượng</a:t>
            </a:r>
            <a:r>
              <a:rPr lang="en-US" sz="2150" b="1" dirty="0" smtClean="0">
                <a:solidFill>
                  <a:srgbClr val="FF0000"/>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phải</a:t>
            </a:r>
            <a:r>
              <a:rPr lang="en-US" sz="2150" b="1" dirty="0" smtClean="0">
                <a:solidFill>
                  <a:srgbClr val="FF0000"/>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đạt</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chứng</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chỉ</a:t>
            </a:r>
            <a:r>
              <a:rPr lang="en-US" sz="2150" dirty="0" smtClean="0">
                <a:solidFill>
                  <a:schemeClr val="bg2">
                    <a:lumMod val="25000"/>
                  </a:schemeClr>
                </a:solidFill>
                <a:latin typeface="Times New Roman" panose="02020603050405020304" charset="0"/>
                <a:cs typeface="Times New Roman" panose="02020603050405020304" charset="0"/>
              </a:rPr>
              <a:t> tin </a:t>
            </a:r>
            <a:r>
              <a:rPr lang="en-US" sz="2150" dirty="0" err="1" smtClean="0">
                <a:solidFill>
                  <a:schemeClr val="bg2">
                    <a:lumMod val="25000"/>
                  </a:schemeClr>
                </a:solidFill>
                <a:latin typeface="Times New Roman" panose="02020603050405020304" charset="0"/>
                <a:cs typeface="Times New Roman" panose="02020603050405020304" charset="0"/>
              </a:rPr>
              <a:t>học</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quốc</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tế</a:t>
            </a:r>
            <a:r>
              <a:rPr lang="en-US" sz="2150" dirty="0" smtClean="0">
                <a:solidFill>
                  <a:schemeClr val="bg2">
                    <a:lumMod val="25000"/>
                  </a:schemeClr>
                </a:solidFill>
                <a:latin typeface="Times New Roman" panose="02020603050405020304" charset="0"/>
                <a:cs typeface="Times New Roman" panose="02020603050405020304" charset="0"/>
              </a:rPr>
              <a:t> MOS do IIG VN </a:t>
            </a:r>
            <a:r>
              <a:rPr lang="en-US" sz="2150" dirty="0" err="1" smtClean="0">
                <a:solidFill>
                  <a:schemeClr val="bg2">
                    <a:lumMod val="25000"/>
                  </a:schemeClr>
                </a:solidFill>
                <a:latin typeface="Times New Roman" panose="02020603050405020304" charset="0"/>
                <a:cs typeface="Times New Roman" panose="02020603050405020304" charset="0"/>
              </a:rPr>
              <a:t>cấp</a:t>
            </a:r>
            <a:r>
              <a:rPr lang="en-US" sz="2150" dirty="0" smtClean="0">
                <a:solidFill>
                  <a:schemeClr val="bg2">
                    <a:lumMod val="25000"/>
                  </a:schemeClr>
                </a:solidFill>
                <a:latin typeface="Times New Roman" panose="02020603050405020304" charset="0"/>
                <a:cs typeface="Times New Roman" panose="02020603050405020304" charset="0"/>
              </a:rPr>
              <a:t>.</a:t>
            </a:r>
          </a:p>
          <a:p>
            <a:pPr algn="just">
              <a:lnSpc>
                <a:spcPct val="120000"/>
              </a:lnSpc>
              <a:buFont typeface="Wingdings" panose="05000000000000000000" pitchFamily="2" charset="2"/>
              <a:buChar char="Ø"/>
            </a:pPr>
            <a:r>
              <a:rPr lang="en-US" sz="2150" dirty="0" err="1" smtClean="0">
                <a:solidFill>
                  <a:schemeClr val="bg2">
                    <a:lumMod val="25000"/>
                  </a:schemeClr>
                </a:solidFill>
                <a:latin typeface="Times New Roman" panose="02020603050405020304" charset="0"/>
                <a:cs typeface="Times New Roman" panose="02020603050405020304" charset="0"/>
              </a:rPr>
              <a:t>Sinh</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viên</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có</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thể</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chọn</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thi</a:t>
            </a:r>
            <a:r>
              <a:rPr lang="en-US" sz="2150" dirty="0" smtClean="0">
                <a:solidFill>
                  <a:schemeClr val="bg2">
                    <a:lumMod val="25000"/>
                  </a:schemeClr>
                </a:solidFill>
                <a:latin typeface="Times New Roman" panose="02020603050405020304" charset="0"/>
                <a:cs typeface="Times New Roman" panose="02020603050405020304" charset="0"/>
              </a:rPr>
              <a:t> 2 </a:t>
            </a:r>
            <a:r>
              <a:rPr lang="en-US" sz="2150" dirty="0" err="1" smtClean="0">
                <a:solidFill>
                  <a:schemeClr val="bg2">
                    <a:lumMod val="25000"/>
                  </a:schemeClr>
                </a:solidFill>
                <a:latin typeface="Times New Roman" panose="02020603050405020304" charset="0"/>
                <a:cs typeface="Times New Roman" panose="02020603050405020304" charset="0"/>
              </a:rPr>
              <a:t>trong</a:t>
            </a:r>
            <a:r>
              <a:rPr lang="en-US" sz="2150" dirty="0" smtClean="0">
                <a:solidFill>
                  <a:schemeClr val="bg2">
                    <a:lumMod val="25000"/>
                  </a:schemeClr>
                </a:solidFill>
                <a:latin typeface="Times New Roman" panose="02020603050405020304" charset="0"/>
                <a:cs typeface="Times New Roman" panose="02020603050405020304" charset="0"/>
              </a:rPr>
              <a:t> 3 </a:t>
            </a:r>
            <a:r>
              <a:rPr lang="en-US" sz="2150" dirty="0" err="1" smtClean="0">
                <a:solidFill>
                  <a:schemeClr val="bg2">
                    <a:lumMod val="25000"/>
                  </a:schemeClr>
                </a:solidFill>
                <a:latin typeface="Times New Roman" panose="02020603050405020304" charset="0"/>
                <a:cs typeface="Times New Roman" panose="02020603050405020304" charset="0"/>
              </a:rPr>
              <a:t>chứng</a:t>
            </a:r>
            <a:r>
              <a:rPr lang="en-US" sz="2150" dirty="0" smtClean="0">
                <a:solidFill>
                  <a:schemeClr val="bg2">
                    <a:lumMod val="25000"/>
                  </a:schemeClr>
                </a:solidFill>
                <a:latin typeface="Times New Roman" panose="02020603050405020304" charset="0"/>
                <a:cs typeface="Times New Roman" panose="02020603050405020304" charset="0"/>
              </a:rPr>
              <a:t> chỉ MOS: Word, Excel </a:t>
            </a:r>
            <a:r>
              <a:rPr lang="en-US" sz="2150" dirty="0" err="1" smtClean="0">
                <a:solidFill>
                  <a:schemeClr val="bg2">
                    <a:lumMod val="25000"/>
                  </a:schemeClr>
                </a:solidFill>
                <a:latin typeface="Times New Roman" panose="02020603050405020304" charset="0"/>
                <a:cs typeface="Times New Roman" panose="02020603050405020304" charset="0"/>
              </a:rPr>
              <a:t>hoặc</a:t>
            </a:r>
            <a:r>
              <a:rPr lang="en-US" sz="2150" dirty="0" smtClean="0">
                <a:solidFill>
                  <a:schemeClr val="bg2">
                    <a:lumMod val="25000"/>
                  </a:schemeClr>
                </a:solidFill>
                <a:latin typeface="Times New Roman" panose="02020603050405020304" charset="0"/>
                <a:cs typeface="Times New Roman" panose="02020603050405020304" charset="0"/>
              </a:rPr>
              <a:t> Power Point (</a:t>
            </a:r>
            <a:r>
              <a:rPr lang="en-US" sz="2150" dirty="0" err="1" smtClean="0">
                <a:solidFill>
                  <a:schemeClr val="bg2">
                    <a:lumMod val="25000"/>
                  </a:schemeClr>
                </a:solidFill>
                <a:latin typeface="Times New Roman" panose="02020603050405020304" charset="0"/>
                <a:cs typeface="Times New Roman" panose="02020603050405020304" charset="0"/>
              </a:rPr>
              <a:t>thi</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trên</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phiên</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bản</a:t>
            </a:r>
            <a:r>
              <a:rPr lang="en-US" sz="2150" dirty="0" smtClean="0">
                <a:solidFill>
                  <a:schemeClr val="bg2">
                    <a:lumMod val="25000"/>
                  </a:schemeClr>
                </a:solidFill>
                <a:latin typeface="Times New Roman" panose="02020603050405020304" charset="0"/>
                <a:cs typeface="Times New Roman" panose="02020603050405020304" charset="0"/>
              </a:rPr>
              <a:t> Microsoft Office 2016, </a:t>
            </a:r>
            <a:r>
              <a:rPr lang="en-US" sz="2150" dirty="0" err="1" smtClean="0">
                <a:solidFill>
                  <a:schemeClr val="bg2">
                    <a:lumMod val="25000"/>
                  </a:schemeClr>
                </a:solidFill>
                <a:latin typeface="Times New Roman" panose="02020603050405020304" charset="0"/>
                <a:cs typeface="Times New Roman" panose="02020603050405020304" charset="0"/>
              </a:rPr>
              <a:t>bài</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thi</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có</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cả</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ngôn</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ngữ</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tiếng</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Anh</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và</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tiếng</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Việt</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đã</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được</a:t>
            </a:r>
            <a:r>
              <a:rPr lang="en-US" sz="2150" dirty="0" smtClean="0">
                <a:solidFill>
                  <a:schemeClr val="bg2">
                    <a:lumMod val="25000"/>
                  </a:schemeClr>
                </a:solidFill>
                <a:latin typeface="Times New Roman" panose="02020603050405020304" charset="0"/>
                <a:cs typeface="Times New Roman" panose="02020603050405020304" charset="0"/>
              </a:rPr>
              <a:t> IIG </a:t>
            </a:r>
            <a:r>
              <a:rPr lang="en-US" sz="2150" dirty="0" err="1" smtClean="0">
                <a:solidFill>
                  <a:schemeClr val="bg2">
                    <a:lumMod val="25000"/>
                  </a:schemeClr>
                </a:solidFill>
                <a:latin typeface="Times New Roman" panose="02020603050405020304" charset="0"/>
                <a:cs typeface="Times New Roman" panose="02020603050405020304" charset="0"/>
              </a:rPr>
              <a:t>mã</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hóa</a:t>
            </a:r>
            <a:r>
              <a:rPr lang="en-US" sz="2150" dirty="0" smtClean="0">
                <a:solidFill>
                  <a:schemeClr val="bg2">
                    <a:lumMod val="25000"/>
                  </a:schemeClr>
                </a:solidFill>
                <a:latin typeface="Times New Roman" panose="02020603050405020304" charset="0"/>
                <a:cs typeface="Times New Roman" panose="02020603050405020304" charset="0"/>
              </a:rPr>
              <a:t>)</a:t>
            </a:r>
          </a:p>
          <a:p>
            <a:pPr algn="just">
              <a:lnSpc>
                <a:spcPct val="120000"/>
              </a:lnSpc>
              <a:buFont typeface="Wingdings" panose="05000000000000000000" pitchFamily="2" charset="2"/>
              <a:buChar char="§"/>
            </a:pPr>
            <a:r>
              <a:rPr lang="en-US" sz="2150" dirty="0" err="1" smtClean="0">
                <a:solidFill>
                  <a:schemeClr val="bg2">
                    <a:lumMod val="25000"/>
                  </a:schemeClr>
                </a:solidFill>
                <a:latin typeface="Times New Roman" panose="02020603050405020304" charset="0"/>
                <a:cs typeface="Times New Roman" panose="02020603050405020304" charset="0"/>
              </a:rPr>
              <a:t>Hình</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thức</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thi</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thi</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trên</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máy</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tính</a:t>
            </a:r>
            <a:endParaRPr lang="en-US" sz="2150" dirty="0" smtClean="0">
              <a:solidFill>
                <a:schemeClr val="bg2">
                  <a:lumMod val="25000"/>
                </a:schemeClr>
              </a:solidFill>
              <a:latin typeface="Times New Roman" panose="02020603050405020304" charset="0"/>
              <a:cs typeface="Times New Roman" panose="02020603050405020304" charset="0"/>
            </a:endParaRPr>
          </a:p>
          <a:p>
            <a:pPr algn="just">
              <a:lnSpc>
                <a:spcPct val="120000"/>
              </a:lnSpc>
              <a:buFont typeface="Wingdings" panose="05000000000000000000" pitchFamily="2" charset="2"/>
              <a:buChar char="§"/>
            </a:pPr>
            <a:r>
              <a:rPr lang="en-US" sz="2150" dirty="0" err="1" smtClean="0">
                <a:solidFill>
                  <a:schemeClr val="bg2">
                    <a:lumMod val="25000"/>
                  </a:schemeClr>
                </a:solidFill>
                <a:latin typeface="Times New Roman" panose="02020603050405020304" charset="0"/>
                <a:cs typeface="Times New Roman" panose="02020603050405020304" charset="0"/>
              </a:rPr>
              <a:t>Các</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bài</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thi</a:t>
            </a:r>
            <a:r>
              <a:rPr lang="en-US" sz="2150" dirty="0" smtClean="0">
                <a:solidFill>
                  <a:schemeClr val="bg2">
                    <a:lumMod val="25000"/>
                  </a:schemeClr>
                </a:solidFill>
                <a:latin typeface="Times New Roman" panose="02020603050405020304" charset="0"/>
                <a:cs typeface="Times New Roman" panose="02020603050405020304" charset="0"/>
              </a:rPr>
              <a:t> MOS </a:t>
            </a:r>
            <a:r>
              <a:rPr lang="en-US" sz="2150" dirty="0" err="1" smtClean="0">
                <a:solidFill>
                  <a:schemeClr val="bg2">
                    <a:lumMod val="25000"/>
                  </a:schemeClr>
                </a:solidFill>
                <a:latin typeface="Times New Roman" panose="02020603050405020304" charset="0"/>
                <a:cs typeface="Times New Roman" panose="02020603050405020304" charset="0"/>
              </a:rPr>
              <a:t>đều</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được</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thực</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hiện</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trong</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thời</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gian</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tối</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đa</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là</a:t>
            </a:r>
            <a:r>
              <a:rPr lang="en-US" sz="2150" dirty="0" smtClean="0">
                <a:solidFill>
                  <a:schemeClr val="bg2">
                    <a:lumMod val="25000"/>
                  </a:schemeClr>
                </a:solidFill>
                <a:latin typeface="Times New Roman" panose="02020603050405020304" charset="0"/>
                <a:cs typeface="Times New Roman" panose="02020603050405020304" charset="0"/>
              </a:rPr>
              <a:t> 50 </a:t>
            </a:r>
            <a:r>
              <a:rPr lang="en-US" sz="2150" dirty="0" err="1" smtClean="0">
                <a:solidFill>
                  <a:schemeClr val="bg2">
                    <a:lumMod val="25000"/>
                  </a:schemeClr>
                </a:solidFill>
                <a:latin typeface="Times New Roman" panose="02020603050405020304" charset="0"/>
                <a:cs typeface="Times New Roman" panose="02020603050405020304" charset="0"/>
              </a:rPr>
              <a:t>phút</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điểm</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tối</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đa</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là</a:t>
            </a:r>
            <a:r>
              <a:rPr lang="en-US" sz="2150" dirty="0" smtClean="0">
                <a:solidFill>
                  <a:schemeClr val="bg2">
                    <a:lumMod val="25000"/>
                  </a:schemeClr>
                </a:solidFill>
                <a:latin typeface="Times New Roman" panose="02020603050405020304" charset="0"/>
                <a:cs typeface="Times New Roman" panose="02020603050405020304" charset="0"/>
              </a:rPr>
              <a:t> 1000 </a:t>
            </a:r>
            <a:r>
              <a:rPr lang="en-US" sz="2150" dirty="0" err="1" smtClean="0">
                <a:solidFill>
                  <a:schemeClr val="bg2">
                    <a:lumMod val="25000"/>
                  </a:schemeClr>
                </a:solidFill>
                <a:latin typeface="Times New Roman" panose="02020603050405020304" charset="0"/>
                <a:cs typeface="Times New Roman" panose="02020603050405020304" charset="0"/>
              </a:rPr>
              <a:t>điểm</a:t>
            </a:r>
            <a:r>
              <a:rPr lang="en-US" sz="2150" dirty="0" smtClean="0">
                <a:solidFill>
                  <a:schemeClr val="bg2">
                    <a:lumMod val="25000"/>
                  </a:schemeClr>
                </a:solidFill>
                <a:latin typeface="Times New Roman" panose="02020603050405020304" charset="0"/>
                <a:cs typeface="Times New Roman" panose="02020603050405020304" charset="0"/>
              </a:rPr>
              <a:t>, </a:t>
            </a:r>
            <a:r>
              <a:rPr lang="vi-VN" sz="2150" dirty="0">
                <a:solidFill>
                  <a:schemeClr val="bg2">
                    <a:lumMod val="25000"/>
                  </a:schemeClr>
                </a:solidFill>
                <a:latin typeface="Times New Roman" panose="02020603050405020304" charset="0"/>
                <a:cs typeface="Times New Roman" panose="02020603050405020304" charset="0"/>
              </a:rPr>
              <a:t>để đạt kết quả </a:t>
            </a:r>
            <a:r>
              <a:rPr lang="en-US" sz="2150" dirty="0" err="1" smtClean="0">
                <a:solidFill>
                  <a:schemeClr val="bg2">
                    <a:lumMod val="25000"/>
                  </a:schemeClr>
                </a:solidFill>
                <a:latin typeface="Times New Roman" panose="02020603050405020304" charset="0"/>
                <a:cs typeface="Times New Roman" panose="02020603050405020304" charset="0"/>
              </a:rPr>
              <a:t>sv</a:t>
            </a:r>
            <a:r>
              <a:rPr lang="vi-VN" sz="2150" dirty="0" smtClean="0">
                <a:solidFill>
                  <a:schemeClr val="bg2">
                    <a:lumMod val="25000"/>
                  </a:schemeClr>
                </a:solidFill>
                <a:latin typeface="Times New Roman" panose="02020603050405020304" charset="0"/>
                <a:cs typeface="Times New Roman" panose="02020603050405020304" charset="0"/>
              </a:rPr>
              <a:t> </a:t>
            </a:r>
            <a:r>
              <a:rPr lang="vi-VN" sz="2150" dirty="0">
                <a:solidFill>
                  <a:schemeClr val="bg2">
                    <a:lumMod val="25000"/>
                  </a:schemeClr>
                </a:solidFill>
                <a:latin typeface="Times New Roman" panose="02020603050405020304" charset="0"/>
                <a:cs typeface="Times New Roman" panose="02020603050405020304" charset="0"/>
              </a:rPr>
              <a:t>phải đạt số điểm tối thiểu là 700/1000 </a:t>
            </a:r>
            <a:r>
              <a:rPr lang="vi-VN" sz="2150" dirty="0" smtClean="0">
                <a:solidFill>
                  <a:schemeClr val="bg2">
                    <a:lumMod val="25000"/>
                  </a:schemeClr>
                </a:solidFill>
                <a:latin typeface="Times New Roman" panose="02020603050405020304" charset="0"/>
                <a:cs typeface="Times New Roman" panose="02020603050405020304" charset="0"/>
              </a:rPr>
              <a:t>điểm.</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Các</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chứng</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chỉ</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nói</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trên</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là</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độc</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lập</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thí</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sinh</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đạt</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môn</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nào</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sẽ</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được</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cấp</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chứng</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chỉ</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môn</a:t>
            </a:r>
            <a:r>
              <a:rPr lang="en-US" sz="2150" dirty="0" smtClean="0">
                <a:solidFill>
                  <a:schemeClr val="bg2">
                    <a:lumMod val="25000"/>
                  </a:schemeClr>
                </a:solidFill>
                <a:latin typeface="Times New Roman" panose="02020603050405020304" charset="0"/>
                <a:cs typeface="Times New Roman" panose="02020603050405020304" charset="0"/>
              </a:rPr>
              <a:t> </a:t>
            </a:r>
            <a:r>
              <a:rPr lang="en-US" sz="2150" dirty="0" err="1" smtClean="0">
                <a:solidFill>
                  <a:schemeClr val="bg2">
                    <a:lumMod val="25000"/>
                  </a:schemeClr>
                </a:solidFill>
                <a:latin typeface="Times New Roman" panose="02020603050405020304" charset="0"/>
                <a:cs typeface="Times New Roman" panose="02020603050405020304" charset="0"/>
              </a:rPr>
              <a:t>đó</a:t>
            </a:r>
            <a:r>
              <a:rPr lang="en-US" sz="2150" dirty="0" smtClean="0">
                <a:solidFill>
                  <a:schemeClr val="bg2">
                    <a:lumMod val="25000"/>
                  </a:schemeClr>
                </a:solidFill>
                <a:latin typeface="Times New Roman" panose="02020603050405020304" charset="0"/>
                <a:cs typeface="Times New Roman" panose="02020603050405020304" charset="0"/>
              </a:rPr>
              <a:t>.</a:t>
            </a:r>
            <a:endParaRPr lang="en-US" sz="2400" dirty="0" smtClean="0">
              <a:solidFill>
                <a:schemeClr val="bg2">
                  <a:lumMod val="25000"/>
                </a:schemeClr>
              </a:solidFill>
              <a:latin typeface="Times New Roman" panose="02020603050405020304" charset="0"/>
              <a:cs typeface="Times New Roman" panose="02020603050405020304" charset="0"/>
            </a:endParaRPr>
          </a:p>
        </p:txBody>
      </p:sp>
      <p:sp>
        <p:nvSpPr>
          <p:cNvPr id="11" name="Title 1"/>
          <p:cNvSpPr txBox="1"/>
          <p:nvPr/>
        </p:nvSpPr>
        <p:spPr>
          <a:xfrm>
            <a:off x="785495" y="248285"/>
            <a:ext cx="10701655" cy="475615"/>
          </a:xfrm>
          <a:prstGeom prst="rect">
            <a:avLst/>
          </a:prstGeom>
        </p:spPr>
        <p:txBody>
          <a:bodyPr>
            <a:noAutofit/>
          </a:bodyPr>
          <a:lstStyle/>
          <a:p>
            <a:pPr marL="0" marR="0" lvl="0" indent="0" algn="ctr" defTabSz="457200" rtl="0" eaLnBrk="1" fontAlgn="auto" latinLnBrk="0" hangingPunct="1">
              <a:lnSpc>
                <a:spcPct val="100000"/>
              </a:lnSpc>
              <a:spcBef>
                <a:spcPct val="0"/>
              </a:spcBef>
              <a:spcAft>
                <a:spcPts val="0"/>
              </a:spcAft>
              <a:buClrTx/>
              <a:buSzTx/>
              <a:buFontTx/>
              <a:buNone/>
              <a:defRPr/>
            </a:pPr>
            <a:r>
              <a:rPr lang="en-US" sz="2800" b="1" dirty="0" smtClean="0">
                <a:ln w="3175" cmpd="sng">
                  <a:noFill/>
                </a:ln>
                <a:solidFill>
                  <a:srgbClr val="FF0000"/>
                </a:solidFill>
                <a:effectLst>
                  <a:outerShdw blurRad="38100" dist="38100" dir="2700000" algn="tl">
                    <a:srgbClr val="000000">
                      <a:alpha val="43137"/>
                    </a:srgbClr>
                  </a:outerShdw>
                </a:effectLst>
                <a:latin typeface="Times New Roman" panose="02020603050405020304" charset="0"/>
                <a:ea typeface="+mj-ea"/>
                <a:cs typeface="Times New Roman" panose="02020603050405020304" charset="0"/>
              </a:rPr>
              <a:t>QUY ĐỊNH</a:t>
            </a:r>
            <a:r>
              <a:rPr kumimoji="0" lang="en-US" sz="2800" b="1" i="0" u="none" strike="noStrike" kern="1200" cap="none" spc="0" normalizeH="0" baseline="0" noProof="0" dirty="0" smtClean="0">
                <a:ln w="3175" cmpd="sng">
                  <a:noFill/>
                </a:ln>
                <a:solidFill>
                  <a:srgbClr val="FF0000"/>
                </a:solidFill>
                <a:effectLst>
                  <a:outerShdw blurRad="38100" dist="38100" dir="2700000" algn="tl">
                    <a:srgbClr val="000000">
                      <a:alpha val="43137"/>
                    </a:srgbClr>
                  </a:outerShdw>
                </a:effectLst>
                <a:uLnTx/>
                <a:uFillTx/>
                <a:latin typeface="Times New Roman" panose="02020603050405020304" charset="0"/>
                <a:ea typeface="+mj-ea"/>
                <a:cs typeface="Times New Roman" panose="02020603050405020304" charset="0"/>
              </a:rPr>
              <a:t> VỀ</a:t>
            </a:r>
            <a:r>
              <a:rPr kumimoji="0" lang="en-US" sz="2800" b="1" i="0" u="none" strike="noStrike" kern="1200" cap="none" spc="0" normalizeH="0" noProof="0" dirty="0" smtClean="0">
                <a:ln w="3175" cmpd="sng">
                  <a:noFill/>
                </a:ln>
                <a:solidFill>
                  <a:srgbClr val="FF0000"/>
                </a:solidFill>
                <a:effectLst>
                  <a:outerShdw blurRad="38100" dist="38100" dir="2700000" algn="tl">
                    <a:srgbClr val="000000">
                      <a:alpha val="43137"/>
                    </a:srgbClr>
                  </a:outerShdw>
                </a:effectLst>
                <a:uLnTx/>
                <a:uFillTx/>
                <a:latin typeface="Times New Roman" panose="02020603050405020304" charset="0"/>
                <a:ea typeface="+mj-ea"/>
                <a:cs typeface="Times New Roman" panose="02020603050405020304" charset="0"/>
              </a:rPr>
              <a:t> </a:t>
            </a:r>
            <a:r>
              <a:rPr kumimoji="0" lang="en-US" sz="2800" b="1" i="0" u="none" strike="noStrike" kern="1200" cap="none" spc="0" normalizeH="0" noProof="0" dirty="0">
                <a:ln w="3175" cmpd="sng">
                  <a:noFill/>
                </a:ln>
                <a:solidFill>
                  <a:srgbClr val="FF0000"/>
                </a:solidFill>
                <a:effectLst>
                  <a:outerShdw blurRad="38100" dist="38100" dir="2700000" algn="tl">
                    <a:srgbClr val="000000">
                      <a:alpha val="43137"/>
                    </a:srgbClr>
                  </a:outerShdw>
                </a:effectLst>
                <a:uLnTx/>
                <a:uFillTx/>
                <a:latin typeface="Times New Roman" panose="02020603050405020304" charset="0"/>
                <a:ea typeface="+mj-ea"/>
                <a:cs typeface="Times New Roman" panose="02020603050405020304" charset="0"/>
              </a:rPr>
              <a:t>CHUẨN ĐẦU RA TIN HỌC </a:t>
            </a:r>
            <a:endParaRPr kumimoji="0" lang="en-US" sz="2800" b="1" i="0" u="none" strike="noStrike" kern="1200" cap="none" spc="0" normalizeH="0" noProof="0" dirty="0" smtClean="0">
              <a:ln w="3175" cmpd="sng">
                <a:noFill/>
              </a:ln>
              <a:solidFill>
                <a:srgbClr val="FF0000"/>
              </a:solidFill>
              <a:effectLst>
                <a:outerShdw blurRad="38100" dist="38100" dir="2700000" algn="tl">
                  <a:srgbClr val="000000">
                    <a:alpha val="43137"/>
                  </a:srgbClr>
                </a:outerShdw>
              </a:effectLst>
              <a:uLnTx/>
              <a:uFillTx/>
              <a:latin typeface="Times New Roman" panose="02020603050405020304" charset="0"/>
              <a:ea typeface="+mj-ea"/>
              <a:cs typeface="Times New Roman" panose="02020603050405020304" charset="0"/>
            </a:endParaRPr>
          </a:p>
          <a:p>
            <a:pPr marL="0" marR="0" lvl="0" indent="0" algn="ctr" defTabSz="457200" rtl="0" eaLnBrk="1" fontAlgn="auto" latinLnBrk="0" hangingPunct="1">
              <a:lnSpc>
                <a:spcPct val="100000"/>
              </a:lnSpc>
              <a:spcBef>
                <a:spcPct val="0"/>
              </a:spcBef>
              <a:spcAft>
                <a:spcPts val="0"/>
              </a:spcAft>
              <a:buClrTx/>
              <a:buSzTx/>
              <a:buFontTx/>
              <a:buNone/>
              <a:defRPr/>
            </a:pPr>
            <a:r>
              <a:rPr kumimoji="0" lang="en-US" sz="2800" b="1" i="0" u="none" strike="noStrike" kern="1200" cap="none" spc="0" normalizeH="0" noProof="0" dirty="0" smtClean="0">
                <a:ln w="3175" cmpd="sng">
                  <a:noFill/>
                </a:ln>
                <a:solidFill>
                  <a:srgbClr val="FF0000"/>
                </a:solidFill>
                <a:effectLst>
                  <a:outerShdw blurRad="38100" dist="38100" dir="2700000" algn="tl">
                    <a:srgbClr val="000000">
                      <a:alpha val="43137"/>
                    </a:srgbClr>
                  </a:outerShdw>
                </a:effectLst>
                <a:uLnTx/>
                <a:uFillTx/>
                <a:latin typeface="Times New Roman" panose="02020603050405020304" charset="0"/>
                <a:ea typeface="+mj-ea"/>
                <a:cs typeface="Times New Roman" panose="02020603050405020304" charset="0"/>
              </a:rPr>
              <a:t>DÀNH </a:t>
            </a:r>
            <a:r>
              <a:rPr kumimoji="0" lang="en-US" sz="2800" b="1" i="0" u="none" strike="noStrike" kern="1200" cap="none" spc="0" normalizeH="0" noProof="0" dirty="0">
                <a:ln w="3175" cmpd="sng">
                  <a:noFill/>
                </a:ln>
                <a:solidFill>
                  <a:srgbClr val="FF0000"/>
                </a:solidFill>
                <a:effectLst>
                  <a:outerShdw blurRad="38100" dist="38100" dir="2700000" algn="tl">
                    <a:srgbClr val="000000">
                      <a:alpha val="43137"/>
                    </a:srgbClr>
                  </a:outerShdw>
                </a:effectLst>
                <a:uLnTx/>
                <a:uFillTx/>
                <a:latin typeface="Times New Roman" panose="02020603050405020304" charset="0"/>
                <a:ea typeface="+mj-ea"/>
                <a:cs typeface="Times New Roman" panose="02020603050405020304" charset="0"/>
              </a:rPr>
              <a:t>CHO LỚP CHẤT LƯỢNG</a:t>
            </a:r>
            <a:endParaRPr kumimoji="0" lang="en-US" sz="2800" b="1" i="0" u="none" strike="noStrike" kern="1200" cap="none" spc="0" normalizeH="0" baseline="0" noProof="0" dirty="0">
              <a:ln w="3175" cmpd="sng">
                <a:noFill/>
              </a:ln>
              <a:solidFill>
                <a:srgbClr val="FF0000"/>
              </a:solidFill>
              <a:effectLst>
                <a:outerShdw blurRad="38100" dist="38100" dir="2700000" algn="tl">
                  <a:srgbClr val="000000">
                    <a:alpha val="43137"/>
                  </a:srgbClr>
                </a:outerShdw>
              </a:effectLst>
              <a:uLnTx/>
              <a:uFillTx/>
              <a:latin typeface="+mj-lt"/>
              <a:ea typeface="+mj-ea"/>
              <a:cs typeface="+mj-cs"/>
            </a:endParaRPr>
          </a:p>
        </p:txBody>
      </p:sp>
      <p:graphicFrame>
        <p:nvGraphicFramePr>
          <p:cNvPr id="12" name="Table 11"/>
          <p:cNvGraphicFramePr>
            <a:graphicFrameLocks noGrp="1"/>
          </p:cNvGraphicFramePr>
          <p:nvPr/>
        </p:nvGraphicFramePr>
        <p:xfrm>
          <a:off x="960506" y="4568671"/>
          <a:ext cx="9980022" cy="1584960"/>
        </p:xfrm>
        <a:graphic>
          <a:graphicData uri="http://schemas.openxmlformats.org/drawingml/2006/table">
            <a:tbl>
              <a:tblPr firstRow="1" bandRow="1">
                <a:tableStyleId>{5C22544A-7EE6-4342-B048-85BDC9FD1C3A}</a:tableStyleId>
              </a:tblPr>
              <a:tblGrid>
                <a:gridCol w="3010171">
                  <a:extLst>
                    <a:ext uri="{9D8B030D-6E8A-4147-A177-3AD203B41FA5}">
                      <a16:colId xmlns:a16="http://schemas.microsoft.com/office/drawing/2014/main" val="20000"/>
                    </a:ext>
                  </a:extLst>
                </a:gridCol>
                <a:gridCol w="2666725">
                  <a:extLst>
                    <a:ext uri="{9D8B030D-6E8A-4147-A177-3AD203B41FA5}">
                      <a16:colId xmlns:a16="http://schemas.microsoft.com/office/drawing/2014/main" val="20001"/>
                    </a:ext>
                  </a:extLst>
                </a:gridCol>
                <a:gridCol w="2282879">
                  <a:extLst>
                    <a:ext uri="{9D8B030D-6E8A-4147-A177-3AD203B41FA5}">
                      <a16:colId xmlns:a16="http://schemas.microsoft.com/office/drawing/2014/main" val="20002"/>
                    </a:ext>
                  </a:extLst>
                </a:gridCol>
                <a:gridCol w="2020247">
                  <a:extLst>
                    <a:ext uri="{9D8B030D-6E8A-4147-A177-3AD203B41FA5}">
                      <a16:colId xmlns:a16="http://schemas.microsoft.com/office/drawing/2014/main" val="20003"/>
                    </a:ext>
                  </a:extLst>
                </a:gridCol>
              </a:tblGrid>
              <a:tr h="304800">
                <a:tc>
                  <a:txBody>
                    <a:bodyPr/>
                    <a:lstStyle/>
                    <a:p>
                      <a:pPr algn="ctr"/>
                      <a:r>
                        <a:rPr lang="en-US" sz="2000" dirty="0" err="1" smtClean="0"/>
                        <a:t>Nội</a:t>
                      </a:r>
                      <a:r>
                        <a:rPr lang="en-US" sz="2000" baseline="0" dirty="0" smtClean="0"/>
                        <a:t> dung </a:t>
                      </a:r>
                      <a:r>
                        <a:rPr lang="en-US" sz="2000" baseline="0" dirty="0" err="1" smtClean="0"/>
                        <a:t>thi</a:t>
                      </a:r>
                      <a:endParaRPr lang="en-US" sz="2000" dirty="0">
                        <a:solidFill>
                          <a:schemeClr val="tx1">
                            <a:lumMod val="95000"/>
                            <a:lumOff val="5000"/>
                          </a:schemeClr>
                        </a:solidFill>
                      </a:endParaRPr>
                    </a:p>
                  </a:txBody>
                  <a:tcPr/>
                </a:tc>
                <a:tc>
                  <a:txBody>
                    <a:bodyPr/>
                    <a:lstStyle/>
                    <a:p>
                      <a:pPr algn="ctr"/>
                      <a:r>
                        <a:rPr lang="en-US" sz="2000" dirty="0" err="1" smtClean="0"/>
                        <a:t>Thời</a:t>
                      </a:r>
                      <a:r>
                        <a:rPr lang="en-US" sz="2000" baseline="0" dirty="0" smtClean="0"/>
                        <a:t> </a:t>
                      </a:r>
                      <a:r>
                        <a:rPr lang="en-US" sz="2000" baseline="0" dirty="0" err="1" smtClean="0"/>
                        <a:t>gian</a:t>
                      </a:r>
                      <a:r>
                        <a:rPr lang="en-US" sz="2000" baseline="0" dirty="0" smtClean="0"/>
                        <a:t> </a:t>
                      </a:r>
                      <a:r>
                        <a:rPr lang="en-US" sz="2000" baseline="0" dirty="0" err="1" smtClean="0"/>
                        <a:t>thi</a:t>
                      </a:r>
                      <a:endParaRPr lang="en-US" sz="2000" dirty="0">
                        <a:solidFill>
                          <a:schemeClr val="tx1">
                            <a:lumMod val="95000"/>
                            <a:lumOff val="5000"/>
                          </a:schemeClr>
                        </a:solidFill>
                      </a:endParaRPr>
                    </a:p>
                  </a:txBody>
                  <a:tcPr/>
                </a:tc>
                <a:tc>
                  <a:txBody>
                    <a:bodyPr/>
                    <a:lstStyle/>
                    <a:p>
                      <a:pPr algn="ctr"/>
                      <a:r>
                        <a:rPr lang="en-US" sz="2000" dirty="0" err="1" smtClean="0"/>
                        <a:t>Điểm</a:t>
                      </a:r>
                      <a:r>
                        <a:rPr lang="en-US" sz="2000" baseline="0" dirty="0" smtClean="0"/>
                        <a:t> </a:t>
                      </a:r>
                      <a:r>
                        <a:rPr lang="en-US" sz="2000" baseline="0" dirty="0" err="1" smtClean="0"/>
                        <a:t>tối</a:t>
                      </a:r>
                      <a:r>
                        <a:rPr lang="en-US" sz="2000" baseline="0" dirty="0" smtClean="0"/>
                        <a:t> </a:t>
                      </a:r>
                      <a:r>
                        <a:rPr lang="en-US" sz="2000" baseline="0" dirty="0" err="1" smtClean="0"/>
                        <a:t>đa</a:t>
                      </a:r>
                      <a:endParaRPr lang="en-US" sz="2000" dirty="0">
                        <a:solidFill>
                          <a:schemeClr val="tx1">
                            <a:lumMod val="95000"/>
                            <a:lumOff val="5000"/>
                          </a:schemeClr>
                        </a:solidFill>
                      </a:endParaRPr>
                    </a:p>
                  </a:txBody>
                  <a:tcPr/>
                </a:tc>
                <a:tc>
                  <a:txBody>
                    <a:bodyPr/>
                    <a:lstStyle/>
                    <a:p>
                      <a:pPr algn="ctr"/>
                      <a:r>
                        <a:rPr lang="en-US" sz="2000" dirty="0" err="1" smtClean="0"/>
                        <a:t>Điểm</a:t>
                      </a:r>
                      <a:r>
                        <a:rPr lang="en-US" sz="2000" baseline="0" dirty="0" smtClean="0"/>
                        <a:t> </a:t>
                      </a:r>
                      <a:r>
                        <a:rPr lang="en-US" sz="2000" baseline="0" dirty="0" err="1" smtClean="0"/>
                        <a:t>đạt</a:t>
                      </a:r>
                      <a:endParaRPr lang="en-US" sz="2000" dirty="0">
                        <a:solidFill>
                          <a:schemeClr val="tx1">
                            <a:lumMod val="95000"/>
                            <a:lumOff val="5000"/>
                          </a:schemeClr>
                        </a:solidFill>
                      </a:endParaRPr>
                    </a:p>
                  </a:txBody>
                  <a:tcPr/>
                </a:tc>
                <a:extLst>
                  <a:ext uri="{0D108BD9-81ED-4DB2-BD59-A6C34878D82A}">
                    <a16:rowId xmlns:a16="http://schemas.microsoft.com/office/drawing/2014/main" val="10000"/>
                  </a:ext>
                </a:extLst>
              </a:tr>
              <a:tr h="365760">
                <a:tc>
                  <a:txBody>
                    <a:bodyPr/>
                    <a:lstStyle/>
                    <a:p>
                      <a:r>
                        <a:rPr lang="en-US" sz="2000" dirty="0" smtClean="0"/>
                        <a:t>WORLD</a:t>
                      </a:r>
                      <a:endParaRPr lang="en-US" sz="2000" dirty="0">
                        <a:solidFill>
                          <a:schemeClr val="tx1">
                            <a:lumMod val="95000"/>
                            <a:lumOff val="5000"/>
                          </a:schemeClr>
                        </a:solidFill>
                      </a:endParaRPr>
                    </a:p>
                  </a:txBody>
                  <a:tcPr/>
                </a:tc>
                <a:tc>
                  <a:txBody>
                    <a:bodyPr/>
                    <a:lstStyle/>
                    <a:p>
                      <a:pPr algn="ctr"/>
                      <a:r>
                        <a:rPr lang="en-US" sz="2000" dirty="0" smtClean="0"/>
                        <a:t>50 </a:t>
                      </a:r>
                      <a:r>
                        <a:rPr lang="en-US" sz="2000" dirty="0" err="1" smtClean="0"/>
                        <a:t>phút</a:t>
                      </a:r>
                      <a:endParaRPr lang="en-US" sz="2000" dirty="0">
                        <a:solidFill>
                          <a:schemeClr val="tx1">
                            <a:lumMod val="95000"/>
                            <a:lumOff val="5000"/>
                          </a:schemeClr>
                        </a:solidFill>
                      </a:endParaRPr>
                    </a:p>
                  </a:txBody>
                  <a:tcPr/>
                </a:tc>
                <a:tc>
                  <a:txBody>
                    <a:bodyPr/>
                    <a:lstStyle/>
                    <a:p>
                      <a:pPr algn="ctr"/>
                      <a:r>
                        <a:rPr lang="en-US" sz="2000" dirty="0" smtClean="0"/>
                        <a:t>1000 </a:t>
                      </a:r>
                      <a:r>
                        <a:rPr lang="en-US" sz="2000" dirty="0" err="1" smtClean="0"/>
                        <a:t>điểm</a:t>
                      </a:r>
                      <a:endParaRPr lang="en-US" sz="2000" dirty="0">
                        <a:solidFill>
                          <a:schemeClr val="tx1">
                            <a:lumMod val="95000"/>
                            <a:lumOff val="5000"/>
                          </a:schemeClr>
                        </a:solidFill>
                      </a:endParaRPr>
                    </a:p>
                  </a:txBody>
                  <a:tcPr/>
                </a:tc>
                <a:tc>
                  <a:txBody>
                    <a:bodyPr/>
                    <a:lstStyle/>
                    <a:p>
                      <a:pPr algn="ctr"/>
                      <a:r>
                        <a:rPr lang="en-US" sz="2000" dirty="0" smtClean="0"/>
                        <a:t>700 </a:t>
                      </a:r>
                      <a:r>
                        <a:rPr lang="en-US" sz="2000" dirty="0" err="1" smtClean="0"/>
                        <a:t>điểm</a:t>
                      </a:r>
                      <a:endParaRPr lang="en-US" sz="2000" dirty="0">
                        <a:solidFill>
                          <a:schemeClr val="tx1">
                            <a:lumMod val="95000"/>
                            <a:lumOff val="5000"/>
                          </a:schemeClr>
                        </a:solidFill>
                      </a:endParaRPr>
                    </a:p>
                  </a:txBody>
                  <a:tcPr/>
                </a:tc>
                <a:extLst>
                  <a:ext uri="{0D108BD9-81ED-4DB2-BD59-A6C34878D82A}">
                    <a16:rowId xmlns:a16="http://schemas.microsoft.com/office/drawing/2014/main" val="10001"/>
                  </a:ext>
                </a:extLst>
              </a:tr>
              <a:tr h="370115">
                <a:tc>
                  <a:txBody>
                    <a:bodyPr/>
                    <a:lstStyle/>
                    <a:p>
                      <a:r>
                        <a:rPr lang="en-US" sz="2000" dirty="0" smtClean="0"/>
                        <a:t>EXCEL</a:t>
                      </a:r>
                      <a:endParaRPr lang="en-US" sz="2000" dirty="0">
                        <a:solidFill>
                          <a:schemeClr val="tx1">
                            <a:lumMod val="95000"/>
                            <a:lumOff val="5000"/>
                          </a:schemeClr>
                        </a:solidFill>
                      </a:endParaRPr>
                    </a:p>
                  </a:txBody>
                  <a:tcPr/>
                </a:tc>
                <a:tc>
                  <a:txBody>
                    <a:bodyPr/>
                    <a:lstStyle/>
                    <a:p>
                      <a:pPr algn="ctr"/>
                      <a:r>
                        <a:rPr lang="en-US" sz="2000" dirty="0" smtClean="0"/>
                        <a:t>50 </a:t>
                      </a:r>
                      <a:r>
                        <a:rPr lang="en-US" sz="2000" dirty="0" err="1" smtClean="0"/>
                        <a:t>phút</a:t>
                      </a:r>
                      <a:endParaRPr lang="en-US" sz="2000" dirty="0">
                        <a:solidFill>
                          <a:schemeClr val="tx1">
                            <a:lumMod val="95000"/>
                            <a:lumOff val="5000"/>
                          </a:schemeClr>
                        </a:solidFill>
                      </a:endParaRPr>
                    </a:p>
                  </a:txBody>
                  <a:tcPr/>
                </a:tc>
                <a:tc>
                  <a:txBody>
                    <a:bodyPr/>
                    <a:lstStyle/>
                    <a:p>
                      <a:pPr algn="ctr"/>
                      <a:r>
                        <a:rPr lang="en-US" sz="2000" dirty="0" smtClean="0"/>
                        <a:t>1000 </a:t>
                      </a:r>
                      <a:r>
                        <a:rPr lang="en-US" sz="2000" dirty="0" err="1" smtClean="0"/>
                        <a:t>điểm</a:t>
                      </a:r>
                      <a:endParaRPr lang="en-US" sz="2000" dirty="0">
                        <a:solidFill>
                          <a:schemeClr val="tx1">
                            <a:lumMod val="95000"/>
                            <a:lumOff val="5000"/>
                          </a:schemeClr>
                        </a:solidFill>
                      </a:endParaRPr>
                    </a:p>
                  </a:txBody>
                  <a:tcPr/>
                </a:tc>
                <a:tc>
                  <a:txBody>
                    <a:bodyPr/>
                    <a:lstStyle/>
                    <a:p>
                      <a:pPr algn="ctr"/>
                      <a:r>
                        <a:rPr lang="en-US" sz="2000" dirty="0" smtClean="0"/>
                        <a:t>700 </a:t>
                      </a:r>
                      <a:r>
                        <a:rPr lang="en-US" sz="2000" dirty="0" err="1" smtClean="0"/>
                        <a:t>điểm</a:t>
                      </a:r>
                      <a:endParaRPr lang="en-US" sz="2000" dirty="0">
                        <a:solidFill>
                          <a:schemeClr val="tx1">
                            <a:lumMod val="95000"/>
                            <a:lumOff val="5000"/>
                          </a:schemeClr>
                        </a:solidFill>
                      </a:endParaRPr>
                    </a:p>
                  </a:txBody>
                  <a:tcPr/>
                </a:tc>
                <a:extLst>
                  <a:ext uri="{0D108BD9-81ED-4DB2-BD59-A6C34878D82A}">
                    <a16:rowId xmlns:a16="http://schemas.microsoft.com/office/drawing/2014/main" val="10002"/>
                  </a:ext>
                </a:extLst>
              </a:tr>
              <a:tr h="370115">
                <a:tc>
                  <a:txBody>
                    <a:bodyPr/>
                    <a:lstStyle/>
                    <a:p>
                      <a:r>
                        <a:rPr lang="en-US" sz="2000" dirty="0" smtClean="0"/>
                        <a:t>POWER</a:t>
                      </a:r>
                      <a:r>
                        <a:rPr lang="en-US" sz="2000" baseline="0" dirty="0" smtClean="0"/>
                        <a:t> POINT</a:t>
                      </a:r>
                      <a:endParaRPr lang="en-US" sz="2000" dirty="0">
                        <a:solidFill>
                          <a:schemeClr val="tx1">
                            <a:lumMod val="95000"/>
                            <a:lumOff val="5000"/>
                          </a:schemeClr>
                        </a:solidFill>
                      </a:endParaRPr>
                    </a:p>
                  </a:txBody>
                  <a:tcPr/>
                </a:tc>
                <a:tc>
                  <a:txBody>
                    <a:bodyPr/>
                    <a:lstStyle/>
                    <a:p>
                      <a:pPr algn="ctr"/>
                      <a:r>
                        <a:rPr lang="en-US" sz="2000" dirty="0" smtClean="0"/>
                        <a:t>50 </a:t>
                      </a:r>
                      <a:r>
                        <a:rPr lang="en-US" sz="2000" dirty="0" err="1" smtClean="0"/>
                        <a:t>phút</a:t>
                      </a:r>
                      <a:endParaRPr lang="en-US" sz="2000" dirty="0">
                        <a:solidFill>
                          <a:schemeClr val="tx1">
                            <a:lumMod val="95000"/>
                            <a:lumOff val="5000"/>
                          </a:schemeClr>
                        </a:solidFill>
                      </a:endParaRPr>
                    </a:p>
                  </a:txBody>
                  <a:tcPr/>
                </a:tc>
                <a:tc>
                  <a:txBody>
                    <a:bodyPr/>
                    <a:lstStyle/>
                    <a:p>
                      <a:pPr algn="ctr"/>
                      <a:r>
                        <a:rPr lang="en-US" sz="2000" dirty="0" smtClean="0"/>
                        <a:t>1000 </a:t>
                      </a:r>
                      <a:r>
                        <a:rPr lang="en-US" sz="2000" dirty="0" err="1" smtClean="0"/>
                        <a:t>điểm</a:t>
                      </a:r>
                      <a:endParaRPr lang="en-US" sz="2000" dirty="0">
                        <a:solidFill>
                          <a:schemeClr val="tx1">
                            <a:lumMod val="95000"/>
                            <a:lumOff val="5000"/>
                          </a:schemeClr>
                        </a:solidFill>
                      </a:endParaRPr>
                    </a:p>
                  </a:txBody>
                  <a:tcPr/>
                </a:tc>
                <a:tc>
                  <a:txBody>
                    <a:bodyPr/>
                    <a:lstStyle/>
                    <a:p>
                      <a:pPr algn="ctr"/>
                      <a:r>
                        <a:rPr lang="en-US" sz="2000" dirty="0" smtClean="0"/>
                        <a:t>700 </a:t>
                      </a:r>
                      <a:r>
                        <a:rPr lang="en-US" sz="2000" dirty="0" err="1" smtClean="0"/>
                        <a:t>điểm</a:t>
                      </a:r>
                      <a:endParaRPr lang="en-US" sz="2000" dirty="0">
                        <a:solidFill>
                          <a:schemeClr val="tx1">
                            <a:lumMod val="95000"/>
                            <a:lumOff val="5000"/>
                          </a:schemeClr>
                        </a:solidFill>
                      </a:endParaRPr>
                    </a:p>
                  </a:txBody>
                  <a:tcPr/>
                </a:tc>
                <a:extLst>
                  <a:ext uri="{0D108BD9-81ED-4DB2-BD59-A6C34878D82A}">
                    <a16:rowId xmlns:a16="http://schemas.microsoft.com/office/drawing/2014/main" val="10003"/>
                  </a:ext>
                </a:extLst>
              </a:tr>
            </a:tbl>
          </a:graphicData>
        </a:graphic>
      </p:graphicFrame>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heckerboard(across)">
                                      <p:cBhvr>
                                        <p:cTn id="7" dur="500"/>
                                        <p:tgtEl>
                                          <p:spTgt spid="11"/>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checkerboard(across)">
                                      <p:cBhvr>
                                        <p:cTn id="10" dur="500"/>
                                        <p:tgtEl>
                                          <p:spTgt spid="10"/>
                                        </p:tgtEl>
                                      </p:cBhvr>
                                    </p:animEffect>
                                  </p:childTnLst>
                                </p:cTn>
                              </p:par>
                              <p:par>
                                <p:cTn id="11" presetID="5" presetClass="entr" presetSubtype="1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checkerboard(across)">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4"/>
          <p:cNvSpPr txBox="1">
            <a:spLocks noChangeArrowheads="1"/>
          </p:cNvSpPr>
          <p:nvPr/>
        </p:nvSpPr>
        <p:spPr bwMode="auto">
          <a:xfrm>
            <a:off x="1811655" y="305435"/>
            <a:ext cx="9611995" cy="583565"/>
          </a:xfrm>
          <a:prstGeom prst="rect">
            <a:avLst/>
          </a:prstGeom>
          <a:noFill/>
          <a:ln w="9525">
            <a:noFill/>
            <a:miter lim="800000"/>
          </a:ln>
        </p:spPr>
        <p:txBody>
          <a:bodyPr wrap="square" anchor="ctr">
            <a:spAutoFit/>
          </a:bodyPr>
          <a:lstStyle/>
          <a:p>
            <a:pPr algn="ctr"/>
            <a:r>
              <a:rPr lang="en-US" sz="3200" b="1" dirty="0">
                <a:solidFill>
                  <a:srgbClr val="FF0000"/>
                </a:solidFill>
                <a:latin typeface="Arial" panose="020B0604020202020204" pitchFamily="34" charset="0"/>
                <a:ea typeface="Verdana" panose="020B0604030504040204" pitchFamily="34" charset="0"/>
              </a:rPr>
              <a:t>TẠI SAO SINH VIÊN NÊN </a:t>
            </a:r>
            <a:r>
              <a:rPr lang="en-US" sz="3200" b="1" dirty="0" smtClean="0">
                <a:solidFill>
                  <a:srgbClr val="FF0000"/>
                </a:solidFill>
                <a:latin typeface="Arial" panose="020B0604020202020204" pitchFamily="34" charset="0"/>
                <a:ea typeface="Verdana" panose="020B0604030504040204" pitchFamily="34" charset="0"/>
              </a:rPr>
              <a:t>THI </a:t>
            </a:r>
            <a:r>
              <a:rPr lang="en-US" sz="3200" b="1" dirty="0">
                <a:solidFill>
                  <a:srgbClr val="FF0000"/>
                </a:solidFill>
                <a:latin typeface="Arial" panose="020B0604020202020204" pitchFamily="34" charset="0"/>
                <a:ea typeface="Verdana" panose="020B0604030504040204" pitchFamily="34" charset="0"/>
              </a:rPr>
              <a:t>CHỨNG CHỈ MOS</a:t>
            </a:r>
          </a:p>
        </p:txBody>
      </p:sp>
      <p:sp>
        <p:nvSpPr>
          <p:cNvPr id="27" name="Round Same Side Corner Rectangle 26"/>
          <p:cNvSpPr/>
          <p:nvPr/>
        </p:nvSpPr>
        <p:spPr>
          <a:xfrm rot="16200000">
            <a:off x="4968876" y="1123950"/>
            <a:ext cx="989012" cy="4713287"/>
          </a:xfrm>
          <a:prstGeom prst="round2SameRect">
            <a:avLst>
              <a:gd name="adj1" fmla="val 23321"/>
              <a:gd name="adj2" fmla="val 0"/>
            </a:avLst>
          </a:prstGeom>
          <a:gradFill flip="none" rotWithShape="1">
            <a:gsLst>
              <a:gs pos="0">
                <a:schemeClr val="accent2"/>
              </a:gs>
              <a:gs pos="99000">
                <a:schemeClr val="accent2">
                  <a:lumMod val="75000"/>
                </a:schemeClr>
              </a:gs>
            </a:gsLst>
            <a:lin ang="5400000" scaled="1"/>
            <a:tileRect/>
          </a:gradFill>
          <a:ln w="3175">
            <a:noFill/>
          </a:ln>
          <a:effectLst>
            <a:outerShdw blurRad="50800" dist="381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Round Same Side Corner Rectangle 27"/>
          <p:cNvSpPr/>
          <p:nvPr/>
        </p:nvSpPr>
        <p:spPr>
          <a:xfrm rot="5400000" flipH="1">
            <a:off x="7827963" y="2959100"/>
            <a:ext cx="989012" cy="1004888"/>
          </a:xfrm>
          <a:prstGeom prst="round2SameRect">
            <a:avLst>
              <a:gd name="adj1" fmla="val 34679"/>
              <a:gd name="adj2" fmla="val 0"/>
            </a:avLst>
          </a:prstGeom>
          <a:gradFill flip="none" rotWithShape="1">
            <a:gsLst>
              <a:gs pos="0">
                <a:schemeClr val="accent2">
                  <a:lumMod val="75000"/>
                </a:schemeClr>
              </a:gs>
              <a:gs pos="100000">
                <a:schemeClr val="accent2"/>
              </a:gs>
            </a:gsLst>
            <a:lin ang="16200000" scaled="1"/>
            <a:tileRect/>
          </a:gradFill>
          <a:ln w="3175">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Round Same Side Corner Rectangle 28"/>
          <p:cNvSpPr/>
          <p:nvPr/>
        </p:nvSpPr>
        <p:spPr>
          <a:xfrm rot="16200000">
            <a:off x="4969669" y="2602707"/>
            <a:ext cx="987425" cy="4713287"/>
          </a:xfrm>
          <a:prstGeom prst="round2SameRect">
            <a:avLst>
              <a:gd name="adj1" fmla="val 23321"/>
              <a:gd name="adj2" fmla="val 0"/>
            </a:avLst>
          </a:prstGeom>
          <a:gradFill flip="none" rotWithShape="1">
            <a:gsLst>
              <a:gs pos="0">
                <a:schemeClr val="tx2"/>
              </a:gs>
              <a:gs pos="99000">
                <a:schemeClr val="tx2">
                  <a:lumMod val="75000"/>
                </a:schemeClr>
              </a:gs>
            </a:gsLst>
            <a:lin ang="5400000" scaled="1"/>
            <a:tileRect/>
          </a:gradFill>
          <a:ln w="3175">
            <a:noFill/>
          </a:ln>
          <a:effectLst>
            <a:outerShdw blurRad="50800" dist="381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Round Same Side Corner Rectangle 29"/>
          <p:cNvSpPr/>
          <p:nvPr/>
        </p:nvSpPr>
        <p:spPr>
          <a:xfrm rot="5400000" flipH="1">
            <a:off x="7828756" y="4437857"/>
            <a:ext cx="987425" cy="1004888"/>
          </a:xfrm>
          <a:prstGeom prst="round2SameRect">
            <a:avLst>
              <a:gd name="adj1" fmla="val 34679"/>
              <a:gd name="adj2" fmla="val 0"/>
            </a:avLst>
          </a:prstGeom>
          <a:gradFill flip="none" rotWithShape="1">
            <a:gsLst>
              <a:gs pos="0">
                <a:schemeClr val="tx2">
                  <a:lumMod val="75000"/>
                </a:schemeClr>
              </a:gs>
              <a:gs pos="100000">
                <a:schemeClr val="tx2"/>
              </a:gs>
            </a:gsLst>
            <a:lin ang="16200000" scaled="1"/>
            <a:tileRect/>
          </a:gradFill>
          <a:ln w="3175">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Round Same Side Corner Rectangle 30"/>
          <p:cNvSpPr/>
          <p:nvPr/>
        </p:nvSpPr>
        <p:spPr>
          <a:xfrm rot="16200000">
            <a:off x="5059204" y="-114141"/>
            <a:ext cx="987425" cy="4713287"/>
          </a:xfrm>
          <a:prstGeom prst="round2SameRect">
            <a:avLst>
              <a:gd name="adj1" fmla="val 23321"/>
              <a:gd name="adj2" fmla="val 0"/>
            </a:avLst>
          </a:prstGeom>
          <a:gradFill flip="none" rotWithShape="1">
            <a:gsLst>
              <a:gs pos="0">
                <a:schemeClr val="accent1"/>
              </a:gs>
              <a:gs pos="99000">
                <a:schemeClr val="accent1">
                  <a:lumMod val="75000"/>
                </a:schemeClr>
              </a:gs>
            </a:gsLst>
            <a:lin ang="5400000" scaled="1"/>
            <a:tileRect/>
          </a:gradFill>
          <a:ln w="3175">
            <a:noFill/>
          </a:ln>
          <a:effectLst>
            <a:outerShdw blurRad="50800" dist="381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Round Same Side Corner Rectangle 31"/>
          <p:cNvSpPr/>
          <p:nvPr/>
        </p:nvSpPr>
        <p:spPr>
          <a:xfrm rot="5400000" flipH="1">
            <a:off x="7833836" y="1730534"/>
            <a:ext cx="987425" cy="1004888"/>
          </a:xfrm>
          <a:prstGeom prst="round2SameRect">
            <a:avLst>
              <a:gd name="adj1" fmla="val 34679"/>
              <a:gd name="adj2" fmla="val 0"/>
            </a:avLst>
          </a:prstGeom>
          <a:gradFill flip="none" rotWithShape="1">
            <a:gsLst>
              <a:gs pos="0">
                <a:schemeClr val="accent1">
                  <a:lumMod val="75000"/>
                </a:schemeClr>
              </a:gs>
              <a:gs pos="100000">
                <a:schemeClr val="accent1"/>
              </a:gs>
            </a:gsLst>
            <a:lin ang="16200000" scaled="1"/>
            <a:tileRect/>
          </a:gradFill>
          <a:ln w="3175">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251" name="Picture 345" descr="shadow_1_m"/>
          <p:cNvPicPr>
            <a:picLocks noChangeAspect="1" noChangeArrowheads="1"/>
          </p:cNvPicPr>
          <p:nvPr/>
        </p:nvPicPr>
        <p:blipFill>
          <a:blip r:embed="rId2"/>
          <a:srcRect r="61411"/>
          <a:stretch>
            <a:fillRect/>
          </a:stretch>
        </p:blipFill>
        <p:spPr bwMode="gray">
          <a:xfrm>
            <a:off x="7689850" y="185738"/>
            <a:ext cx="131763" cy="7134225"/>
          </a:xfrm>
          <a:prstGeom prst="rect">
            <a:avLst/>
          </a:prstGeom>
          <a:noFill/>
          <a:ln w="9525">
            <a:noFill/>
            <a:miter lim="800000"/>
            <a:headEnd/>
            <a:tailEnd/>
          </a:ln>
        </p:spPr>
      </p:pic>
      <p:sp>
        <p:nvSpPr>
          <p:cNvPr id="10252" name="TextBox 8"/>
          <p:cNvSpPr txBox="1">
            <a:spLocks noChangeArrowheads="1"/>
          </p:cNvSpPr>
          <p:nvPr/>
        </p:nvSpPr>
        <p:spPr bwMode="auto">
          <a:xfrm>
            <a:off x="8099584" y="1889125"/>
            <a:ext cx="492760" cy="706755"/>
          </a:xfrm>
          <a:prstGeom prst="rect">
            <a:avLst/>
          </a:prstGeom>
          <a:noFill/>
          <a:ln w="9525">
            <a:noFill/>
            <a:miter lim="800000"/>
          </a:ln>
        </p:spPr>
        <p:txBody>
          <a:bodyPr wrap="none" anchor="ctr">
            <a:spAutoFit/>
          </a:bodyPr>
          <a:lstStyle/>
          <a:p>
            <a:pPr algn="ctr"/>
            <a:r>
              <a:rPr lang="en-US" sz="4000" b="1">
                <a:solidFill>
                  <a:schemeClr val="bg1"/>
                </a:solidFill>
                <a:latin typeface="Comic Sans MS" panose="030F0702030302020204" pitchFamily="66" charset="0"/>
              </a:rPr>
              <a:t>1</a:t>
            </a:r>
          </a:p>
        </p:txBody>
      </p:sp>
      <p:sp>
        <p:nvSpPr>
          <p:cNvPr id="10253" name="TextBox 33"/>
          <p:cNvSpPr txBox="1">
            <a:spLocks noChangeArrowheads="1"/>
          </p:cNvSpPr>
          <p:nvPr/>
        </p:nvSpPr>
        <p:spPr bwMode="auto">
          <a:xfrm>
            <a:off x="8028464" y="3040698"/>
            <a:ext cx="492760" cy="706755"/>
          </a:xfrm>
          <a:prstGeom prst="rect">
            <a:avLst/>
          </a:prstGeom>
          <a:noFill/>
          <a:ln w="9525">
            <a:noFill/>
            <a:miter lim="800000"/>
          </a:ln>
        </p:spPr>
        <p:txBody>
          <a:bodyPr wrap="none" anchor="ctr">
            <a:spAutoFit/>
          </a:bodyPr>
          <a:lstStyle/>
          <a:p>
            <a:pPr algn="ctr"/>
            <a:r>
              <a:rPr lang="en-US" sz="4000" b="1">
                <a:solidFill>
                  <a:schemeClr val="bg1"/>
                </a:solidFill>
                <a:latin typeface="Comic Sans MS" panose="030F0702030302020204" pitchFamily="66" charset="0"/>
              </a:rPr>
              <a:t>2</a:t>
            </a:r>
          </a:p>
        </p:txBody>
      </p:sp>
      <p:sp>
        <p:nvSpPr>
          <p:cNvPr id="10254" name="TextBox 34"/>
          <p:cNvSpPr txBox="1">
            <a:spLocks noChangeArrowheads="1"/>
          </p:cNvSpPr>
          <p:nvPr/>
        </p:nvSpPr>
        <p:spPr bwMode="auto">
          <a:xfrm>
            <a:off x="8028464" y="4596448"/>
            <a:ext cx="492760" cy="706755"/>
          </a:xfrm>
          <a:prstGeom prst="rect">
            <a:avLst/>
          </a:prstGeom>
          <a:noFill/>
          <a:ln w="9525">
            <a:noFill/>
            <a:miter lim="800000"/>
          </a:ln>
        </p:spPr>
        <p:txBody>
          <a:bodyPr wrap="none" anchor="ctr">
            <a:spAutoFit/>
          </a:bodyPr>
          <a:lstStyle/>
          <a:p>
            <a:pPr algn="ctr"/>
            <a:r>
              <a:rPr lang="en-US" sz="4000" b="1">
                <a:solidFill>
                  <a:schemeClr val="bg1"/>
                </a:solidFill>
                <a:latin typeface="Comic Sans MS" panose="030F0702030302020204" pitchFamily="66" charset="0"/>
              </a:rPr>
              <a:t>3</a:t>
            </a:r>
          </a:p>
        </p:txBody>
      </p:sp>
      <p:sp>
        <p:nvSpPr>
          <p:cNvPr id="10257" name="Rectangle 37"/>
          <p:cNvSpPr>
            <a:spLocks noChangeArrowheads="1"/>
          </p:cNvSpPr>
          <p:nvPr/>
        </p:nvSpPr>
        <p:spPr bwMode="auto">
          <a:xfrm>
            <a:off x="3489960" y="4473575"/>
            <a:ext cx="4171315" cy="923330"/>
          </a:xfrm>
          <a:prstGeom prst="rect">
            <a:avLst/>
          </a:prstGeom>
          <a:noFill/>
          <a:ln w="9525">
            <a:noFill/>
            <a:miter lim="800000"/>
          </a:ln>
        </p:spPr>
        <p:txBody>
          <a:bodyPr wrap="square">
            <a:spAutoFit/>
          </a:bodyPr>
          <a:lstStyle/>
          <a:p>
            <a:pPr algn="just"/>
            <a:r>
              <a:rPr lang="en-US" dirty="0" smtClean="0">
                <a:solidFill>
                  <a:schemeClr val="bg1"/>
                </a:solidFill>
                <a:latin typeface="Arial" panose="020B0604020202020204" pitchFamily="34" charset="0"/>
              </a:rPr>
              <a:t> SV </a:t>
            </a:r>
            <a:r>
              <a:rPr lang="en-US" dirty="0" err="1" smtClean="0">
                <a:solidFill>
                  <a:schemeClr val="bg1"/>
                </a:solidFill>
                <a:latin typeface="Arial" panose="020B0604020202020204" pitchFamily="34" charset="0"/>
              </a:rPr>
              <a:t>có</a:t>
            </a:r>
            <a:r>
              <a:rPr lang="en-US" dirty="0" smtClean="0">
                <a:solidFill>
                  <a:schemeClr val="bg1"/>
                </a:solidFill>
                <a:latin typeface="Arial" panose="020B0604020202020204" pitchFamily="34" charset="0"/>
              </a:rPr>
              <a:t> </a:t>
            </a:r>
            <a:r>
              <a:rPr lang="en-US" dirty="0" err="1" smtClean="0">
                <a:solidFill>
                  <a:schemeClr val="bg1"/>
                </a:solidFill>
                <a:latin typeface="Arial" panose="020B0604020202020204" pitchFamily="34" charset="0"/>
              </a:rPr>
              <a:t>chứng</a:t>
            </a:r>
            <a:r>
              <a:rPr lang="en-US" dirty="0" smtClean="0">
                <a:solidFill>
                  <a:schemeClr val="bg1"/>
                </a:solidFill>
                <a:latin typeface="Arial" panose="020B0604020202020204" pitchFamily="34" charset="0"/>
              </a:rPr>
              <a:t> </a:t>
            </a:r>
            <a:r>
              <a:rPr lang="en-US" dirty="0" err="1">
                <a:solidFill>
                  <a:schemeClr val="bg1"/>
                </a:solidFill>
                <a:latin typeface="Arial" panose="020B0604020202020204" pitchFamily="34" charset="0"/>
              </a:rPr>
              <a:t>chỉ</a:t>
            </a:r>
            <a:r>
              <a:rPr lang="en-US" dirty="0">
                <a:solidFill>
                  <a:schemeClr val="bg1"/>
                </a:solidFill>
                <a:latin typeface="Arial" panose="020B0604020202020204" pitchFamily="34" charset="0"/>
              </a:rPr>
              <a:t> </a:t>
            </a:r>
            <a:r>
              <a:rPr lang="en-US" dirty="0" smtClean="0">
                <a:solidFill>
                  <a:schemeClr val="bg1"/>
                </a:solidFill>
                <a:latin typeface="Arial" panose="020B0604020202020204" pitchFamily="34" charset="0"/>
              </a:rPr>
              <a:t>MOS </a:t>
            </a:r>
            <a:r>
              <a:rPr lang="en-US" dirty="0" err="1" smtClean="0">
                <a:solidFill>
                  <a:schemeClr val="bg1"/>
                </a:solidFill>
                <a:latin typeface="Arial" panose="020B0604020202020204" pitchFamily="34" charset="0"/>
              </a:rPr>
              <a:t>được</a:t>
            </a:r>
            <a:r>
              <a:rPr lang="en-US" dirty="0" smtClean="0">
                <a:solidFill>
                  <a:schemeClr val="bg1"/>
                </a:solidFill>
                <a:latin typeface="Arial" panose="020B0604020202020204" pitchFamily="34" charset="0"/>
              </a:rPr>
              <a:t> </a:t>
            </a:r>
            <a:r>
              <a:rPr lang="en-US" dirty="0" err="1" smtClean="0">
                <a:solidFill>
                  <a:schemeClr val="bg1"/>
                </a:solidFill>
                <a:latin typeface="Arial" panose="020B0604020202020204" pitchFamily="34" charset="0"/>
              </a:rPr>
              <a:t>công</a:t>
            </a:r>
            <a:r>
              <a:rPr lang="en-US" dirty="0" smtClean="0">
                <a:solidFill>
                  <a:schemeClr val="bg1"/>
                </a:solidFill>
                <a:latin typeface="Arial" panose="020B0604020202020204" pitchFamily="34" charset="0"/>
              </a:rPr>
              <a:t> </a:t>
            </a:r>
            <a:r>
              <a:rPr lang="en-US" dirty="0" err="1" smtClean="0">
                <a:solidFill>
                  <a:schemeClr val="bg1"/>
                </a:solidFill>
                <a:latin typeface="Arial" panose="020B0604020202020204" pitchFamily="34" charset="0"/>
              </a:rPr>
              <a:t>nhận</a:t>
            </a:r>
            <a:r>
              <a:rPr lang="en-US" dirty="0" smtClean="0">
                <a:solidFill>
                  <a:schemeClr val="bg1"/>
                </a:solidFill>
                <a:latin typeface="Arial" panose="020B0604020202020204" pitchFamily="34" charset="0"/>
              </a:rPr>
              <a:t> </a:t>
            </a:r>
            <a:r>
              <a:rPr lang="en-US" dirty="0" err="1" smtClean="0">
                <a:solidFill>
                  <a:schemeClr val="bg1"/>
                </a:solidFill>
                <a:latin typeface="Arial" panose="020B0604020202020204" pitchFamily="34" charset="0"/>
              </a:rPr>
              <a:t>đạt</a:t>
            </a:r>
            <a:r>
              <a:rPr lang="en-US" dirty="0" smtClean="0">
                <a:solidFill>
                  <a:schemeClr val="bg1"/>
                </a:solidFill>
                <a:latin typeface="Arial" panose="020B0604020202020204" pitchFamily="34" charset="0"/>
              </a:rPr>
              <a:t> </a:t>
            </a:r>
            <a:r>
              <a:rPr lang="en-US" dirty="0" err="1" smtClean="0">
                <a:solidFill>
                  <a:schemeClr val="bg1"/>
                </a:solidFill>
                <a:latin typeface="Arial" panose="020B0604020202020204" pitchFamily="34" charset="0"/>
              </a:rPr>
              <a:t>chuẩn</a:t>
            </a:r>
            <a:r>
              <a:rPr lang="en-US" dirty="0" smtClean="0">
                <a:solidFill>
                  <a:schemeClr val="bg1"/>
                </a:solidFill>
                <a:latin typeface="Arial" panose="020B0604020202020204" pitchFamily="34" charset="0"/>
              </a:rPr>
              <a:t> </a:t>
            </a:r>
            <a:r>
              <a:rPr lang="en-US" dirty="0" err="1">
                <a:solidFill>
                  <a:schemeClr val="bg1"/>
                </a:solidFill>
                <a:latin typeface="Arial" panose="020B0604020202020204" pitchFamily="34" charset="0"/>
              </a:rPr>
              <a:t>đầu</a:t>
            </a:r>
            <a:r>
              <a:rPr lang="en-US" dirty="0">
                <a:solidFill>
                  <a:schemeClr val="bg1"/>
                </a:solidFill>
                <a:latin typeface="Arial" panose="020B0604020202020204" pitchFamily="34" charset="0"/>
              </a:rPr>
              <a:t> </a:t>
            </a:r>
            <a:r>
              <a:rPr lang="en-US" dirty="0" err="1">
                <a:solidFill>
                  <a:schemeClr val="bg1"/>
                </a:solidFill>
                <a:latin typeface="Arial" panose="020B0604020202020204" pitchFamily="34" charset="0"/>
              </a:rPr>
              <a:t>ra</a:t>
            </a:r>
            <a:r>
              <a:rPr lang="en-US" dirty="0">
                <a:solidFill>
                  <a:schemeClr val="bg1"/>
                </a:solidFill>
                <a:latin typeface="Arial" panose="020B0604020202020204" pitchFamily="34" charset="0"/>
              </a:rPr>
              <a:t> </a:t>
            </a:r>
            <a:r>
              <a:rPr lang="en-US" dirty="0" smtClean="0">
                <a:solidFill>
                  <a:schemeClr val="bg1"/>
                </a:solidFill>
                <a:latin typeface="Arial" panose="020B0604020202020204" pitchFamily="34" charset="0"/>
              </a:rPr>
              <a:t>tin </a:t>
            </a:r>
            <a:r>
              <a:rPr lang="en-US" dirty="0" err="1" smtClean="0">
                <a:solidFill>
                  <a:schemeClr val="bg1"/>
                </a:solidFill>
                <a:latin typeface="Arial" panose="020B0604020202020204" pitchFamily="34" charset="0"/>
              </a:rPr>
              <a:t>học</a:t>
            </a:r>
            <a:r>
              <a:rPr lang="en-US" dirty="0" smtClean="0">
                <a:solidFill>
                  <a:schemeClr val="bg1"/>
                </a:solidFill>
                <a:latin typeface="Arial" panose="020B0604020202020204" pitchFamily="34" charset="0"/>
              </a:rPr>
              <a:t> </a:t>
            </a:r>
            <a:r>
              <a:rPr lang="en-US" dirty="0" err="1" smtClean="0">
                <a:solidFill>
                  <a:schemeClr val="bg1"/>
                </a:solidFill>
                <a:latin typeface="Arial" panose="020B0604020202020204" pitchFamily="34" charset="0"/>
              </a:rPr>
              <a:t>trước</a:t>
            </a:r>
            <a:r>
              <a:rPr lang="en-US" dirty="0" smtClean="0">
                <a:solidFill>
                  <a:schemeClr val="bg1"/>
                </a:solidFill>
                <a:latin typeface="Arial" panose="020B0604020202020204" pitchFamily="34" charset="0"/>
              </a:rPr>
              <a:t> </a:t>
            </a:r>
            <a:r>
              <a:rPr lang="en-US" dirty="0" err="1" smtClean="0">
                <a:solidFill>
                  <a:schemeClr val="bg1"/>
                </a:solidFill>
                <a:latin typeface="Arial" panose="020B0604020202020204" pitchFamily="34" charset="0"/>
              </a:rPr>
              <a:t>khi</a:t>
            </a:r>
            <a:r>
              <a:rPr lang="en-US" dirty="0" smtClean="0">
                <a:solidFill>
                  <a:schemeClr val="bg1"/>
                </a:solidFill>
                <a:latin typeface="Arial" panose="020B0604020202020204" pitchFamily="34" charset="0"/>
              </a:rPr>
              <a:t>  </a:t>
            </a:r>
            <a:r>
              <a:rPr lang="en-US" dirty="0" err="1" smtClean="0">
                <a:solidFill>
                  <a:schemeClr val="bg1"/>
                </a:solidFill>
                <a:latin typeface="Arial" panose="020B0604020202020204" pitchFamily="34" charset="0"/>
              </a:rPr>
              <a:t>xét</a:t>
            </a:r>
            <a:r>
              <a:rPr lang="en-US" dirty="0" smtClean="0">
                <a:solidFill>
                  <a:schemeClr val="bg1"/>
                </a:solidFill>
                <a:latin typeface="Arial" panose="020B0604020202020204" pitchFamily="34" charset="0"/>
              </a:rPr>
              <a:t> TN </a:t>
            </a:r>
            <a:endParaRPr lang="en-US" dirty="0">
              <a:solidFill>
                <a:schemeClr val="bg1"/>
              </a:solidFill>
              <a:latin typeface="Arial" panose="020B0604020202020204" pitchFamily="34" charset="0"/>
            </a:endParaRPr>
          </a:p>
        </p:txBody>
      </p:sp>
      <p:sp>
        <p:nvSpPr>
          <p:cNvPr id="10258" name="Rectangle 38"/>
          <p:cNvSpPr>
            <a:spLocks noChangeArrowheads="1"/>
          </p:cNvSpPr>
          <p:nvPr/>
        </p:nvSpPr>
        <p:spPr bwMode="auto">
          <a:xfrm>
            <a:off x="3390264" y="2947362"/>
            <a:ext cx="4247515" cy="1077218"/>
          </a:xfrm>
          <a:prstGeom prst="rect">
            <a:avLst/>
          </a:prstGeom>
          <a:noFill/>
          <a:ln w="9525">
            <a:noFill/>
            <a:miter lim="800000"/>
          </a:ln>
        </p:spPr>
        <p:txBody>
          <a:bodyPr wrap="square">
            <a:spAutoFit/>
          </a:bodyPr>
          <a:lstStyle/>
          <a:p>
            <a:pPr algn="just"/>
            <a:r>
              <a:rPr lang="en-US" sz="1600" dirty="0" err="1">
                <a:solidFill>
                  <a:schemeClr val="bg1"/>
                </a:solidFill>
                <a:latin typeface="Arial" panose="020B0604020202020204" pitchFamily="34" charset="0"/>
              </a:rPr>
              <a:t>Sinh</a:t>
            </a:r>
            <a:r>
              <a:rPr lang="en-US" sz="1600" dirty="0">
                <a:solidFill>
                  <a:schemeClr val="bg1"/>
                </a:solidFill>
                <a:latin typeface="Arial" panose="020B0604020202020204" pitchFamily="34" charset="0"/>
              </a:rPr>
              <a:t> </a:t>
            </a:r>
            <a:r>
              <a:rPr lang="en-US" sz="1600" dirty="0" err="1">
                <a:solidFill>
                  <a:schemeClr val="bg1"/>
                </a:solidFill>
                <a:latin typeface="Arial" panose="020B0604020202020204" pitchFamily="34" charset="0"/>
              </a:rPr>
              <a:t>viên</a:t>
            </a:r>
            <a:r>
              <a:rPr lang="en-US" sz="1600" dirty="0">
                <a:solidFill>
                  <a:schemeClr val="bg1"/>
                </a:solidFill>
                <a:latin typeface="Arial" panose="020B0604020202020204" pitchFamily="34" charset="0"/>
              </a:rPr>
              <a:t> </a:t>
            </a:r>
            <a:r>
              <a:rPr lang="en-US" sz="1600" dirty="0" err="1">
                <a:solidFill>
                  <a:schemeClr val="bg1"/>
                </a:solidFill>
                <a:latin typeface="Arial" panose="020B0604020202020204" pitchFamily="34" charset="0"/>
              </a:rPr>
              <a:t>đạt</a:t>
            </a:r>
            <a:r>
              <a:rPr lang="en-US" sz="1600" dirty="0">
                <a:solidFill>
                  <a:schemeClr val="bg1"/>
                </a:solidFill>
                <a:latin typeface="Arial" panose="020B0604020202020204" pitchFamily="34" charset="0"/>
              </a:rPr>
              <a:t> </a:t>
            </a:r>
            <a:r>
              <a:rPr lang="en-US" sz="1600" dirty="0" err="1">
                <a:solidFill>
                  <a:schemeClr val="bg1"/>
                </a:solidFill>
                <a:latin typeface="Arial" panose="020B0604020202020204" pitchFamily="34" charset="0"/>
              </a:rPr>
              <a:t>được</a:t>
            </a:r>
            <a:r>
              <a:rPr lang="en-US" sz="1600" dirty="0">
                <a:solidFill>
                  <a:schemeClr val="bg1"/>
                </a:solidFill>
                <a:latin typeface="Arial" panose="020B0604020202020204" pitchFamily="34" charset="0"/>
              </a:rPr>
              <a:t> </a:t>
            </a:r>
            <a:r>
              <a:rPr lang="en-US" sz="1600" dirty="0" err="1">
                <a:solidFill>
                  <a:schemeClr val="bg1"/>
                </a:solidFill>
                <a:latin typeface="Arial" panose="020B0604020202020204" pitchFamily="34" charset="0"/>
              </a:rPr>
              <a:t>chứng</a:t>
            </a:r>
            <a:r>
              <a:rPr lang="en-US" sz="1600" dirty="0">
                <a:solidFill>
                  <a:schemeClr val="bg1"/>
                </a:solidFill>
                <a:latin typeface="Arial" panose="020B0604020202020204" pitchFamily="34" charset="0"/>
              </a:rPr>
              <a:t> </a:t>
            </a:r>
            <a:r>
              <a:rPr lang="en-US" sz="1600" dirty="0" err="1">
                <a:solidFill>
                  <a:schemeClr val="bg1"/>
                </a:solidFill>
                <a:latin typeface="Arial" panose="020B0604020202020204" pitchFamily="34" charset="0"/>
              </a:rPr>
              <a:t>chỉ</a:t>
            </a:r>
            <a:r>
              <a:rPr lang="en-US" sz="1600" dirty="0">
                <a:solidFill>
                  <a:schemeClr val="bg1"/>
                </a:solidFill>
                <a:latin typeface="Arial" panose="020B0604020202020204" pitchFamily="34" charset="0"/>
              </a:rPr>
              <a:t> MOS </a:t>
            </a:r>
            <a:r>
              <a:rPr lang="en-US" sz="1600" dirty="0" err="1">
                <a:solidFill>
                  <a:schemeClr val="bg1"/>
                </a:solidFill>
                <a:latin typeface="Arial" panose="020B0604020202020204" pitchFamily="34" charset="0"/>
              </a:rPr>
              <a:t>có</a:t>
            </a:r>
            <a:r>
              <a:rPr lang="en-US" sz="1600" dirty="0">
                <a:solidFill>
                  <a:schemeClr val="bg1"/>
                </a:solidFill>
                <a:latin typeface="Arial" panose="020B0604020202020204" pitchFamily="34" charset="0"/>
              </a:rPr>
              <a:t> </a:t>
            </a:r>
            <a:r>
              <a:rPr lang="en-US" sz="1600" dirty="0" err="1" smtClean="0">
                <a:solidFill>
                  <a:schemeClr val="bg1"/>
                </a:solidFill>
                <a:latin typeface="Arial" panose="020B0604020202020204" pitchFamily="34" charset="0"/>
              </a:rPr>
              <a:t>thể</a:t>
            </a:r>
            <a:r>
              <a:rPr lang="en-US" sz="1600" dirty="0" smtClean="0">
                <a:solidFill>
                  <a:schemeClr val="bg1"/>
                </a:solidFill>
                <a:latin typeface="Arial" panose="020B0604020202020204" pitchFamily="34" charset="0"/>
              </a:rPr>
              <a:t> </a:t>
            </a:r>
            <a:r>
              <a:rPr lang="en-US" sz="1600" dirty="0" err="1" smtClean="0">
                <a:solidFill>
                  <a:schemeClr val="bg1"/>
                </a:solidFill>
                <a:latin typeface="Arial" panose="020B0604020202020204" pitchFamily="34" charset="0"/>
              </a:rPr>
              <a:t>áp</a:t>
            </a:r>
            <a:r>
              <a:rPr lang="en-US" sz="1600" dirty="0" smtClean="0">
                <a:solidFill>
                  <a:schemeClr val="bg1"/>
                </a:solidFill>
                <a:latin typeface="Arial" panose="020B0604020202020204" pitchFamily="34" charset="0"/>
              </a:rPr>
              <a:t> </a:t>
            </a:r>
            <a:r>
              <a:rPr lang="en-US" sz="1600" dirty="0" err="1" smtClean="0">
                <a:solidFill>
                  <a:schemeClr val="bg1"/>
                </a:solidFill>
                <a:latin typeface="Arial" panose="020B0604020202020204" pitchFamily="34" charset="0"/>
              </a:rPr>
              <a:t>dụng</a:t>
            </a:r>
            <a:r>
              <a:rPr lang="en-US" sz="1600" dirty="0" smtClean="0">
                <a:solidFill>
                  <a:schemeClr val="bg1"/>
                </a:solidFill>
                <a:latin typeface="Arial" panose="020B0604020202020204" pitchFamily="34" charset="0"/>
              </a:rPr>
              <a:t> </a:t>
            </a:r>
            <a:r>
              <a:rPr lang="en-US" sz="1600" dirty="0" err="1" smtClean="0">
                <a:solidFill>
                  <a:schemeClr val="bg1"/>
                </a:solidFill>
                <a:latin typeface="Arial" panose="020B0604020202020204" pitchFamily="34" charset="0"/>
              </a:rPr>
              <a:t>vào</a:t>
            </a:r>
            <a:r>
              <a:rPr lang="en-US" sz="1600" dirty="0" smtClean="0">
                <a:solidFill>
                  <a:schemeClr val="bg1"/>
                </a:solidFill>
                <a:latin typeface="Arial" panose="020B0604020202020204" pitchFamily="34" charset="0"/>
              </a:rPr>
              <a:t> </a:t>
            </a:r>
            <a:r>
              <a:rPr lang="en-US" sz="1600" dirty="0" err="1" smtClean="0">
                <a:solidFill>
                  <a:schemeClr val="bg1"/>
                </a:solidFill>
                <a:latin typeface="Arial" panose="020B0604020202020204" pitchFamily="34" charset="0"/>
              </a:rPr>
              <a:t>việc</a:t>
            </a:r>
            <a:r>
              <a:rPr lang="en-US" sz="1600" dirty="0" smtClean="0">
                <a:solidFill>
                  <a:schemeClr val="bg1"/>
                </a:solidFill>
                <a:latin typeface="Arial" panose="020B0604020202020204" pitchFamily="34" charset="0"/>
              </a:rPr>
              <a:t> </a:t>
            </a:r>
            <a:r>
              <a:rPr lang="en-US" sz="1600" dirty="0" err="1" smtClean="0">
                <a:solidFill>
                  <a:schemeClr val="bg1"/>
                </a:solidFill>
                <a:latin typeface="Arial" panose="020B0604020202020204" pitchFamily="34" charset="0"/>
              </a:rPr>
              <a:t>học</a:t>
            </a:r>
            <a:r>
              <a:rPr lang="en-US" sz="1600" dirty="0" smtClean="0">
                <a:solidFill>
                  <a:schemeClr val="bg1"/>
                </a:solidFill>
                <a:latin typeface="Arial" panose="020B0604020202020204" pitchFamily="34" charset="0"/>
              </a:rPr>
              <a:t> </a:t>
            </a:r>
            <a:r>
              <a:rPr lang="en-US" sz="1600" dirty="0" err="1" smtClean="0">
                <a:solidFill>
                  <a:schemeClr val="bg1"/>
                </a:solidFill>
                <a:latin typeface="Arial" panose="020B0604020202020204" pitchFamily="34" charset="0"/>
              </a:rPr>
              <a:t>tập</a:t>
            </a:r>
            <a:r>
              <a:rPr lang="en-US" sz="1600" dirty="0" smtClean="0">
                <a:solidFill>
                  <a:schemeClr val="bg1"/>
                </a:solidFill>
                <a:latin typeface="Arial" panose="020B0604020202020204" pitchFamily="34" charset="0"/>
              </a:rPr>
              <a:t> </a:t>
            </a:r>
            <a:r>
              <a:rPr lang="en-US" sz="1600" dirty="0" err="1" smtClean="0">
                <a:solidFill>
                  <a:schemeClr val="bg1"/>
                </a:solidFill>
                <a:latin typeface="Arial" panose="020B0604020202020204" pitchFamily="34" charset="0"/>
              </a:rPr>
              <a:t>tại</a:t>
            </a:r>
            <a:r>
              <a:rPr lang="en-US" sz="1600" dirty="0" smtClean="0">
                <a:solidFill>
                  <a:schemeClr val="bg1"/>
                </a:solidFill>
                <a:latin typeface="Arial" panose="020B0604020202020204" pitchFamily="34" charset="0"/>
              </a:rPr>
              <a:t> </a:t>
            </a:r>
            <a:r>
              <a:rPr lang="en-US" sz="1600" dirty="0" err="1" smtClean="0">
                <a:solidFill>
                  <a:schemeClr val="bg1"/>
                </a:solidFill>
                <a:latin typeface="Arial" panose="020B0604020202020204" pitchFamily="34" charset="0"/>
              </a:rPr>
              <a:t>trường</a:t>
            </a:r>
            <a:r>
              <a:rPr lang="en-US" sz="1600" dirty="0" smtClean="0">
                <a:solidFill>
                  <a:schemeClr val="bg1"/>
                </a:solidFill>
                <a:latin typeface="Arial" panose="020B0604020202020204" pitchFamily="34" charset="0"/>
              </a:rPr>
              <a:t>, </a:t>
            </a:r>
            <a:r>
              <a:rPr lang="en-US" sz="1600" dirty="0" err="1" smtClean="0">
                <a:solidFill>
                  <a:schemeClr val="bg1"/>
                </a:solidFill>
                <a:latin typeface="Arial" panose="020B0604020202020204" pitchFamily="34" charset="0"/>
              </a:rPr>
              <a:t>mở</a:t>
            </a:r>
            <a:r>
              <a:rPr lang="en-US" sz="1600" dirty="0" smtClean="0">
                <a:solidFill>
                  <a:schemeClr val="bg1"/>
                </a:solidFill>
                <a:latin typeface="Arial" panose="020B0604020202020204" pitchFamily="34" charset="0"/>
              </a:rPr>
              <a:t> </a:t>
            </a:r>
            <a:r>
              <a:rPr lang="en-US" sz="1600" dirty="0" err="1" smtClean="0">
                <a:solidFill>
                  <a:schemeClr val="bg1"/>
                </a:solidFill>
                <a:latin typeface="Arial" panose="020B0604020202020204" pitchFamily="34" charset="0"/>
              </a:rPr>
              <a:t>rộng</a:t>
            </a:r>
            <a:r>
              <a:rPr lang="en-US" sz="1600" dirty="0" smtClean="0">
                <a:solidFill>
                  <a:schemeClr val="bg1"/>
                </a:solidFill>
                <a:latin typeface="Arial" panose="020B0604020202020204" pitchFamily="34" charset="0"/>
              </a:rPr>
              <a:t> </a:t>
            </a:r>
            <a:r>
              <a:rPr lang="en-US" sz="1600" dirty="0" err="1" smtClean="0">
                <a:solidFill>
                  <a:schemeClr val="bg1"/>
                </a:solidFill>
                <a:latin typeface="Arial" panose="020B0604020202020204" pitchFamily="34" charset="0"/>
              </a:rPr>
              <a:t>cơ</a:t>
            </a:r>
            <a:r>
              <a:rPr lang="en-US" sz="1600" dirty="0" smtClean="0">
                <a:solidFill>
                  <a:schemeClr val="bg1"/>
                </a:solidFill>
                <a:latin typeface="Arial" panose="020B0604020202020204" pitchFamily="34" charset="0"/>
              </a:rPr>
              <a:t> </a:t>
            </a:r>
            <a:r>
              <a:rPr lang="en-US" sz="1600" dirty="0" err="1" smtClean="0">
                <a:solidFill>
                  <a:schemeClr val="bg1"/>
                </a:solidFill>
                <a:latin typeface="Arial" panose="020B0604020202020204" pitchFamily="34" charset="0"/>
              </a:rPr>
              <a:t>hội</a:t>
            </a:r>
            <a:r>
              <a:rPr lang="en-US" sz="1600" dirty="0" smtClean="0">
                <a:solidFill>
                  <a:schemeClr val="bg1"/>
                </a:solidFill>
                <a:latin typeface="Arial" panose="020B0604020202020204" pitchFamily="34" charset="0"/>
              </a:rPr>
              <a:t> </a:t>
            </a:r>
            <a:r>
              <a:rPr lang="en-US" sz="1600" dirty="0" err="1" smtClean="0">
                <a:solidFill>
                  <a:schemeClr val="bg1"/>
                </a:solidFill>
                <a:latin typeface="Arial" panose="020B0604020202020204" pitchFamily="34" charset="0"/>
              </a:rPr>
              <a:t>của</a:t>
            </a:r>
            <a:r>
              <a:rPr lang="en-US" sz="1600" dirty="0" smtClean="0">
                <a:solidFill>
                  <a:schemeClr val="bg1"/>
                </a:solidFill>
                <a:latin typeface="Arial" panose="020B0604020202020204" pitchFamily="34" charset="0"/>
              </a:rPr>
              <a:t> </a:t>
            </a:r>
            <a:r>
              <a:rPr lang="en-US" sz="1600" dirty="0" err="1" smtClean="0">
                <a:solidFill>
                  <a:schemeClr val="bg1"/>
                </a:solidFill>
                <a:latin typeface="Arial" panose="020B0604020202020204" pitchFamily="34" charset="0"/>
              </a:rPr>
              <a:t>bản</a:t>
            </a:r>
            <a:r>
              <a:rPr lang="en-US" sz="1600" dirty="0" smtClean="0">
                <a:solidFill>
                  <a:schemeClr val="bg1"/>
                </a:solidFill>
                <a:latin typeface="Arial" panose="020B0604020202020204" pitchFamily="34" charset="0"/>
              </a:rPr>
              <a:t> </a:t>
            </a:r>
            <a:r>
              <a:rPr lang="en-US" sz="1600" dirty="0" err="1" smtClean="0">
                <a:solidFill>
                  <a:schemeClr val="bg1"/>
                </a:solidFill>
                <a:latin typeface="Arial" panose="020B0604020202020204" pitchFamily="34" charset="0"/>
              </a:rPr>
              <a:t>thân</a:t>
            </a:r>
            <a:r>
              <a:rPr lang="en-US" sz="1600" dirty="0" smtClean="0">
                <a:solidFill>
                  <a:schemeClr val="bg1"/>
                </a:solidFill>
                <a:latin typeface="Arial" panose="020B0604020202020204" pitchFamily="34" charset="0"/>
              </a:rPr>
              <a:t> </a:t>
            </a:r>
            <a:r>
              <a:rPr lang="en-US" sz="1600" dirty="0" err="1" smtClean="0">
                <a:solidFill>
                  <a:schemeClr val="bg1"/>
                </a:solidFill>
                <a:latin typeface="Arial" panose="020B0604020202020204" pitchFamily="34" charset="0"/>
              </a:rPr>
              <a:t>và</a:t>
            </a:r>
            <a:r>
              <a:rPr lang="en-US" sz="1600" dirty="0" smtClean="0">
                <a:solidFill>
                  <a:schemeClr val="bg1"/>
                </a:solidFill>
                <a:latin typeface="Arial" panose="020B0604020202020204" pitchFamily="34" charset="0"/>
              </a:rPr>
              <a:t> </a:t>
            </a:r>
            <a:r>
              <a:rPr lang="en-US" sz="1600" dirty="0" err="1" smtClean="0">
                <a:solidFill>
                  <a:schemeClr val="bg1"/>
                </a:solidFill>
                <a:latin typeface="Arial" panose="020B0604020202020204" pitchFamily="34" charset="0"/>
              </a:rPr>
              <a:t>có</a:t>
            </a:r>
            <a:r>
              <a:rPr lang="en-US" sz="1600" dirty="0" smtClean="0">
                <a:solidFill>
                  <a:schemeClr val="bg1"/>
                </a:solidFill>
                <a:latin typeface="Arial" panose="020B0604020202020204" pitchFamily="34" charset="0"/>
              </a:rPr>
              <a:t> </a:t>
            </a:r>
            <a:r>
              <a:rPr lang="en-US" sz="1600" dirty="0" err="1" smtClean="0">
                <a:solidFill>
                  <a:schemeClr val="bg1"/>
                </a:solidFill>
                <a:latin typeface="Arial" panose="020B0604020202020204" pitchFamily="34" charset="0"/>
              </a:rPr>
              <a:t>mức</a:t>
            </a:r>
            <a:r>
              <a:rPr lang="en-US" sz="1600" dirty="0" smtClean="0">
                <a:solidFill>
                  <a:schemeClr val="bg1"/>
                </a:solidFill>
                <a:latin typeface="Arial" panose="020B0604020202020204" pitchFamily="34" charset="0"/>
              </a:rPr>
              <a:t> </a:t>
            </a:r>
            <a:r>
              <a:rPr lang="en-US" sz="1600" dirty="0" err="1" smtClean="0">
                <a:solidFill>
                  <a:schemeClr val="bg1"/>
                </a:solidFill>
                <a:latin typeface="Arial" panose="020B0604020202020204" pitchFamily="34" charset="0"/>
              </a:rPr>
              <a:t>thu</a:t>
            </a:r>
            <a:r>
              <a:rPr lang="en-US" sz="1600" dirty="0" smtClean="0">
                <a:solidFill>
                  <a:schemeClr val="bg1"/>
                </a:solidFill>
                <a:latin typeface="Arial" panose="020B0604020202020204" pitchFamily="34" charset="0"/>
              </a:rPr>
              <a:t> </a:t>
            </a:r>
            <a:r>
              <a:rPr lang="en-US" sz="1600" dirty="0" err="1" smtClean="0">
                <a:solidFill>
                  <a:schemeClr val="bg1"/>
                </a:solidFill>
                <a:latin typeface="Arial" panose="020B0604020202020204" pitchFamily="34" charset="0"/>
              </a:rPr>
              <a:t>nhập</a:t>
            </a:r>
            <a:r>
              <a:rPr lang="en-US" sz="1600" dirty="0" smtClean="0">
                <a:solidFill>
                  <a:schemeClr val="bg1"/>
                </a:solidFill>
                <a:latin typeface="Arial" panose="020B0604020202020204" pitchFamily="34" charset="0"/>
              </a:rPr>
              <a:t> </a:t>
            </a:r>
            <a:r>
              <a:rPr lang="en-US" sz="1600" dirty="0" err="1" smtClean="0">
                <a:solidFill>
                  <a:schemeClr val="bg1"/>
                </a:solidFill>
                <a:latin typeface="Arial" panose="020B0604020202020204" pitchFamily="34" charset="0"/>
              </a:rPr>
              <a:t>tốt</a:t>
            </a:r>
            <a:r>
              <a:rPr lang="en-US" sz="1600" dirty="0" smtClean="0">
                <a:solidFill>
                  <a:schemeClr val="bg1"/>
                </a:solidFill>
                <a:latin typeface="Arial" panose="020B0604020202020204" pitchFamily="34" charset="0"/>
              </a:rPr>
              <a:t> </a:t>
            </a:r>
            <a:r>
              <a:rPr lang="en-US" sz="1600" dirty="0" err="1" smtClean="0">
                <a:solidFill>
                  <a:schemeClr val="bg1"/>
                </a:solidFill>
                <a:latin typeface="Arial" panose="020B0604020202020204" pitchFamily="34" charset="0"/>
              </a:rPr>
              <a:t>hơn</a:t>
            </a:r>
            <a:endParaRPr lang="en-US" sz="1600" dirty="0">
              <a:solidFill>
                <a:schemeClr val="bg1"/>
              </a:solidFill>
              <a:latin typeface="Arial" panose="020B0604020202020204" pitchFamily="34" charset="0"/>
            </a:endParaRPr>
          </a:p>
        </p:txBody>
      </p:sp>
      <p:sp>
        <p:nvSpPr>
          <p:cNvPr id="10259" name="Rectangle 39"/>
          <p:cNvSpPr>
            <a:spLocks noChangeArrowheads="1"/>
          </p:cNvSpPr>
          <p:nvPr/>
        </p:nvSpPr>
        <p:spPr bwMode="auto">
          <a:xfrm>
            <a:off x="3468370" y="1901190"/>
            <a:ext cx="4169410" cy="830997"/>
          </a:xfrm>
          <a:prstGeom prst="rect">
            <a:avLst/>
          </a:prstGeom>
          <a:noFill/>
          <a:ln w="9525">
            <a:noFill/>
            <a:miter lim="800000"/>
          </a:ln>
        </p:spPr>
        <p:txBody>
          <a:bodyPr wrap="square">
            <a:spAutoFit/>
          </a:bodyPr>
          <a:lstStyle/>
          <a:p>
            <a:pPr algn="just"/>
            <a:r>
              <a:rPr lang="en-US" sz="1600" dirty="0" err="1">
                <a:solidFill>
                  <a:schemeClr val="bg1"/>
                </a:solidFill>
                <a:latin typeface="Arial" panose="020B0604020202020204" pitchFamily="34" charset="0"/>
              </a:rPr>
              <a:t>Chứng</a:t>
            </a:r>
            <a:r>
              <a:rPr lang="en-US" sz="1600" dirty="0">
                <a:solidFill>
                  <a:schemeClr val="bg1"/>
                </a:solidFill>
                <a:latin typeface="Arial" panose="020B0604020202020204" pitchFamily="34" charset="0"/>
              </a:rPr>
              <a:t> </a:t>
            </a:r>
            <a:r>
              <a:rPr lang="en-US" sz="1600" dirty="0" err="1">
                <a:solidFill>
                  <a:schemeClr val="bg1"/>
                </a:solidFill>
                <a:latin typeface="Arial" panose="020B0604020202020204" pitchFamily="34" charset="0"/>
              </a:rPr>
              <a:t>chỉ</a:t>
            </a:r>
            <a:r>
              <a:rPr lang="en-US" sz="1600" dirty="0">
                <a:solidFill>
                  <a:schemeClr val="bg1"/>
                </a:solidFill>
                <a:latin typeface="Arial" panose="020B0604020202020204" pitchFamily="34" charset="0"/>
              </a:rPr>
              <a:t> MOS  </a:t>
            </a:r>
            <a:r>
              <a:rPr lang="en-US" sz="1600" dirty="0" err="1">
                <a:solidFill>
                  <a:schemeClr val="bg1"/>
                </a:solidFill>
                <a:latin typeface="Arial" panose="020B0604020202020204" pitchFamily="34" charset="0"/>
              </a:rPr>
              <a:t>là</a:t>
            </a:r>
            <a:r>
              <a:rPr lang="en-US" sz="1600" dirty="0">
                <a:solidFill>
                  <a:schemeClr val="bg1"/>
                </a:solidFill>
                <a:latin typeface="Arial" panose="020B0604020202020204" pitchFamily="34" charset="0"/>
              </a:rPr>
              <a:t> </a:t>
            </a:r>
            <a:r>
              <a:rPr lang="en-US" sz="1600" dirty="0" err="1">
                <a:solidFill>
                  <a:schemeClr val="bg1"/>
                </a:solidFill>
                <a:latin typeface="Arial" panose="020B0604020202020204" pitchFamily="34" charset="0"/>
              </a:rPr>
              <a:t>chứng</a:t>
            </a:r>
            <a:r>
              <a:rPr lang="en-US" sz="1600" dirty="0">
                <a:solidFill>
                  <a:schemeClr val="bg1"/>
                </a:solidFill>
                <a:latin typeface="Arial" panose="020B0604020202020204" pitchFamily="34" charset="0"/>
              </a:rPr>
              <a:t> </a:t>
            </a:r>
            <a:r>
              <a:rPr lang="en-US" sz="1600" dirty="0" err="1">
                <a:solidFill>
                  <a:schemeClr val="bg1"/>
                </a:solidFill>
                <a:latin typeface="Arial" panose="020B0604020202020204" pitchFamily="34" charset="0"/>
              </a:rPr>
              <a:t>chỉ</a:t>
            </a:r>
            <a:r>
              <a:rPr lang="en-US" sz="1600" dirty="0">
                <a:solidFill>
                  <a:schemeClr val="bg1"/>
                </a:solidFill>
                <a:latin typeface="Arial" panose="020B0604020202020204" pitchFamily="34" charset="0"/>
              </a:rPr>
              <a:t> Tin </a:t>
            </a:r>
            <a:r>
              <a:rPr lang="en-US" sz="1600" dirty="0" err="1">
                <a:solidFill>
                  <a:schemeClr val="bg1"/>
                </a:solidFill>
                <a:latin typeface="Arial" panose="020B0604020202020204" pitchFamily="34" charset="0"/>
              </a:rPr>
              <a:t>học</a:t>
            </a:r>
            <a:r>
              <a:rPr lang="en-US" sz="1600" dirty="0">
                <a:solidFill>
                  <a:schemeClr val="bg1"/>
                </a:solidFill>
                <a:latin typeface="Arial" panose="020B0604020202020204" pitchFamily="34" charset="0"/>
              </a:rPr>
              <a:t> </a:t>
            </a:r>
            <a:r>
              <a:rPr lang="en-US" sz="1600" dirty="0" err="1">
                <a:solidFill>
                  <a:schemeClr val="bg1"/>
                </a:solidFill>
                <a:latin typeface="Arial" panose="020B0604020202020204" pitchFamily="34" charset="0"/>
              </a:rPr>
              <a:t>văn</a:t>
            </a:r>
            <a:r>
              <a:rPr lang="en-US" sz="1600" dirty="0">
                <a:solidFill>
                  <a:schemeClr val="bg1"/>
                </a:solidFill>
                <a:latin typeface="Arial" panose="020B0604020202020204" pitchFamily="34" charset="0"/>
              </a:rPr>
              <a:t> </a:t>
            </a:r>
            <a:r>
              <a:rPr lang="en-US" sz="1600" dirty="0" err="1">
                <a:solidFill>
                  <a:schemeClr val="bg1"/>
                </a:solidFill>
                <a:latin typeface="Arial" panose="020B0604020202020204" pitchFamily="34" charset="0"/>
              </a:rPr>
              <a:t>phòng</a:t>
            </a:r>
            <a:r>
              <a:rPr lang="en-US" sz="1600" dirty="0">
                <a:solidFill>
                  <a:schemeClr val="bg1"/>
                </a:solidFill>
                <a:latin typeface="Arial" panose="020B0604020202020204" pitchFamily="34" charset="0"/>
              </a:rPr>
              <a:t> </a:t>
            </a:r>
            <a:r>
              <a:rPr lang="en-US" sz="1600" dirty="0" err="1">
                <a:solidFill>
                  <a:schemeClr val="bg1"/>
                </a:solidFill>
                <a:latin typeface="Arial" panose="020B0604020202020204" pitchFamily="34" charset="0"/>
              </a:rPr>
              <a:t>q</a:t>
            </a:r>
            <a:r>
              <a:rPr lang="en-US" sz="1600" dirty="0" err="1" smtClean="0">
                <a:solidFill>
                  <a:schemeClr val="bg1"/>
                </a:solidFill>
                <a:latin typeface="Arial" panose="020B0604020202020204" pitchFamily="34" charset="0"/>
              </a:rPr>
              <a:t>uốc</a:t>
            </a:r>
            <a:r>
              <a:rPr lang="en-US" sz="1600" dirty="0" smtClean="0">
                <a:solidFill>
                  <a:schemeClr val="bg1"/>
                </a:solidFill>
                <a:latin typeface="Arial" panose="020B0604020202020204" pitchFamily="34" charset="0"/>
              </a:rPr>
              <a:t> </a:t>
            </a:r>
            <a:r>
              <a:rPr lang="en-US" sz="1600" dirty="0" err="1">
                <a:solidFill>
                  <a:schemeClr val="bg1"/>
                </a:solidFill>
                <a:latin typeface="Arial" panose="020B0604020202020204" pitchFamily="34" charset="0"/>
              </a:rPr>
              <a:t>tế</a:t>
            </a:r>
            <a:r>
              <a:rPr lang="en-US" sz="1600" dirty="0">
                <a:solidFill>
                  <a:schemeClr val="bg1"/>
                </a:solidFill>
                <a:latin typeface="Arial" panose="020B0604020202020204" pitchFamily="34" charset="0"/>
              </a:rPr>
              <a:t> </a:t>
            </a:r>
            <a:r>
              <a:rPr lang="en-US" sz="1600" dirty="0" err="1">
                <a:solidFill>
                  <a:schemeClr val="bg1"/>
                </a:solidFill>
                <a:latin typeface="Arial" panose="020B0604020202020204" pitchFamily="34" charset="0"/>
              </a:rPr>
              <a:t>có</a:t>
            </a:r>
            <a:r>
              <a:rPr lang="en-US" sz="1600" dirty="0">
                <a:solidFill>
                  <a:schemeClr val="bg1"/>
                </a:solidFill>
                <a:latin typeface="Arial" panose="020B0604020202020204" pitchFamily="34" charset="0"/>
              </a:rPr>
              <a:t> </a:t>
            </a:r>
            <a:r>
              <a:rPr lang="en-US" sz="1600" dirty="0" err="1">
                <a:solidFill>
                  <a:schemeClr val="bg1"/>
                </a:solidFill>
                <a:latin typeface="Arial" panose="020B0604020202020204" pitchFamily="34" charset="0"/>
              </a:rPr>
              <a:t>uy</a:t>
            </a:r>
            <a:r>
              <a:rPr lang="en-US" sz="1600" dirty="0">
                <a:solidFill>
                  <a:schemeClr val="bg1"/>
                </a:solidFill>
                <a:latin typeface="Arial" panose="020B0604020202020204" pitchFamily="34" charset="0"/>
              </a:rPr>
              <a:t> </a:t>
            </a:r>
            <a:r>
              <a:rPr lang="en-US" sz="1600" dirty="0" err="1">
                <a:solidFill>
                  <a:schemeClr val="bg1"/>
                </a:solidFill>
                <a:latin typeface="Arial" panose="020B0604020202020204" pitchFamily="34" charset="0"/>
              </a:rPr>
              <a:t>tín</a:t>
            </a:r>
            <a:r>
              <a:rPr lang="en-US" sz="1600" dirty="0">
                <a:solidFill>
                  <a:schemeClr val="bg1"/>
                </a:solidFill>
                <a:latin typeface="Arial" panose="020B0604020202020204" pitchFamily="34" charset="0"/>
              </a:rPr>
              <a:t> </a:t>
            </a:r>
            <a:r>
              <a:rPr lang="en-US" sz="1600" dirty="0" err="1">
                <a:solidFill>
                  <a:schemeClr val="bg1"/>
                </a:solidFill>
                <a:latin typeface="Arial" panose="020B0604020202020204" pitchFamily="34" charset="0"/>
              </a:rPr>
              <a:t>và</a:t>
            </a:r>
            <a:r>
              <a:rPr lang="en-US" sz="1600" dirty="0">
                <a:solidFill>
                  <a:schemeClr val="bg1"/>
                </a:solidFill>
                <a:latin typeface="Arial" panose="020B0604020202020204" pitchFamily="34" charset="0"/>
              </a:rPr>
              <a:t> </a:t>
            </a:r>
            <a:r>
              <a:rPr lang="en-US" sz="1600" dirty="0" err="1">
                <a:solidFill>
                  <a:schemeClr val="bg1"/>
                </a:solidFill>
                <a:latin typeface="Arial" panose="020B0604020202020204" pitchFamily="34" charset="0"/>
              </a:rPr>
              <a:t>giá</a:t>
            </a:r>
            <a:r>
              <a:rPr lang="en-US" sz="1600" dirty="0">
                <a:solidFill>
                  <a:schemeClr val="bg1"/>
                </a:solidFill>
                <a:latin typeface="Arial" panose="020B0604020202020204" pitchFamily="34" charset="0"/>
              </a:rPr>
              <a:t> </a:t>
            </a:r>
            <a:r>
              <a:rPr lang="en-US" sz="1600" dirty="0" err="1">
                <a:solidFill>
                  <a:schemeClr val="bg1"/>
                </a:solidFill>
                <a:latin typeface="Arial" panose="020B0604020202020204" pitchFamily="34" charset="0"/>
              </a:rPr>
              <a:t>trị</a:t>
            </a:r>
            <a:r>
              <a:rPr lang="en-US" sz="1600" dirty="0">
                <a:solidFill>
                  <a:schemeClr val="bg1"/>
                </a:solidFill>
                <a:latin typeface="Arial" panose="020B0604020202020204" pitchFamily="34" charset="0"/>
              </a:rPr>
              <a:t> </a:t>
            </a:r>
            <a:r>
              <a:rPr lang="en-US" sz="1600" dirty="0" err="1">
                <a:solidFill>
                  <a:schemeClr val="bg1"/>
                </a:solidFill>
                <a:latin typeface="Arial" panose="020B0604020202020204" pitchFamily="34" charset="0"/>
              </a:rPr>
              <a:t>vô</a:t>
            </a:r>
            <a:r>
              <a:rPr lang="en-US" sz="1600" dirty="0">
                <a:solidFill>
                  <a:schemeClr val="bg1"/>
                </a:solidFill>
                <a:latin typeface="Arial" panose="020B0604020202020204" pitchFamily="34" charset="0"/>
              </a:rPr>
              <a:t> </a:t>
            </a:r>
            <a:r>
              <a:rPr lang="en-US" sz="1600" dirty="0" err="1">
                <a:solidFill>
                  <a:schemeClr val="bg1"/>
                </a:solidFill>
                <a:latin typeface="Arial" panose="020B0604020202020204" pitchFamily="34" charset="0"/>
              </a:rPr>
              <a:t>thời</a:t>
            </a:r>
            <a:r>
              <a:rPr lang="en-US" sz="1600" dirty="0">
                <a:solidFill>
                  <a:schemeClr val="bg1"/>
                </a:solidFill>
                <a:latin typeface="Arial" panose="020B0604020202020204" pitchFamily="34" charset="0"/>
              </a:rPr>
              <a:t> </a:t>
            </a:r>
            <a:r>
              <a:rPr lang="en-US" sz="1600" dirty="0" err="1">
                <a:solidFill>
                  <a:schemeClr val="bg1"/>
                </a:solidFill>
                <a:latin typeface="Arial" panose="020B0604020202020204" pitchFamily="34" charset="0"/>
              </a:rPr>
              <a:t>hạn</a:t>
            </a:r>
            <a:r>
              <a:rPr lang="en-US" sz="1600" dirty="0">
                <a:solidFill>
                  <a:schemeClr val="bg1"/>
                </a:solidFill>
                <a:latin typeface="Arial" panose="020B0604020202020204" pitchFamily="34"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dissolve">
                                      <p:cBhvr>
                                        <p:cTn id="7" dur="500"/>
                                        <p:tgtEl>
                                          <p:spTgt spid="1024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500" fill="hold">
                                          <p:stCondLst>
                                            <p:cond delay="0"/>
                                          </p:stCondLst>
                                        </p:cTn>
                                        <p:tgtEl>
                                          <p:spTgt spid="32"/>
                                        </p:tgtEl>
                                        <p:attrNameLst>
                                          <p:attrName>style.visibility</p:attrName>
                                        </p:attrNameLst>
                                      </p:cBhvr>
                                      <p:to>
                                        <p:strVal val="visible"/>
                                      </p:to>
                                    </p:set>
                                    <p:anim calcmode="lin" valueType="num">
                                      <p:cBhvr>
                                        <p:cTn id="12" dur="500" fill="hold"/>
                                        <p:tgtEl>
                                          <p:spTgt spid="32"/>
                                        </p:tgtEl>
                                        <p:attrNameLst>
                                          <p:attrName>ppt_w</p:attrName>
                                        </p:attrNameLst>
                                      </p:cBhvr>
                                      <p:tavLst>
                                        <p:tav tm="0">
                                          <p:val>
                                            <p:strVal val="#ppt_w*0.70"/>
                                          </p:val>
                                        </p:tav>
                                        <p:tav tm="100000">
                                          <p:val>
                                            <p:strVal val="#ppt_w"/>
                                          </p:val>
                                        </p:tav>
                                      </p:tavLst>
                                    </p:anim>
                                    <p:anim calcmode="lin" valueType="num">
                                      <p:cBhvr>
                                        <p:cTn id="13" dur="500" fill="hold"/>
                                        <p:tgtEl>
                                          <p:spTgt spid="32"/>
                                        </p:tgtEl>
                                        <p:attrNameLst>
                                          <p:attrName>ppt_h</p:attrName>
                                        </p:attrNameLst>
                                      </p:cBhvr>
                                      <p:tavLst>
                                        <p:tav tm="0">
                                          <p:val>
                                            <p:strVal val="#ppt_h"/>
                                          </p:val>
                                        </p:tav>
                                        <p:tav tm="100000">
                                          <p:val>
                                            <p:strVal val="#ppt_h"/>
                                          </p:val>
                                        </p:tav>
                                      </p:tavLst>
                                    </p:anim>
                                    <p:animEffect transition="in" filter="fade">
                                      <p:cBhvr>
                                        <p:cTn id="14" dur="500"/>
                                        <p:tgtEl>
                                          <p:spTgt spid="32"/>
                                        </p:tgtEl>
                                      </p:cBhvr>
                                    </p:animEffect>
                                  </p:childTnLst>
                                </p:cTn>
                              </p:par>
                              <p:par>
                                <p:cTn id="15" presetID="5" presetClass="entr" presetSubtype="10" fill="hold" grpId="0" nodeType="withEffect">
                                  <p:stCondLst>
                                    <p:cond delay="0"/>
                                  </p:stCondLst>
                                  <p:childTnLst>
                                    <p:set>
                                      <p:cBhvr>
                                        <p:cTn id="16" dur="1" fill="hold">
                                          <p:stCondLst>
                                            <p:cond delay="0"/>
                                          </p:stCondLst>
                                        </p:cTn>
                                        <p:tgtEl>
                                          <p:spTgt spid="10259"/>
                                        </p:tgtEl>
                                        <p:attrNameLst>
                                          <p:attrName>style.visibility</p:attrName>
                                        </p:attrNameLst>
                                      </p:cBhvr>
                                      <p:to>
                                        <p:strVal val="visible"/>
                                      </p:to>
                                    </p:set>
                                    <p:animEffect transition="in" filter="checkerboard(across)">
                                      <p:cBhvr>
                                        <p:cTn id="17" dur="500"/>
                                        <p:tgtEl>
                                          <p:spTgt spid="10259"/>
                                        </p:tgtEl>
                                      </p:cBhvr>
                                    </p:animEffect>
                                  </p:childTnLst>
                                </p:cTn>
                              </p:par>
                              <p:par>
                                <p:cTn id="18" presetID="5" presetClass="entr" presetSubtype="10" fill="hold" grpId="0" nodeType="withEffect">
                                  <p:stCondLst>
                                    <p:cond delay="0"/>
                                  </p:stCondLst>
                                  <p:childTnLst>
                                    <p:set>
                                      <p:cBhvr>
                                        <p:cTn id="19" dur="1" fill="hold">
                                          <p:stCondLst>
                                            <p:cond delay="0"/>
                                          </p:stCondLst>
                                        </p:cTn>
                                        <p:tgtEl>
                                          <p:spTgt spid="10252"/>
                                        </p:tgtEl>
                                        <p:attrNameLst>
                                          <p:attrName>style.visibility</p:attrName>
                                        </p:attrNameLst>
                                      </p:cBhvr>
                                      <p:to>
                                        <p:strVal val="visible"/>
                                      </p:to>
                                    </p:set>
                                    <p:animEffect transition="in" filter="checkerboard(across)">
                                      <p:cBhvr>
                                        <p:cTn id="20" dur="500"/>
                                        <p:tgtEl>
                                          <p:spTgt spid="10252"/>
                                        </p:tgtEl>
                                      </p:cBhvr>
                                    </p:animEffect>
                                  </p:childTnLst>
                                </p:cTn>
                              </p:par>
                              <p:par>
                                <p:cTn id="21" presetID="55" presetClass="entr" presetSubtype="0" fill="hold" grpId="0" nodeType="withEffect">
                                  <p:stCondLst>
                                    <p:cond delay="0"/>
                                  </p:stCondLst>
                                  <p:childTnLst>
                                    <p:set>
                                      <p:cBhvr>
                                        <p:cTn id="22" dur="500" fill="hold">
                                          <p:stCondLst>
                                            <p:cond delay="0"/>
                                          </p:stCondLst>
                                        </p:cTn>
                                        <p:tgtEl>
                                          <p:spTgt spid="31"/>
                                        </p:tgtEl>
                                        <p:attrNameLst>
                                          <p:attrName>style.visibility</p:attrName>
                                        </p:attrNameLst>
                                      </p:cBhvr>
                                      <p:to>
                                        <p:strVal val="visible"/>
                                      </p:to>
                                    </p:set>
                                    <p:anim calcmode="lin" valueType="num">
                                      <p:cBhvr>
                                        <p:cTn id="23" dur="500" fill="hold"/>
                                        <p:tgtEl>
                                          <p:spTgt spid="31"/>
                                        </p:tgtEl>
                                        <p:attrNameLst>
                                          <p:attrName>ppt_w</p:attrName>
                                        </p:attrNameLst>
                                      </p:cBhvr>
                                      <p:tavLst>
                                        <p:tav tm="0">
                                          <p:val>
                                            <p:strVal val="#ppt_w*0.70"/>
                                          </p:val>
                                        </p:tav>
                                        <p:tav tm="100000">
                                          <p:val>
                                            <p:strVal val="#ppt_w"/>
                                          </p:val>
                                        </p:tav>
                                      </p:tavLst>
                                    </p:anim>
                                    <p:anim calcmode="lin" valueType="num">
                                      <p:cBhvr>
                                        <p:cTn id="24" dur="500" fill="hold"/>
                                        <p:tgtEl>
                                          <p:spTgt spid="31"/>
                                        </p:tgtEl>
                                        <p:attrNameLst>
                                          <p:attrName>ppt_h</p:attrName>
                                        </p:attrNameLst>
                                      </p:cBhvr>
                                      <p:tavLst>
                                        <p:tav tm="0">
                                          <p:val>
                                            <p:strVal val="#ppt_h"/>
                                          </p:val>
                                        </p:tav>
                                        <p:tav tm="100000">
                                          <p:val>
                                            <p:strVal val="#ppt_h"/>
                                          </p:val>
                                        </p:tav>
                                      </p:tavLst>
                                    </p:anim>
                                    <p:animEffect transition="in" filter="fade">
                                      <p:cBhvr>
                                        <p:cTn id="25" dur="500"/>
                                        <p:tgtEl>
                                          <p:spTgt spid="31"/>
                                        </p:tgtEl>
                                      </p:cBhvr>
                                    </p:animEffect>
                                  </p:childTnLst>
                                </p:cTn>
                              </p:par>
                            </p:childTnLst>
                          </p:cTn>
                        </p:par>
                      </p:childTnLst>
                    </p:cTn>
                  </p:par>
                  <p:par>
                    <p:cTn id="26" fill="hold">
                      <p:stCondLst>
                        <p:cond delay="indefinite"/>
                      </p:stCondLst>
                      <p:childTnLst>
                        <p:par>
                          <p:cTn id="27" fill="hold">
                            <p:stCondLst>
                              <p:cond delay="0"/>
                            </p:stCondLst>
                            <p:childTnLst>
                              <p:par>
                                <p:cTn id="28" presetID="18" presetClass="entr" presetSubtype="12" fill="hold" grpId="0" nodeType="click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strips(downLeft)">
                                      <p:cBhvr>
                                        <p:cTn id="30" dur="500"/>
                                        <p:tgtEl>
                                          <p:spTgt spid="28"/>
                                        </p:tgtEl>
                                      </p:cBhvr>
                                    </p:animEffect>
                                  </p:childTnLst>
                                </p:cTn>
                              </p:par>
                              <p:par>
                                <p:cTn id="31" presetID="18" presetClass="entr" presetSubtype="12"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strips(downLeft)">
                                      <p:cBhvr>
                                        <p:cTn id="33" dur="500"/>
                                        <p:tgtEl>
                                          <p:spTgt spid="27"/>
                                        </p:tgtEl>
                                      </p:cBhvr>
                                    </p:animEffect>
                                  </p:childTnLst>
                                </p:cTn>
                              </p:par>
                              <p:par>
                                <p:cTn id="34" presetID="5" presetClass="entr" presetSubtype="10" fill="hold" grpId="0" nodeType="withEffect">
                                  <p:stCondLst>
                                    <p:cond delay="0"/>
                                  </p:stCondLst>
                                  <p:childTnLst>
                                    <p:set>
                                      <p:cBhvr>
                                        <p:cTn id="35" dur="1" fill="hold">
                                          <p:stCondLst>
                                            <p:cond delay="0"/>
                                          </p:stCondLst>
                                        </p:cTn>
                                        <p:tgtEl>
                                          <p:spTgt spid="10258"/>
                                        </p:tgtEl>
                                        <p:attrNameLst>
                                          <p:attrName>style.visibility</p:attrName>
                                        </p:attrNameLst>
                                      </p:cBhvr>
                                      <p:to>
                                        <p:strVal val="visible"/>
                                      </p:to>
                                    </p:set>
                                    <p:animEffect transition="in" filter="checkerboard(across)">
                                      <p:cBhvr>
                                        <p:cTn id="36" dur="500"/>
                                        <p:tgtEl>
                                          <p:spTgt spid="1025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500"/>
                                        <p:tgtEl>
                                          <p:spTgt spid="3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500"/>
                                        <p:tgtEl>
                                          <p:spTgt spid="29"/>
                                        </p:tgtEl>
                                      </p:cBhvr>
                                    </p:animEffect>
                                  </p:childTnLst>
                                </p:cTn>
                              </p:par>
                              <p:par>
                                <p:cTn id="45" presetID="5" presetClass="entr" presetSubtype="10" fill="hold" grpId="0" nodeType="withEffect">
                                  <p:stCondLst>
                                    <p:cond delay="0"/>
                                  </p:stCondLst>
                                  <p:childTnLst>
                                    <p:set>
                                      <p:cBhvr>
                                        <p:cTn id="46" dur="1" fill="hold">
                                          <p:stCondLst>
                                            <p:cond delay="0"/>
                                          </p:stCondLst>
                                        </p:cTn>
                                        <p:tgtEl>
                                          <p:spTgt spid="10254"/>
                                        </p:tgtEl>
                                        <p:attrNameLst>
                                          <p:attrName>style.visibility</p:attrName>
                                        </p:attrNameLst>
                                      </p:cBhvr>
                                      <p:to>
                                        <p:strVal val="visible"/>
                                      </p:to>
                                    </p:set>
                                    <p:animEffect transition="in" filter="checkerboard(across)">
                                      <p:cBhvr>
                                        <p:cTn id="47" dur="500"/>
                                        <p:tgtEl>
                                          <p:spTgt spid="10254"/>
                                        </p:tgtEl>
                                      </p:cBhvr>
                                    </p:animEffect>
                                  </p:childTnLst>
                                </p:cTn>
                              </p:par>
                              <p:par>
                                <p:cTn id="48" presetID="5" presetClass="entr" presetSubtype="10" fill="hold" grpId="0" nodeType="withEffect">
                                  <p:stCondLst>
                                    <p:cond delay="0"/>
                                  </p:stCondLst>
                                  <p:childTnLst>
                                    <p:set>
                                      <p:cBhvr>
                                        <p:cTn id="49" dur="1" fill="hold">
                                          <p:stCondLst>
                                            <p:cond delay="0"/>
                                          </p:stCondLst>
                                        </p:cTn>
                                        <p:tgtEl>
                                          <p:spTgt spid="10257"/>
                                        </p:tgtEl>
                                        <p:attrNameLst>
                                          <p:attrName>style.visibility</p:attrName>
                                        </p:attrNameLst>
                                      </p:cBhvr>
                                      <p:to>
                                        <p:strVal val="visible"/>
                                      </p:to>
                                    </p:set>
                                    <p:animEffect transition="in" filter="checkerboard(across)">
                                      <p:cBhvr>
                                        <p:cTn id="50" dur="500"/>
                                        <p:tgtEl>
                                          <p:spTgt spid="102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27" grpId="0" bldLvl="0" animBg="1"/>
      <p:bldP spid="28" grpId="0" bldLvl="0" animBg="1"/>
      <p:bldP spid="29" grpId="0" bldLvl="0" animBg="1"/>
      <p:bldP spid="30" grpId="0" bldLvl="0" animBg="1"/>
      <p:bldP spid="31" grpId="0" bldLvl="0" animBg="1"/>
      <p:bldP spid="32" grpId="0" bldLvl="0" animBg="1"/>
      <p:bldP spid="10252" grpId="0"/>
      <p:bldP spid="10254" grpId="0"/>
      <p:bldP spid="10257" grpId="0"/>
      <p:bldP spid="10258" grpId="0"/>
      <p:bldP spid="1025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4706" y="182179"/>
            <a:ext cx="11733599" cy="6441598"/>
          </a:xfrm>
          <a:prstGeom prst="rect">
            <a:avLst/>
          </a:prstGeom>
        </p:spPr>
      </p:pic>
      <p:sp>
        <p:nvSpPr>
          <p:cNvPr id="34" name="Rectangle 40"/>
          <p:cNvSpPr>
            <a:spLocks noChangeArrowheads="1"/>
          </p:cNvSpPr>
          <p:nvPr/>
        </p:nvSpPr>
        <p:spPr bwMode="auto">
          <a:xfrm>
            <a:off x="730632" y="1304649"/>
            <a:ext cx="11052064" cy="5319128"/>
          </a:xfrm>
          <a:prstGeom prst="rect">
            <a:avLst/>
          </a:prstGeom>
          <a:noFill/>
          <a:ln w="9525">
            <a:noFill/>
            <a:miter lim="800000"/>
          </a:ln>
          <a:effectLst/>
        </p:spPr>
        <p:txBody>
          <a:bodyPr wrap="none" anchor="ctr"/>
          <a:lstStyle/>
          <a:p>
            <a:endParaRPr lang="en-US"/>
          </a:p>
        </p:txBody>
      </p:sp>
      <p:sp>
        <p:nvSpPr>
          <p:cNvPr id="59" name="Text Box 108"/>
          <p:cNvSpPr txBox="1">
            <a:spLocks noChangeArrowheads="1"/>
          </p:cNvSpPr>
          <p:nvPr/>
        </p:nvSpPr>
        <p:spPr bwMode="auto">
          <a:xfrm>
            <a:off x="1948046" y="234225"/>
            <a:ext cx="844691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defRPr/>
            </a:pPr>
            <a:r>
              <a:rPr lang="en-US" sz="3600" b="1" err="1">
                <a:solidFill>
                  <a:srgbClr val="FF0000"/>
                </a:solidFill>
                <a:effectLst>
                  <a:outerShdw blurRad="50800" dist="38100" dir="13500000" algn="br" rotWithShape="0">
                    <a:prstClr val="black">
                      <a:alpha val="40000"/>
                    </a:prstClr>
                  </a:outerShdw>
                </a:effectLst>
                <a:latin typeface="Times New Roman" panose="02020603050405020304" charset="0"/>
                <a:cs typeface="Times New Roman" panose="02020603050405020304" charset="0"/>
              </a:rPr>
              <a:t>Các</a:t>
            </a:r>
            <a:r>
              <a:rPr lang="en-US" sz="3600" b="1">
                <a:solidFill>
                  <a:srgbClr val="FF0000"/>
                </a:solidFill>
                <a:effectLst>
                  <a:outerShdw blurRad="50800" dist="38100" dir="13500000" algn="br" rotWithShape="0">
                    <a:prstClr val="black">
                      <a:alpha val="40000"/>
                    </a:prstClr>
                  </a:outerShdw>
                </a:effectLst>
                <a:latin typeface="Times New Roman" panose="02020603050405020304" charset="0"/>
                <a:cs typeface="Times New Roman" panose="02020603050405020304" charset="0"/>
              </a:rPr>
              <a:t> </a:t>
            </a:r>
            <a:r>
              <a:rPr lang="en-US" sz="3600" b="1" err="1">
                <a:solidFill>
                  <a:srgbClr val="FF0000"/>
                </a:solidFill>
                <a:effectLst>
                  <a:outerShdw blurRad="50800" dist="38100" dir="13500000" algn="br" rotWithShape="0">
                    <a:prstClr val="black">
                      <a:alpha val="40000"/>
                    </a:prstClr>
                  </a:outerShdw>
                </a:effectLst>
                <a:latin typeface="Times New Roman" panose="02020603050405020304" charset="0"/>
                <a:cs typeface="Times New Roman" panose="02020603050405020304" charset="0"/>
              </a:rPr>
              <a:t>lớp</a:t>
            </a:r>
            <a:r>
              <a:rPr lang="en-US" sz="3600" b="1">
                <a:solidFill>
                  <a:srgbClr val="FF0000"/>
                </a:solidFill>
                <a:effectLst>
                  <a:outerShdw blurRad="50800" dist="38100" dir="13500000" algn="br" rotWithShape="0">
                    <a:prstClr val="black">
                      <a:alpha val="40000"/>
                    </a:prstClr>
                  </a:outerShdw>
                </a:effectLst>
                <a:latin typeface="Times New Roman" panose="02020603050405020304" charset="0"/>
                <a:cs typeface="Times New Roman" panose="02020603050405020304" charset="0"/>
              </a:rPr>
              <a:t> </a:t>
            </a:r>
            <a:r>
              <a:rPr lang="en-US" sz="3600" b="1" err="1">
                <a:solidFill>
                  <a:srgbClr val="FF0000"/>
                </a:solidFill>
                <a:effectLst>
                  <a:outerShdw blurRad="50800" dist="38100" dir="13500000" algn="br" rotWithShape="0">
                    <a:prstClr val="black">
                      <a:alpha val="40000"/>
                    </a:prstClr>
                  </a:outerShdw>
                </a:effectLst>
                <a:latin typeface="Times New Roman" panose="02020603050405020304" charset="0"/>
                <a:cs typeface="Times New Roman" panose="02020603050405020304" charset="0"/>
              </a:rPr>
              <a:t>bồi</a:t>
            </a:r>
            <a:r>
              <a:rPr lang="en-US" sz="3600" b="1">
                <a:solidFill>
                  <a:srgbClr val="FF0000"/>
                </a:solidFill>
                <a:effectLst>
                  <a:outerShdw blurRad="50800" dist="38100" dir="13500000" algn="br" rotWithShape="0">
                    <a:prstClr val="black">
                      <a:alpha val="40000"/>
                    </a:prstClr>
                  </a:outerShdw>
                </a:effectLst>
                <a:latin typeface="Times New Roman" panose="02020603050405020304" charset="0"/>
                <a:cs typeface="Times New Roman" panose="02020603050405020304" charset="0"/>
              </a:rPr>
              <a:t> </a:t>
            </a:r>
            <a:r>
              <a:rPr lang="en-US" sz="3600" b="1" err="1">
                <a:solidFill>
                  <a:srgbClr val="FF0000"/>
                </a:solidFill>
                <a:effectLst>
                  <a:outerShdw blurRad="50800" dist="38100" dir="13500000" algn="br" rotWithShape="0">
                    <a:prstClr val="black">
                      <a:alpha val="40000"/>
                    </a:prstClr>
                  </a:outerShdw>
                </a:effectLst>
                <a:latin typeface="Times New Roman" panose="02020603050405020304" charset="0"/>
                <a:cs typeface="Times New Roman" panose="02020603050405020304" charset="0"/>
              </a:rPr>
              <a:t>dưỡng</a:t>
            </a:r>
            <a:r>
              <a:rPr lang="en-US" sz="3600" b="1">
                <a:solidFill>
                  <a:srgbClr val="FF0000"/>
                </a:solidFill>
                <a:effectLst>
                  <a:outerShdw blurRad="50800" dist="38100" dir="13500000" algn="br" rotWithShape="0">
                    <a:prstClr val="black">
                      <a:alpha val="40000"/>
                    </a:prstClr>
                  </a:outerShdw>
                </a:effectLst>
                <a:latin typeface="Times New Roman" panose="02020603050405020304" charset="0"/>
                <a:cs typeface="Times New Roman" panose="02020603050405020304" charset="0"/>
              </a:rPr>
              <a:t> </a:t>
            </a:r>
            <a:r>
              <a:rPr lang="en-US" sz="3600" b="1" err="1">
                <a:solidFill>
                  <a:srgbClr val="FF0000"/>
                </a:solidFill>
                <a:effectLst>
                  <a:outerShdw blurRad="50800" dist="38100" dir="13500000" algn="br" rotWithShape="0">
                    <a:prstClr val="black">
                      <a:alpha val="40000"/>
                    </a:prstClr>
                  </a:outerShdw>
                </a:effectLst>
                <a:latin typeface="Times New Roman" panose="02020603050405020304" charset="0"/>
                <a:cs typeface="Times New Roman" panose="02020603050405020304" charset="0"/>
              </a:rPr>
              <a:t>ngắn</a:t>
            </a:r>
            <a:r>
              <a:rPr lang="en-US" sz="3600" b="1">
                <a:solidFill>
                  <a:srgbClr val="FF0000"/>
                </a:solidFill>
                <a:effectLst>
                  <a:outerShdw blurRad="50800" dist="38100" dir="13500000" algn="br" rotWithShape="0">
                    <a:prstClr val="black">
                      <a:alpha val="40000"/>
                    </a:prstClr>
                  </a:outerShdw>
                </a:effectLst>
                <a:latin typeface="Times New Roman" panose="02020603050405020304" charset="0"/>
                <a:cs typeface="Times New Roman" panose="02020603050405020304" charset="0"/>
              </a:rPr>
              <a:t> </a:t>
            </a:r>
            <a:r>
              <a:rPr lang="en-US" sz="3600" b="1" err="1">
                <a:solidFill>
                  <a:srgbClr val="FF0000"/>
                </a:solidFill>
                <a:effectLst>
                  <a:outerShdw blurRad="50800" dist="38100" dir="13500000" algn="br" rotWithShape="0">
                    <a:prstClr val="black">
                      <a:alpha val="40000"/>
                    </a:prstClr>
                  </a:outerShdw>
                </a:effectLst>
                <a:latin typeface="Times New Roman" panose="02020603050405020304" charset="0"/>
                <a:cs typeface="Times New Roman" panose="02020603050405020304" charset="0"/>
              </a:rPr>
              <a:t>hạn</a:t>
            </a:r>
            <a:r>
              <a:rPr lang="en-US" sz="3600" b="1">
                <a:solidFill>
                  <a:srgbClr val="FF0000"/>
                </a:solidFill>
                <a:effectLst>
                  <a:outerShdw blurRad="50800" dist="38100" dir="13500000" algn="br" rotWithShape="0">
                    <a:prstClr val="black">
                      <a:alpha val="40000"/>
                    </a:prstClr>
                  </a:outerShdw>
                </a:effectLst>
                <a:latin typeface="Times New Roman" panose="02020603050405020304" charset="0"/>
                <a:cs typeface="Times New Roman" panose="02020603050405020304" charset="0"/>
              </a:rPr>
              <a:t> </a:t>
            </a:r>
            <a:r>
              <a:rPr lang="en-US" sz="3600" b="1" err="1">
                <a:solidFill>
                  <a:srgbClr val="FF0000"/>
                </a:solidFill>
                <a:effectLst>
                  <a:outerShdw blurRad="50800" dist="38100" dir="13500000" algn="br" rotWithShape="0">
                    <a:prstClr val="black">
                      <a:alpha val="40000"/>
                    </a:prstClr>
                  </a:outerShdw>
                </a:effectLst>
                <a:latin typeface="Times New Roman" panose="02020603050405020304" charset="0"/>
                <a:cs typeface="Times New Roman" panose="02020603050405020304" charset="0"/>
              </a:rPr>
              <a:t>về</a:t>
            </a:r>
            <a:r>
              <a:rPr lang="en-US" sz="3600" b="1">
                <a:solidFill>
                  <a:srgbClr val="FF0000"/>
                </a:solidFill>
                <a:effectLst>
                  <a:outerShdw blurRad="50800" dist="38100" dir="13500000" algn="br" rotWithShape="0">
                    <a:prstClr val="black">
                      <a:alpha val="40000"/>
                    </a:prstClr>
                  </a:outerShdw>
                </a:effectLst>
                <a:latin typeface="Times New Roman" panose="02020603050405020304" charset="0"/>
                <a:cs typeface="Times New Roman" panose="02020603050405020304" charset="0"/>
              </a:rPr>
              <a:t> Tin </a:t>
            </a:r>
            <a:r>
              <a:rPr lang="en-US" sz="3600" b="1" err="1">
                <a:solidFill>
                  <a:srgbClr val="FF0000"/>
                </a:solidFill>
                <a:effectLst>
                  <a:outerShdw blurRad="50800" dist="38100" dir="13500000" algn="br" rotWithShape="0">
                    <a:prstClr val="black">
                      <a:alpha val="40000"/>
                    </a:prstClr>
                  </a:outerShdw>
                </a:effectLst>
                <a:latin typeface="Times New Roman" panose="02020603050405020304" charset="0"/>
                <a:cs typeface="Times New Roman" panose="02020603050405020304" charset="0"/>
              </a:rPr>
              <a:t>học</a:t>
            </a:r>
            <a:endParaRPr lang="en-US" sz="3600" b="1">
              <a:solidFill>
                <a:srgbClr val="FF0000"/>
              </a:solidFill>
              <a:effectLst>
                <a:outerShdw blurRad="50800" dist="38100" dir="13500000" algn="br" rotWithShape="0">
                  <a:prstClr val="black">
                    <a:alpha val="40000"/>
                  </a:prstClr>
                </a:outerShdw>
              </a:effectLst>
              <a:latin typeface="Times New Roman" panose="02020603050405020304" charset="0"/>
              <a:cs typeface="Times New Roman" panose="02020603050405020304" charset="0"/>
            </a:endParaRPr>
          </a:p>
        </p:txBody>
      </p:sp>
      <p:sp>
        <p:nvSpPr>
          <p:cNvPr id="85" name="Rectangle 84"/>
          <p:cNvSpPr>
            <a:spLocks noChangeArrowheads="1"/>
          </p:cNvSpPr>
          <p:nvPr/>
        </p:nvSpPr>
        <p:spPr bwMode="auto">
          <a:xfrm>
            <a:off x="4699001" y="3883486"/>
            <a:ext cx="4936067" cy="307777"/>
          </a:xfrm>
          <a:prstGeom prst="rect">
            <a:avLst/>
          </a:prstGeom>
          <a:noFill/>
          <a:ln w="9525">
            <a:noFill/>
            <a:miter lim="800000"/>
          </a:ln>
        </p:spPr>
        <p:txBody>
          <a:bodyPr wrap="square" anchor="ct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r>
              <a:rPr lang="vi-VN" sz="1400">
                <a:solidFill>
                  <a:srgbClr val="4A4644"/>
                </a:solidFill>
                <a:latin typeface="Arial" panose="020B0604020202020204" pitchFamily="34" charset="0"/>
              </a:rPr>
              <a:t> </a:t>
            </a:r>
            <a:endParaRPr lang="en-US" sz="1400">
              <a:solidFill>
                <a:srgbClr val="4A4644"/>
              </a:solidFill>
              <a:latin typeface="Arial" panose="020B0604020202020204" pitchFamily="34" charset="0"/>
            </a:endParaRPr>
          </a:p>
        </p:txBody>
      </p:sp>
      <p:sp>
        <p:nvSpPr>
          <p:cNvPr id="88" name="Freeform 6"/>
          <p:cNvSpPr/>
          <p:nvPr/>
        </p:nvSpPr>
        <p:spPr bwMode="auto">
          <a:xfrm>
            <a:off x="533066" y="1194153"/>
            <a:ext cx="4713831" cy="1545336"/>
          </a:xfrm>
          <a:custGeom>
            <a:avLst/>
            <a:gdLst/>
            <a:ahLst/>
            <a:cxnLst>
              <a:cxn ang="0">
                <a:pos x="0" y="0"/>
              </a:cxn>
              <a:cxn ang="0">
                <a:pos x="4723" y="0"/>
              </a:cxn>
              <a:cxn ang="0">
                <a:pos x="4197" y="338"/>
              </a:cxn>
              <a:cxn ang="0">
                <a:pos x="4723" y="685"/>
              </a:cxn>
              <a:cxn ang="0">
                <a:pos x="0" y="685"/>
              </a:cxn>
              <a:cxn ang="0">
                <a:pos x="0" y="0"/>
              </a:cxn>
            </a:cxnLst>
            <a:rect l="0" t="0" r="r" b="b"/>
            <a:pathLst>
              <a:path w="4723" h="685">
                <a:moveTo>
                  <a:pt x="0" y="0"/>
                </a:moveTo>
                <a:lnTo>
                  <a:pt x="4723" y="0"/>
                </a:lnTo>
                <a:lnTo>
                  <a:pt x="4197" y="338"/>
                </a:lnTo>
                <a:lnTo>
                  <a:pt x="4723" y="685"/>
                </a:lnTo>
                <a:lnTo>
                  <a:pt x="0" y="685"/>
                </a:lnTo>
                <a:lnTo>
                  <a:pt x="0" y="0"/>
                </a:lnTo>
                <a:close/>
              </a:path>
            </a:pathLst>
          </a:custGeom>
          <a:solidFill>
            <a:schemeClr val="accent1">
              <a:lumMod val="40000"/>
              <a:lumOff val="60000"/>
            </a:schemeClr>
          </a:solidFill>
          <a:ln w="9525" cap="flat" cmpd="sng" algn="ctr">
            <a:solidFill>
              <a:srgbClr val="AE1D0E">
                <a:shade val="95000"/>
                <a:satMod val="105000"/>
              </a:srgbClr>
            </a:solidFill>
            <a:prstDash val="solid"/>
          </a:ln>
          <a:effectLst>
            <a:outerShdw blurRad="76200" dist="76200" dir="18900000" algn="bl" rotWithShape="0">
              <a:prstClr val="black">
                <a:alpha val="40000"/>
              </a:prstClr>
            </a:outerShdw>
          </a:effectLst>
        </p:spPr>
        <p:txBody>
          <a:bodyPr/>
          <a:lstStyle/>
          <a:p>
            <a:pPr algn="just"/>
            <a:endParaRPr lang="en-US" sz="1800" b="1" dirty="0">
              <a:ln w="0"/>
              <a:solidFill>
                <a:srgbClr val="002060"/>
              </a:solidFill>
              <a:latin typeface="Times New Roman" panose="02020603050405020304" charset="0"/>
              <a:cs typeface="Times New Roman" panose="02020603050405020304" charset="0"/>
            </a:endParaRPr>
          </a:p>
          <a:p>
            <a:pPr algn="just"/>
            <a:r>
              <a:rPr lang="en-US" sz="2200" b="1" dirty="0">
                <a:ln w="0"/>
                <a:solidFill>
                  <a:srgbClr val="002060"/>
                </a:solidFill>
                <a:latin typeface="Times New Roman" panose="02020603050405020304" charset="0"/>
                <a:cs typeface="Times New Roman" panose="02020603050405020304" charset="0"/>
              </a:rPr>
              <a:t>1. </a:t>
            </a:r>
            <a:r>
              <a:rPr lang="en-US" sz="2200" b="1" dirty="0" err="1">
                <a:ln w="0"/>
                <a:solidFill>
                  <a:srgbClr val="002060"/>
                </a:solidFill>
                <a:latin typeface="Times New Roman" panose="02020603050405020304" charset="0"/>
                <a:cs typeface="Times New Roman" panose="02020603050405020304" charset="0"/>
              </a:rPr>
              <a:t>Lớp</a:t>
            </a:r>
            <a:r>
              <a:rPr lang="en-US" sz="2200" b="1" dirty="0">
                <a:ln w="0"/>
                <a:solidFill>
                  <a:srgbClr val="002060"/>
                </a:solidFill>
                <a:latin typeface="Times New Roman" panose="02020603050405020304" charset="0"/>
                <a:cs typeface="Times New Roman" panose="02020603050405020304" charset="0"/>
              </a:rPr>
              <a:t> </a:t>
            </a:r>
            <a:r>
              <a:rPr lang="en-US" sz="2200" b="1" dirty="0" err="1">
                <a:ln w="0"/>
                <a:solidFill>
                  <a:srgbClr val="002060"/>
                </a:solidFill>
                <a:latin typeface="Times New Roman" panose="02020603050405020304" charset="0"/>
                <a:cs typeface="Times New Roman" panose="02020603050405020304" charset="0"/>
              </a:rPr>
              <a:t>bồi</a:t>
            </a:r>
            <a:r>
              <a:rPr lang="en-US" sz="2200" b="1" dirty="0">
                <a:ln w="0"/>
                <a:solidFill>
                  <a:srgbClr val="002060"/>
                </a:solidFill>
                <a:latin typeface="Times New Roman" panose="02020603050405020304" charset="0"/>
                <a:cs typeface="Times New Roman" panose="02020603050405020304" charset="0"/>
              </a:rPr>
              <a:t> </a:t>
            </a:r>
            <a:r>
              <a:rPr lang="en-US" sz="2200" b="1" dirty="0" err="1">
                <a:ln w="0"/>
                <a:solidFill>
                  <a:srgbClr val="002060"/>
                </a:solidFill>
                <a:latin typeface="Times New Roman" panose="02020603050405020304" charset="0"/>
                <a:cs typeface="Times New Roman" panose="02020603050405020304" charset="0"/>
              </a:rPr>
              <a:t>dưỡng</a:t>
            </a:r>
            <a:r>
              <a:rPr lang="en-US" sz="2200" b="1" dirty="0">
                <a:ln w="0"/>
                <a:solidFill>
                  <a:srgbClr val="002060"/>
                </a:solidFill>
                <a:latin typeface="Times New Roman" panose="02020603050405020304" charset="0"/>
                <a:cs typeface="Times New Roman" panose="02020603050405020304" charset="0"/>
              </a:rPr>
              <a:t> </a:t>
            </a:r>
            <a:r>
              <a:rPr lang="en-US" sz="2200" b="1" dirty="0" err="1">
                <a:ln w="0"/>
                <a:solidFill>
                  <a:srgbClr val="002060"/>
                </a:solidFill>
                <a:latin typeface="Times New Roman" panose="02020603050405020304" charset="0"/>
                <a:cs typeface="Times New Roman" panose="02020603050405020304" charset="0"/>
              </a:rPr>
              <a:t>chuẩn</a:t>
            </a:r>
            <a:r>
              <a:rPr lang="en-US" sz="2200" b="1" dirty="0">
                <a:ln w="0"/>
                <a:solidFill>
                  <a:srgbClr val="002060"/>
                </a:solidFill>
                <a:latin typeface="Times New Roman" panose="02020603050405020304" charset="0"/>
                <a:cs typeface="Times New Roman" panose="02020603050405020304" charset="0"/>
              </a:rPr>
              <a:t> </a:t>
            </a:r>
            <a:r>
              <a:rPr lang="en-US" sz="2200" b="1" dirty="0" err="1">
                <a:ln w="0"/>
                <a:solidFill>
                  <a:srgbClr val="002060"/>
                </a:solidFill>
                <a:latin typeface="Times New Roman" panose="02020603050405020304" charset="0"/>
                <a:cs typeface="Times New Roman" panose="02020603050405020304" charset="0"/>
              </a:rPr>
              <a:t>kỹ</a:t>
            </a:r>
            <a:r>
              <a:rPr lang="en-US" sz="2200" b="1" dirty="0">
                <a:ln w="0"/>
                <a:solidFill>
                  <a:srgbClr val="002060"/>
                </a:solidFill>
                <a:latin typeface="Times New Roman" panose="02020603050405020304" charset="0"/>
                <a:cs typeface="Times New Roman" panose="02020603050405020304" charset="0"/>
              </a:rPr>
              <a:t> </a:t>
            </a:r>
            <a:r>
              <a:rPr lang="en-US" sz="2200" b="1" dirty="0" err="1">
                <a:ln w="0"/>
                <a:solidFill>
                  <a:srgbClr val="002060"/>
                </a:solidFill>
                <a:latin typeface="Times New Roman" panose="02020603050405020304" charset="0"/>
                <a:cs typeface="Times New Roman" panose="02020603050405020304" charset="0"/>
              </a:rPr>
              <a:t>năng</a:t>
            </a:r>
            <a:endParaRPr lang="en-US" sz="2200" b="1" dirty="0">
              <a:ln w="0"/>
              <a:solidFill>
                <a:srgbClr val="002060"/>
              </a:solidFill>
              <a:latin typeface="Times New Roman" panose="02020603050405020304" charset="0"/>
              <a:cs typeface="Times New Roman" panose="02020603050405020304" charset="0"/>
            </a:endParaRPr>
          </a:p>
          <a:p>
            <a:pPr algn="just"/>
            <a:r>
              <a:rPr lang="en-US" sz="2200" b="1" dirty="0" err="1">
                <a:ln w="0"/>
                <a:solidFill>
                  <a:srgbClr val="002060"/>
                </a:solidFill>
                <a:latin typeface="Times New Roman" panose="02020603050405020304" charset="0"/>
                <a:cs typeface="Times New Roman" panose="02020603050405020304" charset="0"/>
              </a:rPr>
              <a:t>sử</a:t>
            </a:r>
            <a:r>
              <a:rPr lang="en-US" sz="2200" b="1" dirty="0">
                <a:ln w="0"/>
                <a:solidFill>
                  <a:srgbClr val="002060"/>
                </a:solidFill>
                <a:latin typeface="Times New Roman" panose="02020603050405020304" charset="0"/>
                <a:cs typeface="Times New Roman" panose="02020603050405020304" charset="0"/>
              </a:rPr>
              <a:t> </a:t>
            </a:r>
            <a:r>
              <a:rPr lang="en-US" sz="2200" b="1" dirty="0" err="1">
                <a:ln w="0"/>
                <a:solidFill>
                  <a:srgbClr val="002060"/>
                </a:solidFill>
                <a:latin typeface="Times New Roman" panose="02020603050405020304" charset="0"/>
                <a:cs typeface="Times New Roman" panose="02020603050405020304" charset="0"/>
              </a:rPr>
              <a:t>dụng</a:t>
            </a:r>
            <a:r>
              <a:rPr lang="en-US" sz="2200" b="1" dirty="0">
                <a:ln w="0"/>
                <a:solidFill>
                  <a:srgbClr val="002060"/>
                </a:solidFill>
                <a:latin typeface="Times New Roman" panose="02020603050405020304" charset="0"/>
                <a:cs typeface="Times New Roman" panose="02020603050405020304" charset="0"/>
              </a:rPr>
              <a:t> CNTT </a:t>
            </a:r>
            <a:r>
              <a:rPr lang="en-US" sz="2200" b="1" dirty="0" err="1">
                <a:ln w="0"/>
                <a:solidFill>
                  <a:srgbClr val="002060"/>
                </a:solidFill>
                <a:latin typeface="Times New Roman" panose="02020603050405020304" charset="0"/>
                <a:cs typeface="Times New Roman" panose="02020603050405020304" charset="0"/>
              </a:rPr>
              <a:t>cơ</a:t>
            </a:r>
            <a:r>
              <a:rPr lang="en-US" sz="2200" b="1" dirty="0">
                <a:ln w="0"/>
                <a:solidFill>
                  <a:srgbClr val="002060"/>
                </a:solidFill>
                <a:latin typeface="Times New Roman" panose="02020603050405020304" charset="0"/>
                <a:cs typeface="Times New Roman" panose="02020603050405020304" charset="0"/>
              </a:rPr>
              <a:t> </a:t>
            </a:r>
            <a:r>
              <a:rPr lang="en-US" sz="2200" b="1" dirty="0" err="1">
                <a:ln w="0"/>
                <a:solidFill>
                  <a:srgbClr val="002060"/>
                </a:solidFill>
                <a:latin typeface="Times New Roman" panose="02020603050405020304" charset="0"/>
                <a:cs typeface="Times New Roman" panose="02020603050405020304" charset="0"/>
              </a:rPr>
              <a:t>bản</a:t>
            </a:r>
            <a:r>
              <a:rPr lang="en-US" sz="2200" b="1" dirty="0">
                <a:ln w="0"/>
                <a:solidFill>
                  <a:srgbClr val="002060"/>
                </a:solidFill>
                <a:latin typeface="Times New Roman" panose="02020603050405020304" charset="0"/>
                <a:cs typeface="Times New Roman" panose="02020603050405020304" charset="0"/>
              </a:rPr>
              <a:t> </a:t>
            </a:r>
            <a:r>
              <a:rPr lang="en-US" sz="2200" b="1" dirty="0" err="1">
                <a:ln w="0"/>
                <a:solidFill>
                  <a:srgbClr val="002060"/>
                </a:solidFill>
                <a:latin typeface="Times New Roman" panose="02020603050405020304" charset="0"/>
                <a:cs typeface="Times New Roman" panose="02020603050405020304" charset="0"/>
              </a:rPr>
              <a:t>theo</a:t>
            </a:r>
            <a:r>
              <a:rPr lang="en-US" sz="2200" b="1" dirty="0">
                <a:ln w="0"/>
                <a:solidFill>
                  <a:srgbClr val="002060"/>
                </a:solidFill>
                <a:latin typeface="Times New Roman" panose="02020603050405020304" charset="0"/>
                <a:cs typeface="Times New Roman" panose="02020603050405020304" charset="0"/>
              </a:rPr>
              <a:t> </a:t>
            </a:r>
          </a:p>
          <a:p>
            <a:pPr algn="just"/>
            <a:r>
              <a:rPr lang="en-US" sz="2200" b="1" dirty="0" err="1">
                <a:ln w="0"/>
                <a:solidFill>
                  <a:srgbClr val="002060"/>
                </a:solidFill>
                <a:latin typeface="Times New Roman" panose="02020603050405020304" charset="0"/>
                <a:cs typeface="Times New Roman" panose="02020603050405020304" charset="0"/>
              </a:rPr>
              <a:t>Thông</a:t>
            </a:r>
            <a:r>
              <a:rPr lang="en-US" sz="2200" b="1" dirty="0">
                <a:ln w="0"/>
                <a:solidFill>
                  <a:srgbClr val="002060"/>
                </a:solidFill>
                <a:latin typeface="Times New Roman" panose="02020603050405020304" charset="0"/>
                <a:cs typeface="Times New Roman" panose="02020603050405020304" charset="0"/>
              </a:rPr>
              <a:t> </a:t>
            </a:r>
            <a:r>
              <a:rPr lang="en-US" sz="2200" b="1" dirty="0" err="1">
                <a:ln w="0"/>
                <a:solidFill>
                  <a:srgbClr val="002060"/>
                </a:solidFill>
                <a:latin typeface="Times New Roman" panose="02020603050405020304" charset="0"/>
                <a:cs typeface="Times New Roman" panose="02020603050405020304" charset="0"/>
              </a:rPr>
              <a:t>tư</a:t>
            </a:r>
            <a:r>
              <a:rPr lang="en-US" sz="2200" b="1" dirty="0">
                <a:ln w="0"/>
                <a:solidFill>
                  <a:srgbClr val="002060"/>
                </a:solidFill>
                <a:latin typeface="Times New Roman" panose="02020603050405020304" charset="0"/>
                <a:cs typeface="Times New Roman" panose="02020603050405020304" charset="0"/>
              </a:rPr>
              <a:t> 03/2014/TT-BTTTT</a:t>
            </a:r>
          </a:p>
        </p:txBody>
      </p:sp>
      <p:sp>
        <p:nvSpPr>
          <p:cNvPr id="90" name="Freeform 13"/>
          <p:cNvSpPr/>
          <p:nvPr/>
        </p:nvSpPr>
        <p:spPr bwMode="auto">
          <a:xfrm>
            <a:off x="533065" y="4723679"/>
            <a:ext cx="2501079" cy="1631216"/>
          </a:xfrm>
          <a:custGeom>
            <a:avLst/>
            <a:gdLst/>
            <a:ahLst/>
            <a:cxnLst>
              <a:cxn ang="0">
                <a:pos x="0" y="0"/>
              </a:cxn>
              <a:cxn ang="0">
                <a:pos x="5190" y="0"/>
              </a:cxn>
              <a:cxn ang="0">
                <a:pos x="4664" y="339"/>
              </a:cxn>
              <a:cxn ang="0">
                <a:pos x="5190" y="683"/>
              </a:cxn>
              <a:cxn ang="0">
                <a:pos x="0" y="683"/>
              </a:cxn>
              <a:cxn ang="0">
                <a:pos x="0" y="0"/>
              </a:cxn>
            </a:cxnLst>
            <a:rect l="0" t="0" r="r" b="b"/>
            <a:pathLst>
              <a:path w="5190" h="683">
                <a:moveTo>
                  <a:pt x="0" y="0"/>
                </a:moveTo>
                <a:lnTo>
                  <a:pt x="5190" y="0"/>
                </a:lnTo>
                <a:lnTo>
                  <a:pt x="4664" y="339"/>
                </a:lnTo>
                <a:lnTo>
                  <a:pt x="5190" y="683"/>
                </a:lnTo>
                <a:lnTo>
                  <a:pt x="0" y="683"/>
                </a:lnTo>
                <a:lnTo>
                  <a:pt x="0" y="0"/>
                </a:lnTo>
                <a:close/>
              </a:path>
            </a:pathLst>
          </a:custGeom>
          <a:solidFill>
            <a:schemeClr val="accent4">
              <a:lumMod val="40000"/>
              <a:lumOff val="60000"/>
            </a:schemeClr>
          </a:solidFill>
          <a:ln w="9525" cap="flat" cmpd="sng" algn="ctr">
            <a:noFill/>
            <a:prstDash val="solid"/>
          </a:ln>
          <a:effectLst>
            <a:outerShdw blurRad="76200" dist="76200" dir="18900000" algn="bl" rotWithShape="0">
              <a:prstClr val="black">
                <a:alpha val="40000"/>
              </a:prstClr>
            </a:outerShdw>
          </a:effectLst>
        </p:spPr>
        <p:txBody>
          <a:bodyPr/>
          <a:lstStyle/>
          <a:p>
            <a:pPr algn="ctr">
              <a:defRPr/>
            </a:pPr>
            <a:endParaRPr lang="en-US" sz="2200" b="1" dirty="0" smtClean="0">
              <a:solidFill>
                <a:srgbClr val="002060"/>
              </a:solidFill>
              <a:latin typeface="Times New Roman" panose="02020603050405020304" charset="0"/>
              <a:cs typeface="Times New Roman" panose="02020603050405020304" charset="0"/>
            </a:endParaRPr>
          </a:p>
          <a:p>
            <a:pPr algn="ctr">
              <a:defRPr/>
            </a:pPr>
            <a:endParaRPr lang="en-US" sz="2200" b="1" dirty="0">
              <a:solidFill>
                <a:srgbClr val="002060"/>
              </a:solidFill>
              <a:latin typeface="Times New Roman" panose="02020603050405020304" charset="0"/>
              <a:cs typeface="Times New Roman" panose="02020603050405020304" charset="0"/>
            </a:endParaRPr>
          </a:p>
          <a:p>
            <a:pPr>
              <a:defRPr/>
            </a:pPr>
            <a:r>
              <a:rPr lang="en-US" sz="2200" b="1" dirty="0" smtClean="0">
                <a:solidFill>
                  <a:srgbClr val="002060"/>
                </a:solidFill>
                <a:latin typeface="Times New Roman" panose="02020603050405020304" charset="0"/>
                <a:cs typeface="Times New Roman" panose="02020603050405020304" charset="0"/>
              </a:rPr>
              <a:t>    </a:t>
            </a:r>
            <a:r>
              <a:rPr lang="en-US" sz="2400" b="1" dirty="0" smtClean="0">
                <a:solidFill>
                  <a:srgbClr val="002060"/>
                </a:solidFill>
                <a:latin typeface="Times New Roman" panose="02020603050405020304" charset="0"/>
                <a:cs typeface="Times New Roman" panose="02020603050405020304" charset="0"/>
              </a:rPr>
              <a:t>3</a:t>
            </a:r>
            <a:r>
              <a:rPr lang="en-US" sz="2400" b="1" dirty="0">
                <a:solidFill>
                  <a:srgbClr val="002060"/>
                </a:solidFill>
                <a:latin typeface="Times New Roman" panose="02020603050405020304" charset="0"/>
                <a:cs typeface="Times New Roman" panose="02020603050405020304" charset="0"/>
              </a:rPr>
              <a:t>. </a:t>
            </a:r>
            <a:r>
              <a:rPr lang="en-US" sz="2400" b="1" dirty="0" err="1">
                <a:solidFill>
                  <a:srgbClr val="002060"/>
                </a:solidFill>
                <a:latin typeface="Times New Roman" panose="02020603050405020304" charset="0"/>
                <a:cs typeface="Times New Roman" panose="02020603050405020304" charset="0"/>
              </a:rPr>
              <a:t>Chứng chỉ </a:t>
            </a:r>
          </a:p>
          <a:p>
            <a:pPr>
              <a:defRPr/>
            </a:pPr>
            <a:r>
              <a:rPr lang="en-US" sz="2400" b="1" dirty="0">
                <a:solidFill>
                  <a:srgbClr val="002060"/>
                </a:solidFill>
                <a:latin typeface="Times New Roman" panose="02020603050405020304" charset="0"/>
                <a:cs typeface="Times New Roman" panose="02020603050405020304" charset="0"/>
              </a:rPr>
              <a:t>          MOS</a:t>
            </a:r>
          </a:p>
        </p:txBody>
      </p:sp>
      <p:sp>
        <p:nvSpPr>
          <p:cNvPr id="89" name="Freeform 12"/>
          <p:cNvSpPr/>
          <p:nvPr/>
        </p:nvSpPr>
        <p:spPr bwMode="auto">
          <a:xfrm>
            <a:off x="546127" y="2979643"/>
            <a:ext cx="4718304" cy="1545336"/>
          </a:xfrm>
          <a:custGeom>
            <a:avLst/>
            <a:gdLst/>
            <a:ahLst/>
            <a:cxnLst>
              <a:cxn ang="0">
                <a:pos x="0" y="0"/>
              </a:cxn>
              <a:cxn ang="0">
                <a:pos x="3861" y="0"/>
              </a:cxn>
              <a:cxn ang="0">
                <a:pos x="3335" y="336"/>
              </a:cxn>
              <a:cxn ang="0">
                <a:pos x="3861" y="683"/>
              </a:cxn>
              <a:cxn ang="0">
                <a:pos x="0" y="683"/>
              </a:cxn>
              <a:cxn ang="0">
                <a:pos x="0" y="0"/>
              </a:cxn>
            </a:cxnLst>
            <a:rect l="0" t="0" r="r" b="b"/>
            <a:pathLst>
              <a:path w="3861" h="683">
                <a:moveTo>
                  <a:pt x="0" y="0"/>
                </a:moveTo>
                <a:lnTo>
                  <a:pt x="3861" y="0"/>
                </a:lnTo>
                <a:lnTo>
                  <a:pt x="3335" y="336"/>
                </a:lnTo>
                <a:lnTo>
                  <a:pt x="3861" y="683"/>
                </a:lnTo>
                <a:lnTo>
                  <a:pt x="0" y="683"/>
                </a:lnTo>
                <a:lnTo>
                  <a:pt x="0" y="0"/>
                </a:lnTo>
                <a:close/>
              </a:path>
            </a:pathLst>
          </a:custGeom>
          <a:solidFill>
            <a:schemeClr val="accent5">
              <a:lumMod val="40000"/>
              <a:lumOff val="60000"/>
            </a:schemeClr>
          </a:solidFill>
          <a:ln w="9525" cap="flat" cmpd="sng" algn="ctr">
            <a:solidFill>
              <a:srgbClr val="5A8C1E">
                <a:shade val="95000"/>
                <a:satMod val="105000"/>
              </a:srgbClr>
            </a:solidFill>
            <a:prstDash val="solid"/>
          </a:ln>
          <a:effectLst>
            <a:outerShdw blurRad="76200" dist="76200" dir="18900000" algn="bl" rotWithShape="0">
              <a:prstClr val="black">
                <a:alpha val="40000"/>
              </a:prstClr>
            </a:outerShdw>
          </a:effectLst>
        </p:spPr>
        <p:txBody>
          <a:bodyPr/>
          <a:lstStyle/>
          <a:p>
            <a:pPr>
              <a:defRPr/>
            </a:pPr>
            <a:endParaRPr lang="en-US" sz="1800" b="1" dirty="0">
              <a:solidFill>
                <a:srgbClr val="FF0000"/>
              </a:solidFill>
              <a:latin typeface="Times New Roman" panose="02020603050405020304" charset="0"/>
              <a:cs typeface="Times New Roman" panose="02020603050405020304" charset="0"/>
            </a:endParaRPr>
          </a:p>
          <a:p>
            <a:pPr>
              <a:defRPr/>
            </a:pPr>
            <a:r>
              <a:rPr lang="en-US" sz="2200" b="1" dirty="0">
                <a:solidFill>
                  <a:srgbClr val="FF0000"/>
                </a:solidFill>
                <a:latin typeface="Times New Roman" panose="02020603050405020304" charset="0"/>
                <a:cs typeface="Times New Roman" panose="02020603050405020304" charset="0"/>
              </a:rPr>
              <a:t>2. </a:t>
            </a:r>
            <a:r>
              <a:rPr lang="en-US" sz="2200" b="1" dirty="0" err="1">
                <a:solidFill>
                  <a:srgbClr val="FF0000"/>
                </a:solidFill>
                <a:latin typeface="Times New Roman" panose="02020603050405020304" charset="0"/>
                <a:cs typeface="Times New Roman" panose="02020603050405020304" charset="0"/>
              </a:rPr>
              <a:t>Lớp</a:t>
            </a:r>
            <a:r>
              <a:rPr lang="en-US" sz="2200" b="1" dirty="0">
                <a:solidFill>
                  <a:srgbClr val="FF0000"/>
                </a:solidFill>
                <a:latin typeface="Times New Roman" panose="02020603050405020304" charset="0"/>
                <a:cs typeface="Times New Roman" panose="02020603050405020304" charset="0"/>
              </a:rPr>
              <a:t> </a:t>
            </a:r>
            <a:r>
              <a:rPr lang="en-US" sz="2200" b="1" dirty="0" err="1">
                <a:solidFill>
                  <a:srgbClr val="FF0000"/>
                </a:solidFill>
                <a:latin typeface="Times New Roman" panose="02020603050405020304" charset="0"/>
                <a:cs typeface="Times New Roman" panose="02020603050405020304" charset="0"/>
              </a:rPr>
              <a:t>ôn</a:t>
            </a:r>
            <a:r>
              <a:rPr lang="en-US" sz="2200" b="1" dirty="0">
                <a:solidFill>
                  <a:srgbClr val="FF0000"/>
                </a:solidFill>
                <a:latin typeface="Times New Roman" panose="02020603050405020304" charset="0"/>
                <a:cs typeface="Times New Roman" panose="02020603050405020304" charset="0"/>
              </a:rPr>
              <a:t>, </a:t>
            </a:r>
            <a:r>
              <a:rPr lang="en-US" sz="2200" b="1" dirty="0" err="1">
                <a:solidFill>
                  <a:srgbClr val="FF0000"/>
                </a:solidFill>
                <a:latin typeface="Times New Roman" panose="02020603050405020304" charset="0"/>
                <a:cs typeface="Times New Roman" panose="02020603050405020304" charset="0"/>
              </a:rPr>
              <a:t>thi</a:t>
            </a:r>
            <a:r>
              <a:rPr lang="en-US" sz="2200" b="1" dirty="0">
                <a:solidFill>
                  <a:srgbClr val="FF0000"/>
                </a:solidFill>
                <a:latin typeface="Times New Roman" panose="02020603050405020304" charset="0"/>
                <a:cs typeface="Times New Roman" panose="02020603050405020304" charset="0"/>
              </a:rPr>
              <a:t> </a:t>
            </a:r>
            <a:r>
              <a:rPr lang="en-US" sz="2200" b="1" dirty="0" err="1">
                <a:solidFill>
                  <a:srgbClr val="FF0000"/>
                </a:solidFill>
                <a:latin typeface="Times New Roman" panose="02020603050405020304" charset="0"/>
                <a:cs typeface="Times New Roman" panose="02020603050405020304" charset="0"/>
              </a:rPr>
              <a:t>và</a:t>
            </a:r>
            <a:r>
              <a:rPr lang="en-US" sz="2200" b="1" dirty="0">
                <a:solidFill>
                  <a:srgbClr val="FF0000"/>
                </a:solidFill>
                <a:latin typeface="Times New Roman" panose="02020603050405020304" charset="0"/>
                <a:cs typeface="Times New Roman" panose="02020603050405020304" charset="0"/>
              </a:rPr>
              <a:t> </a:t>
            </a:r>
            <a:r>
              <a:rPr lang="en-US" sz="2200" b="1" dirty="0" err="1">
                <a:solidFill>
                  <a:srgbClr val="FF0000"/>
                </a:solidFill>
                <a:latin typeface="Times New Roman" panose="02020603050405020304" charset="0"/>
                <a:cs typeface="Times New Roman" panose="02020603050405020304" charset="0"/>
              </a:rPr>
              <a:t>cấp</a:t>
            </a:r>
            <a:r>
              <a:rPr lang="en-US" sz="2200" b="1" dirty="0">
                <a:solidFill>
                  <a:srgbClr val="FF0000"/>
                </a:solidFill>
                <a:latin typeface="Times New Roman" panose="02020603050405020304" charset="0"/>
                <a:cs typeface="Times New Roman" panose="02020603050405020304" charset="0"/>
              </a:rPr>
              <a:t> </a:t>
            </a:r>
            <a:r>
              <a:rPr lang="en-US" sz="2200" b="1" dirty="0" err="1">
                <a:solidFill>
                  <a:srgbClr val="FF0000"/>
                </a:solidFill>
                <a:latin typeface="Times New Roman" panose="02020603050405020304" charset="0"/>
                <a:cs typeface="Times New Roman" panose="02020603050405020304" charset="0"/>
              </a:rPr>
              <a:t>chứng</a:t>
            </a:r>
            <a:r>
              <a:rPr lang="en-US" sz="2200" b="1" dirty="0">
                <a:solidFill>
                  <a:srgbClr val="FF0000"/>
                </a:solidFill>
                <a:latin typeface="Times New Roman" panose="02020603050405020304" charset="0"/>
                <a:cs typeface="Times New Roman" panose="02020603050405020304" charset="0"/>
              </a:rPr>
              <a:t> </a:t>
            </a:r>
            <a:r>
              <a:rPr lang="en-US" sz="2200" b="1" dirty="0" err="1">
                <a:solidFill>
                  <a:srgbClr val="FF0000"/>
                </a:solidFill>
                <a:latin typeface="Times New Roman" panose="02020603050405020304" charset="0"/>
                <a:cs typeface="Times New Roman" panose="02020603050405020304" charset="0"/>
              </a:rPr>
              <a:t>chỉ</a:t>
            </a:r>
            <a:r>
              <a:rPr lang="en-US" sz="2200" b="1" dirty="0">
                <a:solidFill>
                  <a:srgbClr val="FF0000"/>
                </a:solidFill>
                <a:latin typeface="Times New Roman" panose="02020603050405020304" charset="0"/>
                <a:cs typeface="Times New Roman" panose="02020603050405020304" charset="0"/>
              </a:rPr>
              <a:t> </a:t>
            </a:r>
            <a:endParaRPr lang="en-US" sz="2200" b="1" dirty="0" smtClean="0">
              <a:solidFill>
                <a:srgbClr val="FF0000"/>
              </a:solidFill>
              <a:latin typeface="Times New Roman" panose="02020603050405020304" charset="0"/>
              <a:cs typeface="Times New Roman" panose="02020603050405020304" charset="0"/>
            </a:endParaRPr>
          </a:p>
          <a:p>
            <a:pPr>
              <a:defRPr/>
            </a:pPr>
            <a:r>
              <a:rPr lang="en-US" sz="2200" b="1" dirty="0" smtClean="0">
                <a:solidFill>
                  <a:srgbClr val="FF0000"/>
                </a:solidFill>
                <a:latin typeface="Times New Roman" panose="02020603050405020304" charset="0"/>
                <a:cs typeface="Times New Roman" panose="02020603050405020304" charset="0"/>
              </a:rPr>
              <a:t>CNTT </a:t>
            </a:r>
            <a:r>
              <a:rPr lang="en-US" sz="2200" b="1" dirty="0" err="1">
                <a:solidFill>
                  <a:srgbClr val="FF0000"/>
                </a:solidFill>
                <a:latin typeface="Times New Roman" panose="02020603050405020304" charset="0"/>
                <a:cs typeface="Times New Roman" panose="02020603050405020304" charset="0"/>
              </a:rPr>
              <a:t>cơ</a:t>
            </a:r>
            <a:r>
              <a:rPr lang="en-US" sz="2200" b="1" dirty="0">
                <a:solidFill>
                  <a:srgbClr val="FF0000"/>
                </a:solidFill>
                <a:latin typeface="Times New Roman" panose="02020603050405020304" charset="0"/>
                <a:cs typeface="Times New Roman" panose="02020603050405020304" charset="0"/>
              </a:rPr>
              <a:t> </a:t>
            </a:r>
            <a:r>
              <a:rPr lang="en-US" sz="2200" b="1" dirty="0" err="1">
                <a:solidFill>
                  <a:srgbClr val="FF0000"/>
                </a:solidFill>
                <a:latin typeface="Times New Roman" panose="02020603050405020304" charset="0"/>
                <a:cs typeface="Times New Roman" panose="02020603050405020304" charset="0"/>
              </a:rPr>
              <a:t>bản</a:t>
            </a:r>
            <a:r>
              <a:rPr lang="en-US" sz="2200" b="1" dirty="0">
                <a:solidFill>
                  <a:srgbClr val="FF0000"/>
                </a:solidFill>
                <a:latin typeface="Times New Roman" panose="02020603050405020304" charset="0"/>
                <a:cs typeface="Times New Roman" panose="02020603050405020304" charset="0"/>
              </a:rPr>
              <a:t> </a:t>
            </a:r>
            <a:r>
              <a:rPr lang="en-US" sz="2200" b="1" dirty="0" err="1">
                <a:solidFill>
                  <a:srgbClr val="FF0000"/>
                </a:solidFill>
                <a:latin typeface="Times New Roman" panose="02020603050405020304" charset="0"/>
                <a:cs typeface="Times New Roman" panose="02020603050405020304" charset="0"/>
              </a:rPr>
              <a:t>theo</a:t>
            </a:r>
            <a:r>
              <a:rPr lang="en-US" sz="2200" b="1" dirty="0">
                <a:solidFill>
                  <a:srgbClr val="FF0000"/>
                </a:solidFill>
                <a:latin typeface="Times New Roman" panose="02020603050405020304" charset="0"/>
                <a:cs typeface="Times New Roman" panose="02020603050405020304" charset="0"/>
              </a:rPr>
              <a:t> </a:t>
            </a:r>
            <a:r>
              <a:rPr lang="en-US" sz="2200" b="1" dirty="0" err="1">
                <a:solidFill>
                  <a:srgbClr val="FF0000"/>
                </a:solidFill>
                <a:latin typeface="Times New Roman" panose="02020603050405020304" charset="0"/>
                <a:cs typeface="Times New Roman" panose="02020603050405020304" charset="0"/>
              </a:rPr>
              <a:t>Thông</a:t>
            </a:r>
            <a:r>
              <a:rPr lang="en-US" sz="2200" b="1" dirty="0">
                <a:solidFill>
                  <a:srgbClr val="FF0000"/>
                </a:solidFill>
                <a:latin typeface="Times New Roman" panose="02020603050405020304" charset="0"/>
                <a:cs typeface="Times New Roman" panose="02020603050405020304" charset="0"/>
              </a:rPr>
              <a:t> </a:t>
            </a:r>
            <a:r>
              <a:rPr lang="en-US" sz="2200" b="1" dirty="0" err="1">
                <a:solidFill>
                  <a:srgbClr val="FF0000"/>
                </a:solidFill>
                <a:latin typeface="Times New Roman" panose="02020603050405020304" charset="0"/>
                <a:cs typeface="Times New Roman" panose="02020603050405020304" charset="0"/>
              </a:rPr>
              <a:t>tư</a:t>
            </a:r>
            <a:r>
              <a:rPr lang="en-US" sz="2200" b="1" dirty="0">
                <a:solidFill>
                  <a:srgbClr val="FF0000"/>
                </a:solidFill>
                <a:latin typeface="Times New Roman" panose="02020603050405020304" charset="0"/>
                <a:cs typeface="Times New Roman" panose="02020603050405020304" charset="0"/>
              </a:rPr>
              <a:t> 03/2014/TT-BTTTT</a:t>
            </a:r>
          </a:p>
        </p:txBody>
      </p:sp>
      <p:sp>
        <p:nvSpPr>
          <p:cNvPr id="3" name="Arrow: Pentagon 2"/>
          <p:cNvSpPr/>
          <p:nvPr/>
        </p:nvSpPr>
        <p:spPr>
          <a:xfrm flipH="1">
            <a:off x="5052951" y="2967381"/>
            <a:ext cx="6702552" cy="1548716"/>
          </a:xfrm>
          <a:prstGeom prst="homePlate">
            <a:avLst>
              <a:gd name="adj" fmla="val 31711"/>
            </a:avLst>
          </a:prstGeom>
        </p:spPr>
        <p:style>
          <a:lnRef idx="2">
            <a:schemeClr val="accent1">
              <a:shade val="50000"/>
            </a:schemeClr>
          </a:lnRef>
          <a:fillRef idx="1">
            <a:schemeClr val="accent1"/>
          </a:fillRef>
          <a:effectRef idx="0">
            <a:schemeClr val="accent1"/>
          </a:effectRef>
          <a:fontRef idx="minor">
            <a:schemeClr val="lt1"/>
          </a:fontRef>
        </p:style>
        <p:txBody>
          <a:bodyPr lIns="274320" rIns="274320" rtlCol="0" anchor="ctr"/>
          <a:lstStyle/>
          <a:p>
            <a:r>
              <a:rPr lang="en-US" sz="2200" b="1" dirty="0" smtClean="0">
                <a:solidFill>
                  <a:schemeClr val="bg1"/>
                </a:solidFill>
                <a:latin typeface="Times New Roman" panose="02020603050405020304" charset="0"/>
                <a:cs typeface="Times New Roman" panose="02020603050405020304" charset="0"/>
              </a:rPr>
              <a:t>  </a:t>
            </a:r>
            <a:r>
              <a:rPr lang="en-US" sz="2200" b="1" dirty="0" err="1" smtClean="0">
                <a:solidFill>
                  <a:schemeClr val="bg1"/>
                </a:solidFill>
                <a:latin typeface="Times New Roman" panose="02020603050405020304" charset="0"/>
                <a:cs typeface="Times New Roman" panose="02020603050405020304" charset="0"/>
              </a:rPr>
              <a:t>Học</a:t>
            </a:r>
            <a:r>
              <a:rPr lang="en-US" sz="2200" b="1" dirty="0" smtClean="0">
                <a:solidFill>
                  <a:schemeClr val="bg1"/>
                </a:solidFill>
                <a:latin typeface="Times New Roman" panose="02020603050405020304" charset="0"/>
                <a:cs typeface="Times New Roman" panose="02020603050405020304" charset="0"/>
              </a:rPr>
              <a:t> </a:t>
            </a:r>
            <a:r>
              <a:rPr lang="en-US" sz="2200" b="1" dirty="0" err="1">
                <a:solidFill>
                  <a:schemeClr val="bg1"/>
                </a:solidFill>
                <a:latin typeface="Times New Roman" panose="02020603050405020304" charset="0"/>
                <a:cs typeface="Times New Roman" panose="02020603050405020304" charset="0"/>
              </a:rPr>
              <a:t>phí</a:t>
            </a:r>
            <a:r>
              <a:rPr lang="en-US" sz="2200" b="1" dirty="0">
                <a:solidFill>
                  <a:schemeClr val="bg1"/>
                </a:solidFill>
                <a:latin typeface="Times New Roman" panose="02020603050405020304" charset="0"/>
                <a:cs typeface="Times New Roman" panose="02020603050405020304" charset="0"/>
              </a:rPr>
              <a:t>: 7</a:t>
            </a:r>
            <a:r>
              <a:rPr lang="en-US" sz="2200" b="1" dirty="0" smtClean="0">
                <a:solidFill>
                  <a:schemeClr val="bg1"/>
                </a:solidFill>
                <a:latin typeface="Times New Roman" panose="02020603050405020304" charset="0"/>
                <a:cs typeface="Times New Roman" panose="02020603050405020304" charset="0"/>
              </a:rPr>
              <a:t>00.000đ </a:t>
            </a:r>
            <a:r>
              <a:rPr lang="en-US" sz="2200" b="1" dirty="0">
                <a:solidFill>
                  <a:schemeClr val="bg1"/>
                </a:solidFill>
                <a:latin typeface="Times New Roman" panose="02020603050405020304" charset="0"/>
                <a:cs typeface="Times New Roman" panose="02020603050405020304" charset="0"/>
              </a:rPr>
              <a:t>(SV </a:t>
            </a:r>
            <a:r>
              <a:rPr lang="en-US" sz="2200" b="1" dirty="0" err="1">
                <a:solidFill>
                  <a:schemeClr val="bg1"/>
                </a:solidFill>
                <a:latin typeface="Times New Roman" panose="02020603050405020304" charset="0"/>
                <a:cs typeface="Times New Roman" panose="02020603050405020304" charset="0"/>
              </a:rPr>
              <a:t>trong</a:t>
            </a:r>
            <a:r>
              <a:rPr lang="en-US" sz="2200" b="1" dirty="0">
                <a:solidFill>
                  <a:schemeClr val="bg1"/>
                </a:solidFill>
                <a:latin typeface="Times New Roman" panose="02020603050405020304" charset="0"/>
                <a:cs typeface="Times New Roman" panose="02020603050405020304" charset="0"/>
              </a:rPr>
              <a:t> </a:t>
            </a:r>
            <a:r>
              <a:rPr lang="en-US" sz="2200" b="1" dirty="0" err="1">
                <a:solidFill>
                  <a:schemeClr val="bg1"/>
                </a:solidFill>
                <a:latin typeface="Times New Roman" panose="02020603050405020304" charset="0"/>
                <a:cs typeface="Times New Roman" panose="02020603050405020304" charset="0"/>
              </a:rPr>
              <a:t>trường</a:t>
            </a:r>
            <a:r>
              <a:rPr lang="en-US" sz="2200" b="1" dirty="0">
                <a:solidFill>
                  <a:schemeClr val="bg1"/>
                </a:solidFill>
                <a:latin typeface="Times New Roman" panose="02020603050405020304" charset="0"/>
                <a:cs typeface="Times New Roman" panose="02020603050405020304" charset="0"/>
              </a:rPr>
              <a:t>).</a:t>
            </a:r>
          </a:p>
          <a:p>
            <a:r>
              <a:rPr lang="en-US" sz="2200" b="1" dirty="0">
                <a:solidFill>
                  <a:schemeClr val="bg1"/>
                </a:solidFill>
                <a:latin typeface="Times New Roman" panose="02020603050405020304" charset="0"/>
                <a:cs typeface="Times New Roman" panose="02020603050405020304" charset="0"/>
              </a:rPr>
              <a:t>                 </a:t>
            </a:r>
            <a:r>
              <a:rPr lang="en-US" sz="2200" b="1" dirty="0" smtClean="0">
                <a:solidFill>
                  <a:schemeClr val="bg1"/>
                </a:solidFill>
                <a:latin typeface="Times New Roman" panose="02020603050405020304" charset="0"/>
                <a:cs typeface="Times New Roman" panose="02020603050405020304" charset="0"/>
              </a:rPr>
              <a:t> 800.000đ </a:t>
            </a:r>
            <a:r>
              <a:rPr lang="en-US" sz="2200" b="1" dirty="0">
                <a:solidFill>
                  <a:schemeClr val="bg1"/>
                </a:solidFill>
                <a:latin typeface="Times New Roman" panose="02020603050405020304" charset="0"/>
                <a:cs typeface="Times New Roman" panose="02020603050405020304" charset="0"/>
              </a:rPr>
              <a:t>(</a:t>
            </a:r>
            <a:r>
              <a:rPr lang="en-US" sz="2200" b="1" dirty="0" err="1">
                <a:solidFill>
                  <a:schemeClr val="bg1"/>
                </a:solidFill>
                <a:latin typeface="Times New Roman" panose="02020603050405020304" charset="0"/>
                <a:cs typeface="Times New Roman" panose="02020603050405020304" charset="0"/>
              </a:rPr>
              <a:t>thí</a:t>
            </a:r>
            <a:r>
              <a:rPr lang="en-US" sz="2200" b="1" dirty="0">
                <a:solidFill>
                  <a:schemeClr val="bg1"/>
                </a:solidFill>
                <a:latin typeface="Times New Roman" panose="02020603050405020304" charset="0"/>
                <a:cs typeface="Times New Roman" panose="02020603050405020304" charset="0"/>
              </a:rPr>
              <a:t> </a:t>
            </a:r>
            <a:r>
              <a:rPr lang="en-US" sz="2200" b="1" dirty="0" err="1">
                <a:solidFill>
                  <a:schemeClr val="bg1"/>
                </a:solidFill>
                <a:latin typeface="Times New Roman" panose="02020603050405020304" charset="0"/>
                <a:cs typeface="Times New Roman" panose="02020603050405020304" charset="0"/>
              </a:rPr>
              <a:t>sinh</a:t>
            </a:r>
            <a:r>
              <a:rPr lang="en-US" sz="2200" b="1" dirty="0">
                <a:solidFill>
                  <a:schemeClr val="bg1"/>
                </a:solidFill>
                <a:latin typeface="Times New Roman" panose="02020603050405020304" charset="0"/>
                <a:cs typeface="Times New Roman" panose="02020603050405020304" charset="0"/>
              </a:rPr>
              <a:t> </a:t>
            </a:r>
            <a:r>
              <a:rPr lang="en-US" sz="2200" b="1" dirty="0" err="1">
                <a:solidFill>
                  <a:schemeClr val="bg1"/>
                </a:solidFill>
                <a:latin typeface="Times New Roman" panose="02020603050405020304" charset="0"/>
                <a:cs typeface="Times New Roman" panose="02020603050405020304" charset="0"/>
              </a:rPr>
              <a:t>tự</a:t>
            </a:r>
            <a:r>
              <a:rPr lang="en-US" sz="2200" b="1" dirty="0">
                <a:solidFill>
                  <a:schemeClr val="bg1"/>
                </a:solidFill>
                <a:latin typeface="Times New Roman" panose="02020603050405020304" charset="0"/>
                <a:cs typeface="Times New Roman" panose="02020603050405020304" charset="0"/>
              </a:rPr>
              <a:t> do </a:t>
            </a:r>
            <a:r>
              <a:rPr lang="en-US" sz="2200" b="1" dirty="0" err="1">
                <a:solidFill>
                  <a:schemeClr val="bg1"/>
                </a:solidFill>
                <a:latin typeface="Times New Roman" panose="02020603050405020304" charset="0"/>
                <a:cs typeface="Times New Roman" panose="02020603050405020304" charset="0"/>
              </a:rPr>
              <a:t>thi</a:t>
            </a:r>
            <a:r>
              <a:rPr lang="en-US" sz="2200" b="1" dirty="0">
                <a:solidFill>
                  <a:schemeClr val="bg1"/>
                </a:solidFill>
                <a:latin typeface="Times New Roman" panose="02020603050405020304" charset="0"/>
                <a:cs typeface="Times New Roman" panose="02020603050405020304" charset="0"/>
              </a:rPr>
              <a:t> </a:t>
            </a:r>
            <a:r>
              <a:rPr lang="en-US" sz="2200" b="1" dirty="0" err="1">
                <a:solidFill>
                  <a:schemeClr val="bg1"/>
                </a:solidFill>
                <a:latin typeface="Times New Roman" panose="02020603050405020304" charset="0"/>
                <a:cs typeface="Times New Roman" panose="02020603050405020304" charset="0"/>
              </a:rPr>
              <a:t>tại</a:t>
            </a:r>
            <a:r>
              <a:rPr lang="en-US" sz="2200" b="1" dirty="0">
                <a:solidFill>
                  <a:schemeClr val="bg1"/>
                </a:solidFill>
                <a:latin typeface="Times New Roman" panose="02020603050405020304" charset="0"/>
                <a:cs typeface="Times New Roman" panose="02020603050405020304" charset="0"/>
              </a:rPr>
              <a:t> </a:t>
            </a:r>
            <a:r>
              <a:rPr lang="en-US" sz="2200" b="1" dirty="0" err="1">
                <a:solidFill>
                  <a:schemeClr val="bg1"/>
                </a:solidFill>
                <a:latin typeface="Times New Roman" panose="02020603050405020304" charset="0"/>
                <a:cs typeface="Times New Roman" panose="02020603050405020304" charset="0"/>
              </a:rPr>
              <a:t>trường</a:t>
            </a:r>
            <a:r>
              <a:rPr lang="en-US" sz="2200" b="1" dirty="0">
                <a:solidFill>
                  <a:schemeClr val="bg1"/>
                </a:solidFill>
                <a:latin typeface="Times New Roman" panose="02020603050405020304" charset="0"/>
                <a:cs typeface="Times New Roman" panose="02020603050405020304" charset="0"/>
              </a:rPr>
              <a:t> ĐHKTKTCN)</a:t>
            </a:r>
          </a:p>
          <a:p>
            <a:r>
              <a:rPr lang="en-US" sz="2200" b="1" dirty="0" err="1">
                <a:solidFill>
                  <a:schemeClr val="bg1"/>
                </a:solidFill>
                <a:latin typeface="Times New Roman" panose="02020603050405020304" charset="0"/>
                <a:cs typeface="Times New Roman" panose="02020603050405020304" charset="0"/>
              </a:rPr>
              <a:t>Thời</a:t>
            </a:r>
            <a:r>
              <a:rPr lang="en-US" sz="2200" b="1" dirty="0">
                <a:solidFill>
                  <a:schemeClr val="bg1"/>
                </a:solidFill>
                <a:latin typeface="Times New Roman" panose="02020603050405020304" charset="0"/>
                <a:cs typeface="Times New Roman" panose="02020603050405020304" charset="0"/>
              </a:rPr>
              <a:t> </a:t>
            </a:r>
            <a:r>
              <a:rPr lang="en-US" sz="2200" b="1" dirty="0" err="1">
                <a:solidFill>
                  <a:schemeClr val="bg1"/>
                </a:solidFill>
                <a:latin typeface="Times New Roman" panose="02020603050405020304" charset="0"/>
                <a:cs typeface="Times New Roman" panose="02020603050405020304" charset="0"/>
              </a:rPr>
              <a:t>lượng</a:t>
            </a:r>
            <a:r>
              <a:rPr lang="en-US" sz="2200" b="1" dirty="0">
                <a:solidFill>
                  <a:schemeClr val="bg1"/>
                </a:solidFill>
                <a:latin typeface="Times New Roman" panose="02020603050405020304" charset="0"/>
                <a:cs typeface="Times New Roman" panose="02020603050405020304" charset="0"/>
              </a:rPr>
              <a:t> </a:t>
            </a:r>
            <a:r>
              <a:rPr lang="en-US" sz="2200" b="1" dirty="0" err="1">
                <a:solidFill>
                  <a:schemeClr val="bg1"/>
                </a:solidFill>
                <a:latin typeface="Times New Roman" panose="02020603050405020304" charset="0"/>
                <a:cs typeface="Times New Roman" panose="02020603050405020304" charset="0"/>
              </a:rPr>
              <a:t>khóa</a:t>
            </a:r>
            <a:r>
              <a:rPr lang="en-US" sz="2200" b="1" dirty="0">
                <a:solidFill>
                  <a:schemeClr val="bg1"/>
                </a:solidFill>
                <a:latin typeface="Times New Roman" panose="02020603050405020304" charset="0"/>
                <a:cs typeface="Times New Roman" panose="02020603050405020304" charset="0"/>
              </a:rPr>
              <a:t> </a:t>
            </a:r>
            <a:r>
              <a:rPr lang="en-US" sz="2200" b="1" dirty="0" err="1">
                <a:solidFill>
                  <a:schemeClr val="bg1"/>
                </a:solidFill>
                <a:latin typeface="Times New Roman" panose="02020603050405020304" charset="0"/>
                <a:cs typeface="Times New Roman" panose="02020603050405020304" charset="0"/>
              </a:rPr>
              <a:t>học</a:t>
            </a:r>
            <a:r>
              <a:rPr lang="en-US" sz="2200" b="1" dirty="0">
                <a:solidFill>
                  <a:schemeClr val="bg1"/>
                </a:solidFill>
                <a:latin typeface="Times New Roman" panose="02020603050405020304" charset="0"/>
                <a:cs typeface="Times New Roman" panose="02020603050405020304" charset="0"/>
              </a:rPr>
              <a:t>: 12 </a:t>
            </a:r>
            <a:r>
              <a:rPr lang="en-US" sz="2200" b="1" dirty="0" err="1">
                <a:solidFill>
                  <a:schemeClr val="bg1"/>
                </a:solidFill>
                <a:latin typeface="Times New Roman" panose="02020603050405020304" charset="0"/>
                <a:cs typeface="Times New Roman" panose="02020603050405020304" charset="0"/>
              </a:rPr>
              <a:t>giờ</a:t>
            </a:r>
            <a:endParaRPr lang="en-US" sz="2200" dirty="0"/>
          </a:p>
        </p:txBody>
      </p:sp>
      <p:sp>
        <p:nvSpPr>
          <p:cNvPr id="4" name="Arrow: Pentagon 3"/>
          <p:cNvSpPr/>
          <p:nvPr/>
        </p:nvSpPr>
        <p:spPr>
          <a:xfrm flipH="1">
            <a:off x="3004456" y="4719574"/>
            <a:ext cx="8779173" cy="1631217"/>
          </a:xfrm>
          <a:prstGeom prst="homePlate">
            <a:avLst>
              <a:gd name="adj" fmla="val 17136"/>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365760" rIns="182880" rtlCol="0" anchor="ctr"/>
          <a:lstStyle/>
          <a:p>
            <a:pPr algn="just"/>
            <a:endParaRPr lang="en-US" dirty="0"/>
          </a:p>
        </p:txBody>
      </p:sp>
      <p:sp>
        <p:nvSpPr>
          <p:cNvPr id="5" name="Arrow: Pentagon 4"/>
          <p:cNvSpPr/>
          <p:nvPr/>
        </p:nvSpPr>
        <p:spPr>
          <a:xfrm flipH="1">
            <a:off x="5067796" y="1212224"/>
            <a:ext cx="6701979" cy="1545336"/>
          </a:xfrm>
          <a:prstGeom prst="homePlate">
            <a:avLst>
              <a:gd name="adj" fmla="val 38420"/>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274320" rIns="274320" rtlCol="0" anchor="ctr"/>
          <a:lstStyle/>
          <a:p>
            <a:pPr algn="just"/>
            <a:r>
              <a:rPr lang="en-US" sz="2200" b="1" dirty="0" smtClean="0">
                <a:solidFill>
                  <a:srgbClr val="FF0000"/>
                </a:solidFill>
                <a:latin typeface="Times New Roman" panose="02020603050405020304" charset="0"/>
                <a:cs typeface="Times New Roman" panose="02020603050405020304" charset="0"/>
              </a:rPr>
              <a:t> </a:t>
            </a:r>
            <a:r>
              <a:rPr lang="en-US" sz="2200" b="1" dirty="0" err="1" smtClean="0">
                <a:solidFill>
                  <a:srgbClr val="FF0000"/>
                </a:solidFill>
                <a:latin typeface="Times New Roman" panose="02020603050405020304" charset="0"/>
                <a:cs typeface="Times New Roman" panose="02020603050405020304" charset="0"/>
              </a:rPr>
              <a:t>Học</a:t>
            </a:r>
            <a:r>
              <a:rPr lang="en-US" sz="2200" b="1" dirty="0" smtClean="0">
                <a:solidFill>
                  <a:srgbClr val="FF0000"/>
                </a:solidFill>
                <a:latin typeface="Times New Roman" panose="02020603050405020304" charset="0"/>
                <a:cs typeface="Times New Roman" panose="02020603050405020304" charset="0"/>
              </a:rPr>
              <a:t> </a:t>
            </a:r>
            <a:r>
              <a:rPr lang="en-US" sz="2200" b="1" dirty="0" err="1" smtClean="0">
                <a:solidFill>
                  <a:srgbClr val="FF0000"/>
                </a:solidFill>
                <a:latin typeface="Times New Roman" panose="02020603050405020304" charset="0"/>
                <a:cs typeface="Times New Roman" panose="02020603050405020304" charset="0"/>
              </a:rPr>
              <a:t>phí</a:t>
            </a:r>
            <a:r>
              <a:rPr lang="en-US" sz="2200" b="1" dirty="0" smtClean="0">
                <a:solidFill>
                  <a:srgbClr val="FF0000"/>
                </a:solidFill>
                <a:latin typeface="Times New Roman" panose="02020603050405020304" charset="0"/>
                <a:cs typeface="Times New Roman" panose="02020603050405020304" charset="0"/>
              </a:rPr>
              <a:t>: 1.200.000 </a:t>
            </a:r>
            <a:r>
              <a:rPr lang="en-US" sz="2200" b="1" dirty="0" err="1" smtClean="0">
                <a:solidFill>
                  <a:srgbClr val="FF0000"/>
                </a:solidFill>
                <a:latin typeface="Times New Roman" panose="02020603050405020304" charset="0"/>
                <a:cs typeface="Times New Roman" panose="02020603050405020304" charset="0"/>
              </a:rPr>
              <a:t>đồng</a:t>
            </a:r>
            <a:endParaRPr lang="en-US" sz="2200" b="1" dirty="0" smtClean="0">
              <a:solidFill>
                <a:srgbClr val="FF0000"/>
              </a:solidFill>
              <a:latin typeface="Times New Roman" panose="02020603050405020304" charset="0"/>
              <a:cs typeface="Times New Roman" panose="02020603050405020304" charset="0"/>
            </a:endParaRPr>
          </a:p>
          <a:p>
            <a:pPr algn="just"/>
            <a:r>
              <a:rPr lang="en-US" sz="2200" b="1" dirty="0" smtClean="0">
                <a:solidFill>
                  <a:srgbClr val="FF0000"/>
                </a:solidFill>
                <a:latin typeface="Times New Roman" panose="02020603050405020304" charset="0"/>
                <a:cs typeface="Times New Roman" panose="02020603050405020304" charset="0"/>
              </a:rPr>
              <a:t> </a:t>
            </a:r>
            <a:r>
              <a:rPr lang="en-US" sz="2200" b="1" dirty="0" err="1" smtClean="0">
                <a:solidFill>
                  <a:srgbClr val="FF0000"/>
                </a:solidFill>
                <a:latin typeface="Times New Roman" panose="02020603050405020304" charset="0"/>
                <a:cs typeface="Times New Roman" panose="02020603050405020304" charset="0"/>
              </a:rPr>
              <a:t>Thời</a:t>
            </a:r>
            <a:r>
              <a:rPr lang="en-US" sz="2200" b="1" dirty="0" smtClean="0">
                <a:solidFill>
                  <a:srgbClr val="FF0000"/>
                </a:solidFill>
                <a:latin typeface="Times New Roman" panose="02020603050405020304" charset="0"/>
                <a:cs typeface="Times New Roman" panose="02020603050405020304" charset="0"/>
              </a:rPr>
              <a:t> </a:t>
            </a:r>
            <a:r>
              <a:rPr lang="en-US" sz="2200" b="1" dirty="0" err="1">
                <a:solidFill>
                  <a:srgbClr val="FF0000"/>
                </a:solidFill>
                <a:latin typeface="Times New Roman" panose="02020603050405020304" charset="0"/>
                <a:cs typeface="Times New Roman" panose="02020603050405020304" charset="0"/>
              </a:rPr>
              <a:t>lượng</a:t>
            </a:r>
            <a:r>
              <a:rPr lang="en-US" sz="2200" b="1" dirty="0">
                <a:solidFill>
                  <a:srgbClr val="FF0000"/>
                </a:solidFill>
                <a:latin typeface="Times New Roman" panose="02020603050405020304" charset="0"/>
                <a:cs typeface="Times New Roman" panose="02020603050405020304" charset="0"/>
              </a:rPr>
              <a:t> </a:t>
            </a:r>
            <a:r>
              <a:rPr lang="en-US" sz="2200" b="1" dirty="0" err="1">
                <a:solidFill>
                  <a:srgbClr val="FF0000"/>
                </a:solidFill>
                <a:latin typeface="Times New Roman" panose="02020603050405020304" charset="0"/>
                <a:cs typeface="Times New Roman" panose="02020603050405020304" charset="0"/>
              </a:rPr>
              <a:t>khóa</a:t>
            </a:r>
            <a:r>
              <a:rPr lang="en-US" sz="2200" b="1" dirty="0">
                <a:solidFill>
                  <a:srgbClr val="FF0000"/>
                </a:solidFill>
                <a:latin typeface="Times New Roman" panose="02020603050405020304" charset="0"/>
                <a:cs typeface="Times New Roman" panose="02020603050405020304" charset="0"/>
              </a:rPr>
              <a:t> </a:t>
            </a:r>
            <a:r>
              <a:rPr lang="en-US" sz="2200" b="1" dirty="0" err="1">
                <a:solidFill>
                  <a:srgbClr val="FF0000"/>
                </a:solidFill>
                <a:latin typeface="Times New Roman" panose="02020603050405020304" charset="0"/>
                <a:cs typeface="Times New Roman" panose="02020603050405020304" charset="0"/>
              </a:rPr>
              <a:t>học</a:t>
            </a:r>
            <a:r>
              <a:rPr lang="en-US" sz="2200" b="1" dirty="0">
                <a:solidFill>
                  <a:srgbClr val="FF0000"/>
                </a:solidFill>
                <a:latin typeface="Times New Roman" panose="02020603050405020304" charset="0"/>
                <a:cs typeface="Times New Roman" panose="02020603050405020304" charset="0"/>
              </a:rPr>
              <a:t>: 60 </a:t>
            </a:r>
            <a:r>
              <a:rPr lang="en-US" sz="2200" b="1" dirty="0" err="1">
                <a:solidFill>
                  <a:srgbClr val="FF0000"/>
                </a:solidFill>
                <a:latin typeface="Times New Roman" panose="02020603050405020304" charset="0"/>
                <a:cs typeface="Times New Roman" panose="02020603050405020304" charset="0"/>
              </a:rPr>
              <a:t>giờ</a:t>
            </a:r>
            <a:endParaRPr lang="en-US" sz="2200" b="1" dirty="0">
              <a:solidFill>
                <a:srgbClr val="FF0000"/>
              </a:solidFill>
              <a:latin typeface="Times New Roman" panose="02020603050405020304" charset="0"/>
              <a:cs typeface="Times New Roman" panose="02020603050405020304" charset="0"/>
            </a:endParaRPr>
          </a:p>
        </p:txBody>
      </p:sp>
      <p:sp>
        <p:nvSpPr>
          <p:cNvPr id="6" name="TextBox 44"/>
          <p:cNvSpPr txBox="1">
            <a:spLocks noChangeArrowheads="1"/>
          </p:cNvSpPr>
          <p:nvPr/>
        </p:nvSpPr>
        <p:spPr bwMode="auto">
          <a:xfrm>
            <a:off x="3921490" y="4932026"/>
            <a:ext cx="5713095" cy="1106805"/>
          </a:xfrm>
          <a:prstGeom prst="rect">
            <a:avLst/>
          </a:prstGeom>
          <a:noFill/>
          <a:ln>
            <a:noFill/>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indent="0" fontAlgn="base">
              <a:spcBef>
                <a:spcPct val="0"/>
              </a:spcBef>
              <a:spcAft>
                <a:spcPct val="0"/>
              </a:spcAft>
              <a:buFont typeface="Arial" panose="020B0604020202020204" pitchFamily="34" charset="0"/>
              <a:buNone/>
              <a:defRPr/>
            </a:pPr>
            <a:r>
              <a:rPr lang="en-US" sz="2200" b="1" kern="0" dirty="0">
                <a:solidFill>
                  <a:srgbClr val="FF0000"/>
                </a:solidFill>
                <a:latin typeface="Times New Roman" panose="02020603050405020304" charset="0"/>
                <a:cs typeface="Times New Roman" panose="02020603050405020304" charset="0"/>
              </a:rPr>
              <a:t>- </a:t>
            </a:r>
            <a:r>
              <a:rPr lang="en-US" sz="2200" b="1" kern="0" dirty="0" err="1">
                <a:solidFill>
                  <a:srgbClr val="FF0000"/>
                </a:solidFill>
                <a:latin typeface="Times New Roman" panose="02020603050405020304" charset="0"/>
                <a:cs typeface="Times New Roman" panose="02020603050405020304" charset="0"/>
              </a:rPr>
              <a:t>Học</a:t>
            </a:r>
            <a:r>
              <a:rPr lang="en-US" sz="2200" b="1" kern="0" dirty="0">
                <a:solidFill>
                  <a:srgbClr val="FF0000"/>
                </a:solidFill>
                <a:latin typeface="Times New Roman" panose="02020603050405020304" charset="0"/>
                <a:cs typeface="Times New Roman" panose="02020603050405020304" charset="0"/>
              </a:rPr>
              <a:t> </a:t>
            </a:r>
            <a:r>
              <a:rPr lang="en-US" sz="2200" b="1" kern="0" dirty="0" err="1">
                <a:solidFill>
                  <a:srgbClr val="FF0000"/>
                </a:solidFill>
                <a:latin typeface="Times New Roman" panose="02020603050405020304" charset="0"/>
                <a:cs typeface="Times New Roman" panose="02020603050405020304" charset="0"/>
              </a:rPr>
              <a:t>phí</a:t>
            </a:r>
            <a:r>
              <a:rPr lang="en-US" sz="2200" b="1" kern="0" dirty="0">
                <a:solidFill>
                  <a:srgbClr val="FF0000"/>
                </a:solidFill>
                <a:latin typeface="Times New Roman" panose="02020603050405020304" charset="0"/>
                <a:cs typeface="Times New Roman" panose="02020603050405020304" charset="0"/>
              </a:rPr>
              <a:t>: 5.000.000</a:t>
            </a:r>
          </a:p>
          <a:p>
            <a:pPr lvl="0" indent="0" fontAlgn="base">
              <a:spcBef>
                <a:spcPct val="0"/>
              </a:spcBef>
              <a:spcAft>
                <a:spcPct val="0"/>
              </a:spcAft>
              <a:buFont typeface="Arial" panose="020B0604020202020204" pitchFamily="34" charset="0"/>
              <a:buNone/>
              <a:defRPr/>
            </a:pPr>
            <a:r>
              <a:rPr lang="en-US" sz="2200" b="1" kern="0" dirty="0">
                <a:solidFill>
                  <a:srgbClr val="FF0000"/>
                </a:solidFill>
                <a:latin typeface="Times New Roman" panose="02020603050405020304" charset="0"/>
                <a:cs typeface="Times New Roman" panose="02020603050405020304" charset="0"/>
              </a:rPr>
              <a:t>- </a:t>
            </a:r>
            <a:r>
              <a:rPr lang="en-US" sz="2200" b="1" kern="0" dirty="0" err="1">
                <a:solidFill>
                  <a:srgbClr val="FF0000"/>
                </a:solidFill>
                <a:latin typeface="Times New Roman" panose="02020603050405020304" charset="0"/>
                <a:cs typeface="Times New Roman" panose="02020603050405020304" charset="0"/>
              </a:rPr>
              <a:t>Đối</a:t>
            </a:r>
            <a:r>
              <a:rPr lang="en-US" sz="2200" b="1" kern="0" dirty="0">
                <a:solidFill>
                  <a:srgbClr val="FF0000"/>
                </a:solidFill>
                <a:latin typeface="Times New Roman" panose="02020603050405020304" charset="0"/>
                <a:cs typeface="Times New Roman" panose="02020603050405020304" charset="0"/>
              </a:rPr>
              <a:t> </a:t>
            </a:r>
            <a:r>
              <a:rPr lang="en-US" sz="2200" b="1" kern="0" dirty="0" err="1">
                <a:solidFill>
                  <a:srgbClr val="FF0000"/>
                </a:solidFill>
                <a:latin typeface="Times New Roman" panose="02020603050405020304" charset="0"/>
                <a:cs typeface="Times New Roman" panose="02020603050405020304" charset="0"/>
              </a:rPr>
              <a:t>tượng</a:t>
            </a:r>
            <a:r>
              <a:rPr lang="en-US" sz="2200" b="1" kern="0" dirty="0">
                <a:solidFill>
                  <a:srgbClr val="FF0000"/>
                </a:solidFill>
                <a:latin typeface="Times New Roman" panose="02020603050405020304" charset="0"/>
                <a:cs typeface="Times New Roman" panose="02020603050405020304" charset="0"/>
              </a:rPr>
              <a:t> </a:t>
            </a:r>
            <a:r>
              <a:rPr lang="en-US" sz="2200" b="1" kern="0" dirty="0" err="1">
                <a:solidFill>
                  <a:srgbClr val="FF0000"/>
                </a:solidFill>
                <a:latin typeface="Times New Roman" panose="02020603050405020304" charset="0"/>
                <a:cs typeface="Times New Roman" panose="02020603050405020304" charset="0"/>
              </a:rPr>
              <a:t>học</a:t>
            </a:r>
            <a:r>
              <a:rPr lang="en-US" sz="2200" b="1" kern="0" dirty="0">
                <a:solidFill>
                  <a:srgbClr val="FF0000"/>
                </a:solidFill>
                <a:latin typeface="Times New Roman" panose="02020603050405020304" charset="0"/>
                <a:cs typeface="Times New Roman" panose="02020603050405020304" charset="0"/>
              </a:rPr>
              <a:t>: SV </a:t>
            </a:r>
            <a:r>
              <a:rPr lang="en-US" sz="2200" b="1" kern="0" dirty="0" err="1">
                <a:solidFill>
                  <a:srgbClr val="FF0000"/>
                </a:solidFill>
                <a:latin typeface="Times New Roman" panose="02020603050405020304" charset="0"/>
                <a:cs typeface="Times New Roman" panose="02020603050405020304" charset="0"/>
              </a:rPr>
              <a:t>học</a:t>
            </a:r>
            <a:r>
              <a:rPr lang="en-US" sz="2200" b="1" kern="0" dirty="0">
                <a:solidFill>
                  <a:srgbClr val="FF0000"/>
                </a:solidFill>
                <a:latin typeface="Times New Roman" panose="02020603050405020304" charset="0"/>
                <a:cs typeface="Times New Roman" panose="02020603050405020304" charset="0"/>
              </a:rPr>
              <a:t> </a:t>
            </a:r>
            <a:r>
              <a:rPr lang="en-US" sz="2200" b="1" kern="0" dirty="0" err="1">
                <a:solidFill>
                  <a:srgbClr val="FF0000"/>
                </a:solidFill>
                <a:latin typeface="Times New Roman" panose="02020603050405020304" charset="0"/>
                <a:cs typeface="Times New Roman" panose="02020603050405020304" charset="0"/>
              </a:rPr>
              <a:t>xong</a:t>
            </a:r>
            <a:r>
              <a:rPr lang="en-US" sz="2200" b="1" kern="0" dirty="0">
                <a:solidFill>
                  <a:srgbClr val="FF0000"/>
                </a:solidFill>
                <a:latin typeface="Times New Roman" panose="02020603050405020304" charset="0"/>
                <a:cs typeface="Times New Roman" panose="02020603050405020304" charset="0"/>
              </a:rPr>
              <a:t> HK1</a:t>
            </a:r>
          </a:p>
          <a:p>
            <a:pPr lvl="0" indent="0" fontAlgn="base">
              <a:spcBef>
                <a:spcPct val="0"/>
              </a:spcBef>
              <a:spcAft>
                <a:spcPct val="0"/>
              </a:spcAft>
              <a:buFont typeface="Arial" panose="020B0604020202020204" pitchFamily="34" charset="0"/>
              <a:buNone/>
              <a:defRPr/>
            </a:pPr>
            <a:r>
              <a:rPr lang="en-US" sz="2200" b="1" kern="0" dirty="0">
                <a:solidFill>
                  <a:srgbClr val="FF0000"/>
                </a:solidFill>
                <a:latin typeface="Times New Roman" panose="02020603050405020304" charset="0"/>
                <a:cs typeface="Times New Roman" panose="02020603050405020304" charset="0"/>
              </a:rPr>
              <a:t>- </a:t>
            </a:r>
            <a:r>
              <a:rPr lang="en-US" sz="2200" b="1" kern="0" dirty="0" err="1">
                <a:solidFill>
                  <a:srgbClr val="FF0000"/>
                </a:solidFill>
                <a:latin typeface="Times New Roman" panose="02020603050405020304" charset="0"/>
                <a:cs typeface="Times New Roman" panose="02020603050405020304" charset="0"/>
              </a:rPr>
              <a:t>Thời</a:t>
            </a:r>
            <a:r>
              <a:rPr lang="en-US" sz="2200" b="1" kern="0" dirty="0">
                <a:solidFill>
                  <a:srgbClr val="FF0000"/>
                </a:solidFill>
                <a:latin typeface="Times New Roman" panose="02020603050405020304" charset="0"/>
                <a:cs typeface="Times New Roman" panose="02020603050405020304" charset="0"/>
              </a:rPr>
              <a:t> </a:t>
            </a:r>
            <a:r>
              <a:rPr lang="en-US" sz="2200" b="1" kern="0" dirty="0" err="1">
                <a:solidFill>
                  <a:srgbClr val="FF0000"/>
                </a:solidFill>
                <a:latin typeface="Times New Roman" panose="02020603050405020304" charset="0"/>
                <a:cs typeface="Times New Roman" panose="02020603050405020304" charset="0"/>
              </a:rPr>
              <a:t>lượng</a:t>
            </a:r>
            <a:r>
              <a:rPr lang="en-US" sz="2200" b="1" kern="0" dirty="0">
                <a:solidFill>
                  <a:srgbClr val="FF0000"/>
                </a:solidFill>
                <a:latin typeface="Times New Roman" panose="02020603050405020304" charset="0"/>
                <a:cs typeface="Times New Roman" panose="02020603050405020304" charset="0"/>
              </a:rPr>
              <a:t> </a:t>
            </a:r>
            <a:r>
              <a:rPr lang="en-US" sz="2200" b="1" kern="0" dirty="0" err="1">
                <a:solidFill>
                  <a:srgbClr val="FF0000"/>
                </a:solidFill>
                <a:latin typeface="Times New Roman" panose="02020603050405020304" charset="0"/>
                <a:cs typeface="Times New Roman" panose="02020603050405020304" charset="0"/>
              </a:rPr>
              <a:t>học</a:t>
            </a:r>
            <a:r>
              <a:rPr lang="en-US" sz="2200" b="1" kern="0" dirty="0">
                <a:solidFill>
                  <a:srgbClr val="FF0000"/>
                </a:solidFill>
                <a:latin typeface="Times New Roman" panose="02020603050405020304" charset="0"/>
                <a:cs typeface="Times New Roman" panose="02020603050405020304" charset="0"/>
              </a:rPr>
              <a:t>: 80 </a:t>
            </a:r>
            <a:r>
              <a:rPr lang="en-US" sz="2200" b="1" kern="0" dirty="0" err="1">
                <a:solidFill>
                  <a:srgbClr val="FF0000"/>
                </a:solidFill>
                <a:latin typeface="Times New Roman" panose="02020603050405020304" charset="0"/>
                <a:cs typeface="Times New Roman" panose="02020603050405020304" charset="0"/>
              </a:rPr>
              <a:t>giờ</a:t>
            </a:r>
            <a:endParaRPr lang="en-US" sz="2200" b="1" kern="0" dirty="0">
              <a:solidFill>
                <a:srgbClr val="FF0000"/>
              </a:solidFill>
              <a:latin typeface="Times New Roman" panose="02020603050405020304" charset="0"/>
              <a:cs typeface="Times New Roman" panose="02020603050405020304" charset="0"/>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blinds(horizontal)">
                                      <p:cBhvr>
                                        <p:cTn id="7" dur="500"/>
                                        <p:tgtEl>
                                          <p:spTgt spid="59"/>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500" fill="hold">
                                          <p:stCondLst>
                                            <p:cond delay="0"/>
                                          </p:stCondLst>
                                        </p:cTn>
                                        <p:tgtEl>
                                          <p:spTgt spid="88"/>
                                        </p:tgtEl>
                                        <p:attrNameLst>
                                          <p:attrName>style.visibility</p:attrName>
                                        </p:attrNameLst>
                                      </p:cBhvr>
                                      <p:to>
                                        <p:strVal val="visible"/>
                                      </p:to>
                                    </p:set>
                                    <p:animEffect transition="in" filter="box(in)">
                                      <p:cBhvr>
                                        <p:cTn id="12" dur="500"/>
                                        <p:tgtEl>
                                          <p:spTgt spid="88"/>
                                        </p:tgtEl>
                                      </p:cBhvr>
                                    </p:animEffect>
                                  </p:childTnLst>
                                </p:cTn>
                              </p:par>
                              <p:par>
                                <p:cTn id="13" presetID="4" presetClass="entr" presetSubtype="16" fill="hold" grpId="0" nodeType="withEffect">
                                  <p:stCondLst>
                                    <p:cond delay="0"/>
                                  </p:stCondLst>
                                  <p:childTnLst>
                                    <p:set>
                                      <p:cBhvr>
                                        <p:cTn id="14" dur="500" fill="hold">
                                          <p:stCondLst>
                                            <p:cond delay="0"/>
                                          </p:stCondLst>
                                        </p:cTn>
                                        <p:tgtEl>
                                          <p:spTgt spid="5"/>
                                        </p:tgtEl>
                                        <p:attrNameLst>
                                          <p:attrName>style.visibility</p:attrName>
                                        </p:attrNameLst>
                                      </p:cBhvr>
                                      <p:to>
                                        <p:strVal val="visible"/>
                                      </p:to>
                                    </p:set>
                                    <p:animEffect transition="in" filter="box(in)">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1" nodeType="clickEffect">
                                  <p:stCondLst>
                                    <p:cond delay="0"/>
                                  </p:stCondLst>
                                  <p:childTnLst>
                                    <p:set>
                                      <p:cBhvr>
                                        <p:cTn id="19" dur="1" fill="hold">
                                          <p:stCondLst>
                                            <p:cond delay="0"/>
                                          </p:stCondLst>
                                        </p:cTn>
                                        <p:tgtEl>
                                          <p:spTgt spid="89"/>
                                        </p:tgtEl>
                                        <p:attrNameLst>
                                          <p:attrName>style.visibility</p:attrName>
                                        </p:attrNameLst>
                                      </p:cBhvr>
                                      <p:to>
                                        <p:strVal val="visible"/>
                                      </p:to>
                                    </p:set>
                                    <p:animEffect transition="in" filter="dissolve">
                                      <p:cBhvr>
                                        <p:cTn id="20" dur="500"/>
                                        <p:tgtEl>
                                          <p:spTgt spid="89"/>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dissolve">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90"/>
                                        </p:tgtEl>
                                        <p:attrNameLst>
                                          <p:attrName>style.visibility</p:attrName>
                                        </p:attrNameLst>
                                      </p:cBhvr>
                                      <p:to>
                                        <p:strVal val="visible"/>
                                      </p:to>
                                    </p:set>
                                    <p:animEffect transition="in" filter="wipe(down)">
                                      <p:cBhvr>
                                        <p:cTn id="28" dur="500"/>
                                        <p:tgtEl>
                                          <p:spTgt spid="90"/>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down)">
                                      <p:cBhvr>
                                        <p:cTn id="31" dur="500"/>
                                        <p:tgtEl>
                                          <p:spTgt spid="4"/>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barn(inVertical)">
                                      <p:cBhvr>
                                        <p:cTn id="34" dur="1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88" grpId="0" animBg="1"/>
      <p:bldP spid="90" grpId="0" animBg="1"/>
      <p:bldP spid="89" grpId="1" animBg="1"/>
      <p:bldP spid="3" grpId="0" animBg="1"/>
      <p:bldP spid="4" grpId="0" animBg="1"/>
      <p:bldP spid="5" grpId="0" animBg="1"/>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extBox 4"/>
          <p:cNvSpPr txBox="1">
            <a:spLocks noChangeArrowheads="1"/>
          </p:cNvSpPr>
          <p:nvPr/>
        </p:nvSpPr>
        <p:spPr bwMode="auto">
          <a:xfrm>
            <a:off x="1973979" y="82011"/>
            <a:ext cx="8403076" cy="461665"/>
          </a:xfrm>
          <a:prstGeom prst="rect">
            <a:avLst/>
          </a:prstGeom>
          <a:noFill/>
          <a:ln w="9525">
            <a:noFill/>
            <a:miter lim="800000"/>
          </a:ln>
        </p:spPr>
        <p:txBody>
          <a:bodyPr wrap="square" anchor="ctr">
            <a:spAutoFit/>
          </a:bodyPr>
          <a:lstStyle/>
          <a:p>
            <a:pPr algn="ctr"/>
            <a:r>
              <a:rPr lang="en-US" sz="2400" b="1">
                <a:solidFill>
                  <a:srgbClr val="FF0000"/>
                </a:solidFill>
                <a:effectLst>
                  <a:outerShdw blurRad="38100" dist="38100" dir="2700000" algn="tl">
                    <a:srgbClr val="000000">
                      <a:alpha val="43137"/>
                    </a:srgbClr>
                  </a:outerShdw>
                </a:effectLst>
                <a:latin typeface="Arial" panose="020B0604020202020204" pitchFamily="34" charset="0"/>
              </a:rPr>
              <a:t>CÁC LỚP BỒI DƯỠNG NGẮN HẠN VỀ TIẾNG ANH</a:t>
            </a:r>
          </a:p>
        </p:txBody>
      </p:sp>
      <p:grpSp>
        <p:nvGrpSpPr>
          <p:cNvPr id="4" name="Group 3"/>
          <p:cNvGrpSpPr/>
          <p:nvPr/>
        </p:nvGrpSpPr>
        <p:grpSpPr>
          <a:xfrm>
            <a:off x="3046909" y="605583"/>
            <a:ext cx="6795175" cy="5697503"/>
            <a:chOff x="3046907" y="605582"/>
            <a:chExt cx="6795175" cy="5697503"/>
          </a:xfrm>
        </p:grpSpPr>
        <p:sp>
          <p:nvSpPr>
            <p:cNvPr id="61" name="Freeform 60"/>
            <p:cNvSpPr/>
            <p:nvPr/>
          </p:nvSpPr>
          <p:spPr>
            <a:xfrm rot="21339554" flipH="1" flipV="1">
              <a:off x="4556983" y="3457245"/>
              <a:ext cx="3717359" cy="2845840"/>
            </a:xfrm>
            <a:custGeom>
              <a:avLst/>
              <a:gdLst>
                <a:gd name="connsiteX0" fmla="*/ 590550 w 1276350"/>
                <a:gd name="connsiteY0" fmla="*/ 2349500 h 2349500"/>
                <a:gd name="connsiteX1" fmla="*/ 406400 w 1276350"/>
                <a:gd name="connsiteY1" fmla="*/ 1358900 h 2349500"/>
                <a:gd name="connsiteX2" fmla="*/ 0 w 1276350"/>
                <a:gd name="connsiteY2" fmla="*/ 958850 h 2349500"/>
                <a:gd name="connsiteX3" fmla="*/ 12700 w 1276350"/>
                <a:gd name="connsiteY3" fmla="*/ 50800 h 2349500"/>
                <a:gd name="connsiteX4" fmla="*/ 1130300 w 1276350"/>
                <a:gd name="connsiteY4" fmla="*/ 0 h 2349500"/>
                <a:gd name="connsiteX5" fmla="*/ 1276350 w 1276350"/>
                <a:gd name="connsiteY5" fmla="*/ 1073150 h 2349500"/>
                <a:gd name="connsiteX6" fmla="*/ 590550 w 1276350"/>
                <a:gd name="connsiteY6" fmla="*/ 2349500 h 2349500"/>
                <a:gd name="connsiteX0-1" fmla="*/ 590550 w 1276350"/>
                <a:gd name="connsiteY0-2" fmla="*/ 2349500 h 2349500"/>
                <a:gd name="connsiteX1-3" fmla="*/ 394494 w 1276350"/>
                <a:gd name="connsiteY1-4" fmla="*/ 1397000 h 2349500"/>
                <a:gd name="connsiteX2-5" fmla="*/ 0 w 1276350"/>
                <a:gd name="connsiteY2-6" fmla="*/ 958850 h 2349500"/>
                <a:gd name="connsiteX3-7" fmla="*/ 12700 w 1276350"/>
                <a:gd name="connsiteY3-8" fmla="*/ 50800 h 2349500"/>
                <a:gd name="connsiteX4-9" fmla="*/ 1130300 w 1276350"/>
                <a:gd name="connsiteY4-10" fmla="*/ 0 h 2349500"/>
                <a:gd name="connsiteX5-11" fmla="*/ 1276350 w 1276350"/>
                <a:gd name="connsiteY5-12" fmla="*/ 1073150 h 2349500"/>
                <a:gd name="connsiteX6-13" fmla="*/ 590550 w 1276350"/>
                <a:gd name="connsiteY6-14" fmla="*/ 2349500 h 2349500"/>
                <a:gd name="connsiteX0-15" fmla="*/ 673893 w 1359693"/>
                <a:gd name="connsiteY0-16" fmla="*/ 2349500 h 2349500"/>
                <a:gd name="connsiteX1-17" fmla="*/ 477837 w 1359693"/>
                <a:gd name="connsiteY1-18" fmla="*/ 1397000 h 2349500"/>
                <a:gd name="connsiteX2-19" fmla="*/ 0 w 1359693"/>
                <a:gd name="connsiteY2-20" fmla="*/ 908844 h 2349500"/>
                <a:gd name="connsiteX3-21" fmla="*/ 96043 w 1359693"/>
                <a:gd name="connsiteY3-22" fmla="*/ 50800 h 2349500"/>
                <a:gd name="connsiteX4-23" fmla="*/ 1213643 w 1359693"/>
                <a:gd name="connsiteY4-24" fmla="*/ 0 h 2349500"/>
                <a:gd name="connsiteX5-25" fmla="*/ 1359693 w 1359693"/>
                <a:gd name="connsiteY5-26" fmla="*/ 1073150 h 2349500"/>
                <a:gd name="connsiteX6-27" fmla="*/ 673893 w 1359693"/>
                <a:gd name="connsiteY6-28" fmla="*/ 2349500 h 2349500"/>
                <a:gd name="connsiteX0-29" fmla="*/ 673893 w 1359693"/>
                <a:gd name="connsiteY0-30" fmla="*/ 2349500 h 2349500"/>
                <a:gd name="connsiteX1-31" fmla="*/ 477837 w 1359693"/>
                <a:gd name="connsiteY1-32" fmla="*/ 1397000 h 2349500"/>
                <a:gd name="connsiteX2-33" fmla="*/ 0 w 1359693"/>
                <a:gd name="connsiteY2-34" fmla="*/ 908844 h 2349500"/>
                <a:gd name="connsiteX3-35" fmla="*/ 96043 w 1359693"/>
                <a:gd name="connsiteY3-36" fmla="*/ 50800 h 2349500"/>
                <a:gd name="connsiteX4-37" fmla="*/ 1213643 w 1359693"/>
                <a:gd name="connsiteY4-38" fmla="*/ 0 h 2349500"/>
                <a:gd name="connsiteX5-39" fmla="*/ 1359693 w 1359693"/>
                <a:gd name="connsiteY5-40" fmla="*/ 1073150 h 2349500"/>
                <a:gd name="connsiteX6-41" fmla="*/ 673893 w 1359693"/>
                <a:gd name="connsiteY6-42" fmla="*/ 2349500 h 2349500"/>
                <a:gd name="connsiteX0-43" fmla="*/ 673893 w 1359693"/>
                <a:gd name="connsiteY0-44" fmla="*/ 2349500 h 2349500"/>
                <a:gd name="connsiteX1-45" fmla="*/ 477837 w 1359693"/>
                <a:gd name="connsiteY1-46" fmla="*/ 1397000 h 2349500"/>
                <a:gd name="connsiteX2-47" fmla="*/ 0 w 1359693"/>
                <a:gd name="connsiteY2-48" fmla="*/ 908844 h 2349500"/>
                <a:gd name="connsiteX3-49" fmla="*/ 96043 w 1359693"/>
                <a:gd name="connsiteY3-50" fmla="*/ 50800 h 2349500"/>
                <a:gd name="connsiteX4-51" fmla="*/ 1213643 w 1359693"/>
                <a:gd name="connsiteY4-52" fmla="*/ 0 h 2349500"/>
                <a:gd name="connsiteX5-53" fmla="*/ 1359693 w 1359693"/>
                <a:gd name="connsiteY5-54" fmla="*/ 1073150 h 2349500"/>
                <a:gd name="connsiteX6-55" fmla="*/ 673893 w 1359693"/>
                <a:gd name="connsiteY6-56" fmla="*/ 2349500 h 2349500"/>
                <a:gd name="connsiteX0-57" fmla="*/ 673893 w 1359693"/>
                <a:gd name="connsiteY0-58" fmla="*/ 2349500 h 2349500"/>
                <a:gd name="connsiteX1-59" fmla="*/ 477837 w 1359693"/>
                <a:gd name="connsiteY1-60" fmla="*/ 1397000 h 2349500"/>
                <a:gd name="connsiteX2-61" fmla="*/ 0 w 1359693"/>
                <a:gd name="connsiteY2-62" fmla="*/ 908844 h 2349500"/>
                <a:gd name="connsiteX3-63" fmla="*/ 96043 w 1359693"/>
                <a:gd name="connsiteY3-64" fmla="*/ 50800 h 2349500"/>
                <a:gd name="connsiteX4-65" fmla="*/ 1213643 w 1359693"/>
                <a:gd name="connsiteY4-66" fmla="*/ 0 h 2349500"/>
                <a:gd name="connsiteX5-67" fmla="*/ 1359693 w 1359693"/>
                <a:gd name="connsiteY5-68" fmla="*/ 1073150 h 2349500"/>
                <a:gd name="connsiteX6-69" fmla="*/ 673893 w 1359693"/>
                <a:gd name="connsiteY6-70" fmla="*/ 2349500 h 2349500"/>
                <a:gd name="connsiteX0-71" fmla="*/ 685800 w 1359693"/>
                <a:gd name="connsiteY0-72" fmla="*/ 2356644 h 2356644"/>
                <a:gd name="connsiteX1-73" fmla="*/ 477837 w 1359693"/>
                <a:gd name="connsiteY1-74" fmla="*/ 1397000 h 2356644"/>
                <a:gd name="connsiteX2-75" fmla="*/ 0 w 1359693"/>
                <a:gd name="connsiteY2-76" fmla="*/ 908844 h 2356644"/>
                <a:gd name="connsiteX3-77" fmla="*/ 96043 w 1359693"/>
                <a:gd name="connsiteY3-78" fmla="*/ 50800 h 2356644"/>
                <a:gd name="connsiteX4-79" fmla="*/ 1213643 w 1359693"/>
                <a:gd name="connsiteY4-80" fmla="*/ 0 h 2356644"/>
                <a:gd name="connsiteX5-81" fmla="*/ 1359693 w 1359693"/>
                <a:gd name="connsiteY5-82" fmla="*/ 1073150 h 2356644"/>
                <a:gd name="connsiteX6-83" fmla="*/ 685800 w 1359693"/>
                <a:gd name="connsiteY6-84" fmla="*/ 2356644 h 2356644"/>
                <a:gd name="connsiteX0-85" fmla="*/ 685800 w 1359693"/>
                <a:gd name="connsiteY0-86" fmla="*/ 2356644 h 2356644"/>
                <a:gd name="connsiteX1-87" fmla="*/ 477837 w 1359693"/>
                <a:gd name="connsiteY1-88" fmla="*/ 1397000 h 2356644"/>
                <a:gd name="connsiteX2-89" fmla="*/ 0 w 1359693"/>
                <a:gd name="connsiteY2-90" fmla="*/ 908844 h 2356644"/>
                <a:gd name="connsiteX3-91" fmla="*/ 96043 w 1359693"/>
                <a:gd name="connsiteY3-92" fmla="*/ 50800 h 2356644"/>
                <a:gd name="connsiteX4-93" fmla="*/ 1213643 w 1359693"/>
                <a:gd name="connsiteY4-94" fmla="*/ 0 h 2356644"/>
                <a:gd name="connsiteX5-95" fmla="*/ 1359693 w 1359693"/>
                <a:gd name="connsiteY5-96" fmla="*/ 1073150 h 2356644"/>
                <a:gd name="connsiteX6-97" fmla="*/ 685800 w 1359693"/>
                <a:gd name="connsiteY6-98" fmla="*/ 2356644 h 2356644"/>
                <a:gd name="connsiteX0-99" fmla="*/ 685800 w 1359693"/>
                <a:gd name="connsiteY0-100" fmla="*/ 2356644 h 2356644"/>
                <a:gd name="connsiteX1-101" fmla="*/ 477837 w 1359693"/>
                <a:gd name="connsiteY1-102" fmla="*/ 1397000 h 2356644"/>
                <a:gd name="connsiteX2-103" fmla="*/ 0 w 1359693"/>
                <a:gd name="connsiteY2-104" fmla="*/ 908844 h 2356644"/>
                <a:gd name="connsiteX3-105" fmla="*/ 96043 w 1359693"/>
                <a:gd name="connsiteY3-106" fmla="*/ 50800 h 2356644"/>
                <a:gd name="connsiteX4-107" fmla="*/ 1213643 w 1359693"/>
                <a:gd name="connsiteY4-108" fmla="*/ 0 h 2356644"/>
                <a:gd name="connsiteX5-109" fmla="*/ 1359693 w 1359693"/>
                <a:gd name="connsiteY5-110" fmla="*/ 1073150 h 2356644"/>
                <a:gd name="connsiteX6-111" fmla="*/ 685800 w 1359693"/>
                <a:gd name="connsiteY6-112" fmla="*/ 2356644 h 2356644"/>
                <a:gd name="connsiteX0-113" fmla="*/ 685800 w 1359693"/>
                <a:gd name="connsiteY0-114" fmla="*/ 2356644 h 2356644"/>
                <a:gd name="connsiteX1-115" fmla="*/ 477837 w 1359693"/>
                <a:gd name="connsiteY1-116" fmla="*/ 1397000 h 2356644"/>
                <a:gd name="connsiteX2-117" fmla="*/ 0 w 1359693"/>
                <a:gd name="connsiteY2-118" fmla="*/ 908844 h 2356644"/>
                <a:gd name="connsiteX3-119" fmla="*/ 96043 w 1359693"/>
                <a:gd name="connsiteY3-120" fmla="*/ 50800 h 2356644"/>
                <a:gd name="connsiteX4-121" fmla="*/ 1213643 w 1359693"/>
                <a:gd name="connsiteY4-122" fmla="*/ 0 h 2356644"/>
                <a:gd name="connsiteX5-123" fmla="*/ 1359693 w 1359693"/>
                <a:gd name="connsiteY5-124" fmla="*/ 1073150 h 2356644"/>
                <a:gd name="connsiteX6-125" fmla="*/ 685800 w 1359693"/>
                <a:gd name="connsiteY6-126" fmla="*/ 2356644 h 2356644"/>
                <a:gd name="connsiteX0-127" fmla="*/ 685800 w 1404066"/>
                <a:gd name="connsiteY0-128" fmla="*/ 2356644 h 2356644"/>
                <a:gd name="connsiteX1-129" fmla="*/ 477837 w 1404066"/>
                <a:gd name="connsiteY1-130" fmla="*/ 1397000 h 2356644"/>
                <a:gd name="connsiteX2-131" fmla="*/ 0 w 1404066"/>
                <a:gd name="connsiteY2-132" fmla="*/ 908844 h 2356644"/>
                <a:gd name="connsiteX3-133" fmla="*/ 96043 w 1404066"/>
                <a:gd name="connsiteY3-134" fmla="*/ 50800 h 2356644"/>
                <a:gd name="connsiteX4-135" fmla="*/ 1213643 w 1404066"/>
                <a:gd name="connsiteY4-136" fmla="*/ 0 h 2356644"/>
                <a:gd name="connsiteX5-137" fmla="*/ 1359693 w 1404066"/>
                <a:gd name="connsiteY5-138" fmla="*/ 1073150 h 2356644"/>
                <a:gd name="connsiteX6-139" fmla="*/ 685800 w 1404066"/>
                <a:gd name="connsiteY6-140" fmla="*/ 2356644 h 2356644"/>
                <a:gd name="connsiteX0-141" fmla="*/ 685800 w 1444658"/>
                <a:gd name="connsiteY0-142" fmla="*/ 2356644 h 2356644"/>
                <a:gd name="connsiteX1-143" fmla="*/ 477837 w 1444658"/>
                <a:gd name="connsiteY1-144" fmla="*/ 1397000 h 2356644"/>
                <a:gd name="connsiteX2-145" fmla="*/ 0 w 1444658"/>
                <a:gd name="connsiteY2-146" fmla="*/ 908844 h 2356644"/>
                <a:gd name="connsiteX3-147" fmla="*/ 96043 w 1444658"/>
                <a:gd name="connsiteY3-148" fmla="*/ 50800 h 2356644"/>
                <a:gd name="connsiteX4-149" fmla="*/ 1213643 w 1444658"/>
                <a:gd name="connsiteY4-150" fmla="*/ 0 h 2356644"/>
                <a:gd name="connsiteX5-151" fmla="*/ 1359693 w 1444658"/>
                <a:gd name="connsiteY5-152" fmla="*/ 1073150 h 2356644"/>
                <a:gd name="connsiteX6-153" fmla="*/ 685800 w 1444658"/>
                <a:gd name="connsiteY6-154" fmla="*/ 2356644 h 2356644"/>
                <a:gd name="connsiteX0-155" fmla="*/ 685800 w 1458167"/>
                <a:gd name="connsiteY0-156" fmla="*/ 2356644 h 2356644"/>
                <a:gd name="connsiteX1-157" fmla="*/ 477837 w 1458167"/>
                <a:gd name="connsiteY1-158" fmla="*/ 1397000 h 2356644"/>
                <a:gd name="connsiteX2-159" fmla="*/ 0 w 1458167"/>
                <a:gd name="connsiteY2-160" fmla="*/ 908844 h 2356644"/>
                <a:gd name="connsiteX3-161" fmla="*/ 96043 w 1458167"/>
                <a:gd name="connsiteY3-162" fmla="*/ 50800 h 2356644"/>
                <a:gd name="connsiteX4-163" fmla="*/ 1213643 w 1458167"/>
                <a:gd name="connsiteY4-164" fmla="*/ 0 h 2356644"/>
                <a:gd name="connsiteX5-165" fmla="*/ 1359693 w 1458167"/>
                <a:gd name="connsiteY5-166" fmla="*/ 1073150 h 2356644"/>
                <a:gd name="connsiteX6-167" fmla="*/ 685800 w 1458167"/>
                <a:gd name="connsiteY6-168" fmla="*/ 2356644 h 2356644"/>
                <a:gd name="connsiteX0-169" fmla="*/ 685800 w 1458167"/>
                <a:gd name="connsiteY0-170" fmla="*/ 2484291 h 2484291"/>
                <a:gd name="connsiteX1-171" fmla="*/ 477837 w 1458167"/>
                <a:gd name="connsiteY1-172" fmla="*/ 1524647 h 2484291"/>
                <a:gd name="connsiteX2-173" fmla="*/ 0 w 1458167"/>
                <a:gd name="connsiteY2-174" fmla="*/ 1036491 h 2484291"/>
                <a:gd name="connsiteX3-175" fmla="*/ 96043 w 1458167"/>
                <a:gd name="connsiteY3-176" fmla="*/ 178447 h 2484291"/>
                <a:gd name="connsiteX4-177" fmla="*/ 1213643 w 1458167"/>
                <a:gd name="connsiteY4-178" fmla="*/ 127647 h 2484291"/>
                <a:gd name="connsiteX5-179" fmla="*/ 1359693 w 1458167"/>
                <a:gd name="connsiteY5-180" fmla="*/ 1200797 h 2484291"/>
                <a:gd name="connsiteX6-181" fmla="*/ 685800 w 1458167"/>
                <a:gd name="connsiteY6-182" fmla="*/ 2484291 h 2484291"/>
                <a:gd name="connsiteX0-183" fmla="*/ 685800 w 1458167"/>
                <a:gd name="connsiteY0-184" fmla="*/ 2484832 h 2484832"/>
                <a:gd name="connsiteX1-185" fmla="*/ 477837 w 1458167"/>
                <a:gd name="connsiteY1-186" fmla="*/ 1525188 h 2484832"/>
                <a:gd name="connsiteX2-187" fmla="*/ 0 w 1458167"/>
                <a:gd name="connsiteY2-188" fmla="*/ 1037032 h 2484832"/>
                <a:gd name="connsiteX3-189" fmla="*/ 76993 w 1458167"/>
                <a:gd name="connsiteY3-190" fmla="*/ 176607 h 2484832"/>
                <a:gd name="connsiteX4-191" fmla="*/ 1213643 w 1458167"/>
                <a:gd name="connsiteY4-192" fmla="*/ 128188 h 2484832"/>
                <a:gd name="connsiteX5-193" fmla="*/ 1359693 w 1458167"/>
                <a:gd name="connsiteY5-194" fmla="*/ 1201338 h 2484832"/>
                <a:gd name="connsiteX6-195" fmla="*/ 685800 w 1458167"/>
                <a:gd name="connsiteY6-196" fmla="*/ 2484832 h 2484832"/>
                <a:gd name="connsiteX0-197" fmla="*/ 685800 w 1458167"/>
                <a:gd name="connsiteY0-198" fmla="*/ 2598539 h 2598539"/>
                <a:gd name="connsiteX1-199" fmla="*/ 477837 w 1458167"/>
                <a:gd name="connsiteY1-200" fmla="*/ 1638895 h 2598539"/>
                <a:gd name="connsiteX2-201" fmla="*/ 0 w 1458167"/>
                <a:gd name="connsiteY2-202" fmla="*/ 1150739 h 2598539"/>
                <a:gd name="connsiteX3-203" fmla="*/ 76993 w 1458167"/>
                <a:gd name="connsiteY3-204" fmla="*/ 290314 h 2598539"/>
                <a:gd name="connsiteX4-205" fmla="*/ 1213643 w 1458167"/>
                <a:gd name="connsiteY4-206" fmla="*/ 241895 h 2598539"/>
                <a:gd name="connsiteX5-207" fmla="*/ 1359693 w 1458167"/>
                <a:gd name="connsiteY5-208" fmla="*/ 1315045 h 2598539"/>
                <a:gd name="connsiteX6-209" fmla="*/ 685800 w 1458167"/>
                <a:gd name="connsiteY6-210" fmla="*/ 2598539 h 2598539"/>
                <a:gd name="connsiteX0-211" fmla="*/ 761202 w 1533569"/>
                <a:gd name="connsiteY0-212" fmla="*/ 2598539 h 2598539"/>
                <a:gd name="connsiteX1-213" fmla="*/ 553239 w 1533569"/>
                <a:gd name="connsiteY1-214" fmla="*/ 1638895 h 2598539"/>
                <a:gd name="connsiteX2-215" fmla="*/ 75402 w 1533569"/>
                <a:gd name="connsiteY2-216" fmla="*/ 1150739 h 2598539"/>
                <a:gd name="connsiteX3-217" fmla="*/ 152395 w 1533569"/>
                <a:gd name="connsiteY3-218" fmla="*/ 290314 h 2598539"/>
                <a:gd name="connsiteX4-219" fmla="*/ 1289045 w 1533569"/>
                <a:gd name="connsiteY4-220" fmla="*/ 241895 h 2598539"/>
                <a:gd name="connsiteX5-221" fmla="*/ 1435095 w 1533569"/>
                <a:gd name="connsiteY5-222" fmla="*/ 1315045 h 2598539"/>
                <a:gd name="connsiteX6-223" fmla="*/ 761202 w 1533569"/>
                <a:gd name="connsiteY6-224" fmla="*/ 2598539 h 2598539"/>
                <a:gd name="connsiteX0-225" fmla="*/ 825046 w 1597413"/>
                <a:gd name="connsiteY0-226" fmla="*/ 2598539 h 2598539"/>
                <a:gd name="connsiteX1-227" fmla="*/ 617083 w 1597413"/>
                <a:gd name="connsiteY1-228" fmla="*/ 1638895 h 2598539"/>
                <a:gd name="connsiteX2-229" fmla="*/ 139246 w 1597413"/>
                <a:gd name="connsiteY2-230" fmla="*/ 1150739 h 2598539"/>
                <a:gd name="connsiteX3-231" fmla="*/ 216239 w 1597413"/>
                <a:gd name="connsiteY3-232" fmla="*/ 290314 h 2598539"/>
                <a:gd name="connsiteX4-233" fmla="*/ 1352889 w 1597413"/>
                <a:gd name="connsiteY4-234" fmla="*/ 241895 h 2598539"/>
                <a:gd name="connsiteX5-235" fmla="*/ 1498939 w 1597413"/>
                <a:gd name="connsiteY5-236" fmla="*/ 1315045 h 2598539"/>
                <a:gd name="connsiteX6-237" fmla="*/ 825046 w 1597413"/>
                <a:gd name="connsiteY6-238" fmla="*/ 2598539 h 2598539"/>
                <a:gd name="connsiteX0-239" fmla="*/ 818095 w 1590462"/>
                <a:gd name="connsiteY0-240" fmla="*/ 2598539 h 2598539"/>
                <a:gd name="connsiteX1-241" fmla="*/ 610132 w 1590462"/>
                <a:gd name="connsiteY1-242" fmla="*/ 1638895 h 2598539"/>
                <a:gd name="connsiteX2-243" fmla="*/ 132295 w 1590462"/>
                <a:gd name="connsiteY2-244" fmla="*/ 1150739 h 2598539"/>
                <a:gd name="connsiteX3-245" fmla="*/ 209288 w 1590462"/>
                <a:gd name="connsiteY3-246" fmla="*/ 290314 h 2598539"/>
                <a:gd name="connsiteX4-247" fmla="*/ 1345938 w 1590462"/>
                <a:gd name="connsiteY4-248" fmla="*/ 241895 h 2598539"/>
                <a:gd name="connsiteX5-249" fmla="*/ 1491988 w 1590462"/>
                <a:gd name="connsiteY5-250" fmla="*/ 1315045 h 2598539"/>
                <a:gd name="connsiteX6-251" fmla="*/ 818095 w 1590462"/>
                <a:gd name="connsiteY6-252" fmla="*/ 2598539 h 259853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590462" h="2598539">
                  <a:moveTo>
                    <a:pt x="818095" y="2598539"/>
                  </a:moveTo>
                  <a:cubicBezTo>
                    <a:pt x="771793" y="2281039"/>
                    <a:pt x="789784" y="1984970"/>
                    <a:pt x="610132" y="1638895"/>
                  </a:cubicBezTo>
                  <a:cubicBezTo>
                    <a:pt x="484191" y="1469032"/>
                    <a:pt x="324911" y="1322983"/>
                    <a:pt x="132295" y="1150739"/>
                  </a:cubicBezTo>
                  <a:cubicBezTo>
                    <a:pt x="-34922" y="997281"/>
                    <a:pt x="-78313" y="672372"/>
                    <a:pt x="209288" y="290314"/>
                  </a:cubicBezTo>
                  <a:cubicBezTo>
                    <a:pt x="560390" y="-112382"/>
                    <a:pt x="1037699" y="-65022"/>
                    <a:pt x="1345938" y="241895"/>
                  </a:cubicBezTo>
                  <a:cubicBezTo>
                    <a:pt x="1606553" y="511506"/>
                    <a:pt x="1664761" y="864458"/>
                    <a:pt x="1491988" y="1315045"/>
                  </a:cubicBezTo>
                  <a:cubicBezTo>
                    <a:pt x="1293551" y="1783357"/>
                    <a:pt x="1073682" y="2189758"/>
                    <a:pt x="818095" y="2598539"/>
                  </a:cubicBezTo>
                  <a:close/>
                </a:path>
              </a:pathLst>
            </a:custGeom>
            <a:solidFill>
              <a:srgbClr val="E88651"/>
            </a:solidFill>
            <a:ln w="76200" cap="flat" cmpd="sng" algn="ctr">
              <a:solidFill>
                <a:sysClr val="window" lastClr="FFFFFF"/>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2" name="Freeform 61"/>
            <p:cNvSpPr/>
            <p:nvPr/>
          </p:nvSpPr>
          <p:spPr>
            <a:xfrm rot="16200000" flipH="1" flipV="1">
              <a:off x="6286893" y="1565760"/>
              <a:ext cx="3624658" cy="3485720"/>
            </a:xfrm>
            <a:custGeom>
              <a:avLst/>
              <a:gdLst>
                <a:gd name="connsiteX0" fmla="*/ 590550 w 1276350"/>
                <a:gd name="connsiteY0" fmla="*/ 2349500 h 2349500"/>
                <a:gd name="connsiteX1" fmla="*/ 406400 w 1276350"/>
                <a:gd name="connsiteY1" fmla="*/ 1358900 h 2349500"/>
                <a:gd name="connsiteX2" fmla="*/ 0 w 1276350"/>
                <a:gd name="connsiteY2" fmla="*/ 958850 h 2349500"/>
                <a:gd name="connsiteX3" fmla="*/ 12700 w 1276350"/>
                <a:gd name="connsiteY3" fmla="*/ 50800 h 2349500"/>
                <a:gd name="connsiteX4" fmla="*/ 1130300 w 1276350"/>
                <a:gd name="connsiteY4" fmla="*/ 0 h 2349500"/>
                <a:gd name="connsiteX5" fmla="*/ 1276350 w 1276350"/>
                <a:gd name="connsiteY5" fmla="*/ 1073150 h 2349500"/>
                <a:gd name="connsiteX6" fmla="*/ 590550 w 1276350"/>
                <a:gd name="connsiteY6" fmla="*/ 2349500 h 2349500"/>
                <a:gd name="connsiteX0-1" fmla="*/ 590550 w 1276350"/>
                <a:gd name="connsiteY0-2" fmla="*/ 2349500 h 2349500"/>
                <a:gd name="connsiteX1-3" fmla="*/ 394494 w 1276350"/>
                <a:gd name="connsiteY1-4" fmla="*/ 1397000 h 2349500"/>
                <a:gd name="connsiteX2-5" fmla="*/ 0 w 1276350"/>
                <a:gd name="connsiteY2-6" fmla="*/ 958850 h 2349500"/>
                <a:gd name="connsiteX3-7" fmla="*/ 12700 w 1276350"/>
                <a:gd name="connsiteY3-8" fmla="*/ 50800 h 2349500"/>
                <a:gd name="connsiteX4-9" fmla="*/ 1130300 w 1276350"/>
                <a:gd name="connsiteY4-10" fmla="*/ 0 h 2349500"/>
                <a:gd name="connsiteX5-11" fmla="*/ 1276350 w 1276350"/>
                <a:gd name="connsiteY5-12" fmla="*/ 1073150 h 2349500"/>
                <a:gd name="connsiteX6-13" fmla="*/ 590550 w 1276350"/>
                <a:gd name="connsiteY6-14" fmla="*/ 2349500 h 2349500"/>
                <a:gd name="connsiteX0-15" fmla="*/ 673893 w 1359693"/>
                <a:gd name="connsiteY0-16" fmla="*/ 2349500 h 2349500"/>
                <a:gd name="connsiteX1-17" fmla="*/ 477837 w 1359693"/>
                <a:gd name="connsiteY1-18" fmla="*/ 1397000 h 2349500"/>
                <a:gd name="connsiteX2-19" fmla="*/ 0 w 1359693"/>
                <a:gd name="connsiteY2-20" fmla="*/ 908844 h 2349500"/>
                <a:gd name="connsiteX3-21" fmla="*/ 96043 w 1359693"/>
                <a:gd name="connsiteY3-22" fmla="*/ 50800 h 2349500"/>
                <a:gd name="connsiteX4-23" fmla="*/ 1213643 w 1359693"/>
                <a:gd name="connsiteY4-24" fmla="*/ 0 h 2349500"/>
                <a:gd name="connsiteX5-25" fmla="*/ 1359693 w 1359693"/>
                <a:gd name="connsiteY5-26" fmla="*/ 1073150 h 2349500"/>
                <a:gd name="connsiteX6-27" fmla="*/ 673893 w 1359693"/>
                <a:gd name="connsiteY6-28" fmla="*/ 2349500 h 2349500"/>
                <a:gd name="connsiteX0-29" fmla="*/ 673893 w 1359693"/>
                <a:gd name="connsiteY0-30" fmla="*/ 2349500 h 2349500"/>
                <a:gd name="connsiteX1-31" fmla="*/ 477837 w 1359693"/>
                <a:gd name="connsiteY1-32" fmla="*/ 1397000 h 2349500"/>
                <a:gd name="connsiteX2-33" fmla="*/ 0 w 1359693"/>
                <a:gd name="connsiteY2-34" fmla="*/ 908844 h 2349500"/>
                <a:gd name="connsiteX3-35" fmla="*/ 96043 w 1359693"/>
                <a:gd name="connsiteY3-36" fmla="*/ 50800 h 2349500"/>
                <a:gd name="connsiteX4-37" fmla="*/ 1213643 w 1359693"/>
                <a:gd name="connsiteY4-38" fmla="*/ 0 h 2349500"/>
                <a:gd name="connsiteX5-39" fmla="*/ 1359693 w 1359693"/>
                <a:gd name="connsiteY5-40" fmla="*/ 1073150 h 2349500"/>
                <a:gd name="connsiteX6-41" fmla="*/ 673893 w 1359693"/>
                <a:gd name="connsiteY6-42" fmla="*/ 2349500 h 2349500"/>
                <a:gd name="connsiteX0-43" fmla="*/ 673893 w 1359693"/>
                <a:gd name="connsiteY0-44" fmla="*/ 2349500 h 2349500"/>
                <a:gd name="connsiteX1-45" fmla="*/ 477837 w 1359693"/>
                <a:gd name="connsiteY1-46" fmla="*/ 1397000 h 2349500"/>
                <a:gd name="connsiteX2-47" fmla="*/ 0 w 1359693"/>
                <a:gd name="connsiteY2-48" fmla="*/ 908844 h 2349500"/>
                <a:gd name="connsiteX3-49" fmla="*/ 96043 w 1359693"/>
                <a:gd name="connsiteY3-50" fmla="*/ 50800 h 2349500"/>
                <a:gd name="connsiteX4-51" fmla="*/ 1213643 w 1359693"/>
                <a:gd name="connsiteY4-52" fmla="*/ 0 h 2349500"/>
                <a:gd name="connsiteX5-53" fmla="*/ 1359693 w 1359693"/>
                <a:gd name="connsiteY5-54" fmla="*/ 1073150 h 2349500"/>
                <a:gd name="connsiteX6-55" fmla="*/ 673893 w 1359693"/>
                <a:gd name="connsiteY6-56" fmla="*/ 2349500 h 2349500"/>
                <a:gd name="connsiteX0-57" fmla="*/ 673893 w 1359693"/>
                <a:gd name="connsiteY0-58" fmla="*/ 2349500 h 2349500"/>
                <a:gd name="connsiteX1-59" fmla="*/ 477837 w 1359693"/>
                <a:gd name="connsiteY1-60" fmla="*/ 1397000 h 2349500"/>
                <a:gd name="connsiteX2-61" fmla="*/ 0 w 1359693"/>
                <a:gd name="connsiteY2-62" fmla="*/ 908844 h 2349500"/>
                <a:gd name="connsiteX3-63" fmla="*/ 96043 w 1359693"/>
                <a:gd name="connsiteY3-64" fmla="*/ 50800 h 2349500"/>
                <a:gd name="connsiteX4-65" fmla="*/ 1213643 w 1359693"/>
                <a:gd name="connsiteY4-66" fmla="*/ 0 h 2349500"/>
                <a:gd name="connsiteX5-67" fmla="*/ 1359693 w 1359693"/>
                <a:gd name="connsiteY5-68" fmla="*/ 1073150 h 2349500"/>
                <a:gd name="connsiteX6-69" fmla="*/ 673893 w 1359693"/>
                <a:gd name="connsiteY6-70" fmla="*/ 2349500 h 2349500"/>
                <a:gd name="connsiteX0-71" fmla="*/ 685800 w 1359693"/>
                <a:gd name="connsiteY0-72" fmla="*/ 2356644 h 2356644"/>
                <a:gd name="connsiteX1-73" fmla="*/ 477837 w 1359693"/>
                <a:gd name="connsiteY1-74" fmla="*/ 1397000 h 2356644"/>
                <a:gd name="connsiteX2-75" fmla="*/ 0 w 1359693"/>
                <a:gd name="connsiteY2-76" fmla="*/ 908844 h 2356644"/>
                <a:gd name="connsiteX3-77" fmla="*/ 96043 w 1359693"/>
                <a:gd name="connsiteY3-78" fmla="*/ 50800 h 2356644"/>
                <a:gd name="connsiteX4-79" fmla="*/ 1213643 w 1359693"/>
                <a:gd name="connsiteY4-80" fmla="*/ 0 h 2356644"/>
                <a:gd name="connsiteX5-81" fmla="*/ 1359693 w 1359693"/>
                <a:gd name="connsiteY5-82" fmla="*/ 1073150 h 2356644"/>
                <a:gd name="connsiteX6-83" fmla="*/ 685800 w 1359693"/>
                <a:gd name="connsiteY6-84" fmla="*/ 2356644 h 2356644"/>
                <a:gd name="connsiteX0-85" fmla="*/ 685800 w 1359693"/>
                <a:gd name="connsiteY0-86" fmla="*/ 2356644 h 2356644"/>
                <a:gd name="connsiteX1-87" fmla="*/ 477837 w 1359693"/>
                <a:gd name="connsiteY1-88" fmla="*/ 1397000 h 2356644"/>
                <a:gd name="connsiteX2-89" fmla="*/ 0 w 1359693"/>
                <a:gd name="connsiteY2-90" fmla="*/ 908844 h 2356644"/>
                <a:gd name="connsiteX3-91" fmla="*/ 96043 w 1359693"/>
                <a:gd name="connsiteY3-92" fmla="*/ 50800 h 2356644"/>
                <a:gd name="connsiteX4-93" fmla="*/ 1213643 w 1359693"/>
                <a:gd name="connsiteY4-94" fmla="*/ 0 h 2356644"/>
                <a:gd name="connsiteX5-95" fmla="*/ 1359693 w 1359693"/>
                <a:gd name="connsiteY5-96" fmla="*/ 1073150 h 2356644"/>
                <a:gd name="connsiteX6-97" fmla="*/ 685800 w 1359693"/>
                <a:gd name="connsiteY6-98" fmla="*/ 2356644 h 2356644"/>
                <a:gd name="connsiteX0-99" fmla="*/ 685800 w 1359693"/>
                <a:gd name="connsiteY0-100" fmla="*/ 2356644 h 2356644"/>
                <a:gd name="connsiteX1-101" fmla="*/ 477837 w 1359693"/>
                <a:gd name="connsiteY1-102" fmla="*/ 1397000 h 2356644"/>
                <a:gd name="connsiteX2-103" fmla="*/ 0 w 1359693"/>
                <a:gd name="connsiteY2-104" fmla="*/ 908844 h 2356644"/>
                <a:gd name="connsiteX3-105" fmla="*/ 96043 w 1359693"/>
                <a:gd name="connsiteY3-106" fmla="*/ 50800 h 2356644"/>
                <a:gd name="connsiteX4-107" fmla="*/ 1213643 w 1359693"/>
                <a:gd name="connsiteY4-108" fmla="*/ 0 h 2356644"/>
                <a:gd name="connsiteX5-109" fmla="*/ 1359693 w 1359693"/>
                <a:gd name="connsiteY5-110" fmla="*/ 1073150 h 2356644"/>
                <a:gd name="connsiteX6-111" fmla="*/ 685800 w 1359693"/>
                <a:gd name="connsiteY6-112" fmla="*/ 2356644 h 2356644"/>
                <a:gd name="connsiteX0-113" fmla="*/ 685800 w 1359693"/>
                <a:gd name="connsiteY0-114" fmla="*/ 2356644 h 2356644"/>
                <a:gd name="connsiteX1-115" fmla="*/ 477837 w 1359693"/>
                <a:gd name="connsiteY1-116" fmla="*/ 1397000 h 2356644"/>
                <a:gd name="connsiteX2-117" fmla="*/ 0 w 1359693"/>
                <a:gd name="connsiteY2-118" fmla="*/ 908844 h 2356644"/>
                <a:gd name="connsiteX3-119" fmla="*/ 96043 w 1359693"/>
                <a:gd name="connsiteY3-120" fmla="*/ 50800 h 2356644"/>
                <a:gd name="connsiteX4-121" fmla="*/ 1213643 w 1359693"/>
                <a:gd name="connsiteY4-122" fmla="*/ 0 h 2356644"/>
                <a:gd name="connsiteX5-123" fmla="*/ 1359693 w 1359693"/>
                <a:gd name="connsiteY5-124" fmla="*/ 1073150 h 2356644"/>
                <a:gd name="connsiteX6-125" fmla="*/ 685800 w 1359693"/>
                <a:gd name="connsiteY6-126" fmla="*/ 2356644 h 2356644"/>
                <a:gd name="connsiteX0-127" fmla="*/ 685800 w 1404066"/>
                <a:gd name="connsiteY0-128" fmla="*/ 2356644 h 2356644"/>
                <a:gd name="connsiteX1-129" fmla="*/ 477837 w 1404066"/>
                <a:gd name="connsiteY1-130" fmla="*/ 1397000 h 2356644"/>
                <a:gd name="connsiteX2-131" fmla="*/ 0 w 1404066"/>
                <a:gd name="connsiteY2-132" fmla="*/ 908844 h 2356644"/>
                <a:gd name="connsiteX3-133" fmla="*/ 96043 w 1404066"/>
                <a:gd name="connsiteY3-134" fmla="*/ 50800 h 2356644"/>
                <a:gd name="connsiteX4-135" fmla="*/ 1213643 w 1404066"/>
                <a:gd name="connsiteY4-136" fmla="*/ 0 h 2356644"/>
                <a:gd name="connsiteX5-137" fmla="*/ 1359693 w 1404066"/>
                <a:gd name="connsiteY5-138" fmla="*/ 1073150 h 2356644"/>
                <a:gd name="connsiteX6-139" fmla="*/ 685800 w 1404066"/>
                <a:gd name="connsiteY6-140" fmla="*/ 2356644 h 2356644"/>
                <a:gd name="connsiteX0-141" fmla="*/ 685800 w 1444658"/>
                <a:gd name="connsiteY0-142" fmla="*/ 2356644 h 2356644"/>
                <a:gd name="connsiteX1-143" fmla="*/ 477837 w 1444658"/>
                <a:gd name="connsiteY1-144" fmla="*/ 1397000 h 2356644"/>
                <a:gd name="connsiteX2-145" fmla="*/ 0 w 1444658"/>
                <a:gd name="connsiteY2-146" fmla="*/ 908844 h 2356644"/>
                <a:gd name="connsiteX3-147" fmla="*/ 96043 w 1444658"/>
                <a:gd name="connsiteY3-148" fmla="*/ 50800 h 2356644"/>
                <a:gd name="connsiteX4-149" fmla="*/ 1213643 w 1444658"/>
                <a:gd name="connsiteY4-150" fmla="*/ 0 h 2356644"/>
                <a:gd name="connsiteX5-151" fmla="*/ 1359693 w 1444658"/>
                <a:gd name="connsiteY5-152" fmla="*/ 1073150 h 2356644"/>
                <a:gd name="connsiteX6-153" fmla="*/ 685800 w 1444658"/>
                <a:gd name="connsiteY6-154" fmla="*/ 2356644 h 2356644"/>
                <a:gd name="connsiteX0-155" fmla="*/ 685800 w 1458167"/>
                <a:gd name="connsiteY0-156" fmla="*/ 2356644 h 2356644"/>
                <a:gd name="connsiteX1-157" fmla="*/ 477837 w 1458167"/>
                <a:gd name="connsiteY1-158" fmla="*/ 1397000 h 2356644"/>
                <a:gd name="connsiteX2-159" fmla="*/ 0 w 1458167"/>
                <a:gd name="connsiteY2-160" fmla="*/ 908844 h 2356644"/>
                <a:gd name="connsiteX3-161" fmla="*/ 96043 w 1458167"/>
                <a:gd name="connsiteY3-162" fmla="*/ 50800 h 2356644"/>
                <a:gd name="connsiteX4-163" fmla="*/ 1213643 w 1458167"/>
                <a:gd name="connsiteY4-164" fmla="*/ 0 h 2356644"/>
                <a:gd name="connsiteX5-165" fmla="*/ 1359693 w 1458167"/>
                <a:gd name="connsiteY5-166" fmla="*/ 1073150 h 2356644"/>
                <a:gd name="connsiteX6-167" fmla="*/ 685800 w 1458167"/>
                <a:gd name="connsiteY6-168" fmla="*/ 2356644 h 2356644"/>
                <a:gd name="connsiteX0-169" fmla="*/ 685800 w 1458167"/>
                <a:gd name="connsiteY0-170" fmla="*/ 2484291 h 2484291"/>
                <a:gd name="connsiteX1-171" fmla="*/ 477837 w 1458167"/>
                <a:gd name="connsiteY1-172" fmla="*/ 1524647 h 2484291"/>
                <a:gd name="connsiteX2-173" fmla="*/ 0 w 1458167"/>
                <a:gd name="connsiteY2-174" fmla="*/ 1036491 h 2484291"/>
                <a:gd name="connsiteX3-175" fmla="*/ 96043 w 1458167"/>
                <a:gd name="connsiteY3-176" fmla="*/ 178447 h 2484291"/>
                <a:gd name="connsiteX4-177" fmla="*/ 1213643 w 1458167"/>
                <a:gd name="connsiteY4-178" fmla="*/ 127647 h 2484291"/>
                <a:gd name="connsiteX5-179" fmla="*/ 1359693 w 1458167"/>
                <a:gd name="connsiteY5-180" fmla="*/ 1200797 h 2484291"/>
                <a:gd name="connsiteX6-181" fmla="*/ 685800 w 1458167"/>
                <a:gd name="connsiteY6-182" fmla="*/ 2484291 h 2484291"/>
                <a:gd name="connsiteX0-183" fmla="*/ 685800 w 1458167"/>
                <a:gd name="connsiteY0-184" fmla="*/ 2484832 h 2484832"/>
                <a:gd name="connsiteX1-185" fmla="*/ 477837 w 1458167"/>
                <a:gd name="connsiteY1-186" fmla="*/ 1525188 h 2484832"/>
                <a:gd name="connsiteX2-187" fmla="*/ 0 w 1458167"/>
                <a:gd name="connsiteY2-188" fmla="*/ 1037032 h 2484832"/>
                <a:gd name="connsiteX3-189" fmla="*/ 76993 w 1458167"/>
                <a:gd name="connsiteY3-190" fmla="*/ 176607 h 2484832"/>
                <a:gd name="connsiteX4-191" fmla="*/ 1213643 w 1458167"/>
                <a:gd name="connsiteY4-192" fmla="*/ 128188 h 2484832"/>
                <a:gd name="connsiteX5-193" fmla="*/ 1359693 w 1458167"/>
                <a:gd name="connsiteY5-194" fmla="*/ 1201338 h 2484832"/>
                <a:gd name="connsiteX6-195" fmla="*/ 685800 w 1458167"/>
                <a:gd name="connsiteY6-196" fmla="*/ 2484832 h 2484832"/>
                <a:gd name="connsiteX0-197" fmla="*/ 685800 w 1458167"/>
                <a:gd name="connsiteY0-198" fmla="*/ 2598539 h 2598539"/>
                <a:gd name="connsiteX1-199" fmla="*/ 477837 w 1458167"/>
                <a:gd name="connsiteY1-200" fmla="*/ 1638895 h 2598539"/>
                <a:gd name="connsiteX2-201" fmla="*/ 0 w 1458167"/>
                <a:gd name="connsiteY2-202" fmla="*/ 1150739 h 2598539"/>
                <a:gd name="connsiteX3-203" fmla="*/ 76993 w 1458167"/>
                <a:gd name="connsiteY3-204" fmla="*/ 290314 h 2598539"/>
                <a:gd name="connsiteX4-205" fmla="*/ 1213643 w 1458167"/>
                <a:gd name="connsiteY4-206" fmla="*/ 241895 h 2598539"/>
                <a:gd name="connsiteX5-207" fmla="*/ 1359693 w 1458167"/>
                <a:gd name="connsiteY5-208" fmla="*/ 1315045 h 2598539"/>
                <a:gd name="connsiteX6-209" fmla="*/ 685800 w 1458167"/>
                <a:gd name="connsiteY6-210" fmla="*/ 2598539 h 2598539"/>
                <a:gd name="connsiteX0-211" fmla="*/ 761202 w 1533569"/>
                <a:gd name="connsiteY0-212" fmla="*/ 2598539 h 2598539"/>
                <a:gd name="connsiteX1-213" fmla="*/ 553239 w 1533569"/>
                <a:gd name="connsiteY1-214" fmla="*/ 1638895 h 2598539"/>
                <a:gd name="connsiteX2-215" fmla="*/ 75402 w 1533569"/>
                <a:gd name="connsiteY2-216" fmla="*/ 1150739 h 2598539"/>
                <a:gd name="connsiteX3-217" fmla="*/ 152395 w 1533569"/>
                <a:gd name="connsiteY3-218" fmla="*/ 290314 h 2598539"/>
                <a:gd name="connsiteX4-219" fmla="*/ 1289045 w 1533569"/>
                <a:gd name="connsiteY4-220" fmla="*/ 241895 h 2598539"/>
                <a:gd name="connsiteX5-221" fmla="*/ 1435095 w 1533569"/>
                <a:gd name="connsiteY5-222" fmla="*/ 1315045 h 2598539"/>
                <a:gd name="connsiteX6-223" fmla="*/ 761202 w 1533569"/>
                <a:gd name="connsiteY6-224" fmla="*/ 2598539 h 2598539"/>
                <a:gd name="connsiteX0-225" fmla="*/ 825046 w 1597413"/>
                <a:gd name="connsiteY0-226" fmla="*/ 2598539 h 2598539"/>
                <a:gd name="connsiteX1-227" fmla="*/ 617083 w 1597413"/>
                <a:gd name="connsiteY1-228" fmla="*/ 1638895 h 2598539"/>
                <a:gd name="connsiteX2-229" fmla="*/ 139246 w 1597413"/>
                <a:gd name="connsiteY2-230" fmla="*/ 1150739 h 2598539"/>
                <a:gd name="connsiteX3-231" fmla="*/ 216239 w 1597413"/>
                <a:gd name="connsiteY3-232" fmla="*/ 290314 h 2598539"/>
                <a:gd name="connsiteX4-233" fmla="*/ 1352889 w 1597413"/>
                <a:gd name="connsiteY4-234" fmla="*/ 241895 h 2598539"/>
                <a:gd name="connsiteX5-235" fmla="*/ 1498939 w 1597413"/>
                <a:gd name="connsiteY5-236" fmla="*/ 1315045 h 2598539"/>
                <a:gd name="connsiteX6-237" fmla="*/ 825046 w 1597413"/>
                <a:gd name="connsiteY6-238" fmla="*/ 2598539 h 2598539"/>
                <a:gd name="connsiteX0-239" fmla="*/ 818095 w 1590462"/>
                <a:gd name="connsiteY0-240" fmla="*/ 2598539 h 2598539"/>
                <a:gd name="connsiteX1-241" fmla="*/ 610132 w 1590462"/>
                <a:gd name="connsiteY1-242" fmla="*/ 1638895 h 2598539"/>
                <a:gd name="connsiteX2-243" fmla="*/ 132295 w 1590462"/>
                <a:gd name="connsiteY2-244" fmla="*/ 1150739 h 2598539"/>
                <a:gd name="connsiteX3-245" fmla="*/ 209288 w 1590462"/>
                <a:gd name="connsiteY3-246" fmla="*/ 290314 h 2598539"/>
                <a:gd name="connsiteX4-247" fmla="*/ 1345938 w 1590462"/>
                <a:gd name="connsiteY4-248" fmla="*/ 241895 h 2598539"/>
                <a:gd name="connsiteX5-249" fmla="*/ 1491988 w 1590462"/>
                <a:gd name="connsiteY5-250" fmla="*/ 1315045 h 2598539"/>
                <a:gd name="connsiteX6-251" fmla="*/ 818095 w 1590462"/>
                <a:gd name="connsiteY6-252" fmla="*/ 2598539 h 259853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590462" h="2598539">
                  <a:moveTo>
                    <a:pt x="818095" y="2598539"/>
                  </a:moveTo>
                  <a:cubicBezTo>
                    <a:pt x="771793" y="2281039"/>
                    <a:pt x="789784" y="1984970"/>
                    <a:pt x="610132" y="1638895"/>
                  </a:cubicBezTo>
                  <a:cubicBezTo>
                    <a:pt x="484191" y="1469032"/>
                    <a:pt x="324911" y="1322983"/>
                    <a:pt x="132295" y="1150739"/>
                  </a:cubicBezTo>
                  <a:cubicBezTo>
                    <a:pt x="-34922" y="997281"/>
                    <a:pt x="-78313" y="672372"/>
                    <a:pt x="209288" y="290314"/>
                  </a:cubicBezTo>
                  <a:cubicBezTo>
                    <a:pt x="560390" y="-112382"/>
                    <a:pt x="1037699" y="-65022"/>
                    <a:pt x="1345938" y="241895"/>
                  </a:cubicBezTo>
                  <a:cubicBezTo>
                    <a:pt x="1606553" y="511506"/>
                    <a:pt x="1664761" y="864458"/>
                    <a:pt x="1491988" y="1315045"/>
                  </a:cubicBezTo>
                  <a:cubicBezTo>
                    <a:pt x="1293551" y="1783357"/>
                    <a:pt x="1073682" y="2189758"/>
                    <a:pt x="818095" y="2598539"/>
                  </a:cubicBezTo>
                  <a:close/>
                </a:path>
              </a:pathLst>
            </a:custGeom>
            <a:solidFill>
              <a:srgbClr val="60B5CC"/>
            </a:solidFill>
            <a:ln w="76200" cap="flat" cmpd="sng" algn="ctr">
              <a:solidFill>
                <a:sysClr val="window" lastClr="FFFFFF"/>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4" name="Freeform 63"/>
            <p:cNvSpPr/>
            <p:nvPr/>
          </p:nvSpPr>
          <p:spPr>
            <a:xfrm rot="15916853">
              <a:off x="2834009" y="1870964"/>
              <a:ext cx="3764948" cy="3339152"/>
            </a:xfrm>
            <a:custGeom>
              <a:avLst/>
              <a:gdLst>
                <a:gd name="connsiteX0" fmla="*/ 590550 w 1276350"/>
                <a:gd name="connsiteY0" fmla="*/ 2349500 h 2349500"/>
                <a:gd name="connsiteX1" fmla="*/ 406400 w 1276350"/>
                <a:gd name="connsiteY1" fmla="*/ 1358900 h 2349500"/>
                <a:gd name="connsiteX2" fmla="*/ 0 w 1276350"/>
                <a:gd name="connsiteY2" fmla="*/ 958850 h 2349500"/>
                <a:gd name="connsiteX3" fmla="*/ 12700 w 1276350"/>
                <a:gd name="connsiteY3" fmla="*/ 50800 h 2349500"/>
                <a:gd name="connsiteX4" fmla="*/ 1130300 w 1276350"/>
                <a:gd name="connsiteY4" fmla="*/ 0 h 2349500"/>
                <a:gd name="connsiteX5" fmla="*/ 1276350 w 1276350"/>
                <a:gd name="connsiteY5" fmla="*/ 1073150 h 2349500"/>
                <a:gd name="connsiteX6" fmla="*/ 590550 w 1276350"/>
                <a:gd name="connsiteY6" fmla="*/ 2349500 h 2349500"/>
                <a:gd name="connsiteX0-1" fmla="*/ 590550 w 1276350"/>
                <a:gd name="connsiteY0-2" fmla="*/ 2349500 h 2349500"/>
                <a:gd name="connsiteX1-3" fmla="*/ 394494 w 1276350"/>
                <a:gd name="connsiteY1-4" fmla="*/ 1397000 h 2349500"/>
                <a:gd name="connsiteX2-5" fmla="*/ 0 w 1276350"/>
                <a:gd name="connsiteY2-6" fmla="*/ 958850 h 2349500"/>
                <a:gd name="connsiteX3-7" fmla="*/ 12700 w 1276350"/>
                <a:gd name="connsiteY3-8" fmla="*/ 50800 h 2349500"/>
                <a:gd name="connsiteX4-9" fmla="*/ 1130300 w 1276350"/>
                <a:gd name="connsiteY4-10" fmla="*/ 0 h 2349500"/>
                <a:gd name="connsiteX5-11" fmla="*/ 1276350 w 1276350"/>
                <a:gd name="connsiteY5-12" fmla="*/ 1073150 h 2349500"/>
                <a:gd name="connsiteX6-13" fmla="*/ 590550 w 1276350"/>
                <a:gd name="connsiteY6-14" fmla="*/ 2349500 h 2349500"/>
                <a:gd name="connsiteX0-15" fmla="*/ 673893 w 1359693"/>
                <a:gd name="connsiteY0-16" fmla="*/ 2349500 h 2349500"/>
                <a:gd name="connsiteX1-17" fmla="*/ 477837 w 1359693"/>
                <a:gd name="connsiteY1-18" fmla="*/ 1397000 h 2349500"/>
                <a:gd name="connsiteX2-19" fmla="*/ 0 w 1359693"/>
                <a:gd name="connsiteY2-20" fmla="*/ 908844 h 2349500"/>
                <a:gd name="connsiteX3-21" fmla="*/ 96043 w 1359693"/>
                <a:gd name="connsiteY3-22" fmla="*/ 50800 h 2349500"/>
                <a:gd name="connsiteX4-23" fmla="*/ 1213643 w 1359693"/>
                <a:gd name="connsiteY4-24" fmla="*/ 0 h 2349500"/>
                <a:gd name="connsiteX5-25" fmla="*/ 1359693 w 1359693"/>
                <a:gd name="connsiteY5-26" fmla="*/ 1073150 h 2349500"/>
                <a:gd name="connsiteX6-27" fmla="*/ 673893 w 1359693"/>
                <a:gd name="connsiteY6-28" fmla="*/ 2349500 h 2349500"/>
                <a:gd name="connsiteX0-29" fmla="*/ 673893 w 1359693"/>
                <a:gd name="connsiteY0-30" fmla="*/ 2349500 h 2349500"/>
                <a:gd name="connsiteX1-31" fmla="*/ 477837 w 1359693"/>
                <a:gd name="connsiteY1-32" fmla="*/ 1397000 h 2349500"/>
                <a:gd name="connsiteX2-33" fmla="*/ 0 w 1359693"/>
                <a:gd name="connsiteY2-34" fmla="*/ 908844 h 2349500"/>
                <a:gd name="connsiteX3-35" fmla="*/ 96043 w 1359693"/>
                <a:gd name="connsiteY3-36" fmla="*/ 50800 h 2349500"/>
                <a:gd name="connsiteX4-37" fmla="*/ 1213643 w 1359693"/>
                <a:gd name="connsiteY4-38" fmla="*/ 0 h 2349500"/>
                <a:gd name="connsiteX5-39" fmla="*/ 1359693 w 1359693"/>
                <a:gd name="connsiteY5-40" fmla="*/ 1073150 h 2349500"/>
                <a:gd name="connsiteX6-41" fmla="*/ 673893 w 1359693"/>
                <a:gd name="connsiteY6-42" fmla="*/ 2349500 h 2349500"/>
                <a:gd name="connsiteX0-43" fmla="*/ 673893 w 1359693"/>
                <a:gd name="connsiteY0-44" fmla="*/ 2349500 h 2349500"/>
                <a:gd name="connsiteX1-45" fmla="*/ 477837 w 1359693"/>
                <a:gd name="connsiteY1-46" fmla="*/ 1397000 h 2349500"/>
                <a:gd name="connsiteX2-47" fmla="*/ 0 w 1359693"/>
                <a:gd name="connsiteY2-48" fmla="*/ 908844 h 2349500"/>
                <a:gd name="connsiteX3-49" fmla="*/ 96043 w 1359693"/>
                <a:gd name="connsiteY3-50" fmla="*/ 50800 h 2349500"/>
                <a:gd name="connsiteX4-51" fmla="*/ 1213643 w 1359693"/>
                <a:gd name="connsiteY4-52" fmla="*/ 0 h 2349500"/>
                <a:gd name="connsiteX5-53" fmla="*/ 1359693 w 1359693"/>
                <a:gd name="connsiteY5-54" fmla="*/ 1073150 h 2349500"/>
                <a:gd name="connsiteX6-55" fmla="*/ 673893 w 1359693"/>
                <a:gd name="connsiteY6-56" fmla="*/ 2349500 h 2349500"/>
                <a:gd name="connsiteX0-57" fmla="*/ 673893 w 1359693"/>
                <a:gd name="connsiteY0-58" fmla="*/ 2349500 h 2349500"/>
                <a:gd name="connsiteX1-59" fmla="*/ 477837 w 1359693"/>
                <a:gd name="connsiteY1-60" fmla="*/ 1397000 h 2349500"/>
                <a:gd name="connsiteX2-61" fmla="*/ 0 w 1359693"/>
                <a:gd name="connsiteY2-62" fmla="*/ 908844 h 2349500"/>
                <a:gd name="connsiteX3-63" fmla="*/ 96043 w 1359693"/>
                <a:gd name="connsiteY3-64" fmla="*/ 50800 h 2349500"/>
                <a:gd name="connsiteX4-65" fmla="*/ 1213643 w 1359693"/>
                <a:gd name="connsiteY4-66" fmla="*/ 0 h 2349500"/>
                <a:gd name="connsiteX5-67" fmla="*/ 1359693 w 1359693"/>
                <a:gd name="connsiteY5-68" fmla="*/ 1073150 h 2349500"/>
                <a:gd name="connsiteX6-69" fmla="*/ 673893 w 1359693"/>
                <a:gd name="connsiteY6-70" fmla="*/ 2349500 h 2349500"/>
                <a:gd name="connsiteX0-71" fmla="*/ 685800 w 1359693"/>
                <a:gd name="connsiteY0-72" fmla="*/ 2356644 h 2356644"/>
                <a:gd name="connsiteX1-73" fmla="*/ 477837 w 1359693"/>
                <a:gd name="connsiteY1-74" fmla="*/ 1397000 h 2356644"/>
                <a:gd name="connsiteX2-75" fmla="*/ 0 w 1359693"/>
                <a:gd name="connsiteY2-76" fmla="*/ 908844 h 2356644"/>
                <a:gd name="connsiteX3-77" fmla="*/ 96043 w 1359693"/>
                <a:gd name="connsiteY3-78" fmla="*/ 50800 h 2356644"/>
                <a:gd name="connsiteX4-79" fmla="*/ 1213643 w 1359693"/>
                <a:gd name="connsiteY4-80" fmla="*/ 0 h 2356644"/>
                <a:gd name="connsiteX5-81" fmla="*/ 1359693 w 1359693"/>
                <a:gd name="connsiteY5-82" fmla="*/ 1073150 h 2356644"/>
                <a:gd name="connsiteX6-83" fmla="*/ 685800 w 1359693"/>
                <a:gd name="connsiteY6-84" fmla="*/ 2356644 h 2356644"/>
                <a:gd name="connsiteX0-85" fmla="*/ 685800 w 1359693"/>
                <a:gd name="connsiteY0-86" fmla="*/ 2356644 h 2356644"/>
                <a:gd name="connsiteX1-87" fmla="*/ 477837 w 1359693"/>
                <a:gd name="connsiteY1-88" fmla="*/ 1397000 h 2356644"/>
                <a:gd name="connsiteX2-89" fmla="*/ 0 w 1359693"/>
                <a:gd name="connsiteY2-90" fmla="*/ 908844 h 2356644"/>
                <a:gd name="connsiteX3-91" fmla="*/ 96043 w 1359693"/>
                <a:gd name="connsiteY3-92" fmla="*/ 50800 h 2356644"/>
                <a:gd name="connsiteX4-93" fmla="*/ 1213643 w 1359693"/>
                <a:gd name="connsiteY4-94" fmla="*/ 0 h 2356644"/>
                <a:gd name="connsiteX5-95" fmla="*/ 1359693 w 1359693"/>
                <a:gd name="connsiteY5-96" fmla="*/ 1073150 h 2356644"/>
                <a:gd name="connsiteX6-97" fmla="*/ 685800 w 1359693"/>
                <a:gd name="connsiteY6-98" fmla="*/ 2356644 h 2356644"/>
                <a:gd name="connsiteX0-99" fmla="*/ 685800 w 1359693"/>
                <a:gd name="connsiteY0-100" fmla="*/ 2356644 h 2356644"/>
                <a:gd name="connsiteX1-101" fmla="*/ 477837 w 1359693"/>
                <a:gd name="connsiteY1-102" fmla="*/ 1397000 h 2356644"/>
                <a:gd name="connsiteX2-103" fmla="*/ 0 w 1359693"/>
                <a:gd name="connsiteY2-104" fmla="*/ 908844 h 2356644"/>
                <a:gd name="connsiteX3-105" fmla="*/ 96043 w 1359693"/>
                <a:gd name="connsiteY3-106" fmla="*/ 50800 h 2356644"/>
                <a:gd name="connsiteX4-107" fmla="*/ 1213643 w 1359693"/>
                <a:gd name="connsiteY4-108" fmla="*/ 0 h 2356644"/>
                <a:gd name="connsiteX5-109" fmla="*/ 1359693 w 1359693"/>
                <a:gd name="connsiteY5-110" fmla="*/ 1073150 h 2356644"/>
                <a:gd name="connsiteX6-111" fmla="*/ 685800 w 1359693"/>
                <a:gd name="connsiteY6-112" fmla="*/ 2356644 h 2356644"/>
                <a:gd name="connsiteX0-113" fmla="*/ 685800 w 1359693"/>
                <a:gd name="connsiteY0-114" fmla="*/ 2356644 h 2356644"/>
                <a:gd name="connsiteX1-115" fmla="*/ 477837 w 1359693"/>
                <a:gd name="connsiteY1-116" fmla="*/ 1397000 h 2356644"/>
                <a:gd name="connsiteX2-117" fmla="*/ 0 w 1359693"/>
                <a:gd name="connsiteY2-118" fmla="*/ 908844 h 2356644"/>
                <a:gd name="connsiteX3-119" fmla="*/ 96043 w 1359693"/>
                <a:gd name="connsiteY3-120" fmla="*/ 50800 h 2356644"/>
                <a:gd name="connsiteX4-121" fmla="*/ 1213643 w 1359693"/>
                <a:gd name="connsiteY4-122" fmla="*/ 0 h 2356644"/>
                <a:gd name="connsiteX5-123" fmla="*/ 1359693 w 1359693"/>
                <a:gd name="connsiteY5-124" fmla="*/ 1073150 h 2356644"/>
                <a:gd name="connsiteX6-125" fmla="*/ 685800 w 1359693"/>
                <a:gd name="connsiteY6-126" fmla="*/ 2356644 h 2356644"/>
                <a:gd name="connsiteX0-127" fmla="*/ 685800 w 1404066"/>
                <a:gd name="connsiteY0-128" fmla="*/ 2356644 h 2356644"/>
                <a:gd name="connsiteX1-129" fmla="*/ 477837 w 1404066"/>
                <a:gd name="connsiteY1-130" fmla="*/ 1397000 h 2356644"/>
                <a:gd name="connsiteX2-131" fmla="*/ 0 w 1404066"/>
                <a:gd name="connsiteY2-132" fmla="*/ 908844 h 2356644"/>
                <a:gd name="connsiteX3-133" fmla="*/ 96043 w 1404066"/>
                <a:gd name="connsiteY3-134" fmla="*/ 50800 h 2356644"/>
                <a:gd name="connsiteX4-135" fmla="*/ 1213643 w 1404066"/>
                <a:gd name="connsiteY4-136" fmla="*/ 0 h 2356644"/>
                <a:gd name="connsiteX5-137" fmla="*/ 1359693 w 1404066"/>
                <a:gd name="connsiteY5-138" fmla="*/ 1073150 h 2356644"/>
                <a:gd name="connsiteX6-139" fmla="*/ 685800 w 1404066"/>
                <a:gd name="connsiteY6-140" fmla="*/ 2356644 h 2356644"/>
                <a:gd name="connsiteX0-141" fmla="*/ 685800 w 1444658"/>
                <a:gd name="connsiteY0-142" fmla="*/ 2356644 h 2356644"/>
                <a:gd name="connsiteX1-143" fmla="*/ 477837 w 1444658"/>
                <a:gd name="connsiteY1-144" fmla="*/ 1397000 h 2356644"/>
                <a:gd name="connsiteX2-145" fmla="*/ 0 w 1444658"/>
                <a:gd name="connsiteY2-146" fmla="*/ 908844 h 2356644"/>
                <a:gd name="connsiteX3-147" fmla="*/ 96043 w 1444658"/>
                <a:gd name="connsiteY3-148" fmla="*/ 50800 h 2356644"/>
                <a:gd name="connsiteX4-149" fmla="*/ 1213643 w 1444658"/>
                <a:gd name="connsiteY4-150" fmla="*/ 0 h 2356644"/>
                <a:gd name="connsiteX5-151" fmla="*/ 1359693 w 1444658"/>
                <a:gd name="connsiteY5-152" fmla="*/ 1073150 h 2356644"/>
                <a:gd name="connsiteX6-153" fmla="*/ 685800 w 1444658"/>
                <a:gd name="connsiteY6-154" fmla="*/ 2356644 h 2356644"/>
                <a:gd name="connsiteX0-155" fmla="*/ 685800 w 1458167"/>
                <a:gd name="connsiteY0-156" fmla="*/ 2356644 h 2356644"/>
                <a:gd name="connsiteX1-157" fmla="*/ 477837 w 1458167"/>
                <a:gd name="connsiteY1-158" fmla="*/ 1397000 h 2356644"/>
                <a:gd name="connsiteX2-159" fmla="*/ 0 w 1458167"/>
                <a:gd name="connsiteY2-160" fmla="*/ 908844 h 2356644"/>
                <a:gd name="connsiteX3-161" fmla="*/ 96043 w 1458167"/>
                <a:gd name="connsiteY3-162" fmla="*/ 50800 h 2356644"/>
                <a:gd name="connsiteX4-163" fmla="*/ 1213643 w 1458167"/>
                <a:gd name="connsiteY4-164" fmla="*/ 0 h 2356644"/>
                <a:gd name="connsiteX5-165" fmla="*/ 1359693 w 1458167"/>
                <a:gd name="connsiteY5-166" fmla="*/ 1073150 h 2356644"/>
                <a:gd name="connsiteX6-167" fmla="*/ 685800 w 1458167"/>
                <a:gd name="connsiteY6-168" fmla="*/ 2356644 h 2356644"/>
                <a:gd name="connsiteX0-169" fmla="*/ 685800 w 1458167"/>
                <a:gd name="connsiteY0-170" fmla="*/ 2484291 h 2484291"/>
                <a:gd name="connsiteX1-171" fmla="*/ 477837 w 1458167"/>
                <a:gd name="connsiteY1-172" fmla="*/ 1524647 h 2484291"/>
                <a:gd name="connsiteX2-173" fmla="*/ 0 w 1458167"/>
                <a:gd name="connsiteY2-174" fmla="*/ 1036491 h 2484291"/>
                <a:gd name="connsiteX3-175" fmla="*/ 96043 w 1458167"/>
                <a:gd name="connsiteY3-176" fmla="*/ 178447 h 2484291"/>
                <a:gd name="connsiteX4-177" fmla="*/ 1213643 w 1458167"/>
                <a:gd name="connsiteY4-178" fmla="*/ 127647 h 2484291"/>
                <a:gd name="connsiteX5-179" fmla="*/ 1359693 w 1458167"/>
                <a:gd name="connsiteY5-180" fmla="*/ 1200797 h 2484291"/>
                <a:gd name="connsiteX6-181" fmla="*/ 685800 w 1458167"/>
                <a:gd name="connsiteY6-182" fmla="*/ 2484291 h 2484291"/>
                <a:gd name="connsiteX0-183" fmla="*/ 685800 w 1458167"/>
                <a:gd name="connsiteY0-184" fmla="*/ 2484832 h 2484832"/>
                <a:gd name="connsiteX1-185" fmla="*/ 477837 w 1458167"/>
                <a:gd name="connsiteY1-186" fmla="*/ 1525188 h 2484832"/>
                <a:gd name="connsiteX2-187" fmla="*/ 0 w 1458167"/>
                <a:gd name="connsiteY2-188" fmla="*/ 1037032 h 2484832"/>
                <a:gd name="connsiteX3-189" fmla="*/ 76993 w 1458167"/>
                <a:gd name="connsiteY3-190" fmla="*/ 176607 h 2484832"/>
                <a:gd name="connsiteX4-191" fmla="*/ 1213643 w 1458167"/>
                <a:gd name="connsiteY4-192" fmla="*/ 128188 h 2484832"/>
                <a:gd name="connsiteX5-193" fmla="*/ 1359693 w 1458167"/>
                <a:gd name="connsiteY5-194" fmla="*/ 1201338 h 2484832"/>
                <a:gd name="connsiteX6-195" fmla="*/ 685800 w 1458167"/>
                <a:gd name="connsiteY6-196" fmla="*/ 2484832 h 2484832"/>
                <a:gd name="connsiteX0-197" fmla="*/ 685800 w 1458167"/>
                <a:gd name="connsiteY0-198" fmla="*/ 2598539 h 2598539"/>
                <a:gd name="connsiteX1-199" fmla="*/ 477837 w 1458167"/>
                <a:gd name="connsiteY1-200" fmla="*/ 1638895 h 2598539"/>
                <a:gd name="connsiteX2-201" fmla="*/ 0 w 1458167"/>
                <a:gd name="connsiteY2-202" fmla="*/ 1150739 h 2598539"/>
                <a:gd name="connsiteX3-203" fmla="*/ 76993 w 1458167"/>
                <a:gd name="connsiteY3-204" fmla="*/ 290314 h 2598539"/>
                <a:gd name="connsiteX4-205" fmla="*/ 1213643 w 1458167"/>
                <a:gd name="connsiteY4-206" fmla="*/ 241895 h 2598539"/>
                <a:gd name="connsiteX5-207" fmla="*/ 1359693 w 1458167"/>
                <a:gd name="connsiteY5-208" fmla="*/ 1315045 h 2598539"/>
                <a:gd name="connsiteX6-209" fmla="*/ 685800 w 1458167"/>
                <a:gd name="connsiteY6-210" fmla="*/ 2598539 h 2598539"/>
                <a:gd name="connsiteX0-211" fmla="*/ 761202 w 1533569"/>
                <a:gd name="connsiteY0-212" fmla="*/ 2598539 h 2598539"/>
                <a:gd name="connsiteX1-213" fmla="*/ 553239 w 1533569"/>
                <a:gd name="connsiteY1-214" fmla="*/ 1638895 h 2598539"/>
                <a:gd name="connsiteX2-215" fmla="*/ 75402 w 1533569"/>
                <a:gd name="connsiteY2-216" fmla="*/ 1150739 h 2598539"/>
                <a:gd name="connsiteX3-217" fmla="*/ 152395 w 1533569"/>
                <a:gd name="connsiteY3-218" fmla="*/ 290314 h 2598539"/>
                <a:gd name="connsiteX4-219" fmla="*/ 1289045 w 1533569"/>
                <a:gd name="connsiteY4-220" fmla="*/ 241895 h 2598539"/>
                <a:gd name="connsiteX5-221" fmla="*/ 1435095 w 1533569"/>
                <a:gd name="connsiteY5-222" fmla="*/ 1315045 h 2598539"/>
                <a:gd name="connsiteX6-223" fmla="*/ 761202 w 1533569"/>
                <a:gd name="connsiteY6-224" fmla="*/ 2598539 h 2598539"/>
                <a:gd name="connsiteX0-225" fmla="*/ 825046 w 1597413"/>
                <a:gd name="connsiteY0-226" fmla="*/ 2598539 h 2598539"/>
                <a:gd name="connsiteX1-227" fmla="*/ 617083 w 1597413"/>
                <a:gd name="connsiteY1-228" fmla="*/ 1638895 h 2598539"/>
                <a:gd name="connsiteX2-229" fmla="*/ 139246 w 1597413"/>
                <a:gd name="connsiteY2-230" fmla="*/ 1150739 h 2598539"/>
                <a:gd name="connsiteX3-231" fmla="*/ 216239 w 1597413"/>
                <a:gd name="connsiteY3-232" fmla="*/ 290314 h 2598539"/>
                <a:gd name="connsiteX4-233" fmla="*/ 1352889 w 1597413"/>
                <a:gd name="connsiteY4-234" fmla="*/ 241895 h 2598539"/>
                <a:gd name="connsiteX5-235" fmla="*/ 1498939 w 1597413"/>
                <a:gd name="connsiteY5-236" fmla="*/ 1315045 h 2598539"/>
                <a:gd name="connsiteX6-237" fmla="*/ 825046 w 1597413"/>
                <a:gd name="connsiteY6-238" fmla="*/ 2598539 h 2598539"/>
                <a:gd name="connsiteX0-239" fmla="*/ 818095 w 1590462"/>
                <a:gd name="connsiteY0-240" fmla="*/ 2598539 h 2598539"/>
                <a:gd name="connsiteX1-241" fmla="*/ 610132 w 1590462"/>
                <a:gd name="connsiteY1-242" fmla="*/ 1638895 h 2598539"/>
                <a:gd name="connsiteX2-243" fmla="*/ 132295 w 1590462"/>
                <a:gd name="connsiteY2-244" fmla="*/ 1150739 h 2598539"/>
                <a:gd name="connsiteX3-245" fmla="*/ 209288 w 1590462"/>
                <a:gd name="connsiteY3-246" fmla="*/ 290314 h 2598539"/>
                <a:gd name="connsiteX4-247" fmla="*/ 1345938 w 1590462"/>
                <a:gd name="connsiteY4-248" fmla="*/ 241895 h 2598539"/>
                <a:gd name="connsiteX5-249" fmla="*/ 1491988 w 1590462"/>
                <a:gd name="connsiteY5-250" fmla="*/ 1315045 h 2598539"/>
                <a:gd name="connsiteX6-251" fmla="*/ 818095 w 1590462"/>
                <a:gd name="connsiteY6-252" fmla="*/ 2598539 h 259853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590462" h="2598539">
                  <a:moveTo>
                    <a:pt x="818095" y="2598539"/>
                  </a:moveTo>
                  <a:cubicBezTo>
                    <a:pt x="771793" y="2281039"/>
                    <a:pt x="789784" y="1984970"/>
                    <a:pt x="610132" y="1638895"/>
                  </a:cubicBezTo>
                  <a:cubicBezTo>
                    <a:pt x="484191" y="1469032"/>
                    <a:pt x="324911" y="1322983"/>
                    <a:pt x="132295" y="1150739"/>
                  </a:cubicBezTo>
                  <a:cubicBezTo>
                    <a:pt x="-34922" y="997281"/>
                    <a:pt x="-78313" y="672372"/>
                    <a:pt x="209288" y="290314"/>
                  </a:cubicBezTo>
                  <a:cubicBezTo>
                    <a:pt x="560390" y="-112382"/>
                    <a:pt x="1037699" y="-65022"/>
                    <a:pt x="1345938" y="241895"/>
                  </a:cubicBezTo>
                  <a:cubicBezTo>
                    <a:pt x="1606553" y="511506"/>
                    <a:pt x="1664761" y="864458"/>
                    <a:pt x="1491988" y="1315045"/>
                  </a:cubicBezTo>
                  <a:cubicBezTo>
                    <a:pt x="1293551" y="1783357"/>
                    <a:pt x="1073682" y="2189758"/>
                    <a:pt x="818095" y="2598539"/>
                  </a:cubicBezTo>
                  <a:close/>
                </a:path>
              </a:pathLst>
            </a:custGeom>
            <a:solidFill>
              <a:srgbClr val="F0AD00"/>
            </a:solidFill>
            <a:ln w="76200" cap="flat" cmpd="sng" algn="ctr">
              <a:solidFill>
                <a:sysClr val="window" lastClr="FFFFFF"/>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8" name="Rectangle 37"/>
            <p:cNvSpPr>
              <a:spLocks noChangeArrowheads="1"/>
            </p:cNvSpPr>
            <p:nvPr/>
          </p:nvSpPr>
          <p:spPr bwMode="auto">
            <a:xfrm>
              <a:off x="5254636" y="4649171"/>
              <a:ext cx="2434309" cy="1200329"/>
            </a:xfrm>
            <a:prstGeom prst="rect">
              <a:avLst/>
            </a:prstGeom>
            <a:noFill/>
            <a:ln w="9525">
              <a:noFill/>
              <a:miter lim="800000"/>
            </a:ln>
          </p:spPr>
          <p:txBody>
            <a:bodyPr wrap="square" anchor="ctr">
              <a:spAutoFit/>
            </a:bodyPr>
            <a:lstStyle/>
            <a:p>
              <a:pPr algn="just" fontAlgn="base">
                <a:spcBef>
                  <a:spcPct val="0"/>
                </a:spcBef>
                <a:spcAft>
                  <a:spcPct val="0"/>
                </a:spcAft>
              </a:pPr>
              <a:r>
                <a:rPr lang="en-US" dirty="0" err="1">
                  <a:latin typeface="Times New Roman" panose="02020603050405020304" charset="0"/>
                  <a:cs typeface="Times New Roman" panose="02020603050405020304" charset="0"/>
                </a:rPr>
                <a:t>Lớp</a:t>
              </a:r>
              <a:r>
                <a:rPr lang="en-US" dirty="0">
                  <a:latin typeface="Times New Roman" panose="02020603050405020304" charset="0"/>
                  <a:cs typeface="Times New Roman" panose="02020603050405020304" charset="0"/>
                </a:rPr>
                <a:t> </a:t>
              </a:r>
              <a:r>
                <a:rPr lang="en-US" dirty="0" smtClean="0">
                  <a:latin typeface="Times New Roman" panose="02020603050405020304" charset="0"/>
                  <a:cs typeface="Times New Roman" panose="02020603050405020304" charset="0"/>
                </a:rPr>
                <a:t> Essay Writing</a:t>
              </a:r>
              <a:endParaRPr lang="en-US" dirty="0">
                <a:latin typeface="Times New Roman" panose="02020603050405020304" charset="0"/>
                <a:cs typeface="Times New Roman" panose="02020603050405020304" charset="0"/>
              </a:endParaRPr>
            </a:p>
            <a:p>
              <a:pPr marL="285750" indent="-285750" algn="just" fontAlgn="base">
                <a:spcBef>
                  <a:spcPct val="0"/>
                </a:spcBef>
                <a:spcAft>
                  <a:spcPct val="0"/>
                </a:spcAft>
                <a:buFontTx/>
                <a:buChar char="-"/>
              </a:pPr>
              <a:r>
                <a:rPr lang="en-US" dirty="0" err="1">
                  <a:latin typeface="Times New Roman" panose="02020603050405020304" charset="0"/>
                  <a:cs typeface="Times New Roman" panose="02020603050405020304" charset="0"/>
                </a:rPr>
                <a:t>Học</a:t>
              </a:r>
              <a:r>
                <a:rPr lang="en-US" dirty="0">
                  <a:latin typeface="Times New Roman" panose="02020603050405020304" charset="0"/>
                  <a:cs typeface="Times New Roman" panose="02020603050405020304" charset="0"/>
                </a:rPr>
                <a:t> </a:t>
              </a:r>
              <a:r>
                <a:rPr lang="en-US" dirty="0" err="1">
                  <a:latin typeface="Times New Roman" panose="02020603050405020304" charset="0"/>
                  <a:cs typeface="Times New Roman" panose="02020603050405020304" charset="0"/>
                </a:rPr>
                <a:t>phí</a:t>
              </a:r>
              <a:r>
                <a:rPr lang="en-US" dirty="0">
                  <a:latin typeface="Times New Roman" panose="02020603050405020304" charset="0"/>
                  <a:cs typeface="Times New Roman" panose="02020603050405020304" charset="0"/>
                </a:rPr>
                <a:t>: </a:t>
              </a:r>
              <a:r>
                <a:rPr lang="en-US" dirty="0" smtClean="0">
                  <a:latin typeface="Times New Roman" panose="02020603050405020304" charset="0"/>
                  <a:cs typeface="Times New Roman" panose="02020603050405020304" charset="0"/>
                </a:rPr>
                <a:t>600.000đ</a:t>
              </a:r>
              <a:endParaRPr lang="en-US" dirty="0">
                <a:latin typeface="Times New Roman" panose="02020603050405020304" charset="0"/>
                <a:cs typeface="Times New Roman" panose="02020603050405020304" charset="0"/>
              </a:endParaRPr>
            </a:p>
            <a:p>
              <a:pPr marL="285750" indent="-285750" algn="just" fontAlgn="base">
                <a:spcBef>
                  <a:spcPct val="0"/>
                </a:spcBef>
                <a:spcAft>
                  <a:spcPct val="0"/>
                </a:spcAft>
                <a:buFontTx/>
                <a:buChar char="-"/>
              </a:pPr>
              <a:r>
                <a:rPr lang="en-US" dirty="0" err="1">
                  <a:latin typeface="Times New Roman" panose="02020603050405020304" charset="0"/>
                  <a:cs typeface="Times New Roman" panose="02020603050405020304" charset="0"/>
                </a:rPr>
                <a:t>Thời</a:t>
              </a:r>
              <a:r>
                <a:rPr lang="en-US" dirty="0">
                  <a:latin typeface="Times New Roman" panose="02020603050405020304" charset="0"/>
                  <a:cs typeface="Times New Roman" panose="02020603050405020304" charset="0"/>
                </a:rPr>
                <a:t> </a:t>
              </a:r>
              <a:r>
                <a:rPr lang="en-US" dirty="0" err="1">
                  <a:latin typeface="Times New Roman" panose="02020603050405020304" charset="0"/>
                  <a:cs typeface="Times New Roman" panose="02020603050405020304" charset="0"/>
                </a:rPr>
                <a:t>lượng</a:t>
              </a:r>
              <a:r>
                <a:rPr lang="en-US" dirty="0">
                  <a:latin typeface="Times New Roman" panose="02020603050405020304" charset="0"/>
                  <a:cs typeface="Times New Roman" panose="02020603050405020304" charset="0"/>
                </a:rPr>
                <a:t> </a:t>
              </a:r>
              <a:r>
                <a:rPr lang="en-US" dirty="0" err="1">
                  <a:latin typeface="Times New Roman" panose="02020603050405020304" charset="0"/>
                  <a:cs typeface="Times New Roman" panose="02020603050405020304" charset="0"/>
                </a:rPr>
                <a:t>học</a:t>
              </a:r>
              <a:r>
                <a:rPr lang="en-US" dirty="0">
                  <a:latin typeface="Times New Roman" panose="02020603050405020304" charset="0"/>
                  <a:cs typeface="Times New Roman" panose="02020603050405020304" charset="0"/>
                </a:rPr>
                <a:t>: </a:t>
              </a:r>
            </a:p>
            <a:p>
              <a:pPr algn="just" fontAlgn="base">
                <a:spcBef>
                  <a:spcPct val="0"/>
                </a:spcBef>
                <a:spcAft>
                  <a:spcPct val="0"/>
                </a:spcAft>
              </a:pPr>
              <a:r>
                <a:rPr lang="en-US" dirty="0">
                  <a:latin typeface="Times New Roman" panose="02020603050405020304" charset="0"/>
                  <a:cs typeface="Times New Roman" panose="02020603050405020304" charset="0"/>
                </a:rPr>
                <a:t>          </a:t>
              </a:r>
              <a:r>
                <a:rPr lang="en-US" dirty="0" smtClean="0">
                  <a:latin typeface="Times New Roman" panose="02020603050405020304" charset="0"/>
                  <a:cs typeface="Times New Roman" panose="02020603050405020304" charset="0"/>
                </a:rPr>
                <a:t>15 </a:t>
              </a:r>
              <a:r>
                <a:rPr lang="en-US" dirty="0" err="1" smtClean="0">
                  <a:latin typeface="Times New Roman" panose="02020603050405020304" charset="0"/>
                  <a:cs typeface="Times New Roman" panose="02020603050405020304" charset="0"/>
                </a:rPr>
                <a:t>tiết</a:t>
              </a:r>
              <a:endParaRPr lang="en-US" dirty="0">
                <a:latin typeface="Times New Roman" panose="02020603050405020304" charset="0"/>
                <a:cs typeface="Times New Roman" panose="02020603050405020304" charset="0"/>
              </a:endParaRPr>
            </a:p>
          </p:txBody>
        </p:sp>
        <p:sp>
          <p:nvSpPr>
            <p:cNvPr id="70" name="Rectangle 39"/>
            <p:cNvSpPr>
              <a:spLocks noChangeArrowheads="1"/>
            </p:cNvSpPr>
            <p:nvPr/>
          </p:nvSpPr>
          <p:spPr bwMode="auto">
            <a:xfrm>
              <a:off x="7445373" y="2663576"/>
              <a:ext cx="2366643" cy="1785104"/>
            </a:xfrm>
            <a:prstGeom prst="rect">
              <a:avLst/>
            </a:prstGeom>
            <a:noFill/>
            <a:ln w="9525">
              <a:noFill/>
              <a:miter lim="800000"/>
            </a:ln>
          </p:spPr>
          <p:txBody>
            <a:bodyPr wrap="square" anchor="ctr">
              <a:spAutoFit/>
            </a:bodyPr>
            <a:lstStyle/>
            <a:p>
              <a:pPr algn="ctr" fontAlgn="base">
                <a:spcBef>
                  <a:spcPct val="0"/>
                </a:spcBef>
                <a:spcAft>
                  <a:spcPct val="0"/>
                </a:spcAft>
              </a:pPr>
              <a:r>
                <a:rPr lang="en-US" dirty="0">
                  <a:latin typeface="Times New Roman" panose="02020603050405020304" charset="0"/>
                  <a:cs typeface="Times New Roman" panose="02020603050405020304" charset="0"/>
                </a:rPr>
                <a:t>   </a:t>
              </a:r>
              <a:r>
                <a:rPr lang="en-US" dirty="0" err="1">
                  <a:latin typeface="Times New Roman" panose="02020603050405020304" charset="0"/>
                  <a:cs typeface="Times New Roman" panose="02020603050405020304" charset="0"/>
                </a:rPr>
                <a:t>Lớp</a:t>
              </a:r>
              <a:r>
                <a:rPr lang="en-US" dirty="0">
                  <a:latin typeface="Times New Roman" panose="02020603050405020304" charset="0"/>
                  <a:cs typeface="Times New Roman" panose="02020603050405020304" charset="0"/>
                </a:rPr>
                <a:t> </a:t>
              </a:r>
              <a:r>
                <a:rPr lang="en-US" dirty="0" err="1" smtClean="0">
                  <a:latin typeface="Times New Roman" panose="02020603050405020304" charset="0"/>
                  <a:cs typeface="Times New Roman" panose="02020603050405020304" charset="0"/>
                </a:rPr>
                <a:t>Nghe</a:t>
              </a:r>
              <a:r>
                <a:rPr lang="en-US" dirty="0" smtClean="0">
                  <a:latin typeface="Times New Roman" panose="02020603050405020304" charset="0"/>
                  <a:cs typeface="Times New Roman" panose="02020603050405020304" charset="0"/>
                </a:rPr>
                <a:t> – </a:t>
              </a:r>
              <a:r>
                <a:rPr lang="en-US" dirty="0" err="1" smtClean="0">
                  <a:latin typeface="Times New Roman" panose="02020603050405020304" charset="0"/>
                  <a:cs typeface="Times New Roman" panose="02020603050405020304" charset="0"/>
                </a:rPr>
                <a:t>Nói</a:t>
              </a:r>
              <a:r>
                <a:rPr lang="en-US" dirty="0" smtClean="0">
                  <a:latin typeface="Times New Roman" panose="02020603050405020304" charset="0"/>
                  <a:cs typeface="Times New Roman" panose="02020603050405020304" charset="0"/>
                </a:rPr>
                <a:t>       </a:t>
              </a:r>
              <a:r>
                <a:rPr lang="en-US" dirty="0" err="1" smtClean="0">
                  <a:latin typeface="Times New Roman" panose="02020603050405020304" charset="0"/>
                  <a:cs typeface="Times New Roman" panose="02020603050405020304" charset="0"/>
                </a:rPr>
                <a:t>Trung</a:t>
              </a:r>
              <a:r>
                <a:rPr lang="en-US" dirty="0" smtClean="0">
                  <a:latin typeface="Times New Roman" panose="02020603050405020304" charset="0"/>
                  <a:cs typeface="Times New Roman" panose="02020603050405020304" charset="0"/>
                </a:rPr>
                <a:t> </a:t>
              </a:r>
              <a:r>
                <a:rPr lang="en-US" dirty="0" err="1" smtClean="0">
                  <a:latin typeface="Times New Roman" panose="02020603050405020304" charset="0"/>
                  <a:cs typeface="Times New Roman" panose="02020603050405020304" charset="0"/>
                </a:rPr>
                <a:t>cấp</a:t>
              </a:r>
              <a:r>
                <a:rPr lang="en-US" dirty="0" smtClean="0">
                  <a:latin typeface="Times New Roman" panose="02020603050405020304" charset="0"/>
                  <a:cs typeface="Times New Roman" panose="02020603050405020304" charset="0"/>
                </a:rPr>
                <a:t> </a:t>
              </a:r>
              <a:endParaRPr lang="en-US" dirty="0">
                <a:latin typeface="Times New Roman" panose="02020603050405020304" charset="0"/>
                <a:cs typeface="Times New Roman" panose="02020603050405020304" charset="0"/>
              </a:endParaRPr>
            </a:p>
            <a:p>
              <a:pPr algn="ctr" fontAlgn="base">
                <a:spcBef>
                  <a:spcPct val="0"/>
                </a:spcBef>
                <a:spcAft>
                  <a:spcPct val="0"/>
                </a:spcAft>
              </a:pPr>
              <a:r>
                <a:rPr lang="en-US" dirty="0">
                  <a:latin typeface="Times New Roman" panose="02020603050405020304" charset="0"/>
                  <a:cs typeface="Times New Roman" panose="02020603050405020304" charset="0"/>
                </a:rPr>
                <a:t>    </a:t>
              </a:r>
              <a:r>
                <a:rPr lang="en-US" dirty="0" err="1">
                  <a:latin typeface="Times New Roman" panose="02020603050405020304" charset="0"/>
                  <a:cs typeface="Times New Roman" panose="02020603050405020304" charset="0"/>
                </a:rPr>
                <a:t>Học</a:t>
              </a:r>
              <a:r>
                <a:rPr lang="en-US" dirty="0">
                  <a:latin typeface="Times New Roman" panose="02020603050405020304" charset="0"/>
                  <a:cs typeface="Times New Roman" panose="02020603050405020304" charset="0"/>
                </a:rPr>
                <a:t> </a:t>
              </a:r>
              <a:r>
                <a:rPr lang="en-US" dirty="0" err="1">
                  <a:latin typeface="Times New Roman" panose="02020603050405020304" charset="0"/>
                  <a:cs typeface="Times New Roman" panose="02020603050405020304" charset="0"/>
                </a:rPr>
                <a:t>phí</a:t>
              </a:r>
              <a:r>
                <a:rPr lang="en-US" dirty="0">
                  <a:latin typeface="Times New Roman" panose="02020603050405020304" charset="0"/>
                  <a:cs typeface="Times New Roman" panose="02020603050405020304" charset="0"/>
                </a:rPr>
                <a:t>: </a:t>
              </a:r>
              <a:r>
                <a:rPr lang="en-US" dirty="0" smtClean="0">
                  <a:latin typeface="Times New Roman" panose="02020603050405020304" charset="0"/>
                  <a:cs typeface="Times New Roman" panose="02020603050405020304" charset="0"/>
                </a:rPr>
                <a:t>1.500.000đ</a:t>
              </a:r>
            </a:p>
            <a:p>
              <a:pPr algn="ctr" fontAlgn="base">
                <a:spcBef>
                  <a:spcPct val="0"/>
                </a:spcBef>
                <a:spcAft>
                  <a:spcPct val="0"/>
                </a:spcAft>
              </a:pPr>
              <a:r>
                <a:rPr lang="en-US" dirty="0" err="1" smtClean="0">
                  <a:latin typeface="Times New Roman" panose="02020603050405020304" charset="0"/>
                  <a:cs typeface="Times New Roman" panose="02020603050405020304" charset="0"/>
                </a:rPr>
                <a:t>Thời</a:t>
              </a:r>
              <a:r>
                <a:rPr lang="en-US" dirty="0" smtClean="0">
                  <a:latin typeface="Times New Roman" panose="02020603050405020304" charset="0"/>
                  <a:cs typeface="Times New Roman" panose="02020603050405020304" charset="0"/>
                </a:rPr>
                <a:t> </a:t>
              </a:r>
              <a:r>
                <a:rPr lang="en-US" dirty="0" err="1">
                  <a:latin typeface="Times New Roman" panose="02020603050405020304" charset="0"/>
                  <a:cs typeface="Times New Roman" panose="02020603050405020304" charset="0"/>
                </a:rPr>
                <a:t>lượng</a:t>
              </a:r>
              <a:r>
                <a:rPr lang="en-US" dirty="0">
                  <a:latin typeface="Times New Roman" panose="02020603050405020304" charset="0"/>
                  <a:cs typeface="Times New Roman" panose="02020603050405020304" charset="0"/>
                </a:rPr>
                <a:t> </a:t>
              </a:r>
              <a:r>
                <a:rPr lang="en-US" dirty="0" err="1">
                  <a:latin typeface="Times New Roman" panose="02020603050405020304" charset="0"/>
                  <a:cs typeface="Times New Roman" panose="02020603050405020304" charset="0"/>
                </a:rPr>
                <a:t>học</a:t>
              </a:r>
              <a:r>
                <a:rPr lang="en-US" dirty="0">
                  <a:latin typeface="Times New Roman" panose="02020603050405020304" charset="0"/>
                  <a:cs typeface="Times New Roman" panose="02020603050405020304" charset="0"/>
                </a:rPr>
                <a:t>:</a:t>
              </a:r>
            </a:p>
            <a:p>
              <a:pPr algn="ctr" fontAlgn="base">
                <a:spcBef>
                  <a:spcPct val="0"/>
                </a:spcBef>
                <a:spcAft>
                  <a:spcPct val="0"/>
                </a:spcAft>
              </a:pPr>
              <a:r>
                <a:rPr lang="en-US" dirty="0">
                  <a:latin typeface="Times New Roman" panose="02020603050405020304" charset="0"/>
                  <a:cs typeface="Times New Roman" panose="02020603050405020304" charset="0"/>
                </a:rPr>
                <a:t> </a:t>
              </a:r>
              <a:r>
                <a:rPr lang="en-US" dirty="0" smtClean="0">
                  <a:latin typeface="Times New Roman" panose="02020603050405020304" charset="0"/>
                  <a:cs typeface="Times New Roman" panose="02020603050405020304" charset="0"/>
                </a:rPr>
                <a:t>30 </a:t>
              </a:r>
              <a:r>
                <a:rPr lang="en-US" dirty="0" err="1" smtClean="0">
                  <a:latin typeface="Times New Roman" panose="02020603050405020304" charset="0"/>
                  <a:cs typeface="Times New Roman" panose="02020603050405020304" charset="0"/>
                </a:rPr>
                <a:t>tiết</a:t>
              </a:r>
              <a:endParaRPr lang="en-US" dirty="0">
                <a:latin typeface="Times New Roman" panose="02020603050405020304" charset="0"/>
                <a:cs typeface="Times New Roman" panose="02020603050405020304" charset="0"/>
              </a:endParaRPr>
            </a:p>
            <a:p>
              <a:pPr algn="ctr" fontAlgn="base">
                <a:spcBef>
                  <a:spcPct val="0"/>
                </a:spcBef>
                <a:spcAft>
                  <a:spcPct val="0"/>
                </a:spcAft>
              </a:pPr>
              <a:endParaRPr lang="en-US" sz="2000" dirty="0">
                <a:solidFill>
                  <a:prstClr val="white"/>
                </a:solidFill>
                <a:latin typeface="Arial" panose="020B0604020202020204" pitchFamily="34" charset="0"/>
                <a:cs typeface="Arial" panose="020B0604020202020204" pitchFamily="34" charset="0"/>
              </a:endParaRPr>
            </a:p>
          </p:txBody>
        </p:sp>
        <p:sp>
          <p:nvSpPr>
            <p:cNvPr id="72" name="Rectangle 41"/>
            <p:cNvSpPr>
              <a:spLocks noChangeArrowheads="1"/>
            </p:cNvSpPr>
            <p:nvPr/>
          </p:nvSpPr>
          <p:spPr bwMode="auto">
            <a:xfrm>
              <a:off x="3100038" y="2773674"/>
              <a:ext cx="2620536" cy="1200329"/>
            </a:xfrm>
            <a:prstGeom prst="rect">
              <a:avLst/>
            </a:prstGeom>
            <a:noFill/>
            <a:ln w="9525">
              <a:noFill/>
              <a:miter lim="800000"/>
            </a:ln>
          </p:spPr>
          <p:txBody>
            <a:bodyPr wrap="square" anchor="ctr">
              <a:spAutoFit/>
            </a:bodyPr>
            <a:lstStyle/>
            <a:p>
              <a:pPr algn="just" fontAlgn="base">
                <a:spcBef>
                  <a:spcPct val="0"/>
                </a:spcBef>
                <a:spcAft>
                  <a:spcPct val="0"/>
                </a:spcAft>
              </a:pPr>
              <a:r>
                <a:rPr lang="en-US" dirty="0" err="1">
                  <a:latin typeface="Times New Roman" panose="02020603050405020304" charset="0"/>
                  <a:cs typeface="Times New Roman" panose="02020603050405020304" charset="0"/>
                </a:rPr>
                <a:t>Lớp</a:t>
              </a:r>
              <a:r>
                <a:rPr lang="en-US" dirty="0">
                  <a:latin typeface="Times New Roman" panose="02020603050405020304" charset="0"/>
                  <a:cs typeface="Times New Roman" panose="02020603050405020304" charset="0"/>
                </a:rPr>
                <a:t> </a:t>
              </a:r>
              <a:r>
                <a:rPr lang="en-US" dirty="0" err="1" smtClean="0">
                  <a:latin typeface="Times New Roman" panose="02020603050405020304" charset="0"/>
                  <a:cs typeface="Times New Roman" panose="02020603050405020304" charset="0"/>
                </a:rPr>
                <a:t>Ngữ</a:t>
              </a:r>
              <a:r>
                <a:rPr lang="en-US" dirty="0" smtClean="0">
                  <a:latin typeface="Times New Roman" panose="02020603050405020304" charset="0"/>
                  <a:cs typeface="Times New Roman" panose="02020603050405020304" charset="0"/>
                </a:rPr>
                <a:t> </a:t>
              </a:r>
              <a:r>
                <a:rPr lang="en-US" dirty="0" err="1" smtClean="0">
                  <a:latin typeface="Times New Roman" panose="02020603050405020304" charset="0"/>
                  <a:cs typeface="Times New Roman" panose="02020603050405020304" charset="0"/>
                </a:rPr>
                <a:t>pháp</a:t>
              </a:r>
              <a:r>
                <a:rPr lang="en-US" dirty="0" smtClean="0">
                  <a:latin typeface="Times New Roman" panose="02020603050405020304" charset="0"/>
                  <a:cs typeface="Times New Roman" panose="02020603050405020304" charset="0"/>
                </a:rPr>
                <a:t> CB, NC </a:t>
              </a:r>
              <a:endParaRPr lang="en-US" dirty="0">
                <a:latin typeface="Times New Roman" panose="02020603050405020304" charset="0"/>
                <a:cs typeface="Times New Roman" panose="02020603050405020304" charset="0"/>
              </a:endParaRPr>
            </a:p>
            <a:p>
              <a:pPr algn="just" fontAlgn="base">
                <a:spcBef>
                  <a:spcPct val="0"/>
                </a:spcBef>
                <a:spcAft>
                  <a:spcPct val="0"/>
                </a:spcAft>
              </a:pPr>
              <a:r>
                <a:rPr lang="en-US" dirty="0" err="1">
                  <a:latin typeface="Times New Roman" panose="02020603050405020304" charset="0"/>
                  <a:cs typeface="Times New Roman" panose="02020603050405020304" charset="0"/>
                </a:rPr>
                <a:t>Học</a:t>
              </a:r>
              <a:r>
                <a:rPr lang="en-US" dirty="0">
                  <a:latin typeface="Times New Roman" panose="02020603050405020304" charset="0"/>
                  <a:cs typeface="Times New Roman" panose="02020603050405020304" charset="0"/>
                </a:rPr>
                <a:t> </a:t>
              </a:r>
              <a:r>
                <a:rPr lang="en-US" dirty="0" err="1">
                  <a:latin typeface="Times New Roman" panose="02020603050405020304" charset="0"/>
                  <a:cs typeface="Times New Roman" panose="02020603050405020304" charset="0"/>
                </a:rPr>
                <a:t>phí</a:t>
              </a:r>
              <a:r>
                <a:rPr lang="en-US" dirty="0">
                  <a:latin typeface="Times New Roman" panose="02020603050405020304" charset="0"/>
                  <a:cs typeface="Times New Roman" panose="02020603050405020304" charset="0"/>
                </a:rPr>
                <a:t>: </a:t>
              </a:r>
              <a:r>
                <a:rPr lang="en-US" dirty="0" smtClean="0">
                  <a:latin typeface="Times New Roman" panose="02020603050405020304" charset="0"/>
                  <a:cs typeface="Times New Roman" panose="02020603050405020304" charset="0"/>
                </a:rPr>
                <a:t>1.200.000đ</a:t>
              </a:r>
              <a:endParaRPr lang="en-US" dirty="0">
                <a:latin typeface="Times New Roman" panose="02020603050405020304" charset="0"/>
                <a:cs typeface="Times New Roman" panose="02020603050405020304" charset="0"/>
              </a:endParaRPr>
            </a:p>
            <a:p>
              <a:pPr algn="just" fontAlgn="base">
                <a:spcBef>
                  <a:spcPct val="0"/>
                </a:spcBef>
                <a:spcAft>
                  <a:spcPct val="0"/>
                </a:spcAft>
              </a:pPr>
              <a:r>
                <a:rPr lang="en-US" dirty="0" err="1">
                  <a:latin typeface="Times New Roman" panose="02020603050405020304" charset="0"/>
                  <a:cs typeface="Times New Roman" panose="02020603050405020304" charset="0"/>
                </a:rPr>
                <a:t>Thời</a:t>
              </a:r>
              <a:r>
                <a:rPr lang="en-US" dirty="0">
                  <a:latin typeface="Times New Roman" panose="02020603050405020304" charset="0"/>
                  <a:cs typeface="Times New Roman" panose="02020603050405020304" charset="0"/>
                </a:rPr>
                <a:t> </a:t>
              </a:r>
              <a:r>
                <a:rPr lang="en-US" dirty="0" err="1">
                  <a:latin typeface="Times New Roman" panose="02020603050405020304" charset="0"/>
                  <a:cs typeface="Times New Roman" panose="02020603050405020304" charset="0"/>
                </a:rPr>
                <a:t>lượng</a:t>
              </a:r>
              <a:r>
                <a:rPr lang="en-US" dirty="0">
                  <a:latin typeface="Times New Roman" panose="02020603050405020304" charset="0"/>
                  <a:cs typeface="Times New Roman" panose="02020603050405020304" charset="0"/>
                </a:rPr>
                <a:t> </a:t>
              </a:r>
              <a:r>
                <a:rPr lang="en-US" dirty="0" err="1">
                  <a:latin typeface="Times New Roman" panose="02020603050405020304" charset="0"/>
                  <a:cs typeface="Times New Roman" panose="02020603050405020304" charset="0"/>
                </a:rPr>
                <a:t>học</a:t>
              </a:r>
              <a:r>
                <a:rPr lang="en-US" dirty="0">
                  <a:latin typeface="Times New Roman" panose="02020603050405020304" charset="0"/>
                  <a:cs typeface="Times New Roman" panose="02020603050405020304" charset="0"/>
                </a:rPr>
                <a:t>: </a:t>
              </a:r>
              <a:r>
                <a:rPr lang="en-US" dirty="0" smtClean="0">
                  <a:latin typeface="Times New Roman" panose="02020603050405020304" charset="0"/>
                  <a:cs typeface="Times New Roman" panose="02020603050405020304" charset="0"/>
                </a:rPr>
                <a:t>30 </a:t>
              </a:r>
              <a:r>
                <a:rPr lang="en-US" dirty="0" err="1" smtClean="0">
                  <a:latin typeface="Times New Roman" panose="02020603050405020304" charset="0"/>
                  <a:cs typeface="Times New Roman" panose="02020603050405020304" charset="0"/>
                </a:rPr>
                <a:t>tiết</a:t>
              </a:r>
              <a:endParaRPr lang="en-US" dirty="0">
                <a:latin typeface="Times New Roman" panose="02020603050405020304" charset="0"/>
                <a:cs typeface="Times New Roman" panose="02020603050405020304" charset="0"/>
              </a:endParaRPr>
            </a:p>
            <a:p>
              <a:pPr algn="ctr" fontAlgn="base">
                <a:spcBef>
                  <a:spcPct val="0"/>
                </a:spcBef>
                <a:spcAft>
                  <a:spcPct val="0"/>
                </a:spcAft>
              </a:pPr>
              <a:r>
                <a:rPr lang="vi-VN" dirty="0">
                  <a:solidFill>
                    <a:prstClr val="white"/>
                  </a:solidFill>
                  <a:cs typeface="Arial" panose="020B0604020202020204" pitchFamily="34" charset="0"/>
                </a:rPr>
                <a:t>.</a:t>
              </a:r>
              <a:endParaRPr lang="en-US" dirty="0">
                <a:solidFill>
                  <a:prstClr val="white"/>
                </a:solidFill>
                <a:latin typeface="Arial" panose="020B0604020202020204" pitchFamily="34" charset="0"/>
                <a:cs typeface="Arial" panose="020B0604020202020204" pitchFamily="34" charset="0"/>
              </a:endParaRPr>
            </a:p>
          </p:txBody>
        </p:sp>
        <p:sp>
          <p:nvSpPr>
            <p:cNvPr id="60" name="Freeform 59"/>
            <p:cNvSpPr/>
            <p:nvPr/>
          </p:nvSpPr>
          <p:spPr>
            <a:xfrm>
              <a:off x="4184392" y="605582"/>
              <a:ext cx="4281714" cy="2711503"/>
            </a:xfrm>
            <a:custGeom>
              <a:avLst/>
              <a:gdLst>
                <a:gd name="connsiteX0" fmla="*/ 590550 w 1276350"/>
                <a:gd name="connsiteY0" fmla="*/ 2349500 h 2349500"/>
                <a:gd name="connsiteX1" fmla="*/ 406400 w 1276350"/>
                <a:gd name="connsiteY1" fmla="*/ 1358900 h 2349500"/>
                <a:gd name="connsiteX2" fmla="*/ 0 w 1276350"/>
                <a:gd name="connsiteY2" fmla="*/ 958850 h 2349500"/>
                <a:gd name="connsiteX3" fmla="*/ 12700 w 1276350"/>
                <a:gd name="connsiteY3" fmla="*/ 50800 h 2349500"/>
                <a:gd name="connsiteX4" fmla="*/ 1130300 w 1276350"/>
                <a:gd name="connsiteY4" fmla="*/ 0 h 2349500"/>
                <a:gd name="connsiteX5" fmla="*/ 1276350 w 1276350"/>
                <a:gd name="connsiteY5" fmla="*/ 1073150 h 2349500"/>
                <a:gd name="connsiteX6" fmla="*/ 590550 w 1276350"/>
                <a:gd name="connsiteY6" fmla="*/ 2349500 h 2349500"/>
                <a:gd name="connsiteX0-1" fmla="*/ 590550 w 1276350"/>
                <a:gd name="connsiteY0-2" fmla="*/ 2349500 h 2349500"/>
                <a:gd name="connsiteX1-3" fmla="*/ 394494 w 1276350"/>
                <a:gd name="connsiteY1-4" fmla="*/ 1397000 h 2349500"/>
                <a:gd name="connsiteX2-5" fmla="*/ 0 w 1276350"/>
                <a:gd name="connsiteY2-6" fmla="*/ 958850 h 2349500"/>
                <a:gd name="connsiteX3-7" fmla="*/ 12700 w 1276350"/>
                <a:gd name="connsiteY3-8" fmla="*/ 50800 h 2349500"/>
                <a:gd name="connsiteX4-9" fmla="*/ 1130300 w 1276350"/>
                <a:gd name="connsiteY4-10" fmla="*/ 0 h 2349500"/>
                <a:gd name="connsiteX5-11" fmla="*/ 1276350 w 1276350"/>
                <a:gd name="connsiteY5-12" fmla="*/ 1073150 h 2349500"/>
                <a:gd name="connsiteX6-13" fmla="*/ 590550 w 1276350"/>
                <a:gd name="connsiteY6-14" fmla="*/ 2349500 h 2349500"/>
                <a:gd name="connsiteX0-15" fmla="*/ 673893 w 1359693"/>
                <a:gd name="connsiteY0-16" fmla="*/ 2349500 h 2349500"/>
                <a:gd name="connsiteX1-17" fmla="*/ 477837 w 1359693"/>
                <a:gd name="connsiteY1-18" fmla="*/ 1397000 h 2349500"/>
                <a:gd name="connsiteX2-19" fmla="*/ 0 w 1359693"/>
                <a:gd name="connsiteY2-20" fmla="*/ 908844 h 2349500"/>
                <a:gd name="connsiteX3-21" fmla="*/ 96043 w 1359693"/>
                <a:gd name="connsiteY3-22" fmla="*/ 50800 h 2349500"/>
                <a:gd name="connsiteX4-23" fmla="*/ 1213643 w 1359693"/>
                <a:gd name="connsiteY4-24" fmla="*/ 0 h 2349500"/>
                <a:gd name="connsiteX5-25" fmla="*/ 1359693 w 1359693"/>
                <a:gd name="connsiteY5-26" fmla="*/ 1073150 h 2349500"/>
                <a:gd name="connsiteX6-27" fmla="*/ 673893 w 1359693"/>
                <a:gd name="connsiteY6-28" fmla="*/ 2349500 h 2349500"/>
                <a:gd name="connsiteX0-29" fmla="*/ 673893 w 1359693"/>
                <a:gd name="connsiteY0-30" fmla="*/ 2349500 h 2349500"/>
                <a:gd name="connsiteX1-31" fmla="*/ 477837 w 1359693"/>
                <a:gd name="connsiteY1-32" fmla="*/ 1397000 h 2349500"/>
                <a:gd name="connsiteX2-33" fmla="*/ 0 w 1359693"/>
                <a:gd name="connsiteY2-34" fmla="*/ 908844 h 2349500"/>
                <a:gd name="connsiteX3-35" fmla="*/ 96043 w 1359693"/>
                <a:gd name="connsiteY3-36" fmla="*/ 50800 h 2349500"/>
                <a:gd name="connsiteX4-37" fmla="*/ 1213643 w 1359693"/>
                <a:gd name="connsiteY4-38" fmla="*/ 0 h 2349500"/>
                <a:gd name="connsiteX5-39" fmla="*/ 1359693 w 1359693"/>
                <a:gd name="connsiteY5-40" fmla="*/ 1073150 h 2349500"/>
                <a:gd name="connsiteX6-41" fmla="*/ 673893 w 1359693"/>
                <a:gd name="connsiteY6-42" fmla="*/ 2349500 h 2349500"/>
                <a:gd name="connsiteX0-43" fmla="*/ 673893 w 1359693"/>
                <a:gd name="connsiteY0-44" fmla="*/ 2349500 h 2349500"/>
                <a:gd name="connsiteX1-45" fmla="*/ 477837 w 1359693"/>
                <a:gd name="connsiteY1-46" fmla="*/ 1397000 h 2349500"/>
                <a:gd name="connsiteX2-47" fmla="*/ 0 w 1359693"/>
                <a:gd name="connsiteY2-48" fmla="*/ 908844 h 2349500"/>
                <a:gd name="connsiteX3-49" fmla="*/ 96043 w 1359693"/>
                <a:gd name="connsiteY3-50" fmla="*/ 50800 h 2349500"/>
                <a:gd name="connsiteX4-51" fmla="*/ 1213643 w 1359693"/>
                <a:gd name="connsiteY4-52" fmla="*/ 0 h 2349500"/>
                <a:gd name="connsiteX5-53" fmla="*/ 1359693 w 1359693"/>
                <a:gd name="connsiteY5-54" fmla="*/ 1073150 h 2349500"/>
                <a:gd name="connsiteX6-55" fmla="*/ 673893 w 1359693"/>
                <a:gd name="connsiteY6-56" fmla="*/ 2349500 h 2349500"/>
                <a:gd name="connsiteX0-57" fmla="*/ 673893 w 1359693"/>
                <a:gd name="connsiteY0-58" fmla="*/ 2349500 h 2349500"/>
                <a:gd name="connsiteX1-59" fmla="*/ 477837 w 1359693"/>
                <a:gd name="connsiteY1-60" fmla="*/ 1397000 h 2349500"/>
                <a:gd name="connsiteX2-61" fmla="*/ 0 w 1359693"/>
                <a:gd name="connsiteY2-62" fmla="*/ 908844 h 2349500"/>
                <a:gd name="connsiteX3-63" fmla="*/ 96043 w 1359693"/>
                <a:gd name="connsiteY3-64" fmla="*/ 50800 h 2349500"/>
                <a:gd name="connsiteX4-65" fmla="*/ 1213643 w 1359693"/>
                <a:gd name="connsiteY4-66" fmla="*/ 0 h 2349500"/>
                <a:gd name="connsiteX5-67" fmla="*/ 1359693 w 1359693"/>
                <a:gd name="connsiteY5-68" fmla="*/ 1073150 h 2349500"/>
                <a:gd name="connsiteX6-69" fmla="*/ 673893 w 1359693"/>
                <a:gd name="connsiteY6-70" fmla="*/ 2349500 h 2349500"/>
                <a:gd name="connsiteX0-71" fmla="*/ 685800 w 1359693"/>
                <a:gd name="connsiteY0-72" fmla="*/ 2356644 h 2356644"/>
                <a:gd name="connsiteX1-73" fmla="*/ 477837 w 1359693"/>
                <a:gd name="connsiteY1-74" fmla="*/ 1397000 h 2356644"/>
                <a:gd name="connsiteX2-75" fmla="*/ 0 w 1359693"/>
                <a:gd name="connsiteY2-76" fmla="*/ 908844 h 2356644"/>
                <a:gd name="connsiteX3-77" fmla="*/ 96043 w 1359693"/>
                <a:gd name="connsiteY3-78" fmla="*/ 50800 h 2356644"/>
                <a:gd name="connsiteX4-79" fmla="*/ 1213643 w 1359693"/>
                <a:gd name="connsiteY4-80" fmla="*/ 0 h 2356644"/>
                <a:gd name="connsiteX5-81" fmla="*/ 1359693 w 1359693"/>
                <a:gd name="connsiteY5-82" fmla="*/ 1073150 h 2356644"/>
                <a:gd name="connsiteX6-83" fmla="*/ 685800 w 1359693"/>
                <a:gd name="connsiteY6-84" fmla="*/ 2356644 h 2356644"/>
                <a:gd name="connsiteX0-85" fmla="*/ 685800 w 1359693"/>
                <a:gd name="connsiteY0-86" fmla="*/ 2356644 h 2356644"/>
                <a:gd name="connsiteX1-87" fmla="*/ 477837 w 1359693"/>
                <a:gd name="connsiteY1-88" fmla="*/ 1397000 h 2356644"/>
                <a:gd name="connsiteX2-89" fmla="*/ 0 w 1359693"/>
                <a:gd name="connsiteY2-90" fmla="*/ 908844 h 2356644"/>
                <a:gd name="connsiteX3-91" fmla="*/ 96043 w 1359693"/>
                <a:gd name="connsiteY3-92" fmla="*/ 50800 h 2356644"/>
                <a:gd name="connsiteX4-93" fmla="*/ 1213643 w 1359693"/>
                <a:gd name="connsiteY4-94" fmla="*/ 0 h 2356644"/>
                <a:gd name="connsiteX5-95" fmla="*/ 1359693 w 1359693"/>
                <a:gd name="connsiteY5-96" fmla="*/ 1073150 h 2356644"/>
                <a:gd name="connsiteX6-97" fmla="*/ 685800 w 1359693"/>
                <a:gd name="connsiteY6-98" fmla="*/ 2356644 h 2356644"/>
                <a:gd name="connsiteX0-99" fmla="*/ 685800 w 1359693"/>
                <a:gd name="connsiteY0-100" fmla="*/ 2356644 h 2356644"/>
                <a:gd name="connsiteX1-101" fmla="*/ 477837 w 1359693"/>
                <a:gd name="connsiteY1-102" fmla="*/ 1397000 h 2356644"/>
                <a:gd name="connsiteX2-103" fmla="*/ 0 w 1359693"/>
                <a:gd name="connsiteY2-104" fmla="*/ 908844 h 2356644"/>
                <a:gd name="connsiteX3-105" fmla="*/ 96043 w 1359693"/>
                <a:gd name="connsiteY3-106" fmla="*/ 50800 h 2356644"/>
                <a:gd name="connsiteX4-107" fmla="*/ 1213643 w 1359693"/>
                <a:gd name="connsiteY4-108" fmla="*/ 0 h 2356644"/>
                <a:gd name="connsiteX5-109" fmla="*/ 1359693 w 1359693"/>
                <a:gd name="connsiteY5-110" fmla="*/ 1073150 h 2356644"/>
                <a:gd name="connsiteX6-111" fmla="*/ 685800 w 1359693"/>
                <a:gd name="connsiteY6-112" fmla="*/ 2356644 h 2356644"/>
                <a:gd name="connsiteX0-113" fmla="*/ 685800 w 1359693"/>
                <a:gd name="connsiteY0-114" fmla="*/ 2356644 h 2356644"/>
                <a:gd name="connsiteX1-115" fmla="*/ 477837 w 1359693"/>
                <a:gd name="connsiteY1-116" fmla="*/ 1397000 h 2356644"/>
                <a:gd name="connsiteX2-117" fmla="*/ 0 w 1359693"/>
                <a:gd name="connsiteY2-118" fmla="*/ 908844 h 2356644"/>
                <a:gd name="connsiteX3-119" fmla="*/ 96043 w 1359693"/>
                <a:gd name="connsiteY3-120" fmla="*/ 50800 h 2356644"/>
                <a:gd name="connsiteX4-121" fmla="*/ 1213643 w 1359693"/>
                <a:gd name="connsiteY4-122" fmla="*/ 0 h 2356644"/>
                <a:gd name="connsiteX5-123" fmla="*/ 1359693 w 1359693"/>
                <a:gd name="connsiteY5-124" fmla="*/ 1073150 h 2356644"/>
                <a:gd name="connsiteX6-125" fmla="*/ 685800 w 1359693"/>
                <a:gd name="connsiteY6-126" fmla="*/ 2356644 h 2356644"/>
                <a:gd name="connsiteX0-127" fmla="*/ 685800 w 1404066"/>
                <a:gd name="connsiteY0-128" fmla="*/ 2356644 h 2356644"/>
                <a:gd name="connsiteX1-129" fmla="*/ 477837 w 1404066"/>
                <a:gd name="connsiteY1-130" fmla="*/ 1397000 h 2356644"/>
                <a:gd name="connsiteX2-131" fmla="*/ 0 w 1404066"/>
                <a:gd name="connsiteY2-132" fmla="*/ 908844 h 2356644"/>
                <a:gd name="connsiteX3-133" fmla="*/ 96043 w 1404066"/>
                <a:gd name="connsiteY3-134" fmla="*/ 50800 h 2356644"/>
                <a:gd name="connsiteX4-135" fmla="*/ 1213643 w 1404066"/>
                <a:gd name="connsiteY4-136" fmla="*/ 0 h 2356644"/>
                <a:gd name="connsiteX5-137" fmla="*/ 1359693 w 1404066"/>
                <a:gd name="connsiteY5-138" fmla="*/ 1073150 h 2356644"/>
                <a:gd name="connsiteX6-139" fmla="*/ 685800 w 1404066"/>
                <a:gd name="connsiteY6-140" fmla="*/ 2356644 h 2356644"/>
                <a:gd name="connsiteX0-141" fmla="*/ 685800 w 1444658"/>
                <a:gd name="connsiteY0-142" fmla="*/ 2356644 h 2356644"/>
                <a:gd name="connsiteX1-143" fmla="*/ 477837 w 1444658"/>
                <a:gd name="connsiteY1-144" fmla="*/ 1397000 h 2356644"/>
                <a:gd name="connsiteX2-145" fmla="*/ 0 w 1444658"/>
                <a:gd name="connsiteY2-146" fmla="*/ 908844 h 2356644"/>
                <a:gd name="connsiteX3-147" fmla="*/ 96043 w 1444658"/>
                <a:gd name="connsiteY3-148" fmla="*/ 50800 h 2356644"/>
                <a:gd name="connsiteX4-149" fmla="*/ 1213643 w 1444658"/>
                <a:gd name="connsiteY4-150" fmla="*/ 0 h 2356644"/>
                <a:gd name="connsiteX5-151" fmla="*/ 1359693 w 1444658"/>
                <a:gd name="connsiteY5-152" fmla="*/ 1073150 h 2356644"/>
                <a:gd name="connsiteX6-153" fmla="*/ 685800 w 1444658"/>
                <a:gd name="connsiteY6-154" fmla="*/ 2356644 h 2356644"/>
                <a:gd name="connsiteX0-155" fmla="*/ 685800 w 1458167"/>
                <a:gd name="connsiteY0-156" fmla="*/ 2356644 h 2356644"/>
                <a:gd name="connsiteX1-157" fmla="*/ 477837 w 1458167"/>
                <a:gd name="connsiteY1-158" fmla="*/ 1397000 h 2356644"/>
                <a:gd name="connsiteX2-159" fmla="*/ 0 w 1458167"/>
                <a:gd name="connsiteY2-160" fmla="*/ 908844 h 2356644"/>
                <a:gd name="connsiteX3-161" fmla="*/ 96043 w 1458167"/>
                <a:gd name="connsiteY3-162" fmla="*/ 50800 h 2356644"/>
                <a:gd name="connsiteX4-163" fmla="*/ 1213643 w 1458167"/>
                <a:gd name="connsiteY4-164" fmla="*/ 0 h 2356644"/>
                <a:gd name="connsiteX5-165" fmla="*/ 1359693 w 1458167"/>
                <a:gd name="connsiteY5-166" fmla="*/ 1073150 h 2356644"/>
                <a:gd name="connsiteX6-167" fmla="*/ 685800 w 1458167"/>
                <a:gd name="connsiteY6-168" fmla="*/ 2356644 h 2356644"/>
                <a:gd name="connsiteX0-169" fmla="*/ 685800 w 1458167"/>
                <a:gd name="connsiteY0-170" fmla="*/ 2484291 h 2484291"/>
                <a:gd name="connsiteX1-171" fmla="*/ 477837 w 1458167"/>
                <a:gd name="connsiteY1-172" fmla="*/ 1524647 h 2484291"/>
                <a:gd name="connsiteX2-173" fmla="*/ 0 w 1458167"/>
                <a:gd name="connsiteY2-174" fmla="*/ 1036491 h 2484291"/>
                <a:gd name="connsiteX3-175" fmla="*/ 96043 w 1458167"/>
                <a:gd name="connsiteY3-176" fmla="*/ 178447 h 2484291"/>
                <a:gd name="connsiteX4-177" fmla="*/ 1213643 w 1458167"/>
                <a:gd name="connsiteY4-178" fmla="*/ 127647 h 2484291"/>
                <a:gd name="connsiteX5-179" fmla="*/ 1359693 w 1458167"/>
                <a:gd name="connsiteY5-180" fmla="*/ 1200797 h 2484291"/>
                <a:gd name="connsiteX6-181" fmla="*/ 685800 w 1458167"/>
                <a:gd name="connsiteY6-182" fmla="*/ 2484291 h 2484291"/>
                <a:gd name="connsiteX0-183" fmla="*/ 685800 w 1458167"/>
                <a:gd name="connsiteY0-184" fmla="*/ 2484832 h 2484832"/>
                <a:gd name="connsiteX1-185" fmla="*/ 477837 w 1458167"/>
                <a:gd name="connsiteY1-186" fmla="*/ 1525188 h 2484832"/>
                <a:gd name="connsiteX2-187" fmla="*/ 0 w 1458167"/>
                <a:gd name="connsiteY2-188" fmla="*/ 1037032 h 2484832"/>
                <a:gd name="connsiteX3-189" fmla="*/ 76993 w 1458167"/>
                <a:gd name="connsiteY3-190" fmla="*/ 176607 h 2484832"/>
                <a:gd name="connsiteX4-191" fmla="*/ 1213643 w 1458167"/>
                <a:gd name="connsiteY4-192" fmla="*/ 128188 h 2484832"/>
                <a:gd name="connsiteX5-193" fmla="*/ 1359693 w 1458167"/>
                <a:gd name="connsiteY5-194" fmla="*/ 1201338 h 2484832"/>
                <a:gd name="connsiteX6-195" fmla="*/ 685800 w 1458167"/>
                <a:gd name="connsiteY6-196" fmla="*/ 2484832 h 2484832"/>
                <a:gd name="connsiteX0-197" fmla="*/ 685800 w 1458167"/>
                <a:gd name="connsiteY0-198" fmla="*/ 2598539 h 2598539"/>
                <a:gd name="connsiteX1-199" fmla="*/ 477837 w 1458167"/>
                <a:gd name="connsiteY1-200" fmla="*/ 1638895 h 2598539"/>
                <a:gd name="connsiteX2-201" fmla="*/ 0 w 1458167"/>
                <a:gd name="connsiteY2-202" fmla="*/ 1150739 h 2598539"/>
                <a:gd name="connsiteX3-203" fmla="*/ 76993 w 1458167"/>
                <a:gd name="connsiteY3-204" fmla="*/ 290314 h 2598539"/>
                <a:gd name="connsiteX4-205" fmla="*/ 1213643 w 1458167"/>
                <a:gd name="connsiteY4-206" fmla="*/ 241895 h 2598539"/>
                <a:gd name="connsiteX5-207" fmla="*/ 1359693 w 1458167"/>
                <a:gd name="connsiteY5-208" fmla="*/ 1315045 h 2598539"/>
                <a:gd name="connsiteX6-209" fmla="*/ 685800 w 1458167"/>
                <a:gd name="connsiteY6-210" fmla="*/ 2598539 h 2598539"/>
                <a:gd name="connsiteX0-211" fmla="*/ 761202 w 1533569"/>
                <a:gd name="connsiteY0-212" fmla="*/ 2598539 h 2598539"/>
                <a:gd name="connsiteX1-213" fmla="*/ 553239 w 1533569"/>
                <a:gd name="connsiteY1-214" fmla="*/ 1638895 h 2598539"/>
                <a:gd name="connsiteX2-215" fmla="*/ 75402 w 1533569"/>
                <a:gd name="connsiteY2-216" fmla="*/ 1150739 h 2598539"/>
                <a:gd name="connsiteX3-217" fmla="*/ 152395 w 1533569"/>
                <a:gd name="connsiteY3-218" fmla="*/ 290314 h 2598539"/>
                <a:gd name="connsiteX4-219" fmla="*/ 1289045 w 1533569"/>
                <a:gd name="connsiteY4-220" fmla="*/ 241895 h 2598539"/>
                <a:gd name="connsiteX5-221" fmla="*/ 1435095 w 1533569"/>
                <a:gd name="connsiteY5-222" fmla="*/ 1315045 h 2598539"/>
                <a:gd name="connsiteX6-223" fmla="*/ 761202 w 1533569"/>
                <a:gd name="connsiteY6-224" fmla="*/ 2598539 h 2598539"/>
                <a:gd name="connsiteX0-225" fmla="*/ 825046 w 1597413"/>
                <a:gd name="connsiteY0-226" fmla="*/ 2598539 h 2598539"/>
                <a:gd name="connsiteX1-227" fmla="*/ 617083 w 1597413"/>
                <a:gd name="connsiteY1-228" fmla="*/ 1638895 h 2598539"/>
                <a:gd name="connsiteX2-229" fmla="*/ 139246 w 1597413"/>
                <a:gd name="connsiteY2-230" fmla="*/ 1150739 h 2598539"/>
                <a:gd name="connsiteX3-231" fmla="*/ 216239 w 1597413"/>
                <a:gd name="connsiteY3-232" fmla="*/ 290314 h 2598539"/>
                <a:gd name="connsiteX4-233" fmla="*/ 1352889 w 1597413"/>
                <a:gd name="connsiteY4-234" fmla="*/ 241895 h 2598539"/>
                <a:gd name="connsiteX5-235" fmla="*/ 1498939 w 1597413"/>
                <a:gd name="connsiteY5-236" fmla="*/ 1315045 h 2598539"/>
                <a:gd name="connsiteX6-237" fmla="*/ 825046 w 1597413"/>
                <a:gd name="connsiteY6-238" fmla="*/ 2598539 h 2598539"/>
                <a:gd name="connsiteX0-239" fmla="*/ 818095 w 1590462"/>
                <a:gd name="connsiteY0-240" fmla="*/ 2598539 h 2598539"/>
                <a:gd name="connsiteX1-241" fmla="*/ 610132 w 1590462"/>
                <a:gd name="connsiteY1-242" fmla="*/ 1638895 h 2598539"/>
                <a:gd name="connsiteX2-243" fmla="*/ 132295 w 1590462"/>
                <a:gd name="connsiteY2-244" fmla="*/ 1150739 h 2598539"/>
                <a:gd name="connsiteX3-245" fmla="*/ 209288 w 1590462"/>
                <a:gd name="connsiteY3-246" fmla="*/ 290314 h 2598539"/>
                <a:gd name="connsiteX4-247" fmla="*/ 1345938 w 1590462"/>
                <a:gd name="connsiteY4-248" fmla="*/ 241895 h 2598539"/>
                <a:gd name="connsiteX5-249" fmla="*/ 1491988 w 1590462"/>
                <a:gd name="connsiteY5-250" fmla="*/ 1315045 h 2598539"/>
                <a:gd name="connsiteX6-251" fmla="*/ 818095 w 1590462"/>
                <a:gd name="connsiteY6-252" fmla="*/ 2598539 h 259853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590462" h="2598539">
                  <a:moveTo>
                    <a:pt x="818095" y="2598539"/>
                  </a:moveTo>
                  <a:cubicBezTo>
                    <a:pt x="771793" y="2281039"/>
                    <a:pt x="789784" y="1984970"/>
                    <a:pt x="610132" y="1638895"/>
                  </a:cubicBezTo>
                  <a:cubicBezTo>
                    <a:pt x="484191" y="1469032"/>
                    <a:pt x="324911" y="1322983"/>
                    <a:pt x="132295" y="1150739"/>
                  </a:cubicBezTo>
                  <a:cubicBezTo>
                    <a:pt x="-34922" y="997281"/>
                    <a:pt x="-78313" y="672372"/>
                    <a:pt x="209288" y="290314"/>
                  </a:cubicBezTo>
                  <a:cubicBezTo>
                    <a:pt x="560390" y="-112382"/>
                    <a:pt x="1037699" y="-65022"/>
                    <a:pt x="1345938" y="241895"/>
                  </a:cubicBezTo>
                  <a:cubicBezTo>
                    <a:pt x="1606553" y="511506"/>
                    <a:pt x="1664761" y="864458"/>
                    <a:pt x="1491988" y="1315045"/>
                  </a:cubicBezTo>
                  <a:cubicBezTo>
                    <a:pt x="1293551" y="1783357"/>
                    <a:pt x="1073682" y="2189758"/>
                    <a:pt x="818095" y="2598539"/>
                  </a:cubicBezTo>
                  <a:close/>
                </a:path>
              </a:pathLst>
            </a:custGeom>
            <a:solidFill>
              <a:srgbClr val="E66C7D"/>
            </a:solidFill>
            <a:ln w="76200" cap="flat" cmpd="sng" algn="ctr">
              <a:solidFill>
                <a:sysClr val="window" lastClr="FFFFFF"/>
              </a:solidFill>
              <a:prstDash val="solid"/>
            </a:ln>
            <a:effectLst>
              <a:outerShdw blurRad="63500" sx="102000" sy="102000" algn="ctr" rotWithShape="0">
                <a:prstClr val="black">
                  <a:alpha val="40000"/>
                </a:prstClr>
              </a:outerShdw>
            </a:effectLst>
          </p:spPr>
          <p:txBody>
            <a:bodyPr tIns="0" bIns="731520" anchor="ctr"/>
            <a:lstStyle/>
            <a:p>
              <a:pPr algn="ctr" fontAlgn="base">
                <a:spcBef>
                  <a:spcPct val="0"/>
                </a:spcBef>
                <a:spcAft>
                  <a:spcPct val="0"/>
                </a:spcAft>
              </a:pPr>
              <a:r>
                <a:rPr lang="en-US" dirty="0" err="1">
                  <a:latin typeface="Times New Roman" panose="02020603050405020304" charset="0"/>
                  <a:cs typeface="Times New Roman" panose="02020603050405020304" charset="0"/>
                </a:rPr>
                <a:t>Lớp</a:t>
              </a:r>
              <a:r>
                <a:rPr lang="en-US" dirty="0">
                  <a:latin typeface="Times New Roman" panose="02020603050405020304" charset="0"/>
                  <a:cs typeface="Times New Roman" panose="02020603050405020304" charset="0"/>
                </a:rPr>
                <a:t> </a:t>
              </a:r>
              <a:r>
                <a:rPr lang="en-US" dirty="0" smtClean="0">
                  <a:latin typeface="Times New Roman" panose="02020603050405020304" charset="0"/>
                  <a:cs typeface="Times New Roman" panose="02020603050405020304" charset="0"/>
                </a:rPr>
                <a:t> </a:t>
              </a:r>
              <a:r>
                <a:rPr lang="en-US" dirty="0" err="1" smtClean="0">
                  <a:latin typeface="Times New Roman" panose="02020603050405020304" charset="0"/>
                  <a:cs typeface="Times New Roman" panose="02020603050405020304" charset="0"/>
                </a:rPr>
                <a:t>Nghe</a:t>
              </a:r>
              <a:r>
                <a:rPr lang="en-US" dirty="0" smtClean="0">
                  <a:latin typeface="Times New Roman" panose="02020603050405020304" charset="0"/>
                  <a:cs typeface="Times New Roman" panose="02020603050405020304" charset="0"/>
                </a:rPr>
                <a:t> – </a:t>
              </a:r>
              <a:r>
                <a:rPr lang="en-US" dirty="0" err="1" smtClean="0">
                  <a:latin typeface="Times New Roman" panose="02020603050405020304" charset="0"/>
                  <a:cs typeface="Times New Roman" panose="02020603050405020304" charset="0"/>
                </a:rPr>
                <a:t>Nói</a:t>
              </a:r>
              <a:r>
                <a:rPr lang="en-US" dirty="0" smtClean="0">
                  <a:latin typeface="Times New Roman" panose="02020603050405020304" charset="0"/>
                  <a:cs typeface="Times New Roman" panose="02020603050405020304" charset="0"/>
                </a:rPr>
                <a:t> </a:t>
              </a:r>
              <a:r>
                <a:rPr lang="en-US" dirty="0" err="1" smtClean="0">
                  <a:latin typeface="Times New Roman" panose="02020603050405020304" charset="0"/>
                  <a:cs typeface="Times New Roman" panose="02020603050405020304" charset="0"/>
                </a:rPr>
                <a:t>sơ</a:t>
              </a:r>
              <a:r>
                <a:rPr lang="en-US" dirty="0" smtClean="0">
                  <a:latin typeface="Times New Roman" panose="02020603050405020304" charset="0"/>
                  <a:cs typeface="Times New Roman" panose="02020603050405020304" charset="0"/>
                </a:rPr>
                <a:t> </a:t>
              </a:r>
              <a:r>
                <a:rPr lang="en-US" dirty="0" err="1" smtClean="0">
                  <a:latin typeface="Times New Roman" panose="02020603050405020304" charset="0"/>
                  <a:cs typeface="Times New Roman" panose="02020603050405020304" charset="0"/>
                </a:rPr>
                <a:t>cấp</a:t>
              </a:r>
              <a:endParaRPr lang="en-US" dirty="0">
                <a:latin typeface="Times New Roman" panose="02020603050405020304" charset="0"/>
                <a:cs typeface="Times New Roman" panose="02020603050405020304" charset="0"/>
              </a:endParaRPr>
            </a:p>
            <a:p>
              <a:pPr algn="ctr" fontAlgn="base">
                <a:spcBef>
                  <a:spcPct val="0"/>
                </a:spcBef>
                <a:spcAft>
                  <a:spcPct val="0"/>
                </a:spcAft>
              </a:pPr>
              <a:r>
                <a:rPr lang="en-US" dirty="0" smtClean="0">
                  <a:latin typeface="Times New Roman" panose="02020603050405020304" charset="0"/>
                  <a:cs typeface="Times New Roman" panose="02020603050405020304" charset="0"/>
                </a:rPr>
                <a:t>       - </a:t>
              </a:r>
              <a:r>
                <a:rPr lang="en-US" dirty="0" err="1" smtClean="0">
                  <a:latin typeface="Times New Roman" panose="02020603050405020304" charset="0"/>
                  <a:cs typeface="Times New Roman" panose="02020603050405020304" charset="0"/>
                </a:rPr>
                <a:t>Học</a:t>
              </a:r>
              <a:r>
                <a:rPr lang="en-US" dirty="0" smtClean="0">
                  <a:latin typeface="Times New Roman" panose="02020603050405020304" charset="0"/>
                  <a:cs typeface="Times New Roman" panose="02020603050405020304" charset="0"/>
                </a:rPr>
                <a:t> </a:t>
              </a:r>
              <a:r>
                <a:rPr lang="en-US" dirty="0" err="1">
                  <a:latin typeface="Times New Roman" panose="02020603050405020304" charset="0"/>
                  <a:cs typeface="Times New Roman" panose="02020603050405020304" charset="0"/>
                </a:rPr>
                <a:t>phí</a:t>
              </a:r>
              <a:r>
                <a:rPr lang="en-US" dirty="0">
                  <a:latin typeface="Times New Roman" panose="02020603050405020304" charset="0"/>
                  <a:cs typeface="Times New Roman" panose="02020603050405020304" charset="0"/>
                </a:rPr>
                <a:t>: 1.200.000đ</a:t>
              </a:r>
            </a:p>
            <a:p>
              <a:pPr algn="ctr" fontAlgn="base">
                <a:spcBef>
                  <a:spcPct val="0"/>
                </a:spcBef>
                <a:spcAft>
                  <a:spcPct val="0"/>
                </a:spcAft>
              </a:pPr>
              <a:r>
                <a:rPr lang="en-US" dirty="0">
                  <a:latin typeface="Times New Roman" panose="02020603050405020304" charset="0"/>
                  <a:cs typeface="Times New Roman" panose="02020603050405020304" charset="0"/>
                </a:rPr>
                <a:t>             -  </a:t>
              </a:r>
              <a:r>
                <a:rPr lang="en-US" dirty="0" err="1">
                  <a:latin typeface="Times New Roman" panose="02020603050405020304" charset="0"/>
                  <a:cs typeface="Times New Roman" panose="02020603050405020304" charset="0"/>
                </a:rPr>
                <a:t>Thời</a:t>
              </a:r>
              <a:r>
                <a:rPr lang="en-US" dirty="0">
                  <a:latin typeface="Times New Roman" panose="02020603050405020304" charset="0"/>
                  <a:cs typeface="Times New Roman" panose="02020603050405020304" charset="0"/>
                </a:rPr>
                <a:t> </a:t>
              </a:r>
              <a:r>
                <a:rPr lang="en-US" dirty="0" err="1">
                  <a:latin typeface="Times New Roman" panose="02020603050405020304" charset="0"/>
                  <a:cs typeface="Times New Roman" panose="02020603050405020304" charset="0"/>
                </a:rPr>
                <a:t>lượng</a:t>
              </a:r>
              <a:r>
                <a:rPr lang="en-US" dirty="0">
                  <a:latin typeface="Times New Roman" panose="02020603050405020304" charset="0"/>
                  <a:cs typeface="Times New Roman" panose="02020603050405020304" charset="0"/>
                </a:rPr>
                <a:t> </a:t>
              </a:r>
              <a:r>
                <a:rPr lang="en-US" dirty="0" err="1">
                  <a:latin typeface="Times New Roman" panose="02020603050405020304" charset="0"/>
                  <a:cs typeface="Times New Roman" panose="02020603050405020304" charset="0"/>
                </a:rPr>
                <a:t>học</a:t>
              </a:r>
              <a:r>
                <a:rPr lang="en-US" dirty="0">
                  <a:latin typeface="Times New Roman" panose="02020603050405020304" charset="0"/>
                  <a:cs typeface="Times New Roman" panose="02020603050405020304" charset="0"/>
                </a:rPr>
                <a:t>: </a:t>
              </a:r>
              <a:r>
                <a:rPr lang="en-US" dirty="0" smtClean="0">
                  <a:latin typeface="Times New Roman" panose="02020603050405020304" charset="0"/>
                  <a:cs typeface="Times New Roman" panose="02020603050405020304" charset="0"/>
                </a:rPr>
                <a:t>30 </a:t>
              </a:r>
              <a:r>
                <a:rPr lang="en-US" dirty="0" err="1" smtClean="0">
                  <a:latin typeface="Times New Roman" panose="02020603050405020304" charset="0"/>
                  <a:cs typeface="Times New Roman" panose="02020603050405020304" charset="0"/>
                </a:rPr>
                <a:t>tiết</a:t>
              </a:r>
              <a:endParaRPr lang="en-US" dirty="0">
                <a:latin typeface="Times New Roman" panose="02020603050405020304" charset="0"/>
                <a:cs typeface="Times New Roman" panose="02020603050405020304" charset="0"/>
              </a:endParaRPr>
            </a:p>
            <a:p>
              <a:pPr marL="0" marR="0" lvl="0" indent="0" algn="ctr" defTabSz="914400" eaLnBrk="1" fontAlgn="auto" latinLnBrk="0" hangingPunct="1">
                <a:lnSpc>
                  <a:spcPct val="100000"/>
                </a:lnSpc>
                <a:spcBef>
                  <a:spcPts val="0"/>
                </a:spcBef>
                <a:spcAft>
                  <a:spcPts val="0"/>
                </a:spcAft>
                <a:buClrTx/>
                <a:buSzTx/>
                <a:buFontTx/>
                <a:buNone/>
                <a:defRPr/>
              </a:pPr>
              <a:endParaRPr kumimoji="0" lang="en-US" b="0" i="0" u="none" strike="noStrike" kern="0" cap="none" spc="0" normalizeH="0" baseline="0" noProof="0" dirty="0">
                <a:ln>
                  <a:noFill/>
                </a:ln>
                <a:effectLst/>
                <a:uLnTx/>
                <a:uFillTx/>
                <a:latin typeface="Calibri" panose="020F0502020204030204"/>
                <a:ea typeface="+mn-ea"/>
                <a:cs typeface="+mn-cs"/>
              </a:endParaRPr>
            </a:p>
          </p:txBody>
        </p:sp>
        <p:sp>
          <p:nvSpPr>
            <p:cNvPr id="66" name="TG_Oval 58"/>
            <p:cNvSpPr/>
            <p:nvPr/>
          </p:nvSpPr>
          <p:spPr bwMode="gray">
            <a:xfrm>
              <a:off x="6073347" y="3168807"/>
              <a:ext cx="479112" cy="473135"/>
            </a:xfrm>
            <a:prstGeom prst="ellipse">
              <a:avLst/>
            </a:prstGeom>
            <a:gradFill>
              <a:gsLst>
                <a:gs pos="0">
                  <a:srgbClr val="D4D4D6"/>
                </a:gs>
                <a:gs pos="25000">
                  <a:srgbClr val="D4D4D6">
                    <a:lumMod val="75000"/>
                  </a:srgbClr>
                </a:gs>
                <a:gs pos="50000">
                  <a:srgbClr val="D4D4D6">
                    <a:lumMod val="53000"/>
                  </a:srgbClr>
                </a:gs>
                <a:gs pos="75000">
                  <a:srgbClr val="D4D4D6">
                    <a:lumMod val="75000"/>
                  </a:srgbClr>
                </a:gs>
                <a:gs pos="100000">
                  <a:srgbClr val="D4D4D6"/>
                </a:gs>
              </a:gsLst>
              <a:lin ang="5400000" scaled="0"/>
            </a:gradFill>
            <a:ln w="28575" cap="flat" cmpd="sng" algn="ctr">
              <a:noFill/>
              <a:prstDash val="solid"/>
            </a:ln>
            <a:effectLst>
              <a:outerShdw blurRad="152400" dist="127000" dir="5400000" sx="90000" sy="-19000" rotWithShape="0">
                <a:prstClr val="black">
                  <a:alpha val="15000"/>
                </a:prstClr>
              </a:outerShdw>
            </a:effectLst>
            <a:scene3d>
              <a:camera prst="orthographicFront">
                <a:rot lat="0" lon="0" rev="0"/>
              </a:camera>
              <a:lightRig rig="glow" dir="t">
                <a:rot lat="0" lon="0" rev="3000000"/>
              </a:lightRig>
            </a:scene3d>
            <a:sp3d prstMaterial="dkEdge">
              <a:bevelT w="190500" h="190500"/>
              <a:contourClr>
                <a:srgbClr val="000000"/>
              </a:contourClr>
            </a:sp3d>
          </p:spPr>
          <p:txBody>
            <a:bodyPr lIns="0" rIns="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anose="020F0502020204030204"/>
                <a:ea typeface="+mn-ea"/>
                <a:cs typeface="+mn-cs"/>
              </a:endParaRPr>
            </a:p>
          </p:txBody>
        </p:sp>
        <p:sp>
          <p:nvSpPr>
            <p:cNvPr id="93" name="Rectangle 82"/>
            <p:cNvSpPr>
              <a:spLocks noChangeArrowheads="1"/>
            </p:cNvSpPr>
            <p:nvPr/>
          </p:nvSpPr>
          <p:spPr bwMode="auto">
            <a:xfrm>
              <a:off x="3860370" y="3471306"/>
              <a:ext cx="2333404" cy="350014"/>
            </a:xfrm>
            <a:prstGeom prst="rect">
              <a:avLst/>
            </a:prstGeom>
            <a:noFill/>
            <a:ln w="9525">
              <a:noFill/>
              <a:miter lim="800000"/>
            </a:ln>
          </p:spPr>
          <p:txBody>
            <a:bodyPr wrap="square" anchor="ctr">
              <a:spAutoFit/>
            </a:bodyPr>
            <a:lstStyle/>
            <a:p>
              <a:r>
                <a:rPr lang="vi-VN" sz="1600">
                  <a:solidFill>
                    <a:srgbClr val="4A4644"/>
                  </a:solidFill>
                  <a:latin typeface="Arial" panose="020B0604020202020204" pitchFamily="34" charset="0"/>
                </a:rPr>
                <a:t> </a:t>
              </a:r>
              <a:endParaRPr lang="en-US" sz="1600">
                <a:solidFill>
                  <a:srgbClr val="4A4644"/>
                </a:solidFill>
                <a:latin typeface="Arial" panose="020B0604020202020204" pitchFamily="34" charset="0"/>
              </a:endParaRPr>
            </a:p>
          </p:txBody>
        </p:sp>
      </p:grpSp>
      <p:grpSp>
        <p:nvGrpSpPr>
          <p:cNvPr id="3" name="Group 2"/>
          <p:cNvGrpSpPr/>
          <p:nvPr/>
        </p:nvGrpSpPr>
        <p:grpSpPr>
          <a:xfrm>
            <a:off x="-31637" y="933314"/>
            <a:ext cx="2679959" cy="3085005"/>
            <a:chOff x="-31638" y="933312"/>
            <a:chExt cx="2679959" cy="3085005"/>
          </a:xfrm>
        </p:grpSpPr>
        <p:grpSp>
          <p:nvGrpSpPr>
            <p:cNvPr id="74" name="Group 7"/>
            <p:cNvGrpSpPr/>
            <p:nvPr/>
          </p:nvGrpSpPr>
          <p:grpSpPr bwMode="auto">
            <a:xfrm>
              <a:off x="110780" y="933312"/>
              <a:ext cx="2537541" cy="3085005"/>
              <a:chOff x="457200" y="1239996"/>
              <a:chExt cx="2177144" cy="2804886"/>
            </a:xfrm>
          </p:grpSpPr>
          <p:sp>
            <p:nvSpPr>
              <p:cNvPr id="75" name="Rectangle 74"/>
              <p:cNvSpPr/>
              <p:nvPr/>
            </p:nvSpPr>
            <p:spPr>
              <a:xfrm>
                <a:off x="457200" y="1239996"/>
                <a:ext cx="2177144" cy="2804886"/>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6" name="Rectangle 75"/>
              <p:cNvSpPr/>
              <p:nvPr/>
            </p:nvSpPr>
            <p:spPr>
              <a:xfrm>
                <a:off x="536316" y="1293865"/>
                <a:ext cx="2018913" cy="2694698"/>
              </a:xfrm>
              <a:prstGeom prst="rect">
                <a:avLst/>
              </a:prstGeom>
              <a:noFill/>
              <a:ln w="19050">
                <a:solidFill>
                  <a:schemeClr val="accent2">
                    <a:lumMod val="60000"/>
                    <a:lumOff val="40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77" name="Group 6"/>
            <p:cNvGrpSpPr/>
            <p:nvPr/>
          </p:nvGrpSpPr>
          <p:grpSpPr bwMode="auto">
            <a:xfrm flipV="1">
              <a:off x="-1" y="934297"/>
              <a:ext cx="2260905" cy="887255"/>
              <a:chOff x="4763053" y="2429435"/>
              <a:chExt cx="2840865" cy="833718"/>
            </a:xfrm>
            <a:solidFill>
              <a:schemeClr val="accent1">
                <a:lumMod val="60000"/>
                <a:lumOff val="40000"/>
              </a:schemeClr>
            </a:solidFill>
          </p:grpSpPr>
          <p:sp>
            <p:nvSpPr>
              <p:cNvPr id="78" name="Freeform 77"/>
              <p:cNvSpPr/>
              <p:nvPr/>
            </p:nvSpPr>
            <p:spPr bwMode="gray">
              <a:xfrm>
                <a:off x="4770794" y="2429435"/>
                <a:ext cx="2833124" cy="768967"/>
              </a:xfrm>
              <a:custGeom>
                <a:avLst/>
                <a:gdLst>
                  <a:gd name="connsiteX0" fmla="*/ 0 w 1205789"/>
                  <a:gd name="connsiteY0" fmla="*/ 0 h 404774"/>
                  <a:gd name="connsiteX1" fmla="*/ 1003402 w 1205789"/>
                  <a:gd name="connsiteY1" fmla="*/ 0 h 404774"/>
                  <a:gd name="connsiteX2" fmla="*/ 1205789 w 1205789"/>
                  <a:gd name="connsiteY2" fmla="*/ 202387 h 404774"/>
                  <a:gd name="connsiteX3" fmla="*/ 1003402 w 1205789"/>
                  <a:gd name="connsiteY3" fmla="*/ 404774 h 404774"/>
                  <a:gd name="connsiteX4" fmla="*/ 0 w 1205789"/>
                  <a:gd name="connsiteY4" fmla="*/ 404774 h 404774"/>
                  <a:gd name="connsiteX5" fmla="*/ 0 w 1205789"/>
                  <a:gd name="connsiteY5" fmla="*/ 0 h 404774"/>
                  <a:gd name="connsiteX0-1" fmla="*/ 7314 w 1213103"/>
                  <a:gd name="connsiteY0-2" fmla="*/ 0 h 404774"/>
                  <a:gd name="connsiteX1-3" fmla="*/ 1010716 w 1213103"/>
                  <a:gd name="connsiteY1-4" fmla="*/ 0 h 404774"/>
                  <a:gd name="connsiteX2-5" fmla="*/ 1213103 w 1213103"/>
                  <a:gd name="connsiteY2-6" fmla="*/ 202387 h 404774"/>
                  <a:gd name="connsiteX3-7" fmla="*/ 1010716 w 1213103"/>
                  <a:gd name="connsiteY3-8" fmla="*/ 404774 h 404774"/>
                  <a:gd name="connsiteX4-9" fmla="*/ 7314 w 1213103"/>
                  <a:gd name="connsiteY4-10" fmla="*/ 404774 h 404774"/>
                  <a:gd name="connsiteX5-11" fmla="*/ 0 w 1213103"/>
                  <a:gd name="connsiteY5-12" fmla="*/ 131673 h 404774"/>
                  <a:gd name="connsiteX6" fmla="*/ 7314 w 1213103"/>
                  <a:gd name="connsiteY6" fmla="*/ 0 h 404774"/>
                  <a:gd name="connsiteX0-13" fmla="*/ 89610 w 1295399"/>
                  <a:gd name="connsiteY0-14" fmla="*/ 0 h 404774"/>
                  <a:gd name="connsiteX1-15" fmla="*/ 1093012 w 1295399"/>
                  <a:gd name="connsiteY1-16" fmla="*/ 0 h 404774"/>
                  <a:gd name="connsiteX2-17" fmla="*/ 1295399 w 1295399"/>
                  <a:gd name="connsiteY2-18" fmla="*/ 202387 h 404774"/>
                  <a:gd name="connsiteX3-19" fmla="*/ 1093012 w 1295399"/>
                  <a:gd name="connsiteY3-20" fmla="*/ 404774 h 404774"/>
                  <a:gd name="connsiteX4-21" fmla="*/ 89610 w 1295399"/>
                  <a:gd name="connsiteY4-22" fmla="*/ 404774 h 404774"/>
                  <a:gd name="connsiteX5-23" fmla="*/ 0 w 1295399"/>
                  <a:gd name="connsiteY5-24" fmla="*/ 99974 h 404774"/>
                  <a:gd name="connsiteX6-25" fmla="*/ 89610 w 1295399"/>
                  <a:gd name="connsiteY6-26" fmla="*/ 0 h 404774"/>
                  <a:gd name="connsiteX0-27" fmla="*/ 89610 w 1295399"/>
                  <a:gd name="connsiteY0-28" fmla="*/ 0 h 404774"/>
                  <a:gd name="connsiteX1-29" fmla="*/ 1093012 w 1295399"/>
                  <a:gd name="connsiteY1-30" fmla="*/ 0 h 404774"/>
                  <a:gd name="connsiteX2-31" fmla="*/ 1295399 w 1295399"/>
                  <a:gd name="connsiteY2-32" fmla="*/ 202387 h 404774"/>
                  <a:gd name="connsiteX3-33" fmla="*/ 1093012 w 1295399"/>
                  <a:gd name="connsiteY3-34" fmla="*/ 404774 h 404774"/>
                  <a:gd name="connsiteX4-35" fmla="*/ 89610 w 1295399"/>
                  <a:gd name="connsiteY4-36" fmla="*/ 404774 h 404774"/>
                  <a:gd name="connsiteX5-37" fmla="*/ 60350 w 1295399"/>
                  <a:gd name="connsiteY5-38" fmla="*/ 299923 h 404774"/>
                  <a:gd name="connsiteX6-39" fmla="*/ 0 w 1295399"/>
                  <a:gd name="connsiteY6-40" fmla="*/ 99974 h 404774"/>
                  <a:gd name="connsiteX7" fmla="*/ 89610 w 1295399"/>
                  <a:gd name="connsiteY7" fmla="*/ 0 h 404774"/>
                  <a:gd name="connsiteX0-41" fmla="*/ 89610 w 1295399"/>
                  <a:gd name="connsiteY0-42" fmla="*/ 0 h 480974"/>
                  <a:gd name="connsiteX1-43" fmla="*/ 1093012 w 1295399"/>
                  <a:gd name="connsiteY1-44" fmla="*/ 0 h 480974"/>
                  <a:gd name="connsiteX2-45" fmla="*/ 1295399 w 1295399"/>
                  <a:gd name="connsiteY2-46" fmla="*/ 202387 h 480974"/>
                  <a:gd name="connsiteX3-47" fmla="*/ 1093012 w 1295399"/>
                  <a:gd name="connsiteY3-48" fmla="*/ 404774 h 480974"/>
                  <a:gd name="connsiteX4-49" fmla="*/ 89610 w 1295399"/>
                  <a:gd name="connsiteY4-50" fmla="*/ 404774 h 480974"/>
                  <a:gd name="connsiteX5-51" fmla="*/ 0 w 1295399"/>
                  <a:gd name="connsiteY5-52" fmla="*/ 480974 h 480974"/>
                  <a:gd name="connsiteX6-53" fmla="*/ 0 w 1295399"/>
                  <a:gd name="connsiteY6-54" fmla="*/ 99974 h 480974"/>
                  <a:gd name="connsiteX7-55" fmla="*/ 89610 w 1295399"/>
                  <a:gd name="connsiteY7-56" fmla="*/ 0 h 480974"/>
                  <a:gd name="connsiteX0-57" fmla="*/ 89610 w 1295399"/>
                  <a:gd name="connsiteY0-58" fmla="*/ 0 h 480974"/>
                  <a:gd name="connsiteX1-59" fmla="*/ 1093012 w 1295399"/>
                  <a:gd name="connsiteY1-60" fmla="*/ 0 h 480974"/>
                  <a:gd name="connsiteX2-61" fmla="*/ 1295399 w 1295399"/>
                  <a:gd name="connsiteY2-62" fmla="*/ 202387 h 480974"/>
                  <a:gd name="connsiteX3-63" fmla="*/ 1093012 w 1295399"/>
                  <a:gd name="connsiteY3-64" fmla="*/ 404774 h 480974"/>
                  <a:gd name="connsiteX4-65" fmla="*/ 89610 w 1295399"/>
                  <a:gd name="connsiteY4-66" fmla="*/ 404774 h 480974"/>
                  <a:gd name="connsiteX5-67" fmla="*/ 0 w 1295399"/>
                  <a:gd name="connsiteY5-68" fmla="*/ 480974 h 480974"/>
                  <a:gd name="connsiteX6-69" fmla="*/ 0 w 1295399"/>
                  <a:gd name="connsiteY6-70" fmla="*/ 99974 h 480974"/>
                  <a:gd name="connsiteX7-71" fmla="*/ 89610 w 1295399"/>
                  <a:gd name="connsiteY7-72" fmla="*/ 0 h 480974"/>
                  <a:gd name="connsiteX0-73" fmla="*/ 89610 w 1295399"/>
                  <a:gd name="connsiteY0-74" fmla="*/ 0 h 480974"/>
                  <a:gd name="connsiteX1-75" fmla="*/ 1093012 w 1295399"/>
                  <a:gd name="connsiteY1-76" fmla="*/ 0 h 480974"/>
                  <a:gd name="connsiteX2-77" fmla="*/ 1295399 w 1295399"/>
                  <a:gd name="connsiteY2-78" fmla="*/ 202387 h 480974"/>
                  <a:gd name="connsiteX3-79" fmla="*/ 1093012 w 1295399"/>
                  <a:gd name="connsiteY3-80" fmla="*/ 404774 h 480974"/>
                  <a:gd name="connsiteX4-81" fmla="*/ 89610 w 1295399"/>
                  <a:gd name="connsiteY4-82" fmla="*/ 404774 h 480974"/>
                  <a:gd name="connsiteX5-83" fmla="*/ 0 w 1295399"/>
                  <a:gd name="connsiteY5-84" fmla="*/ 480974 h 480974"/>
                  <a:gd name="connsiteX6-85" fmla="*/ 0 w 1295399"/>
                  <a:gd name="connsiteY6-86" fmla="*/ 99974 h 480974"/>
                  <a:gd name="connsiteX7-87" fmla="*/ 89610 w 1295399"/>
                  <a:gd name="connsiteY7-88" fmla="*/ 0 h 480974"/>
                  <a:gd name="connsiteX0-89" fmla="*/ 89610 w 1295399"/>
                  <a:gd name="connsiteY0-90" fmla="*/ 0 h 480974"/>
                  <a:gd name="connsiteX1-91" fmla="*/ 1093012 w 1295399"/>
                  <a:gd name="connsiteY1-92" fmla="*/ 0 h 480974"/>
                  <a:gd name="connsiteX2-93" fmla="*/ 1295399 w 1295399"/>
                  <a:gd name="connsiteY2-94" fmla="*/ 202387 h 480974"/>
                  <a:gd name="connsiteX3-95" fmla="*/ 1093012 w 1295399"/>
                  <a:gd name="connsiteY3-96" fmla="*/ 404774 h 480974"/>
                  <a:gd name="connsiteX4-97" fmla="*/ 89610 w 1295399"/>
                  <a:gd name="connsiteY4-98" fmla="*/ 404774 h 480974"/>
                  <a:gd name="connsiteX5-99" fmla="*/ 0 w 1295399"/>
                  <a:gd name="connsiteY5-100" fmla="*/ 480974 h 480974"/>
                  <a:gd name="connsiteX6-101" fmla="*/ 0 w 1295399"/>
                  <a:gd name="connsiteY6-102" fmla="*/ 99974 h 480974"/>
                  <a:gd name="connsiteX7-103" fmla="*/ 89610 w 1295399"/>
                  <a:gd name="connsiteY7-104" fmla="*/ 0 h 480974"/>
                  <a:gd name="connsiteX0-105" fmla="*/ 104497 w 1310286"/>
                  <a:gd name="connsiteY0-106" fmla="*/ 0 h 480974"/>
                  <a:gd name="connsiteX1-107" fmla="*/ 1107899 w 1310286"/>
                  <a:gd name="connsiteY1-108" fmla="*/ 0 h 480974"/>
                  <a:gd name="connsiteX2-109" fmla="*/ 1310286 w 1310286"/>
                  <a:gd name="connsiteY2-110" fmla="*/ 202387 h 480974"/>
                  <a:gd name="connsiteX3-111" fmla="*/ 1107899 w 1310286"/>
                  <a:gd name="connsiteY3-112" fmla="*/ 404774 h 480974"/>
                  <a:gd name="connsiteX4-113" fmla="*/ 104497 w 1310286"/>
                  <a:gd name="connsiteY4-114" fmla="*/ 404774 h 480974"/>
                  <a:gd name="connsiteX5-115" fmla="*/ 14887 w 1310286"/>
                  <a:gd name="connsiteY5-116" fmla="*/ 480974 h 480974"/>
                  <a:gd name="connsiteX6-117" fmla="*/ 14887 w 1310286"/>
                  <a:gd name="connsiteY6-118" fmla="*/ 99974 h 480974"/>
                  <a:gd name="connsiteX7-119" fmla="*/ 104497 w 1310286"/>
                  <a:gd name="connsiteY7-120" fmla="*/ 0 h 480974"/>
                  <a:gd name="connsiteX0-121" fmla="*/ 104497 w 1310286"/>
                  <a:gd name="connsiteY0-122" fmla="*/ 0 h 480974"/>
                  <a:gd name="connsiteX1-123" fmla="*/ 1107899 w 1310286"/>
                  <a:gd name="connsiteY1-124" fmla="*/ 0 h 480974"/>
                  <a:gd name="connsiteX2-125" fmla="*/ 1310286 w 1310286"/>
                  <a:gd name="connsiteY2-126" fmla="*/ 202387 h 480974"/>
                  <a:gd name="connsiteX3-127" fmla="*/ 1107899 w 1310286"/>
                  <a:gd name="connsiteY3-128" fmla="*/ 404774 h 480974"/>
                  <a:gd name="connsiteX4-129" fmla="*/ 104497 w 1310286"/>
                  <a:gd name="connsiteY4-130" fmla="*/ 404774 h 480974"/>
                  <a:gd name="connsiteX5-131" fmla="*/ 14887 w 1310286"/>
                  <a:gd name="connsiteY5-132" fmla="*/ 480974 h 480974"/>
                  <a:gd name="connsiteX6-133" fmla="*/ 14887 w 1310286"/>
                  <a:gd name="connsiteY6-134" fmla="*/ 99974 h 480974"/>
                  <a:gd name="connsiteX7-135" fmla="*/ 104497 w 1310286"/>
                  <a:gd name="connsiteY7-136" fmla="*/ 0 h 480974"/>
                  <a:gd name="connsiteX0-137" fmla="*/ 89610 w 1295399"/>
                  <a:gd name="connsiteY0-138" fmla="*/ 0 h 480974"/>
                  <a:gd name="connsiteX1-139" fmla="*/ 1093012 w 1295399"/>
                  <a:gd name="connsiteY1-140" fmla="*/ 0 h 480974"/>
                  <a:gd name="connsiteX2-141" fmla="*/ 1295399 w 1295399"/>
                  <a:gd name="connsiteY2-142" fmla="*/ 202387 h 480974"/>
                  <a:gd name="connsiteX3-143" fmla="*/ 1093012 w 1295399"/>
                  <a:gd name="connsiteY3-144" fmla="*/ 404774 h 480974"/>
                  <a:gd name="connsiteX4-145" fmla="*/ 89610 w 1295399"/>
                  <a:gd name="connsiteY4-146" fmla="*/ 404774 h 480974"/>
                  <a:gd name="connsiteX5-147" fmla="*/ 0 w 1295399"/>
                  <a:gd name="connsiteY5-148" fmla="*/ 480974 h 480974"/>
                  <a:gd name="connsiteX6-149" fmla="*/ 0 w 1295399"/>
                  <a:gd name="connsiteY6-150" fmla="*/ 99974 h 480974"/>
                  <a:gd name="connsiteX7-151" fmla="*/ 89610 w 1295399"/>
                  <a:gd name="connsiteY7-152" fmla="*/ 0 h 480974"/>
                  <a:gd name="connsiteX0-153" fmla="*/ 89610 w 1295399"/>
                  <a:gd name="connsiteY0-154" fmla="*/ 0 h 480974"/>
                  <a:gd name="connsiteX1-155" fmla="*/ 1093012 w 1295399"/>
                  <a:gd name="connsiteY1-156" fmla="*/ 0 h 480974"/>
                  <a:gd name="connsiteX2-157" fmla="*/ 1295399 w 1295399"/>
                  <a:gd name="connsiteY2-158" fmla="*/ 202387 h 480974"/>
                  <a:gd name="connsiteX3-159" fmla="*/ 1093012 w 1295399"/>
                  <a:gd name="connsiteY3-160" fmla="*/ 404774 h 480974"/>
                  <a:gd name="connsiteX4-161" fmla="*/ 89610 w 1295399"/>
                  <a:gd name="connsiteY4-162" fmla="*/ 404774 h 480974"/>
                  <a:gd name="connsiteX5-163" fmla="*/ 0 w 1295399"/>
                  <a:gd name="connsiteY5-164" fmla="*/ 480974 h 480974"/>
                  <a:gd name="connsiteX6-165" fmla="*/ 0 w 1295399"/>
                  <a:gd name="connsiteY6-166" fmla="*/ 99974 h 480974"/>
                  <a:gd name="connsiteX7-167" fmla="*/ 89610 w 1295399"/>
                  <a:gd name="connsiteY7-168" fmla="*/ 0 h 480974"/>
                  <a:gd name="connsiteX0-169" fmla="*/ 89610 w 1295399"/>
                  <a:gd name="connsiteY0-170" fmla="*/ 0 h 480974"/>
                  <a:gd name="connsiteX1-171" fmla="*/ 1093012 w 1295399"/>
                  <a:gd name="connsiteY1-172" fmla="*/ 0 h 480974"/>
                  <a:gd name="connsiteX2-173" fmla="*/ 1295399 w 1295399"/>
                  <a:gd name="connsiteY2-174" fmla="*/ 202387 h 480974"/>
                  <a:gd name="connsiteX3-175" fmla="*/ 1093012 w 1295399"/>
                  <a:gd name="connsiteY3-176" fmla="*/ 404774 h 480974"/>
                  <a:gd name="connsiteX4-177" fmla="*/ 89610 w 1295399"/>
                  <a:gd name="connsiteY4-178" fmla="*/ 404774 h 480974"/>
                  <a:gd name="connsiteX5-179" fmla="*/ 0 w 1295399"/>
                  <a:gd name="connsiteY5-180" fmla="*/ 480974 h 480974"/>
                  <a:gd name="connsiteX6-181" fmla="*/ 0 w 1295399"/>
                  <a:gd name="connsiteY6-182" fmla="*/ 99974 h 480974"/>
                  <a:gd name="connsiteX7-183" fmla="*/ 89610 w 1295399"/>
                  <a:gd name="connsiteY7-184" fmla="*/ 0 h 480974"/>
                  <a:gd name="connsiteX0-185" fmla="*/ 89610 w 1295399"/>
                  <a:gd name="connsiteY0-186" fmla="*/ 0 h 480974"/>
                  <a:gd name="connsiteX1-187" fmla="*/ 1093012 w 1295399"/>
                  <a:gd name="connsiteY1-188" fmla="*/ 0 h 480974"/>
                  <a:gd name="connsiteX2-189" fmla="*/ 1295399 w 1295399"/>
                  <a:gd name="connsiteY2-190" fmla="*/ 202387 h 480974"/>
                  <a:gd name="connsiteX3-191" fmla="*/ 1093012 w 1295399"/>
                  <a:gd name="connsiteY3-192" fmla="*/ 404774 h 480974"/>
                  <a:gd name="connsiteX4-193" fmla="*/ 89610 w 1295399"/>
                  <a:gd name="connsiteY4-194" fmla="*/ 404774 h 480974"/>
                  <a:gd name="connsiteX5-195" fmla="*/ 0 w 1295399"/>
                  <a:gd name="connsiteY5-196" fmla="*/ 480974 h 480974"/>
                  <a:gd name="connsiteX6-197" fmla="*/ 0 w 1295399"/>
                  <a:gd name="connsiteY6-198" fmla="*/ 99974 h 480974"/>
                  <a:gd name="connsiteX7-199" fmla="*/ 89610 w 1295399"/>
                  <a:gd name="connsiteY7-200" fmla="*/ 0 h 480974"/>
                  <a:gd name="connsiteX0-201" fmla="*/ 89610 w 1295399"/>
                  <a:gd name="connsiteY0-202" fmla="*/ 2367 h 483341"/>
                  <a:gd name="connsiteX1-203" fmla="*/ 1093012 w 1295399"/>
                  <a:gd name="connsiteY1-204" fmla="*/ 2367 h 483341"/>
                  <a:gd name="connsiteX2-205" fmla="*/ 1295399 w 1295399"/>
                  <a:gd name="connsiteY2-206" fmla="*/ 204754 h 483341"/>
                  <a:gd name="connsiteX3-207" fmla="*/ 1093012 w 1295399"/>
                  <a:gd name="connsiteY3-208" fmla="*/ 407141 h 483341"/>
                  <a:gd name="connsiteX4-209" fmla="*/ 89610 w 1295399"/>
                  <a:gd name="connsiteY4-210" fmla="*/ 407141 h 483341"/>
                  <a:gd name="connsiteX5-211" fmla="*/ 0 w 1295399"/>
                  <a:gd name="connsiteY5-212" fmla="*/ 483341 h 483341"/>
                  <a:gd name="connsiteX6-213" fmla="*/ 0 w 1295399"/>
                  <a:gd name="connsiteY6-214" fmla="*/ 102341 h 483341"/>
                  <a:gd name="connsiteX7-215" fmla="*/ 89610 w 1295399"/>
                  <a:gd name="connsiteY7-216" fmla="*/ 2367 h 483341"/>
                  <a:gd name="connsiteX0-217" fmla="*/ 103929 w 1309718"/>
                  <a:gd name="connsiteY0-218" fmla="*/ 2367 h 483341"/>
                  <a:gd name="connsiteX1-219" fmla="*/ 1107331 w 1309718"/>
                  <a:gd name="connsiteY1-220" fmla="*/ 2367 h 483341"/>
                  <a:gd name="connsiteX2-221" fmla="*/ 1309718 w 1309718"/>
                  <a:gd name="connsiteY2-222" fmla="*/ 204754 h 483341"/>
                  <a:gd name="connsiteX3-223" fmla="*/ 1107331 w 1309718"/>
                  <a:gd name="connsiteY3-224" fmla="*/ 407141 h 483341"/>
                  <a:gd name="connsiteX4-225" fmla="*/ 103929 w 1309718"/>
                  <a:gd name="connsiteY4-226" fmla="*/ 407141 h 483341"/>
                  <a:gd name="connsiteX5-227" fmla="*/ 14319 w 1309718"/>
                  <a:gd name="connsiteY5-228" fmla="*/ 483341 h 483341"/>
                  <a:gd name="connsiteX6-229" fmla="*/ 14319 w 1309718"/>
                  <a:gd name="connsiteY6-230" fmla="*/ 102341 h 483341"/>
                  <a:gd name="connsiteX7-231" fmla="*/ 103929 w 1309718"/>
                  <a:gd name="connsiteY7-232" fmla="*/ 2367 h 483341"/>
                  <a:gd name="connsiteX0-233" fmla="*/ 103929 w 1309718"/>
                  <a:gd name="connsiteY0-234" fmla="*/ 2367 h 483341"/>
                  <a:gd name="connsiteX1-235" fmla="*/ 1107331 w 1309718"/>
                  <a:gd name="connsiteY1-236" fmla="*/ 2367 h 483341"/>
                  <a:gd name="connsiteX2-237" fmla="*/ 1309718 w 1309718"/>
                  <a:gd name="connsiteY2-238" fmla="*/ 204754 h 483341"/>
                  <a:gd name="connsiteX3-239" fmla="*/ 1107331 w 1309718"/>
                  <a:gd name="connsiteY3-240" fmla="*/ 407141 h 483341"/>
                  <a:gd name="connsiteX4-241" fmla="*/ 103929 w 1309718"/>
                  <a:gd name="connsiteY4-242" fmla="*/ 407141 h 483341"/>
                  <a:gd name="connsiteX5-243" fmla="*/ 14319 w 1309718"/>
                  <a:gd name="connsiteY5-244" fmla="*/ 483341 h 483341"/>
                  <a:gd name="connsiteX6-245" fmla="*/ 14319 w 1309718"/>
                  <a:gd name="connsiteY6-246" fmla="*/ 102341 h 483341"/>
                  <a:gd name="connsiteX7-247" fmla="*/ 103929 w 1309718"/>
                  <a:gd name="connsiteY7-248" fmla="*/ 2367 h 483341"/>
                  <a:gd name="connsiteX0-249" fmla="*/ 103929 w 1309718"/>
                  <a:gd name="connsiteY0-250" fmla="*/ 2367 h 483341"/>
                  <a:gd name="connsiteX1-251" fmla="*/ 1107331 w 1309718"/>
                  <a:gd name="connsiteY1-252" fmla="*/ 2367 h 483341"/>
                  <a:gd name="connsiteX2-253" fmla="*/ 1309718 w 1309718"/>
                  <a:gd name="connsiteY2-254" fmla="*/ 204754 h 483341"/>
                  <a:gd name="connsiteX3-255" fmla="*/ 1107331 w 1309718"/>
                  <a:gd name="connsiteY3-256" fmla="*/ 407141 h 483341"/>
                  <a:gd name="connsiteX4-257" fmla="*/ 103929 w 1309718"/>
                  <a:gd name="connsiteY4-258" fmla="*/ 407141 h 483341"/>
                  <a:gd name="connsiteX5-259" fmla="*/ 14319 w 1309718"/>
                  <a:gd name="connsiteY5-260" fmla="*/ 483341 h 483341"/>
                  <a:gd name="connsiteX6-261" fmla="*/ 14319 w 1309718"/>
                  <a:gd name="connsiteY6-262" fmla="*/ 102341 h 483341"/>
                  <a:gd name="connsiteX7-263" fmla="*/ 103929 w 1309718"/>
                  <a:gd name="connsiteY7-264" fmla="*/ 2367 h 483341"/>
                  <a:gd name="connsiteX0-265" fmla="*/ 103929 w 1309718"/>
                  <a:gd name="connsiteY0-266" fmla="*/ 2367 h 483341"/>
                  <a:gd name="connsiteX1-267" fmla="*/ 1107331 w 1309718"/>
                  <a:gd name="connsiteY1-268" fmla="*/ 2367 h 483341"/>
                  <a:gd name="connsiteX2-269" fmla="*/ 1309718 w 1309718"/>
                  <a:gd name="connsiteY2-270" fmla="*/ 204754 h 483341"/>
                  <a:gd name="connsiteX3-271" fmla="*/ 1107331 w 1309718"/>
                  <a:gd name="connsiteY3-272" fmla="*/ 407141 h 483341"/>
                  <a:gd name="connsiteX4-273" fmla="*/ 103929 w 1309718"/>
                  <a:gd name="connsiteY4-274" fmla="*/ 407141 h 483341"/>
                  <a:gd name="connsiteX5-275" fmla="*/ 14319 w 1309718"/>
                  <a:gd name="connsiteY5-276" fmla="*/ 483341 h 483341"/>
                  <a:gd name="connsiteX6-277" fmla="*/ 14319 w 1309718"/>
                  <a:gd name="connsiteY6-278" fmla="*/ 102341 h 483341"/>
                  <a:gd name="connsiteX7-279" fmla="*/ 103929 w 1309718"/>
                  <a:gd name="connsiteY7-280" fmla="*/ 2367 h 483341"/>
                  <a:gd name="connsiteX0-281" fmla="*/ 140419 w 1309718"/>
                  <a:gd name="connsiteY0-282" fmla="*/ 2549 h 480974"/>
                  <a:gd name="connsiteX1-283" fmla="*/ 1107331 w 1309718"/>
                  <a:gd name="connsiteY1-284" fmla="*/ 0 h 480974"/>
                  <a:gd name="connsiteX2-285" fmla="*/ 1309718 w 1309718"/>
                  <a:gd name="connsiteY2-286" fmla="*/ 202387 h 480974"/>
                  <a:gd name="connsiteX3-287" fmla="*/ 1107331 w 1309718"/>
                  <a:gd name="connsiteY3-288" fmla="*/ 404774 h 480974"/>
                  <a:gd name="connsiteX4-289" fmla="*/ 103929 w 1309718"/>
                  <a:gd name="connsiteY4-290" fmla="*/ 404774 h 480974"/>
                  <a:gd name="connsiteX5-291" fmla="*/ 14319 w 1309718"/>
                  <a:gd name="connsiteY5-292" fmla="*/ 480974 h 480974"/>
                  <a:gd name="connsiteX6-293" fmla="*/ 14319 w 1309718"/>
                  <a:gd name="connsiteY6-294" fmla="*/ 99974 h 480974"/>
                  <a:gd name="connsiteX7-295" fmla="*/ 140419 w 1309718"/>
                  <a:gd name="connsiteY7-296" fmla="*/ 2549 h 480974"/>
                  <a:gd name="connsiteX0-297" fmla="*/ 140419 w 1309718"/>
                  <a:gd name="connsiteY0-298" fmla="*/ 2549 h 480974"/>
                  <a:gd name="connsiteX1-299" fmla="*/ 1107331 w 1309718"/>
                  <a:gd name="connsiteY1-300" fmla="*/ 0 h 480974"/>
                  <a:gd name="connsiteX2-301" fmla="*/ 1309718 w 1309718"/>
                  <a:gd name="connsiteY2-302" fmla="*/ 202387 h 480974"/>
                  <a:gd name="connsiteX3-303" fmla="*/ 1107331 w 1309718"/>
                  <a:gd name="connsiteY3-304" fmla="*/ 404774 h 480974"/>
                  <a:gd name="connsiteX4-305" fmla="*/ 137051 w 1309718"/>
                  <a:gd name="connsiteY4-306" fmla="*/ 410439 h 480974"/>
                  <a:gd name="connsiteX5-307" fmla="*/ 14319 w 1309718"/>
                  <a:gd name="connsiteY5-308" fmla="*/ 480974 h 480974"/>
                  <a:gd name="connsiteX6-309" fmla="*/ 14319 w 1309718"/>
                  <a:gd name="connsiteY6-310" fmla="*/ 99974 h 480974"/>
                  <a:gd name="connsiteX7-311" fmla="*/ 140419 w 1309718"/>
                  <a:gd name="connsiteY7-312" fmla="*/ 2549 h 480974"/>
                  <a:gd name="connsiteX0-313" fmla="*/ 140419 w 1309718"/>
                  <a:gd name="connsiteY0-314" fmla="*/ 2549 h 480974"/>
                  <a:gd name="connsiteX1-315" fmla="*/ 1107331 w 1309718"/>
                  <a:gd name="connsiteY1-316" fmla="*/ 0 h 480974"/>
                  <a:gd name="connsiteX2-317" fmla="*/ 1309718 w 1309718"/>
                  <a:gd name="connsiteY2-318" fmla="*/ 202387 h 480974"/>
                  <a:gd name="connsiteX3-319" fmla="*/ 1107331 w 1309718"/>
                  <a:gd name="connsiteY3-320" fmla="*/ 404774 h 480974"/>
                  <a:gd name="connsiteX4-321" fmla="*/ 137051 w 1309718"/>
                  <a:gd name="connsiteY4-322" fmla="*/ 410439 h 480974"/>
                  <a:gd name="connsiteX5-323" fmla="*/ 14319 w 1309718"/>
                  <a:gd name="connsiteY5-324" fmla="*/ 480974 h 480974"/>
                  <a:gd name="connsiteX6-325" fmla="*/ 14319 w 1309718"/>
                  <a:gd name="connsiteY6-326" fmla="*/ 99974 h 480974"/>
                  <a:gd name="connsiteX7-327" fmla="*/ 140419 w 1309718"/>
                  <a:gd name="connsiteY7-328" fmla="*/ 2549 h 480974"/>
                  <a:gd name="connsiteX0-329" fmla="*/ 140419 w 1309718"/>
                  <a:gd name="connsiteY0-330" fmla="*/ 2549 h 480974"/>
                  <a:gd name="connsiteX1-331" fmla="*/ 1107331 w 1309718"/>
                  <a:gd name="connsiteY1-332" fmla="*/ 0 h 480974"/>
                  <a:gd name="connsiteX2-333" fmla="*/ 1309718 w 1309718"/>
                  <a:gd name="connsiteY2-334" fmla="*/ 202387 h 480974"/>
                  <a:gd name="connsiteX3-335" fmla="*/ 1107331 w 1309718"/>
                  <a:gd name="connsiteY3-336" fmla="*/ 404774 h 480974"/>
                  <a:gd name="connsiteX4-337" fmla="*/ 137051 w 1309718"/>
                  <a:gd name="connsiteY4-338" fmla="*/ 410439 h 480974"/>
                  <a:gd name="connsiteX5-339" fmla="*/ 14319 w 1309718"/>
                  <a:gd name="connsiteY5-340" fmla="*/ 480974 h 480974"/>
                  <a:gd name="connsiteX6-341" fmla="*/ 14319 w 1309718"/>
                  <a:gd name="connsiteY6-342" fmla="*/ 99974 h 480974"/>
                  <a:gd name="connsiteX7-343" fmla="*/ 140419 w 1309718"/>
                  <a:gd name="connsiteY7-344" fmla="*/ 2549 h 480974"/>
                  <a:gd name="connsiteX0-345" fmla="*/ 140419 w 1309718"/>
                  <a:gd name="connsiteY0-346" fmla="*/ 2549 h 480974"/>
                  <a:gd name="connsiteX1-347" fmla="*/ 1107331 w 1309718"/>
                  <a:gd name="connsiteY1-348" fmla="*/ 0 h 480974"/>
                  <a:gd name="connsiteX2-349" fmla="*/ 1309718 w 1309718"/>
                  <a:gd name="connsiteY2-350" fmla="*/ 202387 h 480974"/>
                  <a:gd name="connsiteX3-351" fmla="*/ 1107331 w 1309718"/>
                  <a:gd name="connsiteY3-352" fmla="*/ 404774 h 480974"/>
                  <a:gd name="connsiteX4-353" fmla="*/ 137051 w 1309718"/>
                  <a:gd name="connsiteY4-354" fmla="*/ 410439 h 480974"/>
                  <a:gd name="connsiteX5-355" fmla="*/ 14319 w 1309718"/>
                  <a:gd name="connsiteY5-356" fmla="*/ 480974 h 480974"/>
                  <a:gd name="connsiteX6-357" fmla="*/ 14319 w 1309718"/>
                  <a:gd name="connsiteY6-358" fmla="*/ 99974 h 480974"/>
                  <a:gd name="connsiteX7-359" fmla="*/ 140419 w 1309718"/>
                  <a:gd name="connsiteY7-360" fmla="*/ 2549 h 480974"/>
                  <a:gd name="connsiteX0-361" fmla="*/ 140419 w 1309718"/>
                  <a:gd name="connsiteY0-362" fmla="*/ 2549 h 480974"/>
                  <a:gd name="connsiteX1-363" fmla="*/ 1107331 w 1309718"/>
                  <a:gd name="connsiteY1-364" fmla="*/ 0 h 480974"/>
                  <a:gd name="connsiteX2-365" fmla="*/ 1309718 w 1309718"/>
                  <a:gd name="connsiteY2-366" fmla="*/ 202387 h 480974"/>
                  <a:gd name="connsiteX3-367" fmla="*/ 1107331 w 1309718"/>
                  <a:gd name="connsiteY3-368" fmla="*/ 404774 h 480974"/>
                  <a:gd name="connsiteX4-369" fmla="*/ 137051 w 1309718"/>
                  <a:gd name="connsiteY4-370" fmla="*/ 410439 h 480974"/>
                  <a:gd name="connsiteX5-371" fmla="*/ 14319 w 1309718"/>
                  <a:gd name="connsiteY5-372" fmla="*/ 480974 h 480974"/>
                  <a:gd name="connsiteX6-373" fmla="*/ 14319 w 1309718"/>
                  <a:gd name="connsiteY6-374" fmla="*/ 99974 h 480974"/>
                  <a:gd name="connsiteX7-375" fmla="*/ 140419 w 1309718"/>
                  <a:gd name="connsiteY7-376" fmla="*/ 2549 h 480974"/>
                  <a:gd name="connsiteX0-377" fmla="*/ 94046 w 1309718"/>
                  <a:gd name="connsiteY0-378" fmla="*/ 2367 h 483679"/>
                  <a:gd name="connsiteX1-379" fmla="*/ 1107331 w 1309718"/>
                  <a:gd name="connsiteY1-380" fmla="*/ 2705 h 483679"/>
                  <a:gd name="connsiteX2-381" fmla="*/ 1309718 w 1309718"/>
                  <a:gd name="connsiteY2-382" fmla="*/ 205092 h 483679"/>
                  <a:gd name="connsiteX3-383" fmla="*/ 1107331 w 1309718"/>
                  <a:gd name="connsiteY3-384" fmla="*/ 407479 h 483679"/>
                  <a:gd name="connsiteX4-385" fmla="*/ 137051 w 1309718"/>
                  <a:gd name="connsiteY4-386" fmla="*/ 413144 h 483679"/>
                  <a:gd name="connsiteX5-387" fmla="*/ 14319 w 1309718"/>
                  <a:gd name="connsiteY5-388" fmla="*/ 483679 h 483679"/>
                  <a:gd name="connsiteX6-389" fmla="*/ 14319 w 1309718"/>
                  <a:gd name="connsiteY6-390" fmla="*/ 102679 h 483679"/>
                  <a:gd name="connsiteX7-391" fmla="*/ 94046 w 1309718"/>
                  <a:gd name="connsiteY7-392" fmla="*/ 2367 h 483679"/>
                  <a:gd name="connsiteX0-393" fmla="*/ 94046 w 1309718"/>
                  <a:gd name="connsiteY0-394" fmla="*/ 0 h 481312"/>
                  <a:gd name="connsiteX1-395" fmla="*/ 1107331 w 1309718"/>
                  <a:gd name="connsiteY1-396" fmla="*/ 338 h 481312"/>
                  <a:gd name="connsiteX2-397" fmla="*/ 1309718 w 1309718"/>
                  <a:gd name="connsiteY2-398" fmla="*/ 202725 h 481312"/>
                  <a:gd name="connsiteX3-399" fmla="*/ 1107331 w 1309718"/>
                  <a:gd name="connsiteY3-400" fmla="*/ 405112 h 481312"/>
                  <a:gd name="connsiteX4-401" fmla="*/ 137051 w 1309718"/>
                  <a:gd name="connsiteY4-402" fmla="*/ 410777 h 481312"/>
                  <a:gd name="connsiteX5-403" fmla="*/ 14319 w 1309718"/>
                  <a:gd name="connsiteY5-404" fmla="*/ 481312 h 481312"/>
                  <a:gd name="connsiteX6-405" fmla="*/ 14319 w 1309718"/>
                  <a:gd name="connsiteY6-406" fmla="*/ 100312 h 481312"/>
                  <a:gd name="connsiteX7-407" fmla="*/ 94046 w 1309718"/>
                  <a:gd name="connsiteY7-408" fmla="*/ 0 h 481312"/>
                  <a:gd name="connsiteX0-409" fmla="*/ 94046 w 1309718"/>
                  <a:gd name="connsiteY0-410" fmla="*/ 11030 h 492342"/>
                  <a:gd name="connsiteX1-411" fmla="*/ 1107331 w 1309718"/>
                  <a:gd name="connsiteY1-412" fmla="*/ 11368 h 492342"/>
                  <a:gd name="connsiteX2-413" fmla="*/ 1309718 w 1309718"/>
                  <a:gd name="connsiteY2-414" fmla="*/ 213755 h 492342"/>
                  <a:gd name="connsiteX3-415" fmla="*/ 1107331 w 1309718"/>
                  <a:gd name="connsiteY3-416" fmla="*/ 416142 h 492342"/>
                  <a:gd name="connsiteX4-417" fmla="*/ 137051 w 1309718"/>
                  <a:gd name="connsiteY4-418" fmla="*/ 421807 h 492342"/>
                  <a:gd name="connsiteX5-419" fmla="*/ 14319 w 1309718"/>
                  <a:gd name="connsiteY5-420" fmla="*/ 492342 h 492342"/>
                  <a:gd name="connsiteX6-421" fmla="*/ 14319 w 1309718"/>
                  <a:gd name="connsiteY6-422" fmla="*/ 111342 h 492342"/>
                  <a:gd name="connsiteX7-423" fmla="*/ 94046 w 1309718"/>
                  <a:gd name="connsiteY7-424" fmla="*/ 11030 h 492342"/>
                  <a:gd name="connsiteX0-425" fmla="*/ 94046 w 1309718"/>
                  <a:gd name="connsiteY0-426" fmla="*/ 0 h 481312"/>
                  <a:gd name="connsiteX1-427" fmla="*/ 1107331 w 1309718"/>
                  <a:gd name="connsiteY1-428" fmla="*/ 338 h 481312"/>
                  <a:gd name="connsiteX2-429" fmla="*/ 1309718 w 1309718"/>
                  <a:gd name="connsiteY2-430" fmla="*/ 202725 h 481312"/>
                  <a:gd name="connsiteX3-431" fmla="*/ 1107331 w 1309718"/>
                  <a:gd name="connsiteY3-432" fmla="*/ 405112 h 481312"/>
                  <a:gd name="connsiteX4-433" fmla="*/ 137051 w 1309718"/>
                  <a:gd name="connsiteY4-434" fmla="*/ 410777 h 481312"/>
                  <a:gd name="connsiteX5-435" fmla="*/ 14319 w 1309718"/>
                  <a:gd name="connsiteY5-436" fmla="*/ 481312 h 481312"/>
                  <a:gd name="connsiteX6-437" fmla="*/ 14319 w 1309718"/>
                  <a:gd name="connsiteY6-438" fmla="*/ 100312 h 481312"/>
                  <a:gd name="connsiteX7-439" fmla="*/ 94046 w 1309718"/>
                  <a:gd name="connsiteY7-440" fmla="*/ 0 h 481312"/>
                  <a:gd name="connsiteX0-441" fmla="*/ 94046 w 1309718"/>
                  <a:gd name="connsiteY0-442" fmla="*/ 0 h 481312"/>
                  <a:gd name="connsiteX1-443" fmla="*/ 1107331 w 1309718"/>
                  <a:gd name="connsiteY1-444" fmla="*/ 338 h 481312"/>
                  <a:gd name="connsiteX2-445" fmla="*/ 1309718 w 1309718"/>
                  <a:gd name="connsiteY2-446" fmla="*/ 202725 h 481312"/>
                  <a:gd name="connsiteX3-447" fmla="*/ 1107331 w 1309718"/>
                  <a:gd name="connsiteY3-448" fmla="*/ 405112 h 481312"/>
                  <a:gd name="connsiteX4-449" fmla="*/ 137051 w 1309718"/>
                  <a:gd name="connsiteY4-450" fmla="*/ 410777 h 481312"/>
                  <a:gd name="connsiteX5-451" fmla="*/ 14319 w 1309718"/>
                  <a:gd name="connsiteY5-452" fmla="*/ 481312 h 481312"/>
                  <a:gd name="connsiteX6-453" fmla="*/ 14319 w 1309718"/>
                  <a:gd name="connsiteY6-454" fmla="*/ 100312 h 481312"/>
                  <a:gd name="connsiteX7-455" fmla="*/ 94046 w 1309718"/>
                  <a:gd name="connsiteY7-456" fmla="*/ 0 h 481312"/>
                  <a:gd name="connsiteX0-457" fmla="*/ 81513 w 1297185"/>
                  <a:gd name="connsiteY0-458" fmla="*/ 0 h 481312"/>
                  <a:gd name="connsiteX1-459" fmla="*/ 1094798 w 1297185"/>
                  <a:gd name="connsiteY1-460" fmla="*/ 338 h 481312"/>
                  <a:gd name="connsiteX2-461" fmla="*/ 1297185 w 1297185"/>
                  <a:gd name="connsiteY2-462" fmla="*/ 202725 h 481312"/>
                  <a:gd name="connsiteX3-463" fmla="*/ 1094798 w 1297185"/>
                  <a:gd name="connsiteY3-464" fmla="*/ 405112 h 481312"/>
                  <a:gd name="connsiteX4-465" fmla="*/ 124518 w 1297185"/>
                  <a:gd name="connsiteY4-466" fmla="*/ 410777 h 481312"/>
                  <a:gd name="connsiteX5-467" fmla="*/ 1786 w 1297185"/>
                  <a:gd name="connsiteY5-468" fmla="*/ 481312 h 481312"/>
                  <a:gd name="connsiteX6-469" fmla="*/ 1786 w 1297185"/>
                  <a:gd name="connsiteY6-470" fmla="*/ 100312 h 481312"/>
                  <a:gd name="connsiteX7-471" fmla="*/ 81513 w 1297185"/>
                  <a:gd name="connsiteY7-472" fmla="*/ 0 h 481312"/>
                  <a:gd name="connsiteX0-473" fmla="*/ 79727 w 1295399"/>
                  <a:gd name="connsiteY0-474" fmla="*/ 0 h 481312"/>
                  <a:gd name="connsiteX1-475" fmla="*/ 1093012 w 1295399"/>
                  <a:gd name="connsiteY1-476" fmla="*/ 338 h 481312"/>
                  <a:gd name="connsiteX2-477" fmla="*/ 1295399 w 1295399"/>
                  <a:gd name="connsiteY2-478" fmla="*/ 202725 h 481312"/>
                  <a:gd name="connsiteX3-479" fmla="*/ 1093012 w 1295399"/>
                  <a:gd name="connsiteY3-480" fmla="*/ 405112 h 481312"/>
                  <a:gd name="connsiteX4-481" fmla="*/ 122732 w 1295399"/>
                  <a:gd name="connsiteY4-482" fmla="*/ 410777 h 481312"/>
                  <a:gd name="connsiteX5-483" fmla="*/ 0 w 1295399"/>
                  <a:gd name="connsiteY5-484" fmla="*/ 481312 h 481312"/>
                  <a:gd name="connsiteX6-485" fmla="*/ 0 w 1295399"/>
                  <a:gd name="connsiteY6-486" fmla="*/ 100312 h 481312"/>
                  <a:gd name="connsiteX7-487" fmla="*/ 79727 w 1295399"/>
                  <a:gd name="connsiteY7-488" fmla="*/ 0 h 481312"/>
                  <a:gd name="connsiteX0-489" fmla="*/ 79727 w 1302292"/>
                  <a:gd name="connsiteY0-490" fmla="*/ 0 h 481312"/>
                  <a:gd name="connsiteX1-491" fmla="*/ 1134372 w 1302292"/>
                  <a:gd name="connsiteY1-492" fmla="*/ 1301 h 481312"/>
                  <a:gd name="connsiteX2-493" fmla="*/ 1295399 w 1302292"/>
                  <a:gd name="connsiteY2-494" fmla="*/ 202725 h 481312"/>
                  <a:gd name="connsiteX3-495" fmla="*/ 1093012 w 1302292"/>
                  <a:gd name="connsiteY3-496" fmla="*/ 405112 h 481312"/>
                  <a:gd name="connsiteX4-497" fmla="*/ 122732 w 1302292"/>
                  <a:gd name="connsiteY4-498" fmla="*/ 410777 h 481312"/>
                  <a:gd name="connsiteX5-499" fmla="*/ 0 w 1302292"/>
                  <a:gd name="connsiteY5-500" fmla="*/ 481312 h 481312"/>
                  <a:gd name="connsiteX6-501" fmla="*/ 0 w 1302292"/>
                  <a:gd name="connsiteY6-502" fmla="*/ 100312 h 481312"/>
                  <a:gd name="connsiteX7-503" fmla="*/ 79727 w 1302292"/>
                  <a:gd name="connsiteY7-504" fmla="*/ 0 h 481312"/>
                  <a:gd name="connsiteX0-505" fmla="*/ 79727 w 1295608"/>
                  <a:gd name="connsiteY0-506" fmla="*/ 0 h 481312"/>
                  <a:gd name="connsiteX1-507" fmla="*/ 1134372 w 1295608"/>
                  <a:gd name="connsiteY1-508" fmla="*/ 1301 h 481312"/>
                  <a:gd name="connsiteX2-509" fmla="*/ 1295399 w 1295608"/>
                  <a:gd name="connsiteY2-510" fmla="*/ 202725 h 481312"/>
                  <a:gd name="connsiteX3-511" fmla="*/ 1133118 w 1295608"/>
                  <a:gd name="connsiteY3-512" fmla="*/ 405112 h 481312"/>
                  <a:gd name="connsiteX4-513" fmla="*/ 122732 w 1295608"/>
                  <a:gd name="connsiteY4-514" fmla="*/ 410777 h 481312"/>
                  <a:gd name="connsiteX5-515" fmla="*/ 0 w 1295608"/>
                  <a:gd name="connsiteY5-516" fmla="*/ 481312 h 481312"/>
                  <a:gd name="connsiteX6-517" fmla="*/ 0 w 1295608"/>
                  <a:gd name="connsiteY6-518" fmla="*/ 100312 h 481312"/>
                  <a:gd name="connsiteX7-519" fmla="*/ 79727 w 1295608"/>
                  <a:gd name="connsiteY7-520" fmla="*/ 0 h 481312"/>
                  <a:gd name="connsiteX0-521" fmla="*/ 79727 w 1295399"/>
                  <a:gd name="connsiteY0-522" fmla="*/ 0 h 481312"/>
                  <a:gd name="connsiteX1-523" fmla="*/ 1134372 w 1295399"/>
                  <a:gd name="connsiteY1-524" fmla="*/ 1301 h 481312"/>
                  <a:gd name="connsiteX2-525" fmla="*/ 1295399 w 1295399"/>
                  <a:gd name="connsiteY2-526" fmla="*/ 202725 h 481312"/>
                  <a:gd name="connsiteX3-527" fmla="*/ 1133118 w 1295399"/>
                  <a:gd name="connsiteY3-528" fmla="*/ 405112 h 481312"/>
                  <a:gd name="connsiteX4-529" fmla="*/ 122732 w 1295399"/>
                  <a:gd name="connsiteY4-530" fmla="*/ 410777 h 481312"/>
                  <a:gd name="connsiteX5-531" fmla="*/ 0 w 1295399"/>
                  <a:gd name="connsiteY5-532" fmla="*/ 481312 h 481312"/>
                  <a:gd name="connsiteX6-533" fmla="*/ 0 w 1295399"/>
                  <a:gd name="connsiteY6-534" fmla="*/ 100312 h 481312"/>
                  <a:gd name="connsiteX7-535" fmla="*/ 79727 w 1295399"/>
                  <a:gd name="connsiteY7-536" fmla="*/ 0 h 481312"/>
                  <a:gd name="connsiteX0-537" fmla="*/ 79727 w 1295399"/>
                  <a:gd name="connsiteY0-538" fmla="*/ 0 h 481312"/>
                  <a:gd name="connsiteX1-539" fmla="*/ 1134372 w 1295399"/>
                  <a:gd name="connsiteY1-540" fmla="*/ 1301 h 481312"/>
                  <a:gd name="connsiteX2-541" fmla="*/ 1295399 w 1295399"/>
                  <a:gd name="connsiteY2-542" fmla="*/ 202725 h 481312"/>
                  <a:gd name="connsiteX3-543" fmla="*/ 1133118 w 1295399"/>
                  <a:gd name="connsiteY3-544" fmla="*/ 405112 h 481312"/>
                  <a:gd name="connsiteX4-545" fmla="*/ 122732 w 1295399"/>
                  <a:gd name="connsiteY4-546" fmla="*/ 410777 h 481312"/>
                  <a:gd name="connsiteX5-547" fmla="*/ 0 w 1295399"/>
                  <a:gd name="connsiteY5-548" fmla="*/ 481312 h 481312"/>
                  <a:gd name="connsiteX6-549" fmla="*/ 0 w 1295399"/>
                  <a:gd name="connsiteY6-550" fmla="*/ 100312 h 481312"/>
                  <a:gd name="connsiteX7-551" fmla="*/ 79727 w 1295399"/>
                  <a:gd name="connsiteY7-552" fmla="*/ 0 h 481312"/>
                  <a:gd name="connsiteX0-553" fmla="*/ 79727 w 1295399"/>
                  <a:gd name="connsiteY0-554" fmla="*/ 0 h 481312"/>
                  <a:gd name="connsiteX1-555" fmla="*/ 1134372 w 1295399"/>
                  <a:gd name="connsiteY1-556" fmla="*/ 1301 h 481312"/>
                  <a:gd name="connsiteX2-557" fmla="*/ 1295399 w 1295399"/>
                  <a:gd name="connsiteY2-558" fmla="*/ 202725 h 481312"/>
                  <a:gd name="connsiteX3-559" fmla="*/ 1165078 w 1295399"/>
                  <a:gd name="connsiteY3-560" fmla="*/ 406074 h 481312"/>
                  <a:gd name="connsiteX4-561" fmla="*/ 122732 w 1295399"/>
                  <a:gd name="connsiteY4-562" fmla="*/ 410777 h 481312"/>
                  <a:gd name="connsiteX5-563" fmla="*/ 0 w 1295399"/>
                  <a:gd name="connsiteY5-564" fmla="*/ 481312 h 481312"/>
                  <a:gd name="connsiteX6-565" fmla="*/ 0 w 1295399"/>
                  <a:gd name="connsiteY6-566" fmla="*/ 100312 h 481312"/>
                  <a:gd name="connsiteX7-567" fmla="*/ 79727 w 1295399"/>
                  <a:gd name="connsiteY7-568" fmla="*/ 0 h 481312"/>
                  <a:gd name="connsiteX0-569" fmla="*/ 79727 w 1295399"/>
                  <a:gd name="connsiteY0-570" fmla="*/ 0 h 481312"/>
                  <a:gd name="connsiteX1-571" fmla="*/ 1156305 w 1295399"/>
                  <a:gd name="connsiteY1-572" fmla="*/ 6114 h 481312"/>
                  <a:gd name="connsiteX2-573" fmla="*/ 1295399 w 1295399"/>
                  <a:gd name="connsiteY2-574" fmla="*/ 202725 h 481312"/>
                  <a:gd name="connsiteX3-575" fmla="*/ 1165078 w 1295399"/>
                  <a:gd name="connsiteY3-576" fmla="*/ 406074 h 481312"/>
                  <a:gd name="connsiteX4-577" fmla="*/ 122732 w 1295399"/>
                  <a:gd name="connsiteY4-578" fmla="*/ 410777 h 481312"/>
                  <a:gd name="connsiteX5-579" fmla="*/ 0 w 1295399"/>
                  <a:gd name="connsiteY5-580" fmla="*/ 481312 h 481312"/>
                  <a:gd name="connsiteX6-581" fmla="*/ 0 w 1295399"/>
                  <a:gd name="connsiteY6-582" fmla="*/ 100312 h 481312"/>
                  <a:gd name="connsiteX7-583" fmla="*/ 79727 w 1295399"/>
                  <a:gd name="connsiteY7-584" fmla="*/ 0 h 48131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 ang="0">
                    <a:pos x="connsiteX7-55" y="connsiteY7-56"/>
                  </a:cxn>
                </a:cxnLst>
                <a:rect l="l" t="t" r="r" b="b"/>
                <a:pathLst>
                  <a:path w="1295399" h="481312">
                    <a:moveTo>
                      <a:pt x="79727" y="0"/>
                    </a:moveTo>
                    <a:lnTo>
                      <a:pt x="1156305" y="6114"/>
                    </a:lnTo>
                    <a:lnTo>
                      <a:pt x="1295399" y="202725"/>
                    </a:lnTo>
                    <a:lnTo>
                      <a:pt x="1165078" y="406074"/>
                    </a:lnTo>
                    <a:lnTo>
                      <a:pt x="122732" y="410777"/>
                    </a:lnTo>
                    <a:cubicBezTo>
                      <a:pt x="78235" y="412895"/>
                      <a:pt x="11453" y="402374"/>
                      <a:pt x="0" y="481312"/>
                    </a:cubicBezTo>
                    <a:lnTo>
                      <a:pt x="0" y="100312"/>
                    </a:lnTo>
                    <a:cubicBezTo>
                      <a:pt x="721" y="14824"/>
                      <a:pt x="31644" y="5334"/>
                      <a:pt x="79727" y="0"/>
                    </a:cubicBezTo>
                    <a:close/>
                  </a:path>
                </a:pathLst>
              </a:custGeom>
              <a:grpFill/>
              <a:ln>
                <a:noFill/>
              </a:ln>
              <a:effectLst/>
              <a:scene3d>
                <a:camera prst="orthographicFront">
                  <a:rot lat="0" lon="0" rev="0"/>
                </a:camera>
                <a:lightRig rig="threePt" dir="t"/>
              </a:scene3d>
              <a:sp3d prstMaterial="plastic">
                <a:bevelT w="57150" h="57150"/>
              </a:sp3d>
            </p:spPr>
            <p:style>
              <a:lnRef idx="0">
                <a:schemeClr val="accent4"/>
              </a:lnRef>
              <a:fillRef idx="3">
                <a:schemeClr val="accent4"/>
              </a:fillRef>
              <a:effectRef idx="3">
                <a:schemeClr val="accent4"/>
              </a:effectRef>
              <a:fontRef idx="minor">
                <a:schemeClr val="lt1"/>
              </a:fontRef>
            </p:style>
            <p:txBody>
              <a:bodyPr anchor="ctr"/>
              <a:lstStyle/>
              <a:p>
                <a:pPr algn="ctr">
                  <a:defRPr/>
                </a:pPr>
                <a:endParaRPr lang="en-US"/>
              </a:p>
            </p:txBody>
          </p:sp>
          <p:sp>
            <p:nvSpPr>
              <p:cNvPr id="79" name="Pie 78"/>
              <p:cNvSpPr/>
              <p:nvPr/>
            </p:nvSpPr>
            <p:spPr bwMode="gray">
              <a:xfrm>
                <a:off x="4763053" y="3083859"/>
                <a:ext cx="304685" cy="179294"/>
              </a:xfrm>
              <a:prstGeom prst="pie">
                <a:avLst>
                  <a:gd name="adj1" fmla="val 5429925"/>
                  <a:gd name="adj2" fmla="val 16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grpSp>
        <p:sp>
          <p:nvSpPr>
            <p:cNvPr id="92" name="Rectangle 79"/>
            <p:cNvSpPr>
              <a:spLocks noChangeArrowheads="1"/>
            </p:cNvSpPr>
            <p:nvPr/>
          </p:nvSpPr>
          <p:spPr bwMode="auto">
            <a:xfrm>
              <a:off x="163645" y="2299036"/>
              <a:ext cx="2397515" cy="1138773"/>
            </a:xfrm>
            <a:prstGeom prst="rect">
              <a:avLst/>
            </a:prstGeom>
            <a:noFill/>
            <a:ln w="9525">
              <a:noFill/>
              <a:miter lim="800000"/>
            </a:ln>
          </p:spPr>
          <p:txBody>
            <a:bodyPr wrap="square" anchor="ctr">
              <a:spAutoFit/>
            </a:bodyPr>
            <a:lstStyle/>
            <a:p>
              <a:pPr algn="just"/>
              <a:r>
                <a:rPr lang="vi-VN" sz="1600" dirty="0">
                  <a:solidFill>
                    <a:srgbClr val="4A4644"/>
                  </a:solidFill>
                  <a:latin typeface="Arial" panose="020B0604020202020204" pitchFamily="34" charset="0"/>
                </a:rPr>
                <a:t> </a:t>
              </a:r>
              <a:r>
                <a:rPr lang="en-US" sz="1700" dirty="0" err="1">
                  <a:latin typeface="Arial" panose="020B0604020202020204" pitchFamily="34" charset="0"/>
                </a:rPr>
                <a:t>Dành</a:t>
              </a:r>
              <a:r>
                <a:rPr lang="en-US" sz="1700" dirty="0">
                  <a:latin typeface="Arial" panose="020B0604020202020204" pitchFamily="34" charset="0"/>
                </a:rPr>
                <a:t> </a:t>
              </a:r>
              <a:r>
                <a:rPr lang="en-US" sz="1700" dirty="0" err="1">
                  <a:latin typeface="Arial" panose="020B0604020202020204" pitchFamily="34" charset="0"/>
                </a:rPr>
                <a:t>cho</a:t>
              </a:r>
              <a:r>
                <a:rPr lang="en-US" sz="1700" dirty="0">
                  <a:latin typeface="Arial" panose="020B0604020202020204" pitchFamily="34" charset="0"/>
                </a:rPr>
                <a:t> </a:t>
              </a:r>
              <a:r>
                <a:rPr lang="en-US" sz="1700" dirty="0" err="1" smtClean="0">
                  <a:latin typeface="Arial" panose="020B0604020202020204" pitchFamily="34" charset="0"/>
                </a:rPr>
                <a:t>người</a:t>
              </a:r>
              <a:r>
                <a:rPr lang="en-US" sz="1700" dirty="0" smtClean="0">
                  <a:latin typeface="Arial" panose="020B0604020202020204" pitchFamily="34" charset="0"/>
                </a:rPr>
                <a:t> </a:t>
              </a:r>
              <a:r>
                <a:rPr lang="en-US" sz="1700" dirty="0" err="1" smtClean="0">
                  <a:latin typeface="Arial" panose="020B0604020202020204" pitchFamily="34" charset="0"/>
                </a:rPr>
                <a:t>học</a:t>
              </a:r>
              <a:r>
                <a:rPr lang="en-US" sz="1700" dirty="0" smtClean="0">
                  <a:latin typeface="Arial" panose="020B0604020202020204" pitchFamily="34" charset="0"/>
                </a:rPr>
                <a:t> </a:t>
              </a:r>
              <a:r>
                <a:rPr lang="en-US" sz="1700" dirty="0" err="1">
                  <a:latin typeface="Arial" panose="020B0604020202020204" pitchFamily="34" charset="0"/>
                </a:rPr>
                <a:t>muốn</a:t>
              </a:r>
              <a:r>
                <a:rPr lang="en-US" sz="1700" dirty="0">
                  <a:latin typeface="Arial" panose="020B0604020202020204" pitchFamily="34" charset="0"/>
                </a:rPr>
                <a:t> </a:t>
              </a:r>
              <a:r>
                <a:rPr lang="en-US" sz="1700" dirty="0" err="1">
                  <a:latin typeface="Arial" panose="020B0604020202020204" pitchFamily="34" charset="0"/>
                </a:rPr>
                <a:t>bồi</a:t>
              </a:r>
              <a:r>
                <a:rPr lang="en-US" sz="1700" dirty="0">
                  <a:latin typeface="Arial" panose="020B0604020202020204" pitchFamily="34" charset="0"/>
                </a:rPr>
                <a:t> </a:t>
              </a:r>
              <a:r>
                <a:rPr lang="en-US" sz="1700" dirty="0" err="1">
                  <a:latin typeface="Arial" panose="020B0604020202020204" pitchFamily="34" charset="0"/>
                </a:rPr>
                <a:t>dưỡng</a:t>
              </a:r>
              <a:r>
                <a:rPr lang="en-US" sz="1700" dirty="0">
                  <a:latin typeface="Arial" panose="020B0604020202020204" pitchFamily="34" charset="0"/>
                </a:rPr>
                <a:t> </a:t>
              </a:r>
              <a:r>
                <a:rPr lang="en-US" sz="1700" dirty="0" err="1">
                  <a:latin typeface="Arial" panose="020B0604020202020204" pitchFamily="34" charset="0"/>
                </a:rPr>
                <a:t>nâng</a:t>
              </a:r>
              <a:r>
                <a:rPr lang="en-US" sz="1700" dirty="0">
                  <a:latin typeface="Arial" panose="020B0604020202020204" pitchFamily="34" charset="0"/>
                </a:rPr>
                <a:t> </a:t>
              </a:r>
              <a:r>
                <a:rPr lang="en-US" sz="1700" dirty="0" err="1">
                  <a:latin typeface="Arial" panose="020B0604020202020204" pitchFamily="34" charset="0"/>
                </a:rPr>
                <a:t>cao</a:t>
              </a:r>
              <a:r>
                <a:rPr lang="en-US" sz="1700" dirty="0">
                  <a:latin typeface="Arial" panose="020B0604020202020204" pitchFamily="34" charset="0"/>
                </a:rPr>
                <a:t> </a:t>
              </a:r>
              <a:r>
                <a:rPr lang="en-US" sz="1700" dirty="0" err="1">
                  <a:latin typeface="Arial" panose="020B0604020202020204" pitchFamily="34" charset="0"/>
                </a:rPr>
                <a:t>kiến</a:t>
              </a:r>
              <a:r>
                <a:rPr lang="en-US" sz="1700" dirty="0">
                  <a:latin typeface="Arial" panose="020B0604020202020204" pitchFamily="34" charset="0"/>
                </a:rPr>
                <a:t> </a:t>
              </a:r>
              <a:r>
                <a:rPr lang="en-US" sz="1700" dirty="0" err="1">
                  <a:latin typeface="Arial" panose="020B0604020202020204" pitchFamily="34" charset="0"/>
                </a:rPr>
                <a:t>thức</a:t>
              </a:r>
              <a:r>
                <a:rPr lang="en-US" sz="1700" dirty="0">
                  <a:latin typeface="Arial" panose="020B0604020202020204" pitchFamily="34" charset="0"/>
                </a:rPr>
                <a:t> </a:t>
              </a:r>
              <a:r>
                <a:rPr lang="en-US" sz="1700" dirty="0" err="1">
                  <a:latin typeface="Arial" panose="020B0604020202020204" pitchFamily="34" charset="0"/>
                </a:rPr>
                <a:t>tiếng</a:t>
              </a:r>
              <a:r>
                <a:rPr lang="en-US" sz="1700" dirty="0">
                  <a:latin typeface="Arial" panose="020B0604020202020204" pitchFamily="34" charset="0"/>
                </a:rPr>
                <a:t> </a:t>
              </a:r>
              <a:r>
                <a:rPr lang="en-US" sz="1700" dirty="0" err="1">
                  <a:latin typeface="Arial" panose="020B0604020202020204" pitchFamily="34" charset="0"/>
                </a:rPr>
                <a:t>Anh</a:t>
              </a:r>
              <a:r>
                <a:rPr lang="en-US" sz="1700" dirty="0">
                  <a:latin typeface="Arial" panose="020B0604020202020204" pitchFamily="34" charset="0"/>
                </a:rPr>
                <a:t> </a:t>
              </a:r>
              <a:r>
                <a:rPr lang="en-US" sz="1700" dirty="0" err="1" smtClean="0">
                  <a:latin typeface="Arial" panose="020B0604020202020204" pitchFamily="34" charset="0"/>
                </a:rPr>
                <a:t>của</a:t>
              </a:r>
              <a:r>
                <a:rPr lang="en-US" sz="1700" dirty="0" smtClean="0">
                  <a:latin typeface="Arial" panose="020B0604020202020204" pitchFamily="34" charset="0"/>
                </a:rPr>
                <a:t> </a:t>
              </a:r>
              <a:r>
                <a:rPr lang="en-US" sz="1700" dirty="0" err="1" smtClean="0">
                  <a:latin typeface="Arial" panose="020B0604020202020204" pitchFamily="34" charset="0"/>
                </a:rPr>
                <a:t>mình</a:t>
              </a:r>
              <a:r>
                <a:rPr lang="en-US" sz="1700" dirty="0" smtClean="0">
                  <a:latin typeface="Arial" panose="020B0604020202020204" pitchFamily="34" charset="0"/>
                </a:rPr>
                <a:t> </a:t>
              </a:r>
              <a:endParaRPr lang="en-US" sz="1700" dirty="0">
                <a:latin typeface="Arial" panose="020B0604020202020204" pitchFamily="34" charset="0"/>
              </a:endParaRPr>
            </a:p>
          </p:txBody>
        </p:sp>
        <p:sp>
          <p:nvSpPr>
            <p:cNvPr id="95" name="TextBox 94"/>
            <p:cNvSpPr txBox="1"/>
            <p:nvPr/>
          </p:nvSpPr>
          <p:spPr>
            <a:xfrm>
              <a:off x="-31638" y="1269582"/>
              <a:ext cx="2271258" cy="369332"/>
            </a:xfrm>
            <a:prstGeom prst="rect">
              <a:avLst/>
            </a:prstGeom>
            <a:noFill/>
          </p:spPr>
          <p:txBody>
            <a:bodyPr wrap="square" anchor="ctr">
              <a:spAutoFit/>
            </a:bodyPr>
            <a:lstStyle/>
            <a:p>
              <a:pPr>
                <a:defRPr/>
              </a:pPr>
              <a:r>
                <a:rPr lang="en-US" b="1">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ĐỐI TƯỢNG HỌC</a:t>
              </a:r>
            </a:p>
          </p:txBody>
        </p:sp>
      </p:grpSp>
      <p:grpSp>
        <p:nvGrpSpPr>
          <p:cNvPr id="2" name="Group 1"/>
          <p:cNvGrpSpPr/>
          <p:nvPr/>
        </p:nvGrpSpPr>
        <p:grpSpPr>
          <a:xfrm>
            <a:off x="9684981" y="4563285"/>
            <a:ext cx="2354619" cy="1789954"/>
            <a:chOff x="9625845" y="4018317"/>
            <a:chExt cx="2566155" cy="2334921"/>
          </a:xfrm>
        </p:grpSpPr>
        <p:grpSp>
          <p:nvGrpSpPr>
            <p:cNvPr id="86" name="Group 71"/>
            <p:cNvGrpSpPr/>
            <p:nvPr/>
          </p:nvGrpSpPr>
          <p:grpSpPr bwMode="auto">
            <a:xfrm>
              <a:off x="9706746" y="4050729"/>
              <a:ext cx="2485254" cy="2302509"/>
              <a:chOff x="457200" y="1239996"/>
              <a:chExt cx="2177144" cy="2804886"/>
            </a:xfrm>
          </p:grpSpPr>
          <p:sp>
            <p:nvSpPr>
              <p:cNvPr id="87" name="Rectangle 86"/>
              <p:cNvSpPr/>
              <p:nvPr/>
            </p:nvSpPr>
            <p:spPr>
              <a:xfrm>
                <a:off x="457200" y="1239996"/>
                <a:ext cx="2177144" cy="2804886"/>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8" name="Rectangle 87"/>
              <p:cNvSpPr/>
              <p:nvPr/>
            </p:nvSpPr>
            <p:spPr>
              <a:xfrm>
                <a:off x="536316" y="1293865"/>
                <a:ext cx="2018913" cy="2694698"/>
              </a:xfrm>
              <a:prstGeom prst="rect">
                <a:avLst/>
              </a:prstGeom>
              <a:noFill/>
              <a:ln w="19050">
                <a:solidFill>
                  <a:schemeClr val="accent4">
                    <a:lumMod val="60000"/>
                    <a:lumOff val="40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89" name="Group 75"/>
            <p:cNvGrpSpPr/>
            <p:nvPr/>
          </p:nvGrpSpPr>
          <p:grpSpPr bwMode="auto">
            <a:xfrm flipV="1">
              <a:off x="9625845" y="4018317"/>
              <a:ext cx="2310688" cy="834655"/>
              <a:chOff x="4782670" y="2429435"/>
              <a:chExt cx="2952194" cy="833718"/>
            </a:xfrm>
          </p:grpSpPr>
          <p:sp>
            <p:nvSpPr>
              <p:cNvPr id="90" name="Freeform 89"/>
              <p:cNvSpPr/>
              <p:nvPr/>
            </p:nvSpPr>
            <p:spPr bwMode="gray">
              <a:xfrm>
                <a:off x="4790410" y="2429435"/>
                <a:ext cx="2944454" cy="768968"/>
              </a:xfrm>
              <a:custGeom>
                <a:avLst/>
                <a:gdLst>
                  <a:gd name="connsiteX0" fmla="*/ 0 w 1205789"/>
                  <a:gd name="connsiteY0" fmla="*/ 0 h 404774"/>
                  <a:gd name="connsiteX1" fmla="*/ 1003402 w 1205789"/>
                  <a:gd name="connsiteY1" fmla="*/ 0 h 404774"/>
                  <a:gd name="connsiteX2" fmla="*/ 1205789 w 1205789"/>
                  <a:gd name="connsiteY2" fmla="*/ 202387 h 404774"/>
                  <a:gd name="connsiteX3" fmla="*/ 1003402 w 1205789"/>
                  <a:gd name="connsiteY3" fmla="*/ 404774 h 404774"/>
                  <a:gd name="connsiteX4" fmla="*/ 0 w 1205789"/>
                  <a:gd name="connsiteY4" fmla="*/ 404774 h 404774"/>
                  <a:gd name="connsiteX5" fmla="*/ 0 w 1205789"/>
                  <a:gd name="connsiteY5" fmla="*/ 0 h 404774"/>
                  <a:gd name="connsiteX0-1" fmla="*/ 7314 w 1213103"/>
                  <a:gd name="connsiteY0-2" fmla="*/ 0 h 404774"/>
                  <a:gd name="connsiteX1-3" fmla="*/ 1010716 w 1213103"/>
                  <a:gd name="connsiteY1-4" fmla="*/ 0 h 404774"/>
                  <a:gd name="connsiteX2-5" fmla="*/ 1213103 w 1213103"/>
                  <a:gd name="connsiteY2-6" fmla="*/ 202387 h 404774"/>
                  <a:gd name="connsiteX3-7" fmla="*/ 1010716 w 1213103"/>
                  <a:gd name="connsiteY3-8" fmla="*/ 404774 h 404774"/>
                  <a:gd name="connsiteX4-9" fmla="*/ 7314 w 1213103"/>
                  <a:gd name="connsiteY4-10" fmla="*/ 404774 h 404774"/>
                  <a:gd name="connsiteX5-11" fmla="*/ 0 w 1213103"/>
                  <a:gd name="connsiteY5-12" fmla="*/ 131673 h 404774"/>
                  <a:gd name="connsiteX6" fmla="*/ 7314 w 1213103"/>
                  <a:gd name="connsiteY6" fmla="*/ 0 h 404774"/>
                  <a:gd name="connsiteX0-13" fmla="*/ 89610 w 1295399"/>
                  <a:gd name="connsiteY0-14" fmla="*/ 0 h 404774"/>
                  <a:gd name="connsiteX1-15" fmla="*/ 1093012 w 1295399"/>
                  <a:gd name="connsiteY1-16" fmla="*/ 0 h 404774"/>
                  <a:gd name="connsiteX2-17" fmla="*/ 1295399 w 1295399"/>
                  <a:gd name="connsiteY2-18" fmla="*/ 202387 h 404774"/>
                  <a:gd name="connsiteX3-19" fmla="*/ 1093012 w 1295399"/>
                  <a:gd name="connsiteY3-20" fmla="*/ 404774 h 404774"/>
                  <a:gd name="connsiteX4-21" fmla="*/ 89610 w 1295399"/>
                  <a:gd name="connsiteY4-22" fmla="*/ 404774 h 404774"/>
                  <a:gd name="connsiteX5-23" fmla="*/ 0 w 1295399"/>
                  <a:gd name="connsiteY5-24" fmla="*/ 99974 h 404774"/>
                  <a:gd name="connsiteX6-25" fmla="*/ 89610 w 1295399"/>
                  <a:gd name="connsiteY6-26" fmla="*/ 0 h 404774"/>
                  <a:gd name="connsiteX0-27" fmla="*/ 89610 w 1295399"/>
                  <a:gd name="connsiteY0-28" fmla="*/ 0 h 404774"/>
                  <a:gd name="connsiteX1-29" fmla="*/ 1093012 w 1295399"/>
                  <a:gd name="connsiteY1-30" fmla="*/ 0 h 404774"/>
                  <a:gd name="connsiteX2-31" fmla="*/ 1295399 w 1295399"/>
                  <a:gd name="connsiteY2-32" fmla="*/ 202387 h 404774"/>
                  <a:gd name="connsiteX3-33" fmla="*/ 1093012 w 1295399"/>
                  <a:gd name="connsiteY3-34" fmla="*/ 404774 h 404774"/>
                  <a:gd name="connsiteX4-35" fmla="*/ 89610 w 1295399"/>
                  <a:gd name="connsiteY4-36" fmla="*/ 404774 h 404774"/>
                  <a:gd name="connsiteX5-37" fmla="*/ 60350 w 1295399"/>
                  <a:gd name="connsiteY5-38" fmla="*/ 299923 h 404774"/>
                  <a:gd name="connsiteX6-39" fmla="*/ 0 w 1295399"/>
                  <a:gd name="connsiteY6-40" fmla="*/ 99974 h 404774"/>
                  <a:gd name="connsiteX7" fmla="*/ 89610 w 1295399"/>
                  <a:gd name="connsiteY7" fmla="*/ 0 h 404774"/>
                  <a:gd name="connsiteX0-41" fmla="*/ 89610 w 1295399"/>
                  <a:gd name="connsiteY0-42" fmla="*/ 0 h 480974"/>
                  <a:gd name="connsiteX1-43" fmla="*/ 1093012 w 1295399"/>
                  <a:gd name="connsiteY1-44" fmla="*/ 0 h 480974"/>
                  <a:gd name="connsiteX2-45" fmla="*/ 1295399 w 1295399"/>
                  <a:gd name="connsiteY2-46" fmla="*/ 202387 h 480974"/>
                  <a:gd name="connsiteX3-47" fmla="*/ 1093012 w 1295399"/>
                  <a:gd name="connsiteY3-48" fmla="*/ 404774 h 480974"/>
                  <a:gd name="connsiteX4-49" fmla="*/ 89610 w 1295399"/>
                  <a:gd name="connsiteY4-50" fmla="*/ 404774 h 480974"/>
                  <a:gd name="connsiteX5-51" fmla="*/ 0 w 1295399"/>
                  <a:gd name="connsiteY5-52" fmla="*/ 480974 h 480974"/>
                  <a:gd name="connsiteX6-53" fmla="*/ 0 w 1295399"/>
                  <a:gd name="connsiteY6-54" fmla="*/ 99974 h 480974"/>
                  <a:gd name="connsiteX7-55" fmla="*/ 89610 w 1295399"/>
                  <a:gd name="connsiteY7-56" fmla="*/ 0 h 480974"/>
                  <a:gd name="connsiteX0-57" fmla="*/ 89610 w 1295399"/>
                  <a:gd name="connsiteY0-58" fmla="*/ 0 h 480974"/>
                  <a:gd name="connsiteX1-59" fmla="*/ 1093012 w 1295399"/>
                  <a:gd name="connsiteY1-60" fmla="*/ 0 h 480974"/>
                  <a:gd name="connsiteX2-61" fmla="*/ 1295399 w 1295399"/>
                  <a:gd name="connsiteY2-62" fmla="*/ 202387 h 480974"/>
                  <a:gd name="connsiteX3-63" fmla="*/ 1093012 w 1295399"/>
                  <a:gd name="connsiteY3-64" fmla="*/ 404774 h 480974"/>
                  <a:gd name="connsiteX4-65" fmla="*/ 89610 w 1295399"/>
                  <a:gd name="connsiteY4-66" fmla="*/ 404774 h 480974"/>
                  <a:gd name="connsiteX5-67" fmla="*/ 0 w 1295399"/>
                  <a:gd name="connsiteY5-68" fmla="*/ 480974 h 480974"/>
                  <a:gd name="connsiteX6-69" fmla="*/ 0 w 1295399"/>
                  <a:gd name="connsiteY6-70" fmla="*/ 99974 h 480974"/>
                  <a:gd name="connsiteX7-71" fmla="*/ 89610 w 1295399"/>
                  <a:gd name="connsiteY7-72" fmla="*/ 0 h 480974"/>
                  <a:gd name="connsiteX0-73" fmla="*/ 89610 w 1295399"/>
                  <a:gd name="connsiteY0-74" fmla="*/ 0 h 480974"/>
                  <a:gd name="connsiteX1-75" fmla="*/ 1093012 w 1295399"/>
                  <a:gd name="connsiteY1-76" fmla="*/ 0 h 480974"/>
                  <a:gd name="connsiteX2-77" fmla="*/ 1295399 w 1295399"/>
                  <a:gd name="connsiteY2-78" fmla="*/ 202387 h 480974"/>
                  <a:gd name="connsiteX3-79" fmla="*/ 1093012 w 1295399"/>
                  <a:gd name="connsiteY3-80" fmla="*/ 404774 h 480974"/>
                  <a:gd name="connsiteX4-81" fmla="*/ 89610 w 1295399"/>
                  <a:gd name="connsiteY4-82" fmla="*/ 404774 h 480974"/>
                  <a:gd name="connsiteX5-83" fmla="*/ 0 w 1295399"/>
                  <a:gd name="connsiteY5-84" fmla="*/ 480974 h 480974"/>
                  <a:gd name="connsiteX6-85" fmla="*/ 0 w 1295399"/>
                  <a:gd name="connsiteY6-86" fmla="*/ 99974 h 480974"/>
                  <a:gd name="connsiteX7-87" fmla="*/ 89610 w 1295399"/>
                  <a:gd name="connsiteY7-88" fmla="*/ 0 h 480974"/>
                  <a:gd name="connsiteX0-89" fmla="*/ 89610 w 1295399"/>
                  <a:gd name="connsiteY0-90" fmla="*/ 0 h 480974"/>
                  <a:gd name="connsiteX1-91" fmla="*/ 1093012 w 1295399"/>
                  <a:gd name="connsiteY1-92" fmla="*/ 0 h 480974"/>
                  <a:gd name="connsiteX2-93" fmla="*/ 1295399 w 1295399"/>
                  <a:gd name="connsiteY2-94" fmla="*/ 202387 h 480974"/>
                  <a:gd name="connsiteX3-95" fmla="*/ 1093012 w 1295399"/>
                  <a:gd name="connsiteY3-96" fmla="*/ 404774 h 480974"/>
                  <a:gd name="connsiteX4-97" fmla="*/ 89610 w 1295399"/>
                  <a:gd name="connsiteY4-98" fmla="*/ 404774 h 480974"/>
                  <a:gd name="connsiteX5-99" fmla="*/ 0 w 1295399"/>
                  <a:gd name="connsiteY5-100" fmla="*/ 480974 h 480974"/>
                  <a:gd name="connsiteX6-101" fmla="*/ 0 w 1295399"/>
                  <a:gd name="connsiteY6-102" fmla="*/ 99974 h 480974"/>
                  <a:gd name="connsiteX7-103" fmla="*/ 89610 w 1295399"/>
                  <a:gd name="connsiteY7-104" fmla="*/ 0 h 480974"/>
                  <a:gd name="connsiteX0-105" fmla="*/ 104497 w 1310286"/>
                  <a:gd name="connsiteY0-106" fmla="*/ 0 h 480974"/>
                  <a:gd name="connsiteX1-107" fmla="*/ 1107899 w 1310286"/>
                  <a:gd name="connsiteY1-108" fmla="*/ 0 h 480974"/>
                  <a:gd name="connsiteX2-109" fmla="*/ 1310286 w 1310286"/>
                  <a:gd name="connsiteY2-110" fmla="*/ 202387 h 480974"/>
                  <a:gd name="connsiteX3-111" fmla="*/ 1107899 w 1310286"/>
                  <a:gd name="connsiteY3-112" fmla="*/ 404774 h 480974"/>
                  <a:gd name="connsiteX4-113" fmla="*/ 104497 w 1310286"/>
                  <a:gd name="connsiteY4-114" fmla="*/ 404774 h 480974"/>
                  <a:gd name="connsiteX5-115" fmla="*/ 14887 w 1310286"/>
                  <a:gd name="connsiteY5-116" fmla="*/ 480974 h 480974"/>
                  <a:gd name="connsiteX6-117" fmla="*/ 14887 w 1310286"/>
                  <a:gd name="connsiteY6-118" fmla="*/ 99974 h 480974"/>
                  <a:gd name="connsiteX7-119" fmla="*/ 104497 w 1310286"/>
                  <a:gd name="connsiteY7-120" fmla="*/ 0 h 480974"/>
                  <a:gd name="connsiteX0-121" fmla="*/ 104497 w 1310286"/>
                  <a:gd name="connsiteY0-122" fmla="*/ 0 h 480974"/>
                  <a:gd name="connsiteX1-123" fmla="*/ 1107899 w 1310286"/>
                  <a:gd name="connsiteY1-124" fmla="*/ 0 h 480974"/>
                  <a:gd name="connsiteX2-125" fmla="*/ 1310286 w 1310286"/>
                  <a:gd name="connsiteY2-126" fmla="*/ 202387 h 480974"/>
                  <a:gd name="connsiteX3-127" fmla="*/ 1107899 w 1310286"/>
                  <a:gd name="connsiteY3-128" fmla="*/ 404774 h 480974"/>
                  <a:gd name="connsiteX4-129" fmla="*/ 104497 w 1310286"/>
                  <a:gd name="connsiteY4-130" fmla="*/ 404774 h 480974"/>
                  <a:gd name="connsiteX5-131" fmla="*/ 14887 w 1310286"/>
                  <a:gd name="connsiteY5-132" fmla="*/ 480974 h 480974"/>
                  <a:gd name="connsiteX6-133" fmla="*/ 14887 w 1310286"/>
                  <a:gd name="connsiteY6-134" fmla="*/ 99974 h 480974"/>
                  <a:gd name="connsiteX7-135" fmla="*/ 104497 w 1310286"/>
                  <a:gd name="connsiteY7-136" fmla="*/ 0 h 480974"/>
                  <a:gd name="connsiteX0-137" fmla="*/ 89610 w 1295399"/>
                  <a:gd name="connsiteY0-138" fmla="*/ 0 h 480974"/>
                  <a:gd name="connsiteX1-139" fmla="*/ 1093012 w 1295399"/>
                  <a:gd name="connsiteY1-140" fmla="*/ 0 h 480974"/>
                  <a:gd name="connsiteX2-141" fmla="*/ 1295399 w 1295399"/>
                  <a:gd name="connsiteY2-142" fmla="*/ 202387 h 480974"/>
                  <a:gd name="connsiteX3-143" fmla="*/ 1093012 w 1295399"/>
                  <a:gd name="connsiteY3-144" fmla="*/ 404774 h 480974"/>
                  <a:gd name="connsiteX4-145" fmla="*/ 89610 w 1295399"/>
                  <a:gd name="connsiteY4-146" fmla="*/ 404774 h 480974"/>
                  <a:gd name="connsiteX5-147" fmla="*/ 0 w 1295399"/>
                  <a:gd name="connsiteY5-148" fmla="*/ 480974 h 480974"/>
                  <a:gd name="connsiteX6-149" fmla="*/ 0 w 1295399"/>
                  <a:gd name="connsiteY6-150" fmla="*/ 99974 h 480974"/>
                  <a:gd name="connsiteX7-151" fmla="*/ 89610 w 1295399"/>
                  <a:gd name="connsiteY7-152" fmla="*/ 0 h 480974"/>
                  <a:gd name="connsiteX0-153" fmla="*/ 89610 w 1295399"/>
                  <a:gd name="connsiteY0-154" fmla="*/ 0 h 480974"/>
                  <a:gd name="connsiteX1-155" fmla="*/ 1093012 w 1295399"/>
                  <a:gd name="connsiteY1-156" fmla="*/ 0 h 480974"/>
                  <a:gd name="connsiteX2-157" fmla="*/ 1295399 w 1295399"/>
                  <a:gd name="connsiteY2-158" fmla="*/ 202387 h 480974"/>
                  <a:gd name="connsiteX3-159" fmla="*/ 1093012 w 1295399"/>
                  <a:gd name="connsiteY3-160" fmla="*/ 404774 h 480974"/>
                  <a:gd name="connsiteX4-161" fmla="*/ 89610 w 1295399"/>
                  <a:gd name="connsiteY4-162" fmla="*/ 404774 h 480974"/>
                  <a:gd name="connsiteX5-163" fmla="*/ 0 w 1295399"/>
                  <a:gd name="connsiteY5-164" fmla="*/ 480974 h 480974"/>
                  <a:gd name="connsiteX6-165" fmla="*/ 0 w 1295399"/>
                  <a:gd name="connsiteY6-166" fmla="*/ 99974 h 480974"/>
                  <a:gd name="connsiteX7-167" fmla="*/ 89610 w 1295399"/>
                  <a:gd name="connsiteY7-168" fmla="*/ 0 h 480974"/>
                  <a:gd name="connsiteX0-169" fmla="*/ 89610 w 1295399"/>
                  <a:gd name="connsiteY0-170" fmla="*/ 0 h 480974"/>
                  <a:gd name="connsiteX1-171" fmla="*/ 1093012 w 1295399"/>
                  <a:gd name="connsiteY1-172" fmla="*/ 0 h 480974"/>
                  <a:gd name="connsiteX2-173" fmla="*/ 1295399 w 1295399"/>
                  <a:gd name="connsiteY2-174" fmla="*/ 202387 h 480974"/>
                  <a:gd name="connsiteX3-175" fmla="*/ 1093012 w 1295399"/>
                  <a:gd name="connsiteY3-176" fmla="*/ 404774 h 480974"/>
                  <a:gd name="connsiteX4-177" fmla="*/ 89610 w 1295399"/>
                  <a:gd name="connsiteY4-178" fmla="*/ 404774 h 480974"/>
                  <a:gd name="connsiteX5-179" fmla="*/ 0 w 1295399"/>
                  <a:gd name="connsiteY5-180" fmla="*/ 480974 h 480974"/>
                  <a:gd name="connsiteX6-181" fmla="*/ 0 w 1295399"/>
                  <a:gd name="connsiteY6-182" fmla="*/ 99974 h 480974"/>
                  <a:gd name="connsiteX7-183" fmla="*/ 89610 w 1295399"/>
                  <a:gd name="connsiteY7-184" fmla="*/ 0 h 480974"/>
                  <a:gd name="connsiteX0-185" fmla="*/ 89610 w 1295399"/>
                  <a:gd name="connsiteY0-186" fmla="*/ 0 h 480974"/>
                  <a:gd name="connsiteX1-187" fmla="*/ 1093012 w 1295399"/>
                  <a:gd name="connsiteY1-188" fmla="*/ 0 h 480974"/>
                  <a:gd name="connsiteX2-189" fmla="*/ 1295399 w 1295399"/>
                  <a:gd name="connsiteY2-190" fmla="*/ 202387 h 480974"/>
                  <a:gd name="connsiteX3-191" fmla="*/ 1093012 w 1295399"/>
                  <a:gd name="connsiteY3-192" fmla="*/ 404774 h 480974"/>
                  <a:gd name="connsiteX4-193" fmla="*/ 89610 w 1295399"/>
                  <a:gd name="connsiteY4-194" fmla="*/ 404774 h 480974"/>
                  <a:gd name="connsiteX5-195" fmla="*/ 0 w 1295399"/>
                  <a:gd name="connsiteY5-196" fmla="*/ 480974 h 480974"/>
                  <a:gd name="connsiteX6-197" fmla="*/ 0 w 1295399"/>
                  <a:gd name="connsiteY6-198" fmla="*/ 99974 h 480974"/>
                  <a:gd name="connsiteX7-199" fmla="*/ 89610 w 1295399"/>
                  <a:gd name="connsiteY7-200" fmla="*/ 0 h 480974"/>
                  <a:gd name="connsiteX0-201" fmla="*/ 89610 w 1295399"/>
                  <a:gd name="connsiteY0-202" fmla="*/ 2367 h 483341"/>
                  <a:gd name="connsiteX1-203" fmla="*/ 1093012 w 1295399"/>
                  <a:gd name="connsiteY1-204" fmla="*/ 2367 h 483341"/>
                  <a:gd name="connsiteX2-205" fmla="*/ 1295399 w 1295399"/>
                  <a:gd name="connsiteY2-206" fmla="*/ 204754 h 483341"/>
                  <a:gd name="connsiteX3-207" fmla="*/ 1093012 w 1295399"/>
                  <a:gd name="connsiteY3-208" fmla="*/ 407141 h 483341"/>
                  <a:gd name="connsiteX4-209" fmla="*/ 89610 w 1295399"/>
                  <a:gd name="connsiteY4-210" fmla="*/ 407141 h 483341"/>
                  <a:gd name="connsiteX5-211" fmla="*/ 0 w 1295399"/>
                  <a:gd name="connsiteY5-212" fmla="*/ 483341 h 483341"/>
                  <a:gd name="connsiteX6-213" fmla="*/ 0 w 1295399"/>
                  <a:gd name="connsiteY6-214" fmla="*/ 102341 h 483341"/>
                  <a:gd name="connsiteX7-215" fmla="*/ 89610 w 1295399"/>
                  <a:gd name="connsiteY7-216" fmla="*/ 2367 h 483341"/>
                  <a:gd name="connsiteX0-217" fmla="*/ 103929 w 1309718"/>
                  <a:gd name="connsiteY0-218" fmla="*/ 2367 h 483341"/>
                  <a:gd name="connsiteX1-219" fmla="*/ 1107331 w 1309718"/>
                  <a:gd name="connsiteY1-220" fmla="*/ 2367 h 483341"/>
                  <a:gd name="connsiteX2-221" fmla="*/ 1309718 w 1309718"/>
                  <a:gd name="connsiteY2-222" fmla="*/ 204754 h 483341"/>
                  <a:gd name="connsiteX3-223" fmla="*/ 1107331 w 1309718"/>
                  <a:gd name="connsiteY3-224" fmla="*/ 407141 h 483341"/>
                  <a:gd name="connsiteX4-225" fmla="*/ 103929 w 1309718"/>
                  <a:gd name="connsiteY4-226" fmla="*/ 407141 h 483341"/>
                  <a:gd name="connsiteX5-227" fmla="*/ 14319 w 1309718"/>
                  <a:gd name="connsiteY5-228" fmla="*/ 483341 h 483341"/>
                  <a:gd name="connsiteX6-229" fmla="*/ 14319 w 1309718"/>
                  <a:gd name="connsiteY6-230" fmla="*/ 102341 h 483341"/>
                  <a:gd name="connsiteX7-231" fmla="*/ 103929 w 1309718"/>
                  <a:gd name="connsiteY7-232" fmla="*/ 2367 h 483341"/>
                  <a:gd name="connsiteX0-233" fmla="*/ 103929 w 1309718"/>
                  <a:gd name="connsiteY0-234" fmla="*/ 2367 h 483341"/>
                  <a:gd name="connsiteX1-235" fmla="*/ 1107331 w 1309718"/>
                  <a:gd name="connsiteY1-236" fmla="*/ 2367 h 483341"/>
                  <a:gd name="connsiteX2-237" fmla="*/ 1309718 w 1309718"/>
                  <a:gd name="connsiteY2-238" fmla="*/ 204754 h 483341"/>
                  <a:gd name="connsiteX3-239" fmla="*/ 1107331 w 1309718"/>
                  <a:gd name="connsiteY3-240" fmla="*/ 407141 h 483341"/>
                  <a:gd name="connsiteX4-241" fmla="*/ 103929 w 1309718"/>
                  <a:gd name="connsiteY4-242" fmla="*/ 407141 h 483341"/>
                  <a:gd name="connsiteX5-243" fmla="*/ 14319 w 1309718"/>
                  <a:gd name="connsiteY5-244" fmla="*/ 483341 h 483341"/>
                  <a:gd name="connsiteX6-245" fmla="*/ 14319 w 1309718"/>
                  <a:gd name="connsiteY6-246" fmla="*/ 102341 h 483341"/>
                  <a:gd name="connsiteX7-247" fmla="*/ 103929 w 1309718"/>
                  <a:gd name="connsiteY7-248" fmla="*/ 2367 h 483341"/>
                  <a:gd name="connsiteX0-249" fmla="*/ 103929 w 1309718"/>
                  <a:gd name="connsiteY0-250" fmla="*/ 2367 h 483341"/>
                  <a:gd name="connsiteX1-251" fmla="*/ 1107331 w 1309718"/>
                  <a:gd name="connsiteY1-252" fmla="*/ 2367 h 483341"/>
                  <a:gd name="connsiteX2-253" fmla="*/ 1309718 w 1309718"/>
                  <a:gd name="connsiteY2-254" fmla="*/ 204754 h 483341"/>
                  <a:gd name="connsiteX3-255" fmla="*/ 1107331 w 1309718"/>
                  <a:gd name="connsiteY3-256" fmla="*/ 407141 h 483341"/>
                  <a:gd name="connsiteX4-257" fmla="*/ 103929 w 1309718"/>
                  <a:gd name="connsiteY4-258" fmla="*/ 407141 h 483341"/>
                  <a:gd name="connsiteX5-259" fmla="*/ 14319 w 1309718"/>
                  <a:gd name="connsiteY5-260" fmla="*/ 483341 h 483341"/>
                  <a:gd name="connsiteX6-261" fmla="*/ 14319 w 1309718"/>
                  <a:gd name="connsiteY6-262" fmla="*/ 102341 h 483341"/>
                  <a:gd name="connsiteX7-263" fmla="*/ 103929 w 1309718"/>
                  <a:gd name="connsiteY7-264" fmla="*/ 2367 h 483341"/>
                  <a:gd name="connsiteX0-265" fmla="*/ 103929 w 1309718"/>
                  <a:gd name="connsiteY0-266" fmla="*/ 2367 h 483341"/>
                  <a:gd name="connsiteX1-267" fmla="*/ 1107331 w 1309718"/>
                  <a:gd name="connsiteY1-268" fmla="*/ 2367 h 483341"/>
                  <a:gd name="connsiteX2-269" fmla="*/ 1309718 w 1309718"/>
                  <a:gd name="connsiteY2-270" fmla="*/ 204754 h 483341"/>
                  <a:gd name="connsiteX3-271" fmla="*/ 1107331 w 1309718"/>
                  <a:gd name="connsiteY3-272" fmla="*/ 407141 h 483341"/>
                  <a:gd name="connsiteX4-273" fmla="*/ 103929 w 1309718"/>
                  <a:gd name="connsiteY4-274" fmla="*/ 407141 h 483341"/>
                  <a:gd name="connsiteX5-275" fmla="*/ 14319 w 1309718"/>
                  <a:gd name="connsiteY5-276" fmla="*/ 483341 h 483341"/>
                  <a:gd name="connsiteX6-277" fmla="*/ 14319 w 1309718"/>
                  <a:gd name="connsiteY6-278" fmla="*/ 102341 h 483341"/>
                  <a:gd name="connsiteX7-279" fmla="*/ 103929 w 1309718"/>
                  <a:gd name="connsiteY7-280" fmla="*/ 2367 h 483341"/>
                  <a:gd name="connsiteX0-281" fmla="*/ 140419 w 1309718"/>
                  <a:gd name="connsiteY0-282" fmla="*/ 2549 h 480974"/>
                  <a:gd name="connsiteX1-283" fmla="*/ 1107331 w 1309718"/>
                  <a:gd name="connsiteY1-284" fmla="*/ 0 h 480974"/>
                  <a:gd name="connsiteX2-285" fmla="*/ 1309718 w 1309718"/>
                  <a:gd name="connsiteY2-286" fmla="*/ 202387 h 480974"/>
                  <a:gd name="connsiteX3-287" fmla="*/ 1107331 w 1309718"/>
                  <a:gd name="connsiteY3-288" fmla="*/ 404774 h 480974"/>
                  <a:gd name="connsiteX4-289" fmla="*/ 103929 w 1309718"/>
                  <a:gd name="connsiteY4-290" fmla="*/ 404774 h 480974"/>
                  <a:gd name="connsiteX5-291" fmla="*/ 14319 w 1309718"/>
                  <a:gd name="connsiteY5-292" fmla="*/ 480974 h 480974"/>
                  <a:gd name="connsiteX6-293" fmla="*/ 14319 w 1309718"/>
                  <a:gd name="connsiteY6-294" fmla="*/ 99974 h 480974"/>
                  <a:gd name="connsiteX7-295" fmla="*/ 140419 w 1309718"/>
                  <a:gd name="connsiteY7-296" fmla="*/ 2549 h 480974"/>
                  <a:gd name="connsiteX0-297" fmla="*/ 140419 w 1309718"/>
                  <a:gd name="connsiteY0-298" fmla="*/ 2549 h 480974"/>
                  <a:gd name="connsiteX1-299" fmla="*/ 1107331 w 1309718"/>
                  <a:gd name="connsiteY1-300" fmla="*/ 0 h 480974"/>
                  <a:gd name="connsiteX2-301" fmla="*/ 1309718 w 1309718"/>
                  <a:gd name="connsiteY2-302" fmla="*/ 202387 h 480974"/>
                  <a:gd name="connsiteX3-303" fmla="*/ 1107331 w 1309718"/>
                  <a:gd name="connsiteY3-304" fmla="*/ 404774 h 480974"/>
                  <a:gd name="connsiteX4-305" fmla="*/ 137051 w 1309718"/>
                  <a:gd name="connsiteY4-306" fmla="*/ 410439 h 480974"/>
                  <a:gd name="connsiteX5-307" fmla="*/ 14319 w 1309718"/>
                  <a:gd name="connsiteY5-308" fmla="*/ 480974 h 480974"/>
                  <a:gd name="connsiteX6-309" fmla="*/ 14319 w 1309718"/>
                  <a:gd name="connsiteY6-310" fmla="*/ 99974 h 480974"/>
                  <a:gd name="connsiteX7-311" fmla="*/ 140419 w 1309718"/>
                  <a:gd name="connsiteY7-312" fmla="*/ 2549 h 480974"/>
                  <a:gd name="connsiteX0-313" fmla="*/ 140419 w 1309718"/>
                  <a:gd name="connsiteY0-314" fmla="*/ 2549 h 480974"/>
                  <a:gd name="connsiteX1-315" fmla="*/ 1107331 w 1309718"/>
                  <a:gd name="connsiteY1-316" fmla="*/ 0 h 480974"/>
                  <a:gd name="connsiteX2-317" fmla="*/ 1309718 w 1309718"/>
                  <a:gd name="connsiteY2-318" fmla="*/ 202387 h 480974"/>
                  <a:gd name="connsiteX3-319" fmla="*/ 1107331 w 1309718"/>
                  <a:gd name="connsiteY3-320" fmla="*/ 404774 h 480974"/>
                  <a:gd name="connsiteX4-321" fmla="*/ 137051 w 1309718"/>
                  <a:gd name="connsiteY4-322" fmla="*/ 410439 h 480974"/>
                  <a:gd name="connsiteX5-323" fmla="*/ 14319 w 1309718"/>
                  <a:gd name="connsiteY5-324" fmla="*/ 480974 h 480974"/>
                  <a:gd name="connsiteX6-325" fmla="*/ 14319 w 1309718"/>
                  <a:gd name="connsiteY6-326" fmla="*/ 99974 h 480974"/>
                  <a:gd name="connsiteX7-327" fmla="*/ 140419 w 1309718"/>
                  <a:gd name="connsiteY7-328" fmla="*/ 2549 h 480974"/>
                  <a:gd name="connsiteX0-329" fmla="*/ 140419 w 1309718"/>
                  <a:gd name="connsiteY0-330" fmla="*/ 2549 h 480974"/>
                  <a:gd name="connsiteX1-331" fmla="*/ 1107331 w 1309718"/>
                  <a:gd name="connsiteY1-332" fmla="*/ 0 h 480974"/>
                  <a:gd name="connsiteX2-333" fmla="*/ 1309718 w 1309718"/>
                  <a:gd name="connsiteY2-334" fmla="*/ 202387 h 480974"/>
                  <a:gd name="connsiteX3-335" fmla="*/ 1107331 w 1309718"/>
                  <a:gd name="connsiteY3-336" fmla="*/ 404774 h 480974"/>
                  <a:gd name="connsiteX4-337" fmla="*/ 137051 w 1309718"/>
                  <a:gd name="connsiteY4-338" fmla="*/ 410439 h 480974"/>
                  <a:gd name="connsiteX5-339" fmla="*/ 14319 w 1309718"/>
                  <a:gd name="connsiteY5-340" fmla="*/ 480974 h 480974"/>
                  <a:gd name="connsiteX6-341" fmla="*/ 14319 w 1309718"/>
                  <a:gd name="connsiteY6-342" fmla="*/ 99974 h 480974"/>
                  <a:gd name="connsiteX7-343" fmla="*/ 140419 w 1309718"/>
                  <a:gd name="connsiteY7-344" fmla="*/ 2549 h 480974"/>
                  <a:gd name="connsiteX0-345" fmla="*/ 140419 w 1309718"/>
                  <a:gd name="connsiteY0-346" fmla="*/ 2549 h 480974"/>
                  <a:gd name="connsiteX1-347" fmla="*/ 1107331 w 1309718"/>
                  <a:gd name="connsiteY1-348" fmla="*/ 0 h 480974"/>
                  <a:gd name="connsiteX2-349" fmla="*/ 1309718 w 1309718"/>
                  <a:gd name="connsiteY2-350" fmla="*/ 202387 h 480974"/>
                  <a:gd name="connsiteX3-351" fmla="*/ 1107331 w 1309718"/>
                  <a:gd name="connsiteY3-352" fmla="*/ 404774 h 480974"/>
                  <a:gd name="connsiteX4-353" fmla="*/ 137051 w 1309718"/>
                  <a:gd name="connsiteY4-354" fmla="*/ 410439 h 480974"/>
                  <a:gd name="connsiteX5-355" fmla="*/ 14319 w 1309718"/>
                  <a:gd name="connsiteY5-356" fmla="*/ 480974 h 480974"/>
                  <a:gd name="connsiteX6-357" fmla="*/ 14319 w 1309718"/>
                  <a:gd name="connsiteY6-358" fmla="*/ 99974 h 480974"/>
                  <a:gd name="connsiteX7-359" fmla="*/ 140419 w 1309718"/>
                  <a:gd name="connsiteY7-360" fmla="*/ 2549 h 480974"/>
                  <a:gd name="connsiteX0-361" fmla="*/ 140419 w 1309718"/>
                  <a:gd name="connsiteY0-362" fmla="*/ 2549 h 480974"/>
                  <a:gd name="connsiteX1-363" fmla="*/ 1107331 w 1309718"/>
                  <a:gd name="connsiteY1-364" fmla="*/ 0 h 480974"/>
                  <a:gd name="connsiteX2-365" fmla="*/ 1309718 w 1309718"/>
                  <a:gd name="connsiteY2-366" fmla="*/ 202387 h 480974"/>
                  <a:gd name="connsiteX3-367" fmla="*/ 1107331 w 1309718"/>
                  <a:gd name="connsiteY3-368" fmla="*/ 404774 h 480974"/>
                  <a:gd name="connsiteX4-369" fmla="*/ 137051 w 1309718"/>
                  <a:gd name="connsiteY4-370" fmla="*/ 410439 h 480974"/>
                  <a:gd name="connsiteX5-371" fmla="*/ 14319 w 1309718"/>
                  <a:gd name="connsiteY5-372" fmla="*/ 480974 h 480974"/>
                  <a:gd name="connsiteX6-373" fmla="*/ 14319 w 1309718"/>
                  <a:gd name="connsiteY6-374" fmla="*/ 99974 h 480974"/>
                  <a:gd name="connsiteX7-375" fmla="*/ 140419 w 1309718"/>
                  <a:gd name="connsiteY7-376" fmla="*/ 2549 h 480974"/>
                  <a:gd name="connsiteX0-377" fmla="*/ 94046 w 1309718"/>
                  <a:gd name="connsiteY0-378" fmla="*/ 2367 h 483679"/>
                  <a:gd name="connsiteX1-379" fmla="*/ 1107331 w 1309718"/>
                  <a:gd name="connsiteY1-380" fmla="*/ 2705 h 483679"/>
                  <a:gd name="connsiteX2-381" fmla="*/ 1309718 w 1309718"/>
                  <a:gd name="connsiteY2-382" fmla="*/ 205092 h 483679"/>
                  <a:gd name="connsiteX3-383" fmla="*/ 1107331 w 1309718"/>
                  <a:gd name="connsiteY3-384" fmla="*/ 407479 h 483679"/>
                  <a:gd name="connsiteX4-385" fmla="*/ 137051 w 1309718"/>
                  <a:gd name="connsiteY4-386" fmla="*/ 413144 h 483679"/>
                  <a:gd name="connsiteX5-387" fmla="*/ 14319 w 1309718"/>
                  <a:gd name="connsiteY5-388" fmla="*/ 483679 h 483679"/>
                  <a:gd name="connsiteX6-389" fmla="*/ 14319 w 1309718"/>
                  <a:gd name="connsiteY6-390" fmla="*/ 102679 h 483679"/>
                  <a:gd name="connsiteX7-391" fmla="*/ 94046 w 1309718"/>
                  <a:gd name="connsiteY7-392" fmla="*/ 2367 h 483679"/>
                  <a:gd name="connsiteX0-393" fmla="*/ 94046 w 1309718"/>
                  <a:gd name="connsiteY0-394" fmla="*/ 0 h 481312"/>
                  <a:gd name="connsiteX1-395" fmla="*/ 1107331 w 1309718"/>
                  <a:gd name="connsiteY1-396" fmla="*/ 338 h 481312"/>
                  <a:gd name="connsiteX2-397" fmla="*/ 1309718 w 1309718"/>
                  <a:gd name="connsiteY2-398" fmla="*/ 202725 h 481312"/>
                  <a:gd name="connsiteX3-399" fmla="*/ 1107331 w 1309718"/>
                  <a:gd name="connsiteY3-400" fmla="*/ 405112 h 481312"/>
                  <a:gd name="connsiteX4-401" fmla="*/ 137051 w 1309718"/>
                  <a:gd name="connsiteY4-402" fmla="*/ 410777 h 481312"/>
                  <a:gd name="connsiteX5-403" fmla="*/ 14319 w 1309718"/>
                  <a:gd name="connsiteY5-404" fmla="*/ 481312 h 481312"/>
                  <a:gd name="connsiteX6-405" fmla="*/ 14319 w 1309718"/>
                  <a:gd name="connsiteY6-406" fmla="*/ 100312 h 481312"/>
                  <a:gd name="connsiteX7-407" fmla="*/ 94046 w 1309718"/>
                  <a:gd name="connsiteY7-408" fmla="*/ 0 h 481312"/>
                  <a:gd name="connsiteX0-409" fmla="*/ 94046 w 1309718"/>
                  <a:gd name="connsiteY0-410" fmla="*/ 11030 h 492342"/>
                  <a:gd name="connsiteX1-411" fmla="*/ 1107331 w 1309718"/>
                  <a:gd name="connsiteY1-412" fmla="*/ 11368 h 492342"/>
                  <a:gd name="connsiteX2-413" fmla="*/ 1309718 w 1309718"/>
                  <a:gd name="connsiteY2-414" fmla="*/ 213755 h 492342"/>
                  <a:gd name="connsiteX3-415" fmla="*/ 1107331 w 1309718"/>
                  <a:gd name="connsiteY3-416" fmla="*/ 416142 h 492342"/>
                  <a:gd name="connsiteX4-417" fmla="*/ 137051 w 1309718"/>
                  <a:gd name="connsiteY4-418" fmla="*/ 421807 h 492342"/>
                  <a:gd name="connsiteX5-419" fmla="*/ 14319 w 1309718"/>
                  <a:gd name="connsiteY5-420" fmla="*/ 492342 h 492342"/>
                  <a:gd name="connsiteX6-421" fmla="*/ 14319 w 1309718"/>
                  <a:gd name="connsiteY6-422" fmla="*/ 111342 h 492342"/>
                  <a:gd name="connsiteX7-423" fmla="*/ 94046 w 1309718"/>
                  <a:gd name="connsiteY7-424" fmla="*/ 11030 h 492342"/>
                  <a:gd name="connsiteX0-425" fmla="*/ 94046 w 1309718"/>
                  <a:gd name="connsiteY0-426" fmla="*/ 0 h 481312"/>
                  <a:gd name="connsiteX1-427" fmla="*/ 1107331 w 1309718"/>
                  <a:gd name="connsiteY1-428" fmla="*/ 338 h 481312"/>
                  <a:gd name="connsiteX2-429" fmla="*/ 1309718 w 1309718"/>
                  <a:gd name="connsiteY2-430" fmla="*/ 202725 h 481312"/>
                  <a:gd name="connsiteX3-431" fmla="*/ 1107331 w 1309718"/>
                  <a:gd name="connsiteY3-432" fmla="*/ 405112 h 481312"/>
                  <a:gd name="connsiteX4-433" fmla="*/ 137051 w 1309718"/>
                  <a:gd name="connsiteY4-434" fmla="*/ 410777 h 481312"/>
                  <a:gd name="connsiteX5-435" fmla="*/ 14319 w 1309718"/>
                  <a:gd name="connsiteY5-436" fmla="*/ 481312 h 481312"/>
                  <a:gd name="connsiteX6-437" fmla="*/ 14319 w 1309718"/>
                  <a:gd name="connsiteY6-438" fmla="*/ 100312 h 481312"/>
                  <a:gd name="connsiteX7-439" fmla="*/ 94046 w 1309718"/>
                  <a:gd name="connsiteY7-440" fmla="*/ 0 h 481312"/>
                  <a:gd name="connsiteX0-441" fmla="*/ 94046 w 1309718"/>
                  <a:gd name="connsiteY0-442" fmla="*/ 0 h 481312"/>
                  <a:gd name="connsiteX1-443" fmla="*/ 1107331 w 1309718"/>
                  <a:gd name="connsiteY1-444" fmla="*/ 338 h 481312"/>
                  <a:gd name="connsiteX2-445" fmla="*/ 1309718 w 1309718"/>
                  <a:gd name="connsiteY2-446" fmla="*/ 202725 h 481312"/>
                  <a:gd name="connsiteX3-447" fmla="*/ 1107331 w 1309718"/>
                  <a:gd name="connsiteY3-448" fmla="*/ 405112 h 481312"/>
                  <a:gd name="connsiteX4-449" fmla="*/ 137051 w 1309718"/>
                  <a:gd name="connsiteY4-450" fmla="*/ 410777 h 481312"/>
                  <a:gd name="connsiteX5-451" fmla="*/ 14319 w 1309718"/>
                  <a:gd name="connsiteY5-452" fmla="*/ 481312 h 481312"/>
                  <a:gd name="connsiteX6-453" fmla="*/ 14319 w 1309718"/>
                  <a:gd name="connsiteY6-454" fmla="*/ 100312 h 481312"/>
                  <a:gd name="connsiteX7-455" fmla="*/ 94046 w 1309718"/>
                  <a:gd name="connsiteY7-456" fmla="*/ 0 h 481312"/>
                  <a:gd name="connsiteX0-457" fmla="*/ 81513 w 1297185"/>
                  <a:gd name="connsiteY0-458" fmla="*/ 0 h 481312"/>
                  <a:gd name="connsiteX1-459" fmla="*/ 1094798 w 1297185"/>
                  <a:gd name="connsiteY1-460" fmla="*/ 338 h 481312"/>
                  <a:gd name="connsiteX2-461" fmla="*/ 1297185 w 1297185"/>
                  <a:gd name="connsiteY2-462" fmla="*/ 202725 h 481312"/>
                  <a:gd name="connsiteX3-463" fmla="*/ 1094798 w 1297185"/>
                  <a:gd name="connsiteY3-464" fmla="*/ 405112 h 481312"/>
                  <a:gd name="connsiteX4-465" fmla="*/ 124518 w 1297185"/>
                  <a:gd name="connsiteY4-466" fmla="*/ 410777 h 481312"/>
                  <a:gd name="connsiteX5-467" fmla="*/ 1786 w 1297185"/>
                  <a:gd name="connsiteY5-468" fmla="*/ 481312 h 481312"/>
                  <a:gd name="connsiteX6-469" fmla="*/ 1786 w 1297185"/>
                  <a:gd name="connsiteY6-470" fmla="*/ 100312 h 481312"/>
                  <a:gd name="connsiteX7-471" fmla="*/ 81513 w 1297185"/>
                  <a:gd name="connsiteY7-472" fmla="*/ 0 h 481312"/>
                  <a:gd name="connsiteX0-473" fmla="*/ 79727 w 1295399"/>
                  <a:gd name="connsiteY0-474" fmla="*/ 0 h 481312"/>
                  <a:gd name="connsiteX1-475" fmla="*/ 1093012 w 1295399"/>
                  <a:gd name="connsiteY1-476" fmla="*/ 338 h 481312"/>
                  <a:gd name="connsiteX2-477" fmla="*/ 1295399 w 1295399"/>
                  <a:gd name="connsiteY2-478" fmla="*/ 202725 h 481312"/>
                  <a:gd name="connsiteX3-479" fmla="*/ 1093012 w 1295399"/>
                  <a:gd name="connsiteY3-480" fmla="*/ 405112 h 481312"/>
                  <a:gd name="connsiteX4-481" fmla="*/ 122732 w 1295399"/>
                  <a:gd name="connsiteY4-482" fmla="*/ 410777 h 481312"/>
                  <a:gd name="connsiteX5-483" fmla="*/ 0 w 1295399"/>
                  <a:gd name="connsiteY5-484" fmla="*/ 481312 h 481312"/>
                  <a:gd name="connsiteX6-485" fmla="*/ 0 w 1295399"/>
                  <a:gd name="connsiteY6-486" fmla="*/ 100312 h 481312"/>
                  <a:gd name="connsiteX7-487" fmla="*/ 79727 w 1295399"/>
                  <a:gd name="connsiteY7-488" fmla="*/ 0 h 481312"/>
                  <a:gd name="connsiteX0-489" fmla="*/ 79727 w 1302292"/>
                  <a:gd name="connsiteY0-490" fmla="*/ 0 h 481312"/>
                  <a:gd name="connsiteX1-491" fmla="*/ 1134372 w 1302292"/>
                  <a:gd name="connsiteY1-492" fmla="*/ 1301 h 481312"/>
                  <a:gd name="connsiteX2-493" fmla="*/ 1295399 w 1302292"/>
                  <a:gd name="connsiteY2-494" fmla="*/ 202725 h 481312"/>
                  <a:gd name="connsiteX3-495" fmla="*/ 1093012 w 1302292"/>
                  <a:gd name="connsiteY3-496" fmla="*/ 405112 h 481312"/>
                  <a:gd name="connsiteX4-497" fmla="*/ 122732 w 1302292"/>
                  <a:gd name="connsiteY4-498" fmla="*/ 410777 h 481312"/>
                  <a:gd name="connsiteX5-499" fmla="*/ 0 w 1302292"/>
                  <a:gd name="connsiteY5-500" fmla="*/ 481312 h 481312"/>
                  <a:gd name="connsiteX6-501" fmla="*/ 0 w 1302292"/>
                  <a:gd name="connsiteY6-502" fmla="*/ 100312 h 481312"/>
                  <a:gd name="connsiteX7-503" fmla="*/ 79727 w 1302292"/>
                  <a:gd name="connsiteY7-504" fmla="*/ 0 h 481312"/>
                  <a:gd name="connsiteX0-505" fmla="*/ 79727 w 1295608"/>
                  <a:gd name="connsiteY0-506" fmla="*/ 0 h 481312"/>
                  <a:gd name="connsiteX1-507" fmla="*/ 1134372 w 1295608"/>
                  <a:gd name="connsiteY1-508" fmla="*/ 1301 h 481312"/>
                  <a:gd name="connsiteX2-509" fmla="*/ 1295399 w 1295608"/>
                  <a:gd name="connsiteY2-510" fmla="*/ 202725 h 481312"/>
                  <a:gd name="connsiteX3-511" fmla="*/ 1133118 w 1295608"/>
                  <a:gd name="connsiteY3-512" fmla="*/ 405112 h 481312"/>
                  <a:gd name="connsiteX4-513" fmla="*/ 122732 w 1295608"/>
                  <a:gd name="connsiteY4-514" fmla="*/ 410777 h 481312"/>
                  <a:gd name="connsiteX5-515" fmla="*/ 0 w 1295608"/>
                  <a:gd name="connsiteY5-516" fmla="*/ 481312 h 481312"/>
                  <a:gd name="connsiteX6-517" fmla="*/ 0 w 1295608"/>
                  <a:gd name="connsiteY6-518" fmla="*/ 100312 h 481312"/>
                  <a:gd name="connsiteX7-519" fmla="*/ 79727 w 1295608"/>
                  <a:gd name="connsiteY7-520" fmla="*/ 0 h 481312"/>
                  <a:gd name="connsiteX0-521" fmla="*/ 79727 w 1295399"/>
                  <a:gd name="connsiteY0-522" fmla="*/ 0 h 481312"/>
                  <a:gd name="connsiteX1-523" fmla="*/ 1134372 w 1295399"/>
                  <a:gd name="connsiteY1-524" fmla="*/ 1301 h 481312"/>
                  <a:gd name="connsiteX2-525" fmla="*/ 1295399 w 1295399"/>
                  <a:gd name="connsiteY2-526" fmla="*/ 202725 h 481312"/>
                  <a:gd name="connsiteX3-527" fmla="*/ 1133118 w 1295399"/>
                  <a:gd name="connsiteY3-528" fmla="*/ 405112 h 481312"/>
                  <a:gd name="connsiteX4-529" fmla="*/ 122732 w 1295399"/>
                  <a:gd name="connsiteY4-530" fmla="*/ 410777 h 481312"/>
                  <a:gd name="connsiteX5-531" fmla="*/ 0 w 1295399"/>
                  <a:gd name="connsiteY5-532" fmla="*/ 481312 h 481312"/>
                  <a:gd name="connsiteX6-533" fmla="*/ 0 w 1295399"/>
                  <a:gd name="connsiteY6-534" fmla="*/ 100312 h 481312"/>
                  <a:gd name="connsiteX7-535" fmla="*/ 79727 w 1295399"/>
                  <a:gd name="connsiteY7-536" fmla="*/ 0 h 481312"/>
                  <a:gd name="connsiteX0-537" fmla="*/ 79727 w 1295399"/>
                  <a:gd name="connsiteY0-538" fmla="*/ 0 h 481312"/>
                  <a:gd name="connsiteX1-539" fmla="*/ 1134372 w 1295399"/>
                  <a:gd name="connsiteY1-540" fmla="*/ 1301 h 481312"/>
                  <a:gd name="connsiteX2-541" fmla="*/ 1295399 w 1295399"/>
                  <a:gd name="connsiteY2-542" fmla="*/ 202725 h 481312"/>
                  <a:gd name="connsiteX3-543" fmla="*/ 1133118 w 1295399"/>
                  <a:gd name="connsiteY3-544" fmla="*/ 405112 h 481312"/>
                  <a:gd name="connsiteX4-545" fmla="*/ 122732 w 1295399"/>
                  <a:gd name="connsiteY4-546" fmla="*/ 410777 h 481312"/>
                  <a:gd name="connsiteX5-547" fmla="*/ 0 w 1295399"/>
                  <a:gd name="connsiteY5-548" fmla="*/ 481312 h 481312"/>
                  <a:gd name="connsiteX6-549" fmla="*/ 0 w 1295399"/>
                  <a:gd name="connsiteY6-550" fmla="*/ 100312 h 481312"/>
                  <a:gd name="connsiteX7-551" fmla="*/ 79727 w 1295399"/>
                  <a:gd name="connsiteY7-552" fmla="*/ 0 h 481312"/>
                  <a:gd name="connsiteX0-553" fmla="*/ 79727 w 1295399"/>
                  <a:gd name="connsiteY0-554" fmla="*/ 0 h 481312"/>
                  <a:gd name="connsiteX1-555" fmla="*/ 1134372 w 1295399"/>
                  <a:gd name="connsiteY1-556" fmla="*/ 1301 h 481312"/>
                  <a:gd name="connsiteX2-557" fmla="*/ 1295399 w 1295399"/>
                  <a:gd name="connsiteY2-558" fmla="*/ 202725 h 481312"/>
                  <a:gd name="connsiteX3-559" fmla="*/ 1165078 w 1295399"/>
                  <a:gd name="connsiteY3-560" fmla="*/ 406074 h 481312"/>
                  <a:gd name="connsiteX4-561" fmla="*/ 122732 w 1295399"/>
                  <a:gd name="connsiteY4-562" fmla="*/ 410777 h 481312"/>
                  <a:gd name="connsiteX5-563" fmla="*/ 0 w 1295399"/>
                  <a:gd name="connsiteY5-564" fmla="*/ 481312 h 481312"/>
                  <a:gd name="connsiteX6-565" fmla="*/ 0 w 1295399"/>
                  <a:gd name="connsiteY6-566" fmla="*/ 100312 h 481312"/>
                  <a:gd name="connsiteX7-567" fmla="*/ 79727 w 1295399"/>
                  <a:gd name="connsiteY7-568" fmla="*/ 0 h 481312"/>
                  <a:gd name="connsiteX0-569" fmla="*/ 79727 w 1295399"/>
                  <a:gd name="connsiteY0-570" fmla="*/ 0 h 481312"/>
                  <a:gd name="connsiteX1-571" fmla="*/ 1156305 w 1295399"/>
                  <a:gd name="connsiteY1-572" fmla="*/ 6114 h 481312"/>
                  <a:gd name="connsiteX2-573" fmla="*/ 1295399 w 1295399"/>
                  <a:gd name="connsiteY2-574" fmla="*/ 202725 h 481312"/>
                  <a:gd name="connsiteX3-575" fmla="*/ 1165078 w 1295399"/>
                  <a:gd name="connsiteY3-576" fmla="*/ 406074 h 481312"/>
                  <a:gd name="connsiteX4-577" fmla="*/ 122732 w 1295399"/>
                  <a:gd name="connsiteY4-578" fmla="*/ 410777 h 481312"/>
                  <a:gd name="connsiteX5-579" fmla="*/ 0 w 1295399"/>
                  <a:gd name="connsiteY5-580" fmla="*/ 481312 h 481312"/>
                  <a:gd name="connsiteX6-581" fmla="*/ 0 w 1295399"/>
                  <a:gd name="connsiteY6-582" fmla="*/ 100312 h 481312"/>
                  <a:gd name="connsiteX7-583" fmla="*/ 79727 w 1295399"/>
                  <a:gd name="connsiteY7-584" fmla="*/ 0 h 48131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 ang="0">
                    <a:pos x="connsiteX7-55" y="connsiteY7-56"/>
                  </a:cxn>
                </a:cxnLst>
                <a:rect l="l" t="t" r="r" b="b"/>
                <a:pathLst>
                  <a:path w="1295399" h="481312">
                    <a:moveTo>
                      <a:pt x="79727" y="0"/>
                    </a:moveTo>
                    <a:lnTo>
                      <a:pt x="1156305" y="6114"/>
                    </a:lnTo>
                    <a:lnTo>
                      <a:pt x="1295399" y="202725"/>
                    </a:lnTo>
                    <a:lnTo>
                      <a:pt x="1165078" y="406074"/>
                    </a:lnTo>
                    <a:lnTo>
                      <a:pt x="122732" y="410777"/>
                    </a:lnTo>
                    <a:cubicBezTo>
                      <a:pt x="78235" y="412895"/>
                      <a:pt x="11453" y="402374"/>
                      <a:pt x="0" y="481312"/>
                    </a:cubicBezTo>
                    <a:lnTo>
                      <a:pt x="0" y="100312"/>
                    </a:lnTo>
                    <a:cubicBezTo>
                      <a:pt x="721" y="14824"/>
                      <a:pt x="31644" y="5334"/>
                      <a:pt x="79727" y="0"/>
                    </a:cubicBezTo>
                    <a:close/>
                  </a:path>
                </a:pathLst>
              </a:custGeom>
              <a:gradFill flip="none" rotWithShape="1">
                <a:gsLst>
                  <a:gs pos="0">
                    <a:schemeClr val="accent4">
                      <a:lumMod val="75000"/>
                    </a:schemeClr>
                  </a:gs>
                  <a:gs pos="69000">
                    <a:schemeClr val="accent4"/>
                  </a:gs>
                  <a:gs pos="100000">
                    <a:schemeClr val="accent4">
                      <a:lumMod val="60000"/>
                      <a:lumOff val="40000"/>
                    </a:schemeClr>
                  </a:gs>
                </a:gsLst>
                <a:lin ang="0" scaled="1"/>
                <a:tileRect/>
              </a:gradFill>
              <a:ln>
                <a:noFill/>
              </a:ln>
              <a:effectLst/>
              <a:scene3d>
                <a:camera prst="orthographicFront">
                  <a:rot lat="0" lon="0" rev="0"/>
                </a:camera>
                <a:lightRig rig="threePt" dir="t"/>
              </a:scene3d>
              <a:sp3d prstMaterial="plastic">
                <a:bevelT w="57150" h="57150"/>
              </a:sp3d>
            </p:spPr>
            <p:style>
              <a:lnRef idx="0">
                <a:schemeClr val="accent4"/>
              </a:lnRef>
              <a:fillRef idx="3">
                <a:schemeClr val="accent4"/>
              </a:fillRef>
              <a:effectRef idx="3">
                <a:schemeClr val="accent4"/>
              </a:effectRef>
              <a:fontRef idx="minor">
                <a:schemeClr val="lt1"/>
              </a:fontRef>
            </p:style>
            <p:txBody>
              <a:bodyPr anchor="ctr"/>
              <a:lstStyle/>
              <a:p>
                <a:pPr algn="ctr">
                  <a:defRPr/>
                </a:pPr>
                <a:endParaRPr lang="en-US"/>
              </a:p>
            </p:txBody>
          </p:sp>
          <p:sp>
            <p:nvSpPr>
              <p:cNvPr id="91" name="Pie 90"/>
              <p:cNvSpPr/>
              <p:nvPr/>
            </p:nvSpPr>
            <p:spPr bwMode="gray">
              <a:xfrm>
                <a:off x="4782670" y="3083859"/>
                <a:ext cx="304685" cy="179294"/>
              </a:xfrm>
              <a:prstGeom prst="pie">
                <a:avLst>
                  <a:gd name="adj1" fmla="val 5429925"/>
                  <a:gd name="adj2" fmla="val 16200000"/>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grpSp>
        <p:sp>
          <p:nvSpPr>
            <p:cNvPr id="94" name="Rectangle 83"/>
            <p:cNvSpPr>
              <a:spLocks noChangeArrowheads="1"/>
            </p:cNvSpPr>
            <p:nvPr/>
          </p:nvSpPr>
          <p:spPr bwMode="auto">
            <a:xfrm>
              <a:off x="9885780" y="5223442"/>
              <a:ext cx="2050753" cy="843112"/>
            </a:xfrm>
            <a:prstGeom prst="rect">
              <a:avLst/>
            </a:prstGeom>
            <a:noFill/>
            <a:ln w="9525">
              <a:noFill/>
              <a:miter lim="800000"/>
            </a:ln>
          </p:spPr>
          <p:txBody>
            <a:bodyPr wrap="square" anchor="ctr">
              <a:spAutoFit/>
            </a:bodyPr>
            <a:lstStyle/>
            <a:p>
              <a:r>
                <a:rPr lang="vi-VN" sz="1600" dirty="0">
                  <a:solidFill>
                    <a:srgbClr val="4A4644"/>
                  </a:solidFill>
                  <a:latin typeface="Arial" panose="020B0604020202020204" pitchFamily="34" charset="0"/>
                </a:rPr>
                <a:t> </a:t>
              </a:r>
              <a:r>
                <a:rPr lang="en-US" dirty="0" err="1">
                  <a:solidFill>
                    <a:srgbClr val="4A4644"/>
                  </a:solidFill>
                  <a:latin typeface="Arial" panose="020B0604020202020204" pitchFamily="34" charset="0"/>
                </a:rPr>
                <a:t>Nộp</a:t>
              </a:r>
              <a:r>
                <a:rPr lang="en-US" dirty="0">
                  <a:solidFill>
                    <a:srgbClr val="4A4644"/>
                  </a:solidFill>
                  <a:latin typeface="Arial" panose="020B0604020202020204" pitchFamily="34" charset="0"/>
                </a:rPr>
                <a:t> </a:t>
              </a:r>
              <a:r>
                <a:rPr lang="en-US" dirty="0" err="1">
                  <a:solidFill>
                    <a:srgbClr val="4A4644"/>
                  </a:solidFill>
                  <a:latin typeface="Arial" panose="020B0604020202020204" pitchFamily="34" charset="0"/>
                </a:rPr>
                <a:t>theo</a:t>
              </a:r>
              <a:r>
                <a:rPr lang="en-US" dirty="0">
                  <a:solidFill>
                    <a:srgbClr val="4A4644"/>
                  </a:solidFill>
                  <a:latin typeface="Arial" panose="020B0604020202020204" pitchFamily="34" charset="0"/>
                </a:rPr>
                <a:t> </a:t>
              </a:r>
              <a:r>
                <a:rPr lang="en-US" dirty="0" err="1">
                  <a:solidFill>
                    <a:srgbClr val="4A4644"/>
                  </a:solidFill>
                  <a:latin typeface="Arial" panose="020B0604020202020204" pitchFamily="34" charset="0"/>
                </a:rPr>
                <a:t>Quy</a:t>
              </a:r>
              <a:r>
                <a:rPr lang="en-US" dirty="0">
                  <a:solidFill>
                    <a:srgbClr val="4A4644"/>
                  </a:solidFill>
                  <a:latin typeface="Arial" panose="020B0604020202020204" pitchFamily="34" charset="0"/>
                </a:rPr>
                <a:t> </a:t>
              </a:r>
              <a:r>
                <a:rPr lang="en-US" dirty="0" err="1">
                  <a:solidFill>
                    <a:srgbClr val="4A4644"/>
                  </a:solidFill>
                  <a:latin typeface="Arial" panose="020B0604020202020204" pitchFamily="34" charset="0"/>
                </a:rPr>
                <a:t>định</a:t>
              </a:r>
              <a:r>
                <a:rPr lang="en-US" dirty="0">
                  <a:solidFill>
                    <a:srgbClr val="4A4644"/>
                  </a:solidFill>
                  <a:latin typeface="Arial" panose="020B0604020202020204" pitchFamily="34" charset="0"/>
                </a:rPr>
                <a:t> </a:t>
              </a:r>
              <a:r>
                <a:rPr lang="en-US" dirty="0" err="1">
                  <a:solidFill>
                    <a:srgbClr val="4A4644"/>
                  </a:solidFill>
                  <a:latin typeface="Arial" panose="020B0604020202020204" pitchFamily="34" charset="0"/>
                </a:rPr>
                <a:t>của</a:t>
              </a:r>
              <a:r>
                <a:rPr lang="en-US" dirty="0">
                  <a:solidFill>
                    <a:srgbClr val="4A4644"/>
                  </a:solidFill>
                  <a:latin typeface="Arial" panose="020B0604020202020204" pitchFamily="34" charset="0"/>
                </a:rPr>
                <a:t> </a:t>
              </a:r>
              <a:r>
                <a:rPr lang="en-US" dirty="0" err="1">
                  <a:solidFill>
                    <a:srgbClr val="4A4644"/>
                  </a:solidFill>
                  <a:latin typeface="Arial" panose="020B0604020202020204" pitchFamily="34" charset="0"/>
                </a:rPr>
                <a:t>Trường</a:t>
              </a:r>
              <a:endParaRPr lang="en-US" dirty="0">
                <a:solidFill>
                  <a:srgbClr val="4A4644"/>
                </a:solidFill>
                <a:latin typeface="Arial" panose="020B0604020202020204" pitchFamily="34" charset="0"/>
              </a:endParaRPr>
            </a:p>
          </p:txBody>
        </p:sp>
        <p:sp>
          <p:nvSpPr>
            <p:cNvPr id="97" name="TextBox 96"/>
            <p:cNvSpPr txBox="1"/>
            <p:nvPr/>
          </p:nvSpPr>
          <p:spPr>
            <a:xfrm>
              <a:off x="9918481" y="4268266"/>
              <a:ext cx="1639350" cy="481778"/>
            </a:xfrm>
            <a:prstGeom prst="rect">
              <a:avLst/>
            </a:prstGeom>
            <a:noFill/>
          </p:spPr>
          <p:txBody>
            <a:bodyPr wrap="square" anchor="ctr">
              <a:spAutoFit/>
            </a:bodyPr>
            <a:lstStyle/>
            <a:p>
              <a:pPr>
                <a:defRPr/>
              </a:pPr>
              <a:r>
                <a:rPr lang="en-US" b="1">
                  <a:solidFill>
                    <a:schemeClr val="tx1">
                      <a:lumMod val="85000"/>
                      <a:lumOff val="1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LỆ PHÍ THI</a:t>
              </a:r>
            </a:p>
          </p:txBody>
        </p:sp>
      </p:gr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blinds(horizontal)">
                                      <p:cBhvr>
                                        <p:cTn id="7" dur="500"/>
                                        <p:tgtEl>
                                          <p:spTgt spid="59"/>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
                                        <p:tgtEl>
                                          <p:spTgt spid="3"/>
                                        </p:tgtEl>
                                      </p:cBhvr>
                                    </p:animEffect>
                                  </p:childTnLst>
                                </p:cTn>
                              </p:par>
                              <p:par>
                                <p:cTn id="13" presetID="5" presetClass="entr" presetSubtype="1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heckerboard(across)">
                                      <p:cBhvr>
                                        <p:cTn id="15" dur="10"/>
                                        <p:tgtEl>
                                          <p:spTgt spid="4"/>
                                        </p:tgtEl>
                                      </p:cBhvr>
                                    </p:animEffect>
                                  </p:childTnLst>
                                </p:cTn>
                              </p:par>
                              <p:par>
                                <p:cTn id="16" presetID="5" presetClass="entr" presetSubtype="1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checkerboard(across)">
                                      <p:cBhvr>
                                        <p:cTn id="18" dur="1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81"/>
          <p:cNvSpPr/>
          <p:nvPr/>
        </p:nvSpPr>
        <p:spPr>
          <a:xfrm>
            <a:off x="3334413" y="4641842"/>
            <a:ext cx="8857587" cy="16197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rgbClr val="FF0000"/>
                </a:solidFill>
                <a:effectLst>
                  <a:outerShdw blurRad="38100" dist="38100" dir="2700000" algn="tl">
                    <a:srgbClr val="000000">
                      <a:alpha val="43137"/>
                    </a:srgbClr>
                  </a:outerShdw>
                </a:effectLst>
              </a:rPr>
              <a:t>Đối</a:t>
            </a:r>
            <a:r>
              <a:rPr lang="en-US" sz="2400" b="1" dirty="0">
                <a:solidFill>
                  <a:srgbClr val="FF0000"/>
                </a:solidFill>
                <a:effectLst>
                  <a:outerShdw blurRad="38100" dist="38100" dir="2700000" algn="tl">
                    <a:srgbClr val="000000">
                      <a:alpha val="43137"/>
                    </a:srgbClr>
                  </a:outerShdw>
                </a:effectLst>
              </a:rPr>
              <a:t> </a:t>
            </a:r>
            <a:r>
              <a:rPr lang="en-US" sz="2400" b="1" dirty="0" err="1">
                <a:solidFill>
                  <a:srgbClr val="FF0000"/>
                </a:solidFill>
                <a:effectLst>
                  <a:outerShdw blurRad="38100" dist="38100" dir="2700000" algn="tl">
                    <a:srgbClr val="000000">
                      <a:alpha val="43137"/>
                    </a:srgbClr>
                  </a:outerShdw>
                </a:effectLst>
              </a:rPr>
              <a:t>tượng</a:t>
            </a:r>
            <a:r>
              <a:rPr lang="en-US" sz="2400" b="1" dirty="0">
                <a:solidFill>
                  <a:srgbClr val="FF0000"/>
                </a:solidFill>
                <a:effectLst>
                  <a:outerShdw blurRad="38100" dist="38100" dir="2700000" algn="tl">
                    <a:srgbClr val="000000">
                      <a:alpha val="43137"/>
                    </a:srgbClr>
                  </a:outerShdw>
                </a:effectLst>
              </a:rPr>
              <a:t> </a:t>
            </a:r>
            <a:r>
              <a:rPr lang="en-US" sz="2400" b="1" dirty="0" err="1">
                <a:solidFill>
                  <a:srgbClr val="FF0000"/>
                </a:solidFill>
                <a:effectLst>
                  <a:outerShdw blurRad="38100" dist="38100" dir="2700000" algn="tl">
                    <a:srgbClr val="000000">
                      <a:alpha val="43137"/>
                    </a:srgbClr>
                  </a:outerShdw>
                </a:effectLst>
              </a:rPr>
              <a:t>học</a:t>
            </a:r>
            <a:r>
              <a:rPr lang="en-US" sz="2400" b="1" dirty="0">
                <a:solidFill>
                  <a:srgbClr val="FF0000"/>
                </a:solidFill>
                <a:effectLst>
                  <a:outerShdw blurRad="38100" dist="38100" dir="2700000" algn="tl">
                    <a:srgbClr val="000000">
                      <a:alpha val="43137"/>
                    </a:srgbClr>
                  </a:outerShdw>
                </a:effectLst>
              </a:rPr>
              <a:t>: </a:t>
            </a:r>
          </a:p>
          <a:p>
            <a:pPr algn="just"/>
            <a:r>
              <a:rPr lang="en-US" sz="2000" dirty="0">
                <a:ln w="0"/>
                <a:solidFill>
                  <a:schemeClr val="tx1"/>
                </a:solidFill>
                <a:effectLst>
                  <a:outerShdw blurRad="38100" dist="19050" dir="2700000" algn="tl" rotWithShape="0">
                    <a:schemeClr val="dk1">
                      <a:alpha val="40000"/>
                    </a:schemeClr>
                  </a:outerShdw>
                </a:effectLst>
              </a:rPr>
              <a:t>- </a:t>
            </a:r>
            <a:r>
              <a:rPr lang="en-US" sz="2000" dirty="0" err="1">
                <a:ln w="0"/>
                <a:solidFill>
                  <a:schemeClr val="tx1"/>
                </a:solidFill>
                <a:effectLst>
                  <a:outerShdw blurRad="38100" dist="19050" dir="2700000" algn="tl" rotWithShape="0">
                    <a:schemeClr val="dk1">
                      <a:alpha val="40000"/>
                    </a:schemeClr>
                  </a:outerShdw>
                </a:effectLst>
              </a:rPr>
              <a:t>Sinh</a:t>
            </a:r>
            <a:r>
              <a:rPr lang="en-US" sz="2000" dirty="0">
                <a:ln w="0"/>
                <a:solidFill>
                  <a:schemeClr val="tx1"/>
                </a:solidFill>
                <a:effectLst>
                  <a:outerShdw blurRad="38100" dist="19050" dir="2700000" algn="tl" rotWithShape="0">
                    <a:schemeClr val="dk1">
                      <a:alpha val="40000"/>
                    </a:schemeClr>
                  </a:outerShdw>
                </a:effectLst>
              </a:rPr>
              <a:t> </a:t>
            </a:r>
            <a:r>
              <a:rPr lang="en-US" sz="2000" dirty="0" err="1" smtClean="0">
                <a:ln w="0"/>
                <a:solidFill>
                  <a:schemeClr val="tx1"/>
                </a:solidFill>
                <a:effectLst>
                  <a:outerShdw blurRad="38100" dist="19050" dir="2700000" algn="tl" rotWithShape="0">
                    <a:schemeClr val="dk1">
                      <a:alpha val="40000"/>
                    </a:schemeClr>
                  </a:outerShdw>
                </a:effectLst>
              </a:rPr>
              <a:t>viên</a:t>
            </a:r>
            <a:r>
              <a:rPr lang="en-US" sz="2000" dirty="0" smtClean="0">
                <a:ln w="0"/>
                <a:solidFill>
                  <a:schemeClr val="tx1"/>
                </a:solidFill>
                <a:effectLst>
                  <a:outerShdw blurRad="38100" dist="19050" dir="2700000" algn="tl" rotWithShape="0">
                    <a:schemeClr val="dk1">
                      <a:alpha val="40000"/>
                    </a:schemeClr>
                  </a:outerShdw>
                </a:effectLst>
              </a:rPr>
              <a:t> </a:t>
            </a:r>
            <a:r>
              <a:rPr lang="en-US" sz="2000" dirty="0" err="1" smtClean="0">
                <a:ln w="0"/>
                <a:solidFill>
                  <a:schemeClr val="tx1"/>
                </a:solidFill>
                <a:effectLst>
                  <a:outerShdw blurRad="38100" dist="19050" dir="2700000" algn="tl" rotWithShape="0">
                    <a:schemeClr val="dk1">
                      <a:alpha val="40000"/>
                    </a:schemeClr>
                  </a:outerShdw>
                </a:effectLst>
              </a:rPr>
              <a:t>muốn</a:t>
            </a:r>
            <a:r>
              <a:rPr lang="en-US" sz="2000" dirty="0" smtClean="0">
                <a:ln w="0"/>
                <a:solidFill>
                  <a:schemeClr val="tx1"/>
                </a:solidFill>
                <a:effectLst>
                  <a:outerShdw blurRad="38100" dist="19050" dir="2700000" algn="tl" rotWithShape="0">
                    <a:schemeClr val="dk1">
                      <a:alpha val="40000"/>
                    </a:schemeClr>
                  </a:outerShdw>
                </a:effectLst>
              </a:rPr>
              <a:t> </a:t>
            </a:r>
            <a:r>
              <a:rPr lang="en-US" sz="2000" dirty="0" err="1" smtClean="0">
                <a:ln w="0"/>
                <a:solidFill>
                  <a:schemeClr val="tx1"/>
                </a:solidFill>
                <a:effectLst>
                  <a:outerShdw blurRad="38100" dist="19050" dir="2700000" algn="tl" rotWithShape="0">
                    <a:schemeClr val="dk1">
                      <a:alpha val="40000"/>
                    </a:schemeClr>
                  </a:outerShdw>
                </a:effectLst>
              </a:rPr>
              <a:t>luyện</a:t>
            </a:r>
            <a:r>
              <a:rPr lang="en-US" sz="2000" dirty="0" smtClean="0">
                <a:ln w="0"/>
                <a:solidFill>
                  <a:schemeClr val="tx1"/>
                </a:solidFill>
                <a:effectLst>
                  <a:outerShdw blurRad="38100" dist="19050" dir="2700000" algn="tl" rotWithShape="0">
                    <a:schemeClr val="dk1">
                      <a:alpha val="40000"/>
                    </a:schemeClr>
                  </a:outerShdw>
                </a:effectLst>
              </a:rPr>
              <a:t> </a:t>
            </a:r>
            <a:r>
              <a:rPr lang="en-US" sz="2000" dirty="0" err="1" smtClean="0">
                <a:ln w="0"/>
                <a:solidFill>
                  <a:schemeClr val="tx1"/>
                </a:solidFill>
                <a:effectLst>
                  <a:outerShdw blurRad="38100" dist="19050" dir="2700000" algn="tl" rotWithShape="0">
                    <a:schemeClr val="dk1">
                      <a:alpha val="40000"/>
                    </a:schemeClr>
                  </a:outerShdw>
                </a:effectLst>
              </a:rPr>
              <a:t>thi</a:t>
            </a:r>
            <a:r>
              <a:rPr lang="en-US" sz="2000" dirty="0" smtClean="0">
                <a:ln w="0"/>
                <a:solidFill>
                  <a:schemeClr val="tx1"/>
                </a:solidFill>
                <a:effectLst>
                  <a:outerShdw blurRad="38100" dist="19050" dir="2700000" algn="tl" rotWithShape="0">
                    <a:schemeClr val="dk1">
                      <a:alpha val="40000"/>
                    </a:schemeClr>
                  </a:outerShdw>
                </a:effectLst>
              </a:rPr>
              <a:t> </a:t>
            </a:r>
            <a:r>
              <a:rPr lang="en-US" sz="2000" dirty="0" err="1">
                <a:ln w="0"/>
                <a:solidFill>
                  <a:schemeClr val="tx1"/>
                </a:solidFill>
                <a:effectLst>
                  <a:outerShdw blurRad="38100" dist="19050" dir="2700000" algn="tl" rotWithShape="0">
                    <a:schemeClr val="dk1">
                      <a:alpha val="40000"/>
                    </a:schemeClr>
                  </a:outerShdw>
                </a:effectLst>
              </a:rPr>
              <a:t>tiếng</a:t>
            </a:r>
            <a:r>
              <a:rPr lang="en-US" sz="2000" dirty="0">
                <a:ln w="0"/>
                <a:solidFill>
                  <a:schemeClr val="tx1"/>
                </a:solidFill>
                <a:effectLst>
                  <a:outerShdw blurRad="38100" dist="19050" dir="2700000" algn="tl" rotWithShape="0">
                    <a:schemeClr val="dk1">
                      <a:alpha val="40000"/>
                    </a:schemeClr>
                  </a:outerShdw>
                </a:effectLst>
              </a:rPr>
              <a:t> </a:t>
            </a:r>
            <a:r>
              <a:rPr lang="en-US" sz="2000" dirty="0" err="1">
                <a:ln w="0"/>
                <a:solidFill>
                  <a:schemeClr val="tx1"/>
                </a:solidFill>
                <a:effectLst>
                  <a:outerShdw blurRad="38100" dist="19050" dir="2700000" algn="tl" rotWithShape="0">
                    <a:schemeClr val="dk1">
                      <a:alpha val="40000"/>
                    </a:schemeClr>
                  </a:outerShdw>
                </a:effectLst>
              </a:rPr>
              <a:t>Anh</a:t>
            </a:r>
            <a:r>
              <a:rPr lang="en-US" sz="2000" dirty="0">
                <a:ln w="0"/>
                <a:solidFill>
                  <a:schemeClr val="tx1"/>
                </a:solidFill>
                <a:effectLst>
                  <a:outerShdw blurRad="38100" dist="19050" dir="2700000" algn="tl" rotWithShape="0">
                    <a:schemeClr val="dk1">
                      <a:alpha val="40000"/>
                    </a:schemeClr>
                  </a:outerShdw>
                </a:effectLst>
              </a:rPr>
              <a:t> </a:t>
            </a:r>
            <a:r>
              <a:rPr lang="en-US" sz="2000" dirty="0" err="1">
                <a:ln w="0"/>
                <a:solidFill>
                  <a:schemeClr val="tx1"/>
                </a:solidFill>
                <a:effectLst>
                  <a:outerShdw blurRad="38100" dist="19050" dir="2700000" algn="tl" rotWithShape="0">
                    <a:schemeClr val="dk1">
                      <a:alpha val="40000"/>
                    </a:schemeClr>
                  </a:outerShdw>
                </a:effectLst>
              </a:rPr>
              <a:t>đầu</a:t>
            </a:r>
            <a:r>
              <a:rPr lang="en-US" sz="2000" dirty="0">
                <a:ln w="0"/>
                <a:solidFill>
                  <a:schemeClr val="tx1"/>
                </a:solidFill>
                <a:effectLst>
                  <a:outerShdw blurRad="38100" dist="19050" dir="2700000" algn="tl" rotWithShape="0">
                    <a:schemeClr val="dk1">
                      <a:alpha val="40000"/>
                    </a:schemeClr>
                  </a:outerShdw>
                </a:effectLst>
              </a:rPr>
              <a:t> </a:t>
            </a:r>
            <a:r>
              <a:rPr lang="en-US" sz="2000" dirty="0" err="1">
                <a:ln w="0"/>
                <a:solidFill>
                  <a:schemeClr val="tx1"/>
                </a:solidFill>
                <a:effectLst>
                  <a:outerShdw blurRad="38100" dist="19050" dir="2700000" algn="tl" rotWithShape="0">
                    <a:schemeClr val="dk1">
                      <a:alpha val="40000"/>
                    </a:schemeClr>
                  </a:outerShdw>
                </a:effectLst>
              </a:rPr>
              <a:t>vào</a:t>
            </a:r>
            <a:r>
              <a:rPr lang="en-US" sz="2000" dirty="0">
                <a:ln w="0"/>
                <a:solidFill>
                  <a:schemeClr val="tx1"/>
                </a:solidFill>
                <a:effectLst>
                  <a:outerShdw blurRad="38100" dist="19050" dir="2700000" algn="tl" rotWithShape="0">
                    <a:schemeClr val="dk1">
                      <a:alpha val="40000"/>
                    </a:schemeClr>
                  </a:outerShdw>
                </a:effectLst>
              </a:rPr>
              <a:t>;</a:t>
            </a:r>
          </a:p>
          <a:p>
            <a:pPr algn="just"/>
            <a:r>
              <a:rPr lang="en-US" sz="2000" dirty="0" smtClean="0">
                <a:solidFill>
                  <a:schemeClr val="tx1"/>
                </a:solidFill>
              </a:rPr>
              <a:t>- </a:t>
            </a:r>
            <a:r>
              <a:rPr lang="en-US" sz="2000" dirty="0" err="1">
                <a:solidFill>
                  <a:schemeClr val="tx1"/>
                </a:solidFill>
              </a:rPr>
              <a:t>Sinh</a:t>
            </a:r>
            <a:r>
              <a:rPr lang="en-US" sz="2000" dirty="0">
                <a:solidFill>
                  <a:schemeClr val="tx1"/>
                </a:solidFill>
              </a:rPr>
              <a:t> </a:t>
            </a:r>
            <a:r>
              <a:rPr lang="en-US" sz="2000" dirty="0" err="1">
                <a:solidFill>
                  <a:schemeClr val="tx1"/>
                </a:solidFill>
              </a:rPr>
              <a:t>viên</a:t>
            </a:r>
            <a:r>
              <a:rPr lang="en-US" sz="2000" dirty="0">
                <a:solidFill>
                  <a:schemeClr val="tx1"/>
                </a:solidFill>
              </a:rPr>
              <a:t> </a:t>
            </a:r>
            <a:r>
              <a:rPr lang="en-US" sz="2000" dirty="0" err="1">
                <a:solidFill>
                  <a:schemeClr val="tx1"/>
                </a:solidFill>
              </a:rPr>
              <a:t>không</a:t>
            </a:r>
            <a:r>
              <a:rPr lang="en-US" sz="2000" dirty="0">
                <a:solidFill>
                  <a:schemeClr val="tx1"/>
                </a:solidFill>
              </a:rPr>
              <a:t> </a:t>
            </a:r>
            <a:r>
              <a:rPr lang="en-US" sz="2000" dirty="0" err="1">
                <a:solidFill>
                  <a:schemeClr val="tx1"/>
                </a:solidFill>
              </a:rPr>
              <a:t>chuyên</a:t>
            </a:r>
            <a:r>
              <a:rPr lang="en-US" sz="2000" dirty="0">
                <a:solidFill>
                  <a:schemeClr val="tx1"/>
                </a:solidFill>
              </a:rPr>
              <a:t> </a:t>
            </a:r>
            <a:r>
              <a:rPr lang="en-US" sz="2000" dirty="0" err="1">
                <a:solidFill>
                  <a:schemeClr val="tx1"/>
                </a:solidFill>
              </a:rPr>
              <a:t>tiếng</a:t>
            </a:r>
            <a:r>
              <a:rPr lang="en-US" sz="2000" dirty="0">
                <a:solidFill>
                  <a:schemeClr val="tx1"/>
                </a:solidFill>
              </a:rPr>
              <a:t> </a:t>
            </a:r>
            <a:r>
              <a:rPr lang="en-US" sz="2000" dirty="0" err="1">
                <a:solidFill>
                  <a:schemeClr val="tx1"/>
                </a:solidFill>
              </a:rPr>
              <a:t>Anh</a:t>
            </a:r>
            <a:r>
              <a:rPr lang="en-US" sz="2000" dirty="0">
                <a:solidFill>
                  <a:schemeClr val="tx1"/>
                </a:solidFill>
              </a:rPr>
              <a:t> </a:t>
            </a:r>
            <a:r>
              <a:rPr lang="en-US" sz="2000" dirty="0" err="1">
                <a:solidFill>
                  <a:schemeClr val="tx1"/>
                </a:solidFill>
              </a:rPr>
              <a:t>cần</a:t>
            </a:r>
            <a:r>
              <a:rPr lang="en-US" sz="2000" dirty="0">
                <a:solidFill>
                  <a:schemeClr val="tx1"/>
                </a:solidFill>
              </a:rPr>
              <a:t> </a:t>
            </a:r>
            <a:r>
              <a:rPr lang="en-US" sz="2000" dirty="0" err="1">
                <a:solidFill>
                  <a:schemeClr val="tx1"/>
                </a:solidFill>
              </a:rPr>
              <a:t>chứng</a:t>
            </a:r>
            <a:r>
              <a:rPr lang="en-US" sz="2000" dirty="0">
                <a:solidFill>
                  <a:schemeClr val="tx1"/>
                </a:solidFill>
              </a:rPr>
              <a:t> </a:t>
            </a:r>
            <a:r>
              <a:rPr lang="en-US" sz="2000" dirty="0" err="1">
                <a:solidFill>
                  <a:schemeClr val="tx1"/>
                </a:solidFill>
              </a:rPr>
              <a:t>chỉ</a:t>
            </a:r>
            <a:r>
              <a:rPr lang="en-US" sz="2000" dirty="0">
                <a:solidFill>
                  <a:schemeClr val="tx1"/>
                </a:solidFill>
              </a:rPr>
              <a:t> </a:t>
            </a:r>
            <a:r>
              <a:rPr lang="en-US" sz="2000" dirty="0" err="1">
                <a:solidFill>
                  <a:schemeClr val="tx1"/>
                </a:solidFill>
              </a:rPr>
              <a:t>để</a:t>
            </a:r>
            <a:r>
              <a:rPr lang="en-US" sz="2000" dirty="0">
                <a:solidFill>
                  <a:schemeClr val="tx1"/>
                </a:solidFill>
              </a:rPr>
              <a:t> </a:t>
            </a:r>
            <a:r>
              <a:rPr lang="en-US" sz="2000" dirty="0" err="1">
                <a:solidFill>
                  <a:schemeClr val="tx1"/>
                </a:solidFill>
              </a:rPr>
              <a:t>được</a:t>
            </a:r>
            <a:r>
              <a:rPr lang="en-US" sz="2000" dirty="0">
                <a:solidFill>
                  <a:schemeClr val="tx1"/>
                </a:solidFill>
              </a:rPr>
              <a:t> </a:t>
            </a:r>
            <a:r>
              <a:rPr lang="en-US" sz="2000" dirty="0" err="1">
                <a:solidFill>
                  <a:schemeClr val="tx1"/>
                </a:solidFill>
              </a:rPr>
              <a:t>xét</a:t>
            </a:r>
            <a:r>
              <a:rPr lang="en-US" sz="2000" dirty="0">
                <a:solidFill>
                  <a:schemeClr val="tx1"/>
                </a:solidFill>
              </a:rPr>
              <a:t> </a:t>
            </a:r>
            <a:r>
              <a:rPr lang="en-US" sz="2000" dirty="0" err="1">
                <a:solidFill>
                  <a:schemeClr val="tx1"/>
                </a:solidFill>
              </a:rPr>
              <a:t>tốt</a:t>
            </a:r>
            <a:r>
              <a:rPr lang="en-US" sz="2000" dirty="0">
                <a:solidFill>
                  <a:schemeClr val="tx1"/>
                </a:solidFill>
              </a:rPr>
              <a:t> </a:t>
            </a:r>
            <a:r>
              <a:rPr lang="en-US" sz="2000" dirty="0" err="1">
                <a:solidFill>
                  <a:schemeClr val="tx1"/>
                </a:solidFill>
              </a:rPr>
              <a:t>nghiệp</a:t>
            </a:r>
            <a:r>
              <a:rPr lang="en-US" sz="2000" dirty="0">
                <a:solidFill>
                  <a:schemeClr val="tx1"/>
                </a:solidFill>
              </a:rPr>
              <a:t> </a:t>
            </a:r>
            <a:r>
              <a:rPr lang="en-US" sz="2000" dirty="0" err="1">
                <a:solidFill>
                  <a:schemeClr val="tx1"/>
                </a:solidFill>
              </a:rPr>
              <a:t>Đại</a:t>
            </a:r>
            <a:r>
              <a:rPr lang="en-US" sz="2000" dirty="0">
                <a:solidFill>
                  <a:schemeClr val="tx1"/>
                </a:solidFill>
              </a:rPr>
              <a:t> </a:t>
            </a:r>
            <a:r>
              <a:rPr lang="en-US" sz="2000" dirty="0" err="1">
                <a:solidFill>
                  <a:schemeClr val="tx1"/>
                </a:solidFill>
              </a:rPr>
              <a:t>học</a:t>
            </a:r>
            <a:r>
              <a:rPr lang="en-US" sz="2000" dirty="0">
                <a:solidFill>
                  <a:schemeClr val="tx1"/>
                </a:solidFill>
              </a:rPr>
              <a:t>, </a:t>
            </a:r>
            <a:r>
              <a:rPr lang="en-US" sz="2000" dirty="0" err="1">
                <a:solidFill>
                  <a:schemeClr val="tx1"/>
                </a:solidFill>
              </a:rPr>
              <a:t>cao</a:t>
            </a:r>
            <a:r>
              <a:rPr lang="en-US" sz="2000" dirty="0">
                <a:solidFill>
                  <a:schemeClr val="tx1"/>
                </a:solidFill>
              </a:rPr>
              <a:t> </a:t>
            </a:r>
            <a:r>
              <a:rPr lang="en-US" sz="2000" dirty="0" err="1">
                <a:solidFill>
                  <a:schemeClr val="tx1"/>
                </a:solidFill>
              </a:rPr>
              <a:t>đẳng</a:t>
            </a:r>
            <a:endParaRPr lang="en-US" sz="2000" dirty="0">
              <a:solidFill>
                <a:schemeClr val="tx1"/>
              </a:solidFill>
            </a:endParaRPr>
          </a:p>
        </p:txBody>
      </p:sp>
      <p:grpSp>
        <p:nvGrpSpPr>
          <p:cNvPr id="38" name="Group 37"/>
          <p:cNvGrpSpPr/>
          <p:nvPr/>
        </p:nvGrpSpPr>
        <p:grpSpPr>
          <a:xfrm>
            <a:off x="-45943" y="722116"/>
            <a:ext cx="12224089" cy="4542607"/>
            <a:chOff x="-32089" y="888375"/>
            <a:chExt cx="12224089" cy="4542607"/>
          </a:xfrm>
        </p:grpSpPr>
        <p:grpSp>
          <p:nvGrpSpPr>
            <p:cNvPr id="4" name="Group 3"/>
            <p:cNvGrpSpPr/>
            <p:nvPr/>
          </p:nvGrpSpPr>
          <p:grpSpPr bwMode="auto">
            <a:xfrm>
              <a:off x="6034850" y="1445996"/>
              <a:ext cx="3143843" cy="2930537"/>
              <a:chOff x="457200" y="1266462"/>
              <a:chExt cx="2177144" cy="2804886"/>
            </a:xfrm>
          </p:grpSpPr>
          <p:sp>
            <p:nvSpPr>
              <p:cNvPr id="29" name="Rectangle 28"/>
              <p:cNvSpPr/>
              <p:nvPr/>
            </p:nvSpPr>
            <p:spPr>
              <a:xfrm>
                <a:off x="457200" y="1266462"/>
                <a:ext cx="2177144" cy="2804886"/>
              </a:xfrm>
              <a:prstGeom prst="rect">
                <a:avLst/>
              </a:prstGeom>
              <a:solidFill>
                <a:schemeClr val="bg1"/>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a:p>
            </p:txBody>
          </p:sp>
          <p:sp>
            <p:nvSpPr>
              <p:cNvPr id="30" name="Rectangle 29"/>
              <p:cNvSpPr/>
              <p:nvPr/>
            </p:nvSpPr>
            <p:spPr>
              <a:xfrm>
                <a:off x="536316" y="1341073"/>
                <a:ext cx="2018913" cy="2600927"/>
              </a:xfrm>
              <a:prstGeom prst="rect">
                <a:avLst/>
              </a:prstGeom>
              <a:noFill/>
              <a:ln w="19050">
                <a:solidFill>
                  <a:schemeClr val="tx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a:p>
            </p:txBody>
          </p:sp>
        </p:grpSp>
        <p:grpSp>
          <p:nvGrpSpPr>
            <p:cNvPr id="6" name="Group 5"/>
            <p:cNvGrpSpPr/>
            <p:nvPr/>
          </p:nvGrpSpPr>
          <p:grpSpPr bwMode="auto">
            <a:xfrm>
              <a:off x="3072456" y="2175300"/>
              <a:ext cx="3068818" cy="2567499"/>
              <a:chOff x="457200" y="1239996"/>
              <a:chExt cx="2177144" cy="2804886"/>
            </a:xfrm>
          </p:grpSpPr>
          <p:sp>
            <p:nvSpPr>
              <p:cNvPr id="25" name="Rectangle 24"/>
              <p:cNvSpPr/>
              <p:nvPr/>
            </p:nvSpPr>
            <p:spPr>
              <a:xfrm>
                <a:off x="457200" y="1239996"/>
                <a:ext cx="2177144" cy="2804886"/>
              </a:xfrm>
              <a:prstGeom prst="rect">
                <a:avLst/>
              </a:prstGeom>
              <a:solidFill>
                <a:schemeClr val="bg1"/>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a:p>
            </p:txBody>
          </p:sp>
          <p:sp>
            <p:nvSpPr>
              <p:cNvPr id="26" name="Rectangle 25"/>
              <p:cNvSpPr/>
              <p:nvPr/>
            </p:nvSpPr>
            <p:spPr>
              <a:xfrm>
                <a:off x="536369" y="1341073"/>
                <a:ext cx="2018806" cy="2600927"/>
              </a:xfrm>
              <a:prstGeom prst="rect">
                <a:avLst/>
              </a:prstGeom>
              <a:noFill/>
              <a:ln w="19050">
                <a:solidFill>
                  <a:schemeClr val="tx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a:p>
            </p:txBody>
          </p:sp>
        </p:grpSp>
        <p:grpSp>
          <p:nvGrpSpPr>
            <p:cNvPr id="9" name="Group 8"/>
            <p:cNvGrpSpPr/>
            <p:nvPr/>
          </p:nvGrpSpPr>
          <p:grpSpPr bwMode="auto">
            <a:xfrm>
              <a:off x="81681" y="2755738"/>
              <a:ext cx="2987342" cy="2675244"/>
              <a:chOff x="457200" y="1225153"/>
              <a:chExt cx="2177144" cy="2804886"/>
            </a:xfrm>
          </p:grpSpPr>
          <p:sp>
            <p:nvSpPr>
              <p:cNvPr id="21" name="Rectangle 20"/>
              <p:cNvSpPr/>
              <p:nvPr/>
            </p:nvSpPr>
            <p:spPr>
              <a:xfrm>
                <a:off x="457200" y="1225153"/>
                <a:ext cx="2177144" cy="2804886"/>
              </a:xfrm>
              <a:prstGeom prst="rect">
                <a:avLst/>
              </a:prstGeom>
              <a:solidFill>
                <a:schemeClr val="bg1"/>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a:p>
            </p:txBody>
          </p:sp>
          <p:sp>
            <p:nvSpPr>
              <p:cNvPr id="22" name="Rectangle 21"/>
              <p:cNvSpPr/>
              <p:nvPr/>
            </p:nvSpPr>
            <p:spPr>
              <a:xfrm>
                <a:off x="536316" y="1341008"/>
                <a:ext cx="2018913" cy="2601059"/>
              </a:xfrm>
              <a:prstGeom prst="rect">
                <a:avLst/>
              </a:prstGeom>
              <a:noFill/>
              <a:ln w="19050">
                <a:solidFill>
                  <a:schemeClr val="tx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a:p>
            </p:txBody>
          </p:sp>
        </p:grpSp>
        <p:grpSp>
          <p:nvGrpSpPr>
            <p:cNvPr id="7" name="Group 6"/>
            <p:cNvGrpSpPr/>
            <p:nvPr/>
          </p:nvGrpSpPr>
          <p:grpSpPr bwMode="auto">
            <a:xfrm flipV="1">
              <a:off x="2939337" y="2177333"/>
              <a:ext cx="2661670" cy="991234"/>
              <a:chOff x="4763053" y="2429435"/>
              <a:chExt cx="2840865" cy="833718"/>
            </a:xfr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6200000" scaled="1"/>
              <a:tileRect/>
            </a:gradFill>
          </p:grpSpPr>
          <p:sp>
            <p:nvSpPr>
              <p:cNvPr id="24" name="Pie 23"/>
              <p:cNvSpPr/>
              <p:nvPr/>
            </p:nvSpPr>
            <p:spPr bwMode="gray">
              <a:xfrm>
                <a:off x="4763053" y="3084244"/>
                <a:ext cx="304685" cy="178909"/>
              </a:xfrm>
              <a:prstGeom prst="pie">
                <a:avLst>
                  <a:gd name="adj1" fmla="val 5429925"/>
                  <a:gd name="adj2" fmla="val 16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a:solidFill>
                    <a:schemeClr val="tx1"/>
                  </a:solidFill>
                </a:endParaRPr>
              </a:p>
            </p:txBody>
          </p:sp>
          <p:sp>
            <p:nvSpPr>
              <p:cNvPr id="23" name="Freeform 22"/>
              <p:cNvSpPr/>
              <p:nvPr/>
            </p:nvSpPr>
            <p:spPr bwMode="gray">
              <a:xfrm>
                <a:off x="4770794" y="2429435"/>
                <a:ext cx="2833124" cy="768967"/>
              </a:xfrm>
              <a:custGeom>
                <a:avLst/>
                <a:gdLst>
                  <a:gd name="connsiteX0" fmla="*/ 0 w 1205789"/>
                  <a:gd name="connsiteY0" fmla="*/ 0 h 404774"/>
                  <a:gd name="connsiteX1" fmla="*/ 1003402 w 1205789"/>
                  <a:gd name="connsiteY1" fmla="*/ 0 h 404774"/>
                  <a:gd name="connsiteX2" fmla="*/ 1205789 w 1205789"/>
                  <a:gd name="connsiteY2" fmla="*/ 202387 h 404774"/>
                  <a:gd name="connsiteX3" fmla="*/ 1003402 w 1205789"/>
                  <a:gd name="connsiteY3" fmla="*/ 404774 h 404774"/>
                  <a:gd name="connsiteX4" fmla="*/ 0 w 1205789"/>
                  <a:gd name="connsiteY4" fmla="*/ 404774 h 404774"/>
                  <a:gd name="connsiteX5" fmla="*/ 0 w 1205789"/>
                  <a:gd name="connsiteY5" fmla="*/ 0 h 404774"/>
                  <a:gd name="connsiteX0-1" fmla="*/ 7314 w 1213103"/>
                  <a:gd name="connsiteY0-2" fmla="*/ 0 h 404774"/>
                  <a:gd name="connsiteX1-3" fmla="*/ 1010716 w 1213103"/>
                  <a:gd name="connsiteY1-4" fmla="*/ 0 h 404774"/>
                  <a:gd name="connsiteX2-5" fmla="*/ 1213103 w 1213103"/>
                  <a:gd name="connsiteY2-6" fmla="*/ 202387 h 404774"/>
                  <a:gd name="connsiteX3-7" fmla="*/ 1010716 w 1213103"/>
                  <a:gd name="connsiteY3-8" fmla="*/ 404774 h 404774"/>
                  <a:gd name="connsiteX4-9" fmla="*/ 7314 w 1213103"/>
                  <a:gd name="connsiteY4-10" fmla="*/ 404774 h 404774"/>
                  <a:gd name="connsiteX5-11" fmla="*/ 0 w 1213103"/>
                  <a:gd name="connsiteY5-12" fmla="*/ 131673 h 404774"/>
                  <a:gd name="connsiteX6" fmla="*/ 7314 w 1213103"/>
                  <a:gd name="connsiteY6" fmla="*/ 0 h 404774"/>
                  <a:gd name="connsiteX0-13" fmla="*/ 89610 w 1295399"/>
                  <a:gd name="connsiteY0-14" fmla="*/ 0 h 404774"/>
                  <a:gd name="connsiteX1-15" fmla="*/ 1093012 w 1295399"/>
                  <a:gd name="connsiteY1-16" fmla="*/ 0 h 404774"/>
                  <a:gd name="connsiteX2-17" fmla="*/ 1295399 w 1295399"/>
                  <a:gd name="connsiteY2-18" fmla="*/ 202387 h 404774"/>
                  <a:gd name="connsiteX3-19" fmla="*/ 1093012 w 1295399"/>
                  <a:gd name="connsiteY3-20" fmla="*/ 404774 h 404774"/>
                  <a:gd name="connsiteX4-21" fmla="*/ 89610 w 1295399"/>
                  <a:gd name="connsiteY4-22" fmla="*/ 404774 h 404774"/>
                  <a:gd name="connsiteX5-23" fmla="*/ 0 w 1295399"/>
                  <a:gd name="connsiteY5-24" fmla="*/ 99974 h 404774"/>
                  <a:gd name="connsiteX6-25" fmla="*/ 89610 w 1295399"/>
                  <a:gd name="connsiteY6-26" fmla="*/ 0 h 404774"/>
                  <a:gd name="connsiteX0-27" fmla="*/ 89610 w 1295399"/>
                  <a:gd name="connsiteY0-28" fmla="*/ 0 h 404774"/>
                  <a:gd name="connsiteX1-29" fmla="*/ 1093012 w 1295399"/>
                  <a:gd name="connsiteY1-30" fmla="*/ 0 h 404774"/>
                  <a:gd name="connsiteX2-31" fmla="*/ 1295399 w 1295399"/>
                  <a:gd name="connsiteY2-32" fmla="*/ 202387 h 404774"/>
                  <a:gd name="connsiteX3-33" fmla="*/ 1093012 w 1295399"/>
                  <a:gd name="connsiteY3-34" fmla="*/ 404774 h 404774"/>
                  <a:gd name="connsiteX4-35" fmla="*/ 89610 w 1295399"/>
                  <a:gd name="connsiteY4-36" fmla="*/ 404774 h 404774"/>
                  <a:gd name="connsiteX5-37" fmla="*/ 60350 w 1295399"/>
                  <a:gd name="connsiteY5-38" fmla="*/ 299923 h 404774"/>
                  <a:gd name="connsiteX6-39" fmla="*/ 0 w 1295399"/>
                  <a:gd name="connsiteY6-40" fmla="*/ 99974 h 404774"/>
                  <a:gd name="connsiteX7" fmla="*/ 89610 w 1295399"/>
                  <a:gd name="connsiteY7" fmla="*/ 0 h 404774"/>
                  <a:gd name="connsiteX0-41" fmla="*/ 89610 w 1295399"/>
                  <a:gd name="connsiteY0-42" fmla="*/ 0 h 480974"/>
                  <a:gd name="connsiteX1-43" fmla="*/ 1093012 w 1295399"/>
                  <a:gd name="connsiteY1-44" fmla="*/ 0 h 480974"/>
                  <a:gd name="connsiteX2-45" fmla="*/ 1295399 w 1295399"/>
                  <a:gd name="connsiteY2-46" fmla="*/ 202387 h 480974"/>
                  <a:gd name="connsiteX3-47" fmla="*/ 1093012 w 1295399"/>
                  <a:gd name="connsiteY3-48" fmla="*/ 404774 h 480974"/>
                  <a:gd name="connsiteX4-49" fmla="*/ 89610 w 1295399"/>
                  <a:gd name="connsiteY4-50" fmla="*/ 404774 h 480974"/>
                  <a:gd name="connsiteX5-51" fmla="*/ 0 w 1295399"/>
                  <a:gd name="connsiteY5-52" fmla="*/ 480974 h 480974"/>
                  <a:gd name="connsiteX6-53" fmla="*/ 0 w 1295399"/>
                  <a:gd name="connsiteY6-54" fmla="*/ 99974 h 480974"/>
                  <a:gd name="connsiteX7-55" fmla="*/ 89610 w 1295399"/>
                  <a:gd name="connsiteY7-56" fmla="*/ 0 h 480974"/>
                  <a:gd name="connsiteX0-57" fmla="*/ 89610 w 1295399"/>
                  <a:gd name="connsiteY0-58" fmla="*/ 0 h 480974"/>
                  <a:gd name="connsiteX1-59" fmla="*/ 1093012 w 1295399"/>
                  <a:gd name="connsiteY1-60" fmla="*/ 0 h 480974"/>
                  <a:gd name="connsiteX2-61" fmla="*/ 1295399 w 1295399"/>
                  <a:gd name="connsiteY2-62" fmla="*/ 202387 h 480974"/>
                  <a:gd name="connsiteX3-63" fmla="*/ 1093012 w 1295399"/>
                  <a:gd name="connsiteY3-64" fmla="*/ 404774 h 480974"/>
                  <a:gd name="connsiteX4-65" fmla="*/ 89610 w 1295399"/>
                  <a:gd name="connsiteY4-66" fmla="*/ 404774 h 480974"/>
                  <a:gd name="connsiteX5-67" fmla="*/ 0 w 1295399"/>
                  <a:gd name="connsiteY5-68" fmla="*/ 480974 h 480974"/>
                  <a:gd name="connsiteX6-69" fmla="*/ 0 w 1295399"/>
                  <a:gd name="connsiteY6-70" fmla="*/ 99974 h 480974"/>
                  <a:gd name="connsiteX7-71" fmla="*/ 89610 w 1295399"/>
                  <a:gd name="connsiteY7-72" fmla="*/ 0 h 480974"/>
                  <a:gd name="connsiteX0-73" fmla="*/ 89610 w 1295399"/>
                  <a:gd name="connsiteY0-74" fmla="*/ 0 h 480974"/>
                  <a:gd name="connsiteX1-75" fmla="*/ 1093012 w 1295399"/>
                  <a:gd name="connsiteY1-76" fmla="*/ 0 h 480974"/>
                  <a:gd name="connsiteX2-77" fmla="*/ 1295399 w 1295399"/>
                  <a:gd name="connsiteY2-78" fmla="*/ 202387 h 480974"/>
                  <a:gd name="connsiteX3-79" fmla="*/ 1093012 w 1295399"/>
                  <a:gd name="connsiteY3-80" fmla="*/ 404774 h 480974"/>
                  <a:gd name="connsiteX4-81" fmla="*/ 89610 w 1295399"/>
                  <a:gd name="connsiteY4-82" fmla="*/ 404774 h 480974"/>
                  <a:gd name="connsiteX5-83" fmla="*/ 0 w 1295399"/>
                  <a:gd name="connsiteY5-84" fmla="*/ 480974 h 480974"/>
                  <a:gd name="connsiteX6-85" fmla="*/ 0 w 1295399"/>
                  <a:gd name="connsiteY6-86" fmla="*/ 99974 h 480974"/>
                  <a:gd name="connsiteX7-87" fmla="*/ 89610 w 1295399"/>
                  <a:gd name="connsiteY7-88" fmla="*/ 0 h 480974"/>
                  <a:gd name="connsiteX0-89" fmla="*/ 89610 w 1295399"/>
                  <a:gd name="connsiteY0-90" fmla="*/ 0 h 480974"/>
                  <a:gd name="connsiteX1-91" fmla="*/ 1093012 w 1295399"/>
                  <a:gd name="connsiteY1-92" fmla="*/ 0 h 480974"/>
                  <a:gd name="connsiteX2-93" fmla="*/ 1295399 w 1295399"/>
                  <a:gd name="connsiteY2-94" fmla="*/ 202387 h 480974"/>
                  <a:gd name="connsiteX3-95" fmla="*/ 1093012 w 1295399"/>
                  <a:gd name="connsiteY3-96" fmla="*/ 404774 h 480974"/>
                  <a:gd name="connsiteX4-97" fmla="*/ 89610 w 1295399"/>
                  <a:gd name="connsiteY4-98" fmla="*/ 404774 h 480974"/>
                  <a:gd name="connsiteX5-99" fmla="*/ 0 w 1295399"/>
                  <a:gd name="connsiteY5-100" fmla="*/ 480974 h 480974"/>
                  <a:gd name="connsiteX6-101" fmla="*/ 0 w 1295399"/>
                  <a:gd name="connsiteY6-102" fmla="*/ 99974 h 480974"/>
                  <a:gd name="connsiteX7-103" fmla="*/ 89610 w 1295399"/>
                  <a:gd name="connsiteY7-104" fmla="*/ 0 h 480974"/>
                  <a:gd name="connsiteX0-105" fmla="*/ 104497 w 1310286"/>
                  <a:gd name="connsiteY0-106" fmla="*/ 0 h 480974"/>
                  <a:gd name="connsiteX1-107" fmla="*/ 1107899 w 1310286"/>
                  <a:gd name="connsiteY1-108" fmla="*/ 0 h 480974"/>
                  <a:gd name="connsiteX2-109" fmla="*/ 1310286 w 1310286"/>
                  <a:gd name="connsiteY2-110" fmla="*/ 202387 h 480974"/>
                  <a:gd name="connsiteX3-111" fmla="*/ 1107899 w 1310286"/>
                  <a:gd name="connsiteY3-112" fmla="*/ 404774 h 480974"/>
                  <a:gd name="connsiteX4-113" fmla="*/ 104497 w 1310286"/>
                  <a:gd name="connsiteY4-114" fmla="*/ 404774 h 480974"/>
                  <a:gd name="connsiteX5-115" fmla="*/ 14887 w 1310286"/>
                  <a:gd name="connsiteY5-116" fmla="*/ 480974 h 480974"/>
                  <a:gd name="connsiteX6-117" fmla="*/ 14887 w 1310286"/>
                  <a:gd name="connsiteY6-118" fmla="*/ 99974 h 480974"/>
                  <a:gd name="connsiteX7-119" fmla="*/ 104497 w 1310286"/>
                  <a:gd name="connsiteY7-120" fmla="*/ 0 h 480974"/>
                  <a:gd name="connsiteX0-121" fmla="*/ 104497 w 1310286"/>
                  <a:gd name="connsiteY0-122" fmla="*/ 0 h 480974"/>
                  <a:gd name="connsiteX1-123" fmla="*/ 1107899 w 1310286"/>
                  <a:gd name="connsiteY1-124" fmla="*/ 0 h 480974"/>
                  <a:gd name="connsiteX2-125" fmla="*/ 1310286 w 1310286"/>
                  <a:gd name="connsiteY2-126" fmla="*/ 202387 h 480974"/>
                  <a:gd name="connsiteX3-127" fmla="*/ 1107899 w 1310286"/>
                  <a:gd name="connsiteY3-128" fmla="*/ 404774 h 480974"/>
                  <a:gd name="connsiteX4-129" fmla="*/ 104497 w 1310286"/>
                  <a:gd name="connsiteY4-130" fmla="*/ 404774 h 480974"/>
                  <a:gd name="connsiteX5-131" fmla="*/ 14887 w 1310286"/>
                  <a:gd name="connsiteY5-132" fmla="*/ 480974 h 480974"/>
                  <a:gd name="connsiteX6-133" fmla="*/ 14887 w 1310286"/>
                  <a:gd name="connsiteY6-134" fmla="*/ 99974 h 480974"/>
                  <a:gd name="connsiteX7-135" fmla="*/ 104497 w 1310286"/>
                  <a:gd name="connsiteY7-136" fmla="*/ 0 h 480974"/>
                  <a:gd name="connsiteX0-137" fmla="*/ 89610 w 1295399"/>
                  <a:gd name="connsiteY0-138" fmla="*/ 0 h 480974"/>
                  <a:gd name="connsiteX1-139" fmla="*/ 1093012 w 1295399"/>
                  <a:gd name="connsiteY1-140" fmla="*/ 0 h 480974"/>
                  <a:gd name="connsiteX2-141" fmla="*/ 1295399 w 1295399"/>
                  <a:gd name="connsiteY2-142" fmla="*/ 202387 h 480974"/>
                  <a:gd name="connsiteX3-143" fmla="*/ 1093012 w 1295399"/>
                  <a:gd name="connsiteY3-144" fmla="*/ 404774 h 480974"/>
                  <a:gd name="connsiteX4-145" fmla="*/ 89610 w 1295399"/>
                  <a:gd name="connsiteY4-146" fmla="*/ 404774 h 480974"/>
                  <a:gd name="connsiteX5-147" fmla="*/ 0 w 1295399"/>
                  <a:gd name="connsiteY5-148" fmla="*/ 480974 h 480974"/>
                  <a:gd name="connsiteX6-149" fmla="*/ 0 w 1295399"/>
                  <a:gd name="connsiteY6-150" fmla="*/ 99974 h 480974"/>
                  <a:gd name="connsiteX7-151" fmla="*/ 89610 w 1295399"/>
                  <a:gd name="connsiteY7-152" fmla="*/ 0 h 480974"/>
                  <a:gd name="connsiteX0-153" fmla="*/ 89610 w 1295399"/>
                  <a:gd name="connsiteY0-154" fmla="*/ 0 h 480974"/>
                  <a:gd name="connsiteX1-155" fmla="*/ 1093012 w 1295399"/>
                  <a:gd name="connsiteY1-156" fmla="*/ 0 h 480974"/>
                  <a:gd name="connsiteX2-157" fmla="*/ 1295399 w 1295399"/>
                  <a:gd name="connsiteY2-158" fmla="*/ 202387 h 480974"/>
                  <a:gd name="connsiteX3-159" fmla="*/ 1093012 w 1295399"/>
                  <a:gd name="connsiteY3-160" fmla="*/ 404774 h 480974"/>
                  <a:gd name="connsiteX4-161" fmla="*/ 89610 w 1295399"/>
                  <a:gd name="connsiteY4-162" fmla="*/ 404774 h 480974"/>
                  <a:gd name="connsiteX5-163" fmla="*/ 0 w 1295399"/>
                  <a:gd name="connsiteY5-164" fmla="*/ 480974 h 480974"/>
                  <a:gd name="connsiteX6-165" fmla="*/ 0 w 1295399"/>
                  <a:gd name="connsiteY6-166" fmla="*/ 99974 h 480974"/>
                  <a:gd name="connsiteX7-167" fmla="*/ 89610 w 1295399"/>
                  <a:gd name="connsiteY7-168" fmla="*/ 0 h 480974"/>
                  <a:gd name="connsiteX0-169" fmla="*/ 89610 w 1295399"/>
                  <a:gd name="connsiteY0-170" fmla="*/ 0 h 480974"/>
                  <a:gd name="connsiteX1-171" fmla="*/ 1093012 w 1295399"/>
                  <a:gd name="connsiteY1-172" fmla="*/ 0 h 480974"/>
                  <a:gd name="connsiteX2-173" fmla="*/ 1295399 w 1295399"/>
                  <a:gd name="connsiteY2-174" fmla="*/ 202387 h 480974"/>
                  <a:gd name="connsiteX3-175" fmla="*/ 1093012 w 1295399"/>
                  <a:gd name="connsiteY3-176" fmla="*/ 404774 h 480974"/>
                  <a:gd name="connsiteX4-177" fmla="*/ 89610 w 1295399"/>
                  <a:gd name="connsiteY4-178" fmla="*/ 404774 h 480974"/>
                  <a:gd name="connsiteX5-179" fmla="*/ 0 w 1295399"/>
                  <a:gd name="connsiteY5-180" fmla="*/ 480974 h 480974"/>
                  <a:gd name="connsiteX6-181" fmla="*/ 0 w 1295399"/>
                  <a:gd name="connsiteY6-182" fmla="*/ 99974 h 480974"/>
                  <a:gd name="connsiteX7-183" fmla="*/ 89610 w 1295399"/>
                  <a:gd name="connsiteY7-184" fmla="*/ 0 h 480974"/>
                  <a:gd name="connsiteX0-185" fmla="*/ 89610 w 1295399"/>
                  <a:gd name="connsiteY0-186" fmla="*/ 0 h 480974"/>
                  <a:gd name="connsiteX1-187" fmla="*/ 1093012 w 1295399"/>
                  <a:gd name="connsiteY1-188" fmla="*/ 0 h 480974"/>
                  <a:gd name="connsiteX2-189" fmla="*/ 1295399 w 1295399"/>
                  <a:gd name="connsiteY2-190" fmla="*/ 202387 h 480974"/>
                  <a:gd name="connsiteX3-191" fmla="*/ 1093012 w 1295399"/>
                  <a:gd name="connsiteY3-192" fmla="*/ 404774 h 480974"/>
                  <a:gd name="connsiteX4-193" fmla="*/ 89610 w 1295399"/>
                  <a:gd name="connsiteY4-194" fmla="*/ 404774 h 480974"/>
                  <a:gd name="connsiteX5-195" fmla="*/ 0 w 1295399"/>
                  <a:gd name="connsiteY5-196" fmla="*/ 480974 h 480974"/>
                  <a:gd name="connsiteX6-197" fmla="*/ 0 w 1295399"/>
                  <a:gd name="connsiteY6-198" fmla="*/ 99974 h 480974"/>
                  <a:gd name="connsiteX7-199" fmla="*/ 89610 w 1295399"/>
                  <a:gd name="connsiteY7-200" fmla="*/ 0 h 480974"/>
                  <a:gd name="connsiteX0-201" fmla="*/ 89610 w 1295399"/>
                  <a:gd name="connsiteY0-202" fmla="*/ 2367 h 483341"/>
                  <a:gd name="connsiteX1-203" fmla="*/ 1093012 w 1295399"/>
                  <a:gd name="connsiteY1-204" fmla="*/ 2367 h 483341"/>
                  <a:gd name="connsiteX2-205" fmla="*/ 1295399 w 1295399"/>
                  <a:gd name="connsiteY2-206" fmla="*/ 204754 h 483341"/>
                  <a:gd name="connsiteX3-207" fmla="*/ 1093012 w 1295399"/>
                  <a:gd name="connsiteY3-208" fmla="*/ 407141 h 483341"/>
                  <a:gd name="connsiteX4-209" fmla="*/ 89610 w 1295399"/>
                  <a:gd name="connsiteY4-210" fmla="*/ 407141 h 483341"/>
                  <a:gd name="connsiteX5-211" fmla="*/ 0 w 1295399"/>
                  <a:gd name="connsiteY5-212" fmla="*/ 483341 h 483341"/>
                  <a:gd name="connsiteX6-213" fmla="*/ 0 w 1295399"/>
                  <a:gd name="connsiteY6-214" fmla="*/ 102341 h 483341"/>
                  <a:gd name="connsiteX7-215" fmla="*/ 89610 w 1295399"/>
                  <a:gd name="connsiteY7-216" fmla="*/ 2367 h 483341"/>
                  <a:gd name="connsiteX0-217" fmla="*/ 103929 w 1309718"/>
                  <a:gd name="connsiteY0-218" fmla="*/ 2367 h 483341"/>
                  <a:gd name="connsiteX1-219" fmla="*/ 1107331 w 1309718"/>
                  <a:gd name="connsiteY1-220" fmla="*/ 2367 h 483341"/>
                  <a:gd name="connsiteX2-221" fmla="*/ 1309718 w 1309718"/>
                  <a:gd name="connsiteY2-222" fmla="*/ 204754 h 483341"/>
                  <a:gd name="connsiteX3-223" fmla="*/ 1107331 w 1309718"/>
                  <a:gd name="connsiteY3-224" fmla="*/ 407141 h 483341"/>
                  <a:gd name="connsiteX4-225" fmla="*/ 103929 w 1309718"/>
                  <a:gd name="connsiteY4-226" fmla="*/ 407141 h 483341"/>
                  <a:gd name="connsiteX5-227" fmla="*/ 14319 w 1309718"/>
                  <a:gd name="connsiteY5-228" fmla="*/ 483341 h 483341"/>
                  <a:gd name="connsiteX6-229" fmla="*/ 14319 w 1309718"/>
                  <a:gd name="connsiteY6-230" fmla="*/ 102341 h 483341"/>
                  <a:gd name="connsiteX7-231" fmla="*/ 103929 w 1309718"/>
                  <a:gd name="connsiteY7-232" fmla="*/ 2367 h 483341"/>
                  <a:gd name="connsiteX0-233" fmla="*/ 103929 w 1309718"/>
                  <a:gd name="connsiteY0-234" fmla="*/ 2367 h 483341"/>
                  <a:gd name="connsiteX1-235" fmla="*/ 1107331 w 1309718"/>
                  <a:gd name="connsiteY1-236" fmla="*/ 2367 h 483341"/>
                  <a:gd name="connsiteX2-237" fmla="*/ 1309718 w 1309718"/>
                  <a:gd name="connsiteY2-238" fmla="*/ 204754 h 483341"/>
                  <a:gd name="connsiteX3-239" fmla="*/ 1107331 w 1309718"/>
                  <a:gd name="connsiteY3-240" fmla="*/ 407141 h 483341"/>
                  <a:gd name="connsiteX4-241" fmla="*/ 103929 w 1309718"/>
                  <a:gd name="connsiteY4-242" fmla="*/ 407141 h 483341"/>
                  <a:gd name="connsiteX5-243" fmla="*/ 14319 w 1309718"/>
                  <a:gd name="connsiteY5-244" fmla="*/ 483341 h 483341"/>
                  <a:gd name="connsiteX6-245" fmla="*/ 14319 w 1309718"/>
                  <a:gd name="connsiteY6-246" fmla="*/ 102341 h 483341"/>
                  <a:gd name="connsiteX7-247" fmla="*/ 103929 w 1309718"/>
                  <a:gd name="connsiteY7-248" fmla="*/ 2367 h 483341"/>
                  <a:gd name="connsiteX0-249" fmla="*/ 103929 w 1309718"/>
                  <a:gd name="connsiteY0-250" fmla="*/ 2367 h 483341"/>
                  <a:gd name="connsiteX1-251" fmla="*/ 1107331 w 1309718"/>
                  <a:gd name="connsiteY1-252" fmla="*/ 2367 h 483341"/>
                  <a:gd name="connsiteX2-253" fmla="*/ 1309718 w 1309718"/>
                  <a:gd name="connsiteY2-254" fmla="*/ 204754 h 483341"/>
                  <a:gd name="connsiteX3-255" fmla="*/ 1107331 w 1309718"/>
                  <a:gd name="connsiteY3-256" fmla="*/ 407141 h 483341"/>
                  <a:gd name="connsiteX4-257" fmla="*/ 103929 w 1309718"/>
                  <a:gd name="connsiteY4-258" fmla="*/ 407141 h 483341"/>
                  <a:gd name="connsiteX5-259" fmla="*/ 14319 w 1309718"/>
                  <a:gd name="connsiteY5-260" fmla="*/ 483341 h 483341"/>
                  <a:gd name="connsiteX6-261" fmla="*/ 14319 w 1309718"/>
                  <a:gd name="connsiteY6-262" fmla="*/ 102341 h 483341"/>
                  <a:gd name="connsiteX7-263" fmla="*/ 103929 w 1309718"/>
                  <a:gd name="connsiteY7-264" fmla="*/ 2367 h 483341"/>
                  <a:gd name="connsiteX0-265" fmla="*/ 103929 w 1309718"/>
                  <a:gd name="connsiteY0-266" fmla="*/ 2367 h 483341"/>
                  <a:gd name="connsiteX1-267" fmla="*/ 1107331 w 1309718"/>
                  <a:gd name="connsiteY1-268" fmla="*/ 2367 h 483341"/>
                  <a:gd name="connsiteX2-269" fmla="*/ 1309718 w 1309718"/>
                  <a:gd name="connsiteY2-270" fmla="*/ 204754 h 483341"/>
                  <a:gd name="connsiteX3-271" fmla="*/ 1107331 w 1309718"/>
                  <a:gd name="connsiteY3-272" fmla="*/ 407141 h 483341"/>
                  <a:gd name="connsiteX4-273" fmla="*/ 103929 w 1309718"/>
                  <a:gd name="connsiteY4-274" fmla="*/ 407141 h 483341"/>
                  <a:gd name="connsiteX5-275" fmla="*/ 14319 w 1309718"/>
                  <a:gd name="connsiteY5-276" fmla="*/ 483341 h 483341"/>
                  <a:gd name="connsiteX6-277" fmla="*/ 14319 w 1309718"/>
                  <a:gd name="connsiteY6-278" fmla="*/ 102341 h 483341"/>
                  <a:gd name="connsiteX7-279" fmla="*/ 103929 w 1309718"/>
                  <a:gd name="connsiteY7-280" fmla="*/ 2367 h 483341"/>
                  <a:gd name="connsiteX0-281" fmla="*/ 140419 w 1309718"/>
                  <a:gd name="connsiteY0-282" fmla="*/ 2549 h 480974"/>
                  <a:gd name="connsiteX1-283" fmla="*/ 1107331 w 1309718"/>
                  <a:gd name="connsiteY1-284" fmla="*/ 0 h 480974"/>
                  <a:gd name="connsiteX2-285" fmla="*/ 1309718 w 1309718"/>
                  <a:gd name="connsiteY2-286" fmla="*/ 202387 h 480974"/>
                  <a:gd name="connsiteX3-287" fmla="*/ 1107331 w 1309718"/>
                  <a:gd name="connsiteY3-288" fmla="*/ 404774 h 480974"/>
                  <a:gd name="connsiteX4-289" fmla="*/ 103929 w 1309718"/>
                  <a:gd name="connsiteY4-290" fmla="*/ 404774 h 480974"/>
                  <a:gd name="connsiteX5-291" fmla="*/ 14319 w 1309718"/>
                  <a:gd name="connsiteY5-292" fmla="*/ 480974 h 480974"/>
                  <a:gd name="connsiteX6-293" fmla="*/ 14319 w 1309718"/>
                  <a:gd name="connsiteY6-294" fmla="*/ 99974 h 480974"/>
                  <a:gd name="connsiteX7-295" fmla="*/ 140419 w 1309718"/>
                  <a:gd name="connsiteY7-296" fmla="*/ 2549 h 480974"/>
                  <a:gd name="connsiteX0-297" fmla="*/ 140419 w 1309718"/>
                  <a:gd name="connsiteY0-298" fmla="*/ 2549 h 480974"/>
                  <a:gd name="connsiteX1-299" fmla="*/ 1107331 w 1309718"/>
                  <a:gd name="connsiteY1-300" fmla="*/ 0 h 480974"/>
                  <a:gd name="connsiteX2-301" fmla="*/ 1309718 w 1309718"/>
                  <a:gd name="connsiteY2-302" fmla="*/ 202387 h 480974"/>
                  <a:gd name="connsiteX3-303" fmla="*/ 1107331 w 1309718"/>
                  <a:gd name="connsiteY3-304" fmla="*/ 404774 h 480974"/>
                  <a:gd name="connsiteX4-305" fmla="*/ 137051 w 1309718"/>
                  <a:gd name="connsiteY4-306" fmla="*/ 410439 h 480974"/>
                  <a:gd name="connsiteX5-307" fmla="*/ 14319 w 1309718"/>
                  <a:gd name="connsiteY5-308" fmla="*/ 480974 h 480974"/>
                  <a:gd name="connsiteX6-309" fmla="*/ 14319 w 1309718"/>
                  <a:gd name="connsiteY6-310" fmla="*/ 99974 h 480974"/>
                  <a:gd name="connsiteX7-311" fmla="*/ 140419 w 1309718"/>
                  <a:gd name="connsiteY7-312" fmla="*/ 2549 h 480974"/>
                  <a:gd name="connsiteX0-313" fmla="*/ 140419 w 1309718"/>
                  <a:gd name="connsiteY0-314" fmla="*/ 2549 h 480974"/>
                  <a:gd name="connsiteX1-315" fmla="*/ 1107331 w 1309718"/>
                  <a:gd name="connsiteY1-316" fmla="*/ 0 h 480974"/>
                  <a:gd name="connsiteX2-317" fmla="*/ 1309718 w 1309718"/>
                  <a:gd name="connsiteY2-318" fmla="*/ 202387 h 480974"/>
                  <a:gd name="connsiteX3-319" fmla="*/ 1107331 w 1309718"/>
                  <a:gd name="connsiteY3-320" fmla="*/ 404774 h 480974"/>
                  <a:gd name="connsiteX4-321" fmla="*/ 137051 w 1309718"/>
                  <a:gd name="connsiteY4-322" fmla="*/ 410439 h 480974"/>
                  <a:gd name="connsiteX5-323" fmla="*/ 14319 w 1309718"/>
                  <a:gd name="connsiteY5-324" fmla="*/ 480974 h 480974"/>
                  <a:gd name="connsiteX6-325" fmla="*/ 14319 w 1309718"/>
                  <a:gd name="connsiteY6-326" fmla="*/ 99974 h 480974"/>
                  <a:gd name="connsiteX7-327" fmla="*/ 140419 w 1309718"/>
                  <a:gd name="connsiteY7-328" fmla="*/ 2549 h 480974"/>
                  <a:gd name="connsiteX0-329" fmla="*/ 140419 w 1309718"/>
                  <a:gd name="connsiteY0-330" fmla="*/ 2549 h 480974"/>
                  <a:gd name="connsiteX1-331" fmla="*/ 1107331 w 1309718"/>
                  <a:gd name="connsiteY1-332" fmla="*/ 0 h 480974"/>
                  <a:gd name="connsiteX2-333" fmla="*/ 1309718 w 1309718"/>
                  <a:gd name="connsiteY2-334" fmla="*/ 202387 h 480974"/>
                  <a:gd name="connsiteX3-335" fmla="*/ 1107331 w 1309718"/>
                  <a:gd name="connsiteY3-336" fmla="*/ 404774 h 480974"/>
                  <a:gd name="connsiteX4-337" fmla="*/ 137051 w 1309718"/>
                  <a:gd name="connsiteY4-338" fmla="*/ 410439 h 480974"/>
                  <a:gd name="connsiteX5-339" fmla="*/ 14319 w 1309718"/>
                  <a:gd name="connsiteY5-340" fmla="*/ 480974 h 480974"/>
                  <a:gd name="connsiteX6-341" fmla="*/ 14319 w 1309718"/>
                  <a:gd name="connsiteY6-342" fmla="*/ 99974 h 480974"/>
                  <a:gd name="connsiteX7-343" fmla="*/ 140419 w 1309718"/>
                  <a:gd name="connsiteY7-344" fmla="*/ 2549 h 480974"/>
                  <a:gd name="connsiteX0-345" fmla="*/ 140419 w 1309718"/>
                  <a:gd name="connsiteY0-346" fmla="*/ 2549 h 480974"/>
                  <a:gd name="connsiteX1-347" fmla="*/ 1107331 w 1309718"/>
                  <a:gd name="connsiteY1-348" fmla="*/ 0 h 480974"/>
                  <a:gd name="connsiteX2-349" fmla="*/ 1309718 w 1309718"/>
                  <a:gd name="connsiteY2-350" fmla="*/ 202387 h 480974"/>
                  <a:gd name="connsiteX3-351" fmla="*/ 1107331 w 1309718"/>
                  <a:gd name="connsiteY3-352" fmla="*/ 404774 h 480974"/>
                  <a:gd name="connsiteX4-353" fmla="*/ 137051 w 1309718"/>
                  <a:gd name="connsiteY4-354" fmla="*/ 410439 h 480974"/>
                  <a:gd name="connsiteX5-355" fmla="*/ 14319 w 1309718"/>
                  <a:gd name="connsiteY5-356" fmla="*/ 480974 h 480974"/>
                  <a:gd name="connsiteX6-357" fmla="*/ 14319 w 1309718"/>
                  <a:gd name="connsiteY6-358" fmla="*/ 99974 h 480974"/>
                  <a:gd name="connsiteX7-359" fmla="*/ 140419 w 1309718"/>
                  <a:gd name="connsiteY7-360" fmla="*/ 2549 h 480974"/>
                  <a:gd name="connsiteX0-361" fmla="*/ 140419 w 1309718"/>
                  <a:gd name="connsiteY0-362" fmla="*/ 2549 h 480974"/>
                  <a:gd name="connsiteX1-363" fmla="*/ 1107331 w 1309718"/>
                  <a:gd name="connsiteY1-364" fmla="*/ 0 h 480974"/>
                  <a:gd name="connsiteX2-365" fmla="*/ 1309718 w 1309718"/>
                  <a:gd name="connsiteY2-366" fmla="*/ 202387 h 480974"/>
                  <a:gd name="connsiteX3-367" fmla="*/ 1107331 w 1309718"/>
                  <a:gd name="connsiteY3-368" fmla="*/ 404774 h 480974"/>
                  <a:gd name="connsiteX4-369" fmla="*/ 137051 w 1309718"/>
                  <a:gd name="connsiteY4-370" fmla="*/ 410439 h 480974"/>
                  <a:gd name="connsiteX5-371" fmla="*/ 14319 w 1309718"/>
                  <a:gd name="connsiteY5-372" fmla="*/ 480974 h 480974"/>
                  <a:gd name="connsiteX6-373" fmla="*/ 14319 w 1309718"/>
                  <a:gd name="connsiteY6-374" fmla="*/ 99974 h 480974"/>
                  <a:gd name="connsiteX7-375" fmla="*/ 140419 w 1309718"/>
                  <a:gd name="connsiteY7-376" fmla="*/ 2549 h 480974"/>
                  <a:gd name="connsiteX0-377" fmla="*/ 94046 w 1309718"/>
                  <a:gd name="connsiteY0-378" fmla="*/ 2367 h 483679"/>
                  <a:gd name="connsiteX1-379" fmla="*/ 1107331 w 1309718"/>
                  <a:gd name="connsiteY1-380" fmla="*/ 2705 h 483679"/>
                  <a:gd name="connsiteX2-381" fmla="*/ 1309718 w 1309718"/>
                  <a:gd name="connsiteY2-382" fmla="*/ 205092 h 483679"/>
                  <a:gd name="connsiteX3-383" fmla="*/ 1107331 w 1309718"/>
                  <a:gd name="connsiteY3-384" fmla="*/ 407479 h 483679"/>
                  <a:gd name="connsiteX4-385" fmla="*/ 137051 w 1309718"/>
                  <a:gd name="connsiteY4-386" fmla="*/ 413144 h 483679"/>
                  <a:gd name="connsiteX5-387" fmla="*/ 14319 w 1309718"/>
                  <a:gd name="connsiteY5-388" fmla="*/ 483679 h 483679"/>
                  <a:gd name="connsiteX6-389" fmla="*/ 14319 w 1309718"/>
                  <a:gd name="connsiteY6-390" fmla="*/ 102679 h 483679"/>
                  <a:gd name="connsiteX7-391" fmla="*/ 94046 w 1309718"/>
                  <a:gd name="connsiteY7-392" fmla="*/ 2367 h 483679"/>
                  <a:gd name="connsiteX0-393" fmla="*/ 94046 w 1309718"/>
                  <a:gd name="connsiteY0-394" fmla="*/ 0 h 481312"/>
                  <a:gd name="connsiteX1-395" fmla="*/ 1107331 w 1309718"/>
                  <a:gd name="connsiteY1-396" fmla="*/ 338 h 481312"/>
                  <a:gd name="connsiteX2-397" fmla="*/ 1309718 w 1309718"/>
                  <a:gd name="connsiteY2-398" fmla="*/ 202725 h 481312"/>
                  <a:gd name="connsiteX3-399" fmla="*/ 1107331 w 1309718"/>
                  <a:gd name="connsiteY3-400" fmla="*/ 405112 h 481312"/>
                  <a:gd name="connsiteX4-401" fmla="*/ 137051 w 1309718"/>
                  <a:gd name="connsiteY4-402" fmla="*/ 410777 h 481312"/>
                  <a:gd name="connsiteX5-403" fmla="*/ 14319 w 1309718"/>
                  <a:gd name="connsiteY5-404" fmla="*/ 481312 h 481312"/>
                  <a:gd name="connsiteX6-405" fmla="*/ 14319 w 1309718"/>
                  <a:gd name="connsiteY6-406" fmla="*/ 100312 h 481312"/>
                  <a:gd name="connsiteX7-407" fmla="*/ 94046 w 1309718"/>
                  <a:gd name="connsiteY7-408" fmla="*/ 0 h 481312"/>
                  <a:gd name="connsiteX0-409" fmla="*/ 94046 w 1309718"/>
                  <a:gd name="connsiteY0-410" fmla="*/ 11030 h 492342"/>
                  <a:gd name="connsiteX1-411" fmla="*/ 1107331 w 1309718"/>
                  <a:gd name="connsiteY1-412" fmla="*/ 11368 h 492342"/>
                  <a:gd name="connsiteX2-413" fmla="*/ 1309718 w 1309718"/>
                  <a:gd name="connsiteY2-414" fmla="*/ 213755 h 492342"/>
                  <a:gd name="connsiteX3-415" fmla="*/ 1107331 w 1309718"/>
                  <a:gd name="connsiteY3-416" fmla="*/ 416142 h 492342"/>
                  <a:gd name="connsiteX4-417" fmla="*/ 137051 w 1309718"/>
                  <a:gd name="connsiteY4-418" fmla="*/ 421807 h 492342"/>
                  <a:gd name="connsiteX5-419" fmla="*/ 14319 w 1309718"/>
                  <a:gd name="connsiteY5-420" fmla="*/ 492342 h 492342"/>
                  <a:gd name="connsiteX6-421" fmla="*/ 14319 w 1309718"/>
                  <a:gd name="connsiteY6-422" fmla="*/ 111342 h 492342"/>
                  <a:gd name="connsiteX7-423" fmla="*/ 94046 w 1309718"/>
                  <a:gd name="connsiteY7-424" fmla="*/ 11030 h 492342"/>
                  <a:gd name="connsiteX0-425" fmla="*/ 94046 w 1309718"/>
                  <a:gd name="connsiteY0-426" fmla="*/ 0 h 481312"/>
                  <a:gd name="connsiteX1-427" fmla="*/ 1107331 w 1309718"/>
                  <a:gd name="connsiteY1-428" fmla="*/ 338 h 481312"/>
                  <a:gd name="connsiteX2-429" fmla="*/ 1309718 w 1309718"/>
                  <a:gd name="connsiteY2-430" fmla="*/ 202725 h 481312"/>
                  <a:gd name="connsiteX3-431" fmla="*/ 1107331 w 1309718"/>
                  <a:gd name="connsiteY3-432" fmla="*/ 405112 h 481312"/>
                  <a:gd name="connsiteX4-433" fmla="*/ 137051 w 1309718"/>
                  <a:gd name="connsiteY4-434" fmla="*/ 410777 h 481312"/>
                  <a:gd name="connsiteX5-435" fmla="*/ 14319 w 1309718"/>
                  <a:gd name="connsiteY5-436" fmla="*/ 481312 h 481312"/>
                  <a:gd name="connsiteX6-437" fmla="*/ 14319 w 1309718"/>
                  <a:gd name="connsiteY6-438" fmla="*/ 100312 h 481312"/>
                  <a:gd name="connsiteX7-439" fmla="*/ 94046 w 1309718"/>
                  <a:gd name="connsiteY7-440" fmla="*/ 0 h 481312"/>
                  <a:gd name="connsiteX0-441" fmla="*/ 94046 w 1309718"/>
                  <a:gd name="connsiteY0-442" fmla="*/ 0 h 481312"/>
                  <a:gd name="connsiteX1-443" fmla="*/ 1107331 w 1309718"/>
                  <a:gd name="connsiteY1-444" fmla="*/ 338 h 481312"/>
                  <a:gd name="connsiteX2-445" fmla="*/ 1309718 w 1309718"/>
                  <a:gd name="connsiteY2-446" fmla="*/ 202725 h 481312"/>
                  <a:gd name="connsiteX3-447" fmla="*/ 1107331 w 1309718"/>
                  <a:gd name="connsiteY3-448" fmla="*/ 405112 h 481312"/>
                  <a:gd name="connsiteX4-449" fmla="*/ 137051 w 1309718"/>
                  <a:gd name="connsiteY4-450" fmla="*/ 410777 h 481312"/>
                  <a:gd name="connsiteX5-451" fmla="*/ 14319 w 1309718"/>
                  <a:gd name="connsiteY5-452" fmla="*/ 481312 h 481312"/>
                  <a:gd name="connsiteX6-453" fmla="*/ 14319 w 1309718"/>
                  <a:gd name="connsiteY6-454" fmla="*/ 100312 h 481312"/>
                  <a:gd name="connsiteX7-455" fmla="*/ 94046 w 1309718"/>
                  <a:gd name="connsiteY7-456" fmla="*/ 0 h 481312"/>
                  <a:gd name="connsiteX0-457" fmla="*/ 81513 w 1297185"/>
                  <a:gd name="connsiteY0-458" fmla="*/ 0 h 481312"/>
                  <a:gd name="connsiteX1-459" fmla="*/ 1094798 w 1297185"/>
                  <a:gd name="connsiteY1-460" fmla="*/ 338 h 481312"/>
                  <a:gd name="connsiteX2-461" fmla="*/ 1297185 w 1297185"/>
                  <a:gd name="connsiteY2-462" fmla="*/ 202725 h 481312"/>
                  <a:gd name="connsiteX3-463" fmla="*/ 1094798 w 1297185"/>
                  <a:gd name="connsiteY3-464" fmla="*/ 405112 h 481312"/>
                  <a:gd name="connsiteX4-465" fmla="*/ 124518 w 1297185"/>
                  <a:gd name="connsiteY4-466" fmla="*/ 410777 h 481312"/>
                  <a:gd name="connsiteX5-467" fmla="*/ 1786 w 1297185"/>
                  <a:gd name="connsiteY5-468" fmla="*/ 481312 h 481312"/>
                  <a:gd name="connsiteX6-469" fmla="*/ 1786 w 1297185"/>
                  <a:gd name="connsiteY6-470" fmla="*/ 100312 h 481312"/>
                  <a:gd name="connsiteX7-471" fmla="*/ 81513 w 1297185"/>
                  <a:gd name="connsiteY7-472" fmla="*/ 0 h 481312"/>
                  <a:gd name="connsiteX0-473" fmla="*/ 79727 w 1295399"/>
                  <a:gd name="connsiteY0-474" fmla="*/ 0 h 481312"/>
                  <a:gd name="connsiteX1-475" fmla="*/ 1093012 w 1295399"/>
                  <a:gd name="connsiteY1-476" fmla="*/ 338 h 481312"/>
                  <a:gd name="connsiteX2-477" fmla="*/ 1295399 w 1295399"/>
                  <a:gd name="connsiteY2-478" fmla="*/ 202725 h 481312"/>
                  <a:gd name="connsiteX3-479" fmla="*/ 1093012 w 1295399"/>
                  <a:gd name="connsiteY3-480" fmla="*/ 405112 h 481312"/>
                  <a:gd name="connsiteX4-481" fmla="*/ 122732 w 1295399"/>
                  <a:gd name="connsiteY4-482" fmla="*/ 410777 h 481312"/>
                  <a:gd name="connsiteX5-483" fmla="*/ 0 w 1295399"/>
                  <a:gd name="connsiteY5-484" fmla="*/ 481312 h 481312"/>
                  <a:gd name="connsiteX6-485" fmla="*/ 0 w 1295399"/>
                  <a:gd name="connsiteY6-486" fmla="*/ 100312 h 481312"/>
                  <a:gd name="connsiteX7-487" fmla="*/ 79727 w 1295399"/>
                  <a:gd name="connsiteY7-488" fmla="*/ 0 h 481312"/>
                  <a:gd name="connsiteX0-489" fmla="*/ 79727 w 1302292"/>
                  <a:gd name="connsiteY0-490" fmla="*/ 0 h 481312"/>
                  <a:gd name="connsiteX1-491" fmla="*/ 1134372 w 1302292"/>
                  <a:gd name="connsiteY1-492" fmla="*/ 1301 h 481312"/>
                  <a:gd name="connsiteX2-493" fmla="*/ 1295399 w 1302292"/>
                  <a:gd name="connsiteY2-494" fmla="*/ 202725 h 481312"/>
                  <a:gd name="connsiteX3-495" fmla="*/ 1093012 w 1302292"/>
                  <a:gd name="connsiteY3-496" fmla="*/ 405112 h 481312"/>
                  <a:gd name="connsiteX4-497" fmla="*/ 122732 w 1302292"/>
                  <a:gd name="connsiteY4-498" fmla="*/ 410777 h 481312"/>
                  <a:gd name="connsiteX5-499" fmla="*/ 0 w 1302292"/>
                  <a:gd name="connsiteY5-500" fmla="*/ 481312 h 481312"/>
                  <a:gd name="connsiteX6-501" fmla="*/ 0 w 1302292"/>
                  <a:gd name="connsiteY6-502" fmla="*/ 100312 h 481312"/>
                  <a:gd name="connsiteX7-503" fmla="*/ 79727 w 1302292"/>
                  <a:gd name="connsiteY7-504" fmla="*/ 0 h 481312"/>
                  <a:gd name="connsiteX0-505" fmla="*/ 79727 w 1295608"/>
                  <a:gd name="connsiteY0-506" fmla="*/ 0 h 481312"/>
                  <a:gd name="connsiteX1-507" fmla="*/ 1134372 w 1295608"/>
                  <a:gd name="connsiteY1-508" fmla="*/ 1301 h 481312"/>
                  <a:gd name="connsiteX2-509" fmla="*/ 1295399 w 1295608"/>
                  <a:gd name="connsiteY2-510" fmla="*/ 202725 h 481312"/>
                  <a:gd name="connsiteX3-511" fmla="*/ 1133118 w 1295608"/>
                  <a:gd name="connsiteY3-512" fmla="*/ 405112 h 481312"/>
                  <a:gd name="connsiteX4-513" fmla="*/ 122732 w 1295608"/>
                  <a:gd name="connsiteY4-514" fmla="*/ 410777 h 481312"/>
                  <a:gd name="connsiteX5-515" fmla="*/ 0 w 1295608"/>
                  <a:gd name="connsiteY5-516" fmla="*/ 481312 h 481312"/>
                  <a:gd name="connsiteX6-517" fmla="*/ 0 w 1295608"/>
                  <a:gd name="connsiteY6-518" fmla="*/ 100312 h 481312"/>
                  <a:gd name="connsiteX7-519" fmla="*/ 79727 w 1295608"/>
                  <a:gd name="connsiteY7-520" fmla="*/ 0 h 481312"/>
                  <a:gd name="connsiteX0-521" fmla="*/ 79727 w 1295399"/>
                  <a:gd name="connsiteY0-522" fmla="*/ 0 h 481312"/>
                  <a:gd name="connsiteX1-523" fmla="*/ 1134372 w 1295399"/>
                  <a:gd name="connsiteY1-524" fmla="*/ 1301 h 481312"/>
                  <a:gd name="connsiteX2-525" fmla="*/ 1295399 w 1295399"/>
                  <a:gd name="connsiteY2-526" fmla="*/ 202725 h 481312"/>
                  <a:gd name="connsiteX3-527" fmla="*/ 1133118 w 1295399"/>
                  <a:gd name="connsiteY3-528" fmla="*/ 405112 h 481312"/>
                  <a:gd name="connsiteX4-529" fmla="*/ 122732 w 1295399"/>
                  <a:gd name="connsiteY4-530" fmla="*/ 410777 h 481312"/>
                  <a:gd name="connsiteX5-531" fmla="*/ 0 w 1295399"/>
                  <a:gd name="connsiteY5-532" fmla="*/ 481312 h 481312"/>
                  <a:gd name="connsiteX6-533" fmla="*/ 0 w 1295399"/>
                  <a:gd name="connsiteY6-534" fmla="*/ 100312 h 481312"/>
                  <a:gd name="connsiteX7-535" fmla="*/ 79727 w 1295399"/>
                  <a:gd name="connsiteY7-536" fmla="*/ 0 h 481312"/>
                  <a:gd name="connsiteX0-537" fmla="*/ 79727 w 1295399"/>
                  <a:gd name="connsiteY0-538" fmla="*/ 0 h 481312"/>
                  <a:gd name="connsiteX1-539" fmla="*/ 1134372 w 1295399"/>
                  <a:gd name="connsiteY1-540" fmla="*/ 1301 h 481312"/>
                  <a:gd name="connsiteX2-541" fmla="*/ 1295399 w 1295399"/>
                  <a:gd name="connsiteY2-542" fmla="*/ 202725 h 481312"/>
                  <a:gd name="connsiteX3-543" fmla="*/ 1133118 w 1295399"/>
                  <a:gd name="connsiteY3-544" fmla="*/ 405112 h 481312"/>
                  <a:gd name="connsiteX4-545" fmla="*/ 122732 w 1295399"/>
                  <a:gd name="connsiteY4-546" fmla="*/ 410777 h 481312"/>
                  <a:gd name="connsiteX5-547" fmla="*/ 0 w 1295399"/>
                  <a:gd name="connsiteY5-548" fmla="*/ 481312 h 481312"/>
                  <a:gd name="connsiteX6-549" fmla="*/ 0 w 1295399"/>
                  <a:gd name="connsiteY6-550" fmla="*/ 100312 h 481312"/>
                  <a:gd name="connsiteX7-551" fmla="*/ 79727 w 1295399"/>
                  <a:gd name="connsiteY7-552" fmla="*/ 0 h 481312"/>
                  <a:gd name="connsiteX0-553" fmla="*/ 79727 w 1295399"/>
                  <a:gd name="connsiteY0-554" fmla="*/ 0 h 481312"/>
                  <a:gd name="connsiteX1-555" fmla="*/ 1134372 w 1295399"/>
                  <a:gd name="connsiteY1-556" fmla="*/ 1301 h 481312"/>
                  <a:gd name="connsiteX2-557" fmla="*/ 1295399 w 1295399"/>
                  <a:gd name="connsiteY2-558" fmla="*/ 202725 h 481312"/>
                  <a:gd name="connsiteX3-559" fmla="*/ 1165078 w 1295399"/>
                  <a:gd name="connsiteY3-560" fmla="*/ 406074 h 481312"/>
                  <a:gd name="connsiteX4-561" fmla="*/ 122732 w 1295399"/>
                  <a:gd name="connsiteY4-562" fmla="*/ 410777 h 481312"/>
                  <a:gd name="connsiteX5-563" fmla="*/ 0 w 1295399"/>
                  <a:gd name="connsiteY5-564" fmla="*/ 481312 h 481312"/>
                  <a:gd name="connsiteX6-565" fmla="*/ 0 w 1295399"/>
                  <a:gd name="connsiteY6-566" fmla="*/ 100312 h 481312"/>
                  <a:gd name="connsiteX7-567" fmla="*/ 79727 w 1295399"/>
                  <a:gd name="connsiteY7-568" fmla="*/ 0 h 481312"/>
                  <a:gd name="connsiteX0-569" fmla="*/ 79727 w 1295399"/>
                  <a:gd name="connsiteY0-570" fmla="*/ 0 h 481312"/>
                  <a:gd name="connsiteX1-571" fmla="*/ 1156305 w 1295399"/>
                  <a:gd name="connsiteY1-572" fmla="*/ 6114 h 481312"/>
                  <a:gd name="connsiteX2-573" fmla="*/ 1295399 w 1295399"/>
                  <a:gd name="connsiteY2-574" fmla="*/ 202725 h 481312"/>
                  <a:gd name="connsiteX3-575" fmla="*/ 1165078 w 1295399"/>
                  <a:gd name="connsiteY3-576" fmla="*/ 406074 h 481312"/>
                  <a:gd name="connsiteX4-577" fmla="*/ 122732 w 1295399"/>
                  <a:gd name="connsiteY4-578" fmla="*/ 410777 h 481312"/>
                  <a:gd name="connsiteX5-579" fmla="*/ 0 w 1295399"/>
                  <a:gd name="connsiteY5-580" fmla="*/ 481312 h 481312"/>
                  <a:gd name="connsiteX6-581" fmla="*/ 0 w 1295399"/>
                  <a:gd name="connsiteY6-582" fmla="*/ 100312 h 481312"/>
                  <a:gd name="connsiteX7-583" fmla="*/ 79727 w 1295399"/>
                  <a:gd name="connsiteY7-584" fmla="*/ 0 h 48131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 ang="0">
                    <a:pos x="connsiteX7-55" y="connsiteY7-56"/>
                  </a:cxn>
                </a:cxnLst>
                <a:rect l="l" t="t" r="r" b="b"/>
                <a:pathLst>
                  <a:path w="1295399" h="481312">
                    <a:moveTo>
                      <a:pt x="79727" y="0"/>
                    </a:moveTo>
                    <a:lnTo>
                      <a:pt x="1156305" y="6114"/>
                    </a:lnTo>
                    <a:lnTo>
                      <a:pt x="1295399" y="202725"/>
                    </a:lnTo>
                    <a:lnTo>
                      <a:pt x="1165078" y="406074"/>
                    </a:lnTo>
                    <a:lnTo>
                      <a:pt x="122732" y="410777"/>
                    </a:lnTo>
                    <a:cubicBezTo>
                      <a:pt x="78235" y="412895"/>
                      <a:pt x="11453" y="402374"/>
                      <a:pt x="0" y="481312"/>
                    </a:cubicBezTo>
                    <a:lnTo>
                      <a:pt x="0" y="100312"/>
                    </a:lnTo>
                    <a:cubicBezTo>
                      <a:pt x="721" y="14824"/>
                      <a:pt x="31644" y="5334"/>
                      <a:pt x="79727" y="0"/>
                    </a:cubicBezTo>
                    <a:close/>
                  </a:path>
                </a:pathLst>
              </a:custGeom>
              <a:grpFill/>
              <a:ln>
                <a:noFill/>
              </a:ln>
              <a:effectLst/>
              <a:scene3d>
                <a:camera prst="orthographicFront">
                  <a:rot lat="0" lon="0" rev="0"/>
                </a:camera>
                <a:lightRig rig="threePt" dir="t"/>
              </a:scene3d>
              <a:sp3d prstMaterial="plastic">
                <a:bevelT w="57150" h="57150"/>
              </a:sp3d>
            </p:spPr>
            <p:style>
              <a:lnRef idx="0">
                <a:schemeClr val="accent4"/>
              </a:lnRef>
              <a:fillRef idx="3">
                <a:schemeClr val="accent4"/>
              </a:fillRef>
              <a:effectRef idx="3">
                <a:schemeClr val="accent4"/>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a:p>
            </p:txBody>
          </p:sp>
        </p:grpSp>
        <p:grpSp>
          <p:nvGrpSpPr>
            <p:cNvPr id="10" name="Group 9"/>
            <p:cNvGrpSpPr/>
            <p:nvPr/>
          </p:nvGrpSpPr>
          <p:grpSpPr bwMode="auto">
            <a:xfrm flipV="1">
              <a:off x="-32089" y="2754635"/>
              <a:ext cx="2540384" cy="993410"/>
              <a:chOff x="4763053" y="2429435"/>
              <a:chExt cx="2840865" cy="833718"/>
            </a:xfrm>
            <a:solidFill>
              <a:schemeClr val="accent2">
                <a:lumMod val="40000"/>
                <a:lumOff val="60000"/>
              </a:schemeClr>
            </a:solidFill>
          </p:grpSpPr>
          <p:sp>
            <p:nvSpPr>
              <p:cNvPr id="19" name="Freeform 18"/>
              <p:cNvSpPr/>
              <p:nvPr/>
            </p:nvSpPr>
            <p:spPr bwMode="gray">
              <a:xfrm>
                <a:off x="4770794" y="2429435"/>
                <a:ext cx="2833124" cy="768967"/>
              </a:xfrm>
              <a:custGeom>
                <a:avLst/>
                <a:gdLst>
                  <a:gd name="connsiteX0" fmla="*/ 0 w 1205789"/>
                  <a:gd name="connsiteY0" fmla="*/ 0 h 404774"/>
                  <a:gd name="connsiteX1" fmla="*/ 1003402 w 1205789"/>
                  <a:gd name="connsiteY1" fmla="*/ 0 h 404774"/>
                  <a:gd name="connsiteX2" fmla="*/ 1205789 w 1205789"/>
                  <a:gd name="connsiteY2" fmla="*/ 202387 h 404774"/>
                  <a:gd name="connsiteX3" fmla="*/ 1003402 w 1205789"/>
                  <a:gd name="connsiteY3" fmla="*/ 404774 h 404774"/>
                  <a:gd name="connsiteX4" fmla="*/ 0 w 1205789"/>
                  <a:gd name="connsiteY4" fmla="*/ 404774 h 404774"/>
                  <a:gd name="connsiteX5" fmla="*/ 0 w 1205789"/>
                  <a:gd name="connsiteY5" fmla="*/ 0 h 404774"/>
                  <a:gd name="connsiteX0-1" fmla="*/ 7314 w 1213103"/>
                  <a:gd name="connsiteY0-2" fmla="*/ 0 h 404774"/>
                  <a:gd name="connsiteX1-3" fmla="*/ 1010716 w 1213103"/>
                  <a:gd name="connsiteY1-4" fmla="*/ 0 h 404774"/>
                  <a:gd name="connsiteX2-5" fmla="*/ 1213103 w 1213103"/>
                  <a:gd name="connsiteY2-6" fmla="*/ 202387 h 404774"/>
                  <a:gd name="connsiteX3-7" fmla="*/ 1010716 w 1213103"/>
                  <a:gd name="connsiteY3-8" fmla="*/ 404774 h 404774"/>
                  <a:gd name="connsiteX4-9" fmla="*/ 7314 w 1213103"/>
                  <a:gd name="connsiteY4-10" fmla="*/ 404774 h 404774"/>
                  <a:gd name="connsiteX5-11" fmla="*/ 0 w 1213103"/>
                  <a:gd name="connsiteY5-12" fmla="*/ 131673 h 404774"/>
                  <a:gd name="connsiteX6" fmla="*/ 7314 w 1213103"/>
                  <a:gd name="connsiteY6" fmla="*/ 0 h 404774"/>
                  <a:gd name="connsiteX0-13" fmla="*/ 89610 w 1295399"/>
                  <a:gd name="connsiteY0-14" fmla="*/ 0 h 404774"/>
                  <a:gd name="connsiteX1-15" fmla="*/ 1093012 w 1295399"/>
                  <a:gd name="connsiteY1-16" fmla="*/ 0 h 404774"/>
                  <a:gd name="connsiteX2-17" fmla="*/ 1295399 w 1295399"/>
                  <a:gd name="connsiteY2-18" fmla="*/ 202387 h 404774"/>
                  <a:gd name="connsiteX3-19" fmla="*/ 1093012 w 1295399"/>
                  <a:gd name="connsiteY3-20" fmla="*/ 404774 h 404774"/>
                  <a:gd name="connsiteX4-21" fmla="*/ 89610 w 1295399"/>
                  <a:gd name="connsiteY4-22" fmla="*/ 404774 h 404774"/>
                  <a:gd name="connsiteX5-23" fmla="*/ 0 w 1295399"/>
                  <a:gd name="connsiteY5-24" fmla="*/ 99974 h 404774"/>
                  <a:gd name="connsiteX6-25" fmla="*/ 89610 w 1295399"/>
                  <a:gd name="connsiteY6-26" fmla="*/ 0 h 404774"/>
                  <a:gd name="connsiteX0-27" fmla="*/ 89610 w 1295399"/>
                  <a:gd name="connsiteY0-28" fmla="*/ 0 h 404774"/>
                  <a:gd name="connsiteX1-29" fmla="*/ 1093012 w 1295399"/>
                  <a:gd name="connsiteY1-30" fmla="*/ 0 h 404774"/>
                  <a:gd name="connsiteX2-31" fmla="*/ 1295399 w 1295399"/>
                  <a:gd name="connsiteY2-32" fmla="*/ 202387 h 404774"/>
                  <a:gd name="connsiteX3-33" fmla="*/ 1093012 w 1295399"/>
                  <a:gd name="connsiteY3-34" fmla="*/ 404774 h 404774"/>
                  <a:gd name="connsiteX4-35" fmla="*/ 89610 w 1295399"/>
                  <a:gd name="connsiteY4-36" fmla="*/ 404774 h 404774"/>
                  <a:gd name="connsiteX5-37" fmla="*/ 60350 w 1295399"/>
                  <a:gd name="connsiteY5-38" fmla="*/ 299923 h 404774"/>
                  <a:gd name="connsiteX6-39" fmla="*/ 0 w 1295399"/>
                  <a:gd name="connsiteY6-40" fmla="*/ 99974 h 404774"/>
                  <a:gd name="connsiteX7" fmla="*/ 89610 w 1295399"/>
                  <a:gd name="connsiteY7" fmla="*/ 0 h 404774"/>
                  <a:gd name="connsiteX0-41" fmla="*/ 89610 w 1295399"/>
                  <a:gd name="connsiteY0-42" fmla="*/ 0 h 480974"/>
                  <a:gd name="connsiteX1-43" fmla="*/ 1093012 w 1295399"/>
                  <a:gd name="connsiteY1-44" fmla="*/ 0 h 480974"/>
                  <a:gd name="connsiteX2-45" fmla="*/ 1295399 w 1295399"/>
                  <a:gd name="connsiteY2-46" fmla="*/ 202387 h 480974"/>
                  <a:gd name="connsiteX3-47" fmla="*/ 1093012 w 1295399"/>
                  <a:gd name="connsiteY3-48" fmla="*/ 404774 h 480974"/>
                  <a:gd name="connsiteX4-49" fmla="*/ 89610 w 1295399"/>
                  <a:gd name="connsiteY4-50" fmla="*/ 404774 h 480974"/>
                  <a:gd name="connsiteX5-51" fmla="*/ 0 w 1295399"/>
                  <a:gd name="connsiteY5-52" fmla="*/ 480974 h 480974"/>
                  <a:gd name="connsiteX6-53" fmla="*/ 0 w 1295399"/>
                  <a:gd name="connsiteY6-54" fmla="*/ 99974 h 480974"/>
                  <a:gd name="connsiteX7-55" fmla="*/ 89610 w 1295399"/>
                  <a:gd name="connsiteY7-56" fmla="*/ 0 h 480974"/>
                  <a:gd name="connsiteX0-57" fmla="*/ 89610 w 1295399"/>
                  <a:gd name="connsiteY0-58" fmla="*/ 0 h 480974"/>
                  <a:gd name="connsiteX1-59" fmla="*/ 1093012 w 1295399"/>
                  <a:gd name="connsiteY1-60" fmla="*/ 0 h 480974"/>
                  <a:gd name="connsiteX2-61" fmla="*/ 1295399 w 1295399"/>
                  <a:gd name="connsiteY2-62" fmla="*/ 202387 h 480974"/>
                  <a:gd name="connsiteX3-63" fmla="*/ 1093012 w 1295399"/>
                  <a:gd name="connsiteY3-64" fmla="*/ 404774 h 480974"/>
                  <a:gd name="connsiteX4-65" fmla="*/ 89610 w 1295399"/>
                  <a:gd name="connsiteY4-66" fmla="*/ 404774 h 480974"/>
                  <a:gd name="connsiteX5-67" fmla="*/ 0 w 1295399"/>
                  <a:gd name="connsiteY5-68" fmla="*/ 480974 h 480974"/>
                  <a:gd name="connsiteX6-69" fmla="*/ 0 w 1295399"/>
                  <a:gd name="connsiteY6-70" fmla="*/ 99974 h 480974"/>
                  <a:gd name="connsiteX7-71" fmla="*/ 89610 w 1295399"/>
                  <a:gd name="connsiteY7-72" fmla="*/ 0 h 480974"/>
                  <a:gd name="connsiteX0-73" fmla="*/ 89610 w 1295399"/>
                  <a:gd name="connsiteY0-74" fmla="*/ 0 h 480974"/>
                  <a:gd name="connsiteX1-75" fmla="*/ 1093012 w 1295399"/>
                  <a:gd name="connsiteY1-76" fmla="*/ 0 h 480974"/>
                  <a:gd name="connsiteX2-77" fmla="*/ 1295399 w 1295399"/>
                  <a:gd name="connsiteY2-78" fmla="*/ 202387 h 480974"/>
                  <a:gd name="connsiteX3-79" fmla="*/ 1093012 w 1295399"/>
                  <a:gd name="connsiteY3-80" fmla="*/ 404774 h 480974"/>
                  <a:gd name="connsiteX4-81" fmla="*/ 89610 w 1295399"/>
                  <a:gd name="connsiteY4-82" fmla="*/ 404774 h 480974"/>
                  <a:gd name="connsiteX5-83" fmla="*/ 0 w 1295399"/>
                  <a:gd name="connsiteY5-84" fmla="*/ 480974 h 480974"/>
                  <a:gd name="connsiteX6-85" fmla="*/ 0 w 1295399"/>
                  <a:gd name="connsiteY6-86" fmla="*/ 99974 h 480974"/>
                  <a:gd name="connsiteX7-87" fmla="*/ 89610 w 1295399"/>
                  <a:gd name="connsiteY7-88" fmla="*/ 0 h 480974"/>
                  <a:gd name="connsiteX0-89" fmla="*/ 89610 w 1295399"/>
                  <a:gd name="connsiteY0-90" fmla="*/ 0 h 480974"/>
                  <a:gd name="connsiteX1-91" fmla="*/ 1093012 w 1295399"/>
                  <a:gd name="connsiteY1-92" fmla="*/ 0 h 480974"/>
                  <a:gd name="connsiteX2-93" fmla="*/ 1295399 w 1295399"/>
                  <a:gd name="connsiteY2-94" fmla="*/ 202387 h 480974"/>
                  <a:gd name="connsiteX3-95" fmla="*/ 1093012 w 1295399"/>
                  <a:gd name="connsiteY3-96" fmla="*/ 404774 h 480974"/>
                  <a:gd name="connsiteX4-97" fmla="*/ 89610 w 1295399"/>
                  <a:gd name="connsiteY4-98" fmla="*/ 404774 h 480974"/>
                  <a:gd name="connsiteX5-99" fmla="*/ 0 w 1295399"/>
                  <a:gd name="connsiteY5-100" fmla="*/ 480974 h 480974"/>
                  <a:gd name="connsiteX6-101" fmla="*/ 0 w 1295399"/>
                  <a:gd name="connsiteY6-102" fmla="*/ 99974 h 480974"/>
                  <a:gd name="connsiteX7-103" fmla="*/ 89610 w 1295399"/>
                  <a:gd name="connsiteY7-104" fmla="*/ 0 h 480974"/>
                  <a:gd name="connsiteX0-105" fmla="*/ 104497 w 1310286"/>
                  <a:gd name="connsiteY0-106" fmla="*/ 0 h 480974"/>
                  <a:gd name="connsiteX1-107" fmla="*/ 1107899 w 1310286"/>
                  <a:gd name="connsiteY1-108" fmla="*/ 0 h 480974"/>
                  <a:gd name="connsiteX2-109" fmla="*/ 1310286 w 1310286"/>
                  <a:gd name="connsiteY2-110" fmla="*/ 202387 h 480974"/>
                  <a:gd name="connsiteX3-111" fmla="*/ 1107899 w 1310286"/>
                  <a:gd name="connsiteY3-112" fmla="*/ 404774 h 480974"/>
                  <a:gd name="connsiteX4-113" fmla="*/ 104497 w 1310286"/>
                  <a:gd name="connsiteY4-114" fmla="*/ 404774 h 480974"/>
                  <a:gd name="connsiteX5-115" fmla="*/ 14887 w 1310286"/>
                  <a:gd name="connsiteY5-116" fmla="*/ 480974 h 480974"/>
                  <a:gd name="connsiteX6-117" fmla="*/ 14887 w 1310286"/>
                  <a:gd name="connsiteY6-118" fmla="*/ 99974 h 480974"/>
                  <a:gd name="connsiteX7-119" fmla="*/ 104497 w 1310286"/>
                  <a:gd name="connsiteY7-120" fmla="*/ 0 h 480974"/>
                  <a:gd name="connsiteX0-121" fmla="*/ 104497 w 1310286"/>
                  <a:gd name="connsiteY0-122" fmla="*/ 0 h 480974"/>
                  <a:gd name="connsiteX1-123" fmla="*/ 1107899 w 1310286"/>
                  <a:gd name="connsiteY1-124" fmla="*/ 0 h 480974"/>
                  <a:gd name="connsiteX2-125" fmla="*/ 1310286 w 1310286"/>
                  <a:gd name="connsiteY2-126" fmla="*/ 202387 h 480974"/>
                  <a:gd name="connsiteX3-127" fmla="*/ 1107899 w 1310286"/>
                  <a:gd name="connsiteY3-128" fmla="*/ 404774 h 480974"/>
                  <a:gd name="connsiteX4-129" fmla="*/ 104497 w 1310286"/>
                  <a:gd name="connsiteY4-130" fmla="*/ 404774 h 480974"/>
                  <a:gd name="connsiteX5-131" fmla="*/ 14887 w 1310286"/>
                  <a:gd name="connsiteY5-132" fmla="*/ 480974 h 480974"/>
                  <a:gd name="connsiteX6-133" fmla="*/ 14887 w 1310286"/>
                  <a:gd name="connsiteY6-134" fmla="*/ 99974 h 480974"/>
                  <a:gd name="connsiteX7-135" fmla="*/ 104497 w 1310286"/>
                  <a:gd name="connsiteY7-136" fmla="*/ 0 h 480974"/>
                  <a:gd name="connsiteX0-137" fmla="*/ 89610 w 1295399"/>
                  <a:gd name="connsiteY0-138" fmla="*/ 0 h 480974"/>
                  <a:gd name="connsiteX1-139" fmla="*/ 1093012 w 1295399"/>
                  <a:gd name="connsiteY1-140" fmla="*/ 0 h 480974"/>
                  <a:gd name="connsiteX2-141" fmla="*/ 1295399 w 1295399"/>
                  <a:gd name="connsiteY2-142" fmla="*/ 202387 h 480974"/>
                  <a:gd name="connsiteX3-143" fmla="*/ 1093012 w 1295399"/>
                  <a:gd name="connsiteY3-144" fmla="*/ 404774 h 480974"/>
                  <a:gd name="connsiteX4-145" fmla="*/ 89610 w 1295399"/>
                  <a:gd name="connsiteY4-146" fmla="*/ 404774 h 480974"/>
                  <a:gd name="connsiteX5-147" fmla="*/ 0 w 1295399"/>
                  <a:gd name="connsiteY5-148" fmla="*/ 480974 h 480974"/>
                  <a:gd name="connsiteX6-149" fmla="*/ 0 w 1295399"/>
                  <a:gd name="connsiteY6-150" fmla="*/ 99974 h 480974"/>
                  <a:gd name="connsiteX7-151" fmla="*/ 89610 w 1295399"/>
                  <a:gd name="connsiteY7-152" fmla="*/ 0 h 480974"/>
                  <a:gd name="connsiteX0-153" fmla="*/ 89610 w 1295399"/>
                  <a:gd name="connsiteY0-154" fmla="*/ 0 h 480974"/>
                  <a:gd name="connsiteX1-155" fmla="*/ 1093012 w 1295399"/>
                  <a:gd name="connsiteY1-156" fmla="*/ 0 h 480974"/>
                  <a:gd name="connsiteX2-157" fmla="*/ 1295399 w 1295399"/>
                  <a:gd name="connsiteY2-158" fmla="*/ 202387 h 480974"/>
                  <a:gd name="connsiteX3-159" fmla="*/ 1093012 w 1295399"/>
                  <a:gd name="connsiteY3-160" fmla="*/ 404774 h 480974"/>
                  <a:gd name="connsiteX4-161" fmla="*/ 89610 w 1295399"/>
                  <a:gd name="connsiteY4-162" fmla="*/ 404774 h 480974"/>
                  <a:gd name="connsiteX5-163" fmla="*/ 0 w 1295399"/>
                  <a:gd name="connsiteY5-164" fmla="*/ 480974 h 480974"/>
                  <a:gd name="connsiteX6-165" fmla="*/ 0 w 1295399"/>
                  <a:gd name="connsiteY6-166" fmla="*/ 99974 h 480974"/>
                  <a:gd name="connsiteX7-167" fmla="*/ 89610 w 1295399"/>
                  <a:gd name="connsiteY7-168" fmla="*/ 0 h 480974"/>
                  <a:gd name="connsiteX0-169" fmla="*/ 89610 w 1295399"/>
                  <a:gd name="connsiteY0-170" fmla="*/ 0 h 480974"/>
                  <a:gd name="connsiteX1-171" fmla="*/ 1093012 w 1295399"/>
                  <a:gd name="connsiteY1-172" fmla="*/ 0 h 480974"/>
                  <a:gd name="connsiteX2-173" fmla="*/ 1295399 w 1295399"/>
                  <a:gd name="connsiteY2-174" fmla="*/ 202387 h 480974"/>
                  <a:gd name="connsiteX3-175" fmla="*/ 1093012 w 1295399"/>
                  <a:gd name="connsiteY3-176" fmla="*/ 404774 h 480974"/>
                  <a:gd name="connsiteX4-177" fmla="*/ 89610 w 1295399"/>
                  <a:gd name="connsiteY4-178" fmla="*/ 404774 h 480974"/>
                  <a:gd name="connsiteX5-179" fmla="*/ 0 w 1295399"/>
                  <a:gd name="connsiteY5-180" fmla="*/ 480974 h 480974"/>
                  <a:gd name="connsiteX6-181" fmla="*/ 0 w 1295399"/>
                  <a:gd name="connsiteY6-182" fmla="*/ 99974 h 480974"/>
                  <a:gd name="connsiteX7-183" fmla="*/ 89610 w 1295399"/>
                  <a:gd name="connsiteY7-184" fmla="*/ 0 h 480974"/>
                  <a:gd name="connsiteX0-185" fmla="*/ 89610 w 1295399"/>
                  <a:gd name="connsiteY0-186" fmla="*/ 0 h 480974"/>
                  <a:gd name="connsiteX1-187" fmla="*/ 1093012 w 1295399"/>
                  <a:gd name="connsiteY1-188" fmla="*/ 0 h 480974"/>
                  <a:gd name="connsiteX2-189" fmla="*/ 1295399 w 1295399"/>
                  <a:gd name="connsiteY2-190" fmla="*/ 202387 h 480974"/>
                  <a:gd name="connsiteX3-191" fmla="*/ 1093012 w 1295399"/>
                  <a:gd name="connsiteY3-192" fmla="*/ 404774 h 480974"/>
                  <a:gd name="connsiteX4-193" fmla="*/ 89610 w 1295399"/>
                  <a:gd name="connsiteY4-194" fmla="*/ 404774 h 480974"/>
                  <a:gd name="connsiteX5-195" fmla="*/ 0 w 1295399"/>
                  <a:gd name="connsiteY5-196" fmla="*/ 480974 h 480974"/>
                  <a:gd name="connsiteX6-197" fmla="*/ 0 w 1295399"/>
                  <a:gd name="connsiteY6-198" fmla="*/ 99974 h 480974"/>
                  <a:gd name="connsiteX7-199" fmla="*/ 89610 w 1295399"/>
                  <a:gd name="connsiteY7-200" fmla="*/ 0 h 480974"/>
                  <a:gd name="connsiteX0-201" fmla="*/ 89610 w 1295399"/>
                  <a:gd name="connsiteY0-202" fmla="*/ 2367 h 483341"/>
                  <a:gd name="connsiteX1-203" fmla="*/ 1093012 w 1295399"/>
                  <a:gd name="connsiteY1-204" fmla="*/ 2367 h 483341"/>
                  <a:gd name="connsiteX2-205" fmla="*/ 1295399 w 1295399"/>
                  <a:gd name="connsiteY2-206" fmla="*/ 204754 h 483341"/>
                  <a:gd name="connsiteX3-207" fmla="*/ 1093012 w 1295399"/>
                  <a:gd name="connsiteY3-208" fmla="*/ 407141 h 483341"/>
                  <a:gd name="connsiteX4-209" fmla="*/ 89610 w 1295399"/>
                  <a:gd name="connsiteY4-210" fmla="*/ 407141 h 483341"/>
                  <a:gd name="connsiteX5-211" fmla="*/ 0 w 1295399"/>
                  <a:gd name="connsiteY5-212" fmla="*/ 483341 h 483341"/>
                  <a:gd name="connsiteX6-213" fmla="*/ 0 w 1295399"/>
                  <a:gd name="connsiteY6-214" fmla="*/ 102341 h 483341"/>
                  <a:gd name="connsiteX7-215" fmla="*/ 89610 w 1295399"/>
                  <a:gd name="connsiteY7-216" fmla="*/ 2367 h 483341"/>
                  <a:gd name="connsiteX0-217" fmla="*/ 103929 w 1309718"/>
                  <a:gd name="connsiteY0-218" fmla="*/ 2367 h 483341"/>
                  <a:gd name="connsiteX1-219" fmla="*/ 1107331 w 1309718"/>
                  <a:gd name="connsiteY1-220" fmla="*/ 2367 h 483341"/>
                  <a:gd name="connsiteX2-221" fmla="*/ 1309718 w 1309718"/>
                  <a:gd name="connsiteY2-222" fmla="*/ 204754 h 483341"/>
                  <a:gd name="connsiteX3-223" fmla="*/ 1107331 w 1309718"/>
                  <a:gd name="connsiteY3-224" fmla="*/ 407141 h 483341"/>
                  <a:gd name="connsiteX4-225" fmla="*/ 103929 w 1309718"/>
                  <a:gd name="connsiteY4-226" fmla="*/ 407141 h 483341"/>
                  <a:gd name="connsiteX5-227" fmla="*/ 14319 w 1309718"/>
                  <a:gd name="connsiteY5-228" fmla="*/ 483341 h 483341"/>
                  <a:gd name="connsiteX6-229" fmla="*/ 14319 w 1309718"/>
                  <a:gd name="connsiteY6-230" fmla="*/ 102341 h 483341"/>
                  <a:gd name="connsiteX7-231" fmla="*/ 103929 w 1309718"/>
                  <a:gd name="connsiteY7-232" fmla="*/ 2367 h 483341"/>
                  <a:gd name="connsiteX0-233" fmla="*/ 103929 w 1309718"/>
                  <a:gd name="connsiteY0-234" fmla="*/ 2367 h 483341"/>
                  <a:gd name="connsiteX1-235" fmla="*/ 1107331 w 1309718"/>
                  <a:gd name="connsiteY1-236" fmla="*/ 2367 h 483341"/>
                  <a:gd name="connsiteX2-237" fmla="*/ 1309718 w 1309718"/>
                  <a:gd name="connsiteY2-238" fmla="*/ 204754 h 483341"/>
                  <a:gd name="connsiteX3-239" fmla="*/ 1107331 w 1309718"/>
                  <a:gd name="connsiteY3-240" fmla="*/ 407141 h 483341"/>
                  <a:gd name="connsiteX4-241" fmla="*/ 103929 w 1309718"/>
                  <a:gd name="connsiteY4-242" fmla="*/ 407141 h 483341"/>
                  <a:gd name="connsiteX5-243" fmla="*/ 14319 w 1309718"/>
                  <a:gd name="connsiteY5-244" fmla="*/ 483341 h 483341"/>
                  <a:gd name="connsiteX6-245" fmla="*/ 14319 w 1309718"/>
                  <a:gd name="connsiteY6-246" fmla="*/ 102341 h 483341"/>
                  <a:gd name="connsiteX7-247" fmla="*/ 103929 w 1309718"/>
                  <a:gd name="connsiteY7-248" fmla="*/ 2367 h 483341"/>
                  <a:gd name="connsiteX0-249" fmla="*/ 103929 w 1309718"/>
                  <a:gd name="connsiteY0-250" fmla="*/ 2367 h 483341"/>
                  <a:gd name="connsiteX1-251" fmla="*/ 1107331 w 1309718"/>
                  <a:gd name="connsiteY1-252" fmla="*/ 2367 h 483341"/>
                  <a:gd name="connsiteX2-253" fmla="*/ 1309718 w 1309718"/>
                  <a:gd name="connsiteY2-254" fmla="*/ 204754 h 483341"/>
                  <a:gd name="connsiteX3-255" fmla="*/ 1107331 w 1309718"/>
                  <a:gd name="connsiteY3-256" fmla="*/ 407141 h 483341"/>
                  <a:gd name="connsiteX4-257" fmla="*/ 103929 w 1309718"/>
                  <a:gd name="connsiteY4-258" fmla="*/ 407141 h 483341"/>
                  <a:gd name="connsiteX5-259" fmla="*/ 14319 w 1309718"/>
                  <a:gd name="connsiteY5-260" fmla="*/ 483341 h 483341"/>
                  <a:gd name="connsiteX6-261" fmla="*/ 14319 w 1309718"/>
                  <a:gd name="connsiteY6-262" fmla="*/ 102341 h 483341"/>
                  <a:gd name="connsiteX7-263" fmla="*/ 103929 w 1309718"/>
                  <a:gd name="connsiteY7-264" fmla="*/ 2367 h 483341"/>
                  <a:gd name="connsiteX0-265" fmla="*/ 103929 w 1309718"/>
                  <a:gd name="connsiteY0-266" fmla="*/ 2367 h 483341"/>
                  <a:gd name="connsiteX1-267" fmla="*/ 1107331 w 1309718"/>
                  <a:gd name="connsiteY1-268" fmla="*/ 2367 h 483341"/>
                  <a:gd name="connsiteX2-269" fmla="*/ 1309718 w 1309718"/>
                  <a:gd name="connsiteY2-270" fmla="*/ 204754 h 483341"/>
                  <a:gd name="connsiteX3-271" fmla="*/ 1107331 w 1309718"/>
                  <a:gd name="connsiteY3-272" fmla="*/ 407141 h 483341"/>
                  <a:gd name="connsiteX4-273" fmla="*/ 103929 w 1309718"/>
                  <a:gd name="connsiteY4-274" fmla="*/ 407141 h 483341"/>
                  <a:gd name="connsiteX5-275" fmla="*/ 14319 w 1309718"/>
                  <a:gd name="connsiteY5-276" fmla="*/ 483341 h 483341"/>
                  <a:gd name="connsiteX6-277" fmla="*/ 14319 w 1309718"/>
                  <a:gd name="connsiteY6-278" fmla="*/ 102341 h 483341"/>
                  <a:gd name="connsiteX7-279" fmla="*/ 103929 w 1309718"/>
                  <a:gd name="connsiteY7-280" fmla="*/ 2367 h 483341"/>
                  <a:gd name="connsiteX0-281" fmla="*/ 140419 w 1309718"/>
                  <a:gd name="connsiteY0-282" fmla="*/ 2549 h 480974"/>
                  <a:gd name="connsiteX1-283" fmla="*/ 1107331 w 1309718"/>
                  <a:gd name="connsiteY1-284" fmla="*/ 0 h 480974"/>
                  <a:gd name="connsiteX2-285" fmla="*/ 1309718 w 1309718"/>
                  <a:gd name="connsiteY2-286" fmla="*/ 202387 h 480974"/>
                  <a:gd name="connsiteX3-287" fmla="*/ 1107331 w 1309718"/>
                  <a:gd name="connsiteY3-288" fmla="*/ 404774 h 480974"/>
                  <a:gd name="connsiteX4-289" fmla="*/ 103929 w 1309718"/>
                  <a:gd name="connsiteY4-290" fmla="*/ 404774 h 480974"/>
                  <a:gd name="connsiteX5-291" fmla="*/ 14319 w 1309718"/>
                  <a:gd name="connsiteY5-292" fmla="*/ 480974 h 480974"/>
                  <a:gd name="connsiteX6-293" fmla="*/ 14319 w 1309718"/>
                  <a:gd name="connsiteY6-294" fmla="*/ 99974 h 480974"/>
                  <a:gd name="connsiteX7-295" fmla="*/ 140419 w 1309718"/>
                  <a:gd name="connsiteY7-296" fmla="*/ 2549 h 480974"/>
                  <a:gd name="connsiteX0-297" fmla="*/ 140419 w 1309718"/>
                  <a:gd name="connsiteY0-298" fmla="*/ 2549 h 480974"/>
                  <a:gd name="connsiteX1-299" fmla="*/ 1107331 w 1309718"/>
                  <a:gd name="connsiteY1-300" fmla="*/ 0 h 480974"/>
                  <a:gd name="connsiteX2-301" fmla="*/ 1309718 w 1309718"/>
                  <a:gd name="connsiteY2-302" fmla="*/ 202387 h 480974"/>
                  <a:gd name="connsiteX3-303" fmla="*/ 1107331 w 1309718"/>
                  <a:gd name="connsiteY3-304" fmla="*/ 404774 h 480974"/>
                  <a:gd name="connsiteX4-305" fmla="*/ 137051 w 1309718"/>
                  <a:gd name="connsiteY4-306" fmla="*/ 410439 h 480974"/>
                  <a:gd name="connsiteX5-307" fmla="*/ 14319 w 1309718"/>
                  <a:gd name="connsiteY5-308" fmla="*/ 480974 h 480974"/>
                  <a:gd name="connsiteX6-309" fmla="*/ 14319 w 1309718"/>
                  <a:gd name="connsiteY6-310" fmla="*/ 99974 h 480974"/>
                  <a:gd name="connsiteX7-311" fmla="*/ 140419 w 1309718"/>
                  <a:gd name="connsiteY7-312" fmla="*/ 2549 h 480974"/>
                  <a:gd name="connsiteX0-313" fmla="*/ 140419 w 1309718"/>
                  <a:gd name="connsiteY0-314" fmla="*/ 2549 h 480974"/>
                  <a:gd name="connsiteX1-315" fmla="*/ 1107331 w 1309718"/>
                  <a:gd name="connsiteY1-316" fmla="*/ 0 h 480974"/>
                  <a:gd name="connsiteX2-317" fmla="*/ 1309718 w 1309718"/>
                  <a:gd name="connsiteY2-318" fmla="*/ 202387 h 480974"/>
                  <a:gd name="connsiteX3-319" fmla="*/ 1107331 w 1309718"/>
                  <a:gd name="connsiteY3-320" fmla="*/ 404774 h 480974"/>
                  <a:gd name="connsiteX4-321" fmla="*/ 137051 w 1309718"/>
                  <a:gd name="connsiteY4-322" fmla="*/ 410439 h 480974"/>
                  <a:gd name="connsiteX5-323" fmla="*/ 14319 w 1309718"/>
                  <a:gd name="connsiteY5-324" fmla="*/ 480974 h 480974"/>
                  <a:gd name="connsiteX6-325" fmla="*/ 14319 w 1309718"/>
                  <a:gd name="connsiteY6-326" fmla="*/ 99974 h 480974"/>
                  <a:gd name="connsiteX7-327" fmla="*/ 140419 w 1309718"/>
                  <a:gd name="connsiteY7-328" fmla="*/ 2549 h 480974"/>
                  <a:gd name="connsiteX0-329" fmla="*/ 140419 w 1309718"/>
                  <a:gd name="connsiteY0-330" fmla="*/ 2549 h 480974"/>
                  <a:gd name="connsiteX1-331" fmla="*/ 1107331 w 1309718"/>
                  <a:gd name="connsiteY1-332" fmla="*/ 0 h 480974"/>
                  <a:gd name="connsiteX2-333" fmla="*/ 1309718 w 1309718"/>
                  <a:gd name="connsiteY2-334" fmla="*/ 202387 h 480974"/>
                  <a:gd name="connsiteX3-335" fmla="*/ 1107331 w 1309718"/>
                  <a:gd name="connsiteY3-336" fmla="*/ 404774 h 480974"/>
                  <a:gd name="connsiteX4-337" fmla="*/ 137051 w 1309718"/>
                  <a:gd name="connsiteY4-338" fmla="*/ 410439 h 480974"/>
                  <a:gd name="connsiteX5-339" fmla="*/ 14319 w 1309718"/>
                  <a:gd name="connsiteY5-340" fmla="*/ 480974 h 480974"/>
                  <a:gd name="connsiteX6-341" fmla="*/ 14319 w 1309718"/>
                  <a:gd name="connsiteY6-342" fmla="*/ 99974 h 480974"/>
                  <a:gd name="connsiteX7-343" fmla="*/ 140419 w 1309718"/>
                  <a:gd name="connsiteY7-344" fmla="*/ 2549 h 480974"/>
                  <a:gd name="connsiteX0-345" fmla="*/ 140419 w 1309718"/>
                  <a:gd name="connsiteY0-346" fmla="*/ 2549 h 480974"/>
                  <a:gd name="connsiteX1-347" fmla="*/ 1107331 w 1309718"/>
                  <a:gd name="connsiteY1-348" fmla="*/ 0 h 480974"/>
                  <a:gd name="connsiteX2-349" fmla="*/ 1309718 w 1309718"/>
                  <a:gd name="connsiteY2-350" fmla="*/ 202387 h 480974"/>
                  <a:gd name="connsiteX3-351" fmla="*/ 1107331 w 1309718"/>
                  <a:gd name="connsiteY3-352" fmla="*/ 404774 h 480974"/>
                  <a:gd name="connsiteX4-353" fmla="*/ 137051 w 1309718"/>
                  <a:gd name="connsiteY4-354" fmla="*/ 410439 h 480974"/>
                  <a:gd name="connsiteX5-355" fmla="*/ 14319 w 1309718"/>
                  <a:gd name="connsiteY5-356" fmla="*/ 480974 h 480974"/>
                  <a:gd name="connsiteX6-357" fmla="*/ 14319 w 1309718"/>
                  <a:gd name="connsiteY6-358" fmla="*/ 99974 h 480974"/>
                  <a:gd name="connsiteX7-359" fmla="*/ 140419 w 1309718"/>
                  <a:gd name="connsiteY7-360" fmla="*/ 2549 h 480974"/>
                  <a:gd name="connsiteX0-361" fmla="*/ 140419 w 1309718"/>
                  <a:gd name="connsiteY0-362" fmla="*/ 2549 h 480974"/>
                  <a:gd name="connsiteX1-363" fmla="*/ 1107331 w 1309718"/>
                  <a:gd name="connsiteY1-364" fmla="*/ 0 h 480974"/>
                  <a:gd name="connsiteX2-365" fmla="*/ 1309718 w 1309718"/>
                  <a:gd name="connsiteY2-366" fmla="*/ 202387 h 480974"/>
                  <a:gd name="connsiteX3-367" fmla="*/ 1107331 w 1309718"/>
                  <a:gd name="connsiteY3-368" fmla="*/ 404774 h 480974"/>
                  <a:gd name="connsiteX4-369" fmla="*/ 137051 w 1309718"/>
                  <a:gd name="connsiteY4-370" fmla="*/ 410439 h 480974"/>
                  <a:gd name="connsiteX5-371" fmla="*/ 14319 w 1309718"/>
                  <a:gd name="connsiteY5-372" fmla="*/ 480974 h 480974"/>
                  <a:gd name="connsiteX6-373" fmla="*/ 14319 w 1309718"/>
                  <a:gd name="connsiteY6-374" fmla="*/ 99974 h 480974"/>
                  <a:gd name="connsiteX7-375" fmla="*/ 140419 w 1309718"/>
                  <a:gd name="connsiteY7-376" fmla="*/ 2549 h 480974"/>
                  <a:gd name="connsiteX0-377" fmla="*/ 94046 w 1309718"/>
                  <a:gd name="connsiteY0-378" fmla="*/ 2367 h 483679"/>
                  <a:gd name="connsiteX1-379" fmla="*/ 1107331 w 1309718"/>
                  <a:gd name="connsiteY1-380" fmla="*/ 2705 h 483679"/>
                  <a:gd name="connsiteX2-381" fmla="*/ 1309718 w 1309718"/>
                  <a:gd name="connsiteY2-382" fmla="*/ 205092 h 483679"/>
                  <a:gd name="connsiteX3-383" fmla="*/ 1107331 w 1309718"/>
                  <a:gd name="connsiteY3-384" fmla="*/ 407479 h 483679"/>
                  <a:gd name="connsiteX4-385" fmla="*/ 137051 w 1309718"/>
                  <a:gd name="connsiteY4-386" fmla="*/ 413144 h 483679"/>
                  <a:gd name="connsiteX5-387" fmla="*/ 14319 w 1309718"/>
                  <a:gd name="connsiteY5-388" fmla="*/ 483679 h 483679"/>
                  <a:gd name="connsiteX6-389" fmla="*/ 14319 w 1309718"/>
                  <a:gd name="connsiteY6-390" fmla="*/ 102679 h 483679"/>
                  <a:gd name="connsiteX7-391" fmla="*/ 94046 w 1309718"/>
                  <a:gd name="connsiteY7-392" fmla="*/ 2367 h 483679"/>
                  <a:gd name="connsiteX0-393" fmla="*/ 94046 w 1309718"/>
                  <a:gd name="connsiteY0-394" fmla="*/ 0 h 481312"/>
                  <a:gd name="connsiteX1-395" fmla="*/ 1107331 w 1309718"/>
                  <a:gd name="connsiteY1-396" fmla="*/ 338 h 481312"/>
                  <a:gd name="connsiteX2-397" fmla="*/ 1309718 w 1309718"/>
                  <a:gd name="connsiteY2-398" fmla="*/ 202725 h 481312"/>
                  <a:gd name="connsiteX3-399" fmla="*/ 1107331 w 1309718"/>
                  <a:gd name="connsiteY3-400" fmla="*/ 405112 h 481312"/>
                  <a:gd name="connsiteX4-401" fmla="*/ 137051 w 1309718"/>
                  <a:gd name="connsiteY4-402" fmla="*/ 410777 h 481312"/>
                  <a:gd name="connsiteX5-403" fmla="*/ 14319 w 1309718"/>
                  <a:gd name="connsiteY5-404" fmla="*/ 481312 h 481312"/>
                  <a:gd name="connsiteX6-405" fmla="*/ 14319 w 1309718"/>
                  <a:gd name="connsiteY6-406" fmla="*/ 100312 h 481312"/>
                  <a:gd name="connsiteX7-407" fmla="*/ 94046 w 1309718"/>
                  <a:gd name="connsiteY7-408" fmla="*/ 0 h 481312"/>
                  <a:gd name="connsiteX0-409" fmla="*/ 94046 w 1309718"/>
                  <a:gd name="connsiteY0-410" fmla="*/ 11030 h 492342"/>
                  <a:gd name="connsiteX1-411" fmla="*/ 1107331 w 1309718"/>
                  <a:gd name="connsiteY1-412" fmla="*/ 11368 h 492342"/>
                  <a:gd name="connsiteX2-413" fmla="*/ 1309718 w 1309718"/>
                  <a:gd name="connsiteY2-414" fmla="*/ 213755 h 492342"/>
                  <a:gd name="connsiteX3-415" fmla="*/ 1107331 w 1309718"/>
                  <a:gd name="connsiteY3-416" fmla="*/ 416142 h 492342"/>
                  <a:gd name="connsiteX4-417" fmla="*/ 137051 w 1309718"/>
                  <a:gd name="connsiteY4-418" fmla="*/ 421807 h 492342"/>
                  <a:gd name="connsiteX5-419" fmla="*/ 14319 w 1309718"/>
                  <a:gd name="connsiteY5-420" fmla="*/ 492342 h 492342"/>
                  <a:gd name="connsiteX6-421" fmla="*/ 14319 w 1309718"/>
                  <a:gd name="connsiteY6-422" fmla="*/ 111342 h 492342"/>
                  <a:gd name="connsiteX7-423" fmla="*/ 94046 w 1309718"/>
                  <a:gd name="connsiteY7-424" fmla="*/ 11030 h 492342"/>
                  <a:gd name="connsiteX0-425" fmla="*/ 94046 w 1309718"/>
                  <a:gd name="connsiteY0-426" fmla="*/ 0 h 481312"/>
                  <a:gd name="connsiteX1-427" fmla="*/ 1107331 w 1309718"/>
                  <a:gd name="connsiteY1-428" fmla="*/ 338 h 481312"/>
                  <a:gd name="connsiteX2-429" fmla="*/ 1309718 w 1309718"/>
                  <a:gd name="connsiteY2-430" fmla="*/ 202725 h 481312"/>
                  <a:gd name="connsiteX3-431" fmla="*/ 1107331 w 1309718"/>
                  <a:gd name="connsiteY3-432" fmla="*/ 405112 h 481312"/>
                  <a:gd name="connsiteX4-433" fmla="*/ 137051 w 1309718"/>
                  <a:gd name="connsiteY4-434" fmla="*/ 410777 h 481312"/>
                  <a:gd name="connsiteX5-435" fmla="*/ 14319 w 1309718"/>
                  <a:gd name="connsiteY5-436" fmla="*/ 481312 h 481312"/>
                  <a:gd name="connsiteX6-437" fmla="*/ 14319 w 1309718"/>
                  <a:gd name="connsiteY6-438" fmla="*/ 100312 h 481312"/>
                  <a:gd name="connsiteX7-439" fmla="*/ 94046 w 1309718"/>
                  <a:gd name="connsiteY7-440" fmla="*/ 0 h 481312"/>
                  <a:gd name="connsiteX0-441" fmla="*/ 94046 w 1309718"/>
                  <a:gd name="connsiteY0-442" fmla="*/ 0 h 481312"/>
                  <a:gd name="connsiteX1-443" fmla="*/ 1107331 w 1309718"/>
                  <a:gd name="connsiteY1-444" fmla="*/ 338 h 481312"/>
                  <a:gd name="connsiteX2-445" fmla="*/ 1309718 w 1309718"/>
                  <a:gd name="connsiteY2-446" fmla="*/ 202725 h 481312"/>
                  <a:gd name="connsiteX3-447" fmla="*/ 1107331 w 1309718"/>
                  <a:gd name="connsiteY3-448" fmla="*/ 405112 h 481312"/>
                  <a:gd name="connsiteX4-449" fmla="*/ 137051 w 1309718"/>
                  <a:gd name="connsiteY4-450" fmla="*/ 410777 h 481312"/>
                  <a:gd name="connsiteX5-451" fmla="*/ 14319 w 1309718"/>
                  <a:gd name="connsiteY5-452" fmla="*/ 481312 h 481312"/>
                  <a:gd name="connsiteX6-453" fmla="*/ 14319 w 1309718"/>
                  <a:gd name="connsiteY6-454" fmla="*/ 100312 h 481312"/>
                  <a:gd name="connsiteX7-455" fmla="*/ 94046 w 1309718"/>
                  <a:gd name="connsiteY7-456" fmla="*/ 0 h 481312"/>
                  <a:gd name="connsiteX0-457" fmla="*/ 81513 w 1297185"/>
                  <a:gd name="connsiteY0-458" fmla="*/ 0 h 481312"/>
                  <a:gd name="connsiteX1-459" fmla="*/ 1094798 w 1297185"/>
                  <a:gd name="connsiteY1-460" fmla="*/ 338 h 481312"/>
                  <a:gd name="connsiteX2-461" fmla="*/ 1297185 w 1297185"/>
                  <a:gd name="connsiteY2-462" fmla="*/ 202725 h 481312"/>
                  <a:gd name="connsiteX3-463" fmla="*/ 1094798 w 1297185"/>
                  <a:gd name="connsiteY3-464" fmla="*/ 405112 h 481312"/>
                  <a:gd name="connsiteX4-465" fmla="*/ 124518 w 1297185"/>
                  <a:gd name="connsiteY4-466" fmla="*/ 410777 h 481312"/>
                  <a:gd name="connsiteX5-467" fmla="*/ 1786 w 1297185"/>
                  <a:gd name="connsiteY5-468" fmla="*/ 481312 h 481312"/>
                  <a:gd name="connsiteX6-469" fmla="*/ 1786 w 1297185"/>
                  <a:gd name="connsiteY6-470" fmla="*/ 100312 h 481312"/>
                  <a:gd name="connsiteX7-471" fmla="*/ 81513 w 1297185"/>
                  <a:gd name="connsiteY7-472" fmla="*/ 0 h 481312"/>
                  <a:gd name="connsiteX0-473" fmla="*/ 79727 w 1295399"/>
                  <a:gd name="connsiteY0-474" fmla="*/ 0 h 481312"/>
                  <a:gd name="connsiteX1-475" fmla="*/ 1093012 w 1295399"/>
                  <a:gd name="connsiteY1-476" fmla="*/ 338 h 481312"/>
                  <a:gd name="connsiteX2-477" fmla="*/ 1295399 w 1295399"/>
                  <a:gd name="connsiteY2-478" fmla="*/ 202725 h 481312"/>
                  <a:gd name="connsiteX3-479" fmla="*/ 1093012 w 1295399"/>
                  <a:gd name="connsiteY3-480" fmla="*/ 405112 h 481312"/>
                  <a:gd name="connsiteX4-481" fmla="*/ 122732 w 1295399"/>
                  <a:gd name="connsiteY4-482" fmla="*/ 410777 h 481312"/>
                  <a:gd name="connsiteX5-483" fmla="*/ 0 w 1295399"/>
                  <a:gd name="connsiteY5-484" fmla="*/ 481312 h 481312"/>
                  <a:gd name="connsiteX6-485" fmla="*/ 0 w 1295399"/>
                  <a:gd name="connsiteY6-486" fmla="*/ 100312 h 481312"/>
                  <a:gd name="connsiteX7-487" fmla="*/ 79727 w 1295399"/>
                  <a:gd name="connsiteY7-488" fmla="*/ 0 h 481312"/>
                  <a:gd name="connsiteX0-489" fmla="*/ 79727 w 1302292"/>
                  <a:gd name="connsiteY0-490" fmla="*/ 0 h 481312"/>
                  <a:gd name="connsiteX1-491" fmla="*/ 1134372 w 1302292"/>
                  <a:gd name="connsiteY1-492" fmla="*/ 1301 h 481312"/>
                  <a:gd name="connsiteX2-493" fmla="*/ 1295399 w 1302292"/>
                  <a:gd name="connsiteY2-494" fmla="*/ 202725 h 481312"/>
                  <a:gd name="connsiteX3-495" fmla="*/ 1093012 w 1302292"/>
                  <a:gd name="connsiteY3-496" fmla="*/ 405112 h 481312"/>
                  <a:gd name="connsiteX4-497" fmla="*/ 122732 w 1302292"/>
                  <a:gd name="connsiteY4-498" fmla="*/ 410777 h 481312"/>
                  <a:gd name="connsiteX5-499" fmla="*/ 0 w 1302292"/>
                  <a:gd name="connsiteY5-500" fmla="*/ 481312 h 481312"/>
                  <a:gd name="connsiteX6-501" fmla="*/ 0 w 1302292"/>
                  <a:gd name="connsiteY6-502" fmla="*/ 100312 h 481312"/>
                  <a:gd name="connsiteX7-503" fmla="*/ 79727 w 1302292"/>
                  <a:gd name="connsiteY7-504" fmla="*/ 0 h 481312"/>
                  <a:gd name="connsiteX0-505" fmla="*/ 79727 w 1295608"/>
                  <a:gd name="connsiteY0-506" fmla="*/ 0 h 481312"/>
                  <a:gd name="connsiteX1-507" fmla="*/ 1134372 w 1295608"/>
                  <a:gd name="connsiteY1-508" fmla="*/ 1301 h 481312"/>
                  <a:gd name="connsiteX2-509" fmla="*/ 1295399 w 1295608"/>
                  <a:gd name="connsiteY2-510" fmla="*/ 202725 h 481312"/>
                  <a:gd name="connsiteX3-511" fmla="*/ 1133118 w 1295608"/>
                  <a:gd name="connsiteY3-512" fmla="*/ 405112 h 481312"/>
                  <a:gd name="connsiteX4-513" fmla="*/ 122732 w 1295608"/>
                  <a:gd name="connsiteY4-514" fmla="*/ 410777 h 481312"/>
                  <a:gd name="connsiteX5-515" fmla="*/ 0 w 1295608"/>
                  <a:gd name="connsiteY5-516" fmla="*/ 481312 h 481312"/>
                  <a:gd name="connsiteX6-517" fmla="*/ 0 w 1295608"/>
                  <a:gd name="connsiteY6-518" fmla="*/ 100312 h 481312"/>
                  <a:gd name="connsiteX7-519" fmla="*/ 79727 w 1295608"/>
                  <a:gd name="connsiteY7-520" fmla="*/ 0 h 481312"/>
                  <a:gd name="connsiteX0-521" fmla="*/ 79727 w 1295399"/>
                  <a:gd name="connsiteY0-522" fmla="*/ 0 h 481312"/>
                  <a:gd name="connsiteX1-523" fmla="*/ 1134372 w 1295399"/>
                  <a:gd name="connsiteY1-524" fmla="*/ 1301 h 481312"/>
                  <a:gd name="connsiteX2-525" fmla="*/ 1295399 w 1295399"/>
                  <a:gd name="connsiteY2-526" fmla="*/ 202725 h 481312"/>
                  <a:gd name="connsiteX3-527" fmla="*/ 1133118 w 1295399"/>
                  <a:gd name="connsiteY3-528" fmla="*/ 405112 h 481312"/>
                  <a:gd name="connsiteX4-529" fmla="*/ 122732 w 1295399"/>
                  <a:gd name="connsiteY4-530" fmla="*/ 410777 h 481312"/>
                  <a:gd name="connsiteX5-531" fmla="*/ 0 w 1295399"/>
                  <a:gd name="connsiteY5-532" fmla="*/ 481312 h 481312"/>
                  <a:gd name="connsiteX6-533" fmla="*/ 0 w 1295399"/>
                  <a:gd name="connsiteY6-534" fmla="*/ 100312 h 481312"/>
                  <a:gd name="connsiteX7-535" fmla="*/ 79727 w 1295399"/>
                  <a:gd name="connsiteY7-536" fmla="*/ 0 h 481312"/>
                  <a:gd name="connsiteX0-537" fmla="*/ 79727 w 1295399"/>
                  <a:gd name="connsiteY0-538" fmla="*/ 0 h 481312"/>
                  <a:gd name="connsiteX1-539" fmla="*/ 1134372 w 1295399"/>
                  <a:gd name="connsiteY1-540" fmla="*/ 1301 h 481312"/>
                  <a:gd name="connsiteX2-541" fmla="*/ 1295399 w 1295399"/>
                  <a:gd name="connsiteY2-542" fmla="*/ 202725 h 481312"/>
                  <a:gd name="connsiteX3-543" fmla="*/ 1133118 w 1295399"/>
                  <a:gd name="connsiteY3-544" fmla="*/ 405112 h 481312"/>
                  <a:gd name="connsiteX4-545" fmla="*/ 122732 w 1295399"/>
                  <a:gd name="connsiteY4-546" fmla="*/ 410777 h 481312"/>
                  <a:gd name="connsiteX5-547" fmla="*/ 0 w 1295399"/>
                  <a:gd name="connsiteY5-548" fmla="*/ 481312 h 481312"/>
                  <a:gd name="connsiteX6-549" fmla="*/ 0 w 1295399"/>
                  <a:gd name="connsiteY6-550" fmla="*/ 100312 h 481312"/>
                  <a:gd name="connsiteX7-551" fmla="*/ 79727 w 1295399"/>
                  <a:gd name="connsiteY7-552" fmla="*/ 0 h 481312"/>
                  <a:gd name="connsiteX0-553" fmla="*/ 79727 w 1295399"/>
                  <a:gd name="connsiteY0-554" fmla="*/ 0 h 481312"/>
                  <a:gd name="connsiteX1-555" fmla="*/ 1134372 w 1295399"/>
                  <a:gd name="connsiteY1-556" fmla="*/ 1301 h 481312"/>
                  <a:gd name="connsiteX2-557" fmla="*/ 1295399 w 1295399"/>
                  <a:gd name="connsiteY2-558" fmla="*/ 202725 h 481312"/>
                  <a:gd name="connsiteX3-559" fmla="*/ 1165078 w 1295399"/>
                  <a:gd name="connsiteY3-560" fmla="*/ 406074 h 481312"/>
                  <a:gd name="connsiteX4-561" fmla="*/ 122732 w 1295399"/>
                  <a:gd name="connsiteY4-562" fmla="*/ 410777 h 481312"/>
                  <a:gd name="connsiteX5-563" fmla="*/ 0 w 1295399"/>
                  <a:gd name="connsiteY5-564" fmla="*/ 481312 h 481312"/>
                  <a:gd name="connsiteX6-565" fmla="*/ 0 w 1295399"/>
                  <a:gd name="connsiteY6-566" fmla="*/ 100312 h 481312"/>
                  <a:gd name="connsiteX7-567" fmla="*/ 79727 w 1295399"/>
                  <a:gd name="connsiteY7-568" fmla="*/ 0 h 481312"/>
                  <a:gd name="connsiteX0-569" fmla="*/ 79727 w 1295399"/>
                  <a:gd name="connsiteY0-570" fmla="*/ 0 h 481312"/>
                  <a:gd name="connsiteX1-571" fmla="*/ 1156305 w 1295399"/>
                  <a:gd name="connsiteY1-572" fmla="*/ 6114 h 481312"/>
                  <a:gd name="connsiteX2-573" fmla="*/ 1295399 w 1295399"/>
                  <a:gd name="connsiteY2-574" fmla="*/ 202725 h 481312"/>
                  <a:gd name="connsiteX3-575" fmla="*/ 1165078 w 1295399"/>
                  <a:gd name="connsiteY3-576" fmla="*/ 406074 h 481312"/>
                  <a:gd name="connsiteX4-577" fmla="*/ 122732 w 1295399"/>
                  <a:gd name="connsiteY4-578" fmla="*/ 410777 h 481312"/>
                  <a:gd name="connsiteX5-579" fmla="*/ 0 w 1295399"/>
                  <a:gd name="connsiteY5-580" fmla="*/ 481312 h 481312"/>
                  <a:gd name="connsiteX6-581" fmla="*/ 0 w 1295399"/>
                  <a:gd name="connsiteY6-582" fmla="*/ 100312 h 481312"/>
                  <a:gd name="connsiteX7-583" fmla="*/ 79727 w 1295399"/>
                  <a:gd name="connsiteY7-584" fmla="*/ 0 h 48131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 ang="0">
                    <a:pos x="connsiteX7-55" y="connsiteY7-56"/>
                  </a:cxn>
                </a:cxnLst>
                <a:rect l="l" t="t" r="r" b="b"/>
                <a:pathLst>
                  <a:path w="1295399" h="481312">
                    <a:moveTo>
                      <a:pt x="79727" y="0"/>
                    </a:moveTo>
                    <a:lnTo>
                      <a:pt x="1156305" y="6114"/>
                    </a:lnTo>
                    <a:lnTo>
                      <a:pt x="1295399" y="202725"/>
                    </a:lnTo>
                    <a:lnTo>
                      <a:pt x="1165078" y="406074"/>
                    </a:lnTo>
                    <a:lnTo>
                      <a:pt x="122732" y="410777"/>
                    </a:lnTo>
                    <a:cubicBezTo>
                      <a:pt x="78235" y="412895"/>
                      <a:pt x="11453" y="402374"/>
                      <a:pt x="0" y="481312"/>
                    </a:cubicBezTo>
                    <a:lnTo>
                      <a:pt x="0" y="100312"/>
                    </a:lnTo>
                    <a:cubicBezTo>
                      <a:pt x="721" y="14824"/>
                      <a:pt x="31644" y="5334"/>
                      <a:pt x="79727" y="0"/>
                    </a:cubicBezTo>
                    <a:close/>
                  </a:path>
                </a:pathLst>
              </a:custGeom>
              <a:grpFill/>
              <a:ln>
                <a:noFill/>
              </a:ln>
              <a:effectLst/>
              <a:scene3d>
                <a:camera prst="orthographicFront">
                  <a:rot lat="0" lon="0" rev="0"/>
                </a:camera>
                <a:lightRig rig="threePt" dir="t"/>
              </a:scene3d>
              <a:sp3d prstMaterial="plastic">
                <a:bevelT w="57150" h="57150"/>
              </a:sp3d>
            </p:spPr>
            <p:style>
              <a:lnRef idx="0">
                <a:schemeClr val="accent4"/>
              </a:lnRef>
              <a:fillRef idx="3">
                <a:schemeClr val="accent4"/>
              </a:fillRef>
              <a:effectRef idx="3">
                <a:schemeClr val="accent4"/>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a:p>
            </p:txBody>
          </p:sp>
          <p:sp>
            <p:nvSpPr>
              <p:cNvPr id="20" name="Pie 19"/>
              <p:cNvSpPr/>
              <p:nvPr/>
            </p:nvSpPr>
            <p:spPr bwMode="gray">
              <a:xfrm>
                <a:off x="4763053" y="3083859"/>
                <a:ext cx="304685" cy="179294"/>
              </a:xfrm>
              <a:prstGeom prst="pie">
                <a:avLst>
                  <a:gd name="adj1" fmla="val 5429925"/>
                  <a:gd name="adj2" fmla="val 16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a:solidFill>
                    <a:schemeClr val="tx1"/>
                  </a:solidFill>
                </a:endParaRPr>
              </a:p>
            </p:txBody>
          </p:sp>
        </p:grpSp>
        <p:sp>
          <p:nvSpPr>
            <p:cNvPr id="11" name="TextBox 28"/>
            <p:cNvSpPr txBox="1"/>
            <p:nvPr/>
          </p:nvSpPr>
          <p:spPr>
            <a:xfrm>
              <a:off x="298370" y="3099754"/>
              <a:ext cx="1979967" cy="400110"/>
            </a:xfrm>
            <a:prstGeom prst="rect">
              <a:avLst/>
            </a:prstGeom>
            <a:noFill/>
          </p:spPr>
          <p:txBody>
            <a:bodyPr wrap="square" anchor="ct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defRPr/>
              </a:pPr>
              <a:r>
                <a:rPr lang="en-US" sz="2000" dirty="0" smtClean="0">
                  <a:solidFill>
                    <a:srgbClr val="002060"/>
                  </a:solidFill>
                  <a:effectLst>
                    <a:outerShdw blurRad="38100" dist="19050" dir="2700000" algn="tl">
                      <a:schemeClr val="dk1">
                        <a:alpha val="40000"/>
                      </a:schemeClr>
                    </a:outerShdw>
                  </a:effectLst>
                </a:rPr>
                <a:t>TOEIC Beginning </a:t>
              </a:r>
              <a:endParaRPr lang="en-US" sz="2000" b="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2" name="TextBox 29"/>
            <p:cNvSpPr txBox="1"/>
            <p:nvPr/>
          </p:nvSpPr>
          <p:spPr>
            <a:xfrm>
              <a:off x="3082070" y="2569310"/>
              <a:ext cx="2518937" cy="369332"/>
            </a:xfrm>
            <a:prstGeom prst="rect">
              <a:avLst/>
            </a:prstGeom>
            <a:noFill/>
          </p:spPr>
          <p:txBody>
            <a:bodyPr wrap="square" anchor="ct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defRPr/>
              </a:pPr>
              <a:r>
                <a:rPr lang="en-US" dirty="0" smtClean="0">
                  <a:solidFill>
                    <a:srgbClr val="002060"/>
                  </a:solidFill>
                  <a:effectLst>
                    <a:outerShdw blurRad="38100" dist="19050" dir="2700000" algn="tl">
                      <a:schemeClr val="dk1">
                        <a:alpha val="40000"/>
                      </a:schemeClr>
                    </a:outerShdw>
                  </a:effectLst>
                </a:rPr>
                <a:t>TOEIC Low Intermediate </a:t>
              </a:r>
              <a:endParaRPr lang="en-US" b="1" dirty="0">
                <a:solidFill>
                  <a:srgbClr val="002060"/>
                </a:solidFill>
                <a:effectLst>
                  <a:outerShdw blurRad="38100" dist="38100" dir="2700000" algn="tl">
                    <a:srgbClr val="000000">
                      <a:alpha val="43137"/>
                    </a:srgbClr>
                  </a:outerShdw>
                </a:effectLst>
                <a:latin typeface="Arial" panose="020B0604020202020204" pitchFamily="34" charset="0"/>
              </a:endParaRPr>
            </a:p>
          </p:txBody>
        </p:sp>
        <p:sp>
          <p:nvSpPr>
            <p:cNvPr id="15" name="Rectangle 14"/>
            <p:cNvSpPr>
              <a:spLocks noChangeArrowheads="1"/>
            </p:cNvSpPr>
            <p:nvPr/>
          </p:nvSpPr>
          <p:spPr bwMode="auto">
            <a:xfrm>
              <a:off x="116770" y="4243418"/>
              <a:ext cx="2926203" cy="646331"/>
            </a:xfrm>
            <a:prstGeom prst="rect">
              <a:avLst/>
            </a:prstGeom>
            <a:noFill/>
            <a:ln w="9525">
              <a:noFill/>
              <a:miter lim="800000"/>
            </a:ln>
          </p:spPr>
          <p:txBody>
            <a:bodyPr wrap="square" anchor="ct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r>
                <a:rPr lang="en-US" dirty="0" err="1">
                  <a:solidFill>
                    <a:schemeClr val="tx1">
                      <a:lumMod val="85000"/>
                      <a:lumOff val="15000"/>
                    </a:schemeClr>
                  </a:solidFill>
                  <a:latin typeface="Arial" panose="020B0604020202020204" pitchFamily="34" charset="0"/>
                </a:rPr>
                <a:t>Học</a:t>
              </a:r>
              <a:r>
                <a:rPr lang="en-US" dirty="0">
                  <a:solidFill>
                    <a:schemeClr val="tx1">
                      <a:lumMod val="85000"/>
                      <a:lumOff val="15000"/>
                    </a:schemeClr>
                  </a:solidFill>
                  <a:latin typeface="Arial" panose="020B0604020202020204" pitchFamily="34" charset="0"/>
                </a:rPr>
                <a:t> </a:t>
              </a:r>
              <a:r>
                <a:rPr lang="en-US" dirty="0" err="1">
                  <a:solidFill>
                    <a:schemeClr val="tx1">
                      <a:lumMod val="85000"/>
                      <a:lumOff val="15000"/>
                    </a:schemeClr>
                  </a:solidFill>
                  <a:latin typeface="Arial" panose="020B0604020202020204" pitchFamily="34" charset="0"/>
                </a:rPr>
                <a:t>phí</a:t>
              </a:r>
              <a:r>
                <a:rPr lang="en-US" dirty="0">
                  <a:solidFill>
                    <a:schemeClr val="tx1">
                      <a:lumMod val="85000"/>
                      <a:lumOff val="15000"/>
                    </a:schemeClr>
                  </a:solidFill>
                  <a:latin typeface="Arial" panose="020B0604020202020204" pitchFamily="34" charset="0"/>
                </a:rPr>
                <a:t>: </a:t>
              </a:r>
              <a:r>
                <a:rPr lang="en-US" dirty="0" smtClean="0">
                  <a:solidFill>
                    <a:schemeClr val="tx1">
                      <a:lumMod val="85000"/>
                      <a:lumOff val="15000"/>
                    </a:schemeClr>
                  </a:solidFill>
                  <a:latin typeface="Arial" panose="020B0604020202020204" pitchFamily="34" charset="0"/>
                </a:rPr>
                <a:t>1.500.000đ</a:t>
              </a:r>
              <a:endParaRPr lang="en-US" dirty="0">
                <a:solidFill>
                  <a:schemeClr val="tx1">
                    <a:lumMod val="85000"/>
                    <a:lumOff val="15000"/>
                  </a:schemeClr>
                </a:solidFill>
                <a:latin typeface="Arial" panose="020B0604020202020204" pitchFamily="34" charset="0"/>
              </a:endParaRPr>
            </a:p>
            <a:p>
              <a:r>
                <a:rPr lang="en-US" dirty="0" err="1">
                  <a:solidFill>
                    <a:schemeClr val="tx1">
                      <a:lumMod val="85000"/>
                      <a:lumOff val="15000"/>
                    </a:schemeClr>
                  </a:solidFill>
                  <a:latin typeface="Arial" panose="020B0604020202020204" pitchFamily="34" charset="0"/>
                </a:rPr>
                <a:t>Thời</a:t>
              </a:r>
              <a:r>
                <a:rPr lang="en-US" dirty="0">
                  <a:solidFill>
                    <a:schemeClr val="tx1">
                      <a:lumMod val="85000"/>
                      <a:lumOff val="15000"/>
                    </a:schemeClr>
                  </a:solidFill>
                  <a:latin typeface="Arial" panose="020B0604020202020204" pitchFamily="34" charset="0"/>
                </a:rPr>
                <a:t> </a:t>
              </a:r>
              <a:r>
                <a:rPr lang="en-US" dirty="0" err="1">
                  <a:solidFill>
                    <a:schemeClr val="tx1">
                      <a:lumMod val="85000"/>
                      <a:lumOff val="15000"/>
                    </a:schemeClr>
                  </a:solidFill>
                  <a:latin typeface="Arial" panose="020B0604020202020204" pitchFamily="34" charset="0"/>
                </a:rPr>
                <a:t>lượng</a:t>
              </a:r>
              <a:r>
                <a:rPr lang="en-US" dirty="0">
                  <a:solidFill>
                    <a:schemeClr val="tx1">
                      <a:lumMod val="85000"/>
                      <a:lumOff val="15000"/>
                    </a:schemeClr>
                  </a:solidFill>
                  <a:latin typeface="Arial" panose="020B0604020202020204" pitchFamily="34" charset="0"/>
                </a:rPr>
                <a:t>: </a:t>
              </a:r>
              <a:r>
                <a:rPr lang="en-US" dirty="0" smtClean="0">
                  <a:solidFill>
                    <a:schemeClr val="tx1">
                      <a:lumMod val="85000"/>
                      <a:lumOff val="15000"/>
                    </a:schemeClr>
                  </a:solidFill>
                  <a:latin typeface="Arial" panose="020B0604020202020204" pitchFamily="34" charset="0"/>
                </a:rPr>
                <a:t>30 </a:t>
              </a:r>
              <a:r>
                <a:rPr lang="en-US" dirty="0" err="1" smtClean="0">
                  <a:solidFill>
                    <a:schemeClr val="tx1">
                      <a:lumMod val="85000"/>
                      <a:lumOff val="15000"/>
                    </a:schemeClr>
                  </a:solidFill>
                  <a:latin typeface="Arial" panose="020B0604020202020204" pitchFamily="34" charset="0"/>
                </a:rPr>
                <a:t>tiết</a:t>
              </a:r>
              <a:endParaRPr lang="en-US" dirty="0">
                <a:solidFill>
                  <a:schemeClr val="tx1">
                    <a:lumMod val="85000"/>
                    <a:lumOff val="15000"/>
                  </a:schemeClr>
                </a:solidFill>
                <a:latin typeface="Arial" panose="020B0604020202020204" pitchFamily="34" charset="0"/>
              </a:endParaRPr>
            </a:p>
          </p:txBody>
        </p:sp>
        <p:sp>
          <p:nvSpPr>
            <p:cNvPr id="16" name="Rectangle 15"/>
            <p:cNvSpPr>
              <a:spLocks noChangeArrowheads="1"/>
            </p:cNvSpPr>
            <p:nvPr/>
          </p:nvSpPr>
          <p:spPr bwMode="auto">
            <a:xfrm>
              <a:off x="3174666" y="3563136"/>
              <a:ext cx="2921335" cy="646331"/>
            </a:xfrm>
            <a:prstGeom prst="rect">
              <a:avLst/>
            </a:prstGeom>
            <a:noFill/>
            <a:ln w="9525">
              <a:noFill/>
              <a:miter lim="800000"/>
            </a:ln>
          </p:spPr>
          <p:txBody>
            <a:bodyPr wrap="square" anchor="ct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r>
                <a:rPr lang="en-US" dirty="0" err="1">
                  <a:solidFill>
                    <a:schemeClr val="tx1">
                      <a:lumMod val="85000"/>
                      <a:lumOff val="15000"/>
                    </a:schemeClr>
                  </a:solidFill>
                  <a:latin typeface="Arial" panose="020B0604020202020204" pitchFamily="34" charset="0"/>
                </a:rPr>
                <a:t>Học</a:t>
              </a:r>
              <a:r>
                <a:rPr lang="en-US" dirty="0">
                  <a:solidFill>
                    <a:schemeClr val="tx1">
                      <a:lumMod val="85000"/>
                      <a:lumOff val="15000"/>
                    </a:schemeClr>
                  </a:solidFill>
                  <a:latin typeface="Arial" panose="020B0604020202020204" pitchFamily="34" charset="0"/>
                </a:rPr>
                <a:t> </a:t>
              </a:r>
              <a:r>
                <a:rPr lang="en-US" dirty="0" err="1">
                  <a:solidFill>
                    <a:schemeClr val="tx1">
                      <a:lumMod val="85000"/>
                      <a:lumOff val="15000"/>
                    </a:schemeClr>
                  </a:solidFill>
                  <a:latin typeface="Arial" panose="020B0604020202020204" pitchFamily="34" charset="0"/>
                </a:rPr>
                <a:t>phí</a:t>
              </a:r>
              <a:r>
                <a:rPr lang="en-US" dirty="0">
                  <a:solidFill>
                    <a:schemeClr val="tx1">
                      <a:lumMod val="85000"/>
                      <a:lumOff val="15000"/>
                    </a:schemeClr>
                  </a:solidFill>
                  <a:latin typeface="Arial" panose="020B0604020202020204" pitchFamily="34" charset="0"/>
                </a:rPr>
                <a:t>: </a:t>
              </a:r>
              <a:r>
                <a:rPr lang="en-US" dirty="0" smtClean="0">
                  <a:solidFill>
                    <a:schemeClr val="tx1">
                      <a:lumMod val="85000"/>
                      <a:lumOff val="15000"/>
                    </a:schemeClr>
                  </a:solidFill>
                  <a:latin typeface="Arial" panose="020B0604020202020204" pitchFamily="34" charset="0"/>
                </a:rPr>
                <a:t>2.500.000đ</a:t>
              </a:r>
              <a:endParaRPr lang="en-US" dirty="0">
                <a:solidFill>
                  <a:schemeClr val="tx1">
                    <a:lumMod val="85000"/>
                    <a:lumOff val="15000"/>
                  </a:schemeClr>
                </a:solidFill>
                <a:latin typeface="Arial" panose="020B0604020202020204" pitchFamily="34" charset="0"/>
              </a:endParaRPr>
            </a:p>
            <a:p>
              <a:r>
                <a:rPr lang="en-US" dirty="0" err="1">
                  <a:solidFill>
                    <a:schemeClr val="tx1">
                      <a:lumMod val="85000"/>
                      <a:lumOff val="15000"/>
                    </a:schemeClr>
                  </a:solidFill>
                  <a:latin typeface="Arial" panose="020B0604020202020204" pitchFamily="34" charset="0"/>
                </a:rPr>
                <a:t>Thời</a:t>
              </a:r>
              <a:r>
                <a:rPr lang="en-US" dirty="0">
                  <a:solidFill>
                    <a:schemeClr val="tx1">
                      <a:lumMod val="85000"/>
                      <a:lumOff val="15000"/>
                    </a:schemeClr>
                  </a:solidFill>
                  <a:latin typeface="Arial" panose="020B0604020202020204" pitchFamily="34" charset="0"/>
                </a:rPr>
                <a:t> </a:t>
              </a:r>
              <a:r>
                <a:rPr lang="en-US" dirty="0" err="1">
                  <a:solidFill>
                    <a:schemeClr val="tx1">
                      <a:lumMod val="85000"/>
                      <a:lumOff val="15000"/>
                    </a:schemeClr>
                  </a:solidFill>
                  <a:latin typeface="Arial" panose="020B0604020202020204" pitchFamily="34" charset="0"/>
                </a:rPr>
                <a:t>lượng</a:t>
              </a:r>
              <a:r>
                <a:rPr lang="en-US" dirty="0">
                  <a:solidFill>
                    <a:schemeClr val="tx1">
                      <a:lumMod val="85000"/>
                      <a:lumOff val="15000"/>
                    </a:schemeClr>
                  </a:solidFill>
                  <a:latin typeface="Arial" panose="020B0604020202020204" pitchFamily="34" charset="0"/>
                </a:rPr>
                <a:t>: </a:t>
              </a:r>
              <a:r>
                <a:rPr lang="en-US" dirty="0" smtClean="0">
                  <a:solidFill>
                    <a:schemeClr val="tx1">
                      <a:lumMod val="85000"/>
                      <a:lumOff val="15000"/>
                    </a:schemeClr>
                  </a:solidFill>
                  <a:latin typeface="Arial" panose="020B0604020202020204" pitchFamily="34" charset="0"/>
                </a:rPr>
                <a:t>30 </a:t>
              </a:r>
              <a:r>
                <a:rPr lang="en-US" dirty="0" err="1" smtClean="0">
                  <a:solidFill>
                    <a:schemeClr val="tx1">
                      <a:lumMod val="85000"/>
                      <a:lumOff val="15000"/>
                    </a:schemeClr>
                  </a:solidFill>
                  <a:latin typeface="Arial" panose="020B0604020202020204" pitchFamily="34" charset="0"/>
                </a:rPr>
                <a:t>tiết</a:t>
              </a:r>
              <a:endParaRPr lang="en-US" dirty="0">
                <a:solidFill>
                  <a:schemeClr val="tx1">
                    <a:lumMod val="85000"/>
                    <a:lumOff val="15000"/>
                  </a:schemeClr>
                </a:solidFill>
                <a:latin typeface="Arial" panose="020B0604020202020204" pitchFamily="34" charset="0"/>
              </a:endParaRPr>
            </a:p>
          </p:txBody>
        </p:sp>
        <p:cxnSp>
          <p:nvCxnSpPr>
            <p:cNvPr id="50" name="Straight Connector 49"/>
            <p:cNvCxnSpPr/>
            <p:nvPr/>
          </p:nvCxnSpPr>
          <p:spPr>
            <a:xfrm flipV="1">
              <a:off x="879555" y="2583944"/>
              <a:ext cx="1721606" cy="8187"/>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flipH="1" flipV="1">
              <a:off x="2258956" y="2246830"/>
              <a:ext cx="693268" cy="13962"/>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2607219" y="1899212"/>
              <a:ext cx="2816241" cy="840"/>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16200000" flipH="1">
              <a:off x="5105794" y="1552700"/>
              <a:ext cx="672146" cy="106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5429464" y="1221971"/>
              <a:ext cx="2897677" cy="0"/>
            </a:xfrm>
            <a:prstGeom prst="line">
              <a:avLst/>
            </a:prstGeom>
          </p:spPr>
          <p:style>
            <a:lnRef idx="1">
              <a:schemeClr val="accent1"/>
            </a:lnRef>
            <a:fillRef idx="0">
              <a:schemeClr val="accent1"/>
            </a:fillRef>
            <a:effectRef idx="0">
              <a:schemeClr val="accent1"/>
            </a:effectRef>
            <a:fontRef idx="minor">
              <a:schemeClr val="tx1"/>
            </a:fontRef>
          </p:style>
        </p:cxnSp>
        <p:sp>
          <p:nvSpPr>
            <p:cNvPr id="61" name="Donut 60"/>
            <p:cNvSpPr/>
            <p:nvPr/>
          </p:nvSpPr>
          <p:spPr>
            <a:xfrm>
              <a:off x="754931" y="2506651"/>
              <a:ext cx="153690" cy="171210"/>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4" name="Donut 63"/>
            <p:cNvSpPr/>
            <p:nvPr/>
          </p:nvSpPr>
          <p:spPr>
            <a:xfrm>
              <a:off x="8336410" y="1123003"/>
              <a:ext cx="153690" cy="171210"/>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 name="Group 1"/>
            <p:cNvGrpSpPr/>
            <p:nvPr/>
          </p:nvGrpSpPr>
          <p:grpSpPr bwMode="auto">
            <a:xfrm>
              <a:off x="9178669" y="888375"/>
              <a:ext cx="3013331" cy="2939041"/>
              <a:chOff x="457200" y="1239996"/>
              <a:chExt cx="2177144" cy="2804886"/>
            </a:xfrm>
          </p:grpSpPr>
          <p:sp>
            <p:nvSpPr>
              <p:cNvPr id="33" name="Rectangle 32"/>
              <p:cNvSpPr/>
              <p:nvPr/>
            </p:nvSpPr>
            <p:spPr>
              <a:xfrm>
                <a:off x="457200" y="1239996"/>
                <a:ext cx="2177144" cy="2804886"/>
              </a:xfrm>
              <a:prstGeom prst="rect">
                <a:avLst/>
              </a:prstGeom>
              <a:solidFill>
                <a:schemeClr val="bg1"/>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a:p>
            </p:txBody>
          </p:sp>
          <p:sp>
            <p:nvSpPr>
              <p:cNvPr id="34" name="Rectangle 33"/>
              <p:cNvSpPr/>
              <p:nvPr/>
            </p:nvSpPr>
            <p:spPr>
              <a:xfrm>
                <a:off x="536316" y="1341008"/>
                <a:ext cx="2018913" cy="2601058"/>
              </a:xfrm>
              <a:prstGeom prst="rect">
                <a:avLst/>
              </a:prstGeom>
              <a:noFill/>
              <a:ln w="19050">
                <a:solidFill>
                  <a:schemeClr val="tx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a:p>
            </p:txBody>
          </p:sp>
        </p:grpSp>
        <p:grpSp>
          <p:nvGrpSpPr>
            <p:cNvPr id="3" name="Group 2"/>
            <p:cNvGrpSpPr/>
            <p:nvPr/>
          </p:nvGrpSpPr>
          <p:grpSpPr bwMode="auto">
            <a:xfrm flipV="1">
              <a:off x="9022261" y="890135"/>
              <a:ext cx="3020206" cy="1373461"/>
              <a:chOff x="4763053" y="2429435"/>
              <a:chExt cx="2840865" cy="833718"/>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8100000" scaled="1"/>
              <a:tileRect/>
            </a:gradFill>
          </p:grpSpPr>
          <p:sp>
            <p:nvSpPr>
              <p:cNvPr id="31" name="Freeform 30"/>
              <p:cNvSpPr/>
              <p:nvPr/>
            </p:nvSpPr>
            <p:spPr bwMode="gray">
              <a:xfrm>
                <a:off x="4770794" y="2429435"/>
                <a:ext cx="2833124" cy="768967"/>
              </a:xfrm>
              <a:custGeom>
                <a:avLst/>
                <a:gdLst>
                  <a:gd name="connsiteX0" fmla="*/ 0 w 1205789"/>
                  <a:gd name="connsiteY0" fmla="*/ 0 h 404774"/>
                  <a:gd name="connsiteX1" fmla="*/ 1003402 w 1205789"/>
                  <a:gd name="connsiteY1" fmla="*/ 0 h 404774"/>
                  <a:gd name="connsiteX2" fmla="*/ 1205789 w 1205789"/>
                  <a:gd name="connsiteY2" fmla="*/ 202387 h 404774"/>
                  <a:gd name="connsiteX3" fmla="*/ 1003402 w 1205789"/>
                  <a:gd name="connsiteY3" fmla="*/ 404774 h 404774"/>
                  <a:gd name="connsiteX4" fmla="*/ 0 w 1205789"/>
                  <a:gd name="connsiteY4" fmla="*/ 404774 h 404774"/>
                  <a:gd name="connsiteX5" fmla="*/ 0 w 1205789"/>
                  <a:gd name="connsiteY5" fmla="*/ 0 h 404774"/>
                  <a:gd name="connsiteX0-1" fmla="*/ 7314 w 1213103"/>
                  <a:gd name="connsiteY0-2" fmla="*/ 0 h 404774"/>
                  <a:gd name="connsiteX1-3" fmla="*/ 1010716 w 1213103"/>
                  <a:gd name="connsiteY1-4" fmla="*/ 0 h 404774"/>
                  <a:gd name="connsiteX2-5" fmla="*/ 1213103 w 1213103"/>
                  <a:gd name="connsiteY2-6" fmla="*/ 202387 h 404774"/>
                  <a:gd name="connsiteX3-7" fmla="*/ 1010716 w 1213103"/>
                  <a:gd name="connsiteY3-8" fmla="*/ 404774 h 404774"/>
                  <a:gd name="connsiteX4-9" fmla="*/ 7314 w 1213103"/>
                  <a:gd name="connsiteY4-10" fmla="*/ 404774 h 404774"/>
                  <a:gd name="connsiteX5-11" fmla="*/ 0 w 1213103"/>
                  <a:gd name="connsiteY5-12" fmla="*/ 131673 h 404774"/>
                  <a:gd name="connsiteX6" fmla="*/ 7314 w 1213103"/>
                  <a:gd name="connsiteY6" fmla="*/ 0 h 404774"/>
                  <a:gd name="connsiteX0-13" fmla="*/ 89610 w 1295399"/>
                  <a:gd name="connsiteY0-14" fmla="*/ 0 h 404774"/>
                  <a:gd name="connsiteX1-15" fmla="*/ 1093012 w 1295399"/>
                  <a:gd name="connsiteY1-16" fmla="*/ 0 h 404774"/>
                  <a:gd name="connsiteX2-17" fmla="*/ 1295399 w 1295399"/>
                  <a:gd name="connsiteY2-18" fmla="*/ 202387 h 404774"/>
                  <a:gd name="connsiteX3-19" fmla="*/ 1093012 w 1295399"/>
                  <a:gd name="connsiteY3-20" fmla="*/ 404774 h 404774"/>
                  <a:gd name="connsiteX4-21" fmla="*/ 89610 w 1295399"/>
                  <a:gd name="connsiteY4-22" fmla="*/ 404774 h 404774"/>
                  <a:gd name="connsiteX5-23" fmla="*/ 0 w 1295399"/>
                  <a:gd name="connsiteY5-24" fmla="*/ 99974 h 404774"/>
                  <a:gd name="connsiteX6-25" fmla="*/ 89610 w 1295399"/>
                  <a:gd name="connsiteY6-26" fmla="*/ 0 h 404774"/>
                  <a:gd name="connsiteX0-27" fmla="*/ 89610 w 1295399"/>
                  <a:gd name="connsiteY0-28" fmla="*/ 0 h 404774"/>
                  <a:gd name="connsiteX1-29" fmla="*/ 1093012 w 1295399"/>
                  <a:gd name="connsiteY1-30" fmla="*/ 0 h 404774"/>
                  <a:gd name="connsiteX2-31" fmla="*/ 1295399 w 1295399"/>
                  <a:gd name="connsiteY2-32" fmla="*/ 202387 h 404774"/>
                  <a:gd name="connsiteX3-33" fmla="*/ 1093012 w 1295399"/>
                  <a:gd name="connsiteY3-34" fmla="*/ 404774 h 404774"/>
                  <a:gd name="connsiteX4-35" fmla="*/ 89610 w 1295399"/>
                  <a:gd name="connsiteY4-36" fmla="*/ 404774 h 404774"/>
                  <a:gd name="connsiteX5-37" fmla="*/ 60350 w 1295399"/>
                  <a:gd name="connsiteY5-38" fmla="*/ 299923 h 404774"/>
                  <a:gd name="connsiteX6-39" fmla="*/ 0 w 1295399"/>
                  <a:gd name="connsiteY6-40" fmla="*/ 99974 h 404774"/>
                  <a:gd name="connsiteX7" fmla="*/ 89610 w 1295399"/>
                  <a:gd name="connsiteY7" fmla="*/ 0 h 404774"/>
                  <a:gd name="connsiteX0-41" fmla="*/ 89610 w 1295399"/>
                  <a:gd name="connsiteY0-42" fmla="*/ 0 h 480974"/>
                  <a:gd name="connsiteX1-43" fmla="*/ 1093012 w 1295399"/>
                  <a:gd name="connsiteY1-44" fmla="*/ 0 h 480974"/>
                  <a:gd name="connsiteX2-45" fmla="*/ 1295399 w 1295399"/>
                  <a:gd name="connsiteY2-46" fmla="*/ 202387 h 480974"/>
                  <a:gd name="connsiteX3-47" fmla="*/ 1093012 w 1295399"/>
                  <a:gd name="connsiteY3-48" fmla="*/ 404774 h 480974"/>
                  <a:gd name="connsiteX4-49" fmla="*/ 89610 w 1295399"/>
                  <a:gd name="connsiteY4-50" fmla="*/ 404774 h 480974"/>
                  <a:gd name="connsiteX5-51" fmla="*/ 0 w 1295399"/>
                  <a:gd name="connsiteY5-52" fmla="*/ 480974 h 480974"/>
                  <a:gd name="connsiteX6-53" fmla="*/ 0 w 1295399"/>
                  <a:gd name="connsiteY6-54" fmla="*/ 99974 h 480974"/>
                  <a:gd name="connsiteX7-55" fmla="*/ 89610 w 1295399"/>
                  <a:gd name="connsiteY7-56" fmla="*/ 0 h 480974"/>
                  <a:gd name="connsiteX0-57" fmla="*/ 89610 w 1295399"/>
                  <a:gd name="connsiteY0-58" fmla="*/ 0 h 480974"/>
                  <a:gd name="connsiteX1-59" fmla="*/ 1093012 w 1295399"/>
                  <a:gd name="connsiteY1-60" fmla="*/ 0 h 480974"/>
                  <a:gd name="connsiteX2-61" fmla="*/ 1295399 w 1295399"/>
                  <a:gd name="connsiteY2-62" fmla="*/ 202387 h 480974"/>
                  <a:gd name="connsiteX3-63" fmla="*/ 1093012 w 1295399"/>
                  <a:gd name="connsiteY3-64" fmla="*/ 404774 h 480974"/>
                  <a:gd name="connsiteX4-65" fmla="*/ 89610 w 1295399"/>
                  <a:gd name="connsiteY4-66" fmla="*/ 404774 h 480974"/>
                  <a:gd name="connsiteX5-67" fmla="*/ 0 w 1295399"/>
                  <a:gd name="connsiteY5-68" fmla="*/ 480974 h 480974"/>
                  <a:gd name="connsiteX6-69" fmla="*/ 0 w 1295399"/>
                  <a:gd name="connsiteY6-70" fmla="*/ 99974 h 480974"/>
                  <a:gd name="connsiteX7-71" fmla="*/ 89610 w 1295399"/>
                  <a:gd name="connsiteY7-72" fmla="*/ 0 h 480974"/>
                  <a:gd name="connsiteX0-73" fmla="*/ 89610 w 1295399"/>
                  <a:gd name="connsiteY0-74" fmla="*/ 0 h 480974"/>
                  <a:gd name="connsiteX1-75" fmla="*/ 1093012 w 1295399"/>
                  <a:gd name="connsiteY1-76" fmla="*/ 0 h 480974"/>
                  <a:gd name="connsiteX2-77" fmla="*/ 1295399 w 1295399"/>
                  <a:gd name="connsiteY2-78" fmla="*/ 202387 h 480974"/>
                  <a:gd name="connsiteX3-79" fmla="*/ 1093012 w 1295399"/>
                  <a:gd name="connsiteY3-80" fmla="*/ 404774 h 480974"/>
                  <a:gd name="connsiteX4-81" fmla="*/ 89610 w 1295399"/>
                  <a:gd name="connsiteY4-82" fmla="*/ 404774 h 480974"/>
                  <a:gd name="connsiteX5-83" fmla="*/ 0 w 1295399"/>
                  <a:gd name="connsiteY5-84" fmla="*/ 480974 h 480974"/>
                  <a:gd name="connsiteX6-85" fmla="*/ 0 w 1295399"/>
                  <a:gd name="connsiteY6-86" fmla="*/ 99974 h 480974"/>
                  <a:gd name="connsiteX7-87" fmla="*/ 89610 w 1295399"/>
                  <a:gd name="connsiteY7-88" fmla="*/ 0 h 480974"/>
                  <a:gd name="connsiteX0-89" fmla="*/ 89610 w 1295399"/>
                  <a:gd name="connsiteY0-90" fmla="*/ 0 h 480974"/>
                  <a:gd name="connsiteX1-91" fmla="*/ 1093012 w 1295399"/>
                  <a:gd name="connsiteY1-92" fmla="*/ 0 h 480974"/>
                  <a:gd name="connsiteX2-93" fmla="*/ 1295399 w 1295399"/>
                  <a:gd name="connsiteY2-94" fmla="*/ 202387 h 480974"/>
                  <a:gd name="connsiteX3-95" fmla="*/ 1093012 w 1295399"/>
                  <a:gd name="connsiteY3-96" fmla="*/ 404774 h 480974"/>
                  <a:gd name="connsiteX4-97" fmla="*/ 89610 w 1295399"/>
                  <a:gd name="connsiteY4-98" fmla="*/ 404774 h 480974"/>
                  <a:gd name="connsiteX5-99" fmla="*/ 0 w 1295399"/>
                  <a:gd name="connsiteY5-100" fmla="*/ 480974 h 480974"/>
                  <a:gd name="connsiteX6-101" fmla="*/ 0 w 1295399"/>
                  <a:gd name="connsiteY6-102" fmla="*/ 99974 h 480974"/>
                  <a:gd name="connsiteX7-103" fmla="*/ 89610 w 1295399"/>
                  <a:gd name="connsiteY7-104" fmla="*/ 0 h 480974"/>
                  <a:gd name="connsiteX0-105" fmla="*/ 104497 w 1310286"/>
                  <a:gd name="connsiteY0-106" fmla="*/ 0 h 480974"/>
                  <a:gd name="connsiteX1-107" fmla="*/ 1107899 w 1310286"/>
                  <a:gd name="connsiteY1-108" fmla="*/ 0 h 480974"/>
                  <a:gd name="connsiteX2-109" fmla="*/ 1310286 w 1310286"/>
                  <a:gd name="connsiteY2-110" fmla="*/ 202387 h 480974"/>
                  <a:gd name="connsiteX3-111" fmla="*/ 1107899 w 1310286"/>
                  <a:gd name="connsiteY3-112" fmla="*/ 404774 h 480974"/>
                  <a:gd name="connsiteX4-113" fmla="*/ 104497 w 1310286"/>
                  <a:gd name="connsiteY4-114" fmla="*/ 404774 h 480974"/>
                  <a:gd name="connsiteX5-115" fmla="*/ 14887 w 1310286"/>
                  <a:gd name="connsiteY5-116" fmla="*/ 480974 h 480974"/>
                  <a:gd name="connsiteX6-117" fmla="*/ 14887 w 1310286"/>
                  <a:gd name="connsiteY6-118" fmla="*/ 99974 h 480974"/>
                  <a:gd name="connsiteX7-119" fmla="*/ 104497 w 1310286"/>
                  <a:gd name="connsiteY7-120" fmla="*/ 0 h 480974"/>
                  <a:gd name="connsiteX0-121" fmla="*/ 104497 w 1310286"/>
                  <a:gd name="connsiteY0-122" fmla="*/ 0 h 480974"/>
                  <a:gd name="connsiteX1-123" fmla="*/ 1107899 w 1310286"/>
                  <a:gd name="connsiteY1-124" fmla="*/ 0 h 480974"/>
                  <a:gd name="connsiteX2-125" fmla="*/ 1310286 w 1310286"/>
                  <a:gd name="connsiteY2-126" fmla="*/ 202387 h 480974"/>
                  <a:gd name="connsiteX3-127" fmla="*/ 1107899 w 1310286"/>
                  <a:gd name="connsiteY3-128" fmla="*/ 404774 h 480974"/>
                  <a:gd name="connsiteX4-129" fmla="*/ 104497 w 1310286"/>
                  <a:gd name="connsiteY4-130" fmla="*/ 404774 h 480974"/>
                  <a:gd name="connsiteX5-131" fmla="*/ 14887 w 1310286"/>
                  <a:gd name="connsiteY5-132" fmla="*/ 480974 h 480974"/>
                  <a:gd name="connsiteX6-133" fmla="*/ 14887 w 1310286"/>
                  <a:gd name="connsiteY6-134" fmla="*/ 99974 h 480974"/>
                  <a:gd name="connsiteX7-135" fmla="*/ 104497 w 1310286"/>
                  <a:gd name="connsiteY7-136" fmla="*/ 0 h 480974"/>
                  <a:gd name="connsiteX0-137" fmla="*/ 89610 w 1295399"/>
                  <a:gd name="connsiteY0-138" fmla="*/ 0 h 480974"/>
                  <a:gd name="connsiteX1-139" fmla="*/ 1093012 w 1295399"/>
                  <a:gd name="connsiteY1-140" fmla="*/ 0 h 480974"/>
                  <a:gd name="connsiteX2-141" fmla="*/ 1295399 w 1295399"/>
                  <a:gd name="connsiteY2-142" fmla="*/ 202387 h 480974"/>
                  <a:gd name="connsiteX3-143" fmla="*/ 1093012 w 1295399"/>
                  <a:gd name="connsiteY3-144" fmla="*/ 404774 h 480974"/>
                  <a:gd name="connsiteX4-145" fmla="*/ 89610 w 1295399"/>
                  <a:gd name="connsiteY4-146" fmla="*/ 404774 h 480974"/>
                  <a:gd name="connsiteX5-147" fmla="*/ 0 w 1295399"/>
                  <a:gd name="connsiteY5-148" fmla="*/ 480974 h 480974"/>
                  <a:gd name="connsiteX6-149" fmla="*/ 0 w 1295399"/>
                  <a:gd name="connsiteY6-150" fmla="*/ 99974 h 480974"/>
                  <a:gd name="connsiteX7-151" fmla="*/ 89610 w 1295399"/>
                  <a:gd name="connsiteY7-152" fmla="*/ 0 h 480974"/>
                  <a:gd name="connsiteX0-153" fmla="*/ 89610 w 1295399"/>
                  <a:gd name="connsiteY0-154" fmla="*/ 0 h 480974"/>
                  <a:gd name="connsiteX1-155" fmla="*/ 1093012 w 1295399"/>
                  <a:gd name="connsiteY1-156" fmla="*/ 0 h 480974"/>
                  <a:gd name="connsiteX2-157" fmla="*/ 1295399 w 1295399"/>
                  <a:gd name="connsiteY2-158" fmla="*/ 202387 h 480974"/>
                  <a:gd name="connsiteX3-159" fmla="*/ 1093012 w 1295399"/>
                  <a:gd name="connsiteY3-160" fmla="*/ 404774 h 480974"/>
                  <a:gd name="connsiteX4-161" fmla="*/ 89610 w 1295399"/>
                  <a:gd name="connsiteY4-162" fmla="*/ 404774 h 480974"/>
                  <a:gd name="connsiteX5-163" fmla="*/ 0 w 1295399"/>
                  <a:gd name="connsiteY5-164" fmla="*/ 480974 h 480974"/>
                  <a:gd name="connsiteX6-165" fmla="*/ 0 w 1295399"/>
                  <a:gd name="connsiteY6-166" fmla="*/ 99974 h 480974"/>
                  <a:gd name="connsiteX7-167" fmla="*/ 89610 w 1295399"/>
                  <a:gd name="connsiteY7-168" fmla="*/ 0 h 480974"/>
                  <a:gd name="connsiteX0-169" fmla="*/ 89610 w 1295399"/>
                  <a:gd name="connsiteY0-170" fmla="*/ 0 h 480974"/>
                  <a:gd name="connsiteX1-171" fmla="*/ 1093012 w 1295399"/>
                  <a:gd name="connsiteY1-172" fmla="*/ 0 h 480974"/>
                  <a:gd name="connsiteX2-173" fmla="*/ 1295399 w 1295399"/>
                  <a:gd name="connsiteY2-174" fmla="*/ 202387 h 480974"/>
                  <a:gd name="connsiteX3-175" fmla="*/ 1093012 w 1295399"/>
                  <a:gd name="connsiteY3-176" fmla="*/ 404774 h 480974"/>
                  <a:gd name="connsiteX4-177" fmla="*/ 89610 w 1295399"/>
                  <a:gd name="connsiteY4-178" fmla="*/ 404774 h 480974"/>
                  <a:gd name="connsiteX5-179" fmla="*/ 0 w 1295399"/>
                  <a:gd name="connsiteY5-180" fmla="*/ 480974 h 480974"/>
                  <a:gd name="connsiteX6-181" fmla="*/ 0 w 1295399"/>
                  <a:gd name="connsiteY6-182" fmla="*/ 99974 h 480974"/>
                  <a:gd name="connsiteX7-183" fmla="*/ 89610 w 1295399"/>
                  <a:gd name="connsiteY7-184" fmla="*/ 0 h 480974"/>
                  <a:gd name="connsiteX0-185" fmla="*/ 89610 w 1295399"/>
                  <a:gd name="connsiteY0-186" fmla="*/ 0 h 480974"/>
                  <a:gd name="connsiteX1-187" fmla="*/ 1093012 w 1295399"/>
                  <a:gd name="connsiteY1-188" fmla="*/ 0 h 480974"/>
                  <a:gd name="connsiteX2-189" fmla="*/ 1295399 w 1295399"/>
                  <a:gd name="connsiteY2-190" fmla="*/ 202387 h 480974"/>
                  <a:gd name="connsiteX3-191" fmla="*/ 1093012 w 1295399"/>
                  <a:gd name="connsiteY3-192" fmla="*/ 404774 h 480974"/>
                  <a:gd name="connsiteX4-193" fmla="*/ 89610 w 1295399"/>
                  <a:gd name="connsiteY4-194" fmla="*/ 404774 h 480974"/>
                  <a:gd name="connsiteX5-195" fmla="*/ 0 w 1295399"/>
                  <a:gd name="connsiteY5-196" fmla="*/ 480974 h 480974"/>
                  <a:gd name="connsiteX6-197" fmla="*/ 0 w 1295399"/>
                  <a:gd name="connsiteY6-198" fmla="*/ 99974 h 480974"/>
                  <a:gd name="connsiteX7-199" fmla="*/ 89610 w 1295399"/>
                  <a:gd name="connsiteY7-200" fmla="*/ 0 h 480974"/>
                  <a:gd name="connsiteX0-201" fmla="*/ 89610 w 1295399"/>
                  <a:gd name="connsiteY0-202" fmla="*/ 2367 h 483341"/>
                  <a:gd name="connsiteX1-203" fmla="*/ 1093012 w 1295399"/>
                  <a:gd name="connsiteY1-204" fmla="*/ 2367 h 483341"/>
                  <a:gd name="connsiteX2-205" fmla="*/ 1295399 w 1295399"/>
                  <a:gd name="connsiteY2-206" fmla="*/ 204754 h 483341"/>
                  <a:gd name="connsiteX3-207" fmla="*/ 1093012 w 1295399"/>
                  <a:gd name="connsiteY3-208" fmla="*/ 407141 h 483341"/>
                  <a:gd name="connsiteX4-209" fmla="*/ 89610 w 1295399"/>
                  <a:gd name="connsiteY4-210" fmla="*/ 407141 h 483341"/>
                  <a:gd name="connsiteX5-211" fmla="*/ 0 w 1295399"/>
                  <a:gd name="connsiteY5-212" fmla="*/ 483341 h 483341"/>
                  <a:gd name="connsiteX6-213" fmla="*/ 0 w 1295399"/>
                  <a:gd name="connsiteY6-214" fmla="*/ 102341 h 483341"/>
                  <a:gd name="connsiteX7-215" fmla="*/ 89610 w 1295399"/>
                  <a:gd name="connsiteY7-216" fmla="*/ 2367 h 483341"/>
                  <a:gd name="connsiteX0-217" fmla="*/ 103929 w 1309718"/>
                  <a:gd name="connsiteY0-218" fmla="*/ 2367 h 483341"/>
                  <a:gd name="connsiteX1-219" fmla="*/ 1107331 w 1309718"/>
                  <a:gd name="connsiteY1-220" fmla="*/ 2367 h 483341"/>
                  <a:gd name="connsiteX2-221" fmla="*/ 1309718 w 1309718"/>
                  <a:gd name="connsiteY2-222" fmla="*/ 204754 h 483341"/>
                  <a:gd name="connsiteX3-223" fmla="*/ 1107331 w 1309718"/>
                  <a:gd name="connsiteY3-224" fmla="*/ 407141 h 483341"/>
                  <a:gd name="connsiteX4-225" fmla="*/ 103929 w 1309718"/>
                  <a:gd name="connsiteY4-226" fmla="*/ 407141 h 483341"/>
                  <a:gd name="connsiteX5-227" fmla="*/ 14319 w 1309718"/>
                  <a:gd name="connsiteY5-228" fmla="*/ 483341 h 483341"/>
                  <a:gd name="connsiteX6-229" fmla="*/ 14319 w 1309718"/>
                  <a:gd name="connsiteY6-230" fmla="*/ 102341 h 483341"/>
                  <a:gd name="connsiteX7-231" fmla="*/ 103929 w 1309718"/>
                  <a:gd name="connsiteY7-232" fmla="*/ 2367 h 483341"/>
                  <a:gd name="connsiteX0-233" fmla="*/ 103929 w 1309718"/>
                  <a:gd name="connsiteY0-234" fmla="*/ 2367 h 483341"/>
                  <a:gd name="connsiteX1-235" fmla="*/ 1107331 w 1309718"/>
                  <a:gd name="connsiteY1-236" fmla="*/ 2367 h 483341"/>
                  <a:gd name="connsiteX2-237" fmla="*/ 1309718 w 1309718"/>
                  <a:gd name="connsiteY2-238" fmla="*/ 204754 h 483341"/>
                  <a:gd name="connsiteX3-239" fmla="*/ 1107331 w 1309718"/>
                  <a:gd name="connsiteY3-240" fmla="*/ 407141 h 483341"/>
                  <a:gd name="connsiteX4-241" fmla="*/ 103929 w 1309718"/>
                  <a:gd name="connsiteY4-242" fmla="*/ 407141 h 483341"/>
                  <a:gd name="connsiteX5-243" fmla="*/ 14319 w 1309718"/>
                  <a:gd name="connsiteY5-244" fmla="*/ 483341 h 483341"/>
                  <a:gd name="connsiteX6-245" fmla="*/ 14319 w 1309718"/>
                  <a:gd name="connsiteY6-246" fmla="*/ 102341 h 483341"/>
                  <a:gd name="connsiteX7-247" fmla="*/ 103929 w 1309718"/>
                  <a:gd name="connsiteY7-248" fmla="*/ 2367 h 483341"/>
                  <a:gd name="connsiteX0-249" fmla="*/ 103929 w 1309718"/>
                  <a:gd name="connsiteY0-250" fmla="*/ 2367 h 483341"/>
                  <a:gd name="connsiteX1-251" fmla="*/ 1107331 w 1309718"/>
                  <a:gd name="connsiteY1-252" fmla="*/ 2367 h 483341"/>
                  <a:gd name="connsiteX2-253" fmla="*/ 1309718 w 1309718"/>
                  <a:gd name="connsiteY2-254" fmla="*/ 204754 h 483341"/>
                  <a:gd name="connsiteX3-255" fmla="*/ 1107331 w 1309718"/>
                  <a:gd name="connsiteY3-256" fmla="*/ 407141 h 483341"/>
                  <a:gd name="connsiteX4-257" fmla="*/ 103929 w 1309718"/>
                  <a:gd name="connsiteY4-258" fmla="*/ 407141 h 483341"/>
                  <a:gd name="connsiteX5-259" fmla="*/ 14319 w 1309718"/>
                  <a:gd name="connsiteY5-260" fmla="*/ 483341 h 483341"/>
                  <a:gd name="connsiteX6-261" fmla="*/ 14319 w 1309718"/>
                  <a:gd name="connsiteY6-262" fmla="*/ 102341 h 483341"/>
                  <a:gd name="connsiteX7-263" fmla="*/ 103929 w 1309718"/>
                  <a:gd name="connsiteY7-264" fmla="*/ 2367 h 483341"/>
                  <a:gd name="connsiteX0-265" fmla="*/ 103929 w 1309718"/>
                  <a:gd name="connsiteY0-266" fmla="*/ 2367 h 483341"/>
                  <a:gd name="connsiteX1-267" fmla="*/ 1107331 w 1309718"/>
                  <a:gd name="connsiteY1-268" fmla="*/ 2367 h 483341"/>
                  <a:gd name="connsiteX2-269" fmla="*/ 1309718 w 1309718"/>
                  <a:gd name="connsiteY2-270" fmla="*/ 204754 h 483341"/>
                  <a:gd name="connsiteX3-271" fmla="*/ 1107331 w 1309718"/>
                  <a:gd name="connsiteY3-272" fmla="*/ 407141 h 483341"/>
                  <a:gd name="connsiteX4-273" fmla="*/ 103929 w 1309718"/>
                  <a:gd name="connsiteY4-274" fmla="*/ 407141 h 483341"/>
                  <a:gd name="connsiteX5-275" fmla="*/ 14319 w 1309718"/>
                  <a:gd name="connsiteY5-276" fmla="*/ 483341 h 483341"/>
                  <a:gd name="connsiteX6-277" fmla="*/ 14319 w 1309718"/>
                  <a:gd name="connsiteY6-278" fmla="*/ 102341 h 483341"/>
                  <a:gd name="connsiteX7-279" fmla="*/ 103929 w 1309718"/>
                  <a:gd name="connsiteY7-280" fmla="*/ 2367 h 483341"/>
                  <a:gd name="connsiteX0-281" fmla="*/ 140419 w 1309718"/>
                  <a:gd name="connsiteY0-282" fmla="*/ 2549 h 480974"/>
                  <a:gd name="connsiteX1-283" fmla="*/ 1107331 w 1309718"/>
                  <a:gd name="connsiteY1-284" fmla="*/ 0 h 480974"/>
                  <a:gd name="connsiteX2-285" fmla="*/ 1309718 w 1309718"/>
                  <a:gd name="connsiteY2-286" fmla="*/ 202387 h 480974"/>
                  <a:gd name="connsiteX3-287" fmla="*/ 1107331 w 1309718"/>
                  <a:gd name="connsiteY3-288" fmla="*/ 404774 h 480974"/>
                  <a:gd name="connsiteX4-289" fmla="*/ 103929 w 1309718"/>
                  <a:gd name="connsiteY4-290" fmla="*/ 404774 h 480974"/>
                  <a:gd name="connsiteX5-291" fmla="*/ 14319 w 1309718"/>
                  <a:gd name="connsiteY5-292" fmla="*/ 480974 h 480974"/>
                  <a:gd name="connsiteX6-293" fmla="*/ 14319 w 1309718"/>
                  <a:gd name="connsiteY6-294" fmla="*/ 99974 h 480974"/>
                  <a:gd name="connsiteX7-295" fmla="*/ 140419 w 1309718"/>
                  <a:gd name="connsiteY7-296" fmla="*/ 2549 h 480974"/>
                  <a:gd name="connsiteX0-297" fmla="*/ 140419 w 1309718"/>
                  <a:gd name="connsiteY0-298" fmla="*/ 2549 h 480974"/>
                  <a:gd name="connsiteX1-299" fmla="*/ 1107331 w 1309718"/>
                  <a:gd name="connsiteY1-300" fmla="*/ 0 h 480974"/>
                  <a:gd name="connsiteX2-301" fmla="*/ 1309718 w 1309718"/>
                  <a:gd name="connsiteY2-302" fmla="*/ 202387 h 480974"/>
                  <a:gd name="connsiteX3-303" fmla="*/ 1107331 w 1309718"/>
                  <a:gd name="connsiteY3-304" fmla="*/ 404774 h 480974"/>
                  <a:gd name="connsiteX4-305" fmla="*/ 137051 w 1309718"/>
                  <a:gd name="connsiteY4-306" fmla="*/ 410439 h 480974"/>
                  <a:gd name="connsiteX5-307" fmla="*/ 14319 w 1309718"/>
                  <a:gd name="connsiteY5-308" fmla="*/ 480974 h 480974"/>
                  <a:gd name="connsiteX6-309" fmla="*/ 14319 w 1309718"/>
                  <a:gd name="connsiteY6-310" fmla="*/ 99974 h 480974"/>
                  <a:gd name="connsiteX7-311" fmla="*/ 140419 w 1309718"/>
                  <a:gd name="connsiteY7-312" fmla="*/ 2549 h 480974"/>
                  <a:gd name="connsiteX0-313" fmla="*/ 140419 w 1309718"/>
                  <a:gd name="connsiteY0-314" fmla="*/ 2549 h 480974"/>
                  <a:gd name="connsiteX1-315" fmla="*/ 1107331 w 1309718"/>
                  <a:gd name="connsiteY1-316" fmla="*/ 0 h 480974"/>
                  <a:gd name="connsiteX2-317" fmla="*/ 1309718 w 1309718"/>
                  <a:gd name="connsiteY2-318" fmla="*/ 202387 h 480974"/>
                  <a:gd name="connsiteX3-319" fmla="*/ 1107331 w 1309718"/>
                  <a:gd name="connsiteY3-320" fmla="*/ 404774 h 480974"/>
                  <a:gd name="connsiteX4-321" fmla="*/ 137051 w 1309718"/>
                  <a:gd name="connsiteY4-322" fmla="*/ 410439 h 480974"/>
                  <a:gd name="connsiteX5-323" fmla="*/ 14319 w 1309718"/>
                  <a:gd name="connsiteY5-324" fmla="*/ 480974 h 480974"/>
                  <a:gd name="connsiteX6-325" fmla="*/ 14319 w 1309718"/>
                  <a:gd name="connsiteY6-326" fmla="*/ 99974 h 480974"/>
                  <a:gd name="connsiteX7-327" fmla="*/ 140419 w 1309718"/>
                  <a:gd name="connsiteY7-328" fmla="*/ 2549 h 480974"/>
                  <a:gd name="connsiteX0-329" fmla="*/ 140419 w 1309718"/>
                  <a:gd name="connsiteY0-330" fmla="*/ 2549 h 480974"/>
                  <a:gd name="connsiteX1-331" fmla="*/ 1107331 w 1309718"/>
                  <a:gd name="connsiteY1-332" fmla="*/ 0 h 480974"/>
                  <a:gd name="connsiteX2-333" fmla="*/ 1309718 w 1309718"/>
                  <a:gd name="connsiteY2-334" fmla="*/ 202387 h 480974"/>
                  <a:gd name="connsiteX3-335" fmla="*/ 1107331 w 1309718"/>
                  <a:gd name="connsiteY3-336" fmla="*/ 404774 h 480974"/>
                  <a:gd name="connsiteX4-337" fmla="*/ 137051 w 1309718"/>
                  <a:gd name="connsiteY4-338" fmla="*/ 410439 h 480974"/>
                  <a:gd name="connsiteX5-339" fmla="*/ 14319 w 1309718"/>
                  <a:gd name="connsiteY5-340" fmla="*/ 480974 h 480974"/>
                  <a:gd name="connsiteX6-341" fmla="*/ 14319 w 1309718"/>
                  <a:gd name="connsiteY6-342" fmla="*/ 99974 h 480974"/>
                  <a:gd name="connsiteX7-343" fmla="*/ 140419 w 1309718"/>
                  <a:gd name="connsiteY7-344" fmla="*/ 2549 h 480974"/>
                  <a:gd name="connsiteX0-345" fmla="*/ 140419 w 1309718"/>
                  <a:gd name="connsiteY0-346" fmla="*/ 2549 h 480974"/>
                  <a:gd name="connsiteX1-347" fmla="*/ 1107331 w 1309718"/>
                  <a:gd name="connsiteY1-348" fmla="*/ 0 h 480974"/>
                  <a:gd name="connsiteX2-349" fmla="*/ 1309718 w 1309718"/>
                  <a:gd name="connsiteY2-350" fmla="*/ 202387 h 480974"/>
                  <a:gd name="connsiteX3-351" fmla="*/ 1107331 w 1309718"/>
                  <a:gd name="connsiteY3-352" fmla="*/ 404774 h 480974"/>
                  <a:gd name="connsiteX4-353" fmla="*/ 137051 w 1309718"/>
                  <a:gd name="connsiteY4-354" fmla="*/ 410439 h 480974"/>
                  <a:gd name="connsiteX5-355" fmla="*/ 14319 w 1309718"/>
                  <a:gd name="connsiteY5-356" fmla="*/ 480974 h 480974"/>
                  <a:gd name="connsiteX6-357" fmla="*/ 14319 w 1309718"/>
                  <a:gd name="connsiteY6-358" fmla="*/ 99974 h 480974"/>
                  <a:gd name="connsiteX7-359" fmla="*/ 140419 w 1309718"/>
                  <a:gd name="connsiteY7-360" fmla="*/ 2549 h 480974"/>
                  <a:gd name="connsiteX0-361" fmla="*/ 140419 w 1309718"/>
                  <a:gd name="connsiteY0-362" fmla="*/ 2549 h 480974"/>
                  <a:gd name="connsiteX1-363" fmla="*/ 1107331 w 1309718"/>
                  <a:gd name="connsiteY1-364" fmla="*/ 0 h 480974"/>
                  <a:gd name="connsiteX2-365" fmla="*/ 1309718 w 1309718"/>
                  <a:gd name="connsiteY2-366" fmla="*/ 202387 h 480974"/>
                  <a:gd name="connsiteX3-367" fmla="*/ 1107331 w 1309718"/>
                  <a:gd name="connsiteY3-368" fmla="*/ 404774 h 480974"/>
                  <a:gd name="connsiteX4-369" fmla="*/ 137051 w 1309718"/>
                  <a:gd name="connsiteY4-370" fmla="*/ 410439 h 480974"/>
                  <a:gd name="connsiteX5-371" fmla="*/ 14319 w 1309718"/>
                  <a:gd name="connsiteY5-372" fmla="*/ 480974 h 480974"/>
                  <a:gd name="connsiteX6-373" fmla="*/ 14319 w 1309718"/>
                  <a:gd name="connsiteY6-374" fmla="*/ 99974 h 480974"/>
                  <a:gd name="connsiteX7-375" fmla="*/ 140419 w 1309718"/>
                  <a:gd name="connsiteY7-376" fmla="*/ 2549 h 480974"/>
                  <a:gd name="connsiteX0-377" fmla="*/ 94046 w 1309718"/>
                  <a:gd name="connsiteY0-378" fmla="*/ 2367 h 483679"/>
                  <a:gd name="connsiteX1-379" fmla="*/ 1107331 w 1309718"/>
                  <a:gd name="connsiteY1-380" fmla="*/ 2705 h 483679"/>
                  <a:gd name="connsiteX2-381" fmla="*/ 1309718 w 1309718"/>
                  <a:gd name="connsiteY2-382" fmla="*/ 205092 h 483679"/>
                  <a:gd name="connsiteX3-383" fmla="*/ 1107331 w 1309718"/>
                  <a:gd name="connsiteY3-384" fmla="*/ 407479 h 483679"/>
                  <a:gd name="connsiteX4-385" fmla="*/ 137051 w 1309718"/>
                  <a:gd name="connsiteY4-386" fmla="*/ 413144 h 483679"/>
                  <a:gd name="connsiteX5-387" fmla="*/ 14319 w 1309718"/>
                  <a:gd name="connsiteY5-388" fmla="*/ 483679 h 483679"/>
                  <a:gd name="connsiteX6-389" fmla="*/ 14319 w 1309718"/>
                  <a:gd name="connsiteY6-390" fmla="*/ 102679 h 483679"/>
                  <a:gd name="connsiteX7-391" fmla="*/ 94046 w 1309718"/>
                  <a:gd name="connsiteY7-392" fmla="*/ 2367 h 483679"/>
                  <a:gd name="connsiteX0-393" fmla="*/ 94046 w 1309718"/>
                  <a:gd name="connsiteY0-394" fmla="*/ 0 h 481312"/>
                  <a:gd name="connsiteX1-395" fmla="*/ 1107331 w 1309718"/>
                  <a:gd name="connsiteY1-396" fmla="*/ 338 h 481312"/>
                  <a:gd name="connsiteX2-397" fmla="*/ 1309718 w 1309718"/>
                  <a:gd name="connsiteY2-398" fmla="*/ 202725 h 481312"/>
                  <a:gd name="connsiteX3-399" fmla="*/ 1107331 w 1309718"/>
                  <a:gd name="connsiteY3-400" fmla="*/ 405112 h 481312"/>
                  <a:gd name="connsiteX4-401" fmla="*/ 137051 w 1309718"/>
                  <a:gd name="connsiteY4-402" fmla="*/ 410777 h 481312"/>
                  <a:gd name="connsiteX5-403" fmla="*/ 14319 w 1309718"/>
                  <a:gd name="connsiteY5-404" fmla="*/ 481312 h 481312"/>
                  <a:gd name="connsiteX6-405" fmla="*/ 14319 w 1309718"/>
                  <a:gd name="connsiteY6-406" fmla="*/ 100312 h 481312"/>
                  <a:gd name="connsiteX7-407" fmla="*/ 94046 w 1309718"/>
                  <a:gd name="connsiteY7-408" fmla="*/ 0 h 481312"/>
                  <a:gd name="connsiteX0-409" fmla="*/ 94046 w 1309718"/>
                  <a:gd name="connsiteY0-410" fmla="*/ 11030 h 492342"/>
                  <a:gd name="connsiteX1-411" fmla="*/ 1107331 w 1309718"/>
                  <a:gd name="connsiteY1-412" fmla="*/ 11368 h 492342"/>
                  <a:gd name="connsiteX2-413" fmla="*/ 1309718 w 1309718"/>
                  <a:gd name="connsiteY2-414" fmla="*/ 213755 h 492342"/>
                  <a:gd name="connsiteX3-415" fmla="*/ 1107331 w 1309718"/>
                  <a:gd name="connsiteY3-416" fmla="*/ 416142 h 492342"/>
                  <a:gd name="connsiteX4-417" fmla="*/ 137051 w 1309718"/>
                  <a:gd name="connsiteY4-418" fmla="*/ 421807 h 492342"/>
                  <a:gd name="connsiteX5-419" fmla="*/ 14319 w 1309718"/>
                  <a:gd name="connsiteY5-420" fmla="*/ 492342 h 492342"/>
                  <a:gd name="connsiteX6-421" fmla="*/ 14319 w 1309718"/>
                  <a:gd name="connsiteY6-422" fmla="*/ 111342 h 492342"/>
                  <a:gd name="connsiteX7-423" fmla="*/ 94046 w 1309718"/>
                  <a:gd name="connsiteY7-424" fmla="*/ 11030 h 492342"/>
                  <a:gd name="connsiteX0-425" fmla="*/ 94046 w 1309718"/>
                  <a:gd name="connsiteY0-426" fmla="*/ 0 h 481312"/>
                  <a:gd name="connsiteX1-427" fmla="*/ 1107331 w 1309718"/>
                  <a:gd name="connsiteY1-428" fmla="*/ 338 h 481312"/>
                  <a:gd name="connsiteX2-429" fmla="*/ 1309718 w 1309718"/>
                  <a:gd name="connsiteY2-430" fmla="*/ 202725 h 481312"/>
                  <a:gd name="connsiteX3-431" fmla="*/ 1107331 w 1309718"/>
                  <a:gd name="connsiteY3-432" fmla="*/ 405112 h 481312"/>
                  <a:gd name="connsiteX4-433" fmla="*/ 137051 w 1309718"/>
                  <a:gd name="connsiteY4-434" fmla="*/ 410777 h 481312"/>
                  <a:gd name="connsiteX5-435" fmla="*/ 14319 w 1309718"/>
                  <a:gd name="connsiteY5-436" fmla="*/ 481312 h 481312"/>
                  <a:gd name="connsiteX6-437" fmla="*/ 14319 w 1309718"/>
                  <a:gd name="connsiteY6-438" fmla="*/ 100312 h 481312"/>
                  <a:gd name="connsiteX7-439" fmla="*/ 94046 w 1309718"/>
                  <a:gd name="connsiteY7-440" fmla="*/ 0 h 481312"/>
                  <a:gd name="connsiteX0-441" fmla="*/ 94046 w 1309718"/>
                  <a:gd name="connsiteY0-442" fmla="*/ 0 h 481312"/>
                  <a:gd name="connsiteX1-443" fmla="*/ 1107331 w 1309718"/>
                  <a:gd name="connsiteY1-444" fmla="*/ 338 h 481312"/>
                  <a:gd name="connsiteX2-445" fmla="*/ 1309718 w 1309718"/>
                  <a:gd name="connsiteY2-446" fmla="*/ 202725 h 481312"/>
                  <a:gd name="connsiteX3-447" fmla="*/ 1107331 w 1309718"/>
                  <a:gd name="connsiteY3-448" fmla="*/ 405112 h 481312"/>
                  <a:gd name="connsiteX4-449" fmla="*/ 137051 w 1309718"/>
                  <a:gd name="connsiteY4-450" fmla="*/ 410777 h 481312"/>
                  <a:gd name="connsiteX5-451" fmla="*/ 14319 w 1309718"/>
                  <a:gd name="connsiteY5-452" fmla="*/ 481312 h 481312"/>
                  <a:gd name="connsiteX6-453" fmla="*/ 14319 w 1309718"/>
                  <a:gd name="connsiteY6-454" fmla="*/ 100312 h 481312"/>
                  <a:gd name="connsiteX7-455" fmla="*/ 94046 w 1309718"/>
                  <a:gd name="connsiteY7-456" fmla="*/ 0 h 481312"/>
                  <a:gd name="connsiteX0-457" fmla="*/ 81513 w 1297185"/>
                  <a:gd name="connsiteY0-458" fmla="*/ 0 h 481312"/>
                  <a:gd name="connsiteX1-459" fmla="*/ 1094798 w 1297185"/>
                  <a:gd name="connsiteY1-460" fmla="*/ 338 h 481312"/>
                  <a:gd name="connsiteX2-461" fmla="*/ 1297185 w 1297185"/>
                  <a:gd name="connsiteY2-462" fmla="*/ 202725 h 481312"/>
                  <a:gd name="connsiteX3-463" fmla="*/ 1094798 w 1297185"/>
                  <a:gd name="connsiteY3-464" fmla="*/ 405112 h 481312"/>
                  <a:gd name="connsiteX4-465" fmla="*/ 124518 w 1297185"/>
                  <a:gd name="connsiteY4-466" fmla="*/ 410777 h 481312"/>
                  <a:gd name="connsiteX5-467" fmla="*/ 1786 w 1297185"/>
                  <a:gd name="connsiteY5-468" fmla="*/ 481312 h 481312"/>
                  <a:gd name="connsiteX6-469" fmla="*/ 1786 w 1297185"/>
                  <a:gd name="connsiteY6-470" fmla="*/ 100312 h 481312"/>
                  <a:gd name="connsiteX7-471" fmla="*/ 81513 w 1297185"/>
                  <a:gd name="connsiteY7-472" fmla="*/ 0 h 481312"/>
                  <a:gd name="connsiteX0-473" fmla="*/ 79727 w 1295399"/>
                  <a:gd name="connsiteY0-474" fmla="*/ 0 h 481312"/>
                  <a:gd name="connsiteX1-475" fmla="*/ 1093012 w 1295399"/>
                  <a:gd name="connsiteY1-476" fmla="*/ 338 h 481312"/>
                  <a:gd name="connsiteX2-477" fmla="*/ 1295399 w 1295399"/>
                  <a:gd name="connsiteY2-478" fmla="*/ 202725 h 481312"/>
                  <a:gd name="connsiteX3-479" fmla="*/ 1093012 w 1295399"/>
                  <a:gd name="connsiteY3-480" fmla="*/ 405112 h 481312"/>
                  <a:gd name="connsiteX4-481" fmla="*/ 122732 w 1295399"/>
                  <a:gd name="connsiteY4-482" fmla="*/ 410777 h 481312"/>
                  <a:gd name="connsiteX5-483" fmla="*/ 0 w 1295399"/>
                  <a:gd name="connsiteY5-484" fmla="*/ 481312 h 481312"/>
                  <a:gd name="connsiteX6-485" fmla="*/ 0 w 1295399"/>
                  <a:gd name="connsiteY6-486" fmla="*/ 100312 h 481312"/>
                  <a:gd name="connsiteX7-487" fmla="*/ 79727 w 1295399"/>
                  <a:gd name="connsiteY7-488" fmla="*/ 0 h 481312"/>
                  <a:gd name="connsiteX0-489" fmla="*/ 79727 w 1302292"/>
                  <a:gd name="connsiteY0-490" fmla="*/ 0 h 481312"/>
                  <a:gd name="connsiteX1-491" fmla="*/ 1134372 w 1302292"/>
                  <a:gd name="connsiteY1-492" fmla="*/ 1301 h 481312"/>
                  <a:gd name="connsiteX2-493" fmla="*/ 1295399 w 1302292"/>
                  <a:gd name="connsiteY2-494" fmla="*/ 202725 h 481312"/>
                  <a:gd name="connsiteX3-495" fmla="*/ 1093012 w 1302292"/>
                  <a:gd name="connsiteY3-496" fmla="*/ 405112 h 481312"/>
                  <a:gd name="connsiteX4-497" fmla="*/ 122732 w 1302292"/>
                  <a:gd name="connsiteY4-498" fmla="*/ 410777 h 481312"/>
                  <a:gd name="connsiteX5-499" fmla="*/ 0 w 1302292"/>
                  <a:gd name="connsiteY5-500" fmla="*/ 481312 h 481312"/>
                  <a:gd name="connsiteX6-501" fmla="*/ 0 w 1302292"/>
                  <a:gd name="connsiteY6-502" fmla="*/ 100312 h 481312"/>
                  <a:gd name="connsiteX7-503" fmla="*/ 79727 w 1302292"/>
                  <a:gd name="connsiteY7-504" fmla="*/ 0 h 481312"/>
                  <a:gd name="connsiteX0-505" fmla="*/ 79727 w 1295608"/>
                  <a:gd name="connsiteY0-506" fmla="*/ 0 h 481312"/>
                  <a:gd name="connsiteX1-507" fmla="*/ 1134372 w 1295608"/>
                  <a:gd name="connsiteY1-508" fmla="*/ 1301 h 481312"/>
                  <a:gd name="connsiteX2-509" fmla="*/ 1295399 w 1295608"/>
                  <a:gd name="connsiteY2-510" fmla="*/ 202725 h 481312"/>
                  <a:gd name="connsiteX3-511" fmla="*/ 1133118 w 1295608"/>
                  <a:gd name="connsiteY3-512" fmla="*/ 405112 h 481312"/>
                  <a:gd name="connsiteX4-513" fmla="*/ 122732 w 1295608"/>
                  <a:gd name="connsiteY4-514" fmla="*/ 410777 h 481312"/>
                  <a:gd name="connsiteX5-515" fmla="*/ 0 w 1295608"/>
                  <a:gd name="connsiteY5-516" fmla="*/ 481312 h 481312"/>
                  <a:gd name="connsiteX6-517" fmla="*/ 0 w 1295608"/>
                  <a:gd name="connsiteY6-518" fmla="*/ 100312 h 481312"/>
                  <a:gd name="connsiteX7-519" fmla="*/ 79727 w 1295608"/>
                  <a:gd name="connsiteY7-520" fmla="*/ 0 h 481312"/>
                  <a:gd name="connsiteX0-521" fmla="*/ 79727 w 1295399"/>
                  <a:gd name="connsiteY0-522" fmla="*/ 0 h 481312"/>
                  <a:gd name="connsiteX1-523" fmla="*/ 1134372 w 1295399"/>
                  <a:gd name="connsiteY1-524" fmla="*/ 1301 h 481312"/>
                  <a:gd name="connsiteX2-525" fmla="*/ 1295399 w 1295399"/>
                  <a:gd name="connsiteY2-526" fmla="*/ 202725 h 481312"/>
                  <a:gd name="connsiteX3-527" fmla="*/ 1133118 w 1295399"/>
                  <a:gd name="connsiteY3-528" fmla="*/ 405112 h 481312"/>
                  <a:gd name="connsiteX4-529" fmla="*/ 122732 w 1295399"/>
                  <a:gd name="connsiteY4-530" fmla="*/ 410777 h 481312"/>
                  <a:gd name="connsiteX5-531" fmla="*/ 0 w 1295399"/>
                  <a:gd name="connsiteY5-532" fmla="*/ 481312 h 481312"/>
                  <a:gd name="connsiteX6-533" fmla="*/ 0 w 1295399"/>
                  <a:gd name="connsiteY6-534" fmla="*/ 100312 h 481312"/>
                  <a:gd name="connsiteX7-535" fmla="*/ 79727 w 1295399"/>
                  <a:gd name="connsiteY7-536" fmla="*/ 0 h 481312"/>
                  <a:gd name="connsiteX0-537" fmla="*/ 79727 w 1295399"/>
                  <a:gd name="connsiteY0-538" fmla="*/ 0 h 481312"/>
                  <a:gd name="connsiteX1-539" fmla="*/ 1134372 w 1295399"/>
                  <a:gd name="connsiteY1-540" fmla="*/ 1301 h 481312"/>
                  <a:gd name="connsiteX2-541" fmla="*/ 1295399 w 1295399"/>
                  <a:gd name="connsiteY2-542" fmla="*/ 202725 h 481312"/>
                  <a:gd name="connsiteX3-543" fmla="*/ 1133118 w 1295399"/>
                  <a:gd name="connsiteY3-544" fmla="*/ 405112 h 481312"/>
                  <a:gd name="connsiteX4-545" fmla="*/ 122732 w 1295399"/>
                  <a:gd name="connsiteY4-546" fmla="*/ 410777 h 481312"/>
                  <a:gd name="connsiteX5-547" fmla="*/ 0 w 1295399"/>
                  <a:gd name="connsiteY5-548" fmla="*/ 481312 h 481312"/>
                  <a:gd name="connsiteX6-549" fmla="*/ 0 w 1295399"/>
                  <a:gd name="connsiteY6-550" fmla="*/ 100312 h 481312"/>
                  <a:gd name="connsiteX7-551" fmla="*/ 79727 w 1295399"/>
                  <a:gd name="connsiteY7-552" fmla="*/ 0 h 481312"/>
                  <a:gd name="connsiteX0-553" fmla="*/ 79727 w 1295399"/>
                  <a:gd name="connsiteY0-554" fmla="*/ 0 h 481312"/>
                  <a:gd name="connsiteX1-555" fmla="*/ 1134372 w 1295399"/>
                  <a:gd name="connsiteY1-556" fmla="*/ 1301 h 481312"/>
                  <a:gd name="connsiteX2-557" fmla="*/ 1295399 w 1295399"/>
                  <a:gd name="connsiteY2-558" fmla="*/ 202725 h 481312"/>
                  <a:gd name="connsiteX3-559" fmla="*/ 1165078 w 1295399"/>
                  <a:gd name="connsiteY3-560" fmla="*/ 406074 h 481312"/>
                  <a:gd name="connsiteX4-561" fmla="*/ 122732 w 1295399"/>
                  <a:gd name="connsiteY4-562" fmla="*/ 410777 h 481312"/>
                  <a:gd name="connsiteX5-563" fmla="*/ 0 w 1295399"/>
                  <a:gd name="connsiteY5-564" fmla="*/ 481312 h 481312"/>
                  <a:gd name="connsiteX6-565" fmla="*/ 0 w 1295399"/>
                  <a:gd name="connsiteY6-566" fmla="*/ 100312 h 481312"/>
                  <a:gd name="connsiteX7-567" fmla="*/ 79727 w 1295399"/>
                  <a:gd name="connsiteY7-568" fmla="*/ 0 h 481312"/>
                  <a:gd name="connsiteX0-569" fmla="*/ 79727 w 1295399"/>
                  <a:gd name="connsiteY0-570" fmla="*/ 0 h 481312"/>
                  <a:gd name="connsiteX1-571" fmla="*/ 1156305 w 1295399"/>
                  <a:gd name="connsiteY1-572" fmla="*/ 6114 h 481312"/>
                  <a:gd name="connsiteX2-573" fmla="*/ 1295399 w 1295399"/>
                  <a:gd name="connsiteY2-574" fmla="*/ 202725 h 481312"/>
                  <a:gd name="connsiteX3-575" fmla="*/ 1165078 w 1295399"/>
                  <a:gd name="connsiteY3-576" fmla="*/ 406074 h 481312"/>
                  <a:gd name="connsiteX4-577" fmla="*/ 122732 w 1295399"/>
                  <a:gd name="connsiteY4-578" fmla="*/ 410777 h 481312"/>
                  <a:gd name="connsiteX5-579" fmla="*/ 0 w 1295399"/>
                  <a:gd name="connsiteY5-580" fmla="*/ 481312 h 481312"/>
                  <a:gd name="connsiteX6-581" fmla="*/ 0 w 1295399"/>
                  <a:gd name="connsiteY6-582" fmla="*/ 100312 h 481312"/>
                  <a:gd name="connsiteX7-583" fmla="*/ 79727 w 1295399"/>
                  <a:gd name="connsiteY7-584" fmla="*/ 0 h 48131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 ang="0">
                    <a:pos x="connsiteX7-55" y="connsiteY7-56"/>
                  </a:cxn>
                </a:cxnLst>
                <a:rect l="l" t="t" r="r" b="b"/>
                <a:pathLst>
                  <a:path w="1295399" h="481312">
                    <a:moveTo>
                      <a:pt x="79727" y="0"/>
                    </a:moveTo>
                    <a:lnTo>
                      <a:pt x="1156305" y="6114"/>
                    </a:lnTo>
                    <a:lnTo>
                      <a:pt x="1295399" y="202725"/>
                    </a:lnTo>
                    <a:lnTo>
                      <a:pt x="1165078" y="406074"/>
                    </a:lnTo>
                    <a:lnTo>
                      <a:pt x="122732" y="410777"/>
                    </a:lnTo>
                    <a:cubicBezTo>
                      <a:pt x="78235" y="412895"/>
                      <a:pt x="11453" y="402374"/>
                      <a:pt x="0" y="481312"/>
                    </a:cubicBezTo>
                    <a:lnTo>
                      <a:pt x="0" y="100312"/>
                    </a:lnTo>
                    <a:cubicBezTo>
                      <a:pt x="721" y="14824"/>
                      <a:pt x="31644" y="5334"/>
                      <a:pt x="79727" y="0"/>
                    </a:cubicBezTo>
                    <a:close/>
                  </a:path>
                </a:pathLst>
              </a:custGeom>
              <a:grpFill/>
              <a:ln>
                <a:noFill/>
              </a:ln>
              <a:effectLst/>
              <a:scene3d>
                <a:camera prst="orthographicFront">
                  <a:rot lat="0" lon="0" rev="0"/>
                </a:camera>
                <a:lightRig rig="threePt" dir="t"/>
              </a:scene3d>
              <a:sp3d prstMaterial="plastic">
                <a:bevelT w="57150" h="57150"/>
              </a:sp3d>
            </p:spPr>
            <p:style>
              <a:lnRef idx="0">
                <a:schemeClr val="accent4"/>
              </a:lnRef>
              <a:fillRef idx="3">
                <a:schemeClr val="accent4"/>
              </a:fillRef>
              <a:effectRef idx="3">
                <a:schemeClr val="accent4"/>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a:p>
            </p:txBody>
          </p:sp>
          <p:sp>
            <p:nvSpPr>
              <p:cNvPr id="32" name="Pie 31"/>
              <p:cNvSpPr/>
              <p:nvPr/>
            </p:nvSpPr>
            <p:spPr bwMode="gray">
              <a:xfrm>
                <a:off x="4763053" y="3083859"/>
                <a:ext cx="304685" cy="179294"/>
              </a:xfrm>
              <a:prstGeom prst="pie">
                <a:avLst>
                  <a:gd name="adj1" fmla="val 5429925"/>
                  <a:gd name="adj2" fmla="val 16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a:solidFill>
                    <a:schemeClr val="tx1"/>
                  </a:solidFill>
                </a:endParaRPr>
              </a:p>
            </p:txBody>
          </p:sp>
        </p:grpSp>
        <p:sp>
          <p:nvSpPr>
            <p:cNvPr id="14" name="TextBox 31"/>
            <p:cNvSpPr txBox="1"/>
            <p:nvPr/>
          </p:nvSpPr>
          <p:spPr>
            <a:xfrm>
              <a:off x="9136916" y="1370972"/>
              <a:ext cx="2734907" cy="646331"/>
            </a:xfrm>
            <a:prstGeom prst="rect">
              <a:avLst/>
            </a:prstGeom>
            <a:noFill/>
          </p:spPr>
          <p:txBody>
            <a:bodyPr wrap="square" anchor="ct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defRPr/>
              </a:pPr>
              <a:r>
                <a:rPr lang="en-US" dirty="0" err="1" smtClean="0">
                  <a:solidFill>
                    <a:srgbClr val="002060"/>
                  </a:solidFill>
                  <a:latin typeface="Arial" panose="020B0604020202020204" pitchFamily="34" charset="0"/>
                  <a:cs typeface="Arial" panose="020B0604020202020204" pitchFamily="34" charset="0"/>
                </a:rPr>
                <a:t>Luyện</a:t>
              </a:r>
              <a:r>
                <a:rPr lang="en-US" dirty="0" smtClean="0">
                  <a:solidFill>
                    <a:srgbClr val="002060"/>
                  </a:solidFill>
                  <a:latin typeface="Arial" panose="020B0604020202020204" pitchFamily="34" charset="0"/>
                  <a:cs typeface="Arial" panose="020B0604020202020204" pitchFamily="34" charset="0"/>
                </a:rPr>
                <a:t> </a:t>
              </a:r>
              <a:r>
                <a:rPr lang="en-US" dirty="0" err="1" smtClean="0">
                  <a:solidFill>
                    <a:srgbClr val="002060"/>
                  </a:solidFill>
                  <a:latin typeface="Arial" panose="020B0604020202020204" pitchFamily="34" charset="0"/>
                  <a:cs typeface="Arial" panose="020B0604020202020204" pitchFamily="34" charset="0"/>
                </a:rPr>
                <a:t>thi</a:t>
              </a:r>
              <a:r>
                <a:rPr lang="en-US" dirty="0" smtClean="0">
                  <a:solidFill>
                    <a:srgbClr val="002060"/>
                  </a:solidFill>
                  <a:latin typeface="Arial" panose="020B0604020202020204" pitchFamily="34" charset="0"/>
                  <a:cs typeface="Arial" panose="020B0604020202020204" pitchFamily="34" charset="0"/>
                </a:rPr>
                <a:t> TOEIC </a:t>
              </a:r>
              <a:r>
                <a:rPr lang="en-US" dirty="0" err="1" smtClean="0">
                  <a:solidFill>
                    <a:srgbClr val="002060"/>
                  </a:solidFill>
                  <a:latin typeface="Arial" panose="020B0604020202020204" pitchFamily="34" charset="0"/>
                  <a:cs typeface="Arial" panose="020B0604020202020204" pitchFamily="34" charset="0"/>
                </a:rPr>
                <a:t>đầu</a:t>
              </a:r>
              <a:r>
                <a:rPr lang="en-US" dirty="0" smtClean="0">
                  <a:solidFill>
                    <a:srgbClr val="002060"/>
                  </a:solidFill>
                  <a:latin typeface="Arial" panose="020B0604020202020204" pitchFamily="34" charset="0"/>
                  <a:cs typeface="Arial" panose="020B0604020202020204" pitchFamily="34" charset="0"/>
                </a:rPr>
                <a:t> </a:t>
              </a:r>
              <a:r>
                <a:rPr lang="en-US" dirty="0" err="1" smtClean="0">
                  <a:solidFill>
                    <a:srgbClr val="002060"/>
                  </a:solidFill>
                  <a:latin typeface="Arial" panose="020B0604020202020204" pitchFamily="34" charset="0"/>
                  <a:cs typeface="Arial" panose="020B0604020202020204" pitchFamily="34" charset="0"/>
                </a:rPr>
                <a:t>vào</a:t>
              </a:r>
              <a:endParaRPr lang="en-US" dirty="0">
                <a:solidFill>
                  <a:srgbClr val="002060"/>
                </a:solidFill>
                <a:latin typeface="Arial" panose="020B0604020202020204" pitchFamily="34" charset="0"/>
                <a:cs typeface="Arial" panose="020B0604020202020204" pitchFamily="34" charset="0"/>
              </a:endParaRPr>
            </a:p>
          </p:txBody>
        </p:sp>
        <p:sp>
          <p:nvSpPr>
            <p:cNvPr id="18" name="Rectangle 17"/>
            <p:cNvSpPr>
              <a:spLocks noChangeArrowheads="1"/>
            </p:cNvSpPr>
            <p:nvPr/>
          </p:nvSpPr>
          <p:spPr bwMode="auto">
            <a:xfrm>
              <a:off x="9321104" y="2704655"/>
              <a:ext cx="2721363" cy="646331"/>
            </a:xfrm>
            <a:prstGeom prst="rect">
              <a:avLst/>
            </a:prstGeom>
            <a:noFill/>
            <a:ln w="9525">
              <a:noFill/>
              <a:miter lim="800000"/>
            </a:ln>
          </p:spPr>
          <p:txBody>
            <a:bodyPr wrap="square" anchor="ct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r>
                <a:rPr lang="en-US" dirty="0" err="1">
                  <a:solidFill>
                    <a:schemeClr val="tx1">
                      <a:lumMod val="85000"/>
                      <a:lumOff val="15000"/>
                    </a:schemeClr>
                  </a:solidFill>
                  <a:latin typeface="Arial" panose="020B0604020202020204" pitchFamily="34" charset="0"/>
                </a:rPr>
                <a:t>Học</a:t>
              </a:r>
              <a:r>
                <a:rPr lang="en-US" dirty="0">
                  <a:solidFill>
                    <a:schemeClr val="tx1">
                      <a:lumMod val="85000"/>
                      <a:lumOff val="15000"/>
                    </a:schemeClr>
                  </a:solidFill>
                  <a:latin typeface="Arial" panose="020B0604020202020204" pitchFamily="34" charset="0"/>
                </a:rPr>
                <a:t> </a:t>
              </a:r>
              <a:r>
                <a:rPr lang="en-US" dirty="0" err="1">
                  <a:solidFill>
                    <a:schemeClr val="tx1">
                      <a:lumMod val="85000"/>
                      <a:lumOff val="15000"/>
                    </a:schemeClr>
                  </a:solidFill>
                  <a:latin typeface="Arial" panose="020B0604020202020204" pitchFamily="34" charset="0"/>
                </a:rPr>
                <a:t>phí</a:t>
              </a:r>
              <a:r>
                <a:rPr lang="en-US" dirty="0">
                  <a:solidFill>
                    <a:schemeClr val="tx1">
                      <a:lumMod val="85000"/>
                      <a:lumOff val="15000"/>
                    </a:schemeClr>
                  </a:solidFill>
                  <a:latin typeface="Arial" panose="020B0604020202020204" pitchFamily="34" charset="0"/>
                </a:rPr>
                <a:t>: </a:t>
              </a:r>
              <a:r>
                <a:rPr lang="en-US" dirty="0" smtClean="0">
                  <a:solidFill>
                    <a:schemeClr val="tx1">
                      <a:lumMod val="85000"/>
                      <a:lumOff val="15000"/>
                    </a:schemeClr>
                  </a:solidFill>
                  <a:latin typeface="Arial" panose="020B0604020202020204" pitchFamily="34" charset="0"/>
                </a:rPr>
                <a:t>600.000đ</a:t>
              </a:r>
              <a:endParaRPr lang="en-US" dirty="0">
                <a:solidFill>
                  <a:schemeClr val="tx1">
                    <a:lumMod val="85000"/>
                    <a:lumOff val="15000"/>
                  </a:schemeClr>
                </a:solidFill>
                <a:latin typeface="Arial" panose="020B0604020202020204" pitchFamily="34" charset="0"/>
              </a:endParaRPr>
            </a:p>
            <a:p>
              <a:r>
                <a:rPr lang="en-US" dirty="0" err="1">
                  <a:solidFill>
                    <a:schemeClr val="tx1">
                      <a:lumMod val="85000"/>
                      <a:lumOff val="15000"/>
                    </a:schemeClr>
                  </a:solidFill>
                  <a:latin typeface="Arial" panose="020B0604020202020204" pitchFamily="34" charset="0"/>
                </a:rPr>
                <a:t>Thời</a:t>
              </a:r>
              <a:r>
                <a:rPr lang="en-US" dirty="0">
                  <a:solidFill>
                    <a:schemeClr val="tx1">
                      <a:lumMod val="85000"/>
                      <a:lumOff val="15000"/>
                    </a:schemeClr>
                  </a:solidFill>
                  <a:latin typeface="Arial" panose="020B0604020202020204" pitchFamily="34" charset="0"/>
                </a:rPr>
                <a:t> </a:t>
              </a:r>
              <a:r>
                <a:rPr lang="en-US" dirty="0" err="1">
                  <a:solidFill>
                    <a:schemeClr val="tx1">
                      <a:lumMod val="85000"/>
                      <a:lumOff val="15000"/>
                    </a:schemeClr>
                  </a:solidFill>
                  <a:latin typeface="Arial" panose="020B0604020202020204" pitchFamily="34" charset="0"/>
                </a:rPr>
                <a:t>lượng</a:t>
              </a:r>
              <a:r>
                <a:rPr lang="en-US" dirty="0">
                  <a:solidFill>
                    <a:schemeClr val="tx1">
                      <a:lumMod val="85000"/>
                      <a:lumOff val="15000"/>
                    </a:schemeClr>
                  </a:solidFill>
                  <a:latin typeface="Arial" panose="020B0604020202020204" pitchFamily="34" charset="0"/>
                </a:rPr>
                <a:t>: </a:t>
              </a:r>
              <a:r>
                <a:rPr lang="en-US" dirty="0" smtClean="0">
                  <a:solidFill>
                    <a:schemeClr val="tx1">
                      <a:lumMod val="85000"/>
                      <a:lumOff val="15000"/>
                    </a:schemeClr>
                  </a:solidFill>
                  <a:latin typeface="Arial" panose="020B0604020202020204" pitchFamily="34" charset="0"/>
                </a:rPr>
                <a:t>15 </a:t>
              </a:r>
              <a:r>
                <a:rPr lang="en-US" dirty="0" err="1" smtClean="0">
                  <a:solidFill>
                    <a:schemeClr val="tx1">
                      <a:lumMod val="85000"/>
                      <a:lumOff val="15000"/>
                    </a:schemeClr>
                  </a:solidFill>
                  <a:latin typeface="Arial" panose="020B0604020202020204" pitchFamily="34" charset="0"/>
                </a:rPr>
                <a:t>tiết</a:t>
              </a:r>
              <a:endParaRPr lang="en-US" dirty="0">
                <a:solidFill>
                  <a:schemeClr val="tx1">
                    <a:lumMod val="85000"/>
                    <a:lumOff val="15000"/>
                  </a:schemeClr>
                </a:solidFill>
                <a:latin typeface="Arial" panose="020B0604020202020204" pitchFamily="34" charset="0"/>
              </a:endParaRPr>
            </a:p>
          </p:txBody>
        </p:sp>
        <p:sp>
          <p:nvSpPr>
            <p:cNvPr id="17" name="Rectangle 16"/>
            <p:cNvSpPr>
              <a:spLocks noChangeArrowheads="1"/>
            </p:cNvSpPr>
            <p:nvPr/>
          </p:nvSpPr>
          <p:spPr bwMode="auto">
            <a:xfrm>
              <a:off x="6207239" y="3293484"/>
              <a:ext cx="2966688" cy="646331"/>
            </a:xfrm>
            <a:prstGeom prst="rect">
              <a:avLst/>
            </a:prstGeom>
            <a:noFill/>
            <a:ln w="9525">
              <a:noFill/>
              <a:miter lim="800000"/>
            </a:ln>
          </p:spPr>
          <p:txBody>
            <a:bodyPr wrap="square" anchor="ct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r>
                <a:rPr lang="en-US" dirty="0" err="1">
                  <a:solidFill>
                    <a:schemeClr val="tx1">
                      <a:lumMod val="85000"/>
                      <a:lumOff val="15000"/>
                    </a:schemeClr>
                  </a:solidFill>
                  <a:latin typeface="Arial" panose="020B0604020202020204" pitchFamily="34" charset="0"/>
                </a:rPr>
                <a:t>Học</a:t>
              </a:r>
              <a:r>
                <a:rPr lang="en-US" dirty="0">
                  <a:solidFill>
                    <a:schemeClr val="tx1">
                      <a:lumMod val="85000"/>
                      <a:lumOff val="15000"/>
                    </a:schemeClr>
                  </a:solidFill>
                  <a:latin typeface="Arial" panose="020B0604020202020204" pitchFamily="34" charset="0"/>
                </a:rPr>
                <a:t> </a:t>
              </a:r>
              <a:r>
                <a:rPr lang="en-US" dirty="0" err="1">
                  <a:solidFill>
                    <a:schemeClr val="tx1">
                      <a:lumMod val="85000"/>
                      <a:lumOff val="15000"/>
                    </a:schemeClr>
                  </a:solidFill>
                  <a:latin typeface="Arial" panose="020B0604020202020204" pitchFamily="34" charset="0"/>
                </a:rPr>
                <a:t>phí</a:t>
              </a:r>
              <a:r>
                <a:rPr lang="en-US" dirty="0">
                  <a:solidFill>
                    <a:schemeClr val="tx1">
                      <a:lumMod val="85000"/>
                      <a:lumOff val="15000"/>
                    </a:schemeClr>
                  </a:solidFill>
                  <a:latin typeface="Arial" panose="020B0604020202020204" pitchFamily="34" charset="0"/>
                </a:rPr>
                <a:t>: </a:t>
              </a:r>
              <a:r>
                <a:rPr lang="en-US" dirty="0" smtClean="0">
                  <a:solidFill>
                    <a:schemeClr val="tx1">
                      <a:lumMod val="85000"/>
                      <a:lumOff val="15000"/>
                    </a:schemeClr>
                  </a:solidFill>
                  <a:latin typeface="Arial" panose="020B0604020202020204" pitchFamily="34" charset="0"/>
                </a:rPr>
                <a:t>2.700.000đ</a:t>
              </a:r>
              <a:endParaRPr lang="en-US" dirty="0">
                <a:solidFill>
                  <a:schemeClr val="tx1">
                    <a:lumMod val="85000"/>
                    <a:lumOff val="15000"/>
                  </a:schemeClr>
                </a:solidFill>
                <a:latin typeface="Arial" panose="020B0604020202020204" pitchFamily="34" charset="0"/>
              </a:endParaRPr>
            </a:p>
            <a:p>
              <a:r>
                <a:rPr lang="en-US" dirty="0" err="1">
                  <a:solidFill>
                    <a:schemeClr val="tx1">
                      <a:lumMod val="85000"/>
                      <a:lumOff val="15000"/>
                    </a:schemeClr>
                  </a:solidFill>
                  <a:latin typeface="Arial" panose="020B0604020202020204" pitchFamily="34" charset="0"/>
                </a:rPr>
                <a:t>Thời</a:t>
              </a:r>
              <a:r>
                <a:rPr lang="en-US" dirty="0">
                  <a:solidFill>
                    <a:schemeClr val="tx1">
                      <a:lumMod val="85000"/>
                      <a:lumOff val="15000"/>
                    </a:schemeClr>
                  </a:solidFill>
                  <a:latin typeface="Arial" panose="020B0604020202020204" pitchFamily="34" charset="0"/>
                </a:rPr>
                <a:t> </a:t>
              </a:r>
              <a:r>
                <a:rPr lang="en-US" dirty="0" err="1">
                  <a:solidFill>
                    <a:schemeClr val="tx1">
                      <a:lumMod val="85000"/>
                      <a:lumOff val="15000"/>
                    </a:schemeClr>
                  </a:solidFill>
                  <a:latin typeface="Arial" panose="020B0604020202020204" pitchFamily="34" charset="0"/>
                </a:rPr>
                <a:t>lượng</a:t>
              </a:r>
              <a:r>
                <a:rPr lang="en-US" dirty="0">
                  <a:solidFill>
                    <a:schemeClr val="tx1">
                      <a:lumMod val="85000"/>
                      <a:lumOff val="15000"/>
                    </a:schemeClr>
                  </a:solidFill>
                  <a:latin typeface="Arial" panose="020B0604020202020204" pitchFamily="34" charset="0"/>
                </a:rPr>
                <a:t>: </a:t>
              </a:r>
              <a:r>
                <a:rPr lang="en-US" dirty="0" smtClean="0">
                  <a:solidFill>
                    <a:schemeClr val="tx1">
                      <a:lumMod val="85000"/>
                      <a:lumOff val="15000"/>
                    </a:schemeClr>
                  </a:solidFill>
                  <a:latin typeface="Arial" panose="020B0604020202020204" pitchFamily="34" charset="0"/>
                </a:rPr>
                <a:t>30 </a:t>
              </a:r>
              <a:r>
                <a:rPr lang="en-US" dirty="0" err="1" smtClean="0">
                  <a:solidFill>
                    <a:schemeClr val="tx1">
                      <a:lumMod val="85000"/>
                      <a:lumOff val="15000"/>
                    </a:schemeClr>
                  </a:solidFill>
                  <a:latin typeface="Arial" panose="020B0604020202020204" pitchFamily="34" charset="0"/>
                </a:rPr>
                <a:t>tiết</a:t>
              </a:r>
              <a:endParaRPr lang="en-US" dirty="0">
                <a:solidFill>
                  <a:schemeClr val="tx1">
                    <a:lumMod val="85000"/>
                    <a:lumOff val="15000"/>
                  </a:schemeClr>
                </a:solidFill>
                <a:latin typeface="Arial" panose="020B0604020202020204" pitchFamily="34" charset="0"/>
              </a:endParaRPr>
            </a:p>
          </p:txBody>
        </p:sp>
        <p:grpSp>
          <p:nvGrpSpPr>
            <p:cNvPr id="5" name="Group 4"/>
            <p:cNvGrpSpPr/>
            <p:nvPr/>
          </p:nvGrpSpPr>
          <p:grpSpPr bwMode="auto">
            <a:xfrm flipV="1">
              <a:off x="5875527" y="1452540"/>
              <a:ext cx="2971062" cy="1407456"/>
              <a:chOff x="4763053" y="2429435"/>
              <a:chExt cx="2840865" cy="833718"/>
            </a:xfrm>
            <a:solidFill>
              <a:schemeClr val="accent1">
                <a:lumMod val="40000"/>
                <a:lumOff val="60000"/>
              </a:schemeClr>
            </a:solidFill>
          </p:grpSpPr>
          <p:sp>
            <p:nvSpPr>
              <p:cNvPr id="27" name="Freeform 26"/>
              <p:cNvSpPr/>
              <p:nvPr/>
            </p:nvSpPr>
            <p:spPr bwMode="gray">
              <a:xfrm>
                <a:off x="4770794" y="2429435"/>
                <a:ext cx="2833124" cy="768967"/>
              </a:xfrm>
              <a:custGeom>
                <a:avLst/>
                <a:gdLst>
                  <a:gd name="connsiteX0" fmla="*/ 0 w 1205789"/>
                  <a:gd name="connsiteY0" fmla="*/ 0 h 404774"/>
                  <a:gd name="connsiteX1" fmla="*/ 1003402 w 1205789"/>
                  <a:gd name="connsiteY1" fmla="*/ 0 h 404774"/>
                  <a:gd name="connsiteX2" fmla="*/ 1205789 w 1205789"/>
                  <a:gd name="connsiteY2" fmla="*/ 202387 h 404774"/>
                  <a:gd name="connsiteX3" fmla="*/ 1003402 w 1205789"/>
                  <a:gd name="connsiteY3" fmla="*/ 404774 h 404774"/>
                  <a:gd name="connsiteX4" fmla="*/ 0 w 1205789"/>
                  <a:gd name="connsiteY4" fmla="*/ 404774 h 404774"/>
                  <a:gd name="connsiteX5" fmla="*/ 0 w 1205789"/>
                  <a:gd name="connsiteY5" fmla="*/ 0 h 404774"/>
                  <a:gd name="connsiteX0-1" fmla="*/ 7314 w 1213103"/>
                  <a:gd name="connsiteY0-2" fmla="*/ 0 h 404774"/>
                  <a:gd name="connsiteX1-3" fmla="*/ 1010716 w 1213103"/>
                  <a:gd name="connsiteY1-4" fmla="*/ 0 h 404774"/>
                  <a:gd name="connsiteX2-5" fmla="*/ 1213103 w 1213103"/>
                  <a:gd name="connsiteY2-6" fmla="*/ 202387 h 404774"/>
                  <a:gd name="connsiteX3-7" fmla="*/ 1010716 w 1213103"/>
                  <a:gd name="connsiteY3-8" fmla="*/ 404774 h 404774"/>
                  <a:gd name="connsiteX4-9" fmla="*/ 7314 w 1213103"/>
                  <a:gd name="connsiteY4-10" fmla="*/ 404774 h 404774"/>
                  <a:gd name="connsiteX5-11" fmla="*/ 0 w 1213103"/>
                  <a:gd name="connsiteY5-12" fmla="*/ 131673 h 404774"/>
                  <a:gd name="connsiteX6" fmla="*/ 7314 w 1213103"/>
                  <a:gd name="connsiteY6" fmla="*/ 0 h 404774"/>
                  <a:gd name="connsiteX0-13" fmla="*/ 89610 w 1295399"/>
                  <a:gd name="connsiteY0-14" fmla="*/ 0 h 404774"/>
                  <a:gd name="connsiteX1-15" fmla="*/ 1093012 w 1295399"/>
                  <a:gd name="connsiteY1-16" fmla="*/ 0 h 404774"/>
                  <a:gd name="connsiteX2-17" fmla="*/ 1295399 w 1295399"/>
                  <a:gd name="connsiteY2-18" fmla="*/ 202387 h 404774"/>
                  <a:gd name="connsiteX3-19" fmla="*/ 1093012 w 1295399"/>
                  <a:gd name="connsiteY3-20" fmla="*/ 404774 h 404774"/>
                  <a:gd name="connsiteX4-21" fmla="*/ 89610 w 1295399"/>
                  <a:gd name="connsiteY4-22" fmla="*/ 404774 h 404774"/>
                  <a:gd name="connsiteX5-23" fmla="*/ 0 w 1295399"/>
                  <a:gd name="connsiteY5-24" fmla="*/ 99974 h 404774"/>
                  <a:gd name="connsiteX6-25" fmla="*/ 89610 w 1295399"/>
                  <a:gd name="connsiteY6-26" fmla="*/ 0 h 404774"/>
                  <a:gd name="connsiteX0-27" fmla="*/ 89610 w 1295399"/>
                  <a:gd name="connsiteY0-28" fmla="*/ 0 h 404774"/>
                  <a:gd name="connsiteX1-29" fmla="*/ 1093012 w 1295399"/>
                  <a:gd name="connsiteY1-30" fmla="*/ 0 h 404774"/>
                  <a:gd name="connsiteX2-31" fmla="*/ 1295399 w 1295399"/>
                  <a:gd name="connsiteY2-32" fmla="*/ 202387 h 404774"/>
                  <a:gd name="connsiteX3-33" fmla="*/ 1093012 w 1295399"/>
                  <a:gd name="connsiteY3-34" fmla="*/ 404774 h 404774"/>
                  <a:gd name="connsiteX4-35" fmla="*/ 89610 w 1295399"/>
                  <a:gd name="connsiteY4-36" fmla="*/ 404774 h 404774"/>
                  <a:gd name="connsiteX5-37" fmla="*/ 60350 w 1295399"/>
                  <a:gd name="connsiteY5-38" fmla="*/ 299923 h 404774"/>
                  <a:gd name="connsiteX6-39" fmla="*/ 0 w 1295399"/>
                  <a:gd name="connsiteY6-40" fmla="*/ 99974 h 404774"/>
                  <a:gd name="connsiteX7" fmla="*/ 89610 w 1295399"/>
                  <a:gd name="connsiteY7" fmla="*/ 0 h 404774"/>
                  <a:gd name="connsiteX0-41" fmla="*/ 89610 w 1295399"/>
                  <a:gd name="connsiteY0-42" fmla="*/ 0 h 480974"/>
                  <a:gd name="connsiteX1-43" fmla="*/ 1093012 w 1295399"/>
                  <a:gd name="connsiteY1-44" fmla="*/ 0 h 480974"/>
                  <a:gd name="connsiteX2-45" fmla="*/ 1295399 w 1295399"/>
                  <a:gd name="connsiteY2-46" fmla="*/ 202387 h 480974"/>
                  <a:gd name="connsiteX3-47" fmla="*/ 1093012 w 1295399"/>
                  <a:gd name="connsiteY3-48" fmla="*/ 404774 h 480974"/>
                  <a:gd name="connsiteX4-49" fmla="*/ 89610 w 1295399"/>
                  <a:gd name="connsiteY4-50" fmla="*/ 404774 h 480974"/>
                  <a:gd name="connsiteX5-51" fmla="*/ 0 w 1295399"/>
                  <a:gd name="connsiteY5-52" fmla="*/ 480974 h 480974"/>
                  <a:gd name="connsiteX6-53" fmla="*/ 0 w 1295399"/>
                  <a:gd name="connsiteY6-54" fmla="*/ 99974 h 480974"/>
                  <a:gd name="connsiteX7-55" fmla="*/ 89610 w 1295399"/>
                  <a:gd name="connsiteY7-56" fmla="*/ 0 h 480974"/>
                  <a:gd name="connsiteX0-57" fmla="*/ 89610 w 1295399"/>
                  <a:gd name="connsiteY0-58" fmla="*/ 0 h 480974"/>
                  <a:gd name="connsiteX1-59" fmla="*/ 1093012 w 1295399"/>
                  <a:gd name="connsiteY1-60" fmla="*/ 0 h 480974"/>
                  <a:gd name="connsiteX2-61" fmla="*/ 1295399 w 1295399"/>
                  <a:gd name="connsiteY2-62" fmla="*/ 202387 h 480974"/>
                  <a:gd name="connsiteX3-63" fmla="*/ 1093012 w 1295399"/>
                  <a:gd name="connsiteY3-64" fmla="*/ 404774 h 480974"/>
                  <a:gd name="connsiteX4-65" fmla="*/ 89610 w 1295399"/>
                  <a:gd name="connsiteY4-66" fmla="*/ 404774 h 480974"/>
                  <a:gd name="connsiteX5-67" fmla="*/ 0 w 1295399"/>
                  <a:gd name="connsiteY5-68" fmla="*/ 480974 h 480974"/>
                  <a:gd name="connsiteX6-69" fmla="*/ 0 w 1295399"/>
                  <a:gd name="connsiteY6-70" fmla="*/ 99974 h 480974"/>
                  <a:gd name="connsiteX7-71" fmla="*/ 89610 w 1295399"/>
                  <a:gd name="connsiteY7-72" fmla="*/ 0 h 480974"/>
                  <a:gd name="connsiteX0-73" fmla="*/ 89610 w 1295399"/>
                  <a:gd name="connsiteY0-74" fmla="*/ 0 h 480974"/>
                  <a:gd name="connsiteX1-75" fmla="*/ 1093012 w 1295399"/>
                  <a:gd name="connsiteY1-76" fmla="*/ 0 h 480974"/>
                  <a:gd name="connsiteX2-77" fmla="*/ 1295399 w 1295399"/>
                  <a:gd name="connsiteY2-78" fmla="*/ 202387 h 480974"/>
                  <a:gd name="connsiteX3-79" fmla="*/ 1093012 w 1295399"/>
                  <a:gd name="connsiteY3-80" fmla="*/ 404774 h 480974"/>
                  <a:gd name="connsiteX4-81" fmla="*/ 89610 w 1295399"/>
                  <a:gd name="connsiteY4-82" fmla="*/ 404774 h 480974"/>
                  <a:gd name="connsiteX5-83" fmla="*/ 0 w 1295399"/>
                  <a:gd name="connsiteY5-84" fmla="*/ 480974 h 480974"/>
                  <a:gd name="connsiteX6-85" fmla="*/ 0 w 1295399"/>
                  <a:gd name="connsiteY6-86" fmla="*/ 99974 h 480974"/>
                  <a:gd name="connsiteX7-87" fmla="*/ 89610 w 1295399"/>
                  <a:gd name="connsiteY7-88" fmla="*/ 0 h 480974"/>
                  <a:gd name="connsiteX0-89" fmla="*/ 89610 w 1295399"/>
                  <a:gd name="connsiteY0-90" fmla="*/ 0 h 480974"/>
                  <a:gd name="connsiteX1-91" fmla="*/ 1093012 w 1295399"/>
                  <a:gd name="connsiteY1-92" fmla="*/ 0 h 480974"/>
                  <a:gd name="connsiteX2-93" fmla="*/ 1295399 w 1295399"/>
                  <a:gd name="connsiteY2-94" fmla="*/ 202387 h 480974"/>
                  <a:gd name="connsiteX3-95" fmla="*/ 1093012 w 1295399"/>
                  <a:gd name="connsiteY3-96" fmla="*/ 404774 h 480974"/>
                  <a:gd name="connsiteX4-97" fmla="*/ 89610 w 1295399"/>
                  <a:gd name="connsiteY4-98" fmla="*/ 404774 h 480974"/>
                  <a:gd name="connsiteX5-99" fmla="*/ 0 w 1295399"/>
                  <a:gd name="connsiteY5-100" fmla="*/ 480974 h 480974"/>
                  <a:gd name="connsiteX6-101" fmla="*/ 0 w 1295399"/>
                  <a:gd name="connsiteY6-102" fmla="*/ 99974 h 480974"/>
                  <a:gd name="connsiteX7-103" fmla="*/ 89610 w 1295399"/>
                  <a:gd name="connsiteY7-104" fmla="*/ 0 h 480974"/>
                  <a:gd name="connsiteX0-105" fmla="*/ 104497 w 1310286"/>
                  <a:gd name="connsiteY0-106" fmla="*/ 0 h 480974"/>
                  <a:gd name="connsiteX1-107" fmla="*/ 1107899 w 1310286"/>
                  <a:gd name="connsiteY1-108" fmla="*/ 0 h 480974"/>
                  <a:gd name="connsiteX2-109" fmla="*/ 1310286 w 1310286"/>
                  <a:gd name="connsiteY2-110" fmla="*/ 202387 h 480974"/>
                  <a:gd name="connsiteX3-111" fmla="*/ 1107899 w 1310286"/>
                  <a:gd name="connsiteY3-112" fmla="*/ 404774 h 480974"/>
                  <a:gd name="connsiteX4-113" fmla="*/ 104497 w 1310286"/>
                  <a:gd name="connsiteY4-114" fmla="*/ 404774 h 480974"/>
                  <a:gd name="connsiteX5-115" fmla="*/ 14887 w 1310286"/>
                  <a:gd name="connsiteY5-116" fmla="*/ 480974 h 480974"/>
                  <a:gd name="connsiteX6-117" fmla="*/ 14887 w 1310286"/>
                  <a:gd name="connsiteY6-118" fmla="*/ 99974 h 480974"/>
                  <a:gd name="connsiteX7-119" fmla="*/ 104497 w 1310286"/>
                  <a:gd name="connsiteY7-120" fmla="*/ 0 h 480974"/>
                  <a:gd name="connsiteX0-121" fmla="*/ 104497 w 1310286"/>
                  <a:gd name="connsiteY0-122" fmla="*/ 0 h 480974"/>
                  <a:gd name="connsiteX1-123" fmla="*/ 1107899 w 1310286"/>
                  <a:gd name="connsiteY1-124" fmla="*/ 0 h 480974"/>
                  <a:gd name="connsiteX2-125" fmla="*/ 1310286 w 1310286"/>
                  <a:gd name="connsiteY2-126" fmla="*/ 202387 h 480974"/>
                  <a:gd name="connsiteX3-127" fmla="*/ 1107899 w 1310286"/>
                  <a:gd name="connsiteY3-128" fmla="*/ 404774 h 480974"/>
                  <a:gd name="connsiteX4-129" fmla="*/ 104497 w 1310286"/>
                  <a:gd name="connsiteY4-130" fmla="*/ 404774 h 480974"/>
                  <a:gd name="connsiteX5-131" fmla="*/ 14887 w 1310286"/>
                  <a:gd name="connsiteY5-132" fmla="*/ 480974 h 480974"/>
                  <a:gd name="connsiteX6-133" fmla="*/ 14887 w 1310286"/>
                  <a:gd name="connsiteY6-134" fmla="*/ 99974 h 480974"/>
                  <a:gd name="connsiteX7-135" fmla="*/ 104497 w 1310286"/>
                  <a:gd name="connsiteY7-136" fmla="*/ 0 h 480974"/>
                  <a:gd name="connsiteX0-137" fmla="*/ 89610 w 1295399"/>
                  <a:gd name="connsiteY0-138" fmla="*/ 0 h 480974"/>
                  <a:gd name="connsiteX1-139" fmla="*/ 1093012 w 1295399"/>
                  <a:gd name="connsiteY1-140" fmla="*/ 0 h 480974"/>
                  <a:gd name="connsiteX2-141" fmla="*/ 1295399 w 1295399"/>
                  <a:gd name="connsiteY2-142" fmla="*/ 202387 h 480974"/>
                  <a:gd name="connsiteX3-143" fmla="*/ 1093012 w 1295399"/>
                  <a:gd name="connsiteY3-144" fmla="*/ 404774 h 480974"/>
                  <a:gd name="connsiteX4-145" fmla="*/ 89610 w 1295399"/>
                  <a:gd name="connsiteY4-146" fmla="*/ 404774 h 480974"/>
                  <a:gd name="connsiteX5-147" fmla="*/ 0 w 1295399"/>
                  <a:gd name="connsiteY5-148" fmla="*/ 480974 h 480974"/>
                  <a:gd name="connsiteX6-149" fmla="*/ 0 w 1295399"/>
                  <a:gd name="connsiteY6-150" fmla="*/ 99974 h 480974"/>
                  <a:gd name="connsiteX7-151" fmla="*/ 89610 w 1295399"/>
                  <a:gd name="connsiteY7-152" fmla="*/ 0 h 480974"/>
                  <a:gd name="connsiteX0-153" fmla="*/ 89610 w 1295399"/>
                  <a:gd name="connsiteY0-154" fmla="*/ 0 h 480974"/>
                  <a:gd name="connsiteX1-155" fmla="*/ 1093012 w 1295399"/>
                  <a:gd name="connsiteY1-156" fmla="*/ 0 h 480974"/>
                  <a:gd name="connsiteX2-157" fmla="*/ 1295399 w 1295399"/>
                  <a:gd name="connsiteY2-158" fmla="*/ 202387 h 480974"/>
                  <a:gd name="connsiteX3-159" fmla="*/ 1093012 w 1295399"/>
                  <a:gd name="connsiteY3-160" fmla="*/ 404774 h 480974"/>
                  <a:gd name="connsiteX4-161" fmla="*/ 89610 w 1295399"/>
                  <a:gd name="connsiteY4-162" fmla="*/ 404774 h 480974"/>
                  <a:gd name="connsiteX5-163" fmla="*/ 0 w 1295399"/>
                  <a:gd name="connsiteY5-164" fmla="*/ 480974 h 480974"/>
                  <a:gd name="connsiteX6-165" fmla="*/ 0 w 1295399"/>
                  <a:gd name="connsiteY6-166" fmla="*/ 99974 h 480974"/>
                  <a:gd name="connsiteX7-167" fmla="*/ 89610 w 1295399"/>
                  <a:gd name="connsiteY7-168" fmla="*/ 0 h 480974"/>
                  <a:gd name="connsiteX0-169" fmla="*/ 89610 w 1295399"/>
                  <a:gd name="connsiteY0-170" fmla="*/ 0 h 480974"/>
                  <a:gd name="connsiteX1-171" fmla="*/ 1093012 w 1295399"/>
                  <a:gd name="connsiteY1-172" fmla="*/ 0 h 480974"/>
                  <a:gd name="connsiteX2-173" fmla="*/ 1295399 w 1295399"/>
                  <a:gd name="connsiteY2-174" fmla="*/ 202387 h 480974"/>
                  <a:gd name="connsiteX3-175" fmla="*/ 1093012 w 1295399"/>
                  <a:gd name="connsiteY3-176" fmla="*/ 404774 h 480974"/>
                  <a:gd name="connsiteX4-177" fmla="*/ 89610 w 1295399"/>
                  <a:gd name="connsiteY4-178" fmla="*/ 404774 h 480974"/>
                  <a:gd name="connsiteX5-179" fmla="*/ 0 w 1295399"/>
                  <a:gd name="connsiteY5-180" fmla="*/ 480974 h 480974"/>
                  <a:gd name="connsiteX6-181" fmla="*/ 0 w 1295399"/>
                  <a:gd name="connsiteY6-182" fmla="*/ 99974 h 480974"/>
                  <a:gd name="connsiteX7-183" fmla="*/ 89610 w 1295399"/>
                  <a:gd name="connsiteY7-184" fmla="*/ 0 h 480974"/>
                  <a:gd name="connsiteX0-185" fmla="*/ 89610 w 1295399"/>
                  <a:gd name="connsiteY0-186" fmla="*/ 0 h 480974"/>
                  <a:gd name="connsiteX1-187" fmla="*/ 1093012 w 1295399"/>
                  <a:gd name="connsiteY1-188" fmla="*/ 0 h 480974"/>
                  <a:gd name="connsiteX2-189" fmla="*/ 1295399 w 1295399"/>
                  <a:gd name="connsiteY2-190" fmla="*/ 202387 h 480974"/>
                  <a:gd name="connsiteX3-191" fmla="*/ 1093012 w 1295399"/>
                  <a:gd name="connsiteY3-192" fmla="*/ 404774 h 480974"/>
                  <a:gd name="connsiteX4-193" fmla="*/ 89610 w 1295399"/>
                  <a:gd name="connsiteY4-194" fmla="*/ 404774 h 480974"/>
                  <a:gd name="connsiteX5-195" fmla="*/ 0 w 1295399"/>
                  <a:gd name="connsiteY5-196" fmla="*/ 480974 h 480974"/>
                  <a:gd name="connsiteX6-197" fmla="*/ 0 w 1295399"/>
                  <a:gd name="connsiteY6-198" fmla="*/ 99974 h 480974"/>
                  <a:gd name="connsiteX7-199" fmla="*/ 89610 w 1295399"/>
                  <a:gd name="connsiteY7-200" fmla="*/ 0 h 480974"/>
                  <a:gd name="connsiteX0-201" fmla="*/ 89610 w 1295399"/>
                  <a:gd name="connsiteY0-202" fmla="*/ 2367 h 483341"/>
                  <a:gd name="connsiteX1-203" fmla="*/ 1093012 w 1295399"/>
                  <a:gd name="connsiteY1-204" fmla="*/ 2367 h 483341"/>
                  <a:gd name="connsiteX2-205" fmla="*/ 1295399 w 1295399"/>
                  <a:gd name="connsiteY2-206" fmla="*/ 204754 h 483341"/>
                  <a:gd name="connsiteX3-207" fmla="*/ 1093012 w 1295399"/>
                  <a:gd name="connsiteY3-208" fmla="*/ 407141 h 483341"/>
                  <a:gd name="connsiteX4-209" fmla="*/ 89610 w 1295399"/>
                  <a:gd name="connsiteY4-210" fmla="*/ 407141 h 483341"/>
                  <a:gd name="connsiteX5-211" fmla="*/ 0 w 1295399"/>
                  <a:gd name="connsiteY5-212" fmla="*/ 483341 h 483341"/>
                  <a:gd name="connsiteX6-213" fmla="*/ 0 w 1295399"/>
                  <a:gd name="connsiteY6-214" fmla="*/ 102341 h 483341"/>
                  <a:gd name="connsiteX7-215" fmla="*/ 89610 w 1295399"/>
                  <a:gd name="connsiteY7-216" fmla="*/ 2367 h 483341"/>
                  <a:gd name="connsiteX0-217" fmla="*/ 103929 w 1309718"/>
                  <a:gd name="connsiteY0-218" fmla="*/ 2367 h 483341"/>
                  <a:gd name="connsiteX1-219" fmla="*/ 1107331 w 1309718"/>
                  <a:gd name="connsiteY1-220" fmla="*/ 2367 h 483341"/>
                  <a:gd name="connsiteX2-221" fmla="*/ 1309718 w 1309718"/>
                  <a:gd name="connsiteY2-222" fmla="*/ 204754 h 483341"/>
                  <a:gd name="connsiteX3-223" fmla="*/ 1107331 w 1309718"/>
                  <a:gd name="connsiteY3-224" fmla="*/ 407141 h 483341"/>
                  <a:gd name="connsiteX4-225" fmla="*/ 103929 w 1309718"/>
                  <a:gd name="connsiteY4-226" fmla="*/ 407141 h 483341"/>
                  <a:gd name="connsiteX5-227" fmla="*/ 14319 w 1309718"/>
                  <a:gd name="connsiteY5-228" fmla="*/ 483341 h 483341"/>
                  <a:gd name="connsiteX6-229" fmla="*/ 14319 w 1309718"/>
                  <a:gd name="connsiteY6-230" fmla="*/ 102341 h 483341"/>
                  <a:gd name="connsiteX7-231" fmla="*/ 103929 w 1309718"/>
                  <a:gd name="connsiteY7-232" fmla="*/ 2367 h 483341"/>
                  <a:gd name="connsiteX0-233" fmla="*/ 103929 w 1309718"/>
                  <a:gd name="connsiteY0-234" fmla="*/ 2367 h 483341"/>
                  <a:gd name="connsiteX1-235" fmla="*/ 1107331 w 1309718"/>
                  <a:gd name="connsiteY1-236" fmla="*/ 2367 h 483341"/>
                  <a:gd name="connsiteX2-237" fmla="*/ 1309718 w 1309718"/>
                  <a:gd name="connsiteY2-238" fmla="*/ 204754 h 483341"/>
                  <a:gd name="connsiteX3-239" fmla="*/ 1107331 w 1309718"/>
                  <a:gd name="connsiteY3-240" fmla="*/ 407141 h 483341"/>
                  <a:gd name="connsiteX4-241" fmla="*/ 103929 w 1309718"/>
                  <a:gd name="connsiteY4-242" fmla="*/ 407141 h 483341"/>
                  <a:gd name="connsiteX5-243" fmla="*/ 14319 w 1309718"/>
                  <a:gd name="connsiteY5-244" fmla="*/ 483341 h 483341"/>
                  <a:gd name="connsiteX6-245" fmla="*/ 14319 w 1309718"/>
                  <a:gd name="connsiteY6-246" fmla="*/ 102341 h 483341"/>
                  <a:gd name="connsiteX7-247" fmla="*/ 103929 w 1309718"/>
                  <a:gd name="connsiteY7-248" fmla="*/ 2367 h 483341"/>
                  <a:gd name="connsiteX0-249" fmla="*/ 103929 w 1309718"/>
                  <a:gd name="connsiteY0-250" fmla="*/ 2367 h 483341"/>
                  <a:gd name="connsiteX1-251" fmla="*/ 1107331 w 1309718"/>
                  <a:gd name="connsiteY1-252" fmla="*/ 2367 h 483341"/>
                  <a:gd name="connsiteX2-253" fmla="*/ 1309718 w 1309718"/>
                  <a:gd name="connsiteY2-254" fmla="*/ 204754 h 483341"/>
                  <a:gd name="connsiteX3-255" fmla="*/ 1107331 w 1309718"/>
                  <a:gd name="connsiteY3-256" fmla="*/ 407141 h 483341"/>
                  <a:gd name="connsiteX4-257" fmla="*/ 103929 w 1309718"/>
                  <a:gd name="connsiteY4-258" fmla="*/ 407141 h 483341"/>
                  <a:gd name="connsiteX5-259" fmla="*/ 14319 w 1309718"/>
                  <a:gd name="connsiteY5-260" fmla="*/ 483341 h 483341"/>
                  <a:gd name="connsiteX6-261" fmla="*/ 14319 w 1309718"/>
                  <a:gd name="connsiteY6-262" fmla="*/ 102341 h 483341"/>
                  <a:gd name="connsiteX7-263" fmla="*/ 103929 w 1309718"/>
                  <a:gd name="connsiteY7-264" fmla="*/ 2367 h 483341"/>
                  <a:gd name="connsiteX0-265" fmla="*/ 103929 w 1309718"/>
                  <a:gd name="connsiteY0-266" fmla="*/ 2367 h 483341"/>
                  <a:gd name="connsiteX1-267" fmla="*/ 1107331 w 1309718"/>
                  <a:gd name="connsiteY1-268" fmla="*/ 2367 h 483341"/>
                  <a:gd name="connsiteX2-269" fmla="*/ 1309718 w 1309718"/>
                  <a:gd name="connsiteY2-270" fmla="*/ 204754 h 483341"/>
                  <a:gd name="connsiteX3-271" fmla="*/ 1107331 w 1309718"/>
                  <a:gd name="connsiteY3-272" fmla="*/ 407141 h 483341"/>
                  <a:gd name="connsiteX4-273" fmla="*/ 103929 w 1309718"/>
                  <a:gd name="connsiteY4-274" fmla="*/ 407141 h 483341"/>
                  <a:gd name="connsiteX5-275" fmla="*/ 14319 w 1309718"/>
                  <a:gd name="connsiteY5-276" fmla="*/ 483341 h 483341"/>
                  <a:gd name="connsiteX6-277" fmla="*/ 14319 w 1309718"/>
                  <a:gd name="connsiteY6-278" fmla="*/ 102341 h 483341"/>
                  <a:gd name="connsiteX7-279" fmla="*/ 103929 w 1309718"/>
                  <a:gd name="connsiteY7-280" fmla="*/ 2367 h 483341"/>
                  <a:gd name="connsiteX0-281" fmla="*/ 140419 w 1309718"/>
                  <a:gd name="connsiteY0-282" fmla="*/ 2549 h 480974"/>
                  <a:gd name="connsiteX1-283" fmla="*/ 1107331 w 1309718"/>
                  <a:gd name="connsiteY1-284" fmla="*/ 0 h 480974"/>
                  <a:gd name="connsiteX2-285" fmla="*/ 1309718 w 1309718"/>
                  <a:gd name="connsiteY2-286" fmla="*/ 202387 h 480974"/>
                  <a:gd name="connsiteX3-287" fmla="*/ 1107331 w 1309718"/>
                  <a:gd name="connsiteY3-288" fmla="*/ 404774 h 480974"/>
                  <a:gd name="connsiteX4-289" fmla="*/ 103929 w 1309718"/>
                  <a:gd name="connsiteY4-290" fmla="*/ 404774 h 480974"/>
                  <a:gd name="connsiteX5-291" fmla="*/ 14319 w 1309718"/>
                  <a:gd name="connsiteY5-292" fmla="*/ 480974 h 480974"/>
                  <a:gd name="connsiteX6-293" fmla="*/ 14319 w 1309718"/>
                  <a:gd name="connsiteY6-294" fmla="*/ 99974 h 480974"/>
                  <a:gd name="connsiteX7-295" fmla="*/ 140419 w 1309718"/>
                  <a:gd name="connsiteY7-296" fmla="*/ 2549 h 480974"/>
                  <a:gd name="connsiteX0-297" fmla="*/ 140419 w 1309718"/>
                  <a:gd name="connsiteY0-298" fmla="*/ 2549 h 480974"/>
                  <a:gd name="connsiteX1-299" fmla="*/ 1107331 w 1309718"/>
                  <a:gd name="connsiteY1-300" fmla="*/ 0 h 480974"/>
                  <a:gd name="connsiteX2-301" fmla="*/ 1309718 w 1309718"/>
                  <a:gd name="connsiteY2-302" fmla="*/ 202387 h 480974"/>
                  <a:gd name="connsiteX3-303" fmla="*/ 1107331 w 1309718"/>
                  <a:gd name="connsiteY3-304" fmla="*/ 404774 h 480974"/>
                  <a:gd name="connsiteX4-305" fmla="*/ 137051 w 1309718"/>
                  <a:gd name="connsiteY4-306" fmla="*/ 410439 h 480974"/>
                  <a:gd name="connsiteX5-307" fmla="*/ 14319 w 1309718"/>
                  <a:gd name="connsiteY5-308" fmla="*/ 480974 h 480974"/>
                  <a:gd name="connsiteX6-309" fmla="*/ 14319 w 1309718"/>
                  <a:gd name="connsiteY6-310" fmla="*/ 99974 h 480974"/>
                  <a:gd name="connsiteX7-311" fmla="*/ 140419 w 1309718"/>
                  <a:gd name="connsiteY7-312" fmla="*/ 2549 h 480974"/>
                  <a:gd name="connsiteX0-313" fmla="*/ 140419 w 1309718"/>
                  <a:gd name="connsiteY0-314" fmla="*/ 2549 h 480974"/>
                  <a:gd name="connsiteX1-315" fmla="*/ 1107331 w 1309718"/>
                  <a:gd name="connsiteY1-316" fmla="*/ 0 h 480974"/>
                  <a:gd name="connsiteX2-317" fmla="*/ 1309718 w 1309718"/>
                  <a:gd name="connsiteY2-318" fmla="*/ 202387 h 480974"/>
                  <a:gd name="connsiteX3-319" fmla="*/ 1107331 w 1309718"/>
                  <a:gd name="connsiteY3-320" fmla="*/ 404774 h 480974"/>
                  <a:gd name="connsiteX4-321" fmla="*/ 137051 w 1309718"/>
                  <a:gd name="connsiteY4-322" fmla="*/ 410439 h 480974"/>
                  <a:gd name="connsiteX5-323" fmla="*/ 14319 w 1309718"/>
                  <a:gd name="connsiteY5-324" fmla="*/ 480974 h 480974"/>
                  <a:gd name="connsiteX6-325" fmla="*/ 14319 w 1309718"/>
                  <a:gd name="connsiteY6-326" fmla="*/ 99974 h 480974"/>
                  <a:gd name="connsiteX7-327" fmla="*/ 140419 w 1309718"/>
                  <a:gd name="connsiteY7-328" fmla="*/ 2549 h 480974"/>
                  <a:gd name="connsiteX0-329" fmla="*/ 140419 w 1309718"/>
                  <a:gd name="connsiteY0-330" fmla="*/ 2549 h 480974"/>
                  <a:gd name="connsiteX1-331" fmla="*/ 1107331 w 1309718"/>
                  <a:gd name="connsiteY1-332" fmla="*/ 0 h 480974"/>
                  <a:gd name="connsiteX2-333" fmla="*/ 1309718 w 1309718"/>
                  <a:gd name="connsiteY2-334" fmla="*/ 202387 h 480974"/>
                  <a:gd name="connsiteX3-335" fmla="*/ 1107331 w 1309718"/>
                  <a:gd name="connsiteY3-336" fmla="*/ 404774 h 480974"/>
                  <a:gd name="connsiteX4-337" fmla="*/ 137051 w 1309718"/>
                  <a:gd name="connsiteY4-338" fmla="*/ 410439 h 480974"/>
                  <a:gd name="connsiteX5-339" fmla="*/ 14319 w 1309718"/>
                  <a:gd name="connsiteY5-340" fmla="*/ 480974 h 480974"/>
                  <a:gd name="connsiteX6-341" fmla="*/ 14319 w 1309718"/>
                  <a:gd name="connsiteY6-342" fmla="*/ 99974 h 480974"/>
                  <a:gd name="connsiteX7-343" fmla="*/ 140419 w 1309718"/>
                  <a:gd name="connsiteY7-344" fmla="*/ 2549 h 480974"/>
                  <a:gd name="connsiteX0-345" fmla="*/ 140419 w 1309718"/>
                  <a:gd name="connsiteY0-346" fmla="*/ 2549 h 480974"/>
                  <a:gd name="connsiteX1-347" fmla="*/ 1107331 w 1309718"/>
                  <a:gd name="connsiteY1-348" fmla="*/ 0 h 480974"/>
                  <a:gd name="connsiteX2-349" fmla="*/ 1309718 w 1309718"/>
                  <a:gd name="connsiteY2-350" fmla="*/ 202387 h 480974"/>
                  <a:gd name="connsiteX3-351" fmla="*/ 1107331 w 1309718"/>
                  <a:gd name="connsiteY3-352" fmla="*/ 404774 h 480974"/>
                  <a:gd name="connsiteX4-353" fmla="*/ 137051 w 1309718"/>
                  <a:gd name="connsiteY4-354" fmla="*/ 410439 h 480974"/>
                  <a:gd name="connsiteX5-355" fmla="*/ 14319 w 1309718"/>
                  <a:gd name="connsiteY5-356" fmla="*/ 480974 h 480974"/>
                  <a:gd name="connsiteX6-357" fmla="*/ 14319 w 1309718"/>
                  <a:gd name="connsiteY6-358" fmla="*/ 99974 h 480974"/>
                  <a:gd name="connsiteX7-359" fmla="*/ 140419 w 1309718"/>
                  <a:gd name="connsiteY7-360" fmla="*/ 2549 h 480974"/>
                  <a:gd name="connsiteX0-361" fmla="*/ 140419 w 1309718"/>
                  <a:gd name="connsiteY0-362" fmla="*/ 2549 h 480974"/>
                  <a:gd name="connsiteX1-363" fmla="*/ 1107331 w 1309718"/>
                  <a:gd name="connsiteY1-364" fmla="*/ 0 h 480974"/>
                  <a:gd name="connsiteX2-365" fmla="*/ 1309718 w 1309718"/>
                  <a:gd name="connsiteY2-366" fmla="*/ 202387 h 480974"/>
                  <a:gd name="connsiteX3-367" fmla="*/ 1107331 w 1309718"/>
                  <a:gd name="connsiteY3-368" fmla="*/ 404774 h 480974"/>
                  <a:gd name="connsiteX4-369" fmla="*/ 137051 w 1309718"/>
                  <a:gd name="connsiteY4-370" fmla="*/ 410439 h 480974"/>
                  <a:gd name="connsiteX5-371" fmla="*/ 14319 w 1309718"/>
                  <a:gd name="connsiteY5-372" fmla="*/ 480974 h 480974"/>
                  <a:gd name="connsiteX6-373" fmla="*/ 14319 w 1309718"/>
                  <a:gd name="connsiteY6-374" fmla="*/ 99974 h 480974"/>
                  <a:gd name="connsiteX7-375" fmla="*/ 140419 w 1309718"/>
                  <a:gd name="connsiteY7-376" fmla="*/ 2549 h 480974"/>
                  <a:gd name="connsiteX0-377" fmla="*/ 94046 w 1309718"/>
                  <a:gd name="connsiteY0-378" fmla="*/ 2367 h 483679"/>
                  <a:gd name="connsiteX1-379" fmla="*/ 1107331 w 1309718"/>
                  <a:gd name="connsiteY1-380" fmla="*/ 2705 h 483679"/>
                  <a:gd name="connsiteX2-381" fmla="*/ 1309718 w 1309718"/>
                  <a:gd name="connsiteY2-382" fmla="*/ 205092 h 483679"/>
                  <a:gd name="connsiteX3-383" fmla="*/ 1107331 w 1309718"/>
                  <a:gd name="connsiteY3-384" fmla="*/ 407479 h 483679"/>
                  <a:gd name="connsiteX4-385" fmla="*/ 137051 w 1309718"/>
                  <a:gd name="connsiteY4-386" fmla="*/ 413144 h 483679"/>
                  <a:gd name="connsiteX5-387" fmla="*/ 14319 w 1309718"/>
                  <a:gd name="connsiteY5-388" fmla="*/ 483679 h 483679"/>
                  <a:gd name="connsiteX6-389" fmla="*/ 14319 w 1309718"/>
                  <a:gd name="connsiteY6-390" fmla="*/ 102679 h 483679"/>
                  <a:gd name="connsiteX7-391" fmla="*/ 94046 w 1309718"/>
                  <a:gd name="connsiteY7-392" fmla="*/ 2367 h 483679"/>
                  <a:gd name="connsiteX0-393" fmla="*/ 94046 w 1309718"/>
                  <a:gd name="connsiteY0-394" fmla="*/ 0 h 481312"/>
                  <a:gd name="connsiteX1-395" fmla="*/ 1107331 w 1309718"/>
                  <a:gd name="connsiteY1-396" fmla="*/ 338 h 481312"/>
                  <a:gd name="connsiteX2-397" fmla="*/ 1309718 w 1309718"/>
                  <a:gd name="connsiteY2-398" fmla="*/ 202725 h 481312"/>
                  <a:gd name="connsiteX3-399" fmla="*/ 1107331 w 1309718"/>
                  <a:gd name="connsiteY3-400" fmla="*/ 405112 h 481312"/>
                  <a:gd name="connsiteX4-401" fmla="*/ 137051 w 1309718"/>
                  <a:gd name="connsiteY4-402" fmla="*/ 410777 h 481312"/>
                  <a:gd name="connsiteX5-403" fmla="*/ 14319 w 1309718"/>
                  <a:gd name="connsiteY5-404" fmla="*/ 481312 h 481312"/>
                  <a:gd name="connsiteX6-405" fmla="*/ 14319 w 1309718"/>
                  <a:gd name="connsiteY6-406" fmla="*/ 100312 h 481312"/>
                  <a:gd name="connsiteX7-407" fmla="*/ 94046 w 1309718"/>
                  <a:gd name="connsiteY7-408" fmla="*/ 0 h 481312"/>
                  <a:gd name="connsiteX0-409" fmla="*/ 94046 w 1309718"/>
                  <a:gd name="connsiteY0-410" fmla="*/ 11030 h 492342"/>
                  <a:gd name="connsiteX1-411" fmla="*/ 1107331 w 1309718"/>
                  <a:gd name="connsiteY1-412" fmla="*/ 11368 h 492342"/>
                  <a:gd name="connsiteX2-413" fmla="*/ 1309718 w 1309718"/>
                  <a:gd name="connsiteY2-414" fmla="*/ 213755 h 492342"/>
                  <a:gd name="connsiteX3-415" fmla="*/ 1107331 w 1309718"/>
                  <a:gd name="connsiteY3-416" fmla="*/ 416142 h 492342"/>
                  <a:gd name="connsiteX4-417" fmla="*/ 137051 w 1309718"/>
                  <a:gd name="connsiteY4-418" fmla="*/ 421807 h 492342"/>
                  <a:gd name="connsiteX5-419" fmla="*/ 14319 w 1309718"/>
                  <a:gd name="connsiteY5-420" fmla="*/ 492342 h 492342"/>
                  <a:gd name="connsiteX6-421" fmla="*/ 14319 w 1309718"/>
                  <a:gd name="connsiteY6-422" fmla="*/ 111342 h 492342"/>
                  <a:gd name="connsiteX7-423" fmla="*/ 94046 w 1309718"/>
                  <a:gd name="connsiteY7-424" fmla="*/ 11030 h 492342"/>
                  <a:gd name="connsiteX0-425" fmla="*/ 94046 w 1309718"/>
                  <a:gd name="connsiteY0-426" fmla="*/ 0 h 481312"/>
                  <a:gd name="connsiteX1-427" fmla="*/ 1107331 w 1309718"/>
                  <a:gd name="connsiteY1-428" fmla="*/ 338 h 481312"/>
                  <a:gd name="connsiteX2-429" fmla="*/ 1309718 w 1309718"/>
                  <a:gd name="connsiteY2-430" fmla="*/ 202725 h 481312"/>
                  <a:gd name="connsiteX3-431" fmla="*/ 1107331 w 1309718"/>
                  <a:gd name="connsiteY3-432" fmla="*/ 405112 h 481312"/>
                  <a:gd name="connsiteX4-433" fmla="*/ 137051 w 1309718"/>
                  <a:gd name="connsiteY4-434" fmla="*/ 410777 h 481312"/>
                  <a:gd name="connsiteX5-435" fmla="*/ 14319 w 1309718"/>
                  <a:gd name="connsiteY5-436" fmla="*/ 481312 h 481312"/>
                  <a:gd name="connsiteX6-437" fmla="*/ 14319 w 1309718"/>
                  <a:gd name="connsiteY6-438" fmla="*/ 100312 h 481312"/>
                  <a:gd name="connsiteX7-439" fmla="*/ 94046 w 1309718"/>
                  <a:gd name="connsiteY7-440" fmla="*/ 0 h 481312"/>
                  <a:gd name="connsiteX0-441" fmla="*/ 94046 w 1309718"/>
                  <a:gd name="connsiteY0-442" fmla="*/ 0 h 481312"/>
                  <a:gd name="connsiteX1-443" fmla="*/ 1107331 w 1309718"/>
                  <a:gd name="connsiteY1-444" fmla="*/ 338 h 481312"/>
                  <a:gd name="connsiteX2-445" fmla="*/ 1309718 w 1309718"/>
                  <a:gd name="connsiteY2-446" fmla="*/ 202725 h 481312"/>
                  <a:gd name="connsiteX3-447" fmla="*/ 1107331 w 1309718"/>
                  <a:gd name="connsiteY3-448" fmla="*/ 405112 h 481312"/>
                  <a:gd name="connsiteX4-449" fmla="*/ 137051 w 1309718"/>
                  <a:gd name="connsiteY4-450" fmla="*/ 410777 h 481312"/>
                  <a:gd name="connsiteX5-451" fmla="*/ 14319 w 1309718"/>
                  <a:gd name="connsiteY5-452" fmla="*/ 481312 h 481312"/>
                  <a:gd name="connsiteX6-453" fmla="*/ 14319 w 1309718"/>
                  <a:gd name="connsiteY6-454" fmla="*/ 100312 h 481312"/>
                  <a:gd name="connsiteX7-455" fmla="*/ 94046 w 1309718"/>
                  <a:gd name="connsiteY7-456" fmla="*/ 0 h 481312"/>
                  <a:gd name="connsiteX0-457" fmla="*/ 81513 w 1297185"/>
                  <a:gd name="connsiteY0-458" fmla="*/ 0 h 481312"/>
                  <a:gd name="connsiteX1-459" fmla="*/ 1094798 w 1297185"/>
                  <a:gd name="connsiteY1-460" fmla="*/ 338 h 481312"/>
                  <a:gd name="connsiteX2-461" fmla="*/ 1297185 w 1297185"/>
                  <a:gd name="connsiteY2-462" fmla="*/ 202725 h 481312"/>
                  <a:gd name="connsiteX3-463" fmla="*/ 1094798 w 1297185"/>
                  <a:gd name="connsiteY3-464" fmla="*/ 405112 h 481312"/>
                  <a:gd name="connsiteX4-465" fmla="*/ 124518 w 1297185"/>
                  <a:gd name="connsiteY4-466" fmla="*/ 410777 h 481312"/>
                  <a:gd name="connsiteX5-467" fmla="*/ 1786 w 1297185"/>
                  <a:gd name="connsiteY5-468" fmla="*/ 481312 h 481312"/>
                  <a:gd name="connsiteX6-469" fmla="*/ 1786 w 1297185"/>
                  <a:gd name="connsiteY6-470" fmla="*/ 100312 h 481312"/>
                  <a:gd name="connsiteX7-471" fmla="*/ 81513 w 1297185"/>
                  <a:gd name="connsiteY7-472" fmla="*/ 0 h 481312"/>
                  <a:gd name="connsiteX0-473" fmla="*/ 79727 w 1295399"/>
                  <a:gd name="connsiteY0-474" fmla="*/ 0 h 481312"/>
                  <a:gd name="connsiteX1-475" fmla="*/ 1093012 w 1295399"/>
                  <a:gd name="connsiteY1-476" fmla="*/ 338 h 481312"/>
                  <a:gd name="connsiteX2-477" fmla="*/ 1295399 w 1295399"/>
                  <a:gd name="connsiteY2-478" fmla="*/ 202725 h 481312"/>
                  <a:gd name="connsiteX3-479" fmla="*/ 1093012 w 1295399"/>
                  <a:gd name="connsiteY3-480" fmla="*/ 405112 h 481312"/>
                  <a:gd name="connsiteX4-481" fmla="*/ 122732 w 1295399"/>
                  <a:gd name="connsiteY4-482" fmla="*/ 410777 h 481312"/>
                  <a:gd name="connsiteX5-483" fmla="*/ 0 w 1295399"/>
                  <a:gd name="connsiteY5-484" fmla="*/ 481312 h 481312"/>
                  <a:gd name="connsiteX6-485" fmla="*/ 0 w 1295399"/>
                  <a:gd name="connsiteY6-486" fmla="*/ 100312 h 481312"/>
                  <a:gd name="connsiteX7-487" fmla="*/ 79727 w 1295399"/>
                  <a:gd name="connsiteY7-488" fmla="*/ 0 h 481312"/>
                  <a:gd name="connsiteX0-489" fmla="*/ 79727 w 1302292"/>
                  <a:gd name="connsiteY0-490" fmla="*/ 0 h 481312"/>
                  <a:gd name="connsiteX1-491" fmla="*/ 1134372 w 1302292"/>
                  <a:gd name="connsiteY1-492" fmla="*/ 1301 h 481312"/>
                  <a:gd name="connsiteX2-493" fmla="*/ 1295399 w 1302292"/>
                  <a:gd name="connsiteY2-494" fmla="*/ 202725 h 481312"/>
                  <a:gd name="connsiteX3-495" fmla="*/ 1093012 w 1302292"/>
                  <a:gd name="connsiteY3-496" fmla="*/ 405112 h 481312"/>
                  <a:gd name="connsiteX4-497" fmla="*/ 122732 w 1302292"/>
                  <a:gd name="connsiteY4-498" fmla="*/ 410777 h 481312"/>
                  <a:gd name="connsiteX5-499" fmla="*/ 0 w 1302292"/>
                  <a:gd name="connsiteY5-500" fmla="*/ 481312 h 481312"/>
                  <a:gd name="connsiteX6-501" fmla="*/ 0 w 1302292"/>
                  <a:gd name="connsiteY6-502" fmla="*/ 100312 h 481312"/>
                  <a:gd name="connsiteX7-503" fmla="*/ 79727 w 1302292"/>
                  <a:gd name="connsiteY7-504" fmla="*/ 0 h 481312"/>
                  <a:gd name="connsiteX0-505" fmla="*/ 79727 w 1295608"/>
                  <a:gd name="connsiteY0-506" fmla="*/ 0 h 481312"/>
                  <a:gd name="connsiteX1-507" fmla="*/ 1134372 w 1295608"/>
                  <a:gd name="connsiteY1-508" fmla="*/ 1301 h 481312"/>
                  <a:gd name="connsiteX2-509" fmla="*/ 1295399 w 1295608"/>
                  <a:gd name="connsiteY2-510" fmla="*/ 202725 h 481312"/>
                  <a:gd name="connsiteX3-511" fmla="*/ 1133118 w 1295608"/>
                  <a:gd name="connsiteY3-512" fmla="*/ 405112 h 481312"/>
                  <a:gd name="connsiteX4-513" fmla="*/ 122732 w 1295608"/>
                  <a:gd name="connsiteY4-514" fmla="*/ 410777 h 481312"/>
                  <a:gd name="connsiteX5-515" fmla="*/ 0 w 1295608"/>
                  <a:gd name="connsiteY5-516" fmla="*/ 481312 h 481312"/>
                  <a:gd name="connsiteX6-517" fmla="*/ 0 w 1295608"/>
                  <a:gd name="connsiteY6-518" fmla="*/ 100312 h 481312"/>
                  <a:gd name="connsiteX7-519" fmla="*/ 79727 w 1295608"/>
                  <a:gd name="connsiteY7-520" fmla="*/ 0 h 481312"/>
                  <a:gd name="connsiteX0-521" fmla="*/ 79727 w 1295399"/>
                  <a:gd name="connsiteY0-522" fmla="*/ 0 h 481312"/>
                  <a:gd name="connsiteX1-523" fmla="*/ 1134372 w 1295399"/>
                  <a:gd name="connsiteY1-524" fmla="*/ 1301 h 481312"/>
                  <a:gd name="connsiteX2-525" fmla="*/ 1295399 w 1295399"/>
                  <a:gd name="connsiteY2-526" fmla="*/ 202725 h 481312"/>
                  <a:gd name="connsiteX3-527" fmla="*/ 1133118 w 1295399"/>
                  <a:gd name="connsiteY3-528" fmla="*/ 405112 h 481312"/>
                  <a:gd name="connsiteX4-529" fmla="*/ 122732 w 1295399"/>
                  <a:gd name="connsiteY4-530" fmla="*/ 410777 h 481312"/>
                  <a:gd name="connsiteX5-531" fmla="*/ 0 w 1295399"/>
                  <a:gd name="connsiteY5-532" fmla="*/ 481312 h 481312"/>
                  <a:gd name="connsiteX6-533" fmla="*/ 0 w 1295399"/>
                  <a:gd name="connsiteY6-534" fmla="*/ 100312 h 481312"/>
                  <a:gd name="connsiteX7-535" fmla="*/ 79727 w 1295399"/>
                  <a:gd name="connsiteY7-536" fmla="*/ 0 h 481312"/>
                  <a:gd name="connsiteX0-537" fmla="*/ 79727 w 1295399"/>
                  <a:gd name="connsiteY0-538" fmla="*/ 0 h 481312"/>
                  <a:gd name="connsiteX1-539" fmla="*/ 1134372 w 1295399"/>
                  <a:gd name="connsiteY1-540" fmla="*/ 1301 h 481312"/>
                  <a:gd name="connsiteX2-541" fmla="*/ 1295399 w 1295399"/>
                  <a:gd name="connsiteY2-542" fmla="*/ 202725 h 481312"/>
                  <a:gd name="connsiteX3-543" fmla="*/ 1133118 w 1295399"/>
                  <a:gd name="connsiteY3-544" fmla="*/ 405112 h 481312"/>
                  <a:gd name="connsiteX4-545" fmla="*/ 122732 w 1295399"/>
                  <a:gd name="connsiteY4-546" fmla="*/ 410777 h 481312"/>
                  <a:gd name="connsiteX5-547" fmla="*/ 0 w 1295399"/>
                  <a:gd name="connsiteY5-548" fmla="*/ 481312 h 481312"/>
                  <a:gd name="connsiteX6-549" fmla="*/ 0 w 1295399"/>
                  <a:gd name="connsiteY6-550" fmla="*/ 100312 h 481312"/>
                  <a:gd name="connsiteX7-551" fmla="*/ 79727 w 1295399"/>
                  <a:gd name="connsiteY7-552" fmla="*/ 0 h 481312"/>
                  <a:gd name="connsiteX0-553" fmla="*/ 79727 w 1295399"/>
                  <a:gd name="connsiteY0-554" fmla="*/ 0 h 481312"/>
                  <a:gd name="connsiteX1-555" fmla="*/ 1134372 w 1295399"/>
                  <a:gd name="connsiteY1-556" fmla="*/ 1301 h 481312"/>
                  <a:gd name="connsiteX2-557" fmla="*/ 1295399 w 1295399"/>
                  <a:gd name="connsiteY2-558" fmla="*/ 202725 h 481312"/>
                  <a:gd name="connsiteX3-559" fmla="*/ 1165078 w 1295399"/>
                  <a:gd name="connsiteY3-560" fmla="*/ 406074 h 481312"/>
                  <a:gd name="connsiteX4-561" fmla="*/ 122732 w 1295399"/>
                  <a:gd name="connsiteY4-562" fmla="*/ 410777 h 481312"/>
                  <a:gd name="connsiteX5-563" fmla="*/ 0 w 1295399"/>
                  <a:gd name="connsiteY5-564" fmla="*/ 481312 h 481312"/>
                  <a:gd name="connsiteX6-565" fmla="*/ 0 w 1295399"/>
                  <a:gd name="connsiteY6-566" fmla="*/ 100312 h 481312"/>
                  <a:gd name="connsiteX7-567" fmla="*/ 79727 w 1295399"/>
                  <a:gd name="connsiteY7-568" fmla="*/ 0 h 481312"/>
                  <a:gd name="connsiteX0-569" fmla="*/ 79727 w 1295399"/>
                  <a:gd name="connsiteY0-570" fmla="*/ 0 h 481312"/>
                  <a:gd name="connsiteX1-571" fmla="*/ 1156305 w 1295399"/>
                  <a:gd name="connsiteY1-572" fmla="*/ 6114 h 481312"/>
                  <a:gd name="connsiteX2-573" fmla="*/ 1295399 w 1295399"/>
                  <a:gd name="connsiteY2-574" fmla="*/ 202725 h 481312"/>
                  <a:gd name="connsiteX3-575" fmla="*/ 1165078 w 1295399"/>
                  <a:gd name="connsiteY3-576" fmla="*/ 406074 h 481312"/>
                  <a:gd name="connsiteX4-577" fmla="*/ 122732 w 1295399"/>
                  <a:gd name="connsiteY4-578" fmla="*/ 410777 h 481312"/>
                  <a:gd name="connsiteX5-579" fmla="*/ 0 w 1295399"/>
                  <a:gd name="connsiteY5-580" fmla="*/ 481312 h 481312"/>
                  <a:gd name="connsiteX6-581" fmla="*/ 0 w 1295399"/>
                  <a:gd name="connsiteY6-582" fmla="*/ 100312 h 481312"/>
                  <a:gd name="connsiteX7-583" fmla="*/ 79727 w 1295399"/>
                  <a:gd name="connsiteY7-584" fmla="*/ 0 h 48131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 ang="0">
                    <a:pos x="connsiteX7-55" y="connsiteY7-56"/>
                  </a:cxn>
                </a:cxnLst>
                <a:rect l="l" t="t" r="r" b="b"/>
                <a:pathLst>
                  <a:path w="1295399" h="481312">
                    <a:moveTo>
                      <a:pt x="79727" y="0"/>
                    </a:moveTo>
                    <a:lnTo>
                      <a:pt x="1156305" y="6114"/>
                    </a:lnTo>
                    <a:lnTo>
                      <a:pt x="1295399" y="202725"/>
                    </a:lnTo>
                    <a:lnTo>
                      <a:pt x="1165078" y="406074"/>
                    </a:lnTo>
                    <a:lnTo>
                      <a:pt x="122732" y="410777"/>
                    </a:lnTo>
                    <a:cubicBezTo>
                      <a:pt x="78235" y="412895"/>
                      <a:pt x="11453" y="402374"/>
                      <a:pt x="0" y="481312"/>
                    </a:cubicBezTo>
                    <a:lnTo>
                      <a:pt x="0" y="100312"/>
                    </a:lnTo>
                    <a:cubicBezTo>
                      <a:pt x="721" y="14824"/>
                      <a:pt x="31644" y="5334"/>
                      <a:pt x="79727" y="0"/>
                    </a:cubicBezTo>
                    <a:close/>
                  </a:path>
                </a:pathLst>
              </a:custGeom>
              <a:grpFill/>
              <a:ln>
                <a:noFill/>
              </a:ln>
              <a:effectLst/>
              <a:scene3d>
                <a:camera prst="orthographicFront">
                  <a:rot lat="0" lon="0" rev="0"/>
                </a:camera>
                <a:lightRig rig="threePt" dir="t"/>
              </a:scene3d>
              <a:sp3d prstMaterial="plastic">
                <a:bevelT w="57150" h="57150"/>
              </a:sp3d>
            </p:spPr>
            <p:style>
              <a:lnRef idx="0">
                <a:schemeClr val="accent4"/>
              </a:lnRef>
              <a:fillRef idx="3">
                <a:schemeClr val="accent4"/>
              </a:fillRef>
              <a:effectRef idx="3">
                <a:schemeClr val="accent4"/>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a:p>
            </p:txBody>
          </p:sp>
          <p:sp>
            <p:nvSpPr>
              <p:cNvPr id="28" name="Pie 27"/>
              <p:cNvSpPr/>
              <p:nvPr/>
            </p:nvSpPr>
            <p:spPr bwMode="gray">
              <a:xfrm>
                <a:off x="4763053" y="3084244"/>
                <a:ext cx="304685" cy="178909"/>
              </a:xfrm>
              <a:prstGeom prst="pie">
                <a:avLst>
                  <a:gd name="adj1" fmla="val 5429925"/>
                  <a:gd name="adj2" fmla="val 16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a:solidFill>
                    <a:schemeClr val="tx1"/>
                  </a:solidFill>
                </a:endParaRPr>
              </a:p>
            </p:txBody>
          </p:sp>
        </p:grpSp>
        <p:sp>
          <p:nvSpPr>
            <p:cNvPr id="13" name="TextBox 30"/>
            <p:cNvSpPr txBox="1"/>
            <p:nvPr/>
          </p:nvSpPr>
          <p:spPr>
            <a:xfrm>
              <a:off x="5987603" y="2120331"/>
              <a:ext cx="2785892" cy="369332"/>
            </a:xfrm>
            <a:prstGeom prst="rect">
              <a:avLst/>
            </a:prstGeom>
            <a:noFill/>
          </p:spPr>
          <p:txBody>
            <a:bodyPr wrap="square" anchor="ct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defRPr/>
              </a:pPr>
              <a:r>
                <a:rPr lang="en-US" dirty="0">
                  <a:solidFill>
                    <a:srgbClr val="002060"/>
                  </a:solidFill>
                  <a:effectLst>
                    <a:outerShdw blurRad="38100" dist="19050" dir="2700000" algn="tl">
                      <a:schemeClr val="dk1">
                        <a:alpha val="40000"/>
                      </a:schemeClr>
                    </a:outerShdw>
                  </a:effectLst>
                </a:rPr>
                <a:t>TOEIC </a:t>
              </a:r>
              <a:r>
                <a:rPr lang="en-US" dirty="0" smtClean="0">
                  <a:solidFill>
                    <a:srgbClr val="002060"/>
                  </a:solidFill>
                  <a:effectLst>
                    <a:outerShdw blurRad="38100" dist="19050" dir="2700000" algn="tl">
                      <a:schemeClr val="dk1">
                        <a:alpha val="40000"/>
                      </a:schemeClr>
                    </a:outerShdw>
                  </a:effectLst>
                </a:rPr>
                <a:t>High </a:t>
              </a:r>
              <a:r>
                <a:rPr lang="en-US" dirty="0">
                  <a:solidFill>
                    <a:srgbClr val="002060"/>
                  </a:solidFill>
                  <a:effectLst>
                    <a:outerShdw blurRad="38100" dist="19050" dir="2700000" algn="tl">
                      <a:schemeClr val="dk1">
                        <a:alpha val="40000"/>
                      </a:schemeClr>
                    </a:outerShdw>
                  </a:effectLst>
                </a:rPr>
                <a:t>Intermediate </a:t>
              </a:r>
              <a:endParaRPr lang="en-US" b="1" dirty="0">
                <a:solidFill>
                  <a:srgbClr val="002060"/>
                </a:solidFill>
                <a:effectLst>
                  <a:outerShdw blurRad="38100" dist="38100" dir="2700000" algn="tl">
                    <a:srgbClr val="000000">
                      <a:alpha val="43137"/>
                    </a:srgbClr>
                  </a:outerShdw>
                </a:effectLst>
                <a:latin typeface="Arial" panose="020B0604020202020204" pitchFamily="34" charset="0"/>
              </a:endParaRPr>
            </a:p>
          </p:txBody>
        </p:sp>
        <p:grpSp>
          <p:nvGrpSpPr>
            <p:cNvPr id="37" name="Group 36"/>
            <p:cNvGrpSpPr/>
            <p:nvPr/>
          </p:nvGrpSpPr>
          <p:grpSpPr>
            <a:xfrm>
              <a:off x="3328981" y="4007324"/>
              <a:ext cx="8300559" cy="940135"/>
              <a:chOff x="3328981" y="3752992"/>
              <a:chExt cx="8300559" cy="1194467"/>
            </a:xfrm>
          </p:grpSpPr>
          <p:cxnSp>
            <p:nvCxnSpPr>
              <p:cNvPr id="75" name="Straight Connector 74"/>
              <p:cNvCxnSpPr/>
              <p:nvPr/>
            </p:nvCxnSpPr>
            <p:spPr>
              <a:xfrm flipV="1">
                <a:off x="3461646" y="4885509"/>
                <a:ext cx="2965280" cy="1331"/>
              </a:xfrm>
              <a:prstGeom prst="line">
                <a:avLst/>
              </a:prstGeom>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5400000" flipH="1" flipV="1">
                <a:off x="6230065" y="4685230"/>
                <a:ext cx="362342" cy="5254"/>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6417219" y="4494366"/>
                <a:ext cx="3014164" cy="38445"/>
              </a:xfrm>
              <a:prstGeom prst="line">
                <a:avLst/>
              </a:prstGeom>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rot="16200000" flipH="1">
                <a:off x="9085611" y="4187043"/>
                <a:ext cx="672146" cy="106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V="1">
                <a:off x="9409281" y="3840480"/>
                <a:ext cx="2125222" cy="2771"/>
              </a:xfrm>
              <a:prstGeom prst="line">
                <a:avLst/>
              </a:prstGeom>
            </p:spPr>
            <p:style>
              <a:lnRef idx="1">
                <a:schemeClr val="accent1"/>
              </a:lnRef>
              <a:fillRef idx="0">
                <a:schemeClr val="accent1"/>
              </a:fillRef>
              <a:effectRef idx="0">
                <a:schemeClr val="accent1"/>
              </a:effectRef>
              <a:fontRef idx="minor">
                <a:schemeClr val="tx1"/>
              </a:fontRef>
            </p:style>
          </p:cxnSp>
          <p:sp>
            <p:nvSpPr>
              <p:cNvPr id="94" name="Donut 93"/>
              <p:cNvSpPr/>
              <p:nvPr/>
            </p:nvSpPr>
            <p:spPr>
              <a:xfrm>
                <a:off x="3328981" y="4776249"/>
                <a:ext cx="153690" cy="171210"/>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5" name="Donut 94"/>
              <p:cNvSpPr/>
              <p:nvPr/>
            </p:nvSpPr>
            <p:spPr>
              <a:xfrm>
                <a:off x="11475850" y="3752992"/>
                <a:ext cx="153690" cy="171210"/>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sp>
        <p:nvSpPr>
          <p:cNvPr id="51" name="TextBox 50"/>
          <p:cNvSpPr txBox="1"/>
          <p:nvPr/>
        </p:nvSpPr>
        <p:spPr>
          <a:xfrm>
            <a:off x="-32089" y="116542"/>
            <a:ext cx="12074556" cy="461665"/>
          </a:xfrm>
          <a:prstGeom prst="rect">
            <a:avLst/>
          </a:prstGeom>
          <a:noFill/>
        </p:spPr>
        <p:txBody>
          <a:bodyPr wrap="square">
            <a:spAutoFit/>
          </a:bodyPr>
          <a:lstStyle/>
          <a:p>
            <a:pPr algn="ctr"/>
            <a:r>
              <a:rPr lang="en-US" sz="24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rPr>
              <a:t>CÁC </a:t>
            </a:r>
            <a:r>
              <a:rPr lang="en-US" sz="2400" b="1" dirty="0" smtClean="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rPr>
              <a:t>LỚP BỒI DƯỠNG, LUYỆN THI TOEIC </a:t>
            </a:r>
            <a:r>
              <a:rPr lang="en-US" sz="24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rPr>
              <a:t>QUỐC TẾ </a:t>
            </a:r>
            <a:r>
              <a:rPr lang="en-US" sz="2400" b="1" dirty="0" smtClean="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rPr>
              <a:t> </a:t>
            </a:r>
            <a:endParaRPr lang="en-US" sz="2400" b="1" dirty="0">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500" fill="hold">
                                          <p:stCondLst>
                                            <p:cond delay="0"/>
                                          </p:stCondLst>
                                        </p:cTn>
                                        <p:tgtEl>
                                          <p:spTgt spid="51"/>
                                        </p:tgtEl>
                                        <p:attrNameLst>
                                          <p:attrName>style.visibility</p:attrName>
                                        </p:attrNameLst>
                                      </p:cBhvr>
                                      <p:to>
                                        <p:strVal val="visible"/>
                                      </p:to>
                                    </p:set>
                                    <p:animEffect transition="in" filter="diamond(in)">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7" presetClass="entr" presetSubtype="4" fill="hold" nodeType="clickEffect">
                                  <p:stCondLst>
                                    <p:cond delay="0"/>
                                  </p:stCondLst>
                                  <p:childTnLst>
                                    <p:set>
                                      <p:cBhvr>
                                        <p:cTn id="11" dur="500"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ppt_x"/>
                                          </p:val>
                                        </p:tav>
                                        <p:tav tm="100000">
                                          <p:val>
                                            <p:strVal val="#ppt_x"/>
                                          </p:val>
                                        </p:tav>
                                      </p:tavLst>
                                    </p:anim>
                                    <p:anim calcmode="lin" valueType="num">
                                      <p:cBhvr additive="base">
                                        <p:cTn id="13" dur="500" fill="hold"/>
                                        <p:tgtEl>
                                          <p:spTgt spid="38"/>
                                        </p:tgtEl>
                                        <p:attrNameLst>
                                          <p:attrName>ppt_y</p:attrName>
                                        </p:attrNameLst>
                                      </p:cBhvr>
                                      <p:tavLst>
                                        <p:tav tm="0">
                                          <p:val>
                                            <p:strVal val="1+#ppt_h/2"/>
                                          </p:val>
                                        </p:tav>
                                        <p:tav tm="100000">
                                          <p:val>
                                            <p:strVal val="#ppt_y"/>
                                          </p:val>
                                        </p:tav>
                                      </p:tavLst>
                                    </p:anim>
                                  </p:childTnLst>
                                </p:cTn>
                              </p:par>
                              <p:par>
                                <p:cTn id="14" presetID="22" presetClass="entr" presetSubtype="4" fill="hold" grpId="0" nodeType="withEffect">
                                  <p:stCondLst>
                                    <p:cond delay="0"/>
                                  </p:stCondLst>
                                  <p:childTnLst>
                                    <p:set>
                                      <p:cBhvr>
                                        <p:cTn id="15" dur="1" fill="hold">
                                          <p:stCondLst>
                                            <p:cond delay="0"/>
                                          </p:stCondLst>
                                        </p:cTn>
                                        <p:tgtEl>
                                          <p:spTgt spid="82"/>
                                        </p:tgtEl>
                                        <p:attrNameLst>
                                          <p:attrName>style.visibility</p:attrName>
                                        </p:attrNameLst>
                                      </p:cBhvr>
                                      <p:to>
                                        <p:strVal val="visible"/>
                                      </p:to>
                                    </p:set>
                                    <p:animEffect transition="in" filter="wipe(down)">
                                      <p:cBhvr>
                                        <p:cTn id="16" dur="1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bldLvl="0" animBg="1"/>
      <p:bldP spid="5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Autofit/>
          </a:bodyPr>
          <a:lstStyle/>
          <a:p>
            <a:pPr algn="ctr" fontAlgn="auto">
              <a:lnSpc>
                <a:spcPct val="100000"/>
              </a:lnSpc>
              <a:spcAft>
                <a:spcPts val="0"/>
              </a:spcAft>
              <a:defRPr/>
            </a:pPr>
            <a:r>
              <a:rPr lang="vi-VN" sz="3200" b="1">
                <a:solidFill>
                  <a:srgbClr val="932313"/>
                </a:solidFill>
                <a:effectLst>
                  <a:outerShdw blurRad="38100" dist="38100" dir="2700000" algn="tl">
                    <a:srgbClr val="000000">
                      <a:alpha val="43137"/>
                    </a:srgbClr>
                  </a:outerShdw>
                </a:effectLst>
                <a:latin typeface="Times New Roman" panose="02020603050405020304" charset="0"/>
                <a:cs typeface="Times New Roman" panose="02020603050405020304" charset="0"/>
              </a:rPr>
              <a:t> </a:t>
            </a:r>
            <a:r>
              <a:rPr lang="vi-VN" sz="3200" b="1">
                <a:solidFill>
                  <a:srgbClr val="002060"/>
                </a:solidFill>
                <a:effectLst>
                  <a:outerShdw blurRad="38100" dist="38100" dir="2700000" algn="tl">
                    <a:srgbClr val="000000">
                      <a:alpha val="43137"/>
                    </a:srgbClr>
                  </a:outerShdw>
                </a:effectLst>
                <a:latin typeface="Palatino Linotype" panose="02040502050505030304" charset="0"/>
                <a:cs typeface="Palatino Linotype" panose="02040502050505030304" charset="0"/>
              </a:rPr>
              <a:t>Trung tâm Ngoại ngữ </a:t>
            </a:r>
            <a:r>
              <a:rPr lang="en-US" sz="3200" b="1" err="1">
                <a:solidFill>
                  <a:srgbClr val="002060"/>
                </a:solidFill>
                <a:effectLst>
                  <a:outerShdw blurRad="38100" dist="38100" dir="2700000" algn="tl">
                    <a:srgbClr val="000000">
                      <a:alpha val="43137"/>
                    </a:srgbClr>
                  </a:outerShdw>
                </a:effectLst>
                <a:latin typeface="Palatino Linotype" panose="02040502050505030304" charset="0"/>
                <a:cs typeface="Palatino Linotype" panose="02040502050505030304" charset="0"/>
              </a:rPr>
              <a:t>và</a:t>
            </a:r>
            <a:r>
              <a:rPr lang="vi-VN" sz="3200" b="1">
                <a:solidFill>
                  <a:srgbClr val="002060"/>
                </a:solidFill>
                <a:effectLst>
                  <a:outerShdw blurRad="38100" dist="38100" dir="2700000" algn="tl">
                    <a:srgbClr val="000000">
                      <a:alpha val="43137"/>
                    </a:srgbClr>
                  </a:outerShdw>
                </a:effectLst>
                <a:latin typeface="Palatino Linotype" panose="02040502050505030304" charset="0"/>
                <a:cs typeface="Palatino Linotype" panose="02040502050505030304" charset="0"/>
              </a:rPr>
              <a:t> Tin học</a:t>
            </a:r>
            <a:r>
              <a:rPr lang="en-US" sz="3200" b="1">
                <a:solidFill>
                  <a:srgbClr val="002060"/>
                </a:solidFill>
                <a:effectLst>
                  <a:outerShdw blurRad="38100" dist="38100" dir="2700000" algn="tl">
                    <a:srgbClr val="000000">
                      <a:alpha val="43137"/>
                    </a:srgbClr>
                  </a:outerShdw>
                </a:effectLst>
                <a:latin typeface="Palatino Linotype" panose="02040502050505030304" charset="0"/>
                <a:cs typeface="Palatino Linotype" panose="02040502050505030304" charset="0"/>
              </a:rPr>
              <a:t> </a:t>
            </a:r>
            <a:endParaRPr lang="vi-VN" sz="3200" b="1">
              <a:solidFill>
                <a:srgbClr val="002060"/>
              </a:solidFill>
              <a:effectLst>
                <a:outerShdw blurRad="38100" dist="38100" dir="2700000" algn="tl">
                  <a:srgbClr val="000000">
                    <a:alpha val="43137"/>
                  </a:srgbClr>
                </a:outerShdw>
              </a:effectLst>
              <a:latin typeface="Palatino Linotype" panose="02040502050505030304" charset="0"/>
              <a:cs typeface="Palatino Linotype" panose="02040502050505030304" charset="0"/>
            </a:endParaRPr>
          </a:p>
        </p:txBody>
      </p:sp>
      <p:sp>
        <p:nvSpPr>
          <p:cNvPr id="5" name="TextBox 4"/>
          <p:cNvSpPr txBox="1"/>
          <p:nvPr/>
        </p:nvSpPr>
        <p:spPr>
          <a:xfrm>
            <a:off x="1035050" y="3933825"/>
            <a:ext cx="9972605" cy="457200"/>
          </a:xfrm>
          <a:prstGeom prst="rect">
            <a:avLst/>
          </a:prstGeom>
          <a:noFill/>
          <a:ln>
            <a:noFill/>
          </a:ln>
        </p:spPr>
        <p:style>
          <a:lnRef idx="1">
            <a:schemeClr val="dk1"/>
          </a:lnRef>
          <a:fillRef idx="2">
            <a:schemeClr val="dk1"/>
          </a:fillRef>
          <a:effectRef idx="1">
            <a:schemeClr val="dk1"/>
          </a:effectRef>
          <a:fontRef idx="minor">
            <a:schemeClr val="dk1"/>
          </a:fontRef>
        </p:style>
        <p:txBody>
          <a:bodyPr wrap="square">
            <a:spAutoFit/>
          </a:bodyPr>
          <a:lstStyle/>
          <a:p>
            <a:pPr marL="285750" indent="-285750" eaLnBrk="1" hangingPunct="1">
              <a:buFont typeface="Wingdings" panose="05000000000000000000" pitchFamily="2" charset="2"/>
              <a:buNone/>
              <a:defRPr/>
            </a:pPr>
            <a:endParaRPr lang="en-US" sz="2400">
              <a:solidFill>
                <a:srgbClr val="000000"/>
              </a:solidFill>
              <a:latin typeface="Times New Roman" panose="02020603050405020304" charset="0"/>
              <a:cs typeface="Times New Roman" panose="02020603050405020304" charset="0"/>
            </a:endParaRPr>
          </a:p>
        </p:txBody>
      </p:sp>
      <p:sp>
        <p:nvSpPr>
          <p:cNvPr id="6" name="Text Box 5"/>
          <p:cNvSpPr txBox="1">
            <a:spLocks noChangeArrowheads="1"/>
          </p:cNvSpPr>
          <p:nvPr/>
        </p:nvSpPr>
        <p:spPr bwMode="auto">
          <a:xfrm>
            <a:off x="83131" y="1743155"/>
            <a:ext cx="11940383" cy="3630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charset="0"/>
                <a:cs typeface="Arial" panose="020B0604020202020204" pitchFamily="34" charset="0"/>
              </a:defRPr>
            </a:lvl1pPr>
            <a:lvl2pPr marL="742950" indent="-285750">
              <a:defRPr>
                <a:solidFill>
                  <a:schemeClr val="tx1"/>
                </a:solidFill>
                <a:latin typeface="Times New Roman" panose="02020603050405020304" charset="0"/>
                <a:cs typeface="Arial" panose="020B0604020202020204" pitchFamily="34" charset="0"/>
              </a:defRPr>
            </a:lvl2pPr>
            <a:lvl3pPr marL="1143000" indent="-228600">
              <a:defRPr>
                <a:solidFill>
                  <a:schemeClr val="tx1"/>
                </a:solidFill>
                <a:latin typeface="Times New Roman" panose="02020603050405020304" charset="0"/>
                <a:cs typeface="Arial" panose="020B0604020202020204" pitchFamily="34" charset="0"/>
              </a:defRPr>
            </a:lvl3pPr>
            <a:lvl4pPr marL="1600200" indent="-228600">
              <a:defRPr>
                <a:solidFill>
                  <a:schemeClr val="tx1"/>
                </a:solidFill>
                <a:latin typeface="Times New Roman" panose="02020603050405020304" charset="0"/>
                <a:cs typeface="Arial" panose="020B0604020202020204" pitchFamily="34" charset="0"/>
              </a:defRPr>
            </a:lvl4pPr>
            <a:lvl5pPr marL="2057400" indent="-228600">
              <a:defRPr>
                <a:solidFill>
                  <a:schemeClr val="tx1"/>
                </a:solidFill>
                <a:latin typeface="Times New Roman" panose="0202060305040502030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charset="0"/>
                <a:cs typeface="Arial" panose="020B0604020202020204" pitchFamily="34" charset="0"/>
              </a:defRPr>
            </a:lvl9pPr>
          </a:lstStyle>
          <a:p>
            <a:pPr>
              <a:spcBef>
                <a:spcPct val="50000"/>
              </a:spcBef>
              <a:buFontTx/>
              <a:buChar char="-"/>
            </a:pPr>
            <a:r>
              <a:rPr lang="en-US" altLang="en-US" sz="2000" i="1" dirty="0">
                <a:solidFill>
                  <a:srgbClr val="002060"/>
                </a:solidFill>
                <a:latin typeface="Palatino Linotype" panose="02040502050505030304" charset="0"/>
                <a:cs typeface="Palatino Linotype" panose="02040502050505030304" charset="0"/>
              </a:rPr>
              <a:t> </a:t>
            </a:r>
            <a:r>
              <a:rPr lang="en-US" altLang="en-US" sz="2000" i="1" dirty="0" err="1">
                <a:solidFill>
                  <a:srgbClr val="002060"/>
                </a:solidFill>
                <a:latin typeface="Palatino Linotype" panose="02040502050505030304" charset="0"/>
                <a:cs typeface="Palatino Linotype" panose="02040502050505030304" charset="0"/>
              </a:rPr>
              <a:t>Cơ</a:t>
            </a:r>
            <a:r>
              <a:rPr lang="en-US" altLang="en-US" sz="2000" i="1" dirty="0">
                <a:solidFill>
                  <a:srgbClr val="002060"/>
                </a:solidFill>
                <a:latin typeface="Palatino Linotype" panose="02040502050505030304" charset="0"/>
                <a:cs typeface="Palatino Linotype" panose="02040502050505030304" charset="0"/>
              </a:rPr>
              <a:t> </a:t>
            </a:r>
            <a:r>
              <a:rPr lang="en-US" altLang="en-US" sz="2000" i="1" dirty="0" err="1">
                <a:solidFill>
                  <a:srgbClr val="002060"/>
                </a:solidFill>
                <a:latin typeface="Palatino Linotype" panose="02040502050505030304" charset="0"/>
                <a:cs typeface="Palatino Linotype" panose="02040502050505030304" charset="0"/>
              </a:rPr>
              <a:t>sở</a:t>
            </a:r>
            <a:r>
              <a:rPr lang="en-US" altLang="en-US" sz="2000" i="1" dirty="0">
                <a:solidFill>
                  <a:srgbClr val="002060"/>
                </a:solidFill>
                <a:latin typeface="Palatino Linotype" panose="02040502050505030304" charset="0"/>
                <a:cs typeface="Palatino Linotype" panose="02040502050505030304" charset="0"/>
              </a:rPr>
              <a:t> HN: </a:t>
            </a:r>
            <a:r>
              <a:rPr lang="en-US" altLang="en-US" sz="2000" i="1" dirty="0" err="1">
                <a:solidFill>
                  <a:srgbClr val="002060"/>
                </a:solidFill>
                <a:latin typeface="Palatino Linotype" panose="02040502050505030304" charset="0"/>
                <a:cs typeface="Palatino Linotype" panose="02040502050505030304" charset="0"/>
              </a:rPr>
              <a:t>Phòng</a:t>
            </a:r>
            <a:r>
              <a:rPr lang="en-US" altLang="en-US" sz="2000" i="1" dirty="0">
                <a:solidFill>
                  <a:srgbClr val="002060"/>
                </a:solidFill>
                <a:latin typeface="Palatino Linotype" panose="02040502050505030304" charset="0"/>
                <a:cs typeface="Palatino Linotype" panose="02040502050505030304" charset="0"/>
              </a:rPr>
              <a:t> 105 HA8 </a:t>
            </a:r>
            <a:r>
              <a:rPr lang="en-US" altLang="en-US" sz="2000" i="1" dirty="0" err="1">
                <a:solidFill>
                  <a:srgbClr val="002060"/>
                </a:solidFill>
                <a:latin typeface="Palatino Linotype" panose="02040502050505030304" charset="0"/>
                <a:cs typeface="Palatino Linotype" panose="02040502050505030304" charset="0"/>
              </a:rPr>
              <a:t>Trường</a:t>
            </a:r>
            <a:r>
              <a:rPr lang="en-US" altLang="en-US" sz="2000" i="1" dirty="0">
                <a:solidFill>
                  <a:srgbClr val="002060"/>
                </a:solidFill>
                <a:latin typeface="Palatino Linotype" panose="02040502050505030304" charset="0"/>
                <a:cs typeface="Palatino Linotype" panose="02040502050505030304" charset="0"/>
              </a:rPr>
              <a:t> ĐH </a:t>
            </a:r>
            <a:r>
              <a:rPr lang="en-US" altLang="en-US" sz="2000" i="1" dirty="0" err="1">
                <a:solidFill>
                  <a:srgbClr val="002060"/>
                </a:solidFill>
                <a:latin typeface="Palatino Linotype" panose="02040502050505030304" charset="0"/>
                <a:cs typeface="Palatino Linotype" panose="02040502050505030304" charset="0"/>
              </a:rPr>
              <a:t>Kinh</a:t>
            </a:r>
            <a:r>
              <a:rPr lang="en-US" altLang="en-US" sz="2000" i="1" dirty="0">
                <a:solidFill>
                  <a:srgbClr val="002060"/>
                </a:solidFill>
                <a:latin typeface="Palatino Linotype" panose="02040502050505030304" charset="0"/>
                <a:cs typeface="Palatino Linotype" panose="02040502050505030304" charset="0"/>
              </a:rPr>
              <a:t> </a:t>
            </a:r>
            <a:r>
              <a:rPr lang="en-US" altLang="en-US" sz="2000" i="1" dirty="0" err="1">
                <a:solidFill>
                  <a:srgbClr val="002060"/>
                </a:solidFill>
                <a:latin typeface="Palatino Linotype" panose="02040502050505030304" charset="0"/>
                <a:cs typeface="Palatino Linotype" panose="02040502050505030304" charset="0"/>
              </a:rPr>
              <a:t>tế</a:t>
            </a:r>
            <a:r>
              <a:rPr lang="en-US" altLang="en-US" sz="2000" i="1" dirty="0">
                <a:solidFill>
                  <a:srgbClr val="002060"/>
                </a:solidFill>
                <a:latin typeface="Palatino Linotype" panose="02040502050505030304" charset="0"/>
                <a:cs typeface="Palatino Linotype" panose="02040502050505030304" charset="0"/>
              </a:rPr>
              <a:t> - </a:t>
            </a:r>
            <a:r>
              <a:rPr lang="en-US" altLang="en-US" sz="2000" i="1" dirty="0" err="1">
                <a:solidFill>
                  <a:srgbClr val="002060"/>
                </a:solidFill>
                <a:latin typeface="Palatino Linotype" panose="02040502050505030304" charset="0"/>
                <a:cs typeface="Palatino Linotype" panose="02040502050505030304" charset="0"/>
              </a:rPr>
              <a:t>Kỹ</a:t>
            </a:r>
            <a:r>
              <a:rPr lang="en-US" altLang="en-US" sz="2000" i="1" dirty="0">
                <a:solidFill>
                  <a:srgbClr val="002060"/>
                </a:solidFill>
                <a:latin typeface="Palatino Linotype" panose="02040502050505030304" charset="0"/>
                <a:cs typeface="Palatino Linotype" panose="02040502050505030304" charset="0"/>
              </a:rPr>
              <a:t> </a:t>
            </a:r>
            <a:r>
              <a:rPr lang="en-US" altLang="en-US" sz="2000" i="1" dirty="0" err="1">
                <a:solidFill>
                  <a:srgbClr val="002060"/>
                </a:solidFill>
                <a:latin typeface="Palatino Linotype" panose="02040502050505030304" charset="0"/>
                <a:cs typeface="Palatino Linotype" panose="02040502050505030304" charset="0"/>
              </a:rPr>
              <a:t>thuật</a:t>
            </a:r>
            <a:r>
              <a:rPr lang="en-US" altLang="en-US" sz="2000" i="1" dirty="0">
                <a:solidFill>
                  <a:srgbClr val="002060"/>
                </a:solidFill>
                <a:latin typeface="Palatino Linotype" panose="02040502050505030304" charset="0"/>
                <a:cs typeface="Palatino Linotype" panose="02040502050505030304" charset="0"/>
              </a:rPr>
              <a:t> </a:t>
            </a:r>
            <a:r>
              <a:rPr lang="en-US" altLang="en-US" sz="2000" i="1" dirty="0" err="1">
                <a:solidFill>
                  <a:srgbClr val="002060"/>
                </a:solidFill>
                <a:latin typeface="Palatino Linotype" panose="02040502050505030304" charset="0"/>
                <a:cs typeface="Palatino Linotype" panose="02040502050505030304" charset="0"/>
              </a:rPr>
              <a:t>Công</a:t>
            </a:r>
            <a:r>
              <a:rPr lang="en-US" altLang="en-US" sz="2000" i="1" dirty="0">
                <a:solidFill>
                  <a:srgbClr val="002060"/>
                </a:solidFill>
                <a:latin typeface="Palatino Linotype" panose="02040502050505030304" charset="0"/>
                <a:cs typeface="Palatino Linotype" panose="02040502050505030304" charset="0"/>
              </a:rPr>
              <a:t> </a:t>
            </a:r>
            <a:r>
              <a:rPr lang="en-US" altLang="en-US" sz="2000" i="1" dirty="0" err="1">
                <a:solidFill>
                  <a:srgbClr val="002060"/>
                </a:solidFill>
                <a:latin typeface="Palatino Linotype" panose="02040502050505030304" charset="0"/>
                <a:cs typeface="Palatino Linotype" panose="02040502050505030304" charset="0"/>
              </a:rPr>
              <a:t>Nghiệp</a:t>
            </a:r>
            <a:r>
              <a:rPr lang="en-US" altLang="en-US" sz="2000" i="1" dirty="0">
                <a:solidFill>
                  <a:srgbClr val="002060"/>
                </a:solidFill>
                <a:latin typeface="Palatino Linotype" panose="02040502050505030304" charset="0"/>
                <a:cs typeface="Palatino Linotype" panose="02040502050505030304" charset="0"/>
              </a:rPr>
              <a:t>, </a:t>
            </a:r>
            <a:r>
              <a:rPr lang="en-US" altLang="en-US" sz="2000" i="1" dirty="0" err="1">
                <a:solidFill>
                  <a:srgbClr val="002060"/>
                </a:solidFill>
                <a:latin typeface="Palatino Linotype" panose="02040502050505030304" charset="0"/>
                <a:cs typeface="Palatino Linotype" panose="02040502050505030304" charset="0"/>
              </a:rPr>
              <a:t>ngõ</a:t>
            </a:r>
            <a:r>
              <a:rPr lang="en-US" altLang="en-US" sz="2000" i="1" dirty="0">
                <a:solidFill>
                  <a:srgbClr val="002060"/>
                </a:solidFill>
                <a:latin typeface="Palatino Linotype" panose="02040502050505030304" charset="0"/>
                <a:cs typeface="Palatino Linotype" panose="02040502050505030304" charset="0"/>
              </a:rPr>
              <a:t> 218 </a:t>
            </a:r>
            <a:r>
              <a:rPr lang="en-US" altLang="en-US" sz="2000" i="1" dirty="0" err="1">
                <a:solidFill>
                  <a:srgbClr val="002060"/>
                </a:solidFill>
                <a:latin typeface="Palatino Linotype" panose="02040502050505030304" charset="0"/>
                <a:cs typeface="Palatino Linotype" panose="02040502050505030304" charset="0"/>
              </a:rPr>
              <a:t>Lĩnh</a:t>
            </a:r>
            <a:r>
              <a:rPr lang="en-US" altLang="en-US" sz="2000" i="1" dirty="0">
                <a:solidFill>
                  <a:srgbClr val="002060"/>
                </a:solidFill>
                <a:latin typeface="Palatino Linotype" panose="02040502050505030304" charset="0"/>
                <a:cs typeface="Palatino Linotype" panose="02040502050505030304" charset="0"/>
              </a:rPr>
              <a:t> Nam, </a:t>
            </a:r>
            <a:r>
              <a:rPr lang="en-US" altLang="en-US" sz="2000" i="1" dirty="0" err="1">
                <a:solidFill>
                  <a:srgbClr val="002060"/>
                </a:solidFill>
                <a:latin typeface="Palatino Linotype" panose="02040502050505030304" charset="0"/>
                <a:cs typeface="Palatino Linotype" panose="02040502050505030304" charset="0"/>
              </a:rPr>
              <a:t>Hoàng</a:t>
            </a:r>
            <a:r>
              <a:rPr lang="en-US" altLang="en-US" sz="2000" i="1" dirty="0">
                <a:solidFill>
                  <a:srgbClr val="002060"/>
                </a:solidFill>
                <a:latin typeface="Palatino Linotype" panose="02040502050505030304" charset="0"/>
                <a:cs typeface="Palatino Linotype" panose="02040502050505030304" charset="0"/>
              </a:rPr>
              <a:t> Mai, </a:t>
            </a:r>
            <a:r>
              <a:rPr lang="en-US" altLang="en-US" sz="2000" i="1" dirty="0" err="1">
                <a:solidFill>
                  <a:srgbClr val="002060"/>
                </a:solidFill>
                <a:latin typeface="Palatino Linotype" panose="02040502050505030304" charset="0"/>
                <a:cs typeface="Palatino Linotype" panose="02040502050505030304" charset="0"/>
              </a:rPr>
              <a:t>HN</a:t>
            </a:r>
            <a:r>
              <a:rPr lang="en-US" altLang="en-US" sz="2000" i="1" dirty="0">
                <a:solidFill>
                  <a:srgbClr val="002060"/>
                </a:solidFill>
                <a:latin typeface="Palatino Linotype" panose="02040502050505030304" charset="0"/>
                <a:cs typeface="Palatino Linotype" panose="02040502050505030304" charset="0"/>
              </a:rPr>
              <a:t>. </a:t>
            </a:r>
          </a:p>
          <a:p>
            <a:pPr>
              <a:spcBef>
                <a:spcPct val="50000"/>
              </a:spcBef>
            </a:pPr>
            <a:r>
              <a:rPr lang="en-US" altLang="en-US" sz="2000" i="1" dirty="0">
                <a:solidFill>
                  <a:srgbClr val="002060"/>
                </a:solidFill>
                <a:latin typeface="Palatino Linotype" panose="02040502050505030304" charset="0"/>
                <a:cs typeface="Palatino Linotype" panose="02040502050505030304" charset="0"/>
              </a:rPr>
              <a:t> ĐT: 0243.633.9007. DĐ: Cô Ngọc: 0977.627.629  </a:t>
            </a:r>
            <a:r>
              <a:rPr lang="en-US" altLang="en-US" sz="2000" i="1" dirty="0" err="1">
                <a:solidFill>
                  <a:srgbClr val="002060"/>
                </a:solidFill>
                <a:latin typeface="Palatino Linotype" panose="02040502050505030304" charset="0"/>
                <a:cs typeface="Palatino Linotype" panose="02040502050505030304" charset="0"/>
              </a:rPr>
              <a:t>hoặc Thầy Cường:</a:t>
            </a:r>
            <a:r>
              <a:rPr lang="en-US" altLang="en-US" sz="2000" i="1" dirty="0">
                <a:solidFill>
                  <a:srgbClr val="002060"/>
                </a:solidFill>
                <a:latin typeface="Palatino Linotype" panose="02040502050505030304" charset="0"/>
                <a:cs typeface="Palatino Linotype" panose="02040502050505030304" charset="0"/>
              </a:rPr>
              <a:t> 0915.658.858</a:t>
            </a:r>
          </a:p>
          <a:p>
            <a:pPr>
              <a:spcBef>
                <a:spcPct val="50000"/>
              </a:spcBef>
            </a:pPr>
            <a:r>
              <a:rPr lang="en-US" altLang="en-US" sz="2000" b="1" i="1" dirty="0">
                <a:solidFill>
                  <a:srgbClr val="002060"/>
                </a:solidFill>
                <a:latin typeface="Palatino Linotype" panose="02040502050505030304" charset="0"/>
                <a:cs typeface="Palatino Linotype" panose="02040502050505030304" charset="0"/>
              </a:rPr>
              <a:t>-</a:t>
            </a:r>
            <a:r>
              <a:rPr lang="en-US" altLang="en-US" sz="2000" i="1" dirty="0">
                <a:solidFill>
                  <a:srgbClr val="002060"/>
                </a:solidFill>
                <a:latin typeface="Palatino Linotype" panose="02040502050505030304" charset="0"/>
                <a:cs typeface="Palatino Linotype" panose="02040502050505030304" charset="0"/>
              </a:rPr>
              <a:t> </a:t>
            </a:r>
            <a:r>
              <a:rPr lang="en-US" altLang="en-US" sz="2000" i="1" dirty="0" err="1">
                <a:solidFill>
                  <a:srgbClr val="002060"/>
                </a:solidFill>
                <a:latin typeface="Palatino Linotype" panose="02040502050505030304" charset="0"/>
                <a:cs typeface="Palatino Linotype" panose="02040502050505030304" charset="0"/>
              </a:rPr>
              <a:t>Cơ</a:t>
            </a:r>
            <a:r>
              <a:rPr lang="en-US" altLang="en-US" sz="2000" i="1" dirty="0">
                <a:solidFill>
                  <a:srgbClr val="002060"/>
                </a:solidFill>
                <a:latin typeface="Palatino Linotype" panose="02040502050505030304" charset="0"/>
                <a:cs typeface="Palatino Linotype" panose="02040502050505030304" charset="0"/>
              </a:rPr>
              <a:t> </a:t>
            </a:r>
            <a:r>
              <a:rPr lang="en-US" altLang="en-US" sz="2000" i="1" dirty="0" err="1">
                <a:solidFill>
                  <a:srgbClr val="002060"/>
                </a:solidFill>
                <a:latin typeface="Palatino Linotype" panose="02040502050505030304" charset="0"/>
                <a:cs typeface="Palatino Linotype" panose="02040502050505030304" charset="0"/>
              </a:rPr>
              <a:t>sở</a:t>
            </a:r>
            <a:r>
              <a:rPr lang="en-US" altLang="en-US" sz="2000" i="1" dirty="0">
                <a:solidFill>
                  <a:srgbClr val="002060"/>
                </a:solidFill>
                <a:latin typeface="Palatino Linotype" panose="02040502050505030304" charset="0"/>
                <a:cs typeface="Palatino Linotype" panose="02040502050505030304" charset="0"/>
              </a:rPr>
              <a:t> NĐ: </a:t>
            </a:r>
            <a:r>
              <a:rPr lang="en-US" altLang="en-US" sz="2000" i="1" dirty="0" err="1">
                <a:solidFill>
                  <a:srgbClr val="002060"/>
                </a:solidFill>
                <a:latin typeface="Palatino Linotype" panose="02040502050505030304" charset="0"/>
                <a:cs typeface="Palatino Linotype" panose="02040502050505030304" charset="0"/>
              </a:rPr>
              <a:t>Phòng</a:t>
            </a:r>
            <a:r>
              <a:rPr lang="en-US" altLang="en-US" sz="2000" i="1" dirty="0">
                <a:solidFill>
                  <a:srgbClr val="002060"/>
                </a:solidFill>
                <a:latin typeface="Palatino Linotype" panose="02040502050505030304" charset="0"/>
                <a:cs typeface="Palatino Linotype" panose="02040502050505030304" charset="0"/>
              </a:rPr>
              <a:t> 105 NA2 </a:t>
            </a:r>
            <a:r>
              <a:rPr lang="en-US" altLang="en-US" sz="2000" i="1" dirty="0" err="1">
                <a:solidFill>
                  <a:srgbClr val="002060"/>
                </a:solidFill>
                <a:latin typeface="Palatino Linotype" panose="02040502050505030304" charset="0"/>
                <a:cs typeface="Palatino Linotype" panose="02040502050505030304" charset="0"/>
              </a:rPr>
              <a:t>Trường</a:t>
            </a:r>
            <a:r>
              <a:rPr lang="en-US" altLang="en-US" sz="2000" i="1" dirty="0">
                <a:solidFill>
                  <a:srgbClr val="002060"/>
                </a:solidFill>
                <a:latin typeface="Palatino Linotype" panose="02040502050505030304" charset="0"/>
                <a:cs typeface="Palatino Linotype" panose="02040502050505030304" charset="0"/>
              </a:rPr>
              <a:t> ĐH </a:t>
            </a:r>
            <a:r>
              <a:rPr lang="en-US" altLang="en-US" sz="2000" i="1" dirty="0" err="1">
                <a:solidFill>
                  <a:srgbClr val="002060"/>
                </a:solidFill>
                <a:latin typeface="Palatino Linotype" panose="02040502050505030304" charset="0"/>
                <a:cs typeface="Palatino Linotype" panose="02040502050505030304" charset="0"/>
              </a:rPr>
              <a:t>Kinh</a:t>
            </a:r>
            <a:r>
              <a:rPr lang="en-US" altLang="en-US" sz="2000" i="1" dirty="0">
                <a:solidFill>
                  <a:srgbClr val="002060"/>
                </a:solidFill>
                <a:latin typeface="Palatino Linotype" panose="02040502050505030304" charset="0"/>
                <a:cs typeface="Palatino Linotype" panose="02040502050505030304" charset="0"/>
              </a:rPr>
              <a:t> </a:t>
            </a:r>
            <a:r>
              <a:rPr lang="en-US" altLang="en-US" sz="2000" i="1" dirty="0" err="1">
                <a:solidFill>
                  <a:srgbClr val="002060"/>
                </a:solidFill>
                <a:latin typeface="Palatino Linotype" panose="02040502050505030304" charset="0"/>
                <a:cs typeface="Palatino Linotype" panose="02040502050505030304" charset="0"/>
              </a:rPr>
              <a:t>tế</a:t>
            </a:r>
            <a:r>
              <a:rPr lang="en-US" altLang="en-US" sz="2000" i="1" dirty="0">
                <a:solidFill>
                  <a:srgbClr val="002060"/>
                </a:solidFill>
                <a:latin typeface="Palatino Linotype" panose="02040502050505030304" charset="0"/>
                <a:cs typeface="Palatino Linotype" panose="02040502050505030304" charset="0"/>
              </a:rPr>
              <a:t> - </a:t>
            </a:r>
            <a:r>
              <a:rPr lang="en-US" altLang="en-US" sz="2000" i="1" dirty="0" err="1">
                <a:solidFill>
                  <a:srgbClr val="002060"/>
                </a:solidFill>
                <a:latin typeface="Palatino Linotype" panose="02040502050505030304" charset="0"/>
                <a:cs typeface="Palatino Linotype" panose="02040502050505030304" charset="0"/>
              </a:rPr>
              <a:t>Kỹ</a:t>
            </a:r>
            <a:r>
              <a:rPr lang="en-US" altLang="en-US" sz="2000" i="1" dirty="0">
                <a:solidFill>
                  <a:srgbClr val="002060"/>
                </a:solidFill>
                <a:latin typeface="Palatino Linotype" panose="02040502050505030304" charset="0"/>
                <a:cs typeface="Palatino Linotype" panose="02040502050505030304" charset="0"/>
              </a:rPr>
              <a:t> </a:t>
            </a:r>
            <a:r>
              <a:rPr lang="en-US" altLang="en-US" sz="2000" i="1" dirty="0" err="1">
                <a:solidFill>
                  <a:srgbClr val="002060"/>
                </a:solidFill>
                <a:latin typeface="Palatino Linotype" panose="02040502050505030304" charset="0"/>
                <a:cs typeface="Palatino Linotype" panose="02040502050505030304" charset="0"/>
              </a:rPr>
              <a:t>thuật</a:t>
            </a:r>
            <a:r>
              <a:rPr lang="en-US" altLang="en-US" sz="2000" i="1" dirty="0">
                <a:solidFill>
                  <a:srgbClr val="002060"/>
                </a:solidFill>
                <a:latin typeface="Palatino Linotype" panose="02040502050505030304" charset="0"/>
                <a:cs typeface="Palatino Linotype" panose="02040502050505030304" charset="0"/>
              </a:rPr>
              <a:t> </a:t>
            </a:r>
            <a:r>
              <a:rPr lang="en-US" altLang="en-US" sz="2000" i="1" dirty="0" err="1">
                <a:solidFill>
                  <a:srgbClr val="002060"/>
                </a:solidFill>
                <a:latin typeface="Palatino Linotype" panose="02040502050505030304" charset="0"/>
                <a:cs typeface="Palatino Linotype" panose="02040502050505030304" charset="0"/>
              </a:rPr>
              <a:t>Công</a:t>
            </a:r>
            <a:r>
              <a:rPr lang="en-US" altLang="en-US" sz="2000" i="1" dirty="0">
                <a:solidFill>
                  <a:srgbClr val="002060"/>
                </a:solidFill>
                <a:latin typeface="Palatino Linotype" panose="02040502050505030304" charset="0"/>
                <a:cs typeface="Palatino Linotype" panose="02040502050505030304" charset="0"/>
              </a:rPr>
              <a:t> </a:t>
            </a:r>
            <a:r>
              <a:rPr lang="en-US" altLang="en-US" sz="2000" i="1" dirty="0" err="1">
                <a:solidFill>
                  <a:srgbClr val="002060"/>
                </a:solidFill>
                <a:latin typeface="Palatino Linotype" panose="02040502050505030304" charset="0"/>
                <a:cs typeface="Palatino Linotype" panose="02040502050505030304" charset="0"/>
              </a:rPr>
              <a:t>Nghiệp</a:t>
            </a:r>
            <a:r>
              <a:rPr lang="en-US" altLang="en-US" sz="2000" i="1" dirty="0">
                <a:solidFill>
                  <a:srgbClr val="002060"/>
                </a:solidFill>
                <a:latin typeface="Palatino Linotype" panose="02040502050505030304" charset="0"/>
                <a:cs typeface="Palatino Linotype" panose="02040502050505030304" charset="0"/>
              </a:rPr>
              <a:t>, </a:t>
            </a:r>
            <a:r>
              <a:rPr lang="en-US" altLang="en-US" sz="2000" i="1" dirty="0" err="1">
                <a:solidFill>
                  <a:srgbClr val="002060"/>
                </a:solidFill>
                <a:latin typeface="Palatino Linotype" panose="02040502050505030304" charset="0"/>
                <a:cs typeface="Palatino Linotype" panose="02040502050505030304" charset="0"/>
              </a:rPr>
              <a:t>số</a:t>
            </a:r>
            <a:r>
              <a:rPr lang="en-US" altLang="en-US" sz="2000" i="1" dirty="0">
                <a:solidFill>
                  <a:srgbClr val="002060"/>
                </a:solidFill>
                <a:latin typeface="Palatino Linotype" panose="02040502050505030304" charset="0"/>
                <a:cs typeface="Palatino Linotype" panose="02040502050505030304" charset="0"/>
              </a:rPr>
              <a:t> 353 </a:t>
            </a:r>
            <a:r>
              <a:rPr lang="en-US" altLang="en-US" sz="2000" i="1" dirty="0" err="1">
                <a:solidFill>
                  <a:srgbClr val="002060"/>
                </a:solidFill>
                <a:latin typeface="Palatino Linotype" panose="02040502050505030304" charset="0"/>
                <a:cs typeface="Palatino Linotype" panose="02040502050505030304" charset="0"/>
              </a:rPr>
              <a:t>Trần</a:t>
            </a:r>
            <a:r>
              <a:rPr lang="en-US" altLang="en-US" sz="2000" i="1" dirty="0">
                <a:solidFill>
                  <a:srgbClr val="002060"/>
                </a:solidFill>
                <a:latin typeface="Palatino Linotype" panose="02040502050505030304" charset="0"/>
                <a:cs typeface="Palatino Linotype" panose="02040502050505030304" charset="0"/>
              </a:rPr>
              <a:t> </a:t>
            </a:r>
            <a:r>
              <a:rPr lang="en-US" altLang="en-US" sz="2000" i="1" dirty="0" err="1">
                <a:solidFill>
                  <a:srgbClr val="002060"/>
                </a:solidFill>
                <a:latin typeface="Palatino Linotype" panose="02040502050505030304" charset="0"/>
                <a:cs typeface="Palatino Linotype" panose="02040502050505030304" charset="0"/>
              </a:rPr>
              <a:t>Hưng</a:t>
            </a:r>
            <a:r>
              <a:rPr lang="en-US" altLang="en-US" sz="2000" i="1" dirty="0">
                <a:solidFill>
                  <a:srgbClr val="002060"/>
                </a:solidFill>
                <a:latin typeface="Palatino Linotype" panose="02040502050505030304" charset="0"/>
                <a:cs typeface="Palatino Linotype" panose="02040502050505030304" charset="0"/>
              </a:rPr>
              <a:t> </a:t>
            </a:r>
            <a:r>
              <a:rPr lang="en-US" altLang="en-US" sz="2000" i="1" dirty="0" err="1">
                <a:solidFill>
                  <a:srgbClr val="002060"/>
                </a:solidFill>
                <a:latin typeface="Palatino Linotype" panose="02040502050505030304" charset="0"/>
                <a:cs typeface="Palatino Linotype" panose="02040502050505030304" charset="0"/>
              </a:rPr>
              <a:t>Đạo</a:t>
            </a:r>
            <a:r>
              <a:rPr lang="en-US" altLang="en-US" sz="2000" i="1" dirty="0">
                <a:solidFill>
                  <a:srgbClr val="002060"/>
                </a:solidFill>
                <a:latin typeface="Palatino Linotype" panose="02040502050505030304" charset="0"/>
                <a:cs typeface="Palatino Linotype" panose="02040502050505030304" charset="0"/>
              </a:rPr>
              <a:t>, Nam </a:t>
            </a:r>
            <a:r>
              <a:rPr lang="en-US" altLang="en-US" sz="2000" i="1" dirty="0" err="1">
                <a:solidFill>
                  <a:srgbClr val="002060"/>
                </a:solidFill>
                <a:latin typeface="Palatino Linotype" panose="02040502050505030304" charset="0"/>
                <a:cs typeface="Palatino Linotype" panose="02040502050505030304" charset="0"/>
              </a:rPr>
              <a:t>Định</a:t>
            </a:r>
            <a:r>
              <a:rPr lang="en-US" altLang="en-US" sz="2000" i="1" dirty="0">
                <a:solidFill>
                  <a:srgbClr val="002060"/>
                </a:solidFill>
                <a:latin typeface="Palatino Linotype" panose="02040502050505030304" charset="0"/>
                <a:cs typeface="Palatino Linotype" panose="02040502050505030304" charset="0"/>
              </a:rPr>
              <a:t> </a:t>
            </a:r>
          </a:p>
          <a:p>
            <a:pPr>
              <a:spcBef>
                <a:spcPct val="50000"/>
              </a:spcBef>
            </a:pPr>
            <a:r>
              <a:rPr lang="en-US" altLang="en-US" sz="2000" i="1" dirty="0">
                <a:solidFill>
                  <a:srgbClr val="002060"/>
                </a:solidFill>
                <a:latin typeface="Palatino Linotype" panose="02040502050505030304" charset="0"/>
                <a:cs typeface="Palatino Linotype" panose="02040502050505030304" charset="0"/>
              </a:rPr>
              <a:t> ĐT: 0228.3841.625. DĐ: Thầy Khiêm 0915.182.835</a:t>
            </a:r>
          </a:p>
          <a:p>
            <a:pPr>
              <a:spcBef>
                <a:spcPct val="50000"/>
              </a:spcBef>
            </a:pPr>
            <a:r>
              <a:rPr lang="en-US" altLang="en-US" sz="2000" i="1" dirty="0">
                <a:solidFill>
                  <a:srgbClr val="002060"/>
                </a:solidFill>
              </a:rPr>
              <a:t>Website </a:t>
            </a:r>
            <a:r>
              <a:rPr lang="en-US" altLang="en-US" sz="2000" i="1" dirty="0" err="1">
                <a:solidFill>
                  <a:srgbClr val="002060"/>
                </a:solidFill>
              </a:rPr>
              <a:t>Trung</a:t>
            </a:r>
            <a:r>
              <a:rPr lang="en-US" altLang="en-US" sz="2000" i="1" dirty="0">
                <a:solidFill>
                  <a:srgbClr val="002060"/>
                </a:solidFill>
              </a:rPr>
              <a:t> </a:t>
            </a:r>
            <a:r>
              <a:rPr lang="en-US" altLang="en-US" sz="2000" i="1" dirty="0" err="1">
                <a:solidFill>
                  <a:srgbClr val="002060"/>
                </a:solidFill>
              </a:rPr>
              <a:t>tâm</a:t>
            </a:r>
            <a:r>
              <a:rPr lang="en-US" altLang="en-US" sz="2000" i="1" dirty="0">
                <a:solidFill>
                  <a:srgbClr val="002060"/>
                </a:solidFill>
              </a:rPr>
              <a:t>: </a:t>
            </a:r>
            <a:r>
              <a:rPr lang="en-US" altLang="en-US" sz="2000" i="1" dirty="0">
                <a:solidFill>
                  <a:srgbClr val="002060"/>
                </a:solidFill>
                <a:hlinkClick r:id="rId2"/>
              </a:rPr>
              <a:t>http://trungtamnnth.uneti.edu.vn/</a:t>
            </a:r>
            <a:r>
              <a:rPr lang="en-US" altLang="en-US" sz="2000" i="1" dirty="0">
                <a:solidFill>
                  <a:srgbClr val="002060"/>
                </a:solidFill>
              </a:rPr>
              <a:t>	 QR code website: 	</a:t>
            </a:r>
          </a:p>
          <a:p>
            <a:pPr>
              <a:spcBef>
                <a:spcPct val="50000"/>
              </a:spcBef>
            </a:pPr>
            <a:endParaRPr lang="en-US" altLang="en-US" sz="2000" i="1" dirty="0">
              <a:solidFill>
                <a:srgbClr val="002060"/>
              </a:solidFill>
            </a:endParaRPr>
          </a:p>
          <a:p>
            <a:pPr>
              <a:spcBef>
                <a:spcPct val="50000"/>
              </a:spcBef>
            </a:pPr>
            <a:endParaRPr lang="en-US" altLang="en-US" sz="2000" i="1" dirty="0">
              <a:solidFill>
                <a:srgbClr val="002060"/>
              </a:solidFill>
            </a:endParaRPr>
          </a:p>
          <a:p>
            <a:pPr>
              <a:spcBef>
                <a:spcPct val="50000"/>
              </a:spcBef>
            </a:pPr>
            <a:r>
              <a:rPr lang="en-US" altLang="en-US" sz="2000" i="1" dirty="0" err="1">
                <a:solidFill>
                  <a:srgbClr val="002060"/>
                </a:solidFill>
              </a:rPr>
              <a:t>Fanpage</a:t>
            </a:r>
            <a:r>
              <a:rPr lang="en-US" altLang="en-US" sz="2000" i="1" dirty="0">
                <a:solidFill>
                  <a:srgbClr val="002060"/>
                </a:solidFill>
              </a:rPr>
              <a:t>: </a:t>
            </a:r>
            <a:r>
              <a:rPr lang="en-US" altLang="en-US" sz="2000" i="1" dirty="0">
                <a:solidFill>
                  <a:srgbClr val="002060"/>
                </a:solidFill>
                <a:hlinkClick r:id="rId3"/>
              </a:rPr>
              <a:t>https://www.facebook.com/trungtamngoainguvatinhocUNETI</a:t>
            </a:r>
            <a:r>
              <a:rPr lang="en-US" altLang="en-US" sz="2000" i="1" dirty="0">
                <a:solidFill>
                  <a:srgbClr val="002060"/>
                </a:solidFill>
              </a:rPr>
              <a:t>   QR code fanpage:</a:t>
            </a:r>
          </a:p>
        </p:txBody>
      </p:sp>
      <p:sp>
        <p:nvSpPr>
          <p:cNvPr id="2" name="Text Box 1"/>
          <p:cNvSpPr txBox="1">
            <a:spLocks noChangeArrowheads="1"/>
          </p:cNvSpPr>
          <p:nvPr/>
        </p:nvSpPr>
        <p:spPr bwMode="auto">
          <a:xfrm>
            <a:off x="437461" y="725885"/>
            <a:ext cx="11940383"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charset="0"/>
                <a:cs typeface="Arial" panose="020B0604020202020204" pitchFamily="34" charset="0"/>
              </a:defRPr>
            </a:lvl1pPr>
            <a:lvl2pPr marL="742950" indent="-285750">
              <a:defRPr>
                <a:solidFill>
                  <a:schemeClr val="tx1"/>
                </a:solidFill>
                <a:latin typeface="Times New Roman" panose="02020603050405020304" charset="0"/>
                <a:cs typeface="Arial" panose="020B0604020202020204" pitchFamily="34" charset="0"/>
              </a:defRPr>
            </a:lvl2pPr>
            <a:lvl3pPr marL="1143000" indent="-228600">
              <a:defRPr>
                <a:solidFill>
                  <a:schemeClr val="tx1"/>
                </a:solidFill>
                <a:latin typeface="Times New Roman" panose="02020603050405020304" charset="0"/>
                <a:cs typeface="Arial" panose="020B0604020202020204" pitchFamily="34" charset="0"/>
              </a:defRPr>
            </a:lvl3pPr>
            <a:lvl4pPr marL="1600200" indent="-228600">
              <a:defRPr>
                <a:solidFill>
                  <a:schemeClr val="tx1"/>
                </a:solidFill>
                <a:latin typeface="Times New Roman" panose="02020603050405020304" charset="0"/>
                <a:cs typeface="Arial" panose="020B0604020202020204" pitchFamily="34" charset="0"/>
              </a:defRPr>
            </a:lvl4pPr>
            <a:lvl5pPr marL="2057400" indent="-228600">
              <a:defRPr>
                <a:solidFill>
                  <a:schemeClr val="tx1"/>
                </a:solidFill>
                <a:latin typeface="Times New Roman" panose="0202060305040502030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charset="0"/>
                <a:cs typeface="Arial" panose="020B0604020202020204" pitchFamily="34" charset="0"/>
              </a:defRPr>
            </a:lvl9pPr>
          </a:lstStyle>
          <a:p>
            <a:pPr indent="0">
              <a:spcBef>
                <a:spcPct val="50000"/>
              </a:spcBef>
              <a:buFontTx/>
              <a:buNone/>
            </a:pPr>
            <a:r>
              <a:rPr lang="en-US" altLang="en-US" sz="2000" i="1" dirty="0">
                <a:solidFill>
                  <a:srgbClr val="002060"/>
                </a:solidFill>
                <a:latin typeface="Palatino Linotype" panose="02040502050505030304" charset="0"/>
                <a:cs typeface="Palatino Linotype" panose="02040502050505030304" charset="0"/>
              </a:rPr>
              <a:t>Mọi thắc mắc cần giải đáp, xin liên hệ theo địa chỉ: </a:t>
            </a:r>
          </a:p>
        </p:txBody>
      </p:sp>
      <p:pic>
        <p:nvPicPr>
          <p:cNvPr id="13" name="Content Placeholder 12" descr="websiteplanet-qr"/>
          <p:cNvPicPr>
            <a:picLocks noGrp="1" noChangeAspect="1"/>
          </p:cNvPicPr>
          <p:nvPr>
            <p:ph idx="1"/>
          </p:nvPr>
        </p:nvPicPr>
        <p:blipFill>
          <a:blip r:embed="rId4"/>
          <a:stretch>
            <a:fillRect/>
          </a:stretch>
        </p:blipFill>
        <p:spPr>
          <a:xfrm>
            <a:off x="9883775" y="4680585"/>
            <a:ext cx="1576705" cy="1576705"/>
          </a:xfrm>
          <a:prstGeom prst="rect">
            <a:avLst/>
          </a:prstGeom>
        </p:spPr>
      </p:pic>
      <p:pic>
        <p:nvPicPr>
          <p:cNvPr id="14" name="Picture 13" descr="qrweb"/>
          <p:cNvPicPr>
            <a:picLocks noChangeAspect="1"/>
          </p:cNvPicPr>
          <p:nvPr/>
        </p:nvPicPr>
        <p:blipFill>
          <a:blip r:embed="rId5"/>
          <a:stretch>
            <a:fillRect/>
          </a:stretch>
        </p:blipFill>
        <p:spPr>
          <a:xfrm>
            <a:off x="7612380" y="3404870"/>
            <a:ext cx="1572260" cy="1572260"/>
          </a:xfrm>
          <a:prstGeom prst="rect">
            <a:avLst/>
          </a:prstGeom>
        </p:spPr>
      </p:pic>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ircle(in)">
                                      <p:cBhvr>
                                        <p:cTn id="10" dur="2000"/>
                                        <p:tgtEl>
                                          <p:spTgt spid="2"/>
                                        </p:tgtEl>
                                      </p:cBhvr>
                                    </p:animEffec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138" y="475784"/>
            <a:ext cx="11222183" cy="5891767"/>
          </a:xfrm>
          <a:prstGeom prst="rect">
            <a:avLst/>
          </a:prstGeom>
        </p:spPr>
      </p:pic>
    </p:spTree>
    <p:extLst>
      <p:ext uri="{BB962C8B-B14F-4D97-AF65-F5344CB8AC3E}">
        <p14:creationId xmlns:p14="http://schemas.microsoft.com/office/powerpoint/2010/main" val="235675979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2_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Trek</Template>
  <TotalTime>90</TotalTime>
  <Words>1645</Words>
  <Application>Microsoft Office PowerPoint</Application>
  <PresentationFormat>Widescreen</PresentationFormat>
  <Paragraphs>192</Paragraphs>
  <Slides>18</Slides>
  <Notes>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18</vt:i4>
      </vt:variant>
    </vt:vector>
  </HeadingPairs>
  <TitlesOfParts>
    <vt:vector size="29" baseType="lpstr">
      <vt:lpstr>Arial</vt:lpstr>
      <vt:lpstr>Calibri</vt:lpstr>
      <vt:lpstr>Calibri Light</vt:lpstr>
      <vt:lpstr>Comic Sans MS</vt:lpstr>
      <vt:lpstr>Delicious Heavy</vt:lpstr>
      <vt:lpstr>Palatino Linotype</vt:lpstr>
      <vt:lpstr>Times New Roman</vt:lpstr>
      <vt:lpstr>Times New Roman (Headings)</vt:lpstr>
      <vt:lpstr>Verdana</vt:lpstr>
      <vt:lpstr>Wingdings</vt:lpstr>
      <vt:lpstr>2_Retrospect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QUY ĐỊNH VỀ CHUẨN ĐẦU RA TIN HỌC</vt:lpstr>
      <vt:lpstr>PowerPoint Presentation</vt:lpstr>
      <vt:lpstr>CHUẨN ĐẦU RA TIN HỌC DÀNH CHO LỚP CHẤT LƯỢNG (CHỨNG CHỈ TIN HỌC  VĂN PHÒNG MOS ) </vt:lpstr>
      <vt:lpstr>PowerPoint Presentation</vt:lpstr>
      <vt:lpstr>PowerPoint Presentation</vt:lpstr>
      <vt:lpstr>PowerPoint Presentation</vt:lpstr>
      <vt:lpstr>PowerPoint Presentation</vt:lpstr>
      <vt:lpstr>PowerPoint Presentation</vt:lpstr>
      <vt:lpstr> Trung tâm Ngoại ngữ và Tin học </vt:lpstr>
      <vt:lpstr>PowerPoint Presentation</vt:lpstr>
    </vt:vector>
  </TitlesOfParts>
  <Company>TEMAOS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ADMIN</cp:lastModifiedBy>
  <cp:revision>322</cp:revision>
  <dcterms:created xsi:type="dcterms:W3CDTF">2020-10-01T03:07:00Z</dcterms:created>
  <dcterms:modified xsi:type="dcterms:W3CDTF">2022-10-01T02:08:13Z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F01F67025D514B21B24DD6CDED685D66</vt:lpwstr>
  </property>
  <property fmtid="{D5CDD505-2E9C-101B-9397-08002B2CF9AE}" pid="3" name="KSOProductBuildVer">
    <vt:lpwstr>1033-11.2.0.11341</vt:lpwstr>
  </property>
</Properties>
</file>